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 id="2147483782" r:id="rId5"/>
  </p:sldMasterIdLst>
  <p:notesMasterIdLst>
    <p:notesMasterId r:id="rId33"/>
  </p:notesMasterIdLst>
  <p:handoutMasterIdLst>
    <p:handoutMasterId r:id="rId34"/>
  </p:handoutMasterIdLst>
  <p:sldIdLst>
    <p:sldId id="447" r:id="rId6"/>
    <p:sldId id="344" r:id="rId7"/>
    <p:sldId id="439" r:id="rId8"/>
    <p:sldId id="440" r:id="rId9"/>
    <p:sldId id="455" r:id="rId10"/>
    <p:sldId id="442" r:id="rId11"/>
    <p:sldId id="444" r:id="rId12"/>
    <p:sldId id="445" r:id="rId13"/>
    <p:sldId id="456" r:id="rId14"/>
    <p:sldId id="467" r:id="rId15"/>
    <p:sldId id="468" r:id="rId16"/>
    <p:sldId id="443" r:id="rId17"/>
    <p:sldId id="469" r:id="rId18"/>
    <p:sldId id="461" r:id="rId19"/>
    <p:sldId id="462" r:id="rId20"/>
    <p:sldId id="463" r:id="rId21"/>
    <p:sldId id="464" r:id="rId22"/>
    <p:sldId id="465" r:id="rId23"/>
    <p:sldId id="457" r:id="rId24"/>
    <p:sldId id="454" r:id="rId25"/>
    <p:sldId id="458" r:id="rId26"/>
    <p:sldId id="449" r:id="rId27"/>
    <p:sldId id="450" r:id="rId28"/>
    <p:sldId id="451" r:id="rId29"/>
    <p:sldId id="413" r:id="rId30"/>
    <p:sldId id="265" r:id="rId31"/>
    <p:sldId id="435" r:id="rId32"/>
  </p:sldIdLst>
  <p:sldSz cx="12195175" cy="6858000"/>
  <p:notesSz cx="6858000" cy="9144000"/>
  <p:defaultTextStyle>
    <a:defPPr>
      <a:defRPr lang="de-DE"/>
    </a:defPPr>
    <a:lvl1pPr marL="0" algn="l" defTabSz="1088776" rtl="0" eaLnBrk="1" latinLnBrk="0" hangingPunct="1">
      <a:defRPr lang="de-DE" sz="2100" kern="1200">
        <a:solidFill>
          <a:schemeClr val="tx1"/>
        </a:solidFill>
        <a:latin typeface="Arial"/>
        <a:ea typeface="+mn-ea"/>
        <a:cs typeface="+mn-cs"/>
      </a:defRPr>
    </a:lvl1pPr>
    <a:lvl2pPr marL="544388" algn="l" defTabSz="1088776" rtl="0" eaLnBrk="1" latinLnBrk="0" hangingPunct="1">
      <a:buClr>
        <a:srgbClr val="FDB913"/>
      </a:buClr>
      <a:buSzPct val="100000"/>
      <a:buFont typeface="wingdings"/>
      <a:buChar char=""/>
      <a:defRPr lang="de-DE" sz="2100" kern="1200">
        <a:solidFill>
          <a:schemeClr val="tx1"/>
        </a:solidFill>
        <a:latin typeface="Arial"/>
        <a:ea typeface="+mn-ea"/>
        <a:cs typeface="+mn-cs"/>
      </a:defRPr>
    </a:lvl2pPr>
    <a:lvl3pPr marL="1088776" algn="l" defTabSz="1088776" rtl="0" eaLnBrk="1" latinLnBrk="0" hangingPunct="1">
      <a:buClr>
        <a:srgbClr val="666666"/>
      </a:buClr>
      <a:buSzPct val="80000"/>
      <a:buFont typeface="Wingdings"/>
      <a:buChar char="n"/>
      <a:defRPr lang="de-DE" sz="1700" kern="1200">
        <a:solidFill>
          <a:schemeClr val="tx1"/>
        </a:solidFill>
        <a:latin typeface="Arial"/>
        <a:ea typeface="+mn-ea"/>
        <a:cs typeface="+mn-cs"/>
      </a:defRPr>
    </a:lvl3pPr>
    <a:lvl4pPr marL="1633164" algn="l" defTabSz="1088776" rtl="0" eaLnBrk="1" latinLnBrk="0" hangingPunct="1">
      <a:buClr>
        <a:srgbClr val="666666"/>
      </a:buClr>
      <a:buSzPct val="80000"/>
      <a:buFont typeface="Arial"/>
      <a:buChar char=""/>
      <a:defRPr lang="de-DE" sz="1400" kern="1200">
        <a:solidFill>
          <a:schemeClr val="tx1"/>
        </a:solidFill>
        <a:latin typeface="Arial"/>
        <a:ea typeface="+mn-ea"/>
        <a:cs typeface="+mn-cs"/>
      </a:defRPr>
    </a:lvl4pPr>
    <a:lvl5pPr marL="2177552" algn="l" defTabSz="1088776" rtl="0" eaLnBrk="1" latinLnBrk="0" hangingPunct="1">
      <a:buClr>
        <a:srgbClr val="666666"/>
      </a:buClr>
      <a:buSzPct val="80000"/>
      <a:buFont typeface="Arial"/>
      <a:buChar char=""/>
      <a:defRPr lang="de-DE" sz="1200" kern="1200">
        <a:solidFill>
          <a:schemeClr val="tx1"/>
        </a:solidFill>
        <a:latin typeface="Arial"/>
        <a:ea typeface="+mn-ea"/>
        <a:cs typeface="+mn-cs"/>
      </a:defRPr>
    </a:lvl5pPr>
    <a:lvl6pPr marL="2721940" algn="l" defTabSz="1088776" rtl="0" eaLnBrk="1" latinLnBrk="0" hangingPunct="1">
      <a:defRPr sz="2100" kern="1200">
        <a:solidFill>
          <a:schemeClr val="tx1"/>
        </a:solidFill>
        <a:latin typeface="+mn-lt"/>
        <a:ea typeface="+mn-ea"/>
        <a:cs typeface="+mn-cs"/>
      </a:defRPr>
    </a:lvl6pPr>
    <a:lvl7pPr marL="3266328" algn="l" defTabSz="1088776" rtl="0" eaLnBrk="1" latinLnBrk="0" hangingPunct="1">
      <a:defRPr sz="2100" kern="1200">
        <a:solidFill>
          <a:schemeClr val="tx1"/>
        </a:solidFill>
        <a:latin typeface="+mn-lt"/>
        <a:ea typeface="+mn-ea"/>
        <a:cs typeface="+mn-cs"/>
      </a:defRPr>
    </a:lvl7pPr>
    <a:lvl8pPr marL="3810716" algn="l" defTabSz="1088776" rtl="0" eaLnBrk="1" latinLnBrk="0" hangingPunct="1">
      <a:defRPr sz="2100" kern="1200">
        <a:solidFill>
          <a:schemeClr val="tx1"/>
        </a:solidFill>
        <a:latin typeface="+mn-lt"/>
        <a:ea typeface="+mn-ea"/>
        <a:cs typeface="+mn-cs"/>
      </a:defRPr>
    </a:lvl8pPr>
    <a:lvl9pPr marL="4355104" algn="l" defTabSz="1088776"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1" userDrawn="1">
          <p15:clr>
            <a:srgbClr val="A4A3A4"/>
          </p15:clr>
        </p15:guide>
        <p15:guide id="2" orient="horz"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00195A"/>
    <a:srgbClr val="FF0000"/>
    <a:srgbClr val="0F46A7"/>
    <a:srgbClr val="970A82"/>
    <a:srgbClr val="FF3399"/>
    <a:srgbClr val="FFFFFF"/>
    <a:srgbClr val="FEE3A1"/>
    <a:srgbClr val="FFF1D0"/>
    <a:srgbClr val="FFF8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5EE47A-2B47-4A11-AA9C-30498B68F06C}" v="13" dt="2023-02-22T09:19:25.900"/>
  </p1510:revLst>
</p1510:revInfo>
</file>

<file path=ppt/tableStyles.xml><?xml version="1.0" encoding="utf-8"?>
<a:tblStyleLst xmlns:a="http://schemas.openxmlformats.org/drawingml/2006/main" def="{2D5ABB26-0587-4C30-8999-92F81FD0307C}">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806" y="58"/>
      </p:cViewPr>
      <p:guideLst>
        <p:guide pos="3841"/>
        <p:guide orient="horz" pos="216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ndak, Eniko" userId="9ad75cf3-ca45-48ec-9293-c693eec16067" providerId="ADAL" clId="{00A2F2F4-0608-4092-B342-5CAA31354569}"/>
    <pc:docChg chg="custSel modSld">
      <pc:chgData name="Mandak, Eniko" userId="9ad75cf3-ca45-48ec-9293-c693eec16067" providerId="ADAL" clId="{00A2F2F4-0608-4092-B342-5CAA31354569}" dt="2022-11-26T11:30:04.836" v="18" actId="20577"/>
      <pc:docMkLst>
        <pc:docMk/>
      </pc:docMkLst>
      <pc:sldChg chg="modSp mod">
        <pc:chgData name="Mandak, Eniko" userId="9ad75cf3-ca45-48ec-9293-c693eec16067" providerId="ADAL" clId="{00A2F2F4-0608-4092-B342-5CAA31354569}" dt="2022-11-26T11:29:50.276" v="15" actId="20577"/>
        <pc:sldMkLst>
          <pc:docMk/>
          <pc:sldMk cId="3114381152" sldId="449"/>
        </pc:sldMkLst>
        <pc:spChg chg="mod">
          <ac:chgData name="Mandak, Eniko" userId="9ad75cf3-ca45-48ec-9293-c693eec16067" providerId="ADAL" clId="{00A2F2F4-0608-4092-B342-5CAA31354569}" dt="2022-11-26T11:29:50.276" v="15" actId="20577"/>
          <ac:spMkLst>
            <pc:docMk/>
            <pc:sldMk cId="3114381152" sldId="449"/>
            <ac:spMk id="2" creationId="{00000000-0000-0000-0000-000000000000}"/>
          </ac:spMkLst>
        </pc:spChg>
      </pc:sldChg>
      <pc:sldChg chg="modSp mod">
        <pc:chgData name="Mandak, Eniko" userId="9ad75cf3-ca45-48ec-9293-c693eec16067" providerId="ADAL" clId="{00A2F2F4-0608-4092-B342-5CAA31354569}" dt="2022-11-26T11:30:04.836" v="18" actId="20577"/>
        <pc:sldMkLst>
          <pc:docMk/>
          <pc:sldMk cId="1641754887" sldId="450"/>
        </pc:sldMkLst>
        <pc:spChg chg="mod">
          <ac:chgData name="Mandak, Eniko" userId="9ad75cf3-ca45-48ec-9293-c693eec16067" providerId="ADAL" clId="{00A2F2F4-0608-4092-B342-5CAA31354569}" dt="2022-11-26T11:30:04.836" v="18" actId="20577"/>
          <ac:spMkLst>
            <pc:docMk/>
            <pc:sldMk cId="1641754887" sldId="450"/>
            <ac:spMk id="2" creationId="{00000000-0000-0000-0000-000000000000}"/>
          </ac:spMkLst>
        </pc:spChg>
        <pc:spChg chg="mod">
          <ac:chgData name="Mandak, Eniko" userId="9ad75cf3-ca45-48ec-9293-c693eec16067" providerId="ADAL" clId="{00A2F2F4-0608-4092-B342-5CAA31354569}" dt="2022-11-26T11:30:01.801" v="16" actId="20577"/>
          <ac:spMkLst>
            <pc:docMk/>
            <pc:sldMk cId="1641754887" sldId="450"/>
            <ac:spMk id="3" creationId="{00000000-0000-0000-0000-000000000000}"/>
          </ac:spMkLst>
        </pc:spChg>
      </pc:sldChg>
      <pc:sldChg chg="delSp modSp mod">
        <pc:chgData name="Mandak, Eniko" userId="9ad75cf3-ca45-48ec-9293-c693eec16067" providerId="ADAL" clId="{00A2F2F4-0608-4092-B342-5CAA31354569}" dt="2022-11-26T11:29:40.231" v="14" actId="1076"/>
        <pc:sldMkLst>
          <pc:docMk/>
          <pc:sldMk cId="901596183" sldId="458"/>
        </pc:sldMkLst>
        <pc:spChg chg="mod">
          <ac:chgData name="Mandak, Eniko" userId="9ad75cf3-ca45-48ec-9293-c693eec16067" providerId="ADAL" clId="{00A2F2F4-0608-4092-B342-5CAA31354569}" dt="2022-11-26T11:28:52.396" v="6" actId="1076"/>
          <ac:spMkLst>
            <pc:docMk/>
            <pc:sldMk cId="901596183" sldId="458"/>
            <ac:spMk id="6" creationId="{6C9B7C0D-BC7C-4280-A32B-E82F5692CA6F}"/>
          </ac:spMkLst>
        </pc:spChg>
        <pc:spChg chg="mod">
          <ac:chgData name="Mandak, Eniko" userId="9ad75cf3-ca45-48ec-9293-c693eec16067" providerId="ADAL" clId="{00A2F2F4-0608-4092-B342-5CAA31354569}" dt="2022-11-26T11:29:28.537" v="12" actId="1076"/>
          <ac:spMkLst>
            <pc:docMk/>
            <pc:sldMk cId="901596183" sldId="458"/>
            <ac:spMk id="8" creationId="{F43C5554-E2E3-43C4-B85D-3A464B4BEE4B}"/>
          </ac:spMkLst>
        </pc:spChg>
        <pc:spChg chg="mod">
          <ac:chgData name="Mandak, Eniko" userId="9ad75cf3-ca45-48ec-9293-c693eec16067" providerId="ADAL" clId="{00A2F2F4-0608-4092-B342-5CAA31354569}" dt="2022-11-26T11:29:23.558" v="11" actId="1076"/>
          <ac:spMkLst>
            <pc:docMk/>
            <pc:sldMk cId="901596183" sldId="458"/>
            <ac:spMk id="10" creationId="{DEE8C2DD-D32D-4454-B433-BDD8AC69C8E3}"/>
          </ac:spMkLst>
        </pc:spChg>
        <pc:spChg chg="mod">
          <ac:chgData name="Mandak, Eniko" userId="9ad75cf3-ca45-48ec-9293-c693eec16067" providerId="ADAL" clId="{00A2F2F4-0608-4092-B342-5CAA31354569}" dt="2022-11-26T11:29:35.150" v="13" actId="1076"/>
          <ac:spMkLst>
            <pc:docMk/>
            <pc:sldMk cId="901596183" sldId="458"/>
            <ac:spMk id="11" creationId="{EF6171CE-DEBE-4ABD-80F7-399805E3BDB6}"/>
          </ac:spMkLst>
        </pc:spChg>
        <pc:spChg chg="mod">
          <ac:chgData name="Mandak, Eniko" userId="9ad75cf3-ca45-48ec-9293-c693eec16067" providerId="ADAL" clId="{00A2F2F4-0608-4092-B342-5CAA31354569}" dt="2022-11-26T11:29:19.618" v="10" actId="1076"/>
          <ac:spMkLst>
            <pc:docMk/>
            <pc:sldMk cId="901596183" sldId="458"/>
            <ac:spMk id="12" creationId="{BE1F10BE-D242-4C89-AF9D-88962FE51AE0}"/>
          </ac:spMkLst>
        </pc:spChg>
        <pc:spChg chg="mod">
          <ac:chgData name="Mandak, Eniko" userId="9ad75cf3-ca45-48ec-9293-c693eec16067" providerId="ADAL" clId="{00A2F2F4-0608-4092-B342-5CAA31354569}" dt="2022-11-26T11:28:43.709" v="5" actId="1076"/>
          <ac:spMkLst>
            <pc:docMk/>
            <pc:sldMk cId="901596183" sldId="458"/>
            <ac:spMk id="17" creationId="{7285DCD6-503A-4211-A948-6935148D4512}"/>
          </ac:spMkLst>
        </pc:spChg>
        <pc:spChg chg="mod">
          <ac:chgData name="Mandak, Eniko" userId="9ad75cf3-ca45-48ec-9293-c693eec16067" providerId="ADAL" clId="{00A2F2F4-0608-4092-B342-5CAA31354569}" dt="2022-11-26T11:29:13.459" v="9" actId="1076"/>
          <ac:spMkLst>
            <pc:docMk/>
            <pc:sldMk cId="901596183" sldId="458"/>
            <ac:spMk id="18" creationId="{5A3F519A-A068-4FF8-98F2-910873155399}"/>
          </ac:spMkLst>
        </pc:spChg>
        <pc:spChg chg="mod">
          <ac:chgData name="Mandak, Eniko" userId="9ad75cf3-ca45-48ec-9293-c693eec16067" providerId="ADAL" clId="{00A2F2F4-0608-4092-B342-5CAA31354569}" dt="2022-11-26T11:28:59.297" v="7" actId="1076"/>
          <ac:spMkLst>
            <pc:docMk/>
            <pc:sldMk cId="901596183" sldId="458"/>
            <ac:spMk id="19" creationId="{12AE9C55-AF5A-4E13-8FE7-A74F5F8D503E}"/>
          </ac:spMkLst>
        </pc:spChg>
        <pc:spChg chg="mod">
          <ac:chgData name="Mandak, Eniko" userId="9ad75cf3-ca45-48ec-9293-c693eec16067" providerId="ADAL" clId="{00A2F2F4-0608-4092-B342-5CAA31354569}" dt="2022-11-26T11:29:07.171" v="8" actId="1076"/>
          <ac:spMkLst>
            <pc:docMk/>
            <pc:sldMk cId="901596183" sldId="458"/>
            <ac:spMk id="20" creationId="{24123693-A2DF-4E48-9718-1FBCCB3F7F38}"/>
          </ac:spMkLst>
        </pc:spChg>
        <pc:graphicFrameChg chg="mod">
          <ac:chgData name="Mandak, Eniko" userId="9ad75cf3-ca45-48ec-9293-c693eec16067" providerId="ADAL" clId="{00A2F2F4-0608-4092-B342-5CAA31354569}" dt="2022-11-26T11:29:40.231" v="14" actId="1076"/>
          <ac:graphicFrameMkLst>
            <pc:docMk/>
            <pc:sldMk cId="901596183" sldId="458"/>
            <ac:graphicFrameMk id="25" creationId="{45341934-850D-4DE0-8EEF-6F536D4BF3B0}"/>
          </ac:graphicFrameMkLst>
        </pc:graphicFrameChg>
        <pc:picChg chg="del">
          <ac:chgData name="Mandak, Eniko" userId="9ad75cf3-ca45-48ec-9293-c693eec16067" providerId="ADAL" clId="{00A2F2F4-0608-4092-B342-5CAA31354569}" dt="2022-11-26T11:28:14.935" v="1" actId="478"/>
          <ac:picMkLst>
            <pc:docMk/>
            <pc:sldMk cId="901596183" sldId="458"/>
            <ac:picMk id="4" creationId="{A502B83E-5FF0-4703-9E7E-06A64EEA8788}"/>
          </ac:picMkLst>
        </pc:picChg>
      </pc:sldChg>
    </pc:docChg>
  </pc:docChgLst>
  <pc:docChgLst>
    <pc:chgData name="Mandak, Eniko" userId="S::eniko.mandak@sap.com::9ad75cf3-ca45-48ec-9293-c693eec16067" providerId="AD" clId="Web-{AAD99B7B-33E2-EADF-1D79-02C4290BDB3C}"/>
    <pc:docChg chg="modSld">
      <pc:chgData name="Mandak, Eniko" userId="S::eniko.mandak@sap.com::9ad75cf3-ca45-48ec-9293-c693eec16067" providerId="AD" clId="Web-{AAD99B7B-33E2-EADF-1D79-02C4290BDB3C}" dt="2022-11-26T11:24:54.027" v="178" actId="20577"/>
      <pc:docMkLst>
        <pc:docMk/>
      </pc:docMkLst>
      <pc:sldChg chg="modSp">
        <pc:chgData name="Mandak, Eniko" userId="S::eniko.mandak@sap.com::9ad75cf3-ca45-48ec-9293-c693eec16067" providerId="AD" clId="Web-{AAD99B7B-33E2-EADF-1D79-02C4290BDB3C}" dt="2022-11-26T11:18:13.325" v="13" actId="20577"/>
        <pc:sldMkLst>
          <pc:docMk/>
          <pc:sldMk cId="1119047508" sldId="439"/>
        </pc:sldMkLst>
        <pc:spChg chg="mod">
          <ac:chgData name="Mandak, Eniko" userId="S::eniko.mandak@sap.com::9ad75cf3-ca45-48ec-9293-c693eec16067" providerId="AD" clId="Web-{AAD99B7B-33E2-EADF-1D79-02C4290BDB3C}" dt="2022-11-26T11:18:13.325" v="13" actId="20577"/>
          <ac:spMkLst>
            <pc:docMk/>
            <pc:sldMk cId="1119047508" sldId="439"/>
            <ac:spMk id="5" creationId="{00000000-0000-0000-0000-000000000000}"/>
          </ac:spMkLst>
        </pc:spChg>
      </pc:sldChg>
      <pc:sldChg chg="modSp">
        <pc:chgData name="Mandak, Eniko" userId="S::eniko.mandak@sap.com::9ad75cf3-ca45-48ec-9293-c693eec16067" providerId="AD" clId="Web-{AAD99B7B-33E2-EADF-1D79-02C4290BDB3C}" dt="2022-11-26T11:19:05.952" v="35"/>
        <pc:sldMkLst>
          <pc:docMk/>
          <pc:sldMk cId="1810551661" sldId="442"/>
        </pc:sldMkLst>
        <pc:graphicFrameChg chg="mod modGraphic">
          <ac:chgData name="Mandak, Eniko" userId="S::eniko.mandak@sap.com::9ad75cf3-ca45-48ec-9293-c693eec16067" providerId="AD" clId="Web-{AAD99B7B-33E2-EADF-1D79-02C4290BDB3C}" dt="2022-11-26T11:19:05.952" v="35"/>
          <ac:graphicFrameMkLst>
            <pc:docMk/>
            <pc:sldMk cId="1810551661" sldId="442"/>
            <ac:graphicFrameMk id="4" creationId="{00000000-0000-0000-0000-000000000000}"/>
          </ac:graphicFrameMkLst>
        </pc:graphicFrameChg>
      </pc:sldChg>
      <pc:sldChg chg="modSp">
        <pc:chgData name="Mandak, Eniko" userId="S::eniko.mandak@sap.com::9ad75cf3-ca45-48ec-9293-c693eec16067" providerId="AD" clId="Web-{AAD99B7B-33E2-EADF-1D79-02C4290BDB3C}" dt="2022-11-26T11:19:00.858" v="27"/>
        <pc:sldMkLst>
          <pc:docMk/>
          <pc:sldMk cId="4289110655" sldId="443"/>
        </pc:sldMkLst>
        <pc:graphicFrameChg chg="mod modGraphic">
          <ac:chgData name="Mandak, Eniko" userId="S::eniko.mandak@sap.com::9ad75cf3-ca45-48ec-9293-c693eec16067" providerId="AD" clId="Web-{AAD99B7B-33E2-EADF-1D79-02C4290BDB3C}" dt="2022-11-26T11:19:00.858" v="27"/>
          <ac:graphicFrameMkLst>
            <pc:docMk/>
            <pc:sldMk cId="4289110655" sldId="443"/>
            <ac:graphicFrameMk id="4" creationId="{00000000-0000-0000-0000-000000000000}"/>
          </ac:graphicFrameMkLst>
        </pc:graphicFrameChg>
      </pc:sldChg>
      <pc:sldChg chg="modSp">
        <pc:chgData name="Mandak, Eniko" userId="S::eniko.mandak@sap.com::9ad75cf3-ca45-48ec-9293-c693eec16067" providerId="AD" clId="Web-{AAD99B7B-33E2-EADF-1D79-02C4290BDB3C}" dt="2022-11-26T11:19:49.735" v="75"/>
        <pc:sldMkLst>
          <pc:docMk/>
          <pc:sldMk cId="2638440290" sldId="444"/>
        </pc:sldMkLst>
        <pc:graphicFrameChg chg="mod modGraphic">
          <ac:chgData name="Mandak, Eniko" userId="S::eniko.mandak@sap.com::9ad75cf3-ca45-48ec-9293-c693eec16067" providerId="AD" clId="Web-{AAD99B7B-33E2-EADF-1D79-02C4290BDB3C}" dt="2022-11-26T11:19:49.735" v="75"/>
          <ac:graphicFrameMkLst>
            <pc:docMk/>
            <pc:sldMk cId="2638440290" sldId="444"/>
            <ac:graphicFrameMk id="4" creationId="{00000000-0000-0000-0000-000000000000}"/>
          </ac:graphicFrameMkLst>
        </pc:graphicFrameChg>
      </pc:sldChg>
      <pc:sldChg chg="modSp">
        <pc:chgData name="Mandak, Eniko" userId="S::eniko.mandak@sap.com::9ad75cf3-ca45-48ec-9293-c693eec16067" providerId="AD" clId="Web-{AAD99B7B-33E2-EADF-1D79-02C4290BDB3C}" dt="2022-11-26T11:20:03.689" v="87"/>
        <pc:sldMkLst>
          <pc:docMk/>
          <pc:sldMk cId="1322175769" sldId="445"/>
        </pc:sldMkLst>
        <pc:graphicFrameChg chg="mod modGraphic">
          <ac:chgData name="Mandak, Eniko" userId="S::eniko.mandak@sap.com::9ad75cf3-ca45-48ec-9293-c693eec16067" providerId="AD" clId="Web-{AAD99B7B-33E2-EADF-1D79-02C4290BDB3C}" dt="2022-11-26T11:20:03.689" v="87"/>
          <ac:graphicFrameMkLst>
            <pc:docMk/>
            <pc:sldMk cId="1322175769" sldId="445"/>
            <ac:graphicFrameMk id="4" creationId="{00000000-0000-0000-0000-000000000000}"/>
          </ac:graphicFrameMkLst>
        </pc:graphicFrameChg>
      </pc:sldChg>
      <pc:sldChg chg="modSp">
        <pc:chgData name="Mandak, Eniko" userId="S::eniko.mandak@sap.com::9ad75cf3-ca45-48ec-9293-c693eec16067" providerId="AD" clId="Web-{AAD99B7B-33E2-EADF-1D79-02C4290BDB3C}" dt="2022-11-26T11:24:40.104" v="176" actId="20577"/>
        <pc:sldMkLst>
          <pc:docMk/>
          <pc:sldMk cId="3315668939" sldId="454"/>
        </pc:sldMkLst>
        <pc:spChg chg="mod">
          <ac:chgData name="Mandak, Eniko" userId="S::eniko.mandak@sap.com::9ad75cf3-ca45-48ec-9293-c693eec16067" providerId="AD" clId="Web-{AAD99B7B-33E2-EADF-1D79-02C4290BDB3C}" dt="2022-11-26T11:24:01.759" v="144" actId="20577"/>
          <ac:spMkLst>
            <pc:docMk/>
            <pc:sldMk cId="3315668939" sldId="454"/>
            <ac:spMk id="3" creationId="{EF922F79-40B7-4228-BFD4-58BE912FD48E}"/>
          </ac:spMkLst>
        </pc:spChg>
        <pc:graphicFrameChg chg="modGraphic">
          <ac:chgData name="Mandak, Eniko" userId="S::eniko.mandak@sap.com::9ad75cf3-ca45-48ec-9293-c693eec16067" providerId="AD" clId="Web-{AAD99B7B-33E2-EADF-1D79-02C4290BDB3C}" dt="2022-11-26T11:24:40.104" v="176" actId="20577"/>
          <ac:graphicFrameMkLst>
            <pc:docMk/>
            <pc:sldMk cId="3315668939" sldId="454"/>
            <ac:graphicFrameMk id="4" creationId="{33FEC43F-5A15-4C2E-BA61-7B5B0CBC9BD2}"/>
          </ac:graphicFrameMkLst>
        </pc:graphicFrameChg>
      </pc:sldChg>
      <pc:sldChg chg="modSp">
        <pc:chgData name="Mandak, Eniko" userId="S::eniko.mandak@sap.com::9ad75cf3-ca45-48ec-9293-c693eec16067" providerId="AD" clId="Web-{AAD99B7B-33E2-EADF-1D79-02C4290BDB3C}" dt="2022-11-26T11:20:24.439" v="101"/>
        <pc:sldMkLst>
          <pc:docMk/>
          <pc:sldMk cId="4214585655" sldId="456"/>
        </pc:sldMkLst>
        <pc:graphicFrameChg chg="mod modGraphic">
          <ac:chgData name="Mandak, Eniko" userId="S::eniko.mandak@sap.com::9ad75cf3-ca45-48ec-9293-c693eec16067" providerId="AD" clId="Web-{AAD99B7B-33E2-EADF-1D79-02C4290BDB3C}" dt="2022-11-26T11:20:24.439" v="101"/>
          <ac:graphicFrameMkLst>
            <pc:docMk/>
            <pc:sldMk cId="4214585655" sldId="456"/>
            <ac:graphicFrameMk id="4" creationId="{00000000-0000-0000-0000-000000000000}"/>
          </ac:graphicFrameMkLst>
        </pc:graphicFrameChg>
      </pc:sldChg>
      <pc:sldChg chg="modSp">
        <pc:chgData name="Mandak, Eniko" userId="S::eniko.mandak@sap.com::9ad75cf3-ca45-48ec-9293-c693eec16067" providerId="AD" clId="Web-{AAD99B7B-33E2-EADF-1D79-02C4290BDB3C}" dt="2022-11-26T11:23:29.149" v="141" actId="20577"/>
        <pc:sldMkLst>
          <pc:docMk/>
          <pc:sldMk cId="1072210517" sldId="457"/>
        </pc:sldMkLst>
        <pc:graphicFrameChg chg="modGraphic">
          <ac:chgData name="Mandak, Eniko" userId="S::eniko.mandak@sap.com::9ad75cf3-ca45-48ec-9293-c693eec16067" providerId="AD" clId="Web-{AAD99B7B-33E2-EADF-1D79-02C4290BDB3C}" dt="2022-11-26T11:23:29.149" v="141" actId="20577"/>
          <ac:graphicFrameMkLst>
            <pc:docMk/>
            <pc:sldMk cId="1072210517" sldId="457"/>
            <ac:graphicFrameMk id="54" creationId="{923CCB78-2EEF-4D20-AA5F-9C4AA6C18518}"/>
          </ac:graphicFrameMkLst>
        </pc:graphicFrameChg>
      </pc:sldChg>
      <pc:sldChg chg="modSp">
        <pc:chgData name="Mandak, Eniko" userId="S::eniko.mandak@sap.com::9ad75cf3-ca45-48ec-9293-c693eec16067" providerId="AD" clId="Web-{AAD99B7B-33E2-EADF-1D79-02C4290BDB3C}" dt="2022-11-26T11:24:54.027" v="178" actId="20577"/>
        <pc:sldMkLst>
          <pc:docMk/>
          <pc:sldMk cId="901596183" sldId="458"/>
        </pc:sldMkLst>
        <pc:spChg chg="mod">
          <ac:chgData name="Mandak, Eniko" userId="S::eniko.mandak@sap.com::9ad75cf3-ca45-48ec-9293-c693eec16067" providerId="AD" clId="Web-{AAD99B7B-33E2-EADF-1D79-02C4290BDB3C}" dt="2022-11-26T11:24:54.027" v="178" actId="20577"/>
          <ac:spMkLst>
            <pc:docMk/>
            <pc:sldMk cId="901596183" sldId="458"/>
            <ac:spMk id="11" creationId="{EF6171CE-DEBE-4ABD-80F7-399805E3BDB6}"/>
          </ac:spMkLst>
        </pc:spChg>
      </pc:sldChg>
      <pc:sldChg chg="modSp">
        <pc:chgData name="Mandak, Eniko" userId="S::eniko.mandak@sap.com::9ad75cf3-ca45-48ec-9293-c693eec16067" providerId="AD" clId="Web-{AAD99B7B-33E2-EADF-1D79-02C4290BDB3C}" dt="2022-11-26T11:21:30.254" v="122" actId="20577"/>
        <pc:sldMkLst>
          <pc:docMk/>
          <pc:sldMk cId="2550655153" sldId="461"/>
        </pc:sldMkLst>
        <pc:spChg chg="mod">
          <ac:chgData name="Mandak, Eniko" userId="S::eniko.mandak@sap.com::9ad75cf3-ca45-48ec-9293-c693eec16067" providerId="AD" clId="Web-{AAD99B7B-33E2-EADF-1D79-02C4290BDB3C}" dt="2022-11-26T11:21:30.254" v="122" actId="20577"/>
          <ac:spMkLst>
            <pc:docMk/>
            <pc:sldMk cId="2550655153" sldId="461"/>
            <ac:spMk id="2" creationId="{35DA0186-FE0C-49F7-A78C-76B5E52B0236}"/>
          </ac:spMkLst>
        </pc:spChg>
      </pc:sldChg>
      <pc:sldChg chg="modSp">
        <pc:chgData name="Mandak, Eniko" userId="S::eniko.mandak@sap.com::9ad75cf3-ca45-48ec-9293-c693eec16067" providerId="AD" clId="Web-{AAD99B7B-33E2-EADF-1D79-02C4290BDB3C}" dt="2022-11-26T11:21:02.363" v="121"/>
        <pc:sldMkLst>
          <pc:docMk/>
          <pc:sldMk cId="377214973" sldId="467"/>
        </pc:sldMkLst>
        <pc:graphicFrameChg chg="mod modGraphic">
          <ac:chgData name="Mandak, Eniko" userId="S::eniko.mandak@sap.com::9ad75cf3-ca45-48ec-9293-c693eec16067" providerId="AD" clId="Web-{AAD99B7B-33E2-EADF-1D79-02C4290BDB3C}" dt="2022-11-26T11:21:02.363" v="121"/>
          <ac:graphicFrameMkLst>
            <pc:docMk/>
            <pc:sldMk cId="377214973" sldId="467"/>
            <ac:graphicFrameMk id="4" creationId="{00000000-0000-0000-0000-000000000000}"/>
          </ac:graphicFrameMkLst>
        </pc:graphicFrameChg>
      </pc:sldChg>
    </pc:docChg>
  </pc:docChgLst>
  <pc:docChgLst>
    <pc:chgData name="McMurtry, Shannon" userId="ce046a31-5d55-460a-9ba7-99490a84da74" providerId="ADAL" clId="{AD4A5AD1-F07B-40D8-B56A-7950313B5175}"/>
    <pc:docChg chg="modSld">
      <pc:chgData name="McMurtry, Shannon" userId="ce046a31-5d55-460a-9ba7-99490a84da74" providerId="ADAL" clId="{AD4A5AD1-F07B-40D8-B56A-7950313B5175}" dt="2023-02-09T22:25:13.575" v="0" actId="14734"/>
      <pc:docMkLst>
        <pc:docMk/>
      </pc:docMkLst>
      <pc:sldChg chg="modSp mod">
        <pc:chgData name="McMurtry, Shannon" userId="ce046a31-5d55-460a-9ba7-99490a84da74" providerId="ADAL" clId="{AD4A5AD1-F07B-40D8-B56A-7950313B5175}" dt="2023-02-09T22:25:13.575" v="0" actId="14734"/>
        <pc:sldMkLst>
          <pc:docMk/>
          <pc:sldMk cId="1810551661" sldId="442"/>
        </pc:sldMkLst>
        <pc:graphicFrameChg chg="modGraphic">
          <ac:chgData name="McMurtry, Shannon" userId="ce046a31-5d55-460a-9ba7-99490a84da74" providerId="ADAL" clId="{AD4A5AD1-F07B-40D8-B56A-7950313B5175}" dt="2023-02-09T22:25:13.575" v="0" actId="14734"/>
          <ac:graphicFrameMkLst>
            <pc:docMk/>
            <pc:sldMk cId="1810551661" sldId="442"/>
            <ac:graphicFrameMk id="4" creationId="{00000000-0000-0000-0000-000000000000}"/>
          </ac:graphicFrameMkLst>
        </pc:graphicFrameChg>
      </pc:sldChg>
    </pc:docChg>
  </pc:docChgLst>
  <pc:docChgLst>
    <pc:chgData name="WEIL, Michael" userId="755144c6-0dfd-4dbd-bc34-d7b9d025fa4c" providerId="ADAL" clId="{5E5EE47A-2B47-4A11-AA9C-30498B68F06C}"/>
    <pc:docChg chg="undo custSel addSld delSld modSld modMainMaster">
      <pc:chgData name="WEIL, Michael" userId="755144c6-0dfd-4dbd-bc34-d7b9d025fa4c" providerId="ADAL" clId="{5E5EE47A-2B47-4A11-AA9C-30498B68F06C}" dt="2023-02-22T09:19:27.678" v="3166" actId="6549"/>
      <pc:docMkLst>
        <pc:docMk/>
      </pc:docMkLst>
      <pc:sldChg chg="modSp mod">
        <pc:chgData name="WEIL, Michael" userId="755144c6-0dfd-4dbd-bc34-d7b9d025fa4c" providerId="ADAL" clId="{5E5EE47A-2B47-4A11-AA9C-30498B68F06C}" dt="2023-01-16T11:24:59.663" v="2100" actId="1036"/>
        <pc:sldMkLst>
          <pc:docMk/>
          <pc:sldMk cId="1810551661" sldId="442"/>
        </pc:sldMkLst>
        <pc:graphicFrameChg chg="mod modGraphic">
          <ac:chgData name="WEIL, Michael" userId="755144c6-0dfd-4dbd-bc34-d7b9d025fa4c" providerId="ADAL" clId="{5E5EE47A-2B47-4A11-AA9C-30498B68F06C}" dt="2023-01-16T11:24:59.663" v="2100" actId="1036"/>
          <ac:graphicFrameMkLst>
            <pc:docMk/>
            <pc:sldMk cId="1810551661" sldId="442"/>
            <ac:graphicFrameMk id="4" creationId="{00000000-0000-0000-0000-000000000000}"/>
          </ac:graphicFrameMkLst>
        </pc:graphicFrameChg>
      </pc:sldChg>
      <pc:sldChg chg="modSp add mod">
        <pc:chgData name="WEIL, Michael" userId="755144c6-0dfd-4dbd-bc34-d7b9d025fa4c" providerId="ADAL" clId="{5E5EE47A-2B47-4A11-AA9C-30498B68F06C}" dt="2023-02-22T09:19:27.678" v="3166" actId="6549"/>
        <pc:sldMkLst>
          <pc:docMk/>
          <pc:sldMk cId="1892216385" sldId="443"/>
        </pc:sldMkLst>
        <pc:graphicFrameChg chg="mod modGraphic">
          <ac:chgData name="WEIL, Michael" userId="755144c6-0dfd-4dbd-bc34-d7b9d025fa4c" providerId="ADAL" clId="{5E5EE47A-2B47-4A11-AA9C-30498B68F06C}" dt="2023-02-22T09:19:27.678" v="3166" actId="6549"/>
          <ac:graphicFrameMkLst>
            <pc:docMk/>
            <pc:sldMk cId="1892216385" sldId="443"/>
            <ac:graphicFrameMk id="4" creationId="{00000000-0000-0000-0000-000000000000}"/>
          </ac:graphicFrameMkLst>
        </pc:graphicFrameChg>
      </pc:sldChg>
      <pc:sldChg chg="modSp del mod">
        <pc:chgData name="WEIL, Michael" userId="755144c6-0dfd-4dbd-bc34-d7b9d025fa4c" providerId="ADAL" clId="{5E5EE47A-2B47-4A11-AA9C-30498B68F06C}" dt="2023-01-16T10:54:48.452" v="1318" actId="2696"/>
        <pc:sldMkLst>
          <pc:docMk/>
          <pc:sldMk cId="4289110655" sldId="443"/>
        </pc:sldMkLst>
        <pc:graphicFrameChg chg="mod modGraphic">
          <ac:chgData name="WEIL, Michael" userId="755144c6-0dfd-4dbd-bc34-d7b9d025fa4c" providerId="ADAL" clId="{5E5EE47A-2B47-4A11-AA9C-30498B68F06C}" dt="2023-01-16T10:54:05.683" v="1316" actId="2165"/>
          <ac:graphicFrameMkLst>
            <pc:docMk/>
            <pc:sldMk cId="4289110655" sldId="443"/>
            <ac:graphicFrameMk id="4" creationId="{00000000-0000-0000-0000-000000000000}"/>
          </ac:graphicFrameMkLst>
        </pc:graphicFrameChg>
      </pc:sldChg>
      <pc:sldChg chg="modSp mod">
        <pc:chgData name="WEIL, Michael" userId="755144c6-0dfd-4dbd-bc34-d7b9d025fa4c" providerId="ADAL" clId="{5E5EE47A-2B47-4A11-AA9C-30498B68F06C}" dt="2023-01-16T11:01:25.580" v="1483" actId="6549"/>
        <pc:sldMkLst>
          <pc:docMk/>
          <pc:sldMk cId="2638440290" sldId="444"/>
        </pc:sldMkLst>
        <pc:graphicFrameChg chg="mod modGraphic">
          <ac:chgData name="WEIL, Michael" userId="755144c6-0dfd-4dbd-bc34-d7b9d025fa4c" providerId="ADAL" clId="{5E5EE47A-2B47-4A11-AA9C-30498B68F06C}" dt="2023-01-16T11:01:25.580" v="1483" actId="6549"/>
          <ac:graphicFrameMkLst>
            <pc:docMk/>
            <pc:sldMk cId="2638440290" sldId="444"/>
            <ac:graphicFrameMk id="4" creationId="{00000000-0000-0000-0000-000000000000}"/>
          </ac:graphicFrameMkLst>
        </pc:graphicFrameChg>
      </pc:sldChg>
      <pc:sldChg chg="modSp mod">
        <pc:chgData name="WEIL, Michael" userId="755144c6-0dfd-4dbd-bc34-d7b9d025fa4c" providerId="ADAL" clId="{5E5EE47A-2B47-4A11-AA9C-30498B68F06C}" dt="2023-01-16T11:02:18.414" v="1524" actId="6549"/>
        <pc:sldMkLst>
          <pc:docMk/>
          <pc:sldMk cId="1322175769" sldId="445"/>
        </pc:sldMkLst>
        <pc:graphicFrameChg chg="modGraphic">
          <ac:chgData name="WEIL, Michael" userId="755144c6-0dfd-4dbd-bc34-d7b9d025fa4c" providerId="ADAL" clId="{5E5EE47A-2B47-4A11-AA9C-30498B68F06C}" dt="2023-01-16T11:02:18.414" v="1524" actId="6549"/>
          <ac:graphicFrameMkLst>
            <pc:docMk/>
            <pc:sldMk cId="1322175769" sldId="445"/>
            <ac:graphicFrameMk id="4" creationId="{00000000-0000-0000-0000-000000000000}"/>
          </ac:graphicFrameMkLst>
        </pc:graphicFrameChg>
      </pc:sldChg>
      <pc:sldChg chg="modSp mod">
        <pc:chgData name="WEIL, Michael" userId="755144c6-0dfd-4dbd-bc34-d7b9d025fa4c" providerId="ADAL" clId="{5E5EE47A-2B47-4A11-AA9C-30498B68F06C}" dt="2023-01-16T10:59:47.260" v="1445" actId="242"/>
        <pc:sldMkLst>
          <pc:docMk/>
          <pc:sldMk cId="4214585655" sldId="456"/>
        </pc:sldMkLst>
        <pc:graphicFrameChg chg="modGraphic">
          <ac:chgData name="WEIL, Michael" userId="755144c6-0dfd-4dbd-bc34-d7b9d025fa4c" providerId="ADAL" clId="{5E5EE47A-2B47-4A11-AA9C-30498B68F06C}" dt="2023-01-16T10:59:47.260" v="1445" actId="242"/>
          <ac:graphicFrameMkLst>
            <pc:docMk/>
            <pc:sldMk cId="4214585655" sldId="456"/>
            <ac:graphicFrameMk id="4" creationId="{00000000-0000-0000-0000-000000000000}"/>
          </ac:graphicFrameMkLst>
        </pc:graphicFrameChg>
      </pc:sldChg>
      <pc:sldChg chg="modSp mod">
        <pc:chgData name="WEIL, Michael" userId="755144c6-0dfd-4dbd-bc34-d7b9d025fa4c" providerId="ADAL" clId="{5E5EE47A-2B47-4A11-AA9C-30498B68F06C}" dt="2023-02-22T09:18:03.557" v="3164" actId="20577"/>
        <pc:sldMkLst>
          <pc:docMk/>
          <pc:sldMk cId="377214973" sldId="467"/>
        </pc:sldMkLst>
        <pc:graphicFrameChg chg="mod modGraphic">
          <ac:chgData name="WEIL, Michael" userId="755144c6-0dfd-4dbd-bc34-d7b9d025fa4c" providerId="ADAL" clId="{5E5EE47A-2B47-4A11-AA9C-30498B68F06C}" dt="2023-02-22T09:18:03.557" v="3164" actId="20577"/>
          <ac:graphicFrameMkLst>
            <pc:docMk/>
            <pc:sldMk cId="377214973" sldId="467"/>
            <ac:graphicFrameMk id="4" creationId="{00000000-0000-0000-0000-000000000000}"/>
          </ac:graphicFrameMkLst>
        </pc:graphicFrameChg>
      </pc:sldChg>
      <pc:sldChg chg="modSp add mod">
        <pc:chgData name="WEIL, Michael" userId="755144c6-0dfd-4dbd-bc34-d7b9d025fa4c" providerId="ADAL" clId="{5E5EE47A-2B47-4A11-AA9C-30498B68F06C}" dt="2023-02-21T12:58:39.134" v="3089" actId="207"/>
        <pc:sldMkLst>
          <pc:docMk/>
          <pc:sldMk cId="1237313738" sldId="468"/>
        </pc:sldMkLst>
        <pc:graphicFrameChg chg="mod modGraphic">
          <ac:chgData name="WEIL, Michael" userId="755144c6-0dfd-4dbd-bc34-d7b9d025fa4c" providerId="ADAL" clId="{5E5EE47A-2B47-4A11-AA9C-30498B68F06C}" dt="2023-02-21T12:58:39.134" v="3089" actId="207"/>
          <ac:graphicFrameMkLst>
            <pc:docMk/>
            <pc:sldMk cId="1237313738" sldId="468"/>
            <ac:graphicFrameMk id="4" creationId="{00000000-0000-0000-0000-000000000000}"/>
          </ac:graphicFrameMkLst>
        </pc:graphicFrameChg>
      </pc:sldChg>
      <pc:sldChg chg="add del">
        <pc:chgData name="WEIL, Michael" userId="755144c6-0dfd-4dbd-bc34-d7b9d025fa4c" providerId="ADAL" clId="{5E5EE47A-2B47-4A11-AA9C-30498B68F06C}" dt="2023-01-16T10:55:28.711" v="1323" actId="47"/>
        <pc:sldMkLst>
          <pc:docMk/>
          <pc:sldMk cId="1481353783" sldId="468"/>
        </pc:sldMkLst>
      </pc:sldChg>
      <pc:sldChg chg="modSp add mod">
        <pc:chgData name="WEIL, Michael" userId="755144c6-0dfd-4dbd-bc34-d7b9d025fa4c" providerId="ADAL" clId="{5E5EE47A-2B47-4A11-AA9C-30498B68F06C}" dt="2023-02-14T08:14:05.782" v="2935" actId="6549"/>
        <pc:sldMkLst>
          <pc:docMk/>
          <pc:sldMk cId="3112808893" sldId="469"/>
        </pc:sldMkLst>
        <pc:graphicFrameChg chg="mod modGraphic">
          <ac:chgData name="WEIL, Michael" userId="755144c6-0dfd-4dbd-bc34-d7b9d025fa4c" providerId="ADAL" clId="{5E5EE47A-2B47-4A11-AA9C-30498B68F06C}" dt="2023-02-14T08:14:05.782" v="2935" actId="6549"/>
          <ac:graphicFrameMkLst>
            <pc:docMk/>
            <pc:sldMk cId="3112808893" sldId="469"/>
            <ac:graphicFrameMk id="4" creationId="{00000000-0000-0000-0000-000000000000}"/>
          </ac:graphicFrameMkLst>
        </pc:graphicFrameChg>
      </pc:sldChg>
      <pc:sldMasterChg chg="modSp mod modSldLayout">
        <pc:chgData name="WEIL, Michael" userId="755144c6-0dfd-4dbd-bc34-d7b9d025fa4c" providerId="ADAL" clId="{5E5EE47A-2B47-4A11-AA9C-30498B68F06C}" dt="2023-01-16T11:24:24.098" v="2072" actId="20577"/>
        <pc:sldMasterMkLst>
          <pc:docMk/>
          <pc:sldMasterMk cId="3408294523" sldId="2147483733"/>
        </pc:sldMasterMkLst>
        <pc:spChg chg="mod">
          <ac:chgData name="WEIL, Michael" userId="755144c6-0dfd-4dbd-bc34-d7b9d025fa4c" providerId="ADAL" clId="{5E5EE47A-2B47-4A11-AA9C-30498B68F06C}" dt="2023-01-16T11:23:52.681" v="2038" actId="14100"/>
          <ac:spMkLst>
            <pc:docMk/>
            <pc:sldMasterMk cId="3408294523" sldId="2147483733"/>
            <ac:spMk id="10" creationId="{00000000-0000-0000-0000-000000000000}"/>
          </ac:spMkLst>
        </pc:spChg>
        <pc:spChg chg="mod">
          <ac:chgData name="WEIL, Michael" userId="755144c6-0dfd-4dbd-bc34-d7b9d025fa4c" providerId="ADAL" clId="{5E5EE47A-2B47-4A11-AA9C-30498B68F06C}" dt="2023-01-16T11:23:58.618" v="2070" actId="1038"/>
          <ac:spMkLst>
            <pc:docMk/>
            <pc:sldMasterMk cId="3408294523" sldId="2147483733"/>
            <ac:spMk id="11" creationId="{00000000-0000-0000-0000-000000000000}"/>
          </ac:spMkLst>
        </pc:spChg>
        <pc:sldLayoutChg chg="modSp mod">
          <pc:chgData name="WEIL, Michael" userId="755144c6-0dfd-4dbd-bc34-d7b9d025fa4c" providerId="ADAL" clId="{5E5EE47A-2B47-4A11-AA9C-30498B68F06C}" dt="2023-01-16T11:24:21.107" v="2071" actId="20577"/>
          <pc:sldLayoutMkLst>
            <pc:docMk/>
            <pc:sldMasterMk cId="3408294523" sldId="2147483733"/>
            <pc:sldLayoutMk cId="451925193" sldId="2147483754"/>
          </pc:sldLayoutMkLst>
          <pc:spChg chg="mod">
            <ac:chgData name="WEIL, Michael" userId="755144c6-0dfd-4dbd-bc34-d7b9d025fa4c" providerId="ADAL" clId="{5E5EE47A-2B47-4A11-AA9C-30498B68F06C}" dt="2023-01-16T11:24:21.107" v="2071" actId="20577"/>
            <ac:spMkLst>
              <pc:docMk/>
              <pc:sldMasterMk cId="3408294523" sldId="2147483733"/>
              <pc:sldLayoutMk cId="451925193" sldId="2147483754"/>
              <ac:spMk id="19" creationId="{00000000-0000-0000-0000-000000000000}"/>
            </ac:spMkLst>
          </pc:spChg>
        </pc:sldLayoutChg>
        <pc:sldLayoutChg chg="modSp mod">
          <pc:chgData name="WEIL, Michael" userId="755144c6-0dfd-4dbd-bc34-d7b9d025fa4c" providerId="ADAL" clId="{5E5EE47A-2B47-4A11-AA9C-30498B68F06C}" dt="2023-01-16T11:24:24.098" v="2072" actId="20577"/>
          <pc:sldLayoutMkLst>
            <pc:docMk/>
            <pc:sldMasterMk cId="3408294523" sldId="2147483733"/>
            <pc:sldLayoutMk cId="1911862759" sldId="2147483755"/>
          </pc:sldLayoutMkLst>
          <pc:spChg chg="mod">
            <ac:chgData name="WEIL, Michael" userId="755144c6-0dfd-4dbd-bc34-d7b9d025fa4c" providerId="ADAL" clId="{5E5EE47A-2B47-4A11-AA9C-30498B68F06C}" dt="2023-01-16T11:24:24.098" v="2072" actId="20577"/>
            <ac:spMkLst>
              <pc:docMk/>
              <pc:sldMasterMk cId="3408294523" sldId="2147483733"/>
              <pc:sldLayoutMk cId="1911862759" sldId="2147483755"/>
              <ac:spMk id="32" creationId="{00000000-0000-0000-0000-000000000000}"/>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86E423-E5D2-4BFF-BD81-243C37BB65D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C01CEB70-894C-4620-B08C-49ABF2020F8A}">
      <dgm:prSet custT="1"/>
      <dgm:spPr/>
      <dgm:t>
        <a:bodyPr/>
        <a:lstStyle/>
        <a:p>
          <a:r>
            <a:rPr lang="en-US" sz="1050" b="0">
              <a:solidFill>
                <a:schemeClr val="bg1"/>
              </a:solidFill>
            </a:rPr>
            <a:t>Kick-Off Meeting</a:t>
          </a:r>
        </a:p>
      </dgm:t>
    </dgm:pt>
    <dgm:pt modelId="{67A14B18-0684-4DFA-9F71-67391279A143}" type="parTrans" cxnId="{A16C0ED9-3159-4E9E-9861-132C7A1816AC}">
      <dgm:prSet/>
      <dgm:spPr/>
      <dgm:t>
        <a:bodyPr/>
        <a:lstStyle/>
        <a:p>
          <a:endParaRPr lang="en-US"/>
        </a:p>
      </dgm:t>
    </dgm:pt>
    <dgm:pt modelId="{7C6EF5B6-4917-4661-A281-8E623ECDFD27}" type="sibTrans" cxnId="{A16C0ED9-3159-4E9E-9861-132C7A1816AC}">
      <dgm:prSet/>
      <dgm:spPr/>
      <dgm:t>
        <a:bodyPr/>
        <a:lstStyle/>
        <a:p>
          <a:endParaRPr lang="en-US"/>
        </a:p>
      </dgm:t>
    </dgm:pt>
    <dgm:pt modelId="{0661D9FC-FC2D-4C6E-8DD4-53878236B784}">
      <dgm:prSet custT="1"/>
      <dgm:spPr/>
      <dgm:t>
        <a:bodyPr/>
        <a:lstStyle/>
        <a:p>
          <a:r>
            <a:rPr lang="en-US" sz="1000" b="0">
              <a:solidFill>
                <a:schemeClr val="bg1"/>
              </a:solidFill>
              <a:latin typeface="+mn-lt"/>
              <a:cs typeface="Arial"/>
            </a:rPr>
            <a:t>Configurations</a:t>
          </a:r>
          <a:endParaRPr lang="en-US" sz="1000" b="0">
            <a:solidFill>
              <a:schemeClr val="bg1"/>
            </a:solidFill>
            <a:cs typeface="Arial"/>
          </a:endParaRPr>
        </a:p>
      </dgm:t>
    </dgm:pt>
    <dgm:pt modelId="{C894EFA9-5A6A-4C28-94F0-453CCB7AF48C}" type="parTrans" cxnId="{36CCD4EC-2C25-48D6-B3B8-08F3328C8BBF}">
      <dgm:prSet/>
      <dgm:spPr/>
      <dgm:t>
        <a:bodyPr/>
        <a:lstStyle/>
        <a:p>
          <a:endParaRPr lang="en-US"/>
        </a:p>
      </dgm:t>
    </dgm:pt>
    <dgm:pt modelId="{EEA2F0CC-F946-4E79-9B96-E6789B2FA274}" type="sibTrans" cxnId="{36CCD4EC-2C25-48D6-B3B8-08F3328C8BBF}">
      <dgm:prSet/>
      <dgm:spPr/>
      <dgm:t>
        <a:bodyPr/>
        <a:lstStyle/>
        <a:p>
          <a:endParaRPr lang="en-US"/>
        </a:p>
      </dgm:t>
    </dgm:pt>
    <dgm:pt modelId="{CED43FC2-7088-4ABC-A948-3DEE12A5FEDC}">
      <dgm:prSet custT="1"/>
      <dgm:spPr/>
      <dgm:t>
        <a:bodyPr/>
        <a:lstStyle/>
        <a:p>
          <a:pPr>
            <a:buNone/>
          </a:pPr>
          <a:r>
            <a:rPr lang="en-US" sz="1000"/>
            <a:t>Confirm:</a:t>
          </a:r>
        </a:p>
      </dgm:t>
    </dgm:pt>
    <dgm:pt modelId="{F1F4B60F-038A-4E37-BF0C-C3172BCCF97C}" type="parTrans" cxnId="{F1300599-E03A-493E-B7A9-A8001B77075F}">
      <dgm:prSet/>
      <dgm:spPr/>
      <dgm:t>
        <a:bodyPr/>
        <a:lstStyle/>
        <a:p>
          <a:endParaRPr lang="en-US"/>
        </a:p>
      </dgm:t>
    </dgm:pt>
    <dgm:pt modelId="{4BDCB4EE-CE7F-449B-A690-C86657287DCD}" type="sibTrans" cxnId="{F1300599-E03A-493E-B7A9-A8001B77075F}">
      <dgm:prSet/>
      <dgm:spPr/>
      <dgm:t>
        <a:bodyPr/>
        <a:lstStyle/>
        <a:p>
          <a:endParaRPr lang="en-US"/>
        </a:p>
      </dgm:t>
    </dgm:pt>
    <dgm:pt modelId="{1E0253C9-902C-4D0D-A9DA-FBEF5557C36B}">
      <dgm:prSet custT="1"/>
      <dgm:spPr/>
      <dgm:t>
        <a:bodyPr/>
        <a:lstStyle/>
        <a:p>
          <a:r>
            <a:rPr lang="en-US" sz="1000" b="0">
              <a:solidFill>
                <a:schemeClr val="bg1"/>
              </a:solidFill>
              <a:latin typeface="+mn-lt"/>
              <a:cs typeface="Arial"/>
            </a:rPr>
            <a:t>Supplier Development</a:t>
          </a:r>
          <a:endParaRPr lang="en-US" sz="1000" b="0">
            <a:solidFill>
              <a:schemeClr val="bg1"/>
            </a:solidFill>
            <a:cs typeface="Arial"/>
          </a:endParaRPr>
        </a:p>
      </dgm:t>
    </dgm:pt>
    <dgm:pt modelId="{D5528B12-86C6-403E-9B9B-E1CCE51E62C2}" type="parTrans" cxnId="{5E768FEF-8409-4A4E-868D-96BBEF865BA1}">
      <dgm:prSet/>
      <dgm:spPr/>
      <dgm:t>
        <a:bodyPr/>
        <a:lstStyle/>
        <a:p>
          <a:endParaRPr lang="en-US"/>
        </a:p>
      </dgm:t>
    </dgm:pt>
    <dgm:pt modelId="{ABDDC9AC-4AA2-41D1-A84A-53D682E69291}" type="sibTrans" cxnId="{5E768FEF-8409-4A4E-868D-96BBEF865BA1}">
      <dgm:prSet/>
      <dgm:spPr/>
      <dgm:t>
        <a:bodyPr/>
        <a:lstStyle/>
        <a:p>
          <a:endParaRPr lang="en-US"/>
        </a:p>
      </dgm:t>
    </dgm:pt>
    <dgm:pt modelId="{FC5D1164-E198-4B39-897A-9CC3A9963501}">
      <dgm:prSet custT="1"/>
      <dgm:spPr/>
      <dgm:t>
        <a:bodyPr/>
        <a:lstStyle/>
        <a:p>
          <a:r>
            <a:rPr lang="en-US" sz="1000" b="0">
              <a:latin typeface="+mn-lt"/>
              <a:cs typeface="Arial"/>
            </a:rPr>
            <a:t>UAT Testing</a:t>
          </a:r>
          <a:endParaRPr lang="en-US" sz="1000" b="0">
            <a:cs typeface="Arial"/>
          </a:endParaRPr>
        </a:p>
      </dgm:t>
    </dgm:pt>
    <dgm:pt modelId="{DF099EF7-5599-468E-89E7-7E6B15D27BA0}" type="parTrans" cxnId="{044724F3-4E91-44FB-B398-08FA3EA61ECB}">
      <dgm:prSet/>
      <dgm:spPr/>
      <dgm:t>
        <a:bodyPr/>
        <a:lstStyle/>
        <a:p>
          <a:endParaRPr lang="en-US"/>
        </a:p>
      </dgm:t>
    </dgm:pt>
    <dgm:pt modelId="{C216509E-FA72-49B0-B145-59A9BEE470E8}" type="sibTrans" cxnId="{044724F3-4E91-44FB-B398-08FA3EA61ECB}">
      <dgm:prSet/>
      <dgm:spPr/>
      <dgm:t>
        <a:bodyPr/>
        <a:lstStyle/>
        <a:p>
          <a:endParaRPr lang="en-US"/>
        </a:p>
      </dgm:t>
    </dgm:pt>
    <dgm:pt modelId="{10E84A8F-848C-43ED-AEDF-DBF0D336B0B8}">
      <dgm:prSet custT="1"/>
      <dgm:spPr/>
      <dgm:t>
        <a:bodyPr/>
        <a:lstStyle/>
        <a:p>
          <a:r>
            <a:rPr lang="en-US" sz="1000">
              <a:latin typeface="+mn-lt"/>
            </a:rPr>
            <a:t>Conduct UAT testing with customer</a:t>
          </a:r>
          <a:endParaRPr lang="en-US" sz="1000"/>
        </a:p>
      </dgm:t>
    </dgm:pt>
    <dgm:pt modelId="{075B7B13-B21B-4A93-BAB0-9FF585D971AC}" type="parTrans" cxnId="{9FB506B6-5471-40B7-9D39-EC5C552EFE20}">
      <dgm:prSet/>
      <dgm:spPr/>
      <dgm:t>
        <a:bodyPr/>
        <a:lstStyle/>
        <a:p>
          <a:endParaRPr lang="en-US"/>
        </a:p>
      </dgm:t>
    </dgm:pt>
    <dgm:pt modelId="{C120610C-3EAF-4567-8888-1E2121606610}" type="sibTrans" cxnId="{9FB506B6-5471-40B7-9D39-EC5C552EFE20}">
      <dgm:prSet/>
      <dgm:spPr/>
      <dgm:t>
        <a:bodyPr/>
        <a:lstStyle/>
        <a:p>
          <a:endParaRPr lang="en-US"/>
        </a:p>
      </dgm:t>
    </dgm:pt>
    <dgm:pt modelId="{BDACBA77-8F07-4189-A211-AA97FECF764B}">
      <dgm:prSet custT="1"/>
      <dgm:spPr/>
      <dgm:t>
        <a:bodyPr/>
        <a:lstStyle/>
        <a:p>
          <a:r>
            <a:rPr lang="en-US" sz="1000" b="0">
              <a:latin typeface="+mn-lt"/>
              <a:cs typeface="Arial"/>
            </a:rPr>
            <a:t>Migration to Production</a:t>
          </a:r>
          <a:endParaRPr lang="en-US" sz="1000" b="0">
            <a:cs typeface="Arial"/>
          </a:endParaRPr>
        </a:p>
      </dgm:t>
    </dgm:pt>
    <dgm:pt modelId="{38FCA858-A772-441E-946B-EB3FCE1319AA}" type="parTrans" cxnId="{1E3AB762-945C-48F4-8C5E-426BE2B5CCAE}">
      <dgm:prSet/>
      <dgm:spPr/>
      <dgm:t>
        <a:bodyPr/>
        <a:lstStyle/>
        <a:p>
          <a:endParaRPr lang="en-US"/>
        </a:p>
      </dgm:t>
    </dgm:pt>
    <dgm:pt modelId="{6B9086F3-7DE1-422C-B640-DEEF8661485D}" type="sibTrans" cxnId="{1E3AB762-945C-48F4-8C5E-426BE2B5CCAE}">
      <dgm:prSet/>
      <dgm:spPr/>
      <dgm:t>
        <a:bodyPr/>
        <a:lstStyle/>
        <a:p>
          <a:endParaRPr lang="en-US"/>
        </a:p>
      </dgm:t>
    </dgm:pt>
    <dgm:pt modelId="{94AB0B73-B86D-4EF2-9477-9D18A492F411}">
      <dgm:prSet custT="1"/>
      <dgm:spPr/>
      <dgm:t>
        <a:bodyPr/>
        <a:lstStyle/>
        <a:p>
          <a:r>
            <a:rPr lang="en-US" sz="1000">
              <a:latin typeface="+mn-lt"/>
            </a:rPr>
            <a:t>Supplier migrates maps</a:t>
          </a:r>
          <a:endParaRPr lang="en-US" sz="1000"/>
        </a:p>
      </dgm:t>
    </dgm:pt>
    <dgm:pt modelId="{C398F12F-AD73-41AF-9B79-AB4CB5211062}" type="parTrans" cxnId="{3879E47B-F894-4802-9C1C-912109ECE933}">
      <dgm:prSet/>
      <dgm:spPr/>
      <dgm:t>
        <a:bodyPr/>
        <a:lstStyle/>
        <a:p>
          <a:endParaRPr lang="en-US"/>
        </a:p>
      </dgm:t>
    </dgm:pt>
    <dgm:pt modelId="{6516DA85-BA53-4CB6-8219-38501513F80E}" type="sibTrans" cxnId="{3879E47B-F894-4802-9C1C-912109ECE933}">
      <dgm:prSet/>
      <dgm:spPr/>
      <dgm:t>
        <a:bodyPr/>
        <a:lstStyle/>
        <a:p>
          <a:endParaRPr lang="en-US"/>
        </a:p>
      </dgm:t>
    </dgm:pt>
    <dgm:pt modelId="{46849C2D-614A-457C-A14F-E62C64F29AB5}">
      <dgm:prSet custT="1"/>
      <dgm:spPr/>
      <dgm:t>
        <a:bodyPr/>
        <a:lstStyle/>
        <a:p>
          <a:r>
            <a:rPr lang="en-US" sz="1000" b="0">
              <a:latin typeface="+mn-lt"/>
              <a:cs typeface="Arial"/>
            </a:rPr>
            <a:t>Production</a:t>
          </a:r>
          <a:endParaRPr lang="en-US" sz="1000" b="0">
            <a:cs typeface="Arial"/>
          </a:endParaRPr>
        </a:p>
      </dgm:t>
    </dgm:pt>
    <dgm:pt modelId="{6A04E80B-1ECB-4339-BEF2-23061ECDE538}" type="parTrans" cxnId="{DB7CDB68-581E-4237-ADA5-2967798925EC}">
      <dgm:prSet/>
      <dgm:spPr/>
      <dgm:t>
        <a:bodyPr/>
        <a:lstStyle/>
        <a:p>
          <a:endParaRPr lang="en-US"/>
        </a:p>
      </dgm:t>
    </dgm:pt>
    <dgm:pt modelId="{DCD49449-ECD5-48FA-AB4F-EFC5C2AD4D6F}" type="sibTrans" cxnId="{DB7CDB68-581E-4237-ADA5-2967798925EC}">
      <dgm:prSet/>
      <dgm:spPr/>
      <dgm:t>
        <a:bodyPr/>
        <a:lstStyle/>
        <a:p>
          <a:endParaRPr lang="en-US"/>
        </a:p>
      </dgm:t>
    </dgm:pt>
    <dgm:pt modelId="{3CCE530D-805D-465B-B0EE-DCB0E69843D3}">
      <dgm:prSet custT="1"/>
      <dgm:spPr/>
      <dgm:t>
        <a:bodyPr/>
        <a:lstStyle/>
        <a:p>
          <a:r>
            <a:rPr lang="en-US" sz="1000">
              <a:latin typeface="+mn-lt"/>
            </a:rPr>
            <a:t>Confirm successful transaction</a:t>
          </a:r>
          <a:endParaRPr lang="en-US" sz="1000"/>
        </a:p>
      </dgm:t>
    </dgm:pt>
    <dgm:pt modelId="{ECFB5201-6829-4FF6-A1C8-55FD69A1A23D}" type="parTrans" cxnId="{9C225867-9969-4F79-BFE8-16087AB096AD}">
      <dgm:prSet/>
      <dgm:spPr/>
      <dgm:t>
        <a:bodyPr/>
        <a:lstStyle/>
        <a:p>
          <a:endParaRPr lang="en-US"/>
        </a:p>
      </dgm:t>
    </dgm:pt>
    <dgm:pt modelId="{6AE82065-2562-4C46-A8CD-A7C375A8252B}" type="sibTrans" cxnId="{9C225867-9969-4F79-BFE8-16087AB096AD}">
      <dgm:prSet/>
      <dgm:spPr/>
      <dgm:t>
        <a:bodyPr/>
        <a:lstStyle/>
        <a:p>
          <a:endParaRPr lang="en-US"/>
        </a:p>
      </dgm:t>
    </dgm:pt>
    <dgm:pt modelId="{20008D76-AFF3-4A69-9ABC-C48FDE67A353}">
      <dgm:prSet custT="1"/>
      <dgm:spPr/>
      <dgm:t>
        <a:bodyPr/>
        <a:lstStyle/>
        <a:p>
          <a:pPr>
            <a:buClr>
              <a:schemeClr val="folHlink"/>
            </a:buClr>
            <a:buSzPct val="100000"/>
            <a:buNone/>
          </a:pPr>
          <a:r>
            <a:rPr lang="en-US" sz="1000"/>
            <a:t>Define:</a:t>
          </a:r>
        </a:p>
      </dgm:t>
    </dgm:pt>
    <dgm:pt modelId="{1733FC0C-9053-436E-9A3D-A9EFA9CFCCBA}" type="parTrans" cxnId="{CDA2887B-98A4-4EEF-AC67-F2A63BE39056}">
      <dgm:prSet/>
      <dgm:spPr/>
      <dgm:t>
        <a:bodyPr/>
        <a:lstStyle/>
        <a:p>
          <a:endParaRPr lang="en-US"/>
        </a:p>
      </dgm:t>
    </dgm:pt>
    <dgm:pt modelId="{56A9737E-6A6D-4FA3-B225-F98F8B3A0DCE}" type="sibTrans" cxnId="{CDA2887B-98A4-4EEF-AC67-F2A63BE39056}">
      <dgm:prSet/>
      <dgm:spPr/>
      <dgm:t>
        <a:bodyPr/>
        <a:lstStyle/>
        <a:p>
          <a:endParaRPr lang="en-US"/>
        </a:p>
      </dgm:t>
    </dgm:pt>
    <dgm:pt modelId="{59B3B885-DB09-49A2-A308-E660DF0FDD41}">
      <dgm:prSet custT="1"/>
      <dgm:spPr/>
      <dgm:t>
        <a:bodyPr/>
        <a:lstStyle/>
        <a:p>
          <a:pPr algn="l">
            <a:buClr>
              <a:schemeClr val="tx1"/>
            </a:buClr>
            <a:buSzPct val="100000"/>
            <a:buFont typeface="Arial" panose="020B0604020202020204" pitchFamily="34" charset="0"/>
            <a:buChar char="•"/>
          </a:pPr>
          <a:r>
            <a:rPr lang="en-US" sz="1000"/>
            <a:t>Perform Dev and QA map testing</a:t>
          </a:r>
        </a:p>
      </dgm:t>
    </dgm:pt>
    <dgm:pt modelId="{C02E8886-2719-470E-B1CC-6F31F633F0FE}" type="parTrans" cxnId="{2BFD2329-061F-40A1-8DF0-E0EBB29949EB}">
      <dgm:prSet/>
      <dgm:spPr/>
      <dgm:t>
        <a:bodyPr/>
        <a:lstStyle/>
        <a:p>
          <a:endParaRPr lang="en-US"/>
        </a:p>
      </dgm:t>
    </dgm:pt>
    <dgm:pt modelId="{0E129E54-6156-4201-8917-D428107F1983}" type="sibTrans" cxnId="{2BFD2329-061F-40A1-8DF0-E0EBB29949EB}">
      <dgm:prSet/>
      <dgm:spPr/>
      <dgm:t>
        <a:bodyPr/>
        <a:lstStyle/>
        <a:p>
          <a:endParaRPr lang="en-US"/>
        </a:p>
      </dgm:t>
    </dgm:pt>
    <dgm:pt modelId="{DD221E91-D3DE-4471-8CE8-3B39768CD1A0}">
      <dgm:prSet custT="1"/>
      <dgm:spPr/>
      <dgm:t>
        <a:bodyPr/>
        <a:lstStyle/>
        <a:p>
          <a:r>
            <a:rPr lang="en-US" sz="1000">
              <a:latin typeface="+mn-lt"/>
            </a:rPr>
            <a:t>Use pre-defined test scenarios</a:t>
          </a:r>
        </a:p>
      </dgm:t>
    </dgm:pt>
    <dgm:pt modelId="{5DDF23CA-6AD1-432E-968F-BEFD957693D8}" type="parTrans" cxnId="{C0640C4C-5C4D-4027-8727-6710CD70AB10}">
      <dgm:prSet/>
      <dgm:spPr/>
      <dgm:t>
        <a:bodyPr/>
        <a:lstStyle/>
        <a:p>
          <a:endParaRPr lang="en-US"/>
        </a:p>
      </dgm:t>
    </dgm:pt>
    <dgm:pt modelId="{1BD4067A-37F2-4896-9BFF-FAC337E7583A}" type="sibTrans" cxnId="{C0640C4C-5C4D-4027-8727-6710CD70AB10}">
      <dgm:prSet/>
      <dgm:spPr/>
      <dgm:t>
        <a:bodyPr/>
        <a:lstStyle/>
        <a:p>
          <a:endParaRPr lang="en-US"/>
        </a:p>
      </dgm:t>
    </dgm:pt>
    <dgm:pt modelId="{3489B88B-D8E1-4BDF-9ED8-BC621722175B}">
      <dgm:prSet custT="1"/>
      <dgm:spPr/>
      <dgm:t>
        <a:bodyPr/>
        <a:lstStyle/>
        <a:p>
          <a:r>
            <a:rPr lang="en-US" sz="1000">
              <a:latin typeface="+mn-lt"/>
            </a:rPr>
            <a:t>Validate solution meets requirements</a:t>
          </a:r>
        </a:p>
      </dgm:t>
    </dgm:pt>
    <dgm:pt modelId="{CD5D0B12-1671-4EAA-BBA0-4DD5447F62CD}" type="parTrans" cxnId="{FD8E87DC-2DF0-4491-93D3-10BE4397BE55}">
      <dgm:prSet/>
      <dgm:spPr/>
      <dgm:t>
        <a:bodyPr/>
        <a:lstStyle/>
        <a:p>
          <a:endParaRPr lang="en-US"/>
        </a:p>
      </dgm:t>
    </dgm:pt>
    <dgm:pt modelId="{071B4C09-EEBA-4BBA-9929-3355AE03FDCD}" type="sibTrans" cxnId="{FD8E87DC-2DF0-4491-93D3-10BE4397BE55}">
      <dgm:prSet/>
      <dgm:spPr/>
      <dgm:t>
        <a:bodyPr/>
        <a:lstStyle/>
        <a:p>
          <a:endParaRPr lang="en-US"/>
        </a:p>
      </dgm:t>
    </dgm:pt>
    <dgm:pt modelId="{F8300D09-963C-4FC8-A698-57AA6F04BFAA}">
      <dgm:prSet custT="1"/>
      <dgm:spPr/>
      <dgm:t>
        <a:bodyPr/>
        <a:lstStyle/>
        <a:p>
          <a:r>
            <a:rPr lang="en-US" sz="1000">
              <a:latin typeface="+mn-lt"/>
            </a:rPr>
            <a:t>Complete acceptance and formal sign-off</a:t>
          </a:r>
        </a:p>
      </dgm:t>
    </dgm:pt>
    <dgm:pt modelId="{C30BF9F4-B09F-499A-9B76-9BDAD0DCEDBE}" type="parTrans" cxnId="{8C7301A2-1D55-410C-A7E5-6C8E2DE4FE15}">
      <dgm:prSet/>
      <dgm:spPr/>
      <dgm:t>
        <a:bodyPr/>
        <a:lstStyle/>
        <a:p>
          <a:endParaRPr lang="en-US"/>
        </a:p>
      </dgm:t>
    </dgm:pt>
    <dgm:pt modelId="{5B11DEC7-3792-4CFC-954C-0C6BAB784E80}" type="sibTrans" cxnId="{8C7301A2-1D55-410C-A7E5-6C8E2DE4FE15}">
      <dgm:prSet/>
      <dgm:spPr/>
      <dgm:t>
        <a:bodyPr/>
        <a:lstStyle/>
        <a:p>
          <a:endParaRPr lang="en-US"/>
        </a:p>
      </dgm:t>
    </dgm:pt>
    <dgm:pt modelId="{B823BB57-5CBB-4D4B-A405-12F446EF9708}">
      <dgm:prSet custT="1"/>
      <dgm:spPr/>
      <dgm:t>
        <a:bodyPr/>
        <a:lstStyle/>
        <a:p>
          <a:r>
            <a:rPr lang="en-US" sz="1000"/>
            <a:t>Confirm relationship established</a:t>
          </a:r>
          <a:endParaRPr lang="en-US" sz="1000">
            <a:latin typeface="+mn-lt"/>
          </a:endParaRPr>
        </a:p>
      </dgm:t>
    </dgm:pt>
    <dgm:pt modelId="{393FFE5C-6E37-4AE9-AD48-7AEF9590AD2D}" type="parTrans" cxnId="{9F97E13B-23FB-4AB6-9081-1578706E5822}">
      <dgm:prSet/>
      <dgm:spPr/>
      <dgm:t>
        <a:bodyPr/>
        <a:lstStyle/>
        <a:p>
          <a:endParaRPr lang="en-US"/>
        </a:p>
      </dgm:t>
    </dgm:pt>
    <dgm:pt modelId="{E77385D9-0A4F-4445-A091-50E23215B032}" type="sibTrans" cxnId="{9F97E13B-23FB-4AB6-9081-1578706E5822}">
      <dgm:prSet/>
      <dgm:spPr/>
      <dgm:t>
        <a:bodyPr/>
        <a:lstStyle/>
        <a:p>
          <a:endParaRPr lang="en-US"/>
        </a:p>
      </dgm:t>
    </dgm:pt>
    <dgm:pt modelId="{EFB79809-4C02-40A9-85CD-22B1A0605FA5}">
      <dgm:prSet custT="1"/>
      <dgm:spPr/>
      <dgm:t>
        <a:bodyPr/>
        <a:lstStyle/>
        <a:p>
          <a:r>
            <a:rPr lang="en-US" sz="1000">
              <a:latin typeface="+mn-lt"/>
            </a:rPr>
            <a:t>Confirm accounts configured</a:t>
          </a:r>
        </a:p>
      </dgm:t>
    </dgm:pt>
    <dgm:pt modelId="{2F58F364-4E52-442D-9D87-DDDACAEF8B02}" type="parTrans" cxnId="{25FFCDF6-088A-49F7-B91F-7689D1126C12}">
      <dgm:prSet/>
      <dgm:spPr/>
      <dgm:t>
        <a:bodyPr/>
        <a:lstStyle/>
        <a:p>
          <a:endParaRPr lang="en-US"/>
        </a:p>
      </dgm:t>
    </dgm:pt>
    <dgm:pt modelId="{DE19FD1D-FC46-4545-A756-89E42FFB5F58}" type="sibTrans" cxnId="{25FFCDF6-088A-49F7-B91F-7689D1126C12}">
      <dgm:prSet/>
      <dgm:spPr/>
      <dgm:t>
        <a:bodyPr/>
        <a:lstStyle/>
        <a:p>
          <a:endParaRPr lang="en-US"/>
        </a:p>
      </dgm:t>
    </dgm:pt>
    <dgm:pt modelId="{0D63D67B-97B9-4940-B194-1522D6A1BD66}">
      <dgm:prSet custT="1"/>
      <dgm:spPr/>
      <dgm:t>
        <a:bodyPr/>
        <a:lstStyle/>
        <a:p>
          <a:r>
            <a:rPr lang="en-US" sz="1000">
              <a:latin typeface="+mn-lt"/>
            </a:rPr>
            <a:t>Perform change management</a:t>
          </a:r>
        </a:p>
      </dgm:t>
    </dgm:pt>
    <dgm:pt modelId="{E32A12AC-099B-4032-AA63-98890FA3A433}" type="parTrans" cxnId="{BB77697E-A320-4585-B6D2-C54854CB5020}">
      <dgm:prSet/>
      <dgm:spPr/>
      <dgm:t>
        <a:bodyPr/>
        <a:lstStyle/>
        <a:p>
          <a:endParaRPr lang="en-US"/>
        </a:p>
      </dgm:t>
    </dgm:pt>
    <dgm:pt modelId="{82EB2B0B-A272-4D13-96AE-673B2942548E}" type="sibTrans" cxnId="{BB77697E-A320-4585-B6D2-C54854CB5020}">
      <dgm:prSet/>
      <dgm:spPr/>
      <dgm:t>
        <a:bodyPr/>
        <a:lstStyle/>
        <a:p>
          <a:endParaRPr lang="en-US"/>
        </a:p>
      </dgm:t>
    </dgm:pt>
    <dgm:pt modelId="{3605CFE6-B24F-47CB-939F-851200B633B9}">
      <dgm:prSet custT="1"/>
      <dgm:spPr/>
      <dgm:t>
        <a:bodyPr/>
        <a:lstStyle/>
        <a:p>
          <a:r>
            <a:rPr lang="en-US" sz="1000">
              <a:latin typeface="+mn-lt"/>
            </a:rPr>
            <a:t>Deploy communications</a:t>
          </a:r>
        </a:p>
      </dgm:t>
    </dgm:pt>
    <dgm:pt modelId="{100311E8-F284-4F4F-8C4F-C09BE7068726}" type="parTrans" cxnId="{49277BE7-44BE-41F9-95DD-3CDAA073BFD7}">
      <dgm:prSet/>
      <dgm:spPr/>
      <dgm:t>
        <a:bodyPr/>
        <a:lstStyle/>
        <a:p>
          <a:endParaRPr lang="en-US"/>
        </a:p>
      </dgm:t>
    </dgm:pt>
    <dgm:pt modelId="{F0658370-D579-4042-A585-F6A8E9C09053}" type="sibTrans" cxnId="{49277BE7-44BE-41F9-95DD-3CDAA073BFD7}">
      <dgm:prSet/>
      <dgm:spPr/>
      <dgm:t>
        <a:bodyPr/>
        <a:lstStyle/>
        <a:p>
          <a:endParaRPr lang="en-US"/>
        </a:p>
      </dgm:t>
    </dgm:pt>
    <dgm:pt modelId="{77E77736-50A8-4ADD-AE5B-8A8AAA322822}">
      <dgm:prSet custT="1"/>
      <dgm:spPr/>
      <dgm:t>
        <a:bodyPr/>
        <a:lstStyle/>
        <a:p>
          <a:pPr rtl="0"/>
          <a:r>
            <a:rPr lang="en-US" sz="1000">
              <a:latin typeface="+mn-lt"/>
            </a:rPr>
            <a:t>Specialist provides 2 weeks production support</a:t>
          </a:r>
        </a:p>
      </dgm:t>
    </dgm:pt>
    <dgm:pt modelId="{01785E49-F89E-446F-A7CA-A0D0005C0828}" type="parTrans" cxnId="{570B37F4-7DC9-4F9C-9A02-A8796308C014}">
      <dgm:prSet/>
      <dgm:spPr/>
      <dgm:t>
        <a:bodyPr/>
        <a:lstStyle/>
        <a:p>
          <a:endParaRPr lang="en-US"/>
        </a:p>
      </dgm:t>
    </dgm:pt>
    <dgm:pt modelId="{676D6AC1-576B-432E-A45A-0846C1F1B51D}" type="sibTrans" cxnId="{570B37F4-7DC9-4F9C-9A02-A8796308C014}">
      <dgm:prSet/>
      <dgm:spPr/>
      <dgm:t>
        <a:bodyPr/>
        <a:lstStyle/>
        <a:p>
          <a:endParaRPr lang="en-US"/>
        </a:p>
      </dgm:t>
    </dgm:pt>
    <dgm:pt modelId="{5528E721-F503-44C9-9F08-B3889E27A9B2}">
      <dgm:prSet custT="1"/>
      <dgm:spPr/>
      <dgm:t>
        <a:bodyPr/>
        <a:lstStyle/>
        <a:p>
          <a:r>
            <a:rPr lang="en-US" sz="1000">
              <a:latin typeface="+mn-lt"/>
            </a:rPr>
            <a:t>Close project</a:t>
          </a:r>
        </a:p>
      </dgm:t>
    </dgm:pt>
    <dgm:pt modelId="{D2F7105A-80CC-4C7F-9B86-935E22E03FBF}" type="parTrans" cxnId="{5480D4E8-E381-47B6-8327-0ECCEBA17944}">
      <dgm:prSet/>
      <dgm:spPr/>
      <dgm:t>
        <a:bodyPr/>
        <a:lstStyle/>
        <a:p>
          <a:endParaRPr lang="en-US"/>
        </a:p>
      </dgm:t>
    </dgm:pt>
    <dgm:pt modelId="{EA97171D-D2E3-4460-90A2-3220F77F3264}" type="sibTrans" cxnId="{5480D4E8-E381-47B6-8327-0ECCEBA17944}">
      <dgm:prSet/>
      <dgm:spPr/>
      <dgm:t>
        <a:bodyPr/>
        <a:lstStyle/>
        <a:p>
          <a:endParaRPr lang="en-US"/>
        </a:p>
      </dgm:t>
    </dgm:pt>
    <dgm:pt modelId="{3DA250EB-B13C-4855-BC84-8EC28E0A3836}">
      <dgm:prSet custT="1"/>
      <dgm:spPr/>
      <dgm:t>
        <a:bodyPr/>
        <a:lstStyle/>
        <a:p>
          <a:pPr rtl="0"/>
          <a:r>
            <a:rPr lang="hu-HU" sz="1000">
              <a:latin typeface="+mn-lt"/>
            </a:rPr>
            <a:t>SAP</a:t>
          </a:r>
          <a:r>
            <a:rPr lang="en-US" sz="1000">
              <a:latin typeface="+mn-lt"/>
            </a:rPr>
            <a:t> Support</a:t>
          </a:r>
          <a:endParaRPr lang="en-US" sz="1000">
            <a:latin typeface="Arial"/>
            <a:cs typeface="Arial"/>
          </a:endParaRPr>
        </a:p>
      </dgm:t>
    </dgm:pt>
    <dgm:pt modelId="{94A7837C-B27D-4DC9-8C61-F8BAB076D578}" type="parTrans" cxnId="{84B675C4-4C5A-4C14-A5CA-23EF7473A03C}">
      <dgm:prSet/>
      <dgm:spPr/>
      <dgm:t>
        <a:bodyPr/>
        <a:lstStyle/>
        <a:p>
          <a:endParaRPr lang="en-US"/>
        </a:p>
      </dgm:t>
    </dgm:pt>
    <dgm:pt modelId="{D7ECEA90-7052-4267-876C-1BC3082544D2}" type="sibTrans" cxnId="{84B675C4-4C5A-4C14-A5CA-23EF7473A03C}">
      <dgm:prSet/>
      <dgm:spPr/>
      <dgm:t>
        <a:bodyPr/>
        <a:lstStyle/>
        <a:p>
          <a:endParaRPr lang="en-US"/>
        </a:p>
      </dgm:t>
    </dgm:pt>
    <dgm:pt modelId="{8312AE71-A24A-4B24-9FE4-C1A4BE630829}">
      <dgm:prSet custT="1"/>
      <dgm:spPr/>
      <dgm:t>
        <a:bodyPr/>
        <a:lstStyle/>
        <a:p>
          <a:pPr>
            <a:buClr>
              <a:schemeClr val="tx1"/>
            </a:buClr>
            <a:buSzPct val="100000"/>
            <a:buFont typeface="Arial" panose="020B0604020202020204" pitchFamily="34" charset="0"/>
            <a:buChar char="•"/>
          </a:pPr>
          <a:r>
            <a:rPr lang="en-US" sz="1000"/>
            <a:t>Transaction scope and requirements</a:t>
          </a:r>
        </a:p>
      </dgm:t>
    </dgm:pt>
    <dgm:pt modelId="{D1B6A71D-C09D-46DB-9248-CC0794CBB516}" type="parTrans" cxnId="{EE6CBD10-22E2-4430-8DE0-5E79EE4DCD2E}">
      <dgm:prSet/>
      <dgm:spPr/>
      <dgm:t>
        <a:bodyPr/>
        <a:lstStyle/>
        <a:p>
          <a:endParaRPr lang="en-US"/>
        </a:p>
      </dgm:t>
    </dgm:pt>
    <dgm:pt modelId="{0F22B204-C219-4543-B362-57392C536E03}" type="sibTrans" cxnId="{EE6CBD10-22E2-4430-8DE0-5E79EE4DCD2E}">
      <dgm:prSet/>
      <dgm:spPr/>
      <dgm:t>
        <a:bodyPr/>
        <a:lstStyle/>
        <a:p>
          <a:endParaRPr lang="en-US"/>
        </a:p>
      </dgm:t>
    </dgm:pt>
    <dgm:pt modelId="{46DB27B7-56E7-42FA-8756-C509DFD60E5A}">
      <dgm:prSet custT="1"/>
      <dgm:spPr/>
      <dgm:t>
        <a:bodyPr/>
        <a:lstStyle/>
        <a:p>
          <a:pPr>
            <a:buClr>
              <a:schemeClr val="tx1"/>
            </a:buClr>
            <a:buSzPct val="100000"/>
            <a:buFont typeface="Arial" panose="020B0604020202020204" pitchFamily="34" charset="0"/>
            <a:buChar char="•"/>
          </a:pPr>
          <a:r>
            <a:rPr lang="en-US" sz="1000"/>
            <a:t>Catalog scope</a:t>
          </a:r>
        </a:p>
      </dgm:t>
    </dgm:pt>
    <dgm:pt modelId="{E0E503B2-FB97-436B-9FFE-4F3B2188B3FA}" type="parTrans" cxnId="{21E81F7A-A83E-44AC-8806-C707B02341C0}">
      <dgm:prSet/>
      <dgm:spPr/>
      <dgm:t>
        <a:bodyPr/>
        <a:lstStyle/>
        <a:p>
          <a:endParaRPr lang="en-US"/>
        </a:p>
      </dgm:t>
    </dgm:pt>
    <dgm:pt modelId="{1F56A9DA-B4ED-45CE-B554-02462806524B}" type="sibTrans" cxnId="{21E81F7A-A83E-44AC-8806-C707B02341C0}">
      <dgm:prSet/>
      <dgm:spPr/>
      <dgm:t>
        <a:bodyPr/>
        <a:lstStyle/>
        <a:p>
          <a:endParaRPr lang="en-US"/>
        </a:p>
      </dgm:t>
    </dgm:pt>
    <dgm:pt modelId="{899738CD-1840-4D10-8750-0627BCB00467}">
      <dgm:prSet custT="1"/>
      <dgm:spPr/>
      <dgm:t>
        <a:bodyPr/>
        <a:lstStyle/>
        <a:p>
          <a:pPr>
            <a:buClr>
              <a:schemeClr val="tx1"/>
            </a:buClr>
            <a:buSzPct val="100000"/>
            <a:buFont typeface="Arial" panose="020B0604020202020204" pitchFamily="34" charset="0"/>
            <a:buChar char="•"/>
          </a:pPr>
          <a:r>
            <a:rPr lang="en-US" sz="1000"/>
            <a:t>Project Plan</a:t>
          </a:r>
        </a:p>
      </dgm:t>
    </dgm:pt>
    <dgm:pt modelId="{7E718242-DDD0-481C-A568-92D5254B8D55}" type="parTrans" cxnId="{EA1AF40D-35EB-46EC-99A4-D9DE2E439DE0}">
      <dgm:prSet/>
      <dgm:spPr/>
      <dgm:t>
        <a:bodyPr/>
        <a:lstStyle/>
        <a:p>
          <a:endParaRPr lang="en-US"/>
        </a:p>
      </dgm:t>
    </dgm:pt>
    <dgm:pt modelId="{C513F4C5-5214-4659-8997-8A5F3B263C3D}" type="sibTrans" cxnId="{EA1AF40D-35EB-46EC-99A4-D9DE2E439DE0}">
      <dgm:prSet/>
      <dgm:spPr/>
      <dgm:t>
        <a:bodyPr/>
        <a:lstStyle/>
        <a:p>
          <a:endParaRPr lang="en-US"/>
        </a:p>
      </dgm:t>
    </dgm:pt>
    <dgm:pt modelId="{39B62101-A43F-4330-8149-D7304E75EB71}">
      <dgm:prSet custT="1"/>
      <dgm:spPr/>
      <dgm:t>
        <a:bodyPr/>
        <a:lstStyle/>
        <a:p>
          <a:pPr>
            <a:buClr>
              <a:schemeClr val="tx1"/>
            </a:buClr>
            <a:buSzPct val="100000"/>
            <a:buFont typeface="Arial" panose="020B0604020202020204" pitchFamily="34" charset="0"/>
            <a:buChar char="•"/>
          </a:pPr>
          <a:r>
            <a:rPr lang="en-US" sz="1000"/>
            <a:t>Project team and resources</a:t>
          </a:r>
        </a:p>
      </dgm:t>
    </dgm:pt>
    <dgm:pt modelId="{B7CAEF60-7F05-4B88-8C3D-C850C50D1355}" type="parTrans" cxnId="{3A74F92C-E618-49B2-BB47-079BBCFBB268}">
      <dgm:prSet/>
      <dgm:spPr/>
      <dgm:t>
        <a:bodyPr/>
        <a:lstStyle/>
        <a:p>
          <a:endParaRPr lang="en-US"/>
        </a:p>
      </dgm:t>
    </dgm:pt>
    <dgm:pt modelId="{A210D542-21D0-4BCD-8942-DD525EDEEB6E}" type="sibTrans" cxnId="{3A74F92C-E618-49B2-BB47-079BBCFBB268}">
      <dgm:prSet/>
      <dgm:spPr/>
      <dgm:t>
        <a:bodyPr/>
        <a:lstStyle/>
        <a:p>
          <a:endParaRPr lang="en-US"/>
        </a:p>
      </dgm:t>
    </dgm:pt>
    <dgm:pt modelId="{73ED2E7A-30A7-4AB8-9980-5258517CC7BD}">
      <dgm:prSet custT="1"/>
      <dgm:spPr/>
      <dgm:t>
        <a:bodyPr/>
        <a:lstStyle/>
        <a:p>
          <a:pPr>
            <a:buFont typeface="Arial" panose="020B0604020202020204" pitchFamily="34" charset="0"/>
            <a:buChar char="•"/>
          </a:pPr>
          <a:r>
            <a:rPr lang="en-US" sz="1000"/>
            <a:t>ANID setup</a:t>
          </a:r>
        </a:p>
      </dgm:t>
    </dgm:pt>
    <dgm:pt modelId="{9110C36D-A49F-446F-ADDD-D681A99C0B57}" type="parTrans" cxnId="{916F27BE-EDF5-4774-A12D-7964155D795A}">
      <dgm:prSet/>
      <dgm:spPr/>
      <dgm:t>
        <a:bodyPr/>
        <a:lstStyle/>
        <a:p>
          <a:endParaRPr lang="en-US"/>
        </a:p>
      </dgm:t>
    </dgm:pt>
    <dgm:pt modelId="{B67A43EE-5F29-4DE7-935A-88ABA1EB9CDD}" type="sibTrans" cxnId="{916F27BE-EDF5-4774-A12D-7964155D795A}">
      <dgm:prSet/>
      <dgm:spPr/>
      <dgm:t>
        <a:bodyPr/>
        <a:lstStyle/>
        <a:p>
          <a:endParaRPr lang="en-US"/>
        </a:p>
      </dgm:t>
    </dgm:pt>
    <dgm:pt modelId="{FFFDCB79-B4D0-45F8-975B-30CF993E76BC}">
      <dgm:prSet custT="1"/>
      <dgm:spPr/>
      <dgm:t>
        <a:bodyPr/>
        <a:lstStyle/>
        <a:p>
          <a:pPr>
            <a:buFont typeface="Arial" panose="020B0604020202020204" pitchFamily="34" charset="0"/>
            <a:buChar char="•"/>
          </a:pPr>
          <a:r>
            <a:rPr lang="en-US" sz="1000"/>
            <a:t>Relationship established</a:t>
          </a:r>
        </a:p>
      </dgm:t>
    </dgm:pt>
    <dgm:pt modelId="{03A18AFB-55FF-470B-9FF9-60222A9FAE25}" type="parTrans" cxnId="{3C644E46-2B4C-460C-AF7C-BA2314CE2076}">
      <dgm:prSet/>
      <dgm:spPr/>
      <dgm:t>
        <a:bodyPr/>
        <a:lstStyle/>
        <a:p>
          <a:endParaRPr lang="en-US"/>
        </a:p>
      </dgm:t>
    </dgm:pt>
    <dgm:pt modelId="{0374B8BF-700A-4CA5-BD7F-36A143EDCAB7}" type="sibTrans" cxnId="{3C644E46-2B4C-460C-AF7C-BA2314CE2076}">
      <dgm:prSet/>
      <dgm:spPr/>
      <dgm:t>
        <a:bodyPr/>
        <a:lstStyle/>
        <a:p>
          <a:endParaRPr lang="en-US"/>
        </a:p>
      </dgm:t>
    </dgm:pt>
    <dgm:pt modelId="{7ACE8027-A6AF-406D-AD21-F011D010F8F3}">
      <dgm:prSet custT="1"/>
      <dgm:spPr/>
      <dgm:t>
        <a:bodyPr/>
        <a:lstStyle/>
        <a:p>
          <a:pPr>
            <a:buNone/>
          </a:pPr>
          <a:r>
            <a:rPr lang="en-US" sz="1000"/>
            <a:t>Define:</a:t>
          </a:r>
        </a:p>
      </dgm:t>
    </dgm:pt>
    <dgm:pt modelId="{1924BFAD-B660-41E6-BDDC-5644FE81A1C1}" type="parTrans" cxnId="{3ACA380D-E86A-4011-8480-D6B86E20AA02}">
      <dgm:prSet/>
      <dgm:spPr/>
      <dgm:t>
        <a:bodyPr/>
        <a:lstStyle/>
        <a:p>
          <a:endParaRPr lang="en-US"/>
        </a:p>
      </dgm:t>
    </dgm:pt>
    <dgm:pt modelId="{A2AE29D1-4F0D-453F-90A6-A4B2D8D01BFD}" type="sibTrans" cxnId="{3ACA380D-E86A-4011-8480-D6B86E20AA02}">
      <dgm:prSet/>
      <dgm:spPr/>
      <dgm:t>
        <a:bodyPr/>
        <a:lstStyle/>
        <a:p>
          <a:endParaRPr lang="en-US"/>
        </a:p>
      </dgm:t>
    </dgm:pt>
    <dgm:pt modelId="{0E2FDC4B-479C-4FC4-8CFF-1B9BCE4A9D1E}">
      <dgm:prSet custT="1"/>
      <dgm:spPr/>
      <dgm:t>
        <a:bodyPr/>
        <a:lstStyle/>
        <a:p>
          <a:pPr>
            <a:buNone/>
          </a:pPr>
          <a:endParaRPr lang="en-US" sz="1000"/>
        </a:p>
      </dgm:t>
    </dgm:pt>
    <dgm:pt modelId="{5D7A1EDF-98B5-4B74-9368-FEF8FB83DCE4}" type="parTrans" cxnId="{05DDDD32-D267-4EB8-9AA6-87EC4B21D50F}">
      <dgm:prSet/>
      <dgm:spPr/>
      <dgm:t>
        <a:bodyPr/>
        <a:lstStyle/>
        <a:p>
          <a:endParaRPr lang="en-US"/>
        </a:p>
      </dgm:t>
    </dgm:pt>
    <dgm:pt modelId="{B0FEA221-E875-45AF-BB1E-3E75FE9D22AB}" type="sibTrans" cxnId="{05DDDD32-D267-4EB8-9AA6-87EC4B21D50F}">
      <dgm:prSet/>
      <dgm:spPr/>
      <dgm:t>
        <a:bodyPr/>
        <a:lstStyle/>
        <a:p>
          <a:endParaRPr lang="en-US"/>
        </a:p>
      </dgm:t>
    </dgm:pt>
    <dgm:pt modelId="{3984B01A-083E-4ACE-A5F5-C6AAE2471B15}">
      <dgm:prSet custT="1"/>
      <dgm:spPr/>
      <dgm:t>
        <a:bodyPr/>
        <a:lstStyle/>
        <a:p>
          <a:pPr>
            <a:buFont typeface="Arial" panose="020B0604020202020204" pitchFamily="34" charset="0"/>
            <a:buChar char="•"/>
          </a:pPr>
          <a:r>
            <a:rPr lang="en-US" sz="1000"/>
            <a:t>Supplier’s technical solution</a:t>
          </a:r>
        </a:p>
      </dgm:t>
    </dgm:pt>
    <dgm:pt modelId="{937C5097-F493-48C3-8B64-D7800C7CCDFA}" type="parTrans" cxnId="{0D882926-8595-4C53-9DEC-D0ADEB67DBAC}">
      <dgm:prSet/>
      <dgm:spPr/>
      <dgm:t>
        <a:bodyPr/>
        <a:lstStyle/>
        <a:p>
          <a:endParaRPr lang="en-US"/>
        </a:p>
      </dgm:t>
    </dgm:pt>
    <dgm:pt modelId="{3381846C-AFA7-4ADD-BBD7-2FDC61EE61D2}" type="sibTrans" cxnId="{0D882926-8595-4C53-9DEC-D0ADEB67DBAC}">
      <dgm:prSet/>
      <dgm:spPr/>
      <dgm:t>
        <a:bodyPr/>
        <a:lstStyle/>
        <a:p>
          <a:endParaRPr lang="en-US"/>
        </a:p>
      </dgm:t>
    </dgm:pt>
    <dgm:pt modelId="{33BC1E77-6608-4730-A0DF-A5E3316B4156}">
      <dgm:prSet custT="1"/>
      <dgm:spPr/>
      <dgm:t>
        <a:bodyPr/>
        <a:lstStyle/>
        <a:p>
          <a:pPr>
            <a:buFont typeface="Arial" panose="020B0604020202020204" pitchFamily="34" charset="0"/>
            <a:buChar char="•"/>
          </a:pPr>
          <a:r>
            <a:rPr lang="en-US" sz="1000"/>
            <a:t>Test plan - Identify test scenarios</a:t>
          </a:r>
        </a:p>
      </dgm:t>
    </dgm:pt>
    <dgm:pt modelId="{AFD2A5D6-83F3-49E7-ACA4-1A4D1419F820}" type="parTrans" cxnId="{5D7773A4-1A22-4B75-BB69-816B4C589236}">
      <dgm:prSet/>
      <dgm:spPr/>
      <dgm:t>
        <a:bodyPr/>
        <a:lstStyle/>
        <a:p>
          <a:endParaRPr lang="en-US"/>
        </a:p>
      </dgm:t>
    </dgm:pt>
    <dgm:pt modelId="{D5F576F4-8783-47A8-A1BB-47596FB7EE34}" type="sibTrans" cxnId="{5D7773A4-1A22-4B75-BB69-816B4C589236}">
      <dgm:prSet/>
      <dgm:spPr/>
      <dgm:t>
        <a:bodyPr/>
        <a:lstStyle/>
        <a:p>
          <a:endParaRPr lang="en-US"/>
        </a:p>
      </dgm:t>
    </dgm:pt>
    <dgm:pt modelId="{DA543921-2F6D-43D8-BD93-4FEAA319122E}">
      <dgm:prSet custT="1"/>
      <dgm:spPr/>
      <dgm:t>
        <a:bodyPr/>
        <a:lstStyle/>
        <a:p>
          <a:pPr algn="l">
            <a:buClr>
              <a:schemeClr val="tx1"/>
            </a:buClr>
            <a:buSzPct val="100000"/>
            <a:buFont typeface="Arial" panose="020B0604020202020204" pitchFamily="34" charset="0"/>
            <a:buChar char="•"/>
          </a:pPr>
          <a:r>
            <a:rPr lang="en-US" sz="1000"/>
            <a:t>Establish AN connectivity</a:t>
          </a:r>
        </a:p>
      </dgm:t>
    </dgm:pt>
    <dgm:pt modelId="{D910280F-FF65-4C2F-A6DB-F304AAD88CEF}" type="parTrans" cxnId="{12C27A45-4A4F-4C58-BE5E-31A62C845C82}">
      <dgm:prSet/>
      <dgm:spPr/>
      <dgm:t>
        <a:bodyPr/>
        <a:lstStyle/>
        <a:p>
          <a:endParaRPr lang="en-US"/>
        </a:p>
      </dgm:t>
    </dgm:pt>
    <dgm:pt modelId="{DFEC6B45-1F3D-403F-A17B-0E72F255257A}" type="sibTrans" cxnId="{12C27A45-4A4F-4C58-BE5E-31A62C845C82}">
      <dgm:prSet/>
      <dgm:spPr/>
      <dgm:t>
        <a:bodyPr/>
        <a:lstStyle/>
        <a:p>
          <a:endParaRPr lang="en-US"/>
        </a:p>
      </dgm:t>
    </dgm:pt>
    <dgm:pt modelId="{F8E69DBF-B9E1-4288-A9C4-A114D06CA3EC}">
      <dgm:prSet custT="1"/>
      <dgm:spPr/>
      <dgm:t>
        <a:bodyPr/>
        <a:lstStyle/>
        <a:p>
          <a:pPr algn="l">
            <a:buClr>
              <a:schemeClr val="tx1"/>
            </a:buClr>
            <a:buSzPct val="100000"/>
            <a:buFont typeface="Arial" panose="020B0604020202020204" pitchFamily="34" charset="0"/>
            <a:buChar char="•"/>
          </a:pPr>
          <a:r>
            <a:rPr lang="en-US" sz="1000"/>
            <a:t>Submit sample integrations documents for validation</a:t>
          </a:r>
        </a:p>
      </dgm:t>
    </dgm:pt>
    <dgm:pt modelId="{9700216E-58DE-45A6-90E3-9727374940E0}" type="parTrans" cxnId="{A6E72A2F-185B-4769-BCEE-ABBE00E402B4}">
      <dgm:prSet/>
      <dgm:spPr/>
      <dgm:t>
        <a:bodyPr/>
        <a:lstStyle/>
        <a:p>
          <a:endParaRPr lang="en-US"/>
        </a:p>
      </dgm:t>
    </dgm:pt>
    <dgm:pt modelId="{1EA4EE7D-B6CB-4552-8767-3AABDB2D40DA}" type="sibTrans" cxnId="{A6E72A2F-185B-4769-BCEE-ABBE00E402B4}">
      <dgm:prSet/>
      <dgm:spPr/>
      <dgm:t>
        <a:bodyPr/>
        <a:lstStyle/>
        <a:p>
          <a:endParaRPr lang="en-US"/>
        </a:p>
      </dgm:t>
    </dgm:pt>
    <dgm:pt modelId="{7D098FFC-4A77-442F-BF15-F81D41ADA4C2}" type="pres">
      <dgm:prSet presAssocID="{0686E423-E5D2-4BFF-BD81-243C37BB65D4}" presName="Name0" presStyleCnt="0">
        <dgm:presLayoutVars>
          <dgm:dir/>
          <dgm:animLvl val="lvl"/>
          <dgm:resizeHandles val="exact"/>
        </dgm:presLayoutVars>
      </dgm:prSet>
      <dgm:spPr/>
    </dgm:pt>
    <dgm:pt modelId="{8275BEB4-52BC-46C3-9283-6538B8A85144}" type="pres">
      <dgm:prSet presAssocID="{C01CEB70-894C-4620-B08C-49ABF2020F8A}" presName="composite" presStyleCnt="0"/>
      <dgm:spPr/>
    </dgm:pt>
    <dgm:pt modelId="{D90268C5-182B-4F70-867B-58F55F5D95D4}" type="pres">
      <dgm:prSet presAssocID="{C01CEB70-894C-4620-B08C-49ABF2020F8A}" presName="parTx" presStyleLbl="alignNode1" presStyleIdx="0" presStyleCnt="6">
        <dgm:presLayoutVars>
          <dgm:chMax val="0"/>
          <dgm:chPref val="0"/>
          <dgm:bulletEnabled val="1"/>
        </dgm:presLayoutVars>
      </dgm:prSet>
      <dgm:spPr/>
    </dgm:pt>
    <dgm:pt modelId="{9FF7EAF8-F42F-4B37-8CB7-0CFA63F95108}" type="pres">
      <dgm:prSet presAssocID="{C01CEB70-894C-4620-B08C-49ABF2020F8A}" presName="desTx" presStyleLbl="alignAccFollowNode1" presStyleIdx="0" presStyleCnt="6">
        <dgm:presLayoutVars>
          <dgm:bulletEnabled val="1"/>
        </dgm:presLayoutVars>
      </dgm:prSet>
      <dgm:spPr/>
    </dgm:pt>
    <dgm:pt modelId="{3542DB0A-A3C0-4891-A7BF-AAE938C960ED}" type="pres">
      <dgm:prSet presAssocID="{7C6EF5B6-4917-4661-A281-8E623ECDFD27}" presName="space" presStyleCnt="0"/>
      <dgm:spPr/>
    </dgm:pt>
    <dgm:pt modelId="{8255D5DC-C96A-43B1-81F0-128649C1220F}" type="pres">
      <dgm:prSet presAssocID="{0661D9FC-FC2D-4C6E-8DD4-53878236B784}" presName="composite" presStyleCnt="0"/>
      <dgm:spPr/>
    </dgm:pt>
    <dgm:pt modelId="{57FD1C08-9F2F-416E-BAF2-0F0A2DDCFF0C}" type="pres">
      <dgm:prSet presAssocID="{0661D9FC-FC2D-4C6E-8DD4-53878236B784}" presName="parTx" presStyleLbl="alignNode1" presStyleIdx="1" presStyleCnt="6">
        <dgm:presLayoutVars>
          <dgm:chMax val="0"/>
          <dgm:chPref val="0"/>
          <dgm:bulletEnabled val="1"/>
        </dgm:presLayoutVars>
      </dgm:prSet>
      <dgm:spPr/>
    </dgm:pt>
    <dgm:pt modelId="{17D6314C-1A6A-4530-9B26-A2095B400A0D}" type="pres">
      <dgm:prSet presAssocID="{0661D9FC-FC2D-4C6E-8DD4-53878236B784}" presName="desTx" presStyleLbl="alignAccFollowNode1" presStyleIdx="1" presStyleCnt="6">
        <dgm:presLayoutVars>
          <dgm:bulletEnabled val="1"/>
        </dgm:presLayoutVars>
      </dgm:prSet>
      <dgm:spPr/>
    </dgm:pt>
    <dgm:pt modelId="{95D298B1-EC0E-47BF-88AA-C2B16B19A103}" type="pres">
      <dgm:prSet presAssocID="{EEA2F0CC-F946-4E79-9B96-E6789B2FA274}" presName="space" presStyleCnt="0"/>
      <dgm:spPr/>
    </dgm:pt>
    <dgm:pt modelId="{5D55C5C0-A186-42CE-8210-042F16C57F76}" type="pres">
      <dgm:prSet presAssocID="{1E0253C9-902C-4D0D-A9DA-FBEF5557C36B}" presName="composite" presStyleCnt="0"/>
      <dgm:spPr/>
    </dgm:pt>
    <dgm:pt modelId="{5F5B06F0-D9DF-4C45-B1E7-1D5A55E4756E}" type="pres">
      <dgm:prSet presAssocID="{1E0253C9-902C-4D0D-A9DA-FBEF5557C36B}" presName="parTx" presStyleLbl="alignNode1" presStyleIdx="2" presStyleCnt="6">
        <dgm:presLayoutVars>
          <dgm:chMax val="0"/>
          <dgm:chPref val="0"/>
          <dgm:bulletEnabled val="1"/>
        </dgm:presLayoutVars>
      </dgm:prSet>
      <dgm:spPr/>
    </dgm:pt>
    <dgm:pt modelId="{978D2410-77D8-490A-B225-BE6B06D3A5C7}" type="pres">
      <dgm:prSet presAssocID="{1E0253C9-902C-4D0D-A9DA-FBEF5557C36B}" presName="desTx" presStyleLbl="alignAccFollowNode1" presStyleIdx="2" presStyleCnt="6">
        <dgm:presLayoutVars>
          <dgm:bulletEnabled val="1"/>
        </dgm:presLayoutVars>
      </dgm:prSet>
      <dgm:spPr/>
    </dgm:pt>
    <dgm:pt modelId="{38158658-6FE0-4F8F-B22C-FF4789452A8D}" type="pres">
      <dgm:prSet presAssocID="{ABDDC9AC-4AA2-41D1-A84A-53D682E69291}" presName="space" presStyleCnt="0"/>
      <dgm:spPr/>
    </dgm:pt>
    <dgm:pt modelId="{7FDA9D16-9DCA-4C6F-9B67-069729BE6C94}" type="pres">
      <dgm:prSet presAssocID="{FC5D1164-E198-4B39-897A-9CC3A9963501}" presName="composite" presStyleCnt="0"/>
      <dgm:spPr/>
    </dgm:pt>
    <dgm:pt modelId="{38999281-7355-4480-A7AF-7AE5F079AF1A}" type="pres">
      <dgm:prSet presAssocID="{FC5D1164-E198-4B39-897A-9CC3A9963501}" presName="parTx" presStyleLbl="alignNode1" presStyleIdx="3" presStyleCnt="6">
        <dgm:presLayoutVars>
          <dgm:chMax val="0"/>
          <dgm:chPref val="0"/>
          <dgm:bulletEnabled val="1"/>
        </dgm:presLayoutVars>
      </dgm:prSet>
      <dgm:spPr/>
    </dgm:pt>
    <dgm:pt modelId="{1EEB8811-B0E5-4020-96EA-C1022050043D}" type="pres">
      <dgm:prSet presAssocID="{FC5D1164-E198-4B39-897A-9CC3A9963501}" presName="desTx" presStyleLbl="alignAccFollowNode1" presStyleIdx="3" presStyleCnt="6">
        <dgm:presLayoutVars>
          <dgm:bulletEnabled val="1"/>
        </dgm:presLayoutVars>
      </dgm:prSet>
      <dgm:spPr/>
    </dgm:pt>
    <dgm:pt modelId="{5BF2AE52-8C6C-47D9-8122-D101F92A093E}" type="pres">
      <dgm:prSet presAssocID="{C216509E-FA72-49B0-B145-59A9BEE470E8}" presName="space" presStyleCnt="0"/>
      <dgm:spPr/>
    </dgm:pt>
    <dgm:pt modelId="{58061E1B-1139-4047-811B-69C567293971}" type="pres">
      <dgm:prSet presAssocID="{BDACBA77-8F07-4189-A211-AA97FECF764B}" presName="composite" presStyleCnt="0"/>
      <dgm:spPr/>
    </dgm:pt>
    <dgm:pt modelId="{AA54BC97-B850-4E76-A50E-12C2C65A615A}" type="pres">
      <dgm:prSet presAssocID="{BDACBA77-8F07-4189-A211-AA97FECF764B}" presName="parTx" presStyleLbl="alignNode1" presStyleIdx="4" presStyleCnt="6">
        <dgm:presLayoutVars>
          <dgm:chMax val="0"/>
          <dgm:chPref val="0"/>
          <dgm:bulletEnabled val="1"/>
        </dgm:presLayoutVars>
      </dgm:prSet>
      <dgm:spPr/>
    </dgm:pt>
    <dgm:pt modelId="{3E4AE754-C1B3-497A-9B5D-FD3BBF709969}" type="pres">
      <dgm:prSet presAssocID="{BDACBA77-8F07-4189-A211-AA97FECF764B}" presName="desTx" presStyleLbl="alignAccFollowNode1" presStyleIdx="4" presStyleCnt="6">
        <dgm:presLayoutVars>
          <dgm:bulletEnabled val="1"/>
        </dgm:presLayoutVars>
      </dgm:prSet>
      <dgm:spPr/>
    </dgm:pt>
    <dgm:pt modelId="{62C84B2A-B6C8-488B-8F50-04BB8ECEBB52}" type="pres">
      <dgm:prSet presAssocID="{6B9086F3-7DE1-422C-B640-DEEF8661485D}" presName="space" presStyleCnt="0"/>
      <dgm:spPr/>
    </dgm:pt>
    <dgm:pt modelId="{5DEA6CA7-2C17-41A9-BD16-C3C0FB7FA9F3}" type="pres">
      <dgm:prSet presAssocID="{46849C2D-614A-457C-A14F-E62C64F29AB5}" presName="composite" presStyleCnt="0"/>
      <dgm:spPr/>
    </dgm:pt>
    <dgm:pt modelId="{161DBE04-9434-4E3A-A9EF-9FDD38866FF8}" type="pres">
      <dgm:prSet presAssocID="{46849C2D-614A-457C-A14F-E62C64F29AB5}" presName="parTx" presStyleLbl="alignNode1" presStyleIdx="5" presStyleCnt="6">
        <dgm:presLayoutVars>
          <dgm:chMax val="0"/>
          <dgm:chPref val="0"/>
          <dgm:bulletEnabled val="1"/>
        </dgm:presLayoutVars>
      </dgm:prSet>
      <dgm:spPr/>
    </dgm:pt>
    <dgm:pt modelId="{36FB6E7F-50C5-4C76-97BA-642C9279E853}" type="pres">
      <dgm:prSet presAssocID="{46849C2D-614A-457C-A14F-E62C64F29AB5}" presName="desTx" presStyleLbl="alignAccFollowNode1" presStyleIdx="5" presStyleCnt="6">
        <dgm:presLayoutVars>
          <dgm:bulletEnabled val="1"/>
        </dgm:presLayoutVars>
      </dgm:prSet>
      <dgm:spPr/>
    </dgm:pt>
  </dgm:ptLst>
  <dgm:cxnLst>
    <dgm:cxn modelId="{389B0B08-6FC8-4E8C-8646-133DD905140C}" type="presOf" srcId="{FFFDCB79-B4D0-45F8-975B-30CF993E76BC}" destId="{17D6314C-1A6A-4530-9B26-A2095B400A0D}" srcOrd="0" destOrd="2" presId="urn:microsoft.com/office/officeart/2005/8/layout/hList1"/>
    <dgm:cxn modelId="{9927A108-74A1-4ACA-8FB0-F6E28B2FA909}" type="presOf" srcId="{BDACBA77-8F07-4189-A211-AA97FECF764B}" destId="{AA54BC97-B850-4E76-A50E-12C2C65A615A}" srcOrd="0" destOrd="0" presId="urn:microsoft.com/office/officeart/2005/8/layout/hList1"/>
    <dgm:cxn modelId="{3CF44A09-A52E-48AC-9A6C-9B572C9D909E}" type="presOf" srcId="{59B3B885-DB09-49A2-A308-E660DF0FDD41}" destId="{978D2410-77D8-490A-B225-BE6B06D3A5C7}" srcOrd="0" destOrd="0" presId="urn:microsoft.com/office/officeart/2005/8/layout/hList1"/>
    <dgm:cxn modelId="{3ACA380D-E86A-4011-8480-D6B86E20AA02}" srcId="{0661D9FC-FC2D-4C6E-8DD4-53878236B784}" destId="{7ACE8027-A6AF-406D-AD21-F011D010F8F3}" srcOrd="4" destOrd="0" parTransId="{1924BFAD-B660-41E6-BDDC-5644FE81A1C1}" sibTransId="{A2AE29D1-4F0D-453F-90A6-A4B2D8D01BFD}"/>
    <dgm:cxn modelId="{EA1AF40D-35EB-46EC-99A4-D9DE2E439DE0}" srcId="{C01CEB70-894C-4620-B08C-49ABF2020F8A}" destId="{899738CD-1840-4D10-8750-0627BCB00467}" srcOrd="3" destOrd="0" parTransId="{7E718242-DDD0-481C-A568-92D5254B8D55}" sibTransId="{C513F4C5-5214-4659-8997-8A5F3B263C3D}"/>
    <dgm:cxn modelId="{8B78B30F-DB0F-4880-83C4-90B91EB7FAB8}" type="presOf" srcId="{77E77736-50A8-4ADD-AE5B-8A8AAA322822}" destId="{36FB6E7F-50C5-4C76-97BA-642C9279E853}" srcOrd="0" destOrd="1" presId="urn:microsoft.com/office/officeart/2005/8/layout/hList1"/>
    <dgm:cxn modelId="{EE6CBD10-22E2-4430-8DE0-5E79EE4DCD2E}" srcId="{C01CEB70-894C-4620-B08C-49ABF2020F8A}" destId="{8312AE71-A24A-4B24-9FE4-C1A4BE630829}" srcOrd="1" destOrd="0" parTransId="{D1B6A71D-C09D-46DB-9248-CC0794CBB516}" sibTransId="{0F22B204-C219-4543-B362-57392C536E03}"/>
    <dgm:cxn modelId="{0D882926-8595-4C53-9DEC-D0ADEB67DBAC}" srcId="{0661D9FC-FC2D-4C6E-8DD4-53878236B784}" destId="{3984B01A-083E-4ACE-A5F5-C6AAE2471B15}" srcOrd="5" destOrd="0" parTransId="{937C5097-F493-48C3-8B64-D7800C7CCDFA}" sibTransId="{3381846C-AFA7-4ADD-BBD7-2FDC61EE61D2}"/>
    <dgm:cxn modelId="{2BFD2329-061F-40A1-8DF0-E0EBB29949EB}" srcId="{1E0253C9-902C-4D0D-A9DA-FBEF5557C36B}" destId="{59B3B885-DB09-49A2-A308-E660DF0FDD41}" srcOrd="0" destOrd="0" parTransId="{C02E8886-2719-470E-B1CC-6F31F633F0FE}" sibTransId="{0E129E54-6156-4201-8917-D428107F1983}"/>
    <dgm:cxn modelId="{3A74F92C-E618-49B2-BB47-079BBCFBB268}" srcId="{C01CEB70-894C-4620-B08C-49ABF2020F8A}" destId="{39B62101-A43F-4330-8149-D7304E75EB71}" srcOrd="4" destOrd="0" parTransId="{B7CAEF60-7F05-4B88-8C3D-C850C50D1355}" sibTransId="{A210D542-21D0-4BCD-8942-DD525EDEEB6E}"/>
    <dgm:cxn modelId="{9823542E-3F93-43CC-96C8-84EB0F9BF6DD}" type="presOf" srcId="{39B62101-A43F-4330-8149-D7304E75EB71}" destId="{9FF7EAF8-F42F-4B37-8CB7-0CFA63F95108}" srcOrd="0" destOrd="4" presId="urn:microsoft.com/office/officeart/2005/8/layout/hList1"/>
    <dgm:cxn modelId="{A6E72A2F-185B-4769-BCEE-ABBE00E402B4}" srcId="{1E0253C9-902C-4D0D-A9DA-FBEF5557C36B}" destId="{F8E69DBF-B9E1-4288-A9C4-A114D06CA3EC}" srcOrd="2" destOrd="0" parTransId="{9700216E-58DE-45A6-90E3-9727374940E0}" sibTransId="{1EA4EE7D-B6CB-4552-8767-3AABDB2D40DA}"/>
    <dgm:cxn modelId="{05DDDD32-D267-4EB8-9AA6-87EC4B21D50F}" srcId="{0661D9FC-FC2D-4C6E-8DD4-53878236B784}" destId="{0E2FDC4B-479C-4FC4-8CFF-1B9BCE4A9D1E}" srcOrd="3" destOrd="0" parTransId="{5D7A1EDF-98B5-4B74-9368-FEF8FB83DCE4}" sibTransId="{B0FEA221-E875-45AF-BB1E-3E75FE9D22AB}"/>
    <dgm:cxn modelId="{C8485739-F5FF-47F5-B296-47CA4C512E20}" type="presOf" srcId="{EFB79809-4C02-40A9-85CD-22B1A0605FA5}" destId="{3E4AE754-C1B3-497A-9B5D-FD3BBF709969}" srcOrd="0" destOrd="2" presId="urn:microsoft.com/office/officeart/2005/8/layout/hList1"/>
    <dgm:cxn modelId="{2AEA483A-F6D5-421D-B234-872A60FF44E1}" type="presOf" srcId="{C01CEB70-894C-4620-B08C-49ABF2020F8A}" destId="{D90268C5-182B-4F70-867B-58F55F5D95D4}" srcOrd="0" destOrd="0" presId="urn:microsoft.com/office/officeart/2005/8/layout/hList1"/>
    <dgm:cxn modelId="{9F97E13B-23FB-4AB6-9081-1578706E5822}" srcId="{BDACBA77-8F07-4189-A211-AA97FECF764B}" destId="{B823BB57-5CBB-4D4B-A405-12F446EF9708}" srcOrd="1" destOrd="0" parTransId="{393FFE5C-6E37-4AE9-AD48-7AEF9590AD2D}" sibTransId="{E77385D9-0A4F-4445-A091-50E23215B032}"/>
    <dgm:cxn modelId="{8348AF3E-ACFE-4EEF-AE92-68EBB3FF5656}" type="presOf" srcId="{CED43FC2-7088-4ABC-A948-3DEE12A5FEDC}" destId="{17D6314C-1A6A-4530-9B26-A2095B400A0D}" srcOrd="0" destOrd="0" presId="urn:microsoft.com/office/officeart/2005/8/layout/hList1"/>
    <dgm:cxn modelId="{175D485F-0796-412B-AA49-05ACA3819031}" type="presOf" srcId="{20008D76-AFF3-4A69-9ABC-C48FDE67A353}" destId="{9FF7EAF8-F42F-4B37-8CB7-0CFA63F95108}" srcOrd="0" destOrd="0" presId="urn:microsoft.com/office/officeart/2005/8/layout/hList1"/>
    <dgm:cxn modelId="{1E3AB762-945C-48F4-8C5E-426BE2B5CCAE}" srcId="{0686E423-E5D2-4BFF-BD81-243C37BB65D4}" destId="{BDACBA77-8F07-4189-A211-AA97FECF764B}" srcOrd="4" destOrd="0" parTransId="{38FCA858-A772-441E-946B-EB3FCE1319AA}" sibTransId="{6B9086F3-7DE1-422C-B640-DEEF8661485D}"/>
    <dgm:cxn modelId="{436D7B63-9338-47EE-A64E-F737A0634493}" type="presOf" srcId="{899738CD-1840-4D10-8750-0627BCB00467}" destId="{9FF7EAF8-F42F-4B37-8CB7-0CFA63F95108}" srcOrd="0" destOrd="3" presId="urn:microsoft.com/office/officeart/2005/8/layout/hList1"/>
    <dgm:cxn modelId="{71DF7265-F632-4323-B21D-E059F6B7FF13}" type="presOf" srcId="{0E2FDC4B-479C-4FC4-8CFF-1B9BCE4A9D1E}" destId="{17D6314C-1A6A-4530-9B26-A2095B400A0D}" srcOrd="0" destOrd="3" presId="urn:microsoft.com/office/officeart/2005/8/layout/hList1"/>
    <dgm:cxn modelId="{12C27A45-4A4F-4C58-BE5E-31A62C845C82}" srcId="{1E0253C9-902C-4D0D-A9DA-FBEF5557C36B}" destId="{DA543921-2F6D-43D8-BD93-4FEAA319122E}" srcOrd="1" destOrd="0" parTransId="{D910280F-FF65-4C2F-A6DB-F304AAD88CEF}" sibTransId="{DFEC6B45-1F3D-403F-A17B-0E72F255257A}"/>
    <dgm:cxn modelId="{D6618C45-EB36-44BF-9AE3-BAF159BEED93}" type="presOf" srcId="{F8300D09-963C-4FC8-A698-57AA6F04BFAA}" destId="{1EEB8811-B0E5-4020-96EA-C1022050043D}" srcOrd="0" destOrd="3" presId="urn:microsoft.com/office/officeart/2005/8/layout/hList1"/>
    <dgm:cxn modelId="{3C644E46-2B4C-460C-AF7C-BA2314CE2076}" srcId="{0661D9FC-FC2D-4C6E-8DD4-53878236B784}" destId="{FFFDCB79-B4D0-45F8-975B-30CF993E76BC}" srcOrd="2" destOrd="0" parTransId="{03A18AFB-55FF-470B-9FF9-60222A9FAE25}" sibTransId="{0374B8BF-700A-4CA5-BD7F-36A143EDCAB7}"/>
    <dgm:cxn modelId="{01837966-39BB-4E04-A5EF-81BC1CD337DB}" type="presOf" srcId="{33BC1E77-6608-4730-A0DF-A5E3316B4156}" destId="{17D6314C-1A6A-4530-9B26-A2095B400A0D}" srcOrd="0" destOrd="6" presId="urn:microsoft.com/office/officeart/2005/8/layout/hList1"/>
    <dgm:cxn modelId="{9C225867-9969-4F79-BFE8-16087AB096AD}" srcId="{46849C2D-614A-457C-A14F-E62C64F29AB5}" destId="{3CCE530D-805D-465B-B0EE-DCB0E69843D3}" srcOrd="0" destOrd="0" parTransId="{ECFB5201-6829-4FF6-A1C8-55FD69A1A23D}" sibTransId="{6AE82065-2562-4C46-A8CD-A7C375A8252B}"/>
    <dgm:cxn modelId="{CBBFAF47-E728-4507-AD02-A0647D62ACC3}" type="presOf" srcId="{8312AE71-A24A-4B24-9FE4-C1A4BE630829}" destId="{9FF7EAF8-F42F-4B37-8CB7-0CFA63F95108}" srcOrd="0" destOrd="1" presId="urn:microsoft.com/office/officeart/2005/8/layout/hList1"/>
    <dgm:cxn modelId="{DB7CDB68-581E-4237-ADA5-2967798925EC}" srcId="{0686E423-E5D2-4BFF-BD81-243C37BB65D4}" destId="{46849C2D-614A-457C-A14F-E62C64F29AB5}" srcOrd="5" destOrd="0" parTransId="{6A04E80B-1ECB-4339-BEF2-23061ECDE538}" sibTransId="{DCD49449-ECD5-48FA-AB4F-EFC5C2AD4D6F}"/>
    <dgm:cxn modelId="{C0640C4C-5C4D-4027-8727-6710CD70AB10}" srcId="{FC5D1164-E198-4B39-897A-9CC3A9963501}" destId="{DD221E91-D3DE-4471-8CE8-3B39768CD1A0}" srcOrd="1" destOrd="0" parTransId="{5DDF23CA-6AD1-432E-968F-BEFD957693D8}" sibTransId="{1BD4067A-37F2-4896-9BFF-FAC337E7583A}"/>
    <dgm:cxn modelId="{DDC05C71-E161-4729-AF8B-E9E85E0036A1}" type="presOf" srcId="{FC5D1164-E198-4B39-897A-9CC3A9963501}" destId="{38999281-7355-4480-A7AF-7AE5F079AF1A}" srcOrd="0" destOrd="0" presId="urn:microsoft.com/office/officeart/2005/8/layout/hList1"/>
    <dgm:cxn modelId="{54F57D52-C41B-4439-83F3-B50B026251BC}" type="presOf" srcId="{3984B01A-083E-4ACE-A5F5-C6AAE2471B15}" destId="{17D6314C-1A6A-4530-9B26-A2095B400A0D}" srcOrd="0" destOrd="5" presId="urn:microsoft.com/office/officeart/2005/8/layout/hList1"/>
    <dgm:cxn modelId="{4EB07979-978E-4D67-95BC-6379E563FFDE}" type="presOf" srcId="{3CCE530D-805D-465B-B0EE-DCB0E69843D3}" destId="{36FB6E7F-50C5-4C76-97BA-642C9279E853}" srcOrd="0" destOrd="0" presId="urn:microsoft.com/office/officeart/2005/8/layout/hList1"/>
    <dgm:cxn modelId="{0CFBA979-06FF-49B9-9B80-5B027977F193}" type="presOf" srcId="{46849C2D-614A-457C-A14F-E62C64F29AB5}" destId="{161DBE04-9434-4E3A-A9EF-9FDD38866FF8}" srcOrd="0" destOrd="0" presId="urn:microsoft.com/office/officeart/2005/8/layout/hList1"/>
    <dgm:cxn modelId="{21E81F7A-A83E-44AC-8806-C707B02341C0}" srcId="{C01CEB70-894C-4620-B08C-49ABF2020F8A}" destId="{46DB27B7-56E7-42FA-8756-C509DFD60E5A}" srcOrd="2" destOrd="0" parTransId="{E0E503B2-FB97-436B-9FFE-4F3B2188B3FA}" sibTransId="{1F56A9DA-B4ED-45CE-B554-02462806524B}"/>
    <dgm:cxn modelId="{CDA2887B-98A4-4EEF-AC67-F2A63BE39056}" srcId="{C01CEB70-894C-4620-B08C-49ABF2020F8A}" destId="{20008D76-AFF3-4A69-9ABC-C48FDE67A353}" srcOrd="0" destOrd="0" parTransId="{1733FC0C-9053-436E-9A3D-A9EFA9CFCCBA}" sibTransId="{56A9737E-6A6D-4FA3-B225-F98F8B3A0DCE}"/>
    <dgm:cxn modelId="{3879E47B-F894-4802-9C1C-912109ECE933}" srcId="{BDACBA77-8F07-4189-A211-AA97FECF764B}" destId="{94AB0B73-B86D-4EF2-9477-9D18A492F411}" srcOrd="0" destOrd="0" parTransId="{C398F12F-AD73-41AF-9B79-AB4CB5211062}" sibTransId="{6516DA85-BA53-4CB6-8219-38501513F80E}"/>
    <dgm:cxn modelId="{5216277E-F052-4A07-8365-4A2DB41718F1}" type="presOf" srcId="{3605CFE6-B24F-47CB-939F-851200B633B9}" destId="{3E4AE754-C1B3-497A-9B5D-FD3BBF709969}" srcOrd="0" destOrd="4" presId="urn:microsoft.com/office/officeart/2005/8/layout/hList1"/>
    <dgm:cxn modelId="{BB77697E-A320-4585-B6D2-C54854CB5020}" srcId="{BDACBA77-8F07-4189-A211-AA97FECF764B}" destId="{0D63D67B-97B9-4940-B194-1522D6A1BD66}" srcOrd="3" destOrd="0" parTransId="{E32A12AC-099B-4032-AA63-98890FA3A433}" sibTransId="{82EB2B0B-A272-4D13-96AE-673B2942548E}"/>
    <dgm:cxn modelId="{60E78E82-F094-41CD-900A-B46A9999DC3B}" type="presOf" srcId="{73ED2E7A-30A7-4AB8-9980-5258517CC7BD}" destId="{17D6314C-1A6A-4530-9B26-A2095B400A0D}" srcOrd="0" destOrd="1" presId="urn:microsoft.com/office/officeart/2005/8/layout/hList1"/>
    <dgm:cxn modelId="{9DA09688-0D7D-43D3-8ADA-D7265CC174E3}" type="presOf" srcId="{10E84A8F-848C-43ED-AEDF-DBF0D336B0B8}" destId="{1EEB8811-B0E5-4020-96EA-C1022050043D}" srcOrd="0" destOrd="0" presId="urn:microsoft.com/office/officeart/2005/8/layout/hList1"/>
    <dgm:cxn modelId="{92E0158A-3835-45B3-A850-4C3EC656462A}" type="presOf" srcId="{7ACE8027-A6AF-406D-AD21-F011D010F8F3}" destId="{17D6314C-1A6A-4530-9B26-A2095B400A0D}" srcOrd="0" destOrd="4" presId="urn:microsoft.com/office/officeart/2005/8/layout/hList1"/>
    <dgm:cxn modelId="{C83D8B8D-650A-4104-BE29-DC7CB71DA5D4}" type="presOf" srcId="{5528E721-F503-44C9-9F08-B3889E27A9B2}" destId="{36FB6E7F-50C5-4C76-97BA-642C9279E853}" srcOrd="0" destOrd="2" presId="urn:microsoft.com/office/officeart/2005/8/layout/hList1"/>
    <dgm:cxn modelId="{0DE31E8F-6471-48C3-B060-47E9605988E5}" type="presOf" srcId="{DD221E91-D3DE-4471-8CE8-3B39768CD1A0}" destId="{1EEB8811-B0E5-4020-96EA-C1022050043D}" srcOrd="0" destOrd="1" presId="urn:microsoft.com/office/officeart/2005/8/layout/hList1"/>
    <dgm:cxn modelId="{9177C392-5F86-409F-9F96-A0F7DE0949FC}" type="presOf" srcId="{94AB0B73-B86D-4EF2-9477-9D18A492F411}" destId="{3E4AE754-C1B3-497A-9B5D-FD3BBF709969}" srcOrd="0" destOrd="0" presId="urn:microsoft.com/office/officeart/2005/8/layout/hList1"/>
    <dgm:cxn modelId="{F1300599-E03A-493E-B7A9-A8001B77075F}" srcId="{0661D9FC-FC2D-4C6E-8DD4-53878236B784}" destId="{CED43FC2-7088-4ABC-A948-3DEE12A5FEDC}" srcOrd="0" destOrd="0" parTransId="{F1F4B60F-038A-4E37-BF0C-C3172BCCF97C}" sibTransId="{4BDCB4EE-CE7F-449B-A690-C86657287DCD}"/>
    <dgm:cxn modelId="{71881EA0-6DE6-40D3-9F77-6615114AA55A}" type="presOf" srcId="{3489B88B-D8E1-4BDF-9ED8-BC621722175B}" destId="{1EEB8811-B0E5-4020-96EA-C1022050043D}" srcOrd="0" destOrd="2" presId="urn:microsoft.com/office/officeart/2005/8/layout/hList1"/>
    <dgm:cxn modelId="{8C7301A2-1D55-410C-A7E5-6C8E2DE4FE15}" srcId="{FC5D1164-E198-4B39-897A-9CC3A9963501}" destId="{F8300D09-963C-4FC8-A698-57AA6F04BFAA}" srcOrd="3" destOrd="0" parTransId="{C30BF9F4-B09F-499A-9B76-9BDAD0DCEDBE}" sibTransId="{5B11DEC7-3792-4CFC-954C-0C6BAB784E80}"/>
    <dgm:cxn modelId="{E89922A4-334D-49C1-B106-0B5BA2728F00}" type="presOf" srcId="{0661D9FC-FC2D-4C6E-8DD4-53878236B784}" destId="{57FD1C08-9F2F-416E-BAF2-0F0A2DDCFF0C}" srcOrd="0" destOrd="0" presId="urn:microsoft.com/office/officeart/2005/8/layout/hList1"/>
    <dgm:cxn modelId="{5D7773A4-1A22-4B75-BB69-816B4C589236}" srcId="{0661D9FC-FC2D-4C6E-8DD4-53878236B784}" destId="{33BC1E77-6608-4730-A0DF-A5E3316B4156}" srcOrd="6" destOrd="0" parTransId="{AFD2A5D6-83F3-49E7-ACA4-1A4D1419F820}" sibTransId="{D5F576F4-8783-47A8-A1BB-47596FB7EE34}"/>
    <dgm:cxn modelId="{9FB506B6-5471-40B7-9D39-EC5C552EFE20}" srcId="{FC5D1164-E198-4B39-897A-9CC3A9963501}" destId="{10E84A8F-848C-43ED-AEDF-DBF0D336B0B8}" srcOrd="0" destOrd="0" parTransId="{075B7B13-B21B-4A93-BAB0-9FF585D971AC}" sibTransId="{C120610C-3EAF-4567-8888-1E2121606610}"/>
    <dgm:cxn modelId="{8B4B0AB8-2122-478B-B987-10B9DF86086F}" type="presOf" srcId="{0D63D67B-97B9-4940-B194-1522D6A1BD66}" destId="{3E4AE754-C1B3-497A-9B5D-FD3BBF709969}" srcOrd="0" destOrd="3" presId="urn:microsoft.com/office/officeart/2005/8/layout/hList1"/>
    <dgm:cxn modelId="{916F27BE-EDF5-4774-A12D-7964155D795A}" srcId="{0661D9FC-FC2D-4C6E-8DD4-53878236B784}" destId="{73ED2E7A-30A7-4AB8-9980-5258517CC7BD}" srcOrd="1" destOrd="0" parTransId="{9110C36D-A49F-446F-ADDD-D681A99C0B57}" sibTransId="{B67A43EE-5F29-4DE7-935A-88ABA1EB9CDD}"/>
    <dgm:cxn modelId="{A0FA70BE-FBF7-46FA-A710-316F6350C64B}" type="presOf" srcId="{1E0253C9-902C-4D0D-A9DA-FBEF5557C36B}" destId="{5F5B06F0-D9DF-4C45-B1E7-1D5A55E4756E}" srcOrd="0" destOrd="0" presId="urn:microsoft.com/office/officeart/2005/8/layout/hList1"/>
    <dgm:cxn modelId="{84B675C4-4C5A-4C14-A5CA-23EF7473A03C}" srcId="{46849C2D-614A-457C-A14F-E62C64F29AB5}" destId="{3DA250EB-B13C-4855-BC84-8EC28E0A3836}" srcOrd="3" destOrd="0" parTransId="{94A7837C-B27D-4DC9-8C61-F8BAB076D578}" sibTransId="{D7ECEA90-7052-4267-876C-1BC3082544D2}"/>
    <dgm:cxn modelId="{A76476CB-EA93-404F-B5C1-BC9F53E02E01}" type="presOf" srcId="{B823BB57-5CBB-4D4B-A405-12F446EF9708}" destId="{3E4AE754-C1B3-497A-9B5D-FD3BBF709969}" srcOrd="0" destOrd="1" presId="urn:microsoft.com/office/officeart/2005/8/layout/hList1"/>
    <dgm:cxn modelId="{0E284BD8-1D07-4606-969F-F3370DC3815C}" type="presOf" srcId="{3DA250EB-B13C-4855-BC84-8EC28E0A3836}" destId="{36FB6E7F-50C5-4C76-97BA-642C9279E853}" srcOrd="0" destOrd="3" presId="urn:microsoft.com/office/officeart/2005/8/layout/hList1"/>
    <dgm:cxn modelId="{A16C0ED9-3159-4E9E-9861-132C7A1816AC}" srcId="{0686E423-E5D2-4BFF-BD81-243C37BB65D4}" destId="{C01CEB70-894C-4620-B08C-49ABF2020F8A}" srcOrd="0" destOrd="0" parTransId="{67A14B18-0684-4DFA-9F71-67391279A143}" sibTransId="{7C6EF5B6-4917-4661-A281-8E623ECDFD27}"/>
    <dgm:cxn modelId="{FD8E87DC-2DF0-4491-93D3-10BE4397BE55}" srcId="{FC5D1164-E198-4B39-897A-9CC3A9963501}" destId="{3489B88B-D8E1-4BDF-9ED8-BC621722175B}" srcOrd="2" destOrd="0" parTransId="{CD5D0B12-1671-4EAA-BBA0-4DD5447F62CD}" sibTransId="{071B4C09-EEBA-4BBA-9929-3355AE03FDCD}"/>
    <dgm:cxn modelId="{49277BE7-44BE-41F9-95DD-3CDAA073BFD7}" srcId="{BDACBA77-8F07-4189-A211-AA97FECF764B}" destId="{3605CFE6-B24F-47CB-939F-851200B633B9}" srcOrd="4" destOrd="0" parTransId="{100311E8-F284-4F4F-8C4F-C09BE7068726}" sibTransId="{F0658370-D579-4042-A585-F6A8E9C09053}"/>
    <dgm:cxn modelId="{5480D4E8-E381-47B6-8327-0ECCEBA17944}" srcId="{46849C2D-614A-457C-A14F-E62C64F29AB5}" destId="{5528E721-F503-44C9-9F08-B3889E27A9B2}" srcOrd="2" destOrd="0" parTransId="{D2F7105A-80CC-4C7F-9B86-935E22E03FBF}" sibTransId="{EA97171D-D2E3-4460-90A2-3220F77F3264}"/>
    <dgm:cxn modelId="{85740CE9-846E-489E-B6ED-66A7A658BE7F}" type="presOf" srcId="{DA543921-2F6D-43D8-BD93-4FEAA319122E}" destId="{978D2410-77D8-490A-B225-BE6B06D3A5C7}" srcOrd="0" destOrd="1" presId="urn:microsoft.com/office/officeart/2005/8/layout/hList1"/>
    <dgm:cxn modelId="{95A87BE9-20F9-4774-B04D-F53467A92F0E}" type="presOf" srcId="{0686E423-E5D2-4BFF-BD81-243C37BB65D4}" destId="{7D098FFC-4A77-442F-BF15-F81D41ADA4C2}" srcOrd="0" destOrd="0" presId="urn:microsoft.com/office/officeart/2005/8/layout/hList1"/>
    <dgm:cxn modelId="{329651EA-7BA0-48A7-8607-EA76595F23A7}" type="presOf" srcId="{F8E69DBF-B9E1-4288-A9C4-A114D06CA3EC}" destId="{978D2410-77D8-490A-B225-BE6B06D3A5C7}" srcOrd="0" destOrd="2" presId="urn:microsoft.com/office/officeart/2005/8/layout/hList1"/>
    <dgm:cxn modelId="{36CCD4EC-2C25-48D6-B3B8-08F3328C8BBF}" srcId="{0686E423-E5D2-4BFF-BD81-243C37BB65D4}" destId="{0661D9FC-FC2D-4C6E-8DD4-53878236B784}" srcOrd="1" destOrd="0" parTransId="{C894EFA9-5A6A-4C28-94F0-453CCB7AF48C}" sibTransId="{EEA2F0CC-F946-4E79-9B96-E6789B2FA274}"/>
    <dgm:cxn modelId="{5E768FEF-8409-4A4E-868D-96BBEF865BA1}" srcId="{0686E423-E5D2-4BFF-BD81-243C37BB65D4}" destId="{1E0253C9-902C-4D0D-A9DA-FBEF5557C36B}" srcOrd="2" destOrd="0" parTransId="{D5528B12-86C6-403E-9B9B-E1CCE51E62C2}" sibTransId="{ABDDC9AC-4AA2-41D1-A84A-53D682E69291}"/>
    <dgm:cxn modelId="{044724F3-4E91-44FB-B398-08FA3EA61ECB}" srcId="{0686E423-E5D2-4BFF-BD81-243C37BB65D4}" destId="{FC5D1164-E198-4B39-897A-9CC3A9963501}" srcOrd="3" destOrd="0" parTransId="{DF099EF7-5599-468E-89E7-7E6B15D27BA0}" sibTransId="{C216509E-FA72-49B0-B145-59A9BEE470E8}"/>
    <dgm:cxn modelId="{570B37F4-7DC9-4F9C-9A02-A8796308C014}" srcId="{46849C2D-614A-457C-A14F-E62C64F29AB5}" destId="{77E77736-50A8-4ADD-AE5B-8A8AAA322822}" srcOrd="1" destOrd="0" parTransId="{01785E49-F89E-446F-A7CA-A0D0005C0828}" sibTransId="{676D6AC1-576B-432E-A45A-0846C1F1B51D}"/>
    <dgm:cxn modelId="{25FFCDF6-088A-49F7-B91F-7689D1126C12}" srcId="{BDACBA77-8F07-4189-A211-AA97FECF764B}" destId="{EFB79809-4C02-40A9-85CD-22B1A0605FA5}" srcOrd="2" destOrd="0" parTransId="{2F58F364-4E52-442D-9D87-DDDACAEF8B02}" sibTransId="{DE19FD1D-FC46-4545-A756-89E42FFB5F58}"/>
    <dgm:cxn modelId="{EB0E34FE-AF16-4293-B238-F33AF91D801C}" type="presOf" srcId="{46DB27B7-56E7-42FA-8756-C509DFD60E5A}" destId="{9FF7EAF8-F42F-4B37-8CB7-0CFA63F95108}" srcOrd="0" destOrd="2" presId="urn:microsoft.com/office/officeart/2005/8/layout/hList1"/>
    <dgm:cxn modelId="{B79C3613-5554-44BC-9915-E1090D4FC12E}" type="presParOf" srcId="{7D098FFC-4A77-442F-BF15-F81D41ADA4C2}" destId="{8275BEB4-52BC-46C3-9283-6538B8A85144}" srcOrd="0" destOrd="0" presId="urn:microsoft.com/office/officeart/2005/8/layout/hList1"/>
    <dgm:cxn modelId="{18B8C067-4E84-46DB-92A7-646B3231E12B}" type="presParOf" srcId="{8275BEB4-52BC-46C3-9283-6538B8A85144}" destId="{D90268C5-182B-4F70-867B-58F55F5D95D4}" srcOrd="0" destOrd="0" presId="urn:microsoft.com/office/officeart/2005/8/layout/hList1"/>
    <dgm:cxn modelId="{C1DD18B0-6E15-4591-8471-628A8B606276}" type="presParOf" srcId="{8275BEB4-52BC-46C3-9283-6538B8A85144}" destId="{9FF7EAF8-F42F-4B37-8CB7-0CFA63F95108}" srcOrd="1" destOrd="0" presId="urn:microsoft.com/office/officeart/2005/8/layout/hList1"/>
    <dgm:cxn modelId="{C19CD5DC-8517-44BE-9FCA-DF37261AB935}" type="presParOf" srcId="{7D098FFC-4A77-442F-BF15-F81D41ADA4C2}" destId="{3542DB0A-A3C0-4891-A7BF-AAE938C960ED}" srcOrd="1" destOrd="0" presId="urn:microsoft.com/office/officeart/2005/8/layout/hList1"/>
    <dgm:cxn modelId="{4E98D505-0746-430D-BD15-868CC7D499D8}" type="presParOf" srcId="{7D098FFC-4A77-442F-BF15-F81D41ADA4C2}" destId="{8255D5DC-C96A-43B1-81F0-128649C1220F}" srcOrd="2" destOrd="0" presId="urn:microsoft.com/office/officeart/2005/8/layout/hList1"/>
    <dgm:cxn modelId="{4368A2F8-EAD5-478B-B22D-077C73DACC0C}" type="presParOf" srcId="{8255D5DC-C96A-43B1-81F0-128649C1220F}" destId="{57FD1C08-9F2F-416E-BAF2-0F0A2DDCFF0C}" srcOrd="0" destOrd="0" presId="urn:microsoft.com/office/officeart/2005/8/layout/hList1"/>
    <dgm:cxn modelId="{0557E1E3-16F7-446E-BBC4-2D23246726DA}" type="presParOf" srcId="{8255D5DC-C96A-43B1-81F0-128649C1220F}" destId="{17D6314C-1A6A-4530-9B26-A2095B400A0D}" srcOrd="1" destOrd="0" presId="urn:microsoft.com/office/officeart/2005/8/layout/hList1"/>
    <dgm:cxn modelId="{0D2C0E09-0016-4A84-BA57-1341779C674E}" type="presParOf" srcId="{7D098FFC-4A77-442F-BF15-F81D41ADA4C2}" destId="{95D298B1-EC0E-47BF-88AA-C2B16B19A103}" srcOrd="3" destOrd="0" presId="urn:microsoft.com/office/officeart/2005/8/layout/hList1"/>
    <dgm:cxn modelId="{1F93A7CE-DA3F-4F5A-951E-18286337AF57}" type="presParOf" srcId="{7D098FFC-4A77-442F-BF15-F81D41ADA4C2}" destId="{5D55C5C0-A186-42CE-8210-042F16C57F76}" srcOrd="4" destOrd="0" presId="urn:microsoft.com/office/officeart/2005/8/layout/hList1"/>
    <dgm:cxn modelId="{6DBC3F4F-4CB4-4EF4-9F62-558200EE5CE1}" type="presParOf" srcId="{5D55C5C0-A186-42CE-8210-042F16C57F76}" destId="{5F5B06F0-D9DF-4C45-B1E7-1D5A55E4756E}" srcOrd="0" destOrd="0" presId="urn:microsoft.com/office/officeart/2005/8/layout/hList1"/>
    <dgm:cxn modelId="{2897A426-36C0-4978-B097-3DC9526EB6B9}" type="presParOf" srcId="{5D55C5C0-A186-42CE-8210-042F16C57F76}" destId="{978D2410-77D8-490A-B225-BE6B06D3A5C7}" srcOrd="1" destOrd="0" presId="urn:microsoft.com/office/officeart/2005/8/layout/hList1"/>
    <dgm:cxn modelId="{F6F47221-6F67-4CF6-A2FA-EC7FF5C909FD}" type="presParOf" srcId="{7D098FFC-4A77-442F-BF15-F81D41ADA4C2}" destId="{38158658-6FE0-4F8F-B22C-FF4789452A8D}" srcOrd="5" destOrd="0" presId="urn:microsoft.com/office/officeart/2005/8/layout/hList1"/>
    <dgm:cxn modelId="{40F7C977-B5B0-45CC-8CA4-3BA78E746F05}" type="presParOf" srcId="{7D098FFC-4A77-442F-BF15-F81D41ADA4C2}" destId="{7FDA9D16-9DCA-4C6F-9B67-069729BE6C94}" srcOrd="6" destOrd="0" presId="urn:microsoft.com/office/officeart/2005/8/layout/hList1"/>
    <dgm:cxn modelId="{3031E3A1-E439-4848-8779-3E806EA1406F}" type="presParOf" srcId="{7FDA9D16-9DCA-4C6F-9B67-069729BE6C94}" destId="{38999281-7355-4480-A7AF-7AE5F079AF1A}" srcOrd="0" destOrd="0" presId="urn:microsoft.com/office/officeart/2005/8/layout/hList1"/>
    <dgm:cxn modelId="{786BCCAF-6B84-4D6E-AAA1-5E2FC66F2133}" type="presParOf" srcId="{7FDA9D16-9DCA-4C6F-9B67-069729BE6C94}" destId="{1EEB8811-B0E5-4020-96EA-C1022050043D}" srcOrd="1" destOrd="0" presId="urn:microsoft.com/office/officeart/2005/8/layout/hList1"/>
    <dgm:cxn modelId="{F40CD945-3ABF-497C-95B5-1923BFF9F72D}" type="presParOf" srcId="{7D098FFC-4A77-442F-BF15-F81D41ADA4C2}" destId="{5BF2AE52-8C6C-47D9-8122-D101F92A093E}" srcOrd="7" destOrd="0" presId="urn:microsoft.com/office/officeart/2005/8/layout/hList1"/>
    <dgm:cxn modelId="{3D04E64C-846C-4305-A8A8-619E7D5B0FF0}" type="presParOf" srcId="{7D098FFC-4A77-442F-BF15-F81D41ADA4C2}" destId="{58061E1B-1139-4047-811B-69C567293971}" srcOrd="8" destOrd="0" presId="urn:microsoft.com/office/officeart/2005/8/layout/hList1"/>
    <dgm:cxn modelId="{2366CED8-15B1-4794-B682-53F67238563D}" type="presParOf" srcId="{58061E1B-1139-4047-811B-69C567293971}" destId="{AA54BC97-B850-4E76-A50E-12C2C65A615A}" srcOrd="0" destOrd="0" presId="urn:microsoft.com/office/officeart/2005/8/layout/hList1"/>
    <dgm:cxn modelId="{13ABEF71-ABF7-411F-A55B-E4D51E666614}" type="presParOf" srcId="{58061E1B-1139-4047-811B-69C567293971}" destId="{3E4AE754-C1B3-497A-9B5D-FD3BBF709969}" srcOrd="1" destOrd="0" presId="urn:microsoft.com/office/officeart/2005/8/layout/hList1"/>
    <dgm:cxn modelId="{98F05BB1-DC8A-470B-A657-48E7B0BB1EC2}" type="presParOf" srcId="{7D098FFC-4A77-442F-BF15-F81D41ADA4C2}" destId="{62C84B2A-B6C8-488B-8F50-04BB8ECEBB52}" srcOrd="9" destOrd="0" presId="urn:microsoft.com/office/officeart/2005/8/layout/hList1"/>
    <dgm:cxn modelId="{A7F20A34-8E78-49D0-A675-83455C3AF711}" type="presParOf" srcId="{7D098FFC-4A77-442F-BF15-F81D41ADA4C2}" destId="{5DEA6CA7-2C17-41A9-BD16-C3C0FB7FA9F3}" srcOrd="10" destOrd="0" presId="urn:microsoft.com/office/officeart/2005/8/layout/hList1"/>
    <dgm:cxn modelId="{63E9C59A-25C7-41E3-9958-6DD47A64103C}" type="presParOf" srcId="{5DEA6CA7-2C17-41A9-BD16-C3C0FB7FA9F3}" destId="{161DBE04-9434-4E3A-A9EF-9FDD38866FF8}" srcOrd="0" destOrd="0" presId="urn:microsoft.com/office/officeart/2005/8/layout/hList1"/>
    <dgm:cxn modelId="{DEFEE8FD-DD83-4AD3-8987-9BCF3F240AB3}" type="presParOf" srcId="{5DEA6CA7-2C17-41A9-BD16-C3C0FB7FA9F3}" destId="{36FB6E7F-50C5-4C76-97BA-642C9279E85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F0582F-04E5-417C-8FB8-315D56E30093}"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454BD640-8697-4D06-BDE1-8A3BCA8F628F}">
      <dgm:prSet phldrT="[Text]" custT="1"/>
      <dgm:spPr>
        <a:solidFill>
          <a:schemeClr val="accent3"/>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pPr marL="0" lvl="0" indent="0" algn="ctr" defTabSz="977900">
            <a:lnSpc>
              <a:spcPct val="90000"/>
            </a:lnSpc>
            <a:spcBef>
              <a:spcPct val="0"/>
            </a:spcBef>
            <a:spcAft>
              <a:spcPct val="35000"/>
            </a:spcAft>
            <a:buNone/>
          </a:pPr>
          <a:r>
            <a:rPr lang="en-US" sz="1000" kern="1200">
              <a:solidFill>
                <a:srgbClr val="FFFFFF"/>
              </a:solidFill>
              <a:latin typeface="Arial"/>
              <a:ea typeface="+mn-ea"/>
              <a:cs typeface="+mn-cs"/>
            </a:rPr>
            <a:t>Plan</a:t>
          </a:r>
        </a:p>
      </dgm:t>
    </dgm:pt>
    <dgm:pt modelId="{7721AFFA-B6C2-4882-9021-592DC1CE0F9D}" type="parTrans" cxnId="{002497C9-791A-4196-AF34-39972813861C}">
      <dgm:prSet/>
      <dgm:spPr/>
      <dgm:t>
        <a:bodyPr/>
        <a:lstStyle/>
        <a:p>
          <a:endParaRPr lang="en-US"/>
        </a:p>
      </dgm:t>
    </dgm:pt>
    <dgm:pt modelId="{5DB04E66-2420-4199-B243-8BEC29F1F6FB}" type="sibTrans" cxnId="{002497C9-791A-4196-AF34-39972813861C}">
      <dgm:prSet/>
      <dgm:spPr/>
      <dgm:t>
        <a:bodyPr/>
        <a:lstStyle/>
        <a:p>
          <a:endParaRPr lang="en-US"/>
        </a:p>
      </dgm:t>
    </dgm:pt>
    <dgm:pt modelId="{AEC25393-809A-4A39-9ECC-60A5EC145F5B}">
      <dgm:prSet phldrT="[Text]"/>
      <dgm:spPr>
        <a:ln>
          <a:solidFill>
            <a:schemeClr val="accent1"/>
          </a:solidFill>
        </a:ln>
      </dgm:spPr>
      <dgm:t>
        <a:bodyPr/>
        <a:lstStyle/>
        <a:p>
          <a:pPr>
            <a:buFont typeface="Arial" panose="020B0604020202020204" pitchFamily="34" charset="0"/>
            <a:buChar char="•"/>
          </a:pPr>
          <a:r>
            <a:rPr lang="en-US"/>
            <a:t>Get familiar with the integration guideline, define roles and responsibilities of project resources and agree on milestone dates;</a:t>
          </a:r>
        </a:p>
      </dgm:t>
    </dgm:pt>
    <dgm:pt modelId="{DDAB5123-1D47-4681-A8A7-D8EB78E08E47}" type="parTrans" cxnId="{26328AEE-68DD-45CA-BF47-FAF4514D6809}">
      <dgm:prSet/>
      <dgm:spPr/>
      <dgm:t>
        <a:bodyPr/>
        <a:lstStyle/>
        <a:p>
          <a:endParaRPr lang="en-US"/>
        </a:p>
      </dgm:t>
    </dgm:pt>
    <dgm:pt modelId="{4692C2A9-6511-471A-967B-17D78AE7F9C1}" type="sibTrans" cxnId="{26328AEE-68DD-45CA-BF47-FAF4514D6809}">
      <dgm:prSet/>
      <dgm:spPr/>
      <dgm:t>
        <a:bodyPr/>
        <a:lstStyle/>
        <a:p>
          <a:endParaRPr lang="en-US"/>
        </a:p>
      </dgm:t>
    </dgm:pt>
    <dgm:pt modelId="{C75C4F58-60E4-4618-9AE6-63DCFC5399F7}">
      <dgm:prSet phldrT="[Text]"/>
      <dgm:spPr>
        <a:solidFill>
          <a:schemeClr val="accent3"/>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r>
            <a:rPr lang="en-US"/>
            <a:t>Design</a:t>
          </a:r>
        </a:p>
      </dgm:t>
    </dgm:pt>
    <dgm:pt modelId="{47ED83A8-90F4-4BE2-8CFB-46ECC7F3D233}" type="parTrans" cxnId="{BE92E18F-9068-4ADB-90A1-CF46EE4AD69D}">
      <dgm:prSet/>
      <dgm:spPr/>
      <dgm:t>
        <a:bodyPr/>
        <a:lstStyle/>
        <a:p>
          <a:endParaRPr lang="en-US"/>
        </a:p>
      </dgm:t>
    </dgm:pt>
    <dgm:pt modelId="{4AC8306A-6DA5-45FD-B188-05A99DA42754}" type="sibTrans" cxnId="{BE92E18F-9068-4ADB-90A1-CF46EE4AD69D}">
      <dgm:prSet/>
      <dgm:spPr/>
      <dgm:t>
        <a:bodyPr/>
        <a:lstStyle/>
        <a:p>
          <a:endParaRPr lang="en-US"/>
        </a:p>
      </dgm:t>
    </dgm:pt>
    <dgm:pt modelId="{595B08C4-673E-4CA7-A311-DC0FE32C531C}">
      <dgm:prSet phldrT="[Text]"/>
      <dgm:spPr>
        <a:ln>
          <a:solidFill>
            <a:schemeClr val="accent1"/>
          </a:solidFill>
        </a:ln>
      </dgm:spPr>
      <dgm:t>
        <a:bodyPr/>
        <a:lstStyle/>
        <a:p>
          <a:pPr>
            <a:buFont typeface="Arial" panose="020B0604020202020204" pitchFamily="34" charset="0"/>
            <a:buChar char="•"/>
          </a:pPr>
          <a:r>
            <a:rPr lang="en-US"/>
            <a:t>Defines the test scenarios; configure the SAP </a:t>
          </a:r>
          <a:r>
            <a:rPr lang="hu-HU">
              <a:ea typeface="Arial Unicode MS" pitchFamily="34" charset="-128"/>
              <a:cs typeface="Arial Unicode MS" pitchFamily="34" charset="-128"/>
            </a:rPr>
            <a:t>Business Network</a:t>
          </a:r>
          <a:r>
            <a:rPr lang="en-US"/>
            <a:t> account in production and in test mode;</a:t>
          </a:r>
        </a:p>
      </dgm:t>
    </dgm:pt>
    <dgm:pt modelId="{FA2C7199-C4AD-403D-9D8D-75A43FB875C6}" type="parTrans" cxnId="{0999FABD-F99E-49B1-9CCE-831FDDC36D42}">
      <dgm:prSet/>
      <dgm:spPr/>
      <dgm:t>
        <a:bodyPr/>
        <a:lstStyle/>
        <a:p>
          <a:endParaRPr lang="en-US"/>
        </a:p>
      </dgm:t>
    </dgm:pt>
    <dgm:pt modelId="{5C138475-D1A0-4C7B-9E9D-134BC1BDB954}" type="sibTrans" cxnId="{0999FABD-F99E-49B1-9CCE-831FDDC36D42}">
      <dgm:prSet/>
      <dgm:spPr/>
      <dgm:t>
        <a:bodyPr/>
        <a:lstStyle/>
        <a:p>
          <a:endParaRPr lang="en-US"/>
        </a:p>
      </dgm:t>
    </dgm:pt>
    <dgm:pt modelId="{943C317B-0E69-4FB6-B039-753E0B49B325}">
      <dgm:prSet phldrT="[Text]" custT="1"/>
      <dgm:spPr>
        <a:solidFill>
          <a:schemeClr val="accent3"/>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pPr marL="0" lvl="0" indent="0" algn="ctr" defTabSz="977900">
            <a:lnSpc>
              <a:spcPct val="90000"/>
            </a:lnSpc>
            <a:spcBef>
              <a:spcPct val="0"/>
            </a:spcBef>
            <a:spcAft>
              <a:spcPct val="35000"/>
            </a:spcAft>
            <a:buNone/>
          </a:pPr>
          <a:r>
            <a:rPr lang="en-US" sz="1000" kern="1200">
              <a:solidFill>
                <a:srgbClr val="FFFFFF"/>
              </a:solidFill>
              <a:latin typeface="Arial"/>
              <a:ea typeface="+mn-ea"/>
              <a:cs typeface="+mn-cs"/>
            </a:rPr>
            <a:t>Build</a:t>
          </a:r>
        </a:p>
      </dgm:t>
    </dgm:pt>
    <dgm:pt modelId="{49546B08-D697-40BC-85DE-7927787AFDCE}" type="parTrans" cxnId="{B87E1857-56AC-43CC-9B39-82ABC8D3751B}">
      <dgm:prSet/>
      <dgm:spPr/>
      <dgm:t>
        <a:bodyPr/>
        <a:lstStyle/>
        <a:p>
          <a:endParaRPr lang="en-US"/>
        </a:p>
      </dgm:t>
    </dgm:pt>
    <dgm:pt modelId="{869DE3C4-3149-44FA-9D74-B42E355DEDBE}" type="sibTrans" cxnId="{B87E1857-56AC-43CC-9B39-82ABC8D3751B}">
      <dgm:prSet/>
      <dgm:spPr/>
      <dgm:t>
        <a:bodyPr/>
        <a:lstStyle/>
        <a:p>
          <a:endParaRPr lang="en-US"/>
        </a:p>
      </dgm:t>
    </dgm:pt>
    <dgm:pt modelId="{4F6D5A4B-74C6-4DB7-9C01-EE2D95FF9D14}">
      <dgm:prSet phldrT="[Text]"/>
      <dgm:spPr>
        <a:ln>
          <a:solidFill>
            <a:schemeClr val="accent1"/>
          </a:solidFill>
        </a:ln>
      </dgm:spPr>
      <dgm:t>
        <a:bodyPr/>
        <a:lstStyle/>
        <a:p>
          <a:r>
            <a:rPr lang="en-US"/>
            <a:t>Establish connectivity to SAP </a:t>
          </a:r>
          <a:r>
            <a:rPr lang="hu-HU"/>
            <a:t>Business N</a:t>
          </a:r>
          <a:r>
            <a:rPr lang="en-US" err="1"/>
            <a:t>etwork</a:t>
          </a:r>
          <a:r>
            <a:rPr lang="en-US"/>
            <a:t> (suppliers already on the network with other buyers will already have connectivity setup), create a cXML sample for the required transaction documents; </a:t>
          </a:r>
        </a:p>
      </dgm:t>
    </dgm:pt>
    <dgm:pt modelId="{2A4D6C92-219E-491C-800D-D371CE62B63A}" type="parTrans" cxnId="{9EC12BAD-962C-4D9F-8CBF-9B607F49B2C3}">
      <dgm:prSet/>
      <dgm:spPr/>
      <dgm:t>
        <a:bodyPr/>
        <a:lstStyle/>
        <a:p>
          <a:endParaRPr lang="en-US"/>
        </a:p>
      </dgm:t>
    </dgm:pt>
    <dgm:pt modelId="{2A7C967B-7B22-4EF9-A760-396202931E47}" type="sibTrans" cxnId="{9EC12BAD-962C-4D9F-8CBF-9B607F49B2C3}">
      <dgm:prSet/>
      <dgm:spPr/>
      <dgm:t>
        <a:bodyPr/>
        <a:lstStyle/>
        <a:p>
          <a:endParaRPr lang="en-US"/>
        </a:p>
      </dgm:t>
    </dgm:pt>
    <dgm:pt modelId="{302FAC8C-3624-4F21-93B3-22497A5BA387}">
      <dgm:prSet custT="1"/>
      <dgm:spPr>
        <a:solidFill>
          <a:schemeClr val="accent3"/>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pPr marL="0" lvl="0" indent="0" algn="ctr" defTabSz="977900">
            <a:lnSpc>
              <a:spcPct val="90000"/>
            </a:lnSpc>
            <a:spcBef>
              <a:spcPct val="0"/>
            </a:spcBef>
            <a:spcAft>
              <a:spcPct val="35000"/>
            </a:spcAft>
            <a:buNone/>
          </a:pPr>
          <a:r>
            <a:rPr lang="en-US" sz="1000" kern="1200">
              <a:solidFill>
                <a:srgbClr val="FFFFFF"/>
              </a:solidFill>
              <a:latin typeface="Arial"/>
              <a:ea typeface="+mn-ea"/>
              <a:cs typeface="+mn-cs"/>
            </a:rPr>
            <a:t>Test</a:t>
          </a:r>
        </a:p>
      </dgm:t>
    </dgm:pt>
    <dgm:pt modelId="{BF676D7B-D84C-4E25-9F8F-9EB783D40F1B}" type="parTrans" cxnId="{915714BB-A087-4EFE-A6A0-1301C4F8247B}">
      <dgm:prSet/>
      <dgm:spPr/>
      <dgm:t>
        <a:bodyPr/>
        <a:lstStyle/>
        <a:p>
          <a:endParaRPr lang="en-US"/>
        </a:p>
      </dgm:t>
    </dgm:pt>
    <dgm:pt modelId="{F0C81426-5F27-40F3-B89F-BF44ED3B1324}" type="sibTrans" cxnId="{915714BB-A087-4EFE-A6A0-1301C4F8247B}">
      <dgm:prSet/>
      <dgm:spPr/>
      <dgm:t>
        <a:bodyPr/>
        <a:lstStyle/>
        <a:p>
          <a:endParaRPr lang="en-US"/>
        </a:p>
      </dgm:t>
    </dgm:pt>
    <dgm:pt modelId="{4B45AADB-0ABA-44DD-BD08-8F5BC80F7B48}">
      <dgm:prSet custT="1"/>
      <dgm:spPr>
        <a:solidFill>
          <a:schemeClr val="accent3"/>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pPr marL="0" lvl="0" indent="0" algn="ctr" defTabSz="977900">
            <a:lnSpc>
              <a:spcPct val="90000"/>
            </a:lnSpc>
            <a:spcBef>
              <a:spcPct val="0"/>
            </a:spcBef>
            <a:spcAft>
              <a:spcPct val="35000"/>
            </a:spcAft>
            <a:buNone/>
          </a:pPr>
          <a:r>
            <a:rPr lang="en-US" sz="1000" kern="1200">
              <a:solidFill>
                <a:srgbClr val="FFFFFF"/>
              </a:solidFill>
              <a:latin typeface="Arial"/>
              <a:ea typeface="+mn-ea"/>
              <a:cs typeface="+mn-cs"/>
            </a:rPr>
            <a:t>Deploy</a:t>
          </a:r>
        </a:p>
      </dgm:t>
    </dgm:pt>
    <dgm:pt modelId="{E8498970-0FA2-48C0-9362-6BA48440A0FC}" type="parTrans" cxnId="{D523A6B4-D320-4B62-AF00-F6997217A4D5}">
      <dgm:prSet/>
      <dgm:spPr/>
      <dgm:t>
        <a:bodyPr/>
        <a:lstStyle/>
        <a:p>
          <a:endParaRPr lang="en-US"/>
        </a:p>
      </dgm:t>
    </dgm:pt>
    <dgm:pt modelId="{D0326638-079A-4A7D-A8B8-AE0DB268FB3C}" type="sibTrans" cxnId="{D523A6B4-D320-4B62-AF00-F6997217A4D5}">
      <dgm:prSet/>
      <dgm:spPr/>
      <dgm:t>
        <a:bodyPr/>
        <a:lstStyle/>
        <a:p>
          <a:endParaRPr lang="en-US"/>
        </a:p>
      </dgm:t>
    </dgm:pt>
    <dgm:pt modelId="{7333F526-838E-4099-81BF-FC602FE704DE}">
      <dgm:prSet custT="1"/>
      <dgm:spPr>
        <a:solidFill>
          <a:schemeClr val="accent3"/>
        </a:solidFill>
        <a:ln w="19050" cap="flat" cmpd="sng" algn="ctr">
          <a:solidFill>
            <a:srgbClr val="FFFFFF">
              <a:hueOff val="0"/>
              <a:satOff val="0"/>
              <a:lumOff val="0"/>
              <a:alphaOff val="0"/>
            </a:srgbClr>
          </a:solidFill>
          <a:prstDash val="solid"/>
        </a:ln>
        <a:effectLst/>
      </dgm:spPr>
      <dgm:t>
        <a:bodyPr spcFirstLastPara="0" vert="horz" wrap="square" lIns="88011" tIns="29337" rIns="29337" bIns="29337" numCol="1" spcCol="1270" anchor="ctr" anchorCtr="0"/>
        <a:lstStyle/>
        <a:p>
          <a:pPr marL="0" lvl="0" indent="0" algn="ctr" defTabSz="977900">
            <a:lnSpc>
              <a:spcPct val="90000"/>
            </a:lnSpc>
            <a:spcBef>
              <a:spcPct val="0"/>
            </a:spcBef>
            <a:spcAft>
              <a:spcPct val="35000"/>
            </a:spcAft>
            <a:buNone/>
          </a:pPr>
          <a:r>
            <a:rPr lang="en-US" sz="1000" kern="1200">
              <a:solidFill>
                <a:srgbClr val="FFFFFF"/>
              </a:solidFill>
              <a:latin typeface="Arial"/>
              <a:ea typeface="+mn-ea"/>
              <a:cs typeface="+mn-cs"/>
            </a:rPr>
            <a:t>Go</a:t>
          </a:r>
          <a:r>
            <a:rPr lang="en-US" sz="2200" kern="1200">
              <a:solidFill>
                <a:srgbClr val="FFFFFF"/>
              </a:solidFill>
              <a:latin typeface="Arial"/>
              <a:ea typeface="+mn-ea"/>
              <a:cs typeface="+mn-cs"/>
            </a:rPr>
            <a:t> </a:t>
          </a:r>
          <a:r>
            <a:rPr lang="en-US" sz="1000" kern="1200">
              <a:solidFill>
                <a:srgbClr val="FFFFFF"/>
              </a:solidFill>
              <a:latin typeface="Arial"/>
              <a:ea typeface="+mn-ea"/>
              <a:cs typeface="+mn-cs"/>
            </a:rPr>
            <a:t>Live</a:t>
          </a:r>
        </a:p>
      </dgm:t>
    </dgm:pt>
    <dgm:pt modelId="{0D3AE900-491C-427E-B561-533BC0FA6779}" type="parTrans" cxnId="{F0174DA3-7AD3-47A6-87BC-88A1D13DA2A5}">
      <dgm:prSet/>
      <dgm:spPr/>
      <dgm:t>
        <a:bodyPr/>
        <a:lstStyle/>
        <a:p>
          <a:endParaRPr lang="en-US"/>
        </a:p>
      </dgm:t>
    </dgm:pt>
    <dgm:pt modelId="{3AA0BA8F-D4B7-4DA7-95A3-D7DD734430C8}" type="sibTrans" cxnId="{F0174DA3-7AD3-47A6-87BC-88A1D13DA2A5}">
      <dgm:prSet/>
      <dgm:spPr/>
      <dgm:t>
        <a:bodyPr/>
        <a:lstStyle/>
        <a:p>
          <a:endParaRPr lang="en-US"/>
        </a:p>
      </dgm:t>
    </dgm:pt>
    <dgm:pt modelId="{8E3904CF-A13A-4035-AD09-D97D2EEE21A4}">
      <dgm:prSet/>
      <dgm:spPr>
        <a:ln>
          <a:solidFill>
            <a:schemeClr val="accent1"/>
          </a:solidFill>
        </a:ln>
      </dgm:spPr>
      <dgm:t>
        <a:bodyPr/>
        <a:lstStyle/>
        <a:p>
          <a:pPr rtl="0">
            <a:buFont typeface="Arial" panose="020B0604020202020204" pitchFamily="34" charset="0"/>
            <a:buChar char="•"/>
          </a:pPr>
          <a:r>
            <a:rPr lang="en-US"/>
            <a:t>Technical contact is engaged in day to day testing activities: post documents on </a:t>
          </a:r>
          <a:r>
            <a:rPr lang="hu-HU">
              <a:ea typeface="Arial Unicode MS"/>
              <a:cs typeface="Arial Unicode MS"/>
            </a:rPr>
            <a:t>Business Network</a:t>
          </a:r>
          <a:r>
            <a:rPr lang="en-US"/>
            <a:t> test environment according to the test scenario, log on </a:t>
          </a:r>
          <a:r>
            <a:rPr lang="hu-HU">
              <a:ea typeface="Arial Unicode MS"/>
              <a:cs typeface="Arial Unicode MS"/>
            </a:rPr>
            <a:t>Business Network</a:t>
          </a:r>
          <a:r>
            <a:rPr lang="en-US">
              <a:latin typeface="Arial"/>
            </a:rPr>
            <a:t> </a:t>
          </a:r>
          <a:r>
            <a:rPr lang="en-US"/>
            <a:t> and check their status, receive technical advices from</a:t>
          </a:r>
          <a:r>
            <a:rPr lang="en-US">
              <a:latin typeface="Arial"/>
            </a:rPr>
            <a:t> Integration Specialist</a:t>
          </a:r>
          <a:r>
            <a:rPr lang="en-US"/>
            <a:t>;</a:t>
          </a:r>
        </a:p>
      </dgm:t>
    </dgm:pt>
    <dgm:pt modelId="{2136163C-689D-48AD-A09E-78B298510EE0}" type="parTrans" cxnId="{583B3C04-7368-4B90-BFD2-8B3F562D437D}">
      <dgm:prSet/>
      <dgm:spPr/>
      <dgm:t>
        <a:bodyPr/>
        <a:lstStyle/>
        <a:p>
          <a:endParaRPr lang="en-US"/>
        </a:p>
      </dgm:t>
    </dgm:pt>
    <dgm:pt modelId="{40249D0F-EE12-4163-9371-5CBCF37A703B}" type="sibTrans" cxnId="{583B3C04-7368-4B90-BFD2-8B3F562D437D}">
      <dgm:prSet/>
      <dgm:spPr/>
      <dgm:t>
        <a:bodyPr/>
        <a:lstStyle/>
        <a:p>
          <a:endParaRPr lang="en-US"/>
        </a:p>
      </dgm:t>
    </dgm:pt>
    <dgm:pt modelId="{6912D118-B06B-4125-9486-4C363F50F147}">
      <dgm:prSet/>
      <dgm:spPr>
        <a:ln>
          <a:solidFill>
            <a:schemeClr val="accent1"/>
          </a:solidFill>
        </a:ln>
      </dgm:spPr>
      <dgm:t>
        <a:bodyPr/>
        <a:lstStyle/>
        <a:p>
          <a:pPr rtl="0"/>
          <a:r>
            <a:rPr lang="en-US" b="1">
              <a:solidFill>
                <a:srgbClr val="FF0000"/>
              </a:solidFill>
            </a:rPr>
            <a:t>NB</a:t>
          </a:r>
          <a:r>
            <a:rPr lang="en-US"/>
            <a:t>: when catalog is scope, the catalog needs to be available before testing phase start</a:t>
          </a:r>
          <a:r>
            <a:rPr lang="en-US">
              <a:latin typeface="Arial"/>
            </a:rPr>
            <a:t> </a:t>
          </a:r>
          <a:endParaRPr lang="en-US"/>
        </a:p>
      </dgm:t>
    </dgm:pt>
    <dgm:pt modelId="{379B1B9A-6A73-4451-8AC0-6A5BE6271A19}" type="parTrans" cxnId="{1B35BFC0-CE3E-42E0-9064-40F3F0DA1AAE}">
      <dgm:prSet/>
      <dgm:spPr/>
      <dgm:t>
        <a:bodyPr/>
        <a:lstStyle/>
        <a:p>
          <a:endParaRPr lang="en-US"/>
        </a:p>
      </dgm:t>
    </dgm:pt>
    <dgm:pt modelId="{4D645E3E-516C-4A3F-A5CA-E50E38C47588}" type="sibTrans" cxnId="{1B35BFC0-CE3E-42E0-9064-40F3F0DA1AAE}">
      <dgm:prSet/>
      <dgm:spPr/>
      <dgm:t>
        <a:bodyPr/>
        <a:lstStyle/>
        <a:p>
          <a:endParaRPr lang="en-US"/>
        </a:p>
      </dgm:t>
    </dgm:pt>
    <dgm:pt modelId="{D3CCBF24-B363-4BA3-A8D0-B89B1795DCAF}">
      <dgm:prSet/>
      <dgm:spPr>
        <a:ln>
          <a:solidFill>
            <a:schemeClr val="accent1"/>
          </a:solidFill>
        </a:ln>
      </dgm:spPr>
      <dgm:t>
        <a:bodyPr/>
        <a:lstStyle/>
        <a:p>
          <a:r>
            <a:rPr lang="en-US"/>
            <a:t>Supplier should migrate his account to production mode; internal communication for the switch to production mode is needed;</a:t>
          </a:r>
        </a:p>
      </dgm:t>
    </dgm:pt>
    <dgm:pt modelId="{89E70CBD-31C4-4CFD-947F-E4BE4FEF8CD8}" type="parTrans" cxnId="{C7B0FD8E-52D2-49B3-B968-C89363B48E29}">
      <dgm:prSet/>
      <dgm:spPr/>
      <dgm:t>
        <a:bodyPr/>
        <a:lstStyle/>
        <a:p>
          <a:endParaRPr lang="en-US"/>
        </a:p>
      </dgm:t>
    </dgm:pt>
    <dgm:pt modelId="{B82CCF0B-DE5A-4495-841B-F5FBA811D72B}" type="sibTrans" cxnId="{C7B0FD8E-52D2-49B3-B968-C89363B48E29}">
      <dgm:prSet/>
      <dgm:spPr/>
      <dgm:t>
        <a:bodyPr/>
        <a:lstStyle/>
        <a:p>
          <a:endParaRPr lang="en-US"/>
        </a:p>
      </dgm:t>
    </dgm:pt>
    <dgm:pt modelId="{C1C15D6A-A530-4EE2-A948-91E0C2B4DD4F}">
      <dgm:prSet/>
      <dgm:spPr>
        <a:ln>
          <a:solidFill>
            <a:schemeClr val="accent1"/>
          </a:solidFill>
        </a:ln>
      </dgm:spPr>
      <dgm:t>
        <a:bodyPr/>
        <a:lstStyle/>
        <a:p>
          <a:pPr rtl="0"/>
          <a:r>
            <a:rPr lang="en-US"/>
            <a:t>Document exchange runs in production mode;</a:t>
          </a:r>
          <a:r>
            <a:rPr lang="en-US">
              <a:latin typeface="Arial"/>
            </a:rPr>
            <a:t> </a:t>
          </a:r>
          <a:r>
            <a:rPr lang="en-US"/>
            <a:t>Integration Specialist provides technical support during the first two weeks;</a:t>
          </a:r>
          <a:r>
            <a:rPr lang="en-US">
              <a:latin typeface="Arial"/>
            </a:rPr>
            <a:t> </a:t>
          </a:r>
          <a:endParaRPr lang="en-US"/>
        </a:p>
      </dgm:t>
    </dgm:pt>
    <dgm:pt modelId="{78681886-AC37-4F1B-9B53-DD7A9F350CA5}" type="parTrans" cxnId="{F209EB4A-A6BD-4423-A985-388207DAB26D}">
      <dgm:prSet/>
      <dgm:spPr/>
      <dgm:t>
        <a:bodyPr/>
        <a:lstStyle/>
        <a:p>
          <a:endParaRPr lang="en-US"/>
        </a:p>
      </dgm:t>
    </dgm:pt>
    <dgm:pt modelId="{7736F945-D3B4-406B-BBDB-AB58C7DF717C}" type="sibTrans" cxnId="{F209EB4A-A6BD-4423-A985-388207DAB26D}">
      <dgm:prSet/>
      <dgm:spPr/>
      <dgm:t>
        <a:bodyPr/>
        <a:lstStyle/>
        <a:p>
          <a:endParaRPr lang="en-US"/>
        </a:p>
      </dgm:t>
    </dgm:pt>
    <dgm:pt modelId="{451B8E28-BA60-4945-858F-0B1A00ACC726}" type="pres">
      <dgm:prSet presAssocID="{AFF0582F-04E5-417C-8FB8-315D56E30093}" presName="linearFlow" presStyleCnt="0">
        <dgm:presLayoutVars>
          <dgm:dir/>
          <dgm:animLvl val="lvl"/>
          <dgm:resizeHandles val="exact"/>
        </dgm:presLayoutVars>
      </dgm:prSet>
      <dgm:spPr/>
    </dgm:pt>
    <dgm:pt modelId="{BA0F3203-44FF-4C75-97DD-FFB8A5F2DEDF}" type="pres">
      <dgm:prSet presAssocID="{454BD640-8697-4D06-BDE1-8A3BCA8F628F}" presName="composite" presStyleCnt="0"/>
      <dgm:spPr/>
    </dgm:pt>
    <dgm:pt modelId="{3E837199-3F63-4894-AE6A-27AA87DA081F}" type="pres">
      <dgm:prSet presAssocID="{454BD640-8697-4D06-BDE1-8A3BCA8F628F}" presName="parentText" presStyleLbl="alignNode1" presStyleIdx="0" presStyleCnt="6" custLinFactNeighborY="-1442">
        <dgm:presLayoutVars>
          <dgm:chMax val="1"/>
          <dgm:bulletEnabled val="1"/>
        </dgm:presLayoutVars>
      </dgm:prSet>
      <dgm:spPr>
        <a:xfrm rot="5400000">
          <a:off x="-114990" y="117592"/>
          <a:ext cx="766601" cy="536621"/>
        </a:xfrm>
        <a:prstGeom prst="chevron">
          <a:avLst/>
        </a:prstGeom>
      </dgm:spPr>
    </dgm:pt>
    <dgm:pt modelId="{2FDBAE1A-93BF-4A20-87BE-965A39E67C87}" type="pres">
      <dgm:prSet presAssocID="{454BD640-8697-4D06-BDE1-8A3BCA8F628F}" presName="descendantText" presStyleLbl="alignAcc1" presStyleIdx="0" presStyleCnt="6">
        <dgm:presLayoutVars>
          <dgm:bulletEnabled val="1"/>
        </dgm:presLayoutVars>
      </dgm:prSet>
      <dgm:spPr/>
    </dgm:pt>
    <dgm:pt modelId="{676875C0-7C2D-45E2-80F9-0D1E237DD431}" type="pres">
      <dgm:prSet presAssocID="{5DB04E66-2420-4199-B243-8BEC29F1F6FB}" presName="sp" presStyleCnt="0"/>
      <dgm:spPr/>
    </dgm:pt>
    <dgm:pt modelId="{FFBE97B9-56DE-474F-8EAF-75B3516CF735}" type="pres">
      <dgm:prSet presAssocID="{C75C4F58-60E4-4618-9AE6-63DCFC5399F7}" presName="composite" presStyleCnt="0"/>
      <dgm:spPr/>
    </dgm:pt>
    <dgm:pt modelId="{BF9427AA-F3B1-4C9E-91CF-8A1A97E2E4E7}" type="pres">
      <dgm:prSet presAssocID="{C75C4F58-60E4-4618-9AE6-63DCFC5399F7}" presName="parentText" presStyleLbl="alignNode1" presStyleIdx="1" presStyleCnt="6" custLinFactNeighborY="-2080">
        <dgm:presLayoutVars>
          <dgm:chMax val="1"/>
          <dgm:bulletEnabled val="1"/>
        </dgm:presLayoutVars>
      </dgm:prSet>
      <dgm:spPr>
        <a:xfrm rot="5400000">
          <a:off x="-114877" y="785384"/>
          <a:ext cx="765853" cy="536097"/>
        </a:xfrm>
        <a:prstGeom prst="chevron">
          <a:avLst/>
        </a:prstGeom>
      </dgm:spPr>
    </dgm:pt>
    <dgm:pt modelId="{E0220F48-8835-4302-9883-62223CA6D84A}" type="pres">
      <dgm:prSet presAssocID="{C75C4F58-60E4-4618-9AE6-63DCFC5399F7}" presName="descendantText" presStyleLbl="alignAcc1" presStyleIdx="1" presStyleCnt="6">
        <dgm:presLayoutVars>
          <dgm:bulletEnabled val="1"/>
        </dgm:presLayoutVars>
      </dgm:prSet>
      <dgm:spPr/>
    </dgm:pt>
    <dgm:pt modelId="{007CB0EE-2B5A-486B-9324-BD2310BB65D9}" type="pres">
      <dgm:prSet presAssocID="{4AC8306A-6DA5-45FD-B188-05A99DA42754}" presName="sp" presStyleCnt="0"/>
      <dgm:spPr/>
    </dgm:pt>
    <dgm:pt modelId="{4FAFA99D-7270-4436-8331-AC0B9C9D3AC3}" type="pres">
      <dgm:prSet presAssocID="{943C317B-0E69-4FB6-B039-753E0B49B325}" presName="composite" presStyleCnt="0"/>
      <dgm:spPr/>
    </dgm:pt>
    <dgm:pt modelId="{09F01B50-516F-433C-A355-35F121B8CA60}" type="pres">
      <dgm:prSet presAssocID="{943C317B-0E69-4FB6-B039-753E0B49B325}" presName="parentText" presStyleLbl="alignNode1" presStyleIdx="2" presStyleCnt="6" custLinFactNeighborY="-2080">
        <dgm:presLayoutVars>
          <dgm:chMax val="1"/>
          <dgm:bulletEnabled val="1"/>
        </dgm:presLayoutVars>
      </dgm:prSet>
      <dgm:spPr>
        <a:xfrm rot="5400000">
          <a:off x="-114990" y="1450700"/>
          <a:ext cx="766601" cy="536621"/>
        </a:xfrm>
        <a:prstGeom prst="chevron">
          <a:avLst/>
        </a:prstGeom>
      </dgm:spPr>
    </dgm:pt>
    <dgm:pt modelId="{97DA005C-CFF7-4E1A-BACC-9D865E0DF053}" type="pres">
      <dgm:prSet presAssocID="{943C317B-0E69-4FB6-B039-753E0B49B325}" presName="descendantText" presStyleLbl="alignAcc1" presStyleIdx="2" presStyleCnt="6">
        <dgm:presLayoutVars>
          <dgm:bulletEnabled val="1"/>
        </dgm:presLayoutVars>
      </dgm:prSet>
      <dgm:spPr/>
    </dgm:pt>
    <dgm:pt modelId="{26D98E64-66E3-4730-9A13-203A975074D7}" type="pres">
      <dgm:prSet presAssocID="{869DE3C4-3149-44FA-9D74-B42E355DEDBE}" presName="sp" presStyleCnt="0"/>
      <dgm:spPr/>
    </dgm:pt>
    <dgm:pt modelId="{10A76309-014E-4EC0-A758-61F2B9D982AA}" type="pres">
      <dgm:prSet presAssocID="{302FAC8C-3624-4F21-93B3-22497A5BA387}" presName="composite" presStyleCnt="0"/>
      <dgm:spPr/>
    </dgm:pt>
    <dgm:pt modelId="{1D96BDE8-CE94-435D-9D49-98C4ADAA2A8B}" type="pres">
      <dgm:prSet presAssocID="{302FAC8C-3624-4F21-93B3-22497A5BA387}" presName="parentText" presStyleLbl="alignNode1" presStyleIdx="3" presStyleCnt="6" custLinFactNeighborY="-2080">
        <dgm:presLayoutVars>
          <dgm:chMax val="1"/>
          <dgm:bulletEnabled val="1"/>
        </dgm:presLayoutVars>
      </dgm:prSet>
      <dgm:spPr>
        <a:xfrm rot="5400000">
          <a:off x="-114877" y="2117191"/>
          <a:ext cx="765853" cy="536097"/>
        </a:xfrm>
        <a:prstGeom prst="chevron">
          <a:avLst/>
        </a:prstGeom>
      </dgm:spPr>
    </dgm:pt>
    <dgm:pt modelId="{A3FC8859-56D0-4B71-9D39-488CD6FFEE82}" type="pres">
      <dgm:prSet presAssocID="{302FAC8C-3624-4F21-93B3-22497A5BA387}" presName="descendantText" presStyleLbl="alignAcc1" presStyleIdx="3" presStyleCnt="6">
        <dgm:presLayoutVars>
          <dgm:bulletEnabled val="1"/>
        </dgm:presLayoutVars>
      </dgm:prSet>
      <dgm:spPr/>
    </dgm:pt>
    <dgm:pt modelId="{3E50F8EE-0532-4EE7-BE95-B1D2B69C7ED0}" type="pres">
      <dgm:prSet presAssocID="{F0C81426-5F27-40F3-B89F-BF44ED3B1324}" presName="sp" presStyleCnt="0"/>
      <dgm:spPr/>
    </dgm:pt>
    <dgm:pt modelId="{94DF598A-315F-4AB3-847A-8EE65E918AF0}" type="pres">
      <dgm:prSet presAssocID="{4B45AADB-0ABA-44DD-BD08-8F5BC80F7B48}" presName="composite" presStyleCnt="0"/>
      <dgm:spPr/>
    </dgm:pt>
    <dgm:pt modelId="{D297CD7D-60C3-4100-BEC8-2FEF213AB387}" type="pres">
      <dgm:prSet presAssocID="{4B45AADB-0ABA-44DD-BD08-8F5BC80F7B48}" presName="parentText" presStyleLbl="alignNode1" presStyleIdx="4" presStyleCnt="6" custLinFactNeighborY="-2080">
        <dgm:presLayoutVars>
          <dgm:chMax val="1"/>
          <dgm:bulletEnabled val="1"/>
        </dgm:presLayoutVars>
      </dgm:prSet>
      <dgm:spPr>
        <a:xfrm rot="5400000">
          <a:off x="-114877" y="2783094"/>
          <a:ext cx="765853" cy="536097"/>
        </a:xfrm>
        <a:prstGeom prst="chevron">
          <a:avLst/>
        </a:prstGeom>
      </dgm:spPr>
    </dgm:pt>
    <dgm:pt modelId="{8CA6BCFC-06C2-4218-A7F5-55A7B2BDE52D}" type="pres">
      <dgm:prSet presAssocID="{4B45AADB-0ABA-44DD-BD08-8F5BC80F7B48}" presName="descendantText" presStyleLbl="alignAcc1" presStyleIdx="4" presStyleCnt="6" custLinFactNeighborX="-96" custLinFactNeighborY="-109">
        <dgm:presLayoutVars>
          <dgm:bulletEnabled val="1"/>
        </dgm:presLayoutVars>
      </dgm:prSet>
      <dgm:spPr/>
    </dgm:pt>
    <dgm:pt modelId="{6EE59BDA-0254-4D13-9D8F-30C43C88BDC9}" type="pres">
      <dgm:prSet presAssocID="{D0326638-079A-4A7D-A8B8-AE0DB268FB3C}" presName="sp" presStyleCnt="0"/>
      <dgm:spPr/>
    </dgm:pt>
    <dgm:pt modelId="{A4562FED-19D4-40B4-8931-2830E3C57730}" type="pres">
      <dgm:prSet presAssocID="{7333F526-838E-4099-81BF-FC602FE704DE}" presName="composite" presStyleCnt="0"/>
      <dgm:spPr/>
    </dgm:pt>
    <dgm:pt modelId="{B6A475D2-4E35-47AA-A9B0-2078C96303F5}" type="pres">
      <dgm:prSet presAssocID="{7333F526-838E-4099-81BF-FC602FE704DE}" presName="parentText" presStyleLbl="alignNode1" presStyleIdx="5" presStyleCnt="6" custLinFactNeighborY="-2080">
        <dgm:presLayoutVars>
          <dgm:chMax val="1"/>
          <dgm:bulletEnabled val="1"/>
        </dgm:presLayoutVars>
      </dgm:prSet>
      <dgm:spPr>
        <a:xfrm rot="5400000">
          <a:off x="-114877" y="3448998"/>
          <a:ext cx="765853" cy="536097"/>
        </a:xfrm>
        <a:prstGeom prst="chevron">
          <a:avLst/>
        </a:prstGeom>
      </dgm:spPr>
    </dgm:pt>
    <dgm:pt modelId="{0AC7A3C5-8F8F-4961-A096-06BB0BFD937A}" type="pres">
      <dgm:prSet presAssocID="{7333F526-838E-4099-81BF-FC602FE704DE}" presName="descendantText" presStyleLbl="alignAcc1" presStyleIdx="5" presStyleCnt="6">
        <dgm:presLayoutVars>
          <dgm:bulletEnabled val="1"/>
        </dgm:presLayoutVars>
      </dgm:prSet>
      <dgm:spPr/>
    </dgm:pt>
  </dgm:ptLst>
  <dgm:cxnLst>
    <dgm:cxn modelId="{583B3C04-7368-4B90-BFD2-8B3F562D437D}" srcId="{302FAC8C-3624-4F21-93B3-22497A5BA387}" destId="{8E3904CF-A13A-4035-AD09-D97D2EEE21A4}" srcOrd="0" destOrd="0" parTransId="{2136163C-689D-48AD-A09E-78B298510EE0}" sibTransId="{40249D0F-EE12-4163-9371-5CBCF37A703B}"/>
    <dgm:cxn modelId="{4F141E0A-C7A7-4DBE-8DFC-AA1E460EE0DD}" type="presOf" srcId="{7333F526-838E-4099-81BF-FC602FE704DE}" destId="{B6A475D2-4E35-47AA-A9B0-2078C96303F5}" srcOrd="0" destOrd="0" presId="urn:microsoft.com/office/officeart/2005/8/layout/chevron2"/>
    <dgm:cxn modelId="{3589EE1B-2903-4E79-8212-0A028157DD9A}" type="presOf" srcId="{C75C4F58-60E4-4618-9AE6-63DCFC5399F7}" destId="{BF9427AA-F3B1-4C9E-91CF-8A1A97E2E4E7}" srcOrd="0" destOrd="0" presId="urn:microsoft.com/office/officeart/2005/8/layout/chevron2"/>
    <dgm:cxn modelId="{B2B72831-E92C-4F4E-A3A8-DFE382498A69}" type="presOf" srcId="{943C317B-0E69-4FB6-B039-753E0B49B325}" destId="{09F01B50-516F-433C-A355-35F121B8CA60}" srcOrd="0" destOrd="0" presId="urn:microsoft.com/office/officeart/2005/8/layout/chevron2"/>
    <dgm:cxn modelId="{4FE9B434-281B-4C96-AA75-AD595A2B8643}" type="presOf" srcId="{595B08C4-673E-4CA7-A311-DC0FE32C531C}" destId="{E0220F48-8835-4302-9883-62223CA6D84A}" srcOrd="0" destOrd="0" presId="urn:microsoft.com/office/officeart/2005/8/layout/chevron2"/>
    <dgm:cxn modelId="{40C8D163-C832-4226-92C6-11BD48F67D72}" type="presOf" srcId="{4B45AADB-0ABA-44DD-BD08-8F5BC80F7B48}" destId="{D297CD7D-60C3-4100-BEC8-2FEF213AB387}" srcOrd="0" destOrd="0" presId="urn:microsoft.com/office/officeart/2005/8/layout/chevron2"/>
    <dgm:cxn modelId="{E837FD69-62A7-4428-B37D-2FBDA4CD7250}" type="presOf" srcId="{302FAC8C-3624-4F21-93B3-22497A5BA387}" destId="{1D96BDE8-CE94-435D-9D49-98C4ADAA2A8B}" srcOrd="0" destOrd="0" presId="urn:microsoft.com/office/officeart/2005/8/layout/chevron2"/>
    <dgm:cxn modelId="{39FB7D6A-F7A8-47D9-A277-08903CC40CAE}" type="presOf" srcId="{AEC25393-809A-4A39-9ECC-60A5EC145F5B}" destId="{2FDBAE1A-93BF-4A20-87BE-965A39E67C87}" srcOrd="0" destOrd="0" presId="urn:microsoft.com/office/officeart/2005/8/layout/chevron2"/>
    <dgm:cxn modelId="{F209EB4A-A6BD-4423-A985-388207DAB26D}" srcId="{7333F526-838E-4099-81BF-FC602FE704DE}" destId="{C1C15D6A-A530-4EE2-A948-91E0C2B4DD4F}" srcOrd="0" destOrd="0" parTransId="{78681886-AC37-4F1B-9B53-DD7A9F350CA5}" sibTransId="{7736F945-D3B4-406B-BBDB-AB58C7DF717C}"/>
    <dgm:cxn modelId="{FF442F4D-C457-4033-BF0F-684721446391}" type="presOf" srcId="{AFF0582F-04E5-417C-8FB8-315D56E30093}" destId="{451B8E28-BA60-4945-858F-0B1A00ACC726}" srcOrd="0" destOrd="0" presId="urn:microsoft.com/office/officeart/2005/8/layout/chevron2"/>
    <dgm:cxn modelId="{F27A3D55-68EC-4711-AC57-F9FAB8F7BFFE}" type="presOf" srcId="{6912D118-B06B-4125-9486-4C363F50F147}" destId="{A3FC8859-56D0-4B71-9D39-488CD6FFEE82}" srcOrd="0" destOrd="1" presId="urn:microsoft.com/office/officeart/2005/8/layout/chevron2"/>
    <dgm:cxn modelId="{B87E1857-56AC-43CC-9B39-82ABC8D3751B}" srcId="{AFF0582F-04E5-417C-8FB8-315D56E30093}" destId="{943C317B-0E69-4FB6-B039-753E0B49B325}" srcOrd="2" destOrd="0" parTransId="{49546B08-D697-40BC-85DE-7927787AFDCE}" sibTransId="{869DE3C4-3149-44FA-9D74-B42E355DEDBE}"/>
    <dgm:cxn modelId="{C7B0FD8E-52D2-49B3-B968-C89363B48E29}" srcId="{4B45AADB-0ABA-44DD-BD08-8F5BC80F7B48}" destId="{D3CCBF24-B363-4BA3-A8D0-B89B1795DCAF}" srcOrd="0" destOrd="0" parTransId="{89E70CBD-31C4-4CFD-947F-E4BE4FEF8CD8}" sibTransId="{B82CCF0B-DE5A-4495-841B-F5FBA811D72B}"/>
    <dgm:cxn modelId="{BE92E18F-9068-4ADB-90A1-CF46EE4AD69D}" srcId="{AFF0582F-04E5-417C-8FB8-315D56E30093}" destId="{C75C4F58-60E4-4618-9AE6-63DCFC5399F7}" srcOrd="1" destOrd="0" parTransId="{47ED83A8-90F4-4BE2-8CFB-46ECC7F3D233}" sibTransId="{4AC8306A-6DA5-45FD-B188-05A99DA42754}"/>
    <dgm:cxn modelId="{6F2A3D93-1349-4598-A924-6C7E2F0F8356}" type="presOf" srcId="{454BD640-8697-4D06-BDE1-8A3BCA8F628F}" destId="{3E837199-3F63-4894-AE6A-27AA87DA081F}" srcOrd="0" destOrd="0" presId="urn:microsoft.com/office/officeart/2005/8/layout/chevron2"/>
    <dgm:cxn modelId="{968FF493-A377-43B9-8F4C-BAA55C7B3FFC}" type="presOf" srcId="{C1C15D6A-A530-4EE2-A948-91E0C2B4DD4F}" destId="{0AC7A3C5-8F8F-4961-A096-06BB0BFD937A}" srcOrd="0" destOrd="0" presId="urn:microsoft.com/office/officeart/2005/8/layout/chevron2"/>
    <dgm:cxn modelId="{F0174DA3-7AD3-47A6-87BC-88A1D13DA2A5}" srcId="{AFF0582F-04E5-417C-8FB8-315D56E30093}" destId="{7333F526-838E-4099-81BF-FC602FE704DE}" srcOrd="5" destOrd="0" parTransId="{0D3AE900-491C-427E-B561-533BC0FA6779}" sibTransId="{3AA0BA8F-D4B7-4DA7-95A3-D7DD734430C8}"/>
    <dgm:cxn modelId="{9EC12BAD-962C-4D9F-8CBF-9B607F49B2C3}" srcId="{943C317B-0E69-4FB6-B039-753E0B49B325}" destId="{4F6D5A4B-74C6-4DB7-9C01-EE2D95FF9D14}" srcOrd="0" destOrd="0" parTransId="{2A4D6C92-219E-491C-800D-D371CE62B63A}" sibTransId="{2A7C967B-7B22-4EF9-A760-396202931E47}"/>
    <dgm:cxn modelId="{D523A6B4-D320-4B62-AF00-F6997217A4D5}" srcId="{AFF0582F-04E5-417C-8FB8-315D56E30093}" destId="{4B45AADB-0ABA-44DD-BD08-8F5BC80F7B48}" srcOrd="4" destOrd="0" parTransId="{E8498970-0FA2-48C0-9362-6BA48440A0FC}" sibTransId="{D0326638-079A-4A7D-A8B8-AE0DB268FB3C}"/>
    <dgm:cxn modelId="{8F1A8BB8-7BFE-424E-A8F9-9352409E5AFE}" type="presOf" srcId="{D3CCBF24-B363-4BA3-A8D0-B89B1795DCAF}" destId="{8CA6BCFC-06C2-4218-A7F5-55A7B2BDE52D}" srcOrd="0" destOrd="0" presId="urn:microsoft.com/office/officeart/2005/8/layout/chevron2"/>
    <dgm:cxn modelId="{352DABB8-6E18-40C8-BD52-7DAD63D62E92}" type="presOf" srcId="{8E3904CF-A13A-4035-AD09-D97D2EEE21A4}" destId="{A3FC8859-56D0-4B71-9D39-488CD6FFEE82}" srcOrd="0" destOrd="0" presId="urn:microsoft.com/office/officeart/2005/8/layout/chevron2"/>
    <dgm:cxn modelId="{915714BB-A087-4EFE-A6A0-1301C4F8247B}" srcId="{AFF0582F-04E5-417C-8FB8-315D56E30093}" destId="{302FAC8C-3624-4F21-93B3-22497A5BA387}" srcOrd="3" destOrd="0" parTransId="{BF676D7B-D84C-4E25-9F8F-9EB783D40F1B}" sibTransId="{F0C81426-5F27-40F3-B89F-BF44ED3B1324}"/>
    <dgm:cxn modelId="{0999FABD-F99E-49B1-9CCE-831FDDC36D42}" srcId="{C75C4F58-60E4-4618-9AE6-63DCFC5399F7}" destId="{595B08C4-673E-4CA7-A311-DC0FE32C531C}" srcOrd="0" destOrd="0" parTransId="{FA2C7199-C4AD-403D-9D8D-75A43FB875C6}" sibTransId="{5C138475-D1A0-4C7B-9E9D-134BC1BDB954}"/>
    <dgm:cxn modelId="{7B5340C0-843B-40C9-8619-13DED3F1BCE2}" type="presOf" srcId="{4F6D5A4B-74C6-4DB7-9C01-EE2D95FF9D14}" destId="{97DA005C-CFF7-4E1A-BACC-9D865E0DF053}" srcOrd="0" destOrd="0" presId="urn:microsoft.com/office/officeart/2005/8/layout/chevron2"/>
    <dgm:cxn modelId="{1B35BFC0-CE3E-42E0-9064-40F3F0DA1AAE}" srcId="{8E3904CF-A13A-4035-AD09-D97D2EEE21A4}" destId="{6912D118-B06B-4125-9486-4C363F50F147}" srcOrd="0" destOrd="0" parTransId="{379B1B9A-6A73-4451-8AC0-6A5BE6271A19}" sibTransId="{4D645E3E-516C-4A3F-A5CA-E50E38C47588}"/>
    <dgm:cxn modelId="{002497C9-791A-4196-AF34-39972813861C}" srcId="{AFF0582F-04E5-417C-8FB8-315D56E30093}" destId="{454BD640-8697-4D06-BDE1-8A3BCA8F628F}" srcOrd="0" destOrd="0" parTransId="{7721AFFA-B6C2-4882-9021-592DC1CE0F9D}" sibTransId="{5DB04E66-2420-4199-B243-8BEC29F1F6FB}"/>
    <dgm:cxn modelId="{26328AEE-68DD-45CA-BF47-FAF4514D6809}" srcId="{454BD640-8697-4D06-BDE1-8A3BCA8F628F}" destId="{AEC25393-809A-4A39-9ECC-60A5EC145F5B}" srcOrd="0" destOrd="0" parTransId="{DDAB5123-1D47-4681-A8A7-D8EB78E08E47}" sibTransId="{4692C2A9-6511-471A-967B-17D78AE7F9C1}"/>
    <dgm:cxn modelId="{1F6C6EE9-7ED7-4B08-9486-75D30C84A138}" type="presParOf" srcId="{451B8E28-BA60-4945-858F-0B1A00ACC726}" destId="{BA0F3203-44FF-4C75-97DD-FFB8A5F2DEDF}" srcOrd="0" destOrd="0" presId="urn:microsoft.com/office/officeart/2005/8/layout/chevron2"/>
    <dgm:cxn modelId="{DE91B807-3F8C-495A-BBA1-043644F2FA7D}" type="presParOf" srcId="{BA0F3203-44FF-4C75-97DD-FFB8A5F2DEDF}" destId="{3E837199-3F63-4894-AE6A-27AA87DA081F}" srcOrd="0" destOrd="0" presId="urn:microsoft.com/office/officeart/2005/8/layout/chevron2"/>
    <dgm:cxn modelId="{89203E92-B078-4640-8ABC-47E301676E68}" type="presParOf" srcId="{BA0F3203-44FF-4C75-97DD-FFB8A5F2DEDF}" destId="{2FDBAE1A-93BF-4A20-87BE-965A39E67C87}" srcOrd="1" destOrd="0" presId="urn:microsoft.com/office/officeart/2005/8/layout/chevron2"/>
    <dgm:cxn modelId="{29CF7430-2ED3-4844-BF49-B6D3B163C15B}" type="presParOf" srcId="{451B8E28-BA60-4945-858F-0B1A00ACC726}" destId="{676875C0-7C2D-45E2-80F9-0D1E237DD431}" srcOrd="1" destOrd="0" presId="urn:microsoft.com/office/officeart/2005/8/layout/chevron2"/>
    <dgm:cxn modelId="{27B1C22B-AB16-4A08-B0A5-3A70BD8DD286}" type="presParOf" srcId="{451B8E28-BA60-4945-858F-0B1A00ACC726}" destId="{FFBE97B9-56DE-474F-8EAF-75B3516CF735}" srcOrd="2" destOrd="0" presId="urn:microsoft.com/office/officeart/2005/8/layout/chevron2"/>
    <dgm:cxn modelId="{36569B14-CFA8-4446-A1F3-42FC3CD5A7A8}" type="presParOf" srcId="{FFBE97B9-56DE-474F-8EAF-75B3516CF735}" destId="{BF9427AA-F3B1-4C9E-91CF-8A1A97E2E4E7}" srcOrd="0" destOrd="0" presId="urn:microsoft.com/office/officeart/2005/8/layout/chevron2"/>
    <dgm:cxn modelId="{03E337A9-F6EA-407D-9CF0-A0E922268E58}" type="presParOf" srcId="{FFBE97B9-56DE-474F-8EAF-75B3516CF735}" destId="{E0220F48-8835-4302-9883-62223CA6D84A}" srcOrd="1" destOrd="0" presId="urn:microsoft.com/office/officeart/2005/8/layout/chevron2"/>
    <dgm:cxn modelId="{9FDBE9F0-0A43-45CE-8974-474FC0794C6F}" type="presParOf" srcId="{451B8E28-BA60-4945-858F-0B1A00ACC726}" destId="{007CB0EE-2B5A-486B-9324-BD2310BB65D9}" srcOrd="3" destOrd="0" presId="urn:microsoft.com/office/officeart/2005/8/layout/chevron2"/>
    <dgm:cxn modelId="{C1EB91B2-5146-420A-B031-7D4557467A30}" type="presParOf" srcId="{451B8E28-BA60-4945-858F-0B1A00ACC726}" destId="{4FAFA99D-7270-4436-8331-AC0B9C9D3AC3}" srcOrd="4" destOrd="0" presId="urn:microsoft.com/office/officeart/2005/8/layout/chevron2"/>
    <dgm:cxn modelId="{F07F75BC-FCAD-4A69-B4B3-C68BAE4A1064}" type="presParOf" srcId="{4FAFA99D-7270-4436-8331-AC0B9C9D3AC3}" destId="{09F01B50-516F-433C-A355-35F121B8CA60}" srcOrd="0" destOrd="0" presId="urn:microsoft.com/office/officeart/2005/8/layout/chevron2"/>
    <dgm:cxn modelId="{F3D6AC2C-DA2D-4F86-A938-BE0B06F13FA3}" type="presParOf" srcId="{4FAFA99D-7270-4436-8331-AC0B9C9D3AC3}" destId="{97DA005C-CFF7-4E1A-BACC-9D865E0DF053}" srcOrd="1" destOrd="0" presId="urn:microsoft.com/office/officeart/2005/8/layout/chevron2"/>
    <dgm:cxn modelId="{5909D3F9-F495-4F80-9F98-73C35F4E7880}" type="presParOf" srcId="{451B8E28-BA60-4945-858F-0B1A00ACC726}" destId="{26D98E64-66E3-4730-9A13-203A975074D7}" srcOrd="5" destOrd="0" presId="urn:microsoft.com/office/officeart/2005/8/layout/chevron2"/>
    <dgm:cxn modelId="{2665028A-BD75-49BA-BA56-76ACBB07E9E9}" type="presParOf" srcId="{451B8E28-BA60-4945-858F-0B1A00ACC726}" destId="{10A76309-014E-4EC0-A758-61F2B9D982AA}" srcOrd="6" destOrd="0" presId="urn:microsoft.com/office/officeart/2005/8/layout/chevron2"/>
    <dgm:cxn modelId="{F21CF87D-3C3F-4E42-A6E6-A3E11A02BFF7}" type="presParOf" srcId="{10A76309-014E-4EC0-A758-61F2B9D982AA}" destId="{1D96BDE8-CE94-435D-9D49-98C4ADAA2A8B}" srcOrd="0" destOrd="0" presId="urn:microsoft.com/office/officeart/2005/8/layout/chevron2"/>
    <dgm:cxn modelId="{FA867904-87A4-4129-A6E3-4EED5522DA3D}" type="presParOf" srcId="{10A76309-014E-4EC0-A758-61F2B9D982AA}" destId="{A3FC8859-56D0-4B71-9D39-488CD6FFEE82}" srcOrd="1" destOrd="0" presId="urn:microsoft.com/office/officeart/2005/8/layout/chevron2"/>
    <dgm:cxn modelId="{5877A304-5982-4054-871B-D37BD5081E54}" type="presParOf" srcId="{451B8E28-BA60-4945-858F-0B1A00ACC726}" destId="{3E50F8EE-0532-4EE7-BE95-B1D2B69C7ED0}" srcOrd="7" destOrd="0" presId="urn:microsoft.com/office/officeart/2005/8/layout/chevron2"/>
    <dgm:cxn modelId="{D9BEF62D-F3C3-4805-9366-F6AA3485D6D4}" type="presParOf" srcId="{451B8E28-BA60-4945-858F-0B1A00ACC726}" destId="{94DF598A-315F-4AB3-847A-8EE65E918AF0}" srcOrd="8" destOrd="0" presId="urn:microsoft.com/office/officeart/2005/8/layout/chevron2"/>
    <dgm:cxn modelId="{61CC9F7E-B59F-4DD5-8340-0DABD768C333}" type="presParOf" srcId="{94DF598A-315F-4AB3-847A-8EE65E918AF0}" destId="{D297CD7D-60C3-4100-BEC8-2FEF213AB387}" srcOrd="0" destOrd="0" presId="urn:microsoft.com/office/officeart/2005/8/layout/chevron2"/>
    <dgm:cxn modelId="{5A9DB3FB-2F04-4CC8-B31D-8BD6C2A889C0}" type="presParOf" srcId="{94DF598A-315F-4AB3-847A-8EE65E918AF0}" destId="{8CA6BCFC-06C2-4218-A7F5-55A7B2BDE52D}" srcOrd="1" destOrd="0" presId="urn:microsoft.com/office/officeart/2005/8/layout/chevron2"/>
    <dgm:cxn modelId="{52935C1A-48D7-40D4-AE76-6081A3AD3F1E}" type="presParOf" srcId="{451B8E28-BA60-4945-858F-0B1A00ACC726}" destId="{6EE59BDA-0254-4D13-9D8F-30C43C88BDC9}" srcOrd="9" destOrd="0" presId="urn:microsoft.com/office/officeart/2005/8/layout/chevron2"/>
    <dgm:cxn modelId="{1E4DE194-9EC8-4C75-8273-A728793585AF}" type="presParOf" srcId="{451B8E28-BA60-4945-858F-0B1A00ACC726}" destId="{A4562FED-19D4-40B4-8931-2830E3C57730}" srcOrd="10" destOrd="0" presId="urn:microsoft.com/office/officeart/2005/8/layout/chevron2"/>
    <dgm:cxn modelId="{DCC58DAA-D21D-4E05-8B76-4E8F15BFBA31}" type="presParOf" srcId="{A4562FED-19D4-40B4-8931-2830E3C57730}" destId="{B6A475D2-4E35-47AA-A9B0-2078C96303F5}" srcOrd="0" destOrd="0" presId="urn:microsoft.com/office/officeart/2005/8/layout/chevron2"/>
    <dgm:cxn modelId="{023AC66E-BD2C-491A-8F7B-7424212ACB88}" type="presParOf" srcId="{A4562FED-19D4-40B4-8931-2830E3C57730}" destId="{0AC7A3C5-8F8F-4961-A096-06BB0BFD937A}"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0268C5-182B-4F70-867B-58F55F5D95D4}">
      <dsp:nvSpPr>
        <dsp:cNvPr id="0" name=""/>
        <dsp:cNvSpPr/>
      </dsp:nvSpPr>
      <dsp:spPr>
        <a:xfrm>
          <a:off x="9034" y="671414"/>
          <a:ext cx="1070602" cy="366717"/>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66725">
            <a:lnSpc>
              <a:spcPct val="90000"/>
            </a:lnSpc>
            <a:spcBef>
              <a:spcPct val="0"/>
            </a:spcBef>
            <a:spcAft>
              <a:spcPct val="35000"/>
            </a:spcAft>
            <a:buNone/>
          </a:pPr>
          <a:r>
            <a:rPr lang="en-US" sz="1050" b="0" kern="1200">
              <a:solidFill>
                <a:schemeClr val="bg1"/>
              </a:solidFill>
            </a:rPr>
            <a:t>Kick-Off Meeting</a:t>
          </a:r>
        </a:p>
      </dsp:txBody>
      <dsp:txXfrm>
        <a:off x="9034" y="671414"/>
        <a:ext cx="1070602" cy="366717"/>
      </dsp:txXfrm>
    </dsp:sp>
    <dsp:sp modelId="{9FF7EAF8-F42F-4B37-8CB7-0CFA63F95108}">
      <dsp:nvSpPr>
        <dsp:cNvPr id="0" name=""/>
        <dsp:cNvSpPr/>
      </dsp:nvSpPr>
      <dsp:spPr>
        <a:xfrm>
          <a:off x="9034" y="1038132"/>
          <a:ext cx="1070602" cy="2091847"/>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lr>
              <a:schemeClr val="folHlink"/>
            </a:buClr>
            <a:buSzPct val="100000"/>
            <a:buNone/>
          </a:pPr>
          <a:r>
            <a:rPr lang="en-US" sz="1000" kern="1200"/>
            <a:t>Define:</a:t>
          </a:r>
        </a:p>
        <a:p>
          <a:pPr marL="57150" lvl="1" indent="-57150" algn="l" defTabSz="444500">
            <a:lnSpc>
              <a:spcPct val="90000"/>
            </a:lnSpc>
            <a:spcBef>
              <a:spcPct val="0"/>
            </a:spcBef>
            <a:spcAft>
              <a:spcPct val="15000"/>
            </a:spcAft>
            <a:buClr>
              <a:schemeClr val="tx1"/>
            </a:buClr>
            <a:buSzPct val="100000"/>
            <a:buFont typeface="Arial" panose="020B0604020202020204" pitchFamily="34" charset="0"/>
            <a:buChar char="•"/>
          </a:pPr>
          <a:r>
            <a:rPr lang="en-US" sz="1000" kern="1200"/>
            <a:t>Transaction scope and requirements</a:t>
          </a:r>
        </a:p>
        <a:p>
          <a:pPr marL="57150" lvl="1" indent="-57150" algn="l" defTabSz="444500">
            <a:lnSpc>
              <a:spcPct val="90000"/>
            </a:lnSpc>
            <a:spcBef>
              <a:spcPct val="0"/>
            </a:spcBef>
            <a:spcAft>
              <a:spcPct val="15000"/>
            </a:spcAft>
            <a:buClr>
              <a:schemeClr val="tx1"/>
            </a:buClr>
            <a:buSzPct val="100000"/>
            <a:buFont typeface="Arial" panose="020B0604020202020204" pitchFamily="34" charset="0"/>
            <a:buChar char="•"/>
          </a:pPr>
          <a:r>
            <a:rPr lang="en-US" sz="1000" kern="1200"/>
            <a:t>Catalog scope</a:t>
          </a:r>
        </a:p>
        <a:p>
          <a:pPr marL="57150" lvl="1" indent="-57150" algn="l" defTabSz="444500">
            <a:lnSpc>
              <a:spcPct val="90000"/>
            </a:lnSpc>
            <a:spcBef>
              <a:spcPct val="0"/>
            </a:spcBef>
            <a:spcAft>
              <a:spcPct val="15000"/>
            </a:spcAft>
            <a:buClr>
              <a:schemeClr val="tx1"/>
            </a:buClr>
            <a:buSzPct val="100000"/>
            <a:buFont typeface="Arial" panose="020B0604020202020204" pitchFamily="34" charset="0"/>
            <a:buChar char="•"/>
          </a:pPr>
          <a:r>
            <a:rPr lang="en-US" sz="1000" kern="1200"/>
            <a:t>Project Plan</a:t>
          </a:r>
        </a:p>
        <a:p>
          <a:pPr marL="57150" lvl="1" indent="-57150" algn="l" defTabSz="444500">
            <a:lnSpc>
              <a:spcPct val="90000"/>
            </a:lnSpc>
            <a:spcBef>
              <a:spcPct val="0"/>
            </a:spcBef>
            <a:spcAft>
              <a:spcPct val="15000"/>
            </a:spcAft>
            <a:buClr>
              <a:schemeClr val="tx1"/>
            </a:buClr>
            <a:buSzPct val="100000"/>
            <a:buFont typeface="Arial" panose="020B0604020202020204" pitchFamily="34" charset="0"/>
            <a:buChar char="•"/>
          </a:pPr>
          <a:r>
            <a:rPr lang="en-US" sz="1000" kern="1200"/>
            <a:t>Project team and resources</a:t>
          </a:r>
        </a:p>
      </dsp:txBody>
      <dsp:txXfrm>
        <a:off x="9034" y="1038132"/>
        <a:ext cx="1070602" cy="2091847"/>
      </dsp:txXfrm>
    </dsp:sp>
    <dsp:sp modelId="{57FD1C08-9F2F-416E-BAF2-0F0A2DDCFF0C}">
      <dsp:nvSpPr>
        <dsp:cNvPr id="0" name=""/>
        <dsp:cNvSpPr/>
      </dsp:nvSpPr>
      <dsp:spPr>
        <a:xfrm>
          <a:off x="1229521" y="671414"/>
          <a:ext cx="1070602" cy="366717"/>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marL="0" lvl="0" indent="0" algn="ctr" defTabSz="444500">
            <a:lnSpc>
              <a:spcPct val="90000"/>
            </a:lnSpc>
            <a:spcBef>
              <a:spcPct val="0"/>
            </a:spcBef>
            <a:spcAft>
              <a:spcPct val="35000"/>
            </a:spcAft>
            <a:buNone/>
          </a:pPr>
          <a:r>
            <a:rPr lang="en-US" sz="1000" b="0" kern="1200">
              <a:solidFill>
                <a:schemeClr val="bg1"/>
              </a:solidFill>
              <a:latin typeface="+mn-lt"/>
              <a:cs typeface="Arial"/>
            </a:rPr>
            <a:t>Configurations</a:t>
          </a:r>
          <a:endParaRPr lang="en-US" sz="1000" b="0" kern="1200">
            <a:solidFill>
              <a:schemeClr val="bg1"/>
            </a:solidFill>
            <a:cs typeface="Arial"/>
          </a:endParaRPr>
        </a:p>
      </dsp:txBody>
      <dsp:txXfrm>
        <a:off x="1229521" y="671414"/>
        <a:ext cx="1070602" cy="366717"/>
      </dsp:txXfrm>
    </dsp:sp>
    <dsp:sp modelId="{17D6314C-1A6A-4530-9B26-A2095B400A0D}">
      <dsp:nvSpPr>
        <dsp:cNvPr id="0" name=""/>
        <dsp:cNvSpPr/>
      </dsp:nvSpPr>
      <dsp:spPr>
        <a:xfrm>
          <a:off x="1229521" y="1038132"/>
          <a:ext cx="1070602" cy="2091847"/>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None/>
          </a:pPr>
          <a:r>
            <a:rPr lang="en-US" sz="1000" kern="1200"/>
            <a:t>Confirm:</a:t>
          </a:r>
        </a:p>
        <a:p>
          <a:pPr marL="57150" lvl="1" indent="-57150" algn="l" defTabSz="444500">
            <a:lnSpc>
              <a:spcPct val="90000"/>
            </a:lnSpc>
            <a:spcBef>
              <a:spcPct val="0"/>
            </a:spcBef>
            <a:spcAft>
              <a:spcPct val="15000"/>
            </a:spcAft>
            <a:buFont typeface="Arial" panose="020B0604020202020204" pitchFamily="34" charset="0"/>
            <a:buChar char="•"/>
          </a:pPr>
          <a:r>
            <a:rPr lang="en-US" sz="1000" kern="1200"/>
            <a:t>ANID setup</a:t>
          </a:r>
        </a:p>
        <a:p>
          <a:pPr marL="57150" lvl="1" indent="-57150" algn="l" defTabSz="444500">
            <a:lnSpc>
              <a:spcPct val="90000"/>
            </a:lnSpc>
            <a:spcBef>
              <a:spcPct val="0"/>
            </a:spcBef>
            <a:spcAft>
              <a:spcPct val="15000"/>
            </a:spcAft>
            <a:buFont typeface="Arial" panose="020B0604020202020204" pitchFamily="34" charset="0"/>
            <a:buChar char="•"/>
          </a:pPr>
          <a:r>
            <a:rPr lang="en-US" sz="1000" kern="1200"/>
            <a:t>Relationship established</a:t>
          </a:r>
        </a:p>
        <a:p>
          <a:pPr marL="57150" lvl="1" indent="-57150" algn="l" defTabSz="444500">
            <a:lnSpc>
              <a:spcPct val="90000"/>
            </a:lnSpc>
            <a:spcBef>
              <a:spcPct val="0"/>
            </a:spcBef>
            <a:spcAft>
              <a:spcPct val="15000"/>
            </a:spcAft>
            <a:buNone/>
          </a:pPr>
          <a:endParaRPr lang="en-US" sz="1000" kern="1200"/>
        </a:p>
        <a:p>
          <a:pPr marL="57150" lvl="1" indent="-57150" algn="l" defTabSz="444500">
            <a:lnSpc>
              <a:spcPct val="90000"/>
            </a:lnSpc>
            <a:spcBef>
              <a:spcPct val="0"/>
            </a:spcBef>
            <a:spcAft>
              <a:spcPct val="15000"/>
            </a:spcAft>
            <a:buNone/>
          </a:pPr>
          <a:r>
            <a:rPr lang="en-US" sz="1000" kern="1200"/>
            <a:t>Define:</a:t>
          </a:r>
        </a:p>
        <a:p>
          <a:pPr marL="57150" lvl="1" indent="-57150" algn="l" defTabSz="444500">
            <a:lnSpc>
              <a:spcPct val="90000"/>
            </a:lnSpc>
            <a:spcBef>
              <a:spcPct val="0"/>
            </a:spcBef>
            <a:spcAft>
              <a:spcPct val="15000"/>
            </a:spcAft>
            <a:buFont typeface="Arial" panose="020B0604020202020204" pitchFamily="34" charset="0"/>
            <a:buChar char="•"/>
          </a:pPr>
          <a:r>
            <a:rPr lang="en-US" sz="1000" kern="1200"/>
            <a:t>Supplier’s technical solution</a:t>
          </a:r>
        </a:p>
        <a:p>
          <a:pPr marL="57150" lvl="1" indent="-57150" algn="l" defTabSz="444500">
            <a:lnSpc>
              <a:spcPct val="90000"/>
            </a:lnSpc>
            <a:spcBef>
              <a:spcPct val="0"/>
            </a:spcBef>
            <a:spcAft>
              <a:spcPct val="15000"/>
            </a:spcAft>
            <a:buFont typeface="Arial" panose="020B0604020202020204" pitchFamily="34" charset="0"/>
            <a:buChar char="•"/>
          </a:pPr>
          <a:r>
            <a:rPr lang="en-US" sz="1000" kern="1200"/>
            <a:t>Test plan - Identify test scenarios</a:t>
          </a:r>
        </a:p>
      </dsp:txBody>
      <dsp:txXfrm>
        <a:off x="1229521" y="1038132"/>
        <a:ext cx="1070602" cy="2091847"/>
      </dsp:txXfrm>
    </dsp:sp>
    <dsp:sp modelId="{5F5B06F0-D9DF-4C45-B1E7-1D5A55E4756E}">
      <dsp:nvSpPr>
        <dsp:cNvPr id="0" name=""/>
        <dsp:cNvSpPr/>
      </dsp:nvSpPr>
      <dsp:spPr>
        <a:xfrm>
          <a:off x="2450008" y="671414"/>
          <a:ext cx="1070602" cy="366717"/>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marL="0" lvl="0" indent="0" algn="ctr" defTabSz="444500">
            <a:lnSpc>
              <a:spcPct val="90000"/>
            </a:lnSpc>
            <a:spcBef>
              <a:spcPct val="0"/>
            </a:spcBef>
            <a:spcAft>
              <a:spcPct val="35000"/>
            </a:spcAft>
            <a:buNone/>
          </a:pPr>
          <a:r>
            <a:rPr lang="en-US" sz="1000" b="0" kern="1200">
              <a:solidFill>
                <a:schemeClr val="bg1"/>
              </a:solidFill>
              <a:latin typeface="+mn-lt"/>
              <a:cs typeface="Arial"/>
            </a:rPr>
            <a:t>Supplier Development</a:t>
          </a:r>
          <a:endParaRPr lang="en-US" sz="1000" b="0" kern="1200">
            <a:solidFill>
              <a:schemeClr val="bg1"/>
            </a:solidFill>
            <a:cs typeface="Arial"/>
          </a:endParaRPr>
        </a:p>
      </dsp:txBody>
      <dsp:txXfrm>
        <a:off x="2450008" y="671414"/>
        <a:ext cx="1070602" cy="366717"/>
      </dsp:txXfrm>
    </dsp:sp>
    <dsp:sp modelId="{978D2410-77D8-490A-B225-BE6B06D3A5C7}">
      <dsp:nvSpPr>
        <dsp:cNvPr id="0" name=""/>
        <dsp:cNvSpPr/>
      </dsp:nvSpPr>
      <dsp:spPr>
        <a:xfrm>
          <a:off x="2450008" y="1038132"/>
          <a:ext cx="1070602" cy="2091847"/>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lr>
              <a:schemeClr val="tx1"/>
            </a:buClr>
            <a:buSzPct val="100000"/>
            <a:buFont typeface="Arial" panose="020B0604020202020204" pitchFamily="34" charset="0"/>
            <a:buChar char="•"/>
          </a:pPr>
          <a:r>
            <a:rPr lang="en-US" sz="1000" kern="1200"/>
            <a:t>Perform Dev and QA map testing</a:t>
          </a:r>
        </a:p>
        <a:p>
          <a:pPr marL="57150" lvl="1" indent="-57150" algn="l" defTabSz="444500">
            <a:lnSpc>
              <a:spcPct val="90000"/>
            </a:lnSpc>
            <a:spcBef>
              <a:spcPct val="0"/>
            </a:spcBef>
            <a:spcAft>
              <a:spcPct val="15000"/>
            </a:spcAft>
            <a:buClr>
              <a:schemeClr val="tx1"/>
            </a:buClr>
            <a:buSzPct val="100000"/>
            <a:buFont typeface="Arial" panose="020B0604020202020204" pitchFamily="34" charset="0"/>
            <a:buChar char="•"/>
          </a:pPr>
          <a:r>
            <a:rPr lang="en-US" sz="1000" kern="1200"/>
            <a:t>Establish AN connectivity</a:t>
          </a:r>
        </a:p>
        <a:p>
          <a:pPr marL="57150" lvl="1" indent="-57150" algn="l" defTabSz="444500">
            <a:lnSpc>
              <a:spcPct val="90000"/>
            </a:lnSpc>
            <a:spcBef>
              <a:spcPct val="0"/>
            </a:spcBef>
            <a:spcAft>
              <a:spcPct val="15000"/>
            </a:spcAft>
            <a:buClr>
              <a:schemeClr val="tx1"/>
            </a:buClr>
            <a:buSzPct val="100000"/>
            <a:buFont typeface="Arial" panose="020B0604020202020204" pitchFamily="34" charset="0"/>
            <a:buChar char="•"/>
          </a:pPr>
          <a:r>
            <a:rPr lang="en-US" sz="1000" kern="1200"/>
            <a:t>Submit sample integrations documents for validation</a:t>
          </a:r>
        </a:p>
      </dsp:txBody>
      <dsp:txXfrm>
        <a:off x="2450008" y="1038132"/>
        <a:ext cx="1070602" cy="2091847"/>
      </dsp:txXfrm>
    </dsp:sp>
    <dsp:sp modelId="{38999281-7355-4480-A7AF-7AE5F079AF1A}">
      <dsp:nvSpPr>
        <dsp:cNvPr id="0" name=""/>
        <dsp:cNvSpPr/>
      </dsp:nvSpPr>
      <dsp:spPr>
        <a:xfrm>
          <a:off x="3670495" y="671414"/>
          <a:ext cx="1070602" cy="366717"/>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marL="0" lvl="0" indent="0" algn="ctr" defTabSz="444500">
            <a:lnSpc>
              <a:spcPct val="90000"/>
            </a:lnSpc>
            <a:spcBef>
              <a:spcPct val="0"/>
            </a:spcBef>
            <a:spcAft>
              <a:spcPct val="35000"/>
            </a:spcAft>
            <a:buNone/>
          </a:pPr>
          <a:r>
            <a:rPr lang="en-US" sz="1000" b="0" kern="1200">
              <a:latin typeface="+mn-lt"/>
              <a:cs typeface="Arial"/>
            </a:rPr>
            <a:t>UAT Testing</a:t>
          </a:r>
          <a:endParaRPr lang="en-US" sz="1000" b="0" kern="1200">
            <a:cs typeface="Arial"/>
          </a:endParaRPr>
        </a:p>
      </dsp:txBody>
      <dsp:txXfrm>
        <a:off x="3670495" y="671414"/>
        <a:ext cx="1070602" cy="366717"/>
      </dsp:txXfrm>
    </dsp:sp>
    <dsp:sp modelId="{1EEB8811-B0E5-4020-96EA-C1022050043D}">
      <dsp:nvSpPr>
        <dsp:cNvPr id="0" name=""/>
        <dsp:cNvSpPr/>
      </dsp:nvSpPr>
      <dsp:spPr>
        <a:xfrm>
          <a:off x="3670495" y="1038132"/>
          <a:ext cx="1070602" cy="2091847"/>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har char="•"/>
          </a:pPr>
          <a:r>
            <a:rPr lang="en-US" sz="1000" kern="1200">
              <a:latin typeface="+mn-lt"/>
            </a:rPr>
            <a:t>Conduct UAT testing with customer</a:t>
          </a:r>
          <a:endParaRPr lang="en-US" sz="1000" kern="1200"/>
        </a:p>
        <a:p>
          <a:pPr marL="57150" lvl="1" indent="-57150" algn="l" defTabSz="444500">
            <a:lnSpc>
              <a:spcPct val="90000"/>
            </a:lnSpc>
            <a:spcBef>
              <a:spcPct val="0"/>
            </a:spcBef>
            <a:spcAft>
              <a:spcPct val="15000"/>
            </a:spcAft>
            <a:buChar char="•"/>
          </a:pPr>
          <a:r>
            <a:rPr lang="en-US" sz="1000" kern="1200">
              <a:latin typeface="+mn-lt"/>
            </a:rPr>
            <a:t>Use pre-defined test scenarios</a:t>
          </a:r>
        </a:p>
        <a:p>
          <a:pPr marL="57150" lvl="1" indent="-57150" algn="l" defTabSz="444500">
            <a:lnSpc>
              <a:spcPct val="90000"/>
            </a:lnSpc>
            <a:spcBef>
              <a:spcPct val="0"/>
            </a:spcBef>
            <a:spcAft>
              <a:spcPct val="15000"/>
            </a:spcAft>
            <a:buChar char="•"/>
          </a:pPr>
          <a:r>
            <a:rPr lang="en-US" sz="1000" kern="1200">
              <a:latin typeface="+mn-lt"/>
            </a:rPr>
            <a:t>Validate solution meets requirements</a:t>
          </a:r>
        </a:p>
        <a:p>
          <a:pPr marL="57150" lvl="1" indent="-57150" algn="l" defTabSz="444500">
            <a:lnSpc>
              <a:spcPct val="90000"/>
            </a:lnSpc>
            <a:spcBef>
              <a:spcPct val="0"/>
            </a:spcBef>
            <a:spcAft>
              <a:spcPct val="15000"/>
            </a:spcAft>
            <a:buChar char="•"/>
          </a:pPr>
          <a:r>
            <a:rPr lang="en-US" sz="1000" kern="1200">
              <a:latin typeface="+mn-lt"/>
            </a:rPr>
            <a:t>Complete acceptance and formal sign-off</a:t>
          </a:r>
        </a:p>
      </dsp:txBody>
      <dsp:txXfrm>
        <a:off x="3670495" y="1038132"/>
        <a:ext cx="1070602" cy="2091847"/>
      </dsp:txXfrm>
    </dsp:sp>
    <dsp:sp modelId="{AA54BC97-B850-4E76-A50E-12C2C65A615A}">
      <dsp:nvSpPr>
        <dsp:cNvPr id="0" name=""/>
        <dsp:cNvSpPr/>
      </dsp:nvSpPr>
      <dsp:spPr>
        <a:xfrm>
          <a:off x="4890982" y="671414"/>
          <a:ext cx="1070602" cy="366717"/>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marL="0" lvl="0" indent="0" algn="ctr" defTabSz="444500">
            <a:lnSpc>
              <a:spcPct val="90000"/>
            </a:lnSpc>
            <a:spcBef>
              <a:spcPct val="0"/>
            </a:spcBef>
            <a:spcAft>
              <a:spcPct val="35000"/>
            </a:spcAft>
            <a:buNone/>
          </a:pPr>
          <a:r>
            <a:rPr lang="en-US" sz="1000" b="0" kern="1200">
              <a:latin typeface="+mn-lt"/>
              <a:cs typeface="Arial"/>
            </a:rPr>
            <a:t>Migration to Production</a:t>
          </a:r>
          <a:endParaRPr lang="en-US" sz="1000" b="0" kern="1200">
            <a:cs typeface="Arial"/>
          </a:endParaRPr>
        </a:p>
      </dsp:txBody>
      <dsp:txXfrm>
        <a:off x="4890982" y="671414"/>
        <a:ext cx="1070602" cy="366717"/>
      </dsp:txXfrm>
    </dsp:sp>
    <dsp:sp modelId="{3E4AE754-C1B3-497A-9B5D-FD3BBF709969}">
      <dsp:nvSpPr>
        <dsp:cNvPr id="0" name=""/>
        <dsp:cNvSpPr/>
      </dsp:nvSpPr>
      <dsp:spPr>
        <a:xfrm>
          <a:off x="4890982" y="1038132"/>
          <a:ext cx="1070602" cy="2091847"/>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har char="•"/>
          </a:pPr>
          <a:r>
            <a:rPr lang="en-US" sz="1000" kern="1200">
              <a:latin typeface="+mn-lt"/>
            </a:rPr>
            <a:t>Supplier migrates maps</a:t>
          </a:r>
          <a:endParaRPr lang="en-US" sz="1000" kern="1200"/>
        </a:p>
        <a:p>
          <a:pPr marL="57150" lvl="1" indent="-57150" algn="l" defTabSz="444500">
            <a:lnSpc>
              <a:spcPct val="90000"/>
            </a:lnSpc>
            <a:spcBef>
              <a:spcPct val="0"/>
            </a:spcBef>
            <a:spcAft>
              <a:spcPct val="15000"/>
            </a:spcAft>
            <a:buChar char="•"/>
          </a:pPr>
          <a:r>
            <a:rPr lang="en-US" sz="1000" kern="1200"/>
            <a:t>Confirm relationship established</a:t>
          </a:r>
          <a:endParaRPr lang="en-US" sz="1000" kern="1200">
            <a:latin typeface="+mn-lt"/>
          </a:endParaRPr>
        </a:p>
        <a:p>
          <a:pPr marL="57150" lvl="1" indent="-57150" algn="l" defTabSz="444500">
            <a:lnSpc>
              <a:spcPct val="90000"/>
            </a:lnSpc>
            <a:spcBef>
              <a:spcPct val="0"/>
            </a:spcBef>
            <a:spcAft>
              <a:spcPct val="15000"/>
            </a:spcAft>
            <a:buChar char="•"/>
          </a:pPr>
          <a:r>
            <a:rPr lang="en-US" sz="1000" kern="1200">
              <a:latin typeface="+mn-lt"/>
            </a:rPr>
            <a:t>Confirm accounts configured</a:t>
          </a:r>
        </a:p>
        <a:p>
          <a:pPr marL="57150" lvl="1" indent="-57150" algn="l" defTabSz="444500">
            <a:lnSpc>
              <a:spcPct val="90000"/>
            </a:lnSpc>
            <a:spcBef>
              <a:spcPct val="0"/>
            </a:spcBef>
            <a:spcAft>
              <a:spcPct val="15000"/>
            </a:spcAft>
            <a:buChar char="•"/>
          </a:pPr>
          <a:r>
            <a:rPr lang="en-US" sz="1000" kern="1200">
              <a:latin typeface="+mn-lt"/>
            </a:rPr>
            <a:t>Perform change management</a:t>
          </a:r>
        </a:p>
        <a:p>
          <a:pPr marL="57150" lvl="1" indent="-57150" algn="l" defTabSz="444500">
            <a:lnSpc>
              <a:spcPct val="90000"/>
            </a:lnSpc>
            <a:spcBef>
              <a:spcPct val="0"/>
            </a:spcBef>
            <a:spcAft>
              <a:spcPct val="15000"/>
            </a:spcAft>
            <a:buChar char="•"/>
          </a:pPr>
          <a:r>
            <a:rPr lang="en-US" sz="1000" kern="1200">
              <a:latin typeface="+mn-lt"/>
            </a:rPr>
            <a:t>Deploy communications</a:t>
          </a:r>
        </a:p>
      </dsp:txBody>
      <dsp:txXfrm>
        <a:off x="4890982" y="1038132"/>
        <a:ext cx="1070602" cy="2091847"/>
      </dsp:txXfrm>
    </dsp:sp>
    <dsp:sp modelId="{161DBE04-9434-4E3A-A9EF-9FDD38866FF8}">
      <dsp:nvSpPr>
        <dsp:cNvPr id="0" name=""/>
        <dsp:cNvSpPr/>
      </dsp:nvSpPr>
      <dsp:spPr>
        <a:xfrm>
          <a:off x="6111470" y="671414"/>
          <a:ext cx="1070602" cy="366717"/>
        </a:xfrm>
        <a:prstGeom prst="rect">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marL="0" lvl="0" indent="0" algn="ctr" defTabSz="444500">
            <a:lnSpc>
              <a:spcPct val="90000"/>
            </a:lnSpc>
            <a:spcBef>
              <a:spcPct val="0"/>
            </a:spcBef>
            <a:spcAft>
              <a:spcPct val="35000"/>
            </a:spcAft>
            <a:buNone/>
          </a:pPr>
          <a:r>
            <a:rPr lang="en-US" sz="1000" b="0" kern="1200">
              <a:latin typeface="+mn-lt"/>
              <a:cs typeface="Arial"/>
            </a:rPr>
            <a:t>Production</a:t>
          </a:r>
          <a:endParaRPr lang="en-US" sz="1000" b="0" kern="1200">
            <a:cs typeface="Arial"/>
          </a:endParaRPr>
        </a:p>
      </dsp:txBody>
      <dsp:txXfrm>
        <a:off x="6111470" y="671414"/>
        <a:ext cx="1070602" cy="366717"/>
      </dsp:txXfrm>
    </dsp:sp>
    <dsp:sp modelId="{36FB6E7F-50C5-4C76-97BA-642C9279E853}">
      <dsp:nvSpPr>
        <dsp:cNvPr id="0" name=""/>
        <dsp:cNvSpPr/>
      </dsp:nvSpPr>
      <dsp:spPr>
        <a:xfrm>
          <a:off x="6111470" y="1038132"/>
          <a:ext cx="1070602" cy="2091847"/>
        </a:xfrm>
        <a:prstGeom prst="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57150" algn="l" defTabSz="444500">
            <a:lnSpc>
              <a:spcPct val="90000"/>
            </a:lnSpc>
            <a:spcBef>
              <a:spcPct val="0"/>
            </a:spcBef>
            <a:spcAft>
              <a:spcPct val="15000"/>
            </a:spcAft>
            <a:buChar char="•"/>
          </a:pPr>
          <a:r>
            <a:rPr lang="en-US" sz="1000" kern="1200">
              <a:latin typeface="+mn-lt"/>
            </a:rPr>
            <a:t>Confirm successful transaction</a:t>
          </a:r>
          <a:endParaRPr lang="en-US" sz="1000" kern="1200"/>
        </a:p>
        <a:p>
          <a:pPr marL="57150" lvl="1" indent="-57150" algn="l" defTabSz="444500" rtl="0">
            <a:lnSpc>
              <a:spcPct val="90000"/>
            </a:lnSpc>
            <a:spcBef>
              <a:spcPct val="0"/>
            </a:spcBef>
            <a:spcAft>
              <a:spcPct val="15000"/>
            </a:spcAft>
            <a:buChar char="•"/>
          </a:pPr>
          <a:r>
            <a:rPr lang="en-US" sz="1000" kern="1200">
              <a:latin typeface="+mn-lt"/>
            </a:rPr>
            <a:t>Specialist provides 2 weeks production support</a:t>
          </a:r>
        </a:p>
        <a:p>
          <a:pPr marL="57150" lvl="1" indent="-57150" algn="l" defTabSz="444500">
            <a:lnSpc>
              <a:spcPct val="90000"/>
            </a:lnSpc>
            <a:spcBef>
              <a:spcPct val="0"/>
            </a:spcBef>
            <a:spcAft>
              <a:spcPct val="15000"/>
            </a:spcAft>
            <a:buChar char="•"/>
          </a:pPr>
          <a:r>
            <a:rPr lang="en-US" sz="1000" kern="1200">
              <a:latin typeface="+mn-lt"/>
            </a:rPr>
            <a:t>Close project</a:t>
          </a:r>
        </a:p>
        <a:p>
          <a:pPr marL="57150" lvl="1" indent="-57150" algn="l" defTabSz="444500" rtl="0">
            <a:lnSpc>
              <a:spcPct val="90000"/>
            </a:lnSpc>
            <a:spcBef>
              <a:spcPct val="0"/>
            </a:spcBef>
            <a:spcAft>
              <a:spcPct val="15000"/>
            </a:spcAft>
            <a:buChar char="•"/>
          </a:pPr>
          <a:r>
            <a:rPr lang="hu-HU" sz="1000" kern="1200">
              <a:latin typeface="+mn-lt"/>
            </a:rPr>
            <a:t>SAP</a:t>
          </a:r>
          <a:r>
            <a:rPr lang="en-US" sz="1000" kern="1200">
              <a:latin typeface="+mn-lt"/>
            </a:rPr>
            <a:t> Support</a:t>
          </a:r>
          <a:endParaRPr lang="en-US" sz="1000" kern="1200">
            <a:latin typeface="Arial"/>
            <a:cs typeface="Arial"/>
          </a:endParaRPr>
        </a:p>
      </dsp:txBody>
      <dsp:txXfrm>
        <a:off x="6111470" y="1038132"/>
        <a:ext cx="1070602" cy="20918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837199-3F63-4894-AE6A-27AA87DA081F}">
      <dsp:nvSpPr>
        <dsp:cNvPr id="0" name=""/>
        <dsp:cNvSpPr/>
      </dsp:nvSpPr>
      <dsp:spPr>
        <a:xfrm rot="5400000">
          <a:off x="-128089" y="128089"/>
          <a:ext cx="853929" cy="597750"/>
        </a:xfrm>
        <a:prstGeom prst="chevron">
          <a:avLst/>
        </a:prstGeom>
        <a:solidFill>
          <a:schemeClr val="accent3"/>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1000" kern="1200">
              <a:solidFill>
                <a:srgbClr val="FFFFFF"/>
              </a:solidFill>
              <a:latin typeface="Arial"/>
              <a:ea typeface="+mn-ea"/>
              <a:cs typeface="+mn-cs"/>
            </a:rPr>
            <a:t>Plan</a:t>
          </a:r>
        </a:p>
      </dsp:txBody>
      <dsp:txXfrm rot="-5400000">
        <a:off x="1" y="298874"/>
        <a:ext cx="597750" cy="256179"/>
      </dsp:txXfrm>
    </dsp:sp>
    <dsp:sp modelId="{2FDBAE1A-93BF-4A20-87BE-965A39E67C87}">
      <dsp:nvSpPr>
        <dsp:cNvPr id="0" name=""/>
        <dsp:cNvSpPr/>
      </dsp:nvSpPr>
      <dsp:spPr>
        <a:xfrm rot="5400000">
          <a:off x="5402229" y="-4801039"/>
          <a:ext cx="555054" cy="10164011"/>
        </a:xfrm>
        <a:prstGeom prst="round2SameRect">
          <a:avLst/>
        </a:prstGeom>
        <a:solidFill>
          <a:schemeClr val="lt1">
            <a:alpha val="90000"/>
            <a:hueOff val="0"/>
            <a:satOff val="0"/>
            <a:lumOff val="0"/>
            <a:alphaOff val="0"/>
          </a:schemeClr>
        </a:solidFill>
        <a:ln w="1905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t>Get familiar with the integration guideline, define roles and responsibilities of project resources and agree on milestone dates;</a:t>
          </a:r>
        </a:p>
      </dsp:txBody>
      <dsp:txXfrm rot="-5400000">
        <a:off x="597751" y="30535"/>
        <a:ext cx="10136915" cy="500862"/>
      </dsp:txXfrm>
    </dsp:sp>
    <dsp:sp modelId="{BF9427AA-F3B1-4C9E-91CF-8A1A97E2E4E7}">
      <dsp:nvSpPr>
        <dsp:cNvPr id="0" name=""/>
        <dsp:cNvSpPr/>
      </dsp:nvSpPr>
      <dsp:spPr>
        <a:xfrm rot="5400000">
          <a:off x="-128089" y="869052"/>
          <a:ext cx="853929" cy="597750"/>
        </a:xfrm>
        <a:prstGeom prst="chevron">
          <a:avLst/>
        </a:prstGeom>
        <a:solidFill>
          <a:schemeClr val="accent3"/>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533400">
            <a:lnSpc>
              <a:spcPct val="90000"/>
            </a:lnSpc>
            <a:spcBef>
              <a:spcPct val="0"/>
            </a:spcBef>
            <a:spcAft>
              <a:spcPct val="35000"/>
            </a:spcAft>
            <a:buNone/>
          </a:pPr>
          <a:r>
            <a:rPr lang="en-US" sz="1200" kern="1200"/>
            <a:t>Design</a:t>
          </a:r>
        </a:p>
      </dsp:txBody>
      <dsp:txXfrm rot="-5400000">
        <a:off x="1" y="1039837"/>
        <a:ext cx="597750" cy="256179"/>
      </dsp:txXfrm>
    </dsp:sp>
    <dsp:sp modelId="{E0220F48-8835-4302-9883-62223CA6D84A}">
      <dsp:nvSpPr>
        <dsp:cNvPr id="0" name=""/>
        <dsp:cNvSpPr/>
      </dsp:nvSpPr>
      <dsp:spPr>
        <a:xfrm rot="5400000">
          <a:off x="5402229" y="-4045753"/>
          <a:ext cx="555054" cy="10164011"/>
        </a:xfrm>
        <a:prstGeom prst="round2SameRect">
          <a:avLst/>
        </a:prstGeom>
        <a:solidFill>
          <a:schemeClr val="lt1">
            <a:alpha val="90000"/>
            <a:hueOff val="0"/>
            <a:satOff val="0"/>
            <a:lumOff val="0"/>
            <a:alphaOff val="0"/>
          </a:schemeClr>
        </a:solidFill>
        <a:ln w="1905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t>Defines the test scenarios; configure the SAP </a:t>
          </a:r>
          <a:r>
            <a:rPr lang="hu-HU" sz="1100" kern="1200">
              <a:ea typeface="Arial Unicode MS" pitchFamily="34" charset="-128"/>
              <a:cs typeface="Arial Unicode MS" pitchFamily="34" charset="-128"/>
            </a:rPr>
            <a:t>Business Network</a:t>
          </a:r>
          <a:r>
            <a:rPr lang="en-US" sz="1100" kern="1200"/>
            <a:t> account in production and in test mode;</a:t>
          </a:r>
        </a:p>
      </dsp:txBody>
      <dsp:txXfrm rot="-5400000">
        <a:off x="597751" y="785821"/>
        <a:ext cx="10136915" cy="500862"/>
      </dsp:txXfrm>
    </dsp:sp>
    <dsp:sp modelId="{09F01B50-516F-433C-A355-35F121B8CA60}">
      <dsp:nvSpPr>
        <dsp:cNvPr id="0" name=""/>
        <dsp:cNvSpPr/>
      </dsp:nvSpPr>
      <dsp:spPr>
        <a:xfrm rot="5400000">
          <a:off x="-128089" y="1624338"/>
          <a:ext cx="853929" cy="597750"/>
        </a:xfrm>
        <a:prstGeom prst="chevron">
          <a:avLst/>
        </a:prstGeom>
        <a:solidFill>
          <a:schemeClr val="accent3"/>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1000" kern="1200">
              <a:solidFill>
                <a:srgbClr val="FFFFFF"/>
              </a:solidFill>
              <a:latin typeface="Arial"/>
              <a:ea typeface="+mn-ea"/>
              <a:cs typeface="+mn-cs"/>
            </a:rPr>
            <a:t>Build</a:t>
          </a:r>
        </a:p>
      </dsp:txBody>
      <dsp:txXfrm rot="-5400000">
        <a:off x="1" y="1795123"/>
        <a:ext cx="597750" cy="256179"/>
      </dsp:txXfrm>
    </dsp:sp>
    <dsp:sp modelId="{97DA005C-CFF7-4E1A-BACC-9D865E0DF053}">
      <dsp:nvSpPr>
        <dsp:cNvPr id="0" name=""/>
        <dsp:cNvSpPr/>
      </dsp:nvSpPr>
      <dsp:spPr>
        <a:xfrm rot="5400000">
          <a:off x="5402229" y="-3290467"/>
          <a:ext cx="555054" cy="10164011"/>
        </a:xfrm>
        <a:prstGeom prst="round2SameRect">
          <a:avLst/>
        </a:prstGeom>
        <a:solidFill>
          <a:schemeClr val="lt1">
            <a:alpha val="90000"/>
            <a:hueOff val="0"/>
            <a:satOff val="0"/>
            <a:lumOff val="0"/>
            <a:alphaOff val="0"/>
          </a:schemeClr>
        </a:solidFill>
        <a:ln w="1905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a:t>Establish connectivity to SAP </a:t>
          </a:r>
          <a:r>
            <a:rPr lang="hu-HU" sz="1100" kern="1200"/>
            <a:t>Business N</a:t>
          </a:r>
          <a:r>
            <a:rPr lang="en-US" sz="1100" kern="1200" err="1"/>
            <a:t>etwork</a:t>
          </a:r>
          <a:r>
            <a:rPr lang="en-US" sz="1100" kern="1200"/>
            <a:t> (suppliers already on the network with other buyers will already have connectivity setup), create a cXML sample for the required transaction documents; </a:t>
          </a:r>
        </a:p>
      </dsp:txBody>
      <dsp:txXfrm rot="-5400000">
        <a:off x="597751" y="1541107"/>
        <a:ext cx="10136915" cy="500862"/>
      </dsp:txXfrm>
    </dsp:sp>
    <dsp:sp modelId="{1D96BDE8-CE94-435D-9D49-98C4ADAA2A8B}">
      <dsp:nvSpPr>
        <dsp:cNvPr id="0" name=""/>
        <dsp:cNvSpPr/>
      </dsp:nvSpPr>
      <dsp:spPr>
        <a:xfrm rot="5400000">
          <a:off x="-128089" y="2379624"/>
          <a:ext cx="853929" cy="597750"/>
        </a:xfrm>
        <a:prstGeom prst="chevron">
          <a:avLst/>
        </a:prstGeom>
        <a:solidFill>
          <a:schemeClr val="accent3"/>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1000" kern="1200">
              <a:solidFill>
                <a:srgbClr val="FFFFFF"/>
              </a:solidFill>
              <a:latin typeface="Arial"/>
              <a:ea typeface="+mn-ea"/>
              <a:cs typeface="+mn-cs"/>
            </a:rPr>
            <a:t>Test</a:t>
          </a:r>
        </a:p>
      </dsp:txBody>
      <dsp:txXfrm rot="-5400000">
        <a:off x="1" y="2550409"/>
        <a:ext cx="597750" cy="256179"/>
      </dsp:txXfrm>
    </dsp:sp>
    <dsp:sp modelId="{A3FC8859-56D0-4B71-9D39-488CD6FFEE82}">
      <dsp:nvSpPr>
        <dsp:cNvPr id="0" name=""/>
        <dsp:cNvSpPr/>
      </dsp:nvSpPr>
      <dsp:spPr>
        <a:xfrm rot="5400000">
          <a:off x="5402229" y="-2535181"/>
          <a:ext cx="555054" cy="10164011"/>
        </a:xfrm>
        <a:prstGeom prst="round2SameRect">
          <a:avLst/>
        </a:prstGeom>
        <a:solidFill>
          <a:schemeClr val="lt1">
            <a:alpha val="90000"/>
            <a:hueOff val="0"/>
            <a:satOff val="0"/>
            <a:lumOff val="0"/>
            <a:alphaOff val="0"/>
          </a:schemeClr>
        </a:solidFill>
        <a:ln w="1905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rtl="0">
            <a:lnSpc>
              <a:spcPct val="90000"/>
            </a:lnSpc>
            <a:spcBef>
              <a:spcPct val="0"/>
            </a:spcBef>
            <a:spcAft>
              <a:spcPct val="15000"/>
            </a:spcAft>
            <a:buFont typeface="Arial" panose="020B0604020202020204" pitchFamily="34" charset="0"/>
            <a:buChar char="•"/>
          </a:pPr>
          <a:r>
            <a:rPr lang="en-US" sz="1100" kern="1200"/>
            <a:t>Technical contact is engaged in day to day testing activities: post documents on </a:t>
          </a:r>
          <a:r>
            <a:rPr lang="hu-HU" sz="1100" kern="1200">
              <a:ea typeface="Arial Unicode MS"/>
              <a:cs typeface="Arial Unicode MS"/>
            </a:rPr>
            <a:t>Business Network</a:t>
          </a:r>
          <a:r>
            <a:rPr lang="en-US" sz="1100" kern="1200"/>
            <a:t> test environment according to the test scenario, log on </a:t>
          </a:r>
          <a:r>
            <a:rPr lang="hu-HU" sz="1100" kern="1200">
              <a:ea typeface="Arial Unicode MS"/>
              <a:cs typeface="Arial Unicode MS"/>
            </a:rPr>
            <a:t>Business Network</a:t>
          </a:r>
          <a:r>
            <a:rPr lang="en-US" sz="1100" kern="1200">
              <a:latin typeface="Arial"/>
            </a:rPr>
            <a:t> </a:t>
          </a:r>
          <a:r>
            <a:rPr lang="en-US" sz="1100" kern="1200"/>
            <a:t> and check their status, receive technical advices from</a:t>
          </a:r>
          <a:r>
            <a:rPr lang="en-US" sz="1100" kern="1200">
              <a:latin typeface="Arial"/>
            </a:rPr>
            <a:t> Integration Specialist</a:t>
          </a:r>
          <a:r>
            <a:rPr lang="en-US" sz="1100" kern="1200"/>
            <a:t>;</a:t>
          </a:r>
        </a:p>
        <a:p>
          <a:pPr marL="114300" lvl="2" indent="-57150" algn="l" defTabSz="488950" rtl="0">
            <a:lnSpc>
              <a:spcPct val="90000"/>
            </a:lnSpc>
            <a:spcBef>
              <a:spcPct val="0"/>
            </a:spcBef>
            <a:spcAft>
              <a:spcPct val="15000"/>
            </a:spcAft>
            <a:buChar char="•"/>
          </a:pPr>
          <a:r>
            <a:rPr lang="en-US" sz="1100" b="1" kern="1200">
              <a:solidFill>
                <a:srgbClr val="FF0000"/>
              </a:solidFill>
            </a:rPr>
            <a:t>NB</a:t>
          </a:r>
          <a:r>
            <a:rPr lang="en-US" sz="1100" kern="1200"/>
            <a:t>: when catalog is scope, the catalog needs to be available before testing phase start</a:t>
          </a:r>
          <a:r>
            <a:rPr lang="en-US" sz="1100" kern="1200">
              <a:latin typeface="Arial"/>
            </a:rPr>
            <a:t> </a:t>
          </a:r>
          <a:endParaRPr lang="en-US" sz="1100" kern="1200"/>
        </a:p>
      </dsp:txBody>
      <dsp:txXfrm rot="-5400000">
        <a:off x="597751" y="2296393"/>
        <a:ext cx="10136915" cy="500862"/>
      </dsp:txXfrm>
    </dsp:sp>
    <dsp:sp modelId="{D297CD7D-60C3-4100-BEC8-2FEF213AB387}">
      <dsp:nvSpPr>
        <dsp:cNvPr id="0" name=""/>
        <dsp:cNvSpPr/>
      </dsp:nvSpPr>
      <dsp:spPr>
        <a:xfrm rot="5400000">
          <a:off x="-128089" y="3134911"/>
          <a:ext cx="853929" cy="597750"/>
        </a:xfrm>
        <a:prstGeom prst="chevron">
          <a:avLst/>
        </a:prstGeom>
        <a:solidFill>
          <a:schemeClr val="accent3"/>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1000" kern="1200">
              <a:solidFill>
                <a:srgbClr val="FFFFFF"/>
              </a:solidFill>
              <a:latin typeface="Arial"/>
              <a:ea typeface="+mn-ea"/>
              <a:cs typeface="+mn-cs"/>
            </a:rPr>
            <a:t>Deploy</a:t>
          </a:r>
        </a:p>
      </dsp:txBody>
      <dsp:txXfrm rot="-5400000">
        <a:off x="1" y="3305696"/>
        <a:ext cx="597750" cy="256179"/>
      </dsp:txXfrm>
    </dsp:sp>
    <dsp:sp modelId="{8CA6BCFC-06C2-4218-A7F5-55A7B2BDE52D}">
      <dsp:nvSpPr>
        <dsp:cNvPr id="0" name=""/>
        <dsp:cNvSpPr/>
      </dsp:nvSpPr>
      <dsp:spPr>
        <a:xfrm rot="5400000">
          <a:off x="5392471" y="-1780500"/>
          <a:ext cx="555054" cy="10164011"/>
        </a:xfrm>
        <a:prstGeom prst="round2SameRect">
          <a:avLst/>
        </a:prstGeom>
        <a:solidFill>
          <a:schemeClr val="lt1">
            <a:alpha val="90000"/>
            <a:hueOff val="0"/>
            <a:satOff val="0"/>
            <a:lumOff val="0"/>
            <a:alphaOff val="0"/>
          </a:schemeClr>
        </a:solidFill>
        <a:ln w="1905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a:lnSpc>
              <a:spcPct val="90000"/>
            </a:lnSpc>
            <a:spcBef>
              <a:spcPct val="0"/>
            </a:spcBef>
            <a:spcAft>
              <a:spcPct val="15000"/>
            </a:spcAft>
            <a:buChar char="•"/>
          </a:pPr>
          <a:r>
            <a:rPr lang="en-US" sz="1100" kern="1200"/>
            <a:t>Supplier should migrate his account to production mode; internal communication for the switch to production mode is needed;</a:t>
          </a:r>
        </a:p>
      </dsp:txBody>
      <dsp:txXfrm rot="-5400000">
        <a:off x="587993" y="3051074"/>
        <a:ext cx="10136915" cy="500862"/>
      </dsp:txXfrm>
    </dsp:sp>
    <dsp:sp modelId="{B6A475D2-4E35-47AA-A9B0-2078C96303F5}">
      <dsp:nvSpPr>
        <dsp:cNvPr id="0" name=""/>
        <dsp:cNvSpPr/>
      </dsp:nvSpPr>
      <dsp:spPr>
        <a:xfrm rot="5400000">
          <a:off x="-128089" y="3890197"/>
          <a:ext cx="853929" cy="597750"/>
        </a:xfrm>
        <a:prstGeom prst="chevron">
          <a:avLst/>
        </a:prstGeom>
        <a:solidFill>
          <a:schemeClr val="accent3"/>
        </a:solidFill>
        <a:ln w="1905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1000" kern="1200">
              <a:solidFill>
                <a:srgbClr val="FFFFFF"/>
              </a:solidFill>
              <a:latin typeface="Arial"/>
              <a:ea typeface="+mn-ea"/>
              <a:cs typeface="+mn-cs"/>
            </a:rPr>
            <a:t>Go</a:t>
          </a:r>
          <a:r>
            <a:rPr lang="en-US" sz="2200" kern="1200">
              <a:solidFill>
                <a:srgbClr val="FFFFFF"/>
              </a:solidFill>
              <a:latin typeface="Arial"/>
              <a:ea typeface="+mn-ea"/>
              <a:cs typeface="+mn-cs"/>
            </a:rPr>
            <a:t> </a:t>
          </a:r>
          <a:r>
            <a:rPr lang="en-US" sz="1000" kern="1200">
              <a:solidFill>
                <a:srgbClr val="FFFFFF"/>
              </a:solidFill>
              <a:latin typeface="Arial"/>
              <a:ea typeface="+mn-ea"/>
              <a:cs typeface="+mn-cs"/>
            </a:rPr>
            <a:t>Live</a:t>
          </a:r>
        </a:p>
      </dsp:txBody>
      <dsp:txXfrm rot="-5400000">
        <a:off x="1" y="4060982"/>
        <a:ext cx="597750" cy="256179"/>
      </dsp:txXfrm>
    </dsp:sp>
    <dsp:sp modelId="{0AC7A3C5-8F8F-4961-A096-06BB0BFD937A}">
      <dsp:nvSpPr>
        <dsp:cNvPr id="0" name=""/>
        <dsp:cNvSpPr/>
      </dsp:nvSpPr>
      <dsp:spPr>
        <a:xfrm rot="5400000">
          <a:off x="5402083" y="-1024462"/>
          <a:ext cx="555346" cy="10164011"/>
        </a:xfrm>
        <a:prstGeom prst="round2SameRect">
          <a:avLst/>
        </a:prstGeom>
        <a:solidFill>
          <a:schemeClr val="lt1">
            <a:alpha val="90000"/>
            <a:hueOff val="0"/>
            <a:satOff val="0"/>
            <a:lumOff val="0"/>
            <a:alphaOff val="0"/>
          </a:schemeClr>
        </a:solidFill>
        <a:ln w="1905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78232" tIns="6985" rIns="6985" bIns="6985" numCol="1" spcCol="1270" anchor="ctr" anchorCtr="0">
          <a:noAutofit/>
        </a:bodyPr>
        <a:lstStyle/>
        <a:p>
          <a:pPr marL="57150" lvl="1" indent="-57150" algn="l" defTabSz="488950" rtl="0">
            <a:lnSpc>
              <a:spcPct val="90000"/>
            </a:lnSpc>
            <a:spcBef>
              <a:spcPct val="0"/>
            </a:spcBef>
            <a:spcAft>
              <a:spcPct val="15000"/>
            </a:spcAft>
            <a:buChar char="•"/>
          </a:pPr>
          <a:r>
            <a:rPr lang="en-US" sz="1100" kern="1200"/>
            <a:t>Document exchange runs in production mode;</a:t>
          </a:r>
          <a:r>
            <a:rPr lang="en-US" sz="1100" kern="1200">
              <a:latin typeface="Arial"/>
            </a:rPr>
            <a:t> </a:t>
          </a:r>
          <a:r>
            <a:rPr lang="en-US" sz="1100" kern="1200"/>
            <a:t>Integration Specialist provides technical support during the first two weeks;</a:t>
          </a:r>
          <a:r>
            <a:rPr lang="en-US" sz="1100" kern="1200">
              <a:latin typeface="Arial"/>
            </a:rPr>
            <a:t> </a:t>
          </a:r>
          <a:endParaRPr lang="en-US" sz="1100" kern="1200"/>
        </a:p>
      </dsp:txBody>
      <dsp:txXfrm rot="-5400000">
        <a:off x="597751" y="3806980"/>
        <a:ext cx="10136901" cy="501126"/>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1943100" y="8685213"/>
            <a:ext cx="2971800" cy="457200"/>
          </a:xfrm>
          <a:prstGeom prst="rect">
            <a:avLst/>
          </a:prstGeom>
        </p:spPr>
        <p:txBody>
          <a:bodyPr vert="horz" lIns="91440" tIns="45720" rIns="91440" bIns="45720" rtlCol="0" anchor="b"/>
          <a:lstStyle>
            <a:lvl1pPr algn="r">
              <a:defRPr sz="1200"/>
            </a:lvl1pPr>
          </a:lstStyle>
          <a:p>
            <a:pPr algn="ctr"/>
            <a:fld id="{47855BD9-AF71-426C-9B9B-B0E52B88852E}" type="slidenum">
              <a:rPr lang="de-DE" sz="1000" smtClean="0"/>
              <a:pPr algn="ctr"/>
              <a:t>‹#›</a:t>
            </a:fld>
            <a:endParaRPr lang="de-DE" sz="1000"/>
          </a:p>
        </p:txBody>
      </p:sp>
    </p:spTree>
    <p:extLst>
      <p:ext uri="{BB962C8B-B14F-4D97-AF65-F5344CB8AC3E}">
        <p14:creationId xmlns:p14="http://schemas.microsoft.com/office/powerpoint/2010/main" val="23599324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47688" y="612775"/>
            <a:ext cx="5762625" cy="3241675"/>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549000" y="4120162"/>
            <a:ext cx="5760000" cy="456356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p:txBody>
      </p:sp>
      <p:sp>
        <p:nvSpPr>
          <p:cNvPr id="7" name="Slide Number Placeholder 6"/>
          <p:cNvSpPr>
            <a:spLocks noGrp="1"/>
          </p:cNvSpPr>
          <p:nvPr>
            <p:ph type="sldNum" sz="quarter" idx="5"/>
          </p:nvPr>
        </p:nvSpPr>
        <p:spPr>
          <a:xfrm>
            <a:off x="2957512" y="8935722"/>
            <a:ext cx="942976" cy="205358"/>
          </a:xfrm>
          <a:prstGeom prst="rect">
            <a:avLst/>
          </a:prstGeom>
        </p:spPr>
        <p:txBody>
          <a:bodyPr vert="horz" lIns="91440" tIns="45720" rIns="91440" bIns="45720" rtlCol="0" anchor="b"/>
          <a:lstStyle>
            <a:lvl1pPr algn="ctr">
              <a:defRPr sz="800"/>
            </a:lvl1pPr>
          </a:lstStyle>
          <a:p>
            <a:fld id="{7D8C2C35-2B8A-446E-BEC0-FD36716C29AC}" type="slidenum">
              <a:rPr lang="de-DE" smtClean="0"/>
              <a:pPr/>
              <a:t>‹#›</a:t>
            </a:fld>
            <a:endParaRPr lang="de-DE"/>
          </a:p>
        </p:txBody>
      </p:sp>
    </p:spTree>
    <p:extLst>
      <p:ext uri="{BB962C8B-B14F-4D97-AF65-F5344CB8AC3E}">
        <p14:creationId xmlns:p14="http://schemas.microsoft.com/office/powerpoint/2010/main" val="2847385487"/>
      </p:ext>
    </p:extLst>
  </p:cSld>
  <p:clrMap bg1="lt1" tx1="dk1" bg2="lt2" tx2="dk2" accent1="accent1" accent2="accent2" accent3="accent3" accent4="accent4" accent5="accent5" accent6="accent6" hlink="hlink" folHlink="folHlink"/>
  <p:notesStyle>
    <a:lvl1pPr marL="0" algn="l" defTabSz="1088776" rtl="0" eaLnBrk="1" latinLnBrk="0" hangingPunct="1">
      <a:defRPr sz="1400" kern="1200">
        <a:solidFill>
          <a:schemeClr val="tx1"/>
        </a:solidFill>
        <a:latin typeface="+mn-lt"/>
        <a:ea typeface="+mn-ea"/>
        <a:cs typeface="+mn-cs"/>
      </a:defRPr>
    </a:lvl1pPr>
    <a:lvl2pPr marL="180000" indent="-180000" algn="l" defTabSz="1088776" rtl="0" eaLnBrk="1" latinLnBrk="0" hangingPunct="1">
      <a:buClr>
        <a:schemeClr val="accent1"/>
      </a:buClr>
      <a:buSzPct val="100000"/>
      <a:buFont typeface="Wingdings" pitchFamily="2" charset="2"/>
      <a:buChar char=""/>
      <a:defRPr sz="1400" kern="1200">
        <a:solidFill>
          <a:schemeClr val="tx1"/>
        </a:solidFill>
        <a:latin typeface="+mn-lt"/>
        <a:ea typeface="+mn-ea"/>
        <a:cs typeface="+mn-cs"/>
      </a:defRPr>
    </a:lvl2pPr>
    <a:lvl3pPr marL="360000" indent="-180000" algn="l" defTabSz="1088776" rtl="0" eaLnBrk="1" latinLnBrk="0" hangingPunct="1">
      <a:buClr>
        <a:schemeClr val="accent2"/>
      </a:buClr>
      <a:buSzPct val="80000"/>
      <a:buFont typeface="Symbol" pitchFamily="18" charset="2"/>
      <a:buChar char="-"/>
      <a:defRPr sz="1200" kern="1200">
        <a:solidFill>
          <a:schemeClr val="tx1"/>
        </a:solidFill>
        <a:latin typeface="+mn-lt"/>
        <a:ea typeface="+mn-ea"/>
        <a:cs typeface="+mn-cs"/>
      </a:defRPr>
    </a:lvl3pPr>
    <a:lvl4pPr marL="674815" indent="-158780" algn="l" defTabSz="1088776" rtl="0" eaLnBrk="1" latinLnBrk="0" hangingPunct="1">
      <a:buClr>
        <a:schemeClr val="accent2"/>
      </a:buClr>
      <a:buFont typeface="Arial" pitchFamily="34" charset="0"/>
      <a:buChar char="–"/>
      <a:defRPr sz="1200" kern="1200">
        <a:solidFill>
          <a:schemeClr val="tx1"/>
        </a:solidFill>
        <a:latin typeface="+mn-lt"/>
        <a:ea typeface="+mn-ea"/>
        <a:cs typeface="+mn-cs"/>
      </a:defRPr>
    </a:lvl4pPr>
    <a:lvl5pPr marL="2177552" algn="l" defTabSz="1088776" rtl="0" eaLnBrk="1" latinLnBrk="0" hangingPunct="1">
      <a:defRPr sz="1400" kern="1200">
        <a:solidFill>
          <a:schemeClr val="tx1"/>
        </a:solidFill>
        <a:latin typeface="+mn-lt"/>
        <a:ea typeface="+mn-ea"/>
        <a:cs typeface="+mn-cs"/>
      </a:defRPr>
    </a:lvl5pPr>
    <a:lvl6pPr marL="2721940" algn="l" defTabSz="1088776" rtl="0" eaLnBrk="1" latinLnBrk="0" hangingPunct="1">
      <a:defRPr sz="1400" kern="1200">
        <a:solidFill>
          <a:schemeClr val="tx1"/>
        </a:solidFill>
        <a:latin typeface="+mn-lt"/>
        <a:ea typeface="+mn-ea"/>
        <a:cs typeface="+mn-cs"/>
      </a:defRPr>
    </a:lvl6pPr>
    <a:lvl7pPr marL="3266328" algn="l" defTabSz="1088776" rtl="0" eaLnBrk="1" latinLnBrk="0" hangingPunct="1">
      <a:defRPr sz="1400" kern="1200">
        <a:solidFill>
          <a:schemeClr val="tx1"/>
        </a:solidFill>
        <a:latin typeface="+mn-lt"/>
        <a:ea typeface="+mn-ea"/>
        <a:cs typeface="+mn-cs"/>
      </a:defRPr>
    </a:lvl7pPr>
    <a:lvl8pPr marL="3810716" algn="l" defTabSz="1088776" rtl="0" eaLnBrk="1" latinLnBrk="0" hangingPunct="1">
      <a:defRPr sz="1400" kern="1200">
        <a:solidFill>
          <a:schemeClr val="tx1"/>
        </a:solidFill>
        <a:latin typeface="+mn-lt"/>
        <a:ea typeface="+mn-ea"/>
        <a:cs typeface="+mn-cs"/>
      </a:defRPr>
    </a:lvl8pPr>
    <a:lvl9pPr marL="4355104" algn="l" defTabSz="108877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1</a:t>
            </a:fld>
            <a:endParaRPr lang="de-DE"/>
          </a:p>
        </p:txBody>
      </p:sp>
    </p:spTree>
    <p:extLst>
      <p:ext uri="{BB962C8B-B14F-4D97-AF65-F5344CB8AC3E}">
        <p14:creationId xmlns:p14="http://schemas.microsoft.com/office/powerpoint/2010/main" val="2461065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507918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4275386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398595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666267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071904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8947022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7969751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7000" y="396875"/>
            <a:ext cx="7264400" cy="4086225"/>
          </a:xfrm>
        </p:spPr>
      </p:sp>
      <p:sp>
        <p:nvSpPr>
          <p:cNvPr id="3" name="Notes Placeholder 2"/>
          <p:cNvSpPr>
            <a:spLocks noGrp="1"/>
          </p:cNvSpPr>
          <p:nvPr>
            <p:ph type="body" idx="1"/>
          </p:nvPr>
        </p:nvSpPr>
        <p:spPr/>
        <p:txBody>
          <a:bodyPr>
            <a:normAutofit/>
          </a:bodyPr>
          <a:lstStyle/>
          <a:p>
            <a:pPr marL="502943" marR="0" lvl="1" indent="-232943" algn="l" defTabSz="914400" rtl="0" eaLnBrk="1" fontAlgn="auto" latinLnBrk="0" hangingPunct="1">
              <a:lnSpc>
                <a:spcPct val="100000"/>
              </a:lnSpc>
              <a:spcBef>
                <a:spcPts val="0"/>
              </a:spcBef>
              <a:spcAft>
                <a:spcPts val="0"/>
              </a:spcAft>
              <a:buClrTx/>
              <a:buSzTx/>
              <a:tabLst/>
              <a:defRPr/>
            </a:pPr>
            <a:endParaRPr lang="en-US" baseline="0"/>
          </a:p>
        </p:txBody>
      </p:sp>
      <p:sp>
        <p:nvSpPr>
          <p:cNvPr id="4" name="Slide Number Placeholder 3"/>
          <p:cNvSpPr>
            <a:spLocks noGrp="1"/>
          </p:cNvSpPr>
          <p:nvPr>
            <p:ph type="sldNum" sz="quarter" idx="10"/>
          </p:nvPr>
        </p:nvSpPr>
        <p:spPr/>
        <p:txBody>
          <a:bodyPr/>
          <a:lstStyle/>
          <a:p>
            <a:fld id="{EEB53E66-CA09-4306-A2ED-94C6F7DB3B54}" type="slidenum">
              <a:rPr lang="en-US" smtClean="0"/>
              <a:pPr/>
              <a:t>19</a:t>
            </a:fld>
            <a:endParaRPr lang="en-US"/>
          </a:p>
        </p:txBody>
      </p:sp>
    </p:spTree>
    <p:extLst>
      <p:ext uri="{BB962C8B-B14F-4D97-AF65-F5344CB8AC3E}">
        <p14:creationId xmlns:p14="http://schemas.microsoft.com/office/powerpoint/2010/main" val="2240534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US"/>
          </a:p>
          <a:p>
            <a:pPr marL="285750" indent="-285750">
              <a:buFont typeface="Arial" panose="020B0604020202020204" pitchFamily="34" charset="0"/>
              <a:buChar char="•"/>
            </a:pPr>
            <a:endParaRPr lang="en-US"/>
          </a:p>
          <a:p>
            <a:pPr marL="285750" indent="-285750">
              <a:buFont typeface="Arial" panose="020B0604020202020204" pitchFamily="34" charset="0"/>
              <a:buChar char="•"/>
            </a:pPr>
            <a:endParaRPr lang="en-US"/>
          </a:p>
          <a:p>
            <a:endParaRPr lang="en-US"/>
          </a:p>
        </p:txBody>
      </p:sp>
      <p:sp>
        <p:nvSpPr>
          <p:cNvPr id="4" name="Slide Number Placeholder 3"/>
          <p:cNvSpPr>
            <a:spLocks noGrp="1"/>
          </p:cNvSpPr>
          <p:nvPr>
            <p:ph type="sldNum" sz="quarter" idx="5"/>
          </p:nvPr>
        </p:nvSpPr>
        <p:spPr/>
        <p:txBody>
          <a:bodyPr/>
          <a:lstStyle/>
          <a:p>
            <a:fld id="{7D8C2C35-2B8A-446E-BEC0-FD36716C29AC}" type="slidenum">
              <a:rPr lang="de-DE" smtClean="0"/>
              <a:pPr/>
              <a:t>20</a:t>
            </a:fld>
            <a:endParaRPr lang="de-DE"/>
          </a:p>
        </p:txBody>
      </p:sp>
    </p:spTree>
    <p:extLst>
      <p:ext uri="{BB962C8B-B14F-4D97-AF65-F5344CB8AC3E}">
        <p14:creationId xmlns:p14="http://schemas.microsoft.com/office/powerpoint/2010/main" val="1211390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57213" y="661988"/>
            <a:ext cx="5715000" cy="3214687"/>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8C2C35-2B8A-446E-BEC0-FD36716C29AC}" type="slidenum">
              <a:rPr lang="de-DE" smtClean="0"/>
              <a:pPr/>
              <a:t>22</a:t>
            </a:fld>
            <a:endParaRPr lang="de-DE"/>
          </a:p>
        </p:txBody>
      </p:sp>
    </p:spTree>
    <p:extLst>
      <p:ext uri="{BB962C8B-B14F-4D97-AF65-F5344CB8AC3E}">
        <p14:creationId xmlns:p14="http://schemas.microsoft.com/office/powerpoint/2010/main" val="1818511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a:t>
            </a:fld>
            <a:endParaRPr lang="de-DE"/>
          </a:p>
        </p:txBody>
      </p:sp>
      <p:sp>
        <p:nvSpPr>
          <p:cNvPr id="9" name="Slide Image Placeholder 8"/>
          <p:cNvSpPr>
            <a:spLocks noGrp="1" noRot="1" noChangeAspect="1"/>
          </p:cNvSpPr>
          <p:nvPr>
            <p:ph type="sldImg"/>
          </p:nvPr>
        </p:nvSpPr>
        <p:spPr>
          <a:xfrm>
            <a:off x="547688" y="612775"/>
            <a:ext cx="5762625" cy="3241675"/>
          </a:xfrm>
        </p:spPr>
      </p:sp>
      <p:sp>
        <p:nvSpPr>
          <p:cNvPr id="10" name="Notes Placeholder 9"/>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979621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57213" y="661988"/>
            <a:ext cx="5715000" cy="3214687"/>
          </a:xfrm>
        </p:spPr>
      </p:sp>
      <p:sp>
        <p:nvSpPr>
          <p:cNvPr id="3" name="Notes Placeholder 2"/>
          <p:cNvSpPr>
            <a:spLocks noGrp="1"/>
          </p:cNvSpPr>
          <p:nvPr>
            <p:ph type="body" idx="1"/>
          </p:nvPr>
        </p:nvSpPr>
        <p:spPr>
          <a:xfrm>
            <a:off x="743998" y="5081947"/>
            <a:ext cx="5309680" cy="215444"/>
          </a:xfrm>
        </p:spPr>
        <p:txBody>
          <a:bodyPr>
            <a:spAutoFit/>
          </a:bodyPr>
          <a:lstStyle/>
          <a:p>
            <a:endParaRPr lang="en-US">
              <a:solidFill>
                <a:srgbClr val="000000"/>
              </a:solidFill>
              <a:latin typeface="Arial"/>
            </a:endParaRPr>
          </a:p>
        </p:txBody>
      </p:sp>
      <p:sp>
        <p:nvSpPr>
          <p:cNvPr id="4" name="Slide Number Placeholder 3"/>
          <p:cNvSpPr>
            <a:spLocks noGrp="1"/>
          </p:cNvSpPr>
          <p:nvPr>
            <p:ph type="sldNum" sz="quarter" idx="10"/>
          </p:nvPr>
        </p:nvSpPr>
        <p:spPr/>
        <p:txBody>
          <a:bodyPr/>
          <a:lstStyle/>
          <a:p>
            <a:fld id="{7D8C2C35-2B8A-446E-BEC0-FD36716C29AC}" type="slidenum">
              <a:rPr lang="de-DE" smtClean="0"/>
              <a:pPr/>
              <a:t>23</a:t>
            </a:fld>
            <a:endParaRPr lang="de-DE"/>
          </a:p>
        </p:txBody>
      </p:sp>
    </p:spTree>
    <p:extLst>
      <p:ext uri="{BB962C8B-B14F-4D97-AF65-F5344CB8AC3E}">
        <p14:creationId xmlns:p14="http://schemas.microsoft.com/office/powerpoint/2010/main" val="35262219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D8C2C35-2B8A-446E-BEC0-FD36716C29AC}" type="slidenum">
              <a:rPr lang="de-DE" smtClean="0"/>
              <a:pPr/>
              <a:t>26</a:t>
            </a:fld>
            <a:endParaRPr lang="de-DE"/>
          </a:p>
        </p:txBody>
      </p:sp>
      <p:sp>
        <p:nvSpPr>
          <p:cNvPr id="6" name="Slide Image Placeholder 5"/>
          <p:cNvSpPr>
            <a:spLocks noGrp="1" noRot="1" noChangeAspect="1"/>
          </p:cNvSpPr>
          <p:nvPr>
            <p:ph type="sldImg"/>
          </p:nvPr>
        </p:nvSpPr>
        <p:spPr>
          <a:xfrm>
            <a:off x="547688" y="612775"/>
            <a:ext cx="5762625" cy="3241675"/>
          </a:xfrm>
        </p:spPr>
      </p:sp>
      <p:sp>
        <p:nvSpPr>
          <p:cNvPr id="7" name="Notes Placeholder 6"/>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5442643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49263" y="428625"/>
            <a:ext cx="7847013" cy="44132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EB53E66-CA09-4306-A2ED-94C6F7DB3B54}" type="slidenum">
              <a:rPr lang="en-US" smtClean="0"/>
              <a:pPr/>
              <a:t>3</a:t>
            </a:fld>
            <a:endParaRPr lang="en-US"/>
          </a:p>
        </p:txBody>
      </p:sp>
    </p:spTree>
    <p:extLst>
      <p:ext uri="{BB962C8B-B14F-4D97-AF65-F5344CB8AC3E}">
        <p14:creationId xmlns:p14="http://schemas.microsoft.com/office/powerpoint/2010/main" val="3845680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D90C574-7D56-4DBC-A395-E978216CA009}" type="slidenum">
              <a:rPr lang="en-US" smtClean="0"/>
              <a:t>4</a:t>
            </a:fld>
            <a:endParaRPr lang="en-US"/>
          </a:p>
        </p:txBody>
      </p:sp>
    </p:spTree>
    <p:extLst>
      <p:ext uri="{BB962C8B-B14F-4D97-AF65-F5344CB8AC3E}">
        <p14:creationId xmlns:p14="http://schemas.microsoft.com/office/powerpoint/2010/main" val="4178388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581770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0067933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500323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022429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458788" y="422275"/>
            <a:ext cx="7715251" cy="4340225"/>
          </a:xfrm>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EB53E66-CA09-4306-A2ED-94C6F7DB3B54}"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206062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hyperlink" Target="https://www.youtube.com/user/SAP" TargetMode="External"/><Relationship Id="rId13" Type="http://schemas.openxmlformats.org/officeDocument/2006/relationships/image" Target="../media/image6.png"/><Relationship Id="rId3" Type="http://schemas.openxmlformats.org/officeDocument/2006/relationships/hyperlink" Target="https://www.sap.com/copyright" TargetMode="External"/><Relationship Id="rId7" Type="http://schemas.openxmlformats.org/officeDocument/2006/relationships/image" Target="../media/image3.png"/><Relationship Id="rId12" Type="http://schemas.openxmlformats.org/officeDocument/2006/relationships/hyperlink" Target="https://www.facebook.com/SAP" TargetMode="Externa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s://www.linkedin.com/company/sap" TargetMode="External"/><Relationship Id="rId11"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hyperlink" Target="https://twitter.com/sap" TargetMode="External"/><Relationship Id="rId4" Type="http://schemas.openxmlformats.org/officeDocument/2006/relationships/hyperlink" Target="https://www.sap.com/registration/contact.html" TargetMode="External"/><Relationship Id="rId9"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8" Type="http://schemas.openxmlformats.org/officeDocument/2006/relationships/hyperlink" Target="https://www.youtube.com/user/SAP" TargetMode="External"/><Relationship Id="rId13"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3.png"/><Relationship Id="rId12" Type="http://schemas.openxmlformats.org/officeDocument/2006/relationships/hyperlink" Target="https://www.facebook.com/SAP" TargetMode="External"/><Relationship Id="rId2" Type="http://schemas.openxmlformats.org/officeDocument/2006/relationships/hyperlink" Target="https://www.sap.com/germany/registration/contact.html" TargetMode="External"/><Relationship Id="rId1" Type="http://schemas.openxmlformats.org/officeDocument/2006/relationships/slideMaster" Target="../slideMasters/slideMaster1.xml"/><Relationship Id="rId6" Type="http://schemas.openxmlformats.org/officeDocument/2006/relationships/hyperlink" Target="https://www.linkedin.com/company/sap" TargetMode="External"/><Relationship Id="rId11" Type="http://schemas.openxmlformats.org/officeDocument/2006/relationships/image" Target="../media/image5.png"/><Relationship Id="rId5" Type="http://schemas.openxmlformats.org/officeDocument/2006/relationships/image" Target="../media/image2.png"/><Relationship Id="rId10" Type="http://schemas.openxmlformats.org/officeDocument/2006/relationships/hyperlink" Target="https://twitter.com/sap" TargetMode="External"/><Relationship Id="rId4" Type="http://schemas.openxmlformats.org/officeDocument/2006/relationships/hyperlink" Target="https://www.sap.com/corporate/de/legal/copyright.html" TargetMode="External"/><Relationship Id="rId9"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with Image or Illustration">
    <p:bg>
      <p:bgRef idx="1001">
        <a:schemeClr val="bg1"/>
      </p:bgRef>
    </p:bg>
    <p:spTree>
      <p:nvGrpSpPr>
        <p:cNvPr id="1" name=""/>
        <p:cNvGrpSpPr/>
        <p:nvPr/>
      </p:nvGrpSpPr>
      <p:grpSpPr>
        <a:xfrm>
          <a:off x="0" y="0"/>
          <a:ext cx="0" cy="0"/>
          <a:chOff x="0" y="0"/>
          <a:chExt cx="0" cy="0"/>
        </a:xfrm>
      </p:grpSpPr>
      <p:pic>
        <p:nvPicPr>
          <p:cNvPr id="6" name="SAP Logo" descr="SAP Logo" title="SAP Logo"/>
          <p:cNvPicPr>
            <a:picLocks noChangeAspect="1"/>
          </p:cNvPicPr>
          <p:nvPr userDrawn="1"/>
        </p:nvPicPr>
        <p:blipFill>
          <a:blip r:embed="rId2"/>
          <a:stretch>
            <a:fillRect/>
          </a:stretch>
        </p:blipFill>
        <p:spPr>
          <a:xfrm>
            <a:off x="9949255" y="6217668"/>
            <a:ext cx="1963635" cy="360000"/>
          </a:xfrm>
          <a:prstGeom prst="rect">
            <a:avLst/>
          </a:prstGeom>
        </p:spPr>
      </p:pic>
      <p:sp>
        <p:nvSpPr>
          <p:cNvPr id="13" name="Classification"/>
          <p:cNvSpPr txBox="1"/>
          <p:nvPr userDrawn="1"/>
        </p:nvSpPr>
        <p:spPr>
          <a:xfrm>
            <a:off x="288000" y="5769666"/>
            <a:ext cx="4204855" cy="138499"/>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p>
        </p:txBody>
      </p:sp>
      <p:sp>
        <p:nvSpPr>
          <p:cNvPr id="19" name="Speaker"/>
          <p:cNvSpPr>
            <a:spLocks noGrp="1"/>
          </p:cNvSpPr>
          <p:nvPr userDrawn="1">
            <p:ph type="subTitle" idx="1" hasCustomPrompt="1"/>
          </p:nvPr>
        </p:nvSpPr>
        <p:spPr bwMode="black">
          <a:xfrm>
            <a:off x="288000" y="5130489"/>
            <a:ext cx="10899174"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2020</a:t>
            </a:r>
          </a:p>
        </p:txBody>
      </p:sp>
      <p:sp>
        <p:nvSpPr>
          <p:cNvPr id="3" name="Title"/>
          <p:cNvSpPr>
            <a:spLocks noGrp="1"/>
          </p:cNvSpPr>
          <p:nvPr>
            <p:ph type="title" hasCustomPrompt="1"/>
          </p:nvPr>
        </p:nvSpPr>
        <p:spPr>
          <a:xfrm>
            <a:off x="288000" y="4024430"/>
            <a:ext cx="10899174" cy="997196"/>
          </a:xfrm>
        </p:spPr>
        <p:txBody>
          <a:bodyPr vert="horz" wrap="square" lIns="0" tIns="0" rIns="0" bIns="0" rtlCol="0">
            <a:noAutofit/>
          </a:bodyPr>
          <a:lstStyle>
            <a:lvl1pPr>
              <a:lnSpc>
                <a:spcPct val="90000"/>
              </a:lnSpc>
              <a:defRPr lang="de-DE" sz="3600" dirty="0">
                <a:latin typeface="+mn-lt"/>
                <a:ea typeface="+mn-ea"/>
                <a:cs typeface="+mn-cs"/>
              </a:defRPr>
            </a:lvl1pPr>
          </a:lstStyle>
          <a:p>
            <a:pPr lvl="0"/>
            <a:r>
              <a:rPr lang="en-US"/>
              <a:t>Presentation Title </a:t>
            </a:r>
            <a:br>
              <a:rPr lang="en-US"/>
            </a:br>
            <a:r>
              <a:rPr lang="en-US"/>
              <a:t>Goes Here and Here.</a:t>
            </a:r>
          </a:p>
        </p:txBody>
      </p:sp>
      <p:sp>
        <p:nvSpPr>
          <p:cNvPr id="5" name="Title Image Placeholder" descr="Placeholder title image" title="Title image"/>
          <p:cNvSpPr>
            <a:spLocks noGrp="1"/>
          </p:cNvSpPr>
          <p:nvPr>
            <p:ph type="pic" sz="quarter" idx="12" hasCustomPrompt="1"/>
          </p:nvPr>
        </p:nvSpPr>
        <p:spPr bwMode="gray">
          <a:xfrm>
            <a:off x="1" y="0"/>
            <a:ext cx="12195174" cy="3430006"/>
          </a:xfrm>
          <a:noFill/>
        </p:spPr>
        <p:txBody>
          <a:bodyPr tIns="504000"/>
          <a:lstStyle>
            <a:lvl1pPr algn="ctr">
              <a:defRPr sz="1600">
                <a:solidFill>
                  <a:schemeClr val="tx1"/>
                </a:solidFill>
              </a:defRPr>
            </a:lvl1pPr>
          </a:lstStyle>
          <a:p>
            <a:r>
              <a:rPr lang="en-US"/>
              <a:t>Click to insert title image or illustration</a:t>
            </a:r>
          </a:p>
        </p:txBody>
      </p:sp>
      <p:pic>
        <p:nvPicPr>
          <p:cNvPr id="7" name="SAP Ariba Logo" descr="SAP Ariba Logo" title="SAP Ariba Logo">
            <a:extLst>
              <a:ext uri="{FF2B5EF4-FFF2-40B4-BE49-F238E27FC236}">
                <a16:creationId xmlns:a16="http://schemas.microsoft.com/office/drawing/2014/main" id="{2F96132E-1950-4623-8EF9-82744C3A379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3646672"/>
            <a:ext cx="1108174" cy="216000"/>
          </a:xfrm>
          <a:prstGeom prst="rect">
            <a:avLst/>
          </a:prstGeom>
        </p:spPr>
      </p:pic>
    </p:spTree>
    <p:extLst>
      <p:ext uri="{BB962C8B-B14F-4D97-AF65-F5344CB8AC3E}">
        <p14:creationId xmlns:p14="http://schemas.microsoft.com/office/powerpoint/2010/main" val="245271761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7505" userDrawn="1">
          <p15:clr>
            <a:srgbClr val="FBAE40"/>
          </p15:clr>
        </p15:guide>
        <p15:guide id="2" orient="horz" pos="4144" userDrawn="1">
          <p15:clr>
            <a:srgbClr val="FBAE40"/>
          </p15:clr>
        </p15:guide>
        <p15:guide id="3" orient="horz" pos="2162" userDrawn="1">
          <p15:clr>
            <a:srgbClr val="FBAE40"/>
          </p15:clr>
        </p15:guide>
        <p15:guide id="4" pos="181" userDrawn="1">
          <p15:clr>
            <a:srgbClr val="FBAE40"/>
          </p15:clr>
        </p15:guide>
        <p15:guide id="5" orient="horz" pos="2534" userDrawn="1">
          <p15:clr>
            <a:srgbClr val="FBAE40"/>
          </p15:clr>
        </p15:guide>
        <p15:guide id="6" orient="horz" pos="3164" userDrawn="1">
          <p15:clr>
            <a:srgbClr val="FBAE40"/>
          </p15:clr>
        </p15:guide>
        <p15:guide id="7" orient="horz" pos="3232" userDrawn="1">
          <p15:clr>
            <a:srgbClr val="FBAE40"/>
          </p15:clr>
        </p15:guide>
        <p15:guide id="8" orient="horz" pos="35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7" name="Text Placeholder - column 3"/>
          <p:cNvSpPr>
            <a:spLocks noGrp="1"/>
          </p:cNvSpPr>
          <p:nvPr>
            <p:ph type="body" sz="quarter" idx="13" hasCustomPrompt="1"/>
          </p:nvPr>
        </p:nvSpPr>
        <p:spPr>
          <a:xfrm>
            <a:off x="8126477"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6" name="Text Placeholder - column 2"/>
          <p:cNvSpPr>
            <a:spLocks noGrp="1"/>
          </p:cNvSpPr>
          <p:nvPr>
            <p:ph type="body" sz="quarter" idx="12" hasCustomPrompt="1"/>
          </p:nvPr>
        </p:nvSpPr>
        <p:spPr>
          <a:xfrm>
            <a:off x="4315238"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3564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866416376"/>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563" userDrawn="1">
          <p15:clr>
            <a:srgbClr val="FBAE40"/>
          </p15:clr>
        </p15:guide>
        <p15:guide id="4" pos="2717" userDrawn="1">
          <p15:clr>
            <a:srgbClr val="FBAE40"/>
          </p15:clr>
        </p15:guide>
        <p15:guide id="5" pos="4964" userDrawn="1">
          <p15:clr>
            <a:srgbClr val="FBAE40"/>
          </p15:clr>
        </p15:guide>
        <p15:guide id="6" pos="5119"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399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s - Text and Images">
    <p:spTree>
      <p:nvGrpSpPr>
        <p:cNvPr id="1" name=""/>
        <p:cNvGrpSpPr/>
        <p:nvPr/>
      </p:nvGrpSpPr>
      <p:grpSpPr>
        <a:xfrm>
          <a:off x="0" y="0"/>
          <a:ext cx="0" cy="0"/>
          <a:chOff x="0" y="0"/>
          <a:chExt cx="0" cy="0"/>
        </a:xfrm>
      </p:grpSpPr>
      <p:sp>
        <p:nvSpPr>
          <p:cNvPr id="17" name="Text placeholder 2"/>
          <p:cNvSpPr>
            <a:spLocks noGrp="1"/>
          </p:cNvSpPr>
          <p:nvPr>
            <p:ph type="body" sz="quarter" idx="13" hasCustomPrompt="1"/>
          </p:nvPr>
        </p:nvSpPr>
        <p:spPr>
          <a:xfrm>
            <a:off x="6362477"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2"/>
          <p:cNvSpPr>
            <a:spLocks noGrp="1"/>
          </p:cNvSpPr>
          <p:nvPr>
            <p:ph type="pic" sz="quarter" idx="14" hasCustomPrompt="1"/>
          </p:nvPr>
        </p:nvSpPr>
        <p:spPr bwMode="gray">
          <a:xfrm>
            <a:off x="6362477"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770000"/>
            <a:ext cx="5328000" cy="156600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5328000" cy="2631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504941297"/>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2678" userDrawn="1">
          <p15:clr>
            <a:srgbClr val="FBAE40"/>
          </p15:clr>
        </p15:guide>
        <p15:guide id="6" orient="horz" pos="3004" userDrawn="1">
          <p15:clr>
            <a:srgbClr val="FBAE40"/>
          </p15:clr>
        </p15:guide>
        <p15:guide id="7" orient="horz" pos="3991" userDrawn="1">
          <p15:clr>
            <a:srgbClr val="FBAE40"/>
          </p15:clr>
        </p15:guide>
        <p15:guide id="8" pos="3682" userDrawn="1">
          <p15:clr>
            <a:srgbClr val="FBAE40"/>
          </p15:clr>
        </p15:guide>
        <p15:guide id="9" pos="4000" userDrawn="1">
          <p15:clr>
            <a:srgbClr val="FBAE40"/>
          </p15:clr>
        </p15:guide>
        <p15:guide id="10" pos="73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s - Text and Images">
    <p:spTree>
      <p:nvGrpSpPr>
        <p:cNvPr id="1" name=""/>
        <p:cNvGrpSpPr/>
        <p:nvPr/>
      </p:nvGrpSpPr>
      <p:grpSpPr>
        <a:xfrm>
          <a:off x="0" y="0"/>
          <a:ext cx="0" cy="0"/>
          <a:chOff x="0" y="0"/>
          <a:chExt cx="0" cy="0"/>
        </a:xfrm>
      </p:grpSpPr>
      <p:sp>
        <p:nvSpPr>
          <p:cNvPr id="17" name="Text placeholder 3"/>
          <p:cNvSpPr>
            <a:spLocks noGrp="1"/>
          </p:cNvSpPr>
          <p:nvPr>
            <p:ph type="body" sz="quarter" idx="13" hasCustomPrompt="1"/>
          </p:nvPr>
        </p:nvSpPr>
        <p:spPr>
          <a:xfrm>
            <a:off x="8299277"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3"/>
          <p:cNvSpPr>
            <a:spLocks noGrp="1"/>
          </p:cNvSpPr>
          <p:nvPr>
            <p:ph type="pic" sz="quarter" idx="14" hasCustomPrompt="1"/>
          </p:nvPr>
        </p:nvSpPr>
        <p:spPr bwMode="gray">
          <a:xfrm>
            <a:off x="8299277"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2"/>
          <p:cNvSpPr>
            <a:spLocks noGrp="1"/>
          </p:cNvSpPr>
          <p:nvPr>
            <p:ph type="body" sz="quarter" idx="15" hasCustomPrompt="1"/>
          </p:nvPr>
        </p:nvSpPr>
        <p:spPr>
          <a:xfrm>
            <a:off x="4401639"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2"/>
          <p:cNvSpPr>
            <a:spLocks noGrp="1"/>
          </p:cNvSpPr>
          <p:nvPr>
            <p:ph type="pic" sz="quarter" idx="16" hasCustomPrompt="1"/>
          </p:nvPr>
        </p:nvSpPr>
        <p:spPr bwMode="gray">
          <a:xfrm>
            <a:off x="4401639"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3" name="Text placeholder 1"/>
          <p:cNvSpPr>
            <a:spLocks noGrp="1"/>
          </p:cNvSpPr>
          <p:nvPr>
            <p:ph type="body" sz="quarter" idx="10" hasCustomPrompt="1"/>
          </p:nvPr>
        </p:nvSpPr>
        <p:spPr>
          <a:xfrm>
            <a:off x="504000" y="4354921"/>
            <a:ext cx="3391200" cy="1981079"/>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1"/>
          <p:cNvSpPr>
            <a:spLocks noGrp="1"/>
          </p:cNvSpPr>
          <p:nvPr>
            <p:ph type="pic" sz="quarter" idx="12" hasCustomPrompt="1"/>
          </p:nvPr>
        </p:nvSpPr>
        <p:spPr bwMode="gray">
          <a:xfrm>
            <a:off x="504000" y="1620000"/>
            <a:ext cx="3391200" cy="2232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72766759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2455" userDrawn="1">
          <p15:clr>
            <a:srgbClr val="FBAE40"/>
          </p15:clr>
        </p15:guide>
        <p15:guide id="4" pos="2773" userDrawn="1">
          <p15:clr>
            <a:srgbClr val="FBAE40"/>
          </p15:clr>
        </p15:guide>
        <p15:guide id="5" pos="4910" userDrawn="1">
          <p15:clr>
            <a:srgbClr val="FBAE40"/>
          </p15:clr>
        </p15:guide>
        <p15:guide id="6" pos="5227" userDrawn="1">
          <p15:clr>
            <a:srgbClr val="FBAE40"/>
          </p15:clr>
        </p15:guide>
        <p15:guide id="7" pos="7364" userDrawn="1">
          <p15:clr>
            <a:srgbClr val="FBAE40"/>
          </p15:clr>
        </p15:guide>
        <p15:guide id="8" orient="horz" pos="551" userDrawn="1">
          <p15:clr>
            <a:srgbClr val="FBAE40"/>
          </p15:clr>
        </p15:guide>
        <p15:guide id="9" orient="horz" pos="1020" userDrawn="1">
          <p15:clr>
            <a:srgbClr val="FBAE40"/>
          </p15:clr>
        </p15:guide>
        <p15:guide id="10" orient="horz" pos="2428" userDrawn="1">
          <p15:clr>
            <a:srgbClr val="FBAE40"/>
          </p15:clr>
        </p15:guide>
        <p15:guide id="11" orient="horz" pos="2743" userDrawn="1">
          <p15:clr>
            <a:srgbClr val="FBAE40"/>
          </p15:clr>
        </p15:guide>
        <p15:guide id="12" orient="horz" pos="399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 Columns - Text and Images">
    <p:spTree>
      <p:nvGrpSpPr>
        <p:cNvPr id="1" name=""/>
        <p:cNvGrpSpPr/>
        <p:nvPr/>
      </p:nvGrpSpPr>
      <p:grpSpPr>
        <a:xfrm>
          <a:off x="0" y="0"/>
          <a:ext cx="0" cy="0"/>
          <a:chOff x="0" y="0"/>
          <a:chExt cx="0" cy="0"/>
        </a:xfrm>
      </p:grpSpPr>
      <p:sp>
        <p:nvSpPr>
          <p:cNvPr id="3" name="Text placeholder - column 2"/>
          <p:cNvSpPr>
            <a:spLocks noGrp="1"/>
          </p:cNvSpPr>
          <p:nvPr>
            <p:ph type="body" sz="quarter" idx="10" hasCustomPrompt="1"/>
          </p:nvPr>
        </p:nvSpPr>
        <p:spPr>
          <a:xfrm>
            <a:off x="504000" y="3878220"/>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5" name="Picture Placeholder 4"/>
          <p:cNvSpPr>
            <a:spLocks noGrp="1"/>
          </p:cNvSpPr>
          <p:nvPr>
            <p:ph type="pic" sz="quarter" idx="12" hasCustomPrompt="1"/>
          </p:nvPr>
        </p:nvSpPr>
        <p:spPr bwMode="gray">
          <a:xfrm>
            <a:off x="504000"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7" name="Text placeholder - column 2"/>
          <p:cNvSpPr>
            <a:spLocks noGrp="1"/>
          </p:cNvSpPr>
          <p:nvPr>
            <p:ph type="body" sz="quarter" idx="13" hasCustomPrompt="1"/>
          </p:nvPr>
        </p:nvSpPr>
        <p:spPr>
          <a:xfrm>
            <a:off x="9274877"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8" name="Picture Placeholder 4"/>
          <p:cNvSpPr>
            <a:spLocks noGrp="1"/>
          </p:cNvSpPr>
          <p:nvPr>
            <p:ph type="pic" sz="quarter" idx="14" hasCustomPrompt="1"/>
          </p:nvPr>
        </p:nvSpPr>
        <p:spPr bwMode="gray">
          <a:xfrm>
            <a:off x="9274877"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9" name="Text placeholder - column 2"/>
          <p:cNvSpPr>
            <a:spLocks noGrp="1"/>
          </p:cNvSpPr>
          <p:nvPr>
            <p:ph type="body" sz="quarter" idx="15" hasCustomPrompt="1"/>
          </p:nvPr>
        </p:nvSpPr>
        <p:spPr>
          <a:xfrm>
            <a:off x="3427626"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0" name="Picture Placeholder 4"/>
          <p:cNvSpPr>
            <a:spLocks noGrp="1"/>
          </p:cNvSpPr>
          <p:nvPr>
            <p:ph type="pic" sz="quarter" idx="16" hasCustomPrompt="1"/>
          </p:nvPr>
        </p:nvSpPr>
        <p:spPr bwMode="gray">
          <a:xfrm>
            <a:off x="3427626"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13" name="Text placeholder - column 2"/>
          <p:cNvSpPr>
            <a:spLocks noGrp="1"/>
          </p:cNvSpPr>
          <p:nvPr>
            <p:ph type="body" sz="quarter" idx="17" hasCustomPrompt="1"/>
          </p:nvPr>
        </p:nvSpPr>
        <p:spPr>
          <a:xfrm>
            <a:off x="6351252" y="3878221"/>
            <a:ext cx="2415600" cy="2457780"/>
          </a:xfrm>
        </p:spPr>
        <p:txBody>
          <a:bodyPr/>
          <a:lstStyle>
            <a:lvl1pPr>
              <a:spcBef>
                <a:spcPts val="600"/>
              </a:spcBef>
              <a:defRPr sz="1800"/>
            </a:lvl1pPr>
            <a:lvl2pPr>
              <a:defRPr sz="1600"/>
            </a:lvl2pPr>
            <a:lvl3pPr>
              <a:defRPr sz="1400"/>
            </a:lvl3pPr>
          </a:lstStyle>
          <a:p>
            <a:pPr lvl="0"/>
            <a:r>
              <a:rPr lang="en-US" noProof="0"/>
              <a:t>First level</a:t>
            </a:r>
          </a:p>
          <a:p>
            <a:pPr lvl="1"/>
            <a:r>
              <a:rPr lang="en-US"/>
              <a:t>Second level</a:t>
            </a:r>
          </a:p>
          <a:p>
            <a:pPr lvl="2"/>
            <a:r>
              <a:rPr lang="en-US"/>
              <a:t>Third level</a:t>
            </a:r>
          </a:p>
        </p:txBody>
      </p:sp>
      <p:sp>
        <p:nvSpPr>
          <p:cNvPr id="14" name="Picture Placeholder 4"/>
          <p:cNvSpPr>
            <a:spLocks noGrp="1"/>
          </p:cNvSpPr>
          <p:nvPr>
            <p:ph type="pic" sz="quarter" idx="18" hasCustomPrompt="1"/>
          </p:nvPr>
        </p:nvSpPr>
        <p:spPr bwMode="gray">
          <a:xfrm>
            <a:off x="6351252" y="1620000"/>
            <a:ext cx="2415600" cy="1728000"/>
          </a:xfrm>
          <a:noFill/>
        </p:spPr>
        <p:txBody>
          <a:bodyPr vert="horz" lIns="0" tIns="180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 or pictogram</a:t>
            </a:r>
            <a:endParaRPr lang="de-DE"/>
          </a:p>
        </p:txBody>
      </p:sp>
      <p:sp>
        <p:nvSpPr>
          <p:cNvPr id="2"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80594478"/>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1" userDrawn="1">
          <p15:clr>
            <a:srgbClr val="FBAE40"/>
          </p15:clr>
        </p15:guide>
        <p15:guide id="5" orient="horz" pos="2110" userDrawn="1">
          <p15:clr>
            <a:srgbClr val="FBAE40"/>
          </p15:clr>
        </p15:guide>
        <p15:guide id="6" orient="horz" pos="2442" userDrawn="1">
          <p15:clr>
            <a:srgbClr val="FBAE40"/>
          </p15:clr>
        </p15:guide>
        <p15:guide id="7" orient="horz" pos="3990" userDrawn="1">
          <p15:clr>
            <a:srgbClr val="FBAE40"/>
          </p15:clr>
        </p15:guide>
        <p15:guide id="8" pos="1840" userDrawn="1">
          <p15:clr>
            <a:srgbClr val="FBAE40"/>
          </p15:clr>
        </p15:guide>
        <p15:guide id="9" pos="2159" userDrawn="1">
          <p15:clr>
            <a:srgbClr val="FBAE40"/>
          </p15:clr>
        </p15:guide>
        <p15:guide id="10" pos="3683" userDrawn="1">
          <p15:clr>
            <a:srgbClr val="FBAE40"/>
          </p15:clr>
        </p15:guide>
        <p15:guide id="11" pos="4000" userDrawn="1">
          <p15:clr>
            <a:srgbClr val="FBAE40"/>
          </p15:clr>
        </p15:guide>
        <p15:guide id="12" pos="5525" userDrawn="1">
          <p15:clr>
            <a:srgbClr val="FBAE40"/>
          </p15:clr>
        </p15:guide>
        <p15:guide id="13" pos="5842" userDrawn="1">
          <p15:clr>
            <a:srgbClr val="FBAE40"/>
          </p15:clr>
        </p15:guide>
        <p15:guide id="14" pos="736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932785900"/>
      </p:ext>
    </p:extLst>
  </p:cSld>
  <p:clrMapOvr>
    <a:masterClrMapping/>
  </p:clrMapOvr>
  <p:extLst>
    <p:ext uri="{DCECCB84-F9BA-43D5-87BE-67443E8EF086}">
      <p15:sldGuideLst xmlns:p15="http://schemas.microsoft.com/office/powerpoint/2012/main">
        <p15:guide id="1" pos="317" userDrawn="1">
          <p15:clr>
            <a:srgbClr val="FBAE40"/>
          </p15:clr>
        </p15:guide>
        <p15:guide id="4" orient="horz" pos="1133" userDrawn="1">
          <p15:clr>
            <a:srgbClr val="FBAE40"/>
          </p15:clr>
        </p15:guide>
        <p15:guide id="5" orient="horz" pos="3204" userDrawn="1">
          <p15:clr>
            <a:srgbClr val="FBAE40"/>
          </p15:clr>
        </p15:guide>
        <p15:guide id="6" pos="73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Text with Image 1/3">
    <p:spTree>
      <p:nvGrpSpPr>
        <p:cNvPr id="1" name=""/>
        <p:cNvGrpSpPr/>
        <p:nvPr/>
      </p:nvGrpSpPr>
      <p:grpSpPr>
        <a:xfrm>
          <a:off x="0" y="0"/>
          <a:ext cx="0" cy="0"/>
          <a:chOff x="0" y="0"/>
          <a:chExt cx="0" cy="0"/>
        </a:xfrm>
      </p:grpSpPr>
      <p:sp>
        <p:nvSpPr>
          <p:cNvPr id="5" name="Picture Placeholder 1/3 right"/>
          <p:cNvSpPr>
            <a:spLocks noGrp="1"/>
          </p:cNvSpPr>
          <p:nvPr>
            <p:ph type="pic" sz="quarter" idx="10" hasCustomPrompt="1"/>
          </p:nvPr>
        </p:nvSpPr>
        <p:spPr bwMode="gray">
          <a:xfrm>
            <a:off x="8127175" y="0"/>
            <a:ext cx="4068000"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p:cNvSpPr>
            <a:spLocks noGrp="1"/>
          </p:cNvSpPr>
          <p:nvPr>
            <p:ph type="body" sz="quarter" idx="11" hasCustomPrompt="1"/>
          </p:nvPr>
        </p:nvSpPr>
        <p:spPr bwMode="black">
          <a:xfrm>
            <a:off x="503999" y="1620000"/>
            <a:ext cx="709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3" name="Title"/>
          <p:cNvSpPr>
            <a:spLocks noGrp="1"/>
          </p:cNvSpPr>
          <p:nvPr>
            <p:ph type="title" hasCustomPrompt="1"/>
          </p:nvPr>
        </p:nvSpPr>
        <p:spPr>
          <a:xfrm>
            <a:off x="504001" y="504000"/>
            <a:ext cx="709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3425020262"/>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4786" userDrawn="1">
          <p15:clr>
            <a:srgbClr val="FBAE40"/>
          </p15:clr>
        </p15:guide>
        <p15:guide id="4" pos="5119" userDrawn="1">
          <p15:clr>
            <a:srgbClr val="FBAE40"/>
          </p15:clr>
        </p15:guide>
        <p15:guide id="5" orient="horz" pos="317" userDrawn="1">
          <p15:clr>
            <a:srgbClr val="FBAE40"/>
          </p15:clr>
        </p15:guide>
        <p15:guide id="6" orient="horz" pos="551" userDrawn="1">
          <p15:clr>
            <a:srgbClr val="FBAE40"/>
          </p15:clr>
        </p15:guide>
        <p15:guide id="7" orient="horz" pos="102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Text with Image 1/2">
    <p:spTree>
      <p:nvGrpSpPr>
        <p:cNvPr id="1" name=""/>
        <p:cNvGrpSpPr/>
        <p:nvPr/>
      </p:nvGrpSpPr>
      <p:grpSpPr>
        <a:xfrm>
          <a:off x="0" y="0"/>
          <a:ext cx="0" cy="0"/>
          <a:chOff x="0" y="0"/>
          <a:chExt cx="0" cy="0"/>
        </a:xfrm>
      </p:grpSpPr>
      <p:sp>
        <p:nvSpPr>
          <p:cNvPr id="5" name="Picture Placeholder 1/2 right"/>
          <p:cNvSpPr>
            <a:spLocks noGrp="1"/>
          </p:cNvSpPr>
          <p:nvPr>
            <p:ph type="pic" sz="quarter" idx="10" hasCustomPrompt="1"/>
          </p:nvPr>
        </p:nvSpPr>
        <p:spPr bwMode="gray">
          <a:xfrm>
            <a:off x="6097588" y="0"/>
            <a:ext cx="6097587"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
        <p:nvSpPr>
          <p:cNvPr id="7" name="Text Placeholder 1/2"/>
          <p:cNvSpPr>
            <a:spLocks noGrp="1"/>
          </p:cNvSpPr>
          <p:nvPr>
            <p:ph type="body" sz="quarter" idx="11" hasCustomPrompt="1"/>
          </p:nvPr>
        </p:nvSpPr>
        <p:spPr bwMode="black">
          <a:xfrm>
            <a:off x="503999" y="1620000"/>
            <a:ext cx="5112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endParaRPr lang="de-DE"/>
          </a:p>
        </p:txBody>
      </p:sp>
      <p:sp>
        <p:nvSpPr>
          <p:cNvPr id="2" name="Title"/>
          <p:cNvSpPr>
            <a:spLocks noGrp="1"/>
          </p:cNvSpPr>
          <p:nvPr>
            <p:ph type="title" hasCustomPrompt="1"/>
          </p:nvPr>
        </p:nvSpPr>
        <p:spPr>
          <a:xfrm>
            <a:off x="504001" y="504000"/>
            <a:ext cx="5112000"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552787710"/>
      </p:ext>
    </p:extLst>
  </p:cSld>
  <p:clrMapOvr>
    <a:masterClrMapping/>
  </p:clrMapOvr>
  <p:extLst>
    <p:ext uri="{DCECCB84-F9BA-43D5-87BE-67443E8EF086}">
      <p15:sldGuideLst xmlns:p15="http://schemas.microsoft.com/office/powerpoint/2012/main">
        <p15:guide id="1" pos="3841"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3538" userDrawn="1">
          <p15:clr>
            <a:srgbClr val="FBAE40"/>
          </p15:clr>
        </p15:guide>
        <p15:guide id="7" pos="317"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Full Bleed Image ">
    <p:spTree>
      <p:nvGrpSpPr>
        <p:cNvPr id="1" name=""/>
        <p:cNvGrpSpPr/>
        <p:nvPr/>
      </p:nvGrpSpPr>
      <p:grpSpPr>
        <a:xfrm>
          <a:off x="0" y="0"/>
          <a:ext cx="0" cy="0"/>
          <a:chOff x="0" y="0"/>
          <a:chExt cx="0" cy="0"/>
        </a:xfrm>
      </p:grpSpPr>
      <p:sp>
        <p:nvSpPr>
          <p:cNvPr id="5" name="Picture Placeholder"/>
          <p:cNvSpPr>
            <a:spLocks noGrp="1"/>
          </p:cNvSpPr>
          <p:nvPr>
            <p:ph type="pic" sz="quarter" idx="10" hasCustomPrompt="1"/>
          </p:nvPr>
        </p:nvSpPr>
        <p:spPr bwMode="gray">
          <a:xfrm>
            <a:off x="1" y="0"/>
            <a:ext cx="12195175" cy="6858000"/>
          </a:xfrm>
          <a:noFill/>
        </p:spPr>
        <p:txBody>
          <a:bodyPr vert="horz" lIns="0" tIns="2448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image</a:t>
            </a:r>
            <a:endParaRPr lang="de-DE"/>
          </a:p>
        </p:txBody>
      </p:sp>
    </p:spTree>
    <p:extLst>
      <p:ext uri="{BB962C8B-B14F-4D97-AF65-F5344CB8AC3E}">
        <p14:creationId xmlns:p14="http://schemas.microsoft.com/office/powerpoint/2010/main" val="41397911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nd Screenshot">
    <p:spTree>
      <p:nvGrpSpPr>
        <p:cNvPr id="1" name=""/>
        <p:cNvGrpSpPr/>
        <p:nvPr/>
      </p:nvGrpSpPr>
      <p:grpSpPr>
        <a:xfrm>
          <a:off x="0" y="0"/>
          <a:ext cx="0" cy="0"/>
          <a:chOff x="0" y="0"/>
          <a:chExt cx="0" cy="0"/>
        </a:xfrm>
      </p:grpSpPr>
      <p:sp>
        <p:nvSpPr>
          <p:cNvPr id="5" name="Picture Placeholder"/>
          <p:cNvSpPr>
            <a:spLocks noGrp="1"/>
          </p:cNvSpPr>
          <p:nvPr>
            <p:ph type="pic" sz="quarter" idx="13" hasCustomPrompt="1"/>
          </p:nvPr>
        </p:nvSpPr>
        <p:spPr bwMode="gray">
          <a:xfrm>
            <a:off x="6362477" y="1620000"/>
            <a:ext cx="5328000" cy="4716000"/>
          </a:xfrm>
          <a:noFill/>
        </p:spPr>
        <p:txBody>
          <a:bodyPr vert="horz" lIns="0" tIns="1512000" rIns="0" bIns="0" rtlCol="0" anchor="t" anchorCtr="0">
            <a:noAutofit/>
          </a:bodyPr>
          <a:lstStyle>
            <a:lvl1pPr marL="0" indent="0" algn="ctr" defTabSz="1088558" rtl="0" eaLnBrk="1" latinLnBrk="0" hangingPunct="1">
              <a:spcBef>
                <a:spcPts val="1929"/>
              </a:spcBef>
              <a:buClr>
                <a:schemeClr val="accent1"/>
              </a:buClr>
              <a:buSzPct val="80000"/>
              <a:buFontTx/>
              <a:buNone/>
              <a:defRPr lang="de-DE" sz="1600" b="0" kern="1200" dirty="0">
                <a:solidFill>
                  <a:schemeClr val="tx1"/>
                </a:solidFill>
                <a:latin typeface="+mn-lt"/>
                <a:ea typeface="+mn-ea"/>
                <a:cs typeface="+mn-cs"/>
              </a:defRPr>
            </a:lvl1pPr>
          </a:lstStyle>
          <a:p>
            <a:r>
              <a:rPr lang="en-US"/>
              <a:t>Click icon to add screenshot</a:t>
            </a:r>
            <a:endParaRPr lang="de-DE"/>
          </a:p>
        </p:txBody>
      </p:sp>
      <p:sp>
        <p:nvSpPr>
          <p:cNvPr id="4" name="Text Placeholder"/>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12872272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3674" userDrawn="1">
          <p15:clr>
            <a:srgbClr val="FBAE40"/>
          </p15:clr>
        </p15:guide>
        <p15:guide id="4" pos="4008" userDrawn="1">
          <p15:clr>
            <a:srgbClr val="FBAE40"/>
          </p15:clr>
        </p15:guide>
        <p15:guide id="5" pos="7364" userDrawn="1">
          <p15:clr>
            <a:srgbClr val="FBAE40"/>
          </p15:clr>
        </p15:guide>
        <p15:guide id="6" orient="horz" pos="317" userDrawn="1">
          <p15:clr>
            <a:srgbClr val="FBAE40"/>
          </p15:clr>
        </p15:guide>
        <p15:guide id="7" orient="horz" pos="551" userDrawn="1">
          <p15:clr>
            <a:srgbClr val="FBAE40"/>
          </p15:clr>
        </p15:guide>
        <p15:guide id="8" orient="horz" pos="3991"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p:cNvSpPr>
            <a:spLocks noGrp="1"/>
          </p:cNvSpPr>
          <p:nvPr>
            <p:ph idx="1" hasCustomPrompt="1"/>
          </p:nvPr>
        </p:nvSpPr>
        <p:spPr bwMode="gray">
          <a:xfrm>
            <a:off x="504000" y="1620000"/>
            <a:ext cx="11185200" cy="4716000"/>
          </a:xfrm>
          <a:noFill/>
        </p:spPr>
        <p:txBody>
          <a:bodyPr tIns="1368000"/>
          <a:lstStyle>
            <a:lvl1pPr algn="ctr">
              <a:defRPr sz="1400" b="0"/>
            </a:lvl1pPr>
          </a:lstStyle>
          <a:p>
            <a:pPr lvl="0"/>
            <a:r>
              <a:rPr lang="en-US"/>
              <a:t>Click to add content</a:t>
            </a:r>
          </a:p>
        </p:txBody>
      </p:sp>
      <p:sp>
        <p:nvSpPr>
          <p:cNvPr id="2"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4186098743"/>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orient="horz" pos="551" userDrawn="1">
          <p15:clr>
            <a:srgbClr val="FBAE40"/>
          </p15:clr>
        </p15:guide>
        <p15:guide id="4" orient="horz" pos="1020" userDrawn="1">
          <p15:clr>
            <a:srgbClr val="FBAE40"/>
          </p15:clr>
        </p15:guide>
        <p15:guide id="5" orient="horz" pos="3991" userDrawn="1">
          <p15:clr>
            <a:srgbClr val="FBAE40"/>
          </p15:clr>
        </p15:guide>
        <p15:guide id="6" pos="736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without Image">
    <p:bg>
      <p:bgRef idx="1001">
        <a:schemeClr val="bg1"/>
      </p:bgRef>
    </p:bg>
    <p:spTree>
      <p:nvGrpSpPr>
        <p:cNvPr id="1" name=""/>
        <p:cNvGrpSpPr/>
        <p:nvPr/>
      </p:nvGrpSpPr>
      <p:grpSpPr>
        <a:xfrm>
          <a:off x="0" y="0"/>
          <a:ext cx="0" cy="0"/>
          <a:chOff x="0" y="0"/>
          <a:chExt cx="0" cy="0"/>
        </a:xfrm>
      </p:grpSpPr>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p>
        </p:txBody>
      </p:sp>
      <p:sp>
        <p:nvSpPr>
          <p:cNvPr id="6" name="Speaker"/>
          <p:cNvSpPr>
            <a:spLocks noGrp="1"/>
          </p:cNvSpPr>
          <p:nvPr userDrawn="1">
            <p:ph type="subTitle" idx="1" hasCustomPrompt="1"/>
          </p:nvPr>
        </p:nvSpPr>
        <p:spPr bwMode="black">
          <a:xfrm>
            <a:off x="287999" y="4268503"/>
            <a:ext cx="1090080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2020</a:t>
            </a:r>
          </a:p>
        </p:txBody>
      </p:sp>
      <p:sp>
        <p:nvSpPr>
          <p:cNvPr id="4" name="Title 3"/>
          <p:cNvSpPr>
            <a:spLocks noGrp="1"/>
          </p:cNvSpPr>
          <p:nvPr>
            <p:ph type="title" hasCustomPrompt="1"/>
          </p:nvPr>
        </p:nvSpPr>
        <p:spPr>
          <a:xfrm>
            <a:off x="288000" y="2706317"/>
            <a:ext cx="109008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a:t>Presentation Title </a:t>
            </a:r>
            <a:br>
              <a:rPr lang="en-US" sz="3600"/>
            </a:br>
            <a:r>
              <a:rPr lang="en-US" sz="3600"/>
              <a:t>Goes Here and Here.</a:t>
            </a:r>
            <a:endParaRPr lang="de-DE" sz="3600" kern="0" err="1">
              <a:ea typeface="Arial Unicode MS" pitchFamily="34" charset="-128"/>
              <a:cs typeface="Arial Unicode MS" pitchFamily="34" charset="-128"/>
            </a:endParaRPr>
          </a:p>
        </p:txBody>
      </p:sp>
      <p:pic>
        <p:nvPicPr>
          <p:cNvPr id="10" name="SAP Logo" descr="SAP Logo" title="SAP Logo">
            <a:extLst>
              <a:ext uri="{FF2B5EF4-FFF2-40B4-BE49-F238E27FC236}">
                <a16:creationId xmlns:a16="http://schemas.microsoft.com/office/drawing/2014/main" id="{251CD224-43D4-4D54-87EA-DD5933D21141}"/>
              </a:ext>
            </a:extLst>
          </p:cNvPr>
          <p:cNvPicPr>
            <a:picLocks noChangeAspect="1"/>
          </p:cNvPicPr>
          <p:nvPr userDrawn="1"/>
        </p:nvPicPr>
        <p:blipFill>
          <a:blip r:embed="rId2"/>
          <a:stretch>
            <a:fillRect/>
          </a:stretch>
        </p:blipFill>
        <p:spPr>
          <a:xfrm>
            <a:off x="9949255" y="6217668"/>
            <a:ext cx="1963635" cy="360000"/>
          </a:xfrm>
          <a:prstGeom prst="rect">
            <a:avLst/>
          </a:prstGeom>
        </p:spPr>
      </p:pic>
      <p:pic>
        <p:nvPicPr>
          <p:cNvPr id="7" name="SAP Ariba Logo" descr="SAP Ariba Logo" title="SAP Ariba Logo">
            <a:extLst>
              <a:ext uri="{FF2B5EF4-FFF2-40B4-BE49-F238E27FC236}">
                <a16:creationId xmlns:a16="http://schemas.microsoft.com/office/drawing/2014/main" id="{686A7A9B-76A8-4C7F-8BCE-92349C51A38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1880235"/>
            <a:ext cx="1108174" cy="216000"/>
          </a:xfrm>
          <a:prstGeom prst="rect">
            <a:avLst/>
          </a:prstGeom>
        </p:spPr>
      </p:pic>
    </p:spTree>
    <p:extLst>
      <p:ext uri="{BB962C8B-B14F-4D97-AF65-F5344CB8AC3E}">
        <p14:creationId xmlns:p14="http://schemas.microsoft.com/office/powerpoint/2010/main" val="198241062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orient="horz" pos="2688" userDrawn="1">
          <p15:clr>
            <a:srgbClr val="FBAE40"/>
          </p15:clr>
        </p15:guide>
        <p15:guide id="4" orient="horz" pos="2334" userDrawn="1">
          <p15:clr>
            <a:srgbClr val="FBAE40"/>
          </p15:clr>
        </p15:guide>
        <p15:guide id="5" orient="horz" pos="2960" userDrawn="1">
          <p15:clr>
            <a:srgbClr val="FBAE40"/>
          </p15:clr>
        </p15:guide>
        <p15:guide id="7" orient="horz" pos="4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218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Thank You and Contact Information">
    <p:bg>
      <p:bgRef idx="1001">
        <a:schemeClr val="bg1"/>
      </p:bgRef>
    </p:bg>
    <p:spTree>
      <p:nvGrpSpPr>
        <p:cNvPr id="1" name=""/>
        <p:cNvGrpSpPr/>
        <p:nvPr/>
      </p:nvGrpSpPr>
      <p:grpSpPr>
        <a:xfrm>
          <a:off x="0" y="0"/>
          <a:ext cx="0" cy="0"/>
          <a:chOff x="0" y="0"/>
          <a:chExt cx="0" cy="0"/>
        </a:xfrm>
      </p:grpSpPr>
      <p:pic>
        <p:nvPicPr>
          <p:cNvPr id="7"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93" name="Contact information"/>
          <p:cNvSpPr>
            <a:spLocks noGrp="1"/>
          </p:cNvSpPr>
          <p:nvPr>
            <p:ph type="body" sz="quarter" idx="10" hasCustomPrompt="1"/>
          </p:nvPr>
        </p:nvSpPr>
        <p:spPr>
          <a:xfrm>
            <a:off x="504000" y="2905487"/>
            <a:ext cx="5593588" cy="2501010"/>
          </a:xfrm>
        </p:spPr>
        <p:txBody>
          <a:bodyPr anchor="t" anchorCtr="0">
            <a:noAutofit/>
          </a:bodyPr>
          <a:lstStyle>
            <a:lvl1pPr>
              <a:spcBef>
                <a:spcPts val="0"/>
              </a:spcBef>
              <a:spcAft>
                <a:spcPts val="1200"/>
              </a:spcAft>
              <a:defRPr sz="1600" b="0"/>
            </a:lvl1pPr>
            <a:lvl2pPr marL="0" indent="0">
              <a:spcBef>
                <a:spcPts val="0"/>
              </a:spcBef>
              <a:buNone/>
              <a:defRPr sz="1600" b="0"/>
            </a:lvl2pPr>
          </a:lstStyle>
          <a:p>
            <a:r>
              <a:rPr lang="en-US"/>
              <a:t>Contact information:</a:t>
            </a:r>
          </a:p>
          <a:p>
            <a:pPr lvl="1"/>
            <a:r>
              <a:rPr lang="en-US"/>
              <a:t>F name L name</a:t>
            </a:r>
          </a:p>
          <a:p>
            <a:pPr lvl="1"/>
            <a:r>
              <a:rPr lang="en-US"/>
              <a:t>Title</a:t>
            </a:r>
          </a:p>
          <a:p>
            <a:pPr lvl="1"/>
            <a:r>
              <a:rPr lang="en-US"/>
              <a:t>Address</a:t>
            </a:r>
          </a:p>
          <a:p>
            <a:pPr lvl="1"/>
            <a:r>
              <a:rPr lang="en-US"/>
              <a:t>Phone number</a:t>
            </a:r>
          </a:p>
        </p:txBody>
      </p:sp>
      <p:sp>
        <p:nvSpPr>
          <p:cNvPr id="2" name="Thank you"/>
          <p:cNvSpPr>
            <a:spLocks noGrp="1"/>
          </p:cNvSpPr>
          <p:nvPr>
            <p:ph type="ctrTitle" hasCustomPrompt="1"/>
          </p:nvPr>
        </p:nvSpPr>
        <p:spPr bwMode="gray">
          <a:xfrm>
            <a:off x="504000" y="1467009"/>
            <a:ext cx="5593588" cy="923116"/>
          </a:xfrm>
        </p:spPr>
        <p:txBody>
          <a:bodyPr anchor="t" anchorCtr="0">
            <a:noAutofit/>
          </a:bodyPr>
          <a:lstStyle>
            <a:lvl1pPr>
              <a:defRPr sz="5500">
                <a:solidFill>
                  <a:schemeClr val="accent1"/>
                </a:solidFill>
                <a:latin typeface="+mj-lt"/>
              </a:defRPr>
            </a:lvl1pPr>
          </a:lstStyle>
          <a:p>
            <a:r>
              <a:rPr lang="en-US"/>
              <a:t>Thank you.</a:t>
            </a:r>
            <a:endParaRPr lang="de-DE"/>
          </a:p>
        </p:txBody>
      </p:sp>
      <p:pic>
        <p:nvPicPr>
          <p:cNvPr id="5" name="SAP Ariba Logo" descr="SAP Ariba Logo" title="SAP Ariba Logo">
            <a:extLst>
              <a:ext uri="{FF2B5EF4-FFF2-40B4-BE49-F238E27FC236}">
                <a16:creationId xmlns:a16="http://schemas.microsoft.com/office/drawing/2014/main" id="{96516E72-F364-4206-A433-CF5070CD9A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4000" y="504000"/>
            <a:ext cx="1108174" cy="216000"/>
          </a:xfrm>
          <a:prstGeom prst="rect">
            <a:avLst/>
          </a:prstGeom>
        </p:spPr>
      </p:pic>
    </p:spTree>
    <p:extLst>
      <p:ext uri="{BB962C8B-B14F-4D97-AF65-F5344CB8AC3E}">
        <p14:creationId xmlns:p14="http://schemas.microsoft.com/office/powerpoint/2010/main" val="78109031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7364" userDrawn="1">
          <p15:clr>
            <a:srgbClr val="FBAE40"/>
          </p15:clr>
        </p15:guide>
        <p15:guide id="2" orient="horz" pos="924" userDrawn="1">
          <p15:clr>
            <a:srgbClr val="FBAE40"/>
          </p15:clr>
        </p15:guide>
        <p15:guide id="4" orient="horz" pos="1830" userDrawn="1">
          <p15:clr>
            <a:srgbClr val="FBAE40"/>
          </p15:clr>
        </p15:guide>
        <p15:guide id="5" orient="horz" pos="4000" userDrawn="1">
          <p15:clr>
            <a:srgbClr val="FBAE40"/>
          </p15:clr>
        </p15:guide>
        <p15:guide id="6" pos="317" userDrawn="1">
          <p15:clr>
            <a:srgbClr val="FBAE40"/>
          </p15:clr>
        </p15:guide>
        <p15:guide id="8" pos="3841" userDrawn="1">
          <p15:clr>
            <a:srgbClr val="FBAE40"/>
          </p15:clr>
        </p15:guide>
        <p15:guide id="9" orient="horz" pos="31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pyright">
    <p:spTree>
      <p:nvGrpSpPr>
        <p:cNvPr id="1" name=""/>
        <p:cNvGrpSpPr/>
        <p:nvPr/>
      </p:nvGrpSpPr>
      <p:grpSpPr>
        <a:xfrm>
          <a:off x="0" y="0"/>
          <a:ext cx="0" cy="0"/>
          <a:chOff x="0" y="0"/>
          <a:chExt cx="0" cy="0"/>
        </a:xfrm>
      </p:grpSpPr>
      <p:pic>
        <p:nvPicPr>
          <p:cNvPr id="16" name="SAP Logo" descr="SAP Logo" title="SAP Logo"/>
          <p:cNvPicPr>
            <a:picLocks noChangeAspect="1"/>
          </p:cNvPicPr>
          <p:nvPr userDrawn="1"/>
        </p:nvPicPr>
        <p:blipFill>
          <a:blip r:embed="rId2"/>
          <a:stretch>
            <a:fillRect/>
          </a:stretch>
        </p:blipFill>
        <p:spPr>
          <a:xfrm>
            <a:off x="9725565" y="5994000"/>
            <a:ext cx="1963635" cy="360000"/>
          </a:xfrm>
          <a:prstGeom prst="rect">
            <a:avLst/>
          </a:prstGeom>
        </p:spPr>
      </p:pic>
      <p:sp>
        <p:nvSpPr>
          <p:cNvPr id="19" name="Copyright information English"/>
          <p:cNvSpPr txBox="1"/>
          <p:nvPr userDrawn="1"/>
        </p:nvSpPr>
        <p:spPr bwMode="black">
          <a:xfrm>
            <a:off x="503238" y="2645292"/>
            <a:ext cx="5872310"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2023 SAP SE or an SAP affiliate company. All rights reserved.</a:t>
            </a:r>
            <a:endParaRPr lang="de-DE" sz="800" kern="0">
              <a:ea typeface="Arial Unicode MS" pitchFamily="34" charset="-128"/>
              <a:cs typeface="Arial Unicode MS" pitchFamily="34" charset="-128"/>
            </a:endParaRPr>
          </a:p>
          <a:p>
            <a:pPr>
              <a:spcBef>
                <a:spcPts val="600"/>
              </a:spcBef>
            </a:pPr>
            <a:r>
              <a:rPr lang="en-US" sz="800" kern="1200">
                <a:solidFill>
                  <a:schemeClr val="tx1"/>
                </a:solidFill>
                <a:latin typeface="Arial"/>
                <a:ea typeface="Arial Unicode MS" panose="020B0604020202020204" pitchFamily="34" charset="-128"/>
                <a:cs typeface="+mn-cs"/>
              </a:rPr>
              <a:t>No part of this publication may be reproduced or transmitted in any form or for any purpose without the express permission of SAP SE or an SAP affiliate company.</a:t>
            </a:r>
          </a:p>
          <a:p>
            <a:pPr>
              <a:spcBef>
                <a:spcPts val="600"/>
              </a:spcBef>
            </a:pPr>
            <a:r>
              <a:rPr lang="en-US" sz="800" kern="1200">
                <a:solidFill>
                  <a:schemeClr val="tx1"/>
                </a:solidFill>
                <a:latin typeface="Arial"/>
                <a:ea typeface="Arial Unicode MS" panose="020B0604020202020204" pitchFamily="34" charset="-128"/>
                <a:cs typeface="+mn-cs"/>
              </a:rPr>
              <a:t>The information contained herein may be changed without prior notice. Some software products marketed by SAP SE and its distributors contain proprietary software components of other software vendors. National product specifications may vary.</a:t>
            </a:r>
          </a:p>
          <a:p>
            <a:pPr>
              <a:spcBef>
                <a:spcPts val="600"/>
              </a:spcBef>
            </a:pPr>
            <a:r>
              <a:rPr lang="en-US" sz="800" kern="1200">
                <a:solidFill>
                  <a:schemeClr val="tx1"/>
                </a:solidFill>
                <a:latin typeface="Arial"/>
                <a:ea typeface="Arial Unicode MS" panose="020B0604020202020204" pitchFamily="34" charset="-128"/>
                <a:cs typeface="+mn-cs"/>
              </a:rPr>
              <a:t>These materials are provided by SAP SE or an SAP affiliate company for informational purposes only, without representation or warranty of any kind, and SAP or its affiliated companies shall not be liable for errors or omissions with respect to the materials. The only warranties for SAP or SAP affiliate company products and services are those that are set forth in the express warranty statements accompanying such products and services, if any. Nothing herein should be construed as constituting an additional warranty. </a:t>
            </a:r>
          </a:p>
          <a:p>
            <a:pPr>
              <a:spcBef>
                <a:spcPts val="600"/>
              </a:spcBef>
            </a:pPr>
            <a:r>
              <a:rPr lang="en-US" sz="800" kern="1200">
                <a:solidFill>
                  <a:schemeClr val="tx1"/>
                </a:solidFill>
                <a:latin typeface="Arial"/>
                <a:ea typeface="Arial Unicode MS" panose="020B0604020202020204" pitchFamily="34" charset="-128"/>
                <a:cs typeface="+mn-cs"/>
              </a:rPr>
              <a:t>In particular, SAP SE or its affiliated companies have no obligation to pursue any course of business outlined in this document or any related presentation, or to develop or release any functionality mentioned therein. This document, or any related presentation, and SAP SE’s or its affiliated companies’ strategy and possible future developments, products, and/or platforms, directions, and functionality are all subject to change and may be changed by SAP SE or its affiliated companies at any time for any reason without notice. The information in this document is not a commitment, promise, or legal obligation to deliver any material, code, or functionality. All forward-looking statements are subject to various</a:t>
            </a:r>
            <a:r>
              <a:rPr lang="en-US" sz="800" kern="1200" baseline="0">
                <a:solidFill>
                  <a:schemeClr val="tx1"/>
                </a:solidFill>
                <a:latin typeface="Arial"/>
                <a:ea typeface="Arial Unicode MS" panose="020B0604020202020204" pitchFamily="34" charset="-128"/>
                <a:cs typeface="+mn-cs"/>
              </a:rPr>
              <a:t> </a:t>
            </a:r>
            <a:r>
              <a:rPr lang="en-US" sz="800" kern="1200">
                <a:solidFill>
                  <a:schemeClr val="tx1"/>
                </a:solidFill>
                <a:latin typeface="Arial"/>
                <a:ea typeface="Arial Unicode MS" panose="020B0604020202020204" pitchFamily="34" charset="-128"/>
                <a:cs typeface="+mn-cs"/>
              </a:rPr>
              <a:t>risks and uncertainties that could cause actual results to differ materially from expectations. Readers are cautioned not to place undue reliance on these forward-looking statements, and they should not be relied upon in making purchasing decisions.</a:t>
            </a:r>
          </a:p>
          <a:p>
            <a:pPr>
              <a:spcBef>
                <a:spcPts val="600"/>
              </a:spcBef>
            </a:pPr>
            <a:r>
              <a:rPr lang="en-US" sz="800" kern="1200">
                <a:solidFill>
                  <a:schemeClr val="tx1"/>
                </a:solidFill>
                <a:latin typeface="Arial"/>
                <a:ea typeface="Arial Unicode MS" panose="020B0604020202020204" pitchFamily="34" charset="-128"/>
                <a:cs typeface="+mn-cs"/>
              </a:rPr>
              <a:t>SAP and other SAP products and services mentioned herein as well as their respective logos are trademarks or registered trademarks of SAP SE (or an SAP affiliate company) in Germany and other countries. All other product and service names mentioned are the trademarks of their respective companies. </a:t>
            </a:r>
          </a:p>
          <a:p>
            <a:pPr>
              <a:spcBef>
                <a:spcPts val="600"/>
              </a:spcBef>
            </a:pPr>
            <a:r>
              <a:rPr lang="en-US" sz="800" kern="1200">
                <a:solidFill>
                  <a:schemeClr val="tx1"/>
                </a:solidFill>
                <a:latin typeface="Arial"/>
                <a:ea typeface="Arial Unicode MS" panose="020B0604020202020204" pitchFamily="34" charset="-128"/>
                <a:cs typeface="+mn-cs"/>
              </a:rPr>
              <a:t>See </a:t>
            </a:r>
            <a:r>
              <a:rPr lang="en-US" sz="800" kern="1200">
                <a:solidFill>
                  <a:schemeClr val="tx1"/>
                </a:solidFill>
                <a:latin typeface="Arial"/>
                <a:ea typeface="Arial Unicode MS" panose="020B0604020202020204" pitchFamily="34" charset="-128"/>
                <a:cs typeface="+mn-cs"/>
                <a:hlinkClick r:id="rId3"/>
              </a:rPr>
              <a:t>www.sap.com/copyright</a:t>
            </a:r>
            <a:r>
              <a:rPr lang="en-US" sz="800" kern="1200">
                <a:solidFill>
                  <a:schemeClr val="tx1"/>
                </a:solidFill>
                <a:latin typeface="Arial"/>
                <a:ea typeface="Arial Unicode MS" panose="020B0604020202020204" pitchFamily="34" charset="-128"/>
                <a:cs typeface="+mn-cs"/>
              </a:rPr>
              <a:t> for additional trademark information and notices.</a:t>
            </a:r>
          </a:p>
        </p:txBody>
      </p:sp>
      <p:sp>
        <p:nvSpPr>
          <p:cNvPr id="44" name="www.sap.com - contact SAP link">
            <a:hlinkClick r:id="rId4" tooltip="www.sap.com/contactsap"/>
          </p:cNvPr>
          <p:cNvSpPr txBox="1"/>
          <p:nvPr userDrawn="1"/>
        </p:nvSpPr>
        <p:spPr bwMode="black">
          <a:xfrm>
            <a:off x="503238" y="2461398"/>
            <a:ext cx="221539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a:t>
            </a:r>
            <a:r>
              <a:rPr lang="en-US" sz="1100" b="1" kern="1200">
                <a:solidFill>
                  <a:schemeClr val="tx1"/>
                </a:solidFill>
                <a:latin typeface="Arial"/>
                <a:ea typeface="Arial Unicode MS" panose="020B0604020202020204" pitchFamily="34" charset="-128"/>
                <a:cs typeface="+mn-cs"/>
              </a:rPr>
              <a:t>/contactsap</a:t>
            </a:r>
          </a:p>
        </p:txBody>
      </p:sp>
      <p:sp>
        <p:nvSpPr>
          <p:cNvPr id="43" name="Follow all of SAP"/>
          <p:cNvSpPr txBox="1"/>
          <p:nvPr userDrawn="1"/>
        </p:nvSpPr>
        <p:spPr bwMode="black">
          <a:xfrm>
            <a:off x="503238"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0" kern="1200">
                <a:solidFill>
                  <a:schemeClr val="tx1"/>
                </a:solidFill>
                <a:latin typeface="Arial"/>
                <a:ea typeface="Arial Unicode MS" panose="020B0604020202020204" pitchFamily="34" charset="-128"/>
                <a:cs typeface="+mn-cs"/>
              </a:rPr>
              <a:t>Follow us</a:t>
            </a:r>
          </a:p>
        </p:txBody>
      </p:sp>
      <p:pic>
        <p:nvPicPr>
          <p:cNvPr id="10" name="SAP Ariba Logo" descr="SAP Ariba Logo" title="SAP Ariba Logo">
            <a:extLst>
              <a:ext uri="{FF2B5EF4-FFF2-40B4-BE49-F238E27FC236}">
                <a16:creationId xmlns:a16="http://schemas.microsoft.com/office/drawing/2014/main" id="{82677D37-4F06-4FD4-9B6F-3FFD34929A6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04000" y="504000"/>
            <a:ext cx="1108174" cy="216000"/>
          </a:xfrm>
          <a:prstGeom prst="rect">
            <a:avLst/>
          </a:prstGeom>
        </p:spPr>
      </p:pic>
      <p:pic>
        <p:nvPicPr>
          <p:cNvPr id="11" name="Linkedin icon with link">
            <a:hlinkClick r:id="rId6"/>
            <a:extLst>
              <a:ext uri="{FF2B5EF4-FFF2-40B4-BE49-F238E27FC236}">
                <a16:creationId xmlns:a16="http://schemas.microsoft.com/office/drawing/2014/main" id="{9D57D94C-5B8D-3140-AFE4-D6D89AA1E96E}"/>
              </a:ext>
            </a:extLst>
          </p:cNvPr>
          <p:cNvPicPr>
            <a:picLocks noChangeAspect="1"/>
          </p:cNvPicPr>
          <p:nvPr userDrawn="1"/>
        </p:nvPicPr>
        <p:blipFill>
          <a:blip r:embed="rId7"/>
          <a:srcRect/>
          <a:stretch/>
        </p:blipFill>
        <p:spPr>
          <a:xfrm>
            <a:off x="2257487" y="1749959"/>
            <a:ext cx="361809" cy="361809"/>
          </a:xfrm>
          <a:prstGeom prst="rect">
            <a:avLst/>
          </a:prstGeom>
        </p:spPr>
      </p:pic>
      <p:pic>
        <p:nvPicPr>
          <p:cNvPr id="12" name="YouTube icon with link">
            <a:hlinkClick r:id="rId8"/>
            <a:extLst>
              <a:ext uri="{FF2B5EF4-FFF2-40B4-BE49-F238E27FC236}">
                <a16:creationId xmlns:a16="http://schemas.microsoft.com/office/drawing/2014/main" id="{0475501A-18AB-7547-8D97-A64EB4D25B2F}"/>
              </a:ext>
            </a:extLst>
          </p:cNvPr>
          <p:cNvPicPr>
            <a:picLocks noChangeAspect="1"/>
          </p:cNvPicPr>
          <p:nvPr userDrawn="1"/>
        </p:nvPicPr>
        <p:blipFill>
          <a:blip r:embed="rId9"/>
          <a:srcRect/>
          <a:stretch/>
        </p:blipFill>
        <p:spPr>
          <a:xfrm>
            <a:off x="1666951" y="1749063"/>
            <a:ext cx="363600" cy="363600"/>
          </a:xfrm>
          <a:prstGeom prst="rect">
            <a:avLst/>
          </a:prstGeom>
        </p:spPr>
      </p:pic>
      <p:pic>
        <p:nvPicPr>
          <p:cNvPr id="13" name="Twitter icon with link">
            <a:hlinkClick r:id="rId10" tooltip="https://twitter.com/sap"/>
            <a:extLst>
              <a:ext uri="{FF2B5EF4-FFF2-40B4-BE49-F238E27FC236}">
                <a16:creationId xmlns:a16="http://schemas.microsoft.com/office/drawing/2014/main" id="{AD33F824-42F2-6249-B265-71A9216BBFD1}"/>
              </a:ext>
            </a:extLst>
          </p:cNvPr>
          <p:cNvPicPr>
            <a:picLocks noChangeAspect="1"/>
          </p:cNvPicPr>
          <p:nvPr userDrawn="1"/>
        </p:nvPicPr>
        <p:blipFill>
          <a:blip r:embed="rId11"/>
          <a:srcRect/>
          <a:stretch/>
        </p:blipFill>
        <p:spPr>
          <a:xfrm>
            <a:off x="1078206" y="1749959"/>
            <a:ext cx="361809" cy="361809"/>
          </a:xfrm>
          <a:prstGeom prst="rect">
            <a:avLst/>
          </a:prstGeom>
        </p:spPr>
      </p:pic>
      <p:pic>
        <p:nvPicPr>
          <p:cNvPr id="14" name="Facebook icon with link">
            <a:hlinkClick r:id="rId12"/>
            <a:extLst>
              <a:ext uri="{FF2B5EF4-FFF2-40B4-BE49-F238E27FC236}">
                <a16:creationId xmlns:a16="http://schemas.microsoft.com/office/drawing/2014/main" id="{2AAF8808-1368-BE4E-8570-4752A98D5D15}"/>
              </a:ext>
            </a:extLst>
          </p:cNvPr>
          <p:cNvPicPr>
            <a:picLocks noChangeAspect="1"/>
          </p:cNvPicPr>
          <p:nvPr userDrawn="1"/>
        </p:nvPicPr>
        <p:blipFill>
          <a:blip r:embed="rId13"/>
          <a:srcRect/>
          <a:stretch/>
        </p:blipFill>
        <p:spPr>
          <a:xfrm>
            <a:off x="487670" y="1749063"/>
            <a:ext cx="363600" cy="363600"/>
          </a:xfrm>
          <a:prstGeom prst="rect">
            <a:avLst/>
          </a:prstGeom>
        </p:spPr>
      </p:pic>
    </p:spTree>
    <p:extLst>
      <p:ext uri="{BB962C8B-B14F-4D97-AF65-F5344CB8AC3E}">
        <p14:creationId xmlns:p14="http://schemas.microsoft.com/office/powerpoint/2010/main" val="451925193"/>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opyright German">
    <p:spTree>
      <p:nvGrpSpPr>
        <p:cNvPr id="1" name=""/>
        <p:cNvGrpSpPr/>
        <p:nvPr/>
      </p:nvGrpSpPr>
      <p:grpSpPr>
        <a:xfrm>
          <a:off x="0" y="0"/>
          <a:ext cx="0" cy="0"/>
          <a:chOff x="0" y="0"/>
          <a:chExt cx="0" cy="0"/>
        </a:xfrm>
      </p:grpSpPr>
      <p:sp>
        <p:nvSpPr>
          <p:cNvPr id="11" name="Copyright information">
            <a:hlinkClick r:id="rId2" tooltip="www.sap.com/contactsap"/>
          </p:cNvPr>
          <p:cNvSpPr txBox="1"/>
          <p:nvPr userDrawn="1"/>
        </p:nvSpPr>
        <p:spPr bwMode="black">
          <a:xfrm>
            <a:off x="503238" y="2461398"/>
            <a:ext cx="2580640"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1100" b="1" kern="1200">
                <a:solidFill>
                  <a:schemeClr val="accent1"/>
                </a:solidFill>
                <a:latin typeface="Arial"/>
                <a:ea typeface="Arial Unicode MS" panose="020B0604020202020204" pitchFamily="34" charset="-128"/>
                <a:cs typeface="+mn-cs"/>
              </a:rPr>
              <a:t>www.sap.com/germany</a:t>
            </a:r>
            <a:r>
              <a:rPr lang="en-US" sz="1100" b="1" kern="1200">
                <a:solidFill>
                  <a:schemeClr val="tx1"/>
                </a:solidFill>
                <a:latin typeface="Arial"/>
                <a:ea typeface="Arial Unicode MS" panose="020B0604020202020204" pitchFamily="34" charset="-128"/>
                <a:cs typeface="+mn-cs"/>
              </a:rPr>
              <a:t>/contactsap</a:t>
            </a:r>
          </a:p>
        </p:txBody>
      </p:sp>
      <p:pic>
        <p:nvPicPr>
          <p:cNvPr id="17" name="SAP Logo" descr="SAP Logo" title="SAP Logo"/>
          <p:cNvPicPr>
            <a:picLocks noChangeAspect="1"/>
          </p:cNvPicPr>
          <p:nvPr userDrawn="1"/>
        </p:nvPicPr>
        <p:blipFill>
          <a:blip r:embed="rId3"/>
          <a:stretch>
            <a:fillRect/>
          </a:stretch>
        </p:blipFill>
        <p:spPr>
          <a:xfrm>
            <a:off x="9725565" y="5994000"/>
            <a:ext cx="1963635" cy="360000"/>
          </a:xfrm>
          <a:prstGeom prst="rect">
            <a:avLst/>
          </a:prstGeom>
        </p:spPr>
      </p:pic>
      <p:sp>
        <p:nvSpPr>
          <p:cNvPr id="32" name="Copyright information-German"/>
          <p:cNvSpPr txBox="1"/>
          <p:nvPr userDrawn="1"/>
        </p:nvSpPr>
        <p:spPr bwMode="black">
          <a:xfrm>
            <a:off x="503998" y="2645292"/>
            <a:ext cx="6076808" cy="3708708"/>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en-US" sz="800" b="0" noProof="0"/>
              <a:t>© 2023 SAP SE </a:t>
            </a:r>
            <a:r>
              <a:rPr lang="de-DE" sz="800" b="0" noProof="0"/>
              <a:t>oder ein SAP-Konzernunternehmen. Alle Rechte vorbehalten</a:t>
            </a:r>
            <a:r>
              <a:rPr lang="en-US" sz="800" b="0" noProof="0"/>
              <a:t>.</a:t>
            </a:r>
            <a:endParaRPr lang="de-DE" sz="800" kern="0">
              <a:ea typeface="Arial Unicode MS" pitchFamily="34" charset="-128"/>
              <a:cs typeface="Arial Unicode MS" pitchFamily="34" charset="-128"/>
            </a:endParaRPr>
          </a:p>
          <a:p>
            <a:pPr>
              <a:spcBef>
                <a:spcPts val="600"/>
              </a:spcBef>
            </a:pPr>
            <a:r>
              <a:rPr lang="de-DE" sz="800" kern="1200" noProof="0">
                <a:solidFill>
                  <a:schemeClr val="tx1"/>
                </a:solidFill>
                <a:effectLst/>
                <a:latin typeface="Arial"/>
                <a:ea typeface="+mn-ea"/>
                <a:cs typeface="+mn-cs"/>
              </a:rPr>
              <a:t>Weitergabe und Vervielfältigung dieser Publikation oder von Teilen daraus sind, zu welchem Zweck und in welcher Form auch immer, ohne die ausdrückliche schriftliche Genehmigung durch SAP SE oder ein SAP-Konzernunternehmen nicht gestattet.</a:t>
            </a:r>
          </a:p>
          <a:p>
            <a:pPr>
              <a:spcBef>
                <a:spcPts val="600"/>
              </a:spcBef>
            </a:pPr>
            <a:r>
              <a:rPr lang="de-DE" sz="800" kern="1200" noProof="0">
                <a:solidFill>
                  <a:schemeClr val="tx1"/>
                </a:solidFill>
                <a:effectLst/>
                <a:latin typeface="Arial"/>
                <a:ea typeface="+mn-ea"/>
                <a:cs typeface="+mn-cs"/>
              </a:rPr>
              <a:t>In dieser Publikation enthaltene Informationen können ohne vorherige Ankündigung geändert werden. Die von SAP SE oder deren Vertriebsfirmen angebotenen Softwareprodukte können Softwarekomponenten auch anderer Softwarehersteller enthalten. Produkte können länderspezifische Unterschiede aufweisen.</a:t>
            </a:r>
          </a:p>
          <a:p>
            <a:pPr>
              <a:spcBef>
                <a:spcPts val="600"/>
              </a:spcBef>
            </a:pPr>
            <a:r>
              <a:rPr lang="de-DE" sz="800" kern="1200" noProof="0">
                <a:solidFill>
                  <a:schemeClr val="tx1"/>
                </a:solidFill>
                <a:effectLst/>
                <a:latin typeface="Arial"/>
                <a:ea typeface="+mn-ea"/>
                <a:cs typeface="+mn-cs"/>
              </a:rPr>
              <a:t>Die vorliegenden Unterlagen werden von der SAP SE oder einem SAP-Konzernunternehmen bereitgestellt und dienen ausschließlich zu Informationszwecken. Die SAP SE oder ihre Konzernunternehmen übernehmen keinerlei Haftung oder Gewährleistung für Fehler oder Unvollständigkeiten in dieser Publikation. Die SAP SE oder ein SAP-Konzernunternehmen steht lediglich für Produkte und Dienstleistungen nach der Maßgabe ein, die in der Vereinbarung über die jeweiligen Produkte und Dienstleistungen ausdrücklich geregelt ist. Keine der hierin enthaltenen Informationen ist als zusätzliche Garantie zu interpretieren. </a:t>
            </a:r>
          </a:p>
          <a:p>
            <a:pPr>
              <a:spcBef>
                <a:spcPts val="600"/>
              </a:spcBef>
            </a:pPr>
            <a:r>
              <a:rPr lang="de-DE" sz="800" kern="1200" noProof="0">
                <a:solidFill>
                  <a:schemeClr val="tx1"/>
                </a:solidFill>
                <a:effectLst/>
                <a:latin typeface="Arial"/>
                <a:ea typeface="+mn-ea"/>
                <a:cs typeface="+mn-cs"/>
              </a:rPr>
              <a:t>Insbesondere sind die SAP SE oder ihre Konzernunternehmen in keiner Weise verpflichtet, in dieser Publikation oder einer zugehörigen Präsentation dargestellte Geschäftsabläufe zu verfolgen oder hierin wiedergegebene Funktionen zu entwickeln oder zu veröffentlichen. Diese Publikation oder eine zugehörige Präsentation, die Strategie und etwaige künftige Entwicklungen, Produkte und/oder Plattformen der SAP SE oder ihrer Konzernunternehmen können von der SAP SE oder ihren Konzernunternehmen jederzeit und ohne Angabe von Gründen unangekündigt geändert werden. Die in dieser Publikation enthaltenen Informationen stellen keine Zusage, kein Versprechen und keine rechtliche Verpflichtung zur Lieferung von Material, Code oder Funktionen dar. Sämtliche vorausschauenden Aussagen unterliegen unterschiedlichen Risiken und Unsicherheiten, durch die die tatsächlichen Ergebnisse von den Erwartungen abweichen können. Dem Leser wird empfohlen, diesen vorausschauenden Aussagen kein übertriebenes Vertrauen zu schenken und sich bei Kaufentscheidungen nicht auf sie zu stützen.</a:t>
            </a:r>
          </a:p>
          <a:p>
            <a:pPr>
              <a:spcBef>
                <a:spcPts val="600"/>
              </a:spcBef>
            </a:pPr>
            <a:r>
              <a:rPr lang="de-DE" sz="800" kern="1200" noProof="0">
                <a:solidFill>
                  <a:schemeClr val="tx1"/>
                </a:solidFill>
                <a:effectLst/>
                <a:latin typeface="Arial"/>
                <a:ea typeface="+mn-ea"/>
                <a:cs typeface="+mn-cs"/>
              </a:rPr>
              <a:t>SAP und andere in diesem Dokument erwähnte Produkte und Dienstleistungen von SAP sowie die dazugehörigen Logos sind Marken oder eingetragene Marken der SAP SE (oder von einem SAP-Konzernunternehmen) in Deutschland und verschiedenen anderen Ländern weltweit.</a:t>
            </a:r>
            <a:r>
              <a:rPr lang="de-DE" sz="800" kern="1200" baseline="0" noProof="0">
                <a:solidFill>
                  <a:schemeClr val="tx1"/>
                </a:solidFill>
                <a:effectLst/>
                <a:latin typeface="Arial"/>
                <a:ea typeface="+mn-ea"/>
                <a:cs typeface="+mn-cs"/>
              </a:rPr>
              <a:t> </a:t>
            </a:r>
            <a:r>
              <a:rPr lang="de-DE" sz="800" kern="1200" noProof="0">
                <a:solidFill>
                  <a:schemeClr val="tx1"/>
                </a:solidFill>
                <a:effectLst/>
                <a:latin typeface="Arial"/>
                <a:ea typeface="+mn-ea"/>
                <a:cs typeface="+mn-cs"/>
              </a:rPr>
              <a:t>Alle anderen Namen von Produkten und Dienstleistungen sind Marken der jeweiligen Firmen. </a:t>
            </a:r>
          </a:p>
          <a:p>
            <a:pPr>
              <a:spcBef>
                <a:spcPts val="600"/>
              </a:spcBef>
            </a:pPr>
            <a:r>
              <a:rPr lang="de-DE" sz="800" kern="1200" noProof="0">
                <a:solidFill>
                  <a:schemeClr val="tx1"/>
                </a:solidFill>
                <a:effectLst/>
                <a:latin typeface="Arial"/>
                <a:ea typeface="+mn-ea"/>
                <a:cs typeface="+mn-cs"/>
              </a:rPr>
              <a:t>Zusätzliche Informationen zur Marke und Vermerke finden Sie auf der Seite </a:t>
            </a:r>
            <a:r>
              <a:rPr lang="de-DE" sz="800" kern="1200" noProof="0">
                <a:solidFill>
                  <a:schemeClr val="tx1"/>
                </a:solidFill>
                <a:effectLst/>
                <a:latin typeface="Arial"/>
                <a:ea typeface="+mn-ea"/>
                <a:cs typeface="+mn-cs"/>
                <a:hlinkClick r:id="rId4"/>
              </a:rPr>
              <a:t>www.sap.com/corporate/de/legal/copyright.html</a:t>
            </a:r>
            <a:r>
              <a:rPr lang="de-DE" sz="800" kern="1200" noProof="0">
                <a:solidFill>
                  <a:schemeClr val="tx1"/>
                </a:solidFill>
                <a:effectLst/>
                <a:latin typeface="Arial"/>
                <a:ea typeface="+mn-ea"/>
                <a:cs typeface="+mn-cs"/>
              </a:rPr>
              <a:t>.</a:t>
            </a:r>
          </a:p>
        </p:txBody>
      </p:sp>
      <p:sp>
        <p:nvSpPr>
          <p:cNvPr id="20" name="SAP folgen auf"/>
          <p:cNvSpPr txBox="1"/>
          <p:nvPr userDrawn="1"/>
        </p:nvSpPr>
        <p:spPr bwMode="black">
          <a:xfrm>
            <a:off x="503997" y="1461001"/>
            <a:ext cx="1228549" cy="169277"/>
          </a:xfrm>
          <a:prstGeom prst="rect">
            <a:avLst/>
          </a:prstGeom>
          <a:noFill/>
        </p:spPr>
        <p:txBody>
          <a:bodyPr wrap="square" lIns="0" tIns="0" rIns="0" bIns="0" rtlCol="0" anchor="b">
            <a:noAutofit/>
          </a:bodyPr>
          <a:lstStyle/>
          <a:p>
            <a:pPr marL="0" marR="0" lvl="0" indent="0" algn="l" defTabSz="1088776" rtl="0" eaLnBrk="1" fontAlgn="auto" latinLnBrk="0" hangingPunct="1">
              <a:lnSpc>
                <a:spcPct val="100000"/>
              </a:lnSpc>
              <a:spcBef>
                <a:spcPts val="1200"/>
              </a:spcBef>
              <a:spcAft>
                <a:spcPts val="0"/>
              </a:spcAft>
              <a:buClrTx/>
              <a:buSzTx/>
              <a:buFontTx/>
              <a:buNone/>
              <a:tabLst/>
              <a:defRPr/>
            </a:pPr>
            <a:r>
              <a:rPr lang="de-DE" sz="1100" b="0" kern="1200" noProof="0">
                <a:solidFill>
                  <a:schemeClr val="tx1"/>
                </a:solidFill>
                <a:latin typeface="Arial"/>
                <a:ea typeface="Arial Unicode MS" panose="020B0604020202020204" pitchFamily="34" charset="-128"/>
                <a:cs typeface="+mn-cs"/>
              </a:rPr>
              <a:t>SAP folgen auf</a:t>
            </a:r>
          </a:p>
        </p:txBody>
      </p:sp>
      <p:pic>
        <p:nvPicPr>
          <p:cNvPr id="10" name="SAP Ariba Logo" descr="SAP Ariba Logo" title="SAP Ariba Logo">
            <a:extLst>
              <a:ext uri="{FF2B5EF4-FFF2-40B4-BE49-F238E27FC236}">
                <a16:creationId xmlns:a16="http://schemas.microsoft.com/office/drawing/2014/main" id="{38F9C765-2B7F-4D29-8684-0945DE90428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04000" y="504000"/>
            <a:ext cx="1108174" cy="216000"/>
          </a:xfrm>
          <a:prstGeom prst="rect">
            <a:avLst/>
          </a:prstGeom>
        </p:spPr>
      </p:pic>
      <p:pic>
        <p:nvPicPr>
          <p:cNvPr id="12" name="Linkedin icon with link">
            <a:hlinkClick r:id="rId6"/>
            <a:extLst>
              <a:ext uri="{FF2B5EF4-FFF2-40B4-BE49-F238E27FC236}">
                <a16:creationId xmlns:a16="http://schemas.microsoft.com/office/drawing/2014/main" id="{AD69B457-9574-C34A-8390-018D3A62BCF4}"/>
              </a:ext>
            </a:extLst>
          </p:cNvPr>
          <p:cNvPicPr>
            <a:picLocks noChangeAspect="1"/>
          </p:cNvPicPr>
          <p:nvPr userDrawn="1"/>
        </p:nvPicPr>
        <p:blipFill>
          <a:blip r:embed="rId7"/>
          <a:srcRect/>
          <a:stretch/>
        </p:blipFill>
        <p:spPr>
          <a:xfrm>
            <a:off x="2257487" y="1749959"/>
            <a:ext cx="361809" cy="361809"/>
          </a:xfrm>
          <a:prstGeom prst="rect">
            <a:avLst/>
          </a:prstGeom>
        </p:spPr>
      </p:pic>
      <p:pic>
        <p:nvPicPr>
          <p:cNvPr id="13" name="YouTube icon with link">
            <a:hlinkClick r:id="rId8"/>
            <a:extLst>
              <a:ext uri="{FF2B5EF4-FFF2-40B4-BE49-F238E27FC236}">
                <a16:creationId xmlns:a16="http://schemas.microsoft.com/office/drawing/2014/main" id="{84E4EF74-6A51-B04E-9F12-B1AAADA2AAE1}"/>
              </a:ext>
            </a:extLst>
          </p:cNvPr>
          <p:cNvPicPr>
            <a:picLocks noChangeAspect="1"/>
          </p:cNvPicPr>
          <p:nvPr userDrawn="1"/>
        </p:nvPicPr>
        <p:blipFill>
          <a:blip r:embed="rId9"/>
          <a:srcRect/>
          <a:stretch/>
        </p:blipFill>
        <p:spPr>
          <a:xfrm>
            <a:off x="1666951" y="1749063"/>
            <a:ext cx="363600" cy="363600"/>
          </a:xfrm>
          <a:prstGeom prst="rect">
            <a:avLst/>
          </a:prstGeom>
        </p:spPr>
      </p:pic>
      <p:pic>
        <p:nvPicPr>
          <p:cNvPr id="14" name="Twitter icon with link">
            <a:hlinkClick r:id="rId10" tooltip="https://twitter.com/sap"/>
            <a:extLst>
              <a:ext uri="{FF2B5EF4-FFF2-40B4-BE49-F238E27FC236}">
                <a16:creationId xmlns:a16="http://schemas.microsoft.com/office/drawing/2014/main" id="{53BE480D-301B-C743-AF33-8C00AF1F0782}"/>
              </a:ext>
            </a:extLst>
          </p:cNvPr>
          <p:cNvPicPr>
            <a:picLocks noChangeAspect="1"/>
          </p:cNvPicPr>
          <p:nvPr userDrawn="1"/>
        </p:nvPicPr>
        <p:blipFill>
          <a:blip r:embed="rId11"/>
          <a:srcRect/>
          <a:stretch/>
        </p:blipFill>
        <p:spPr>
          <a:xfrm>
            <a:off x="1078206" y="1749959"/>
            <a:ext cx="361809" cy="361809"/>
          </a:xfrm>
          <a:prstGeom prst="rect">
            <a:avLst/>
          </a:prstGeom>
        </p:spPr>
      </p:pic>
      <p:pic>
        <p:nvPicPr>
          <p:cNvPr id="15" name="Facebook icon with link">
            <a:hlinkClick r:id="rId12"/>
            <a:extLst>
              <a:ext uri="{FF2B5EF4-FFF2-40B4-BE49-F238E27FC236}">
                <a16:creationId xmlns:a16="http://schemas.microsoft.com/office/drawing/2014/main" id="{08705882-E1A6-5B4C-969C-C7FBD259B4C5}"/>
              </a:ext>
            </a:extLst>
          </p:cNvPr>
          <p:cNvPicPr>
            <a:picLocks noChangeAspect="1"/>
          </p:cNvPicPr>
          <p:nvPr userDrawn="1"/>
        </p:nvPicPr>
        <p:blipFill>
          <a:blip r:embed="rId13"/>
          <a:srcRect/>
          <a:stretch/>
        </p:blipFill>
        <p:spPr>
          <a:xfrm>
            <a:off x="487670" y="1749063"/>
            <a:ext cx="363600" cy="363600"/>
          </a:xfrm>
          <a:prstGeom prst="rect">
            <a:avLst/>
          </a:prstGeom>
        </p:spPr>
      </p:pic>
    </p:spTree>
    <p:extLst>
      <p:ext uri="{BB962C8B-B14F-4D97-AF65-F5344CB8AC3E}">
        <p14:creationId xmlns:p14="http://schemas.microsoft.com/office/powerpoint/2010/main" val="1911862759"/>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el u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a:t>Insert page title</a:t>
            </a:r>
            <a:endParaRPr lang="en-US"/>
          </a:p>
        </p:txBody>
      </p:sp>
      <p:sp>
        <p:nvSpPr>
          <p:cNvPr id="4" name="Text Placeholder 3"/>
          <p:cNvSpPr>
            <a:spLocks noGrp="1"/>
          </p:cNvSpPr>
          <p:nvPr>
            <p:ph type="body" sz="quarter" idx="10" hasCustomPrompt="1"/>
          </p:nvPr>
        </p:nvSpPr>
        <p:spPr>
          <a:xfrm>
            <a:off x="432113" y="1690687"/>
            <a:ext cx="11329234" cy="4391026"/>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994258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Only - blue">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3113713247"/>
      </p:ext>
    </p:extLst>
  </p:cSld>
  <p:clrMapOvr>
    <a:masterClrMapping/>
  </p:clrMapOvr>
  <p:extLst>
    <p:ext uri="{DCECCB84-F9BA-43D5-87BE-67443E8EF086}">
      <p15:sldGuideLst xmlns:p15="http://schemas.microsoft.com/office/powerpoint/2012/main">
        <p15:guide id="1" pos="317">
          <p15:clr>
            <a:srgbClr val="FBAE40"/>
          </p15:clr>
        </p15:guide>
        <p15:guide id="2" orient="horz" pos="317">
          <p15:clr>
            <a:srgbClr val="FBAE40"/>
          </p15:clr>
        </p15:guide>
        <p15:guide id="3" pos="7364">
          <p15:clr>
            <a:srgbClr val="FBAE40"/>
          </p15:clr>
        </p15:guide>
        <p15:guide id="4" orient="horz" pos="551">
          <p15:clr>
            <a:srgbClr val="FBAE40"/>
          </p15:clr>
        </p15:guide>
        <p15:guide id="5" orient="horz" pos="399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Text - blue">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36523654"/>
      </p:ext>
    </p:extLst>
  </p:cSld>
  <p:clrMapOvr>
    <a:masterClrMapping/>
  </p:clrMapOvr>
  <p:extLst>
    <p:ext uri="{DCECCB84-F9BA-43D5-87BE-67443E8EF086}">
      <p15:sldGuideLst xmlns:p15="http://schemas.microsoft.com/office/powerpoint/2012/main">
        <p15:guide id="1" pos="316">
          <p15:clr>
            <a:srgbClr val="FBAE40"/>
          </p15:clr>
        </p15:guide>
        <p15:guide id="2" orient="horz" pos="3991">
          <p15:clr>
            <a:srgbClr val="FBAE40"/>
          </p15:clr>
        </p15:guide>
        <p15:guide id="3" pos="7364">
          <p15:clr>
            <a:srgbClr val="FBAE40"/>
          </p15:clr>
        </p15:guide>
        <p15:guide id="4" orient="horz" pos="318">
          <p15:clr>
            <a:srgbClr val="FBAE40"/>
          </p15:clr>
        </p15:guide>
        <p15:guide id="5" orient="horz" pos="552">
          <p15:clr>
            <a:srgbClr val="FBAE40"/>
          </p15:clr>
        </p15:guide>
        <p15:guide id="6" orient="horz" pos="102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 blue">
    <p:spTree>
      <p:nvGrpSpPr>
        <p:cNvPr id="1" name=""/>
        <p:cNvGrpSpPr/>
        <p:nvPr/>
      </p:nvGrpSpPr>
      <p:grpSpPr>
        <a:xfrm>
          <a:off x="0" y="0"/>
          <a:ext cx="0" cy="0"/>
          <a:chOff x="0" y="0"/>
          <a:chExt cx="0" cy="0"/>
        </a:xfrm>
      </p:grpSpPr>
      <p:sp>
        <p:nvSpPr>
          <p:cNvPr id="5" name="Quote placeholder"/>
          <p:cNvSpPr>
            <a:spLocks noGrp="1"/>
          </p:cNvSpPr>
          <p:nvPr>
            <p:ph type="body" sz="quarter" idx="10" hasCustomPrompt="1"/>
          </p:nvPr>
        </p:nvSpPr>
        <p:spPr>
          <a:xfrm>
            <a:off x="504000" y="1800000"/>
            <a:ext cx="11185200" cy="3285032"/>
          </a:xfrm>
        </p:spPr>
        <p:txBody>
          <a:bodyPr/>
          <a:lstStyle>
            <a:lvl1pPr marL="395921" indent="-395921">
              <a:lnSpc>
                <a:spcPct val="90000"/>
              </a:lnSpc>
              <a:spcBef>
                <a:spcPts val="600"/>
              </a:spcBef>
              <a:defRPr sz="5999" b="1"/>
            </a:lvl1pPr>
            <a:lvl2pPr marL="395921" indent="0">
              <a:buNone/>
              <a:defRPr sz="1600"/>
            </a:lvl2pPr>
          </a:lstStyle>
          <a:p>
            <a:pPr lvl="0"/>
            <a:r>
              <a:rPr lang="en-US" noProof="0"/>
              <a:t>“Quote goes here </a:t>
            </a:r>
            <a:br>
              <a:rPr lang="en-US" noProof="0"/>
            </a:br>
            <a:r>
              <a:rPr lang="en-US" noProof="0"/>
              <a:t>and here.”</a:t>
            </a:r>
          </a:p>
          <a:p>
            <a:pPr lvl="1"/>
            <a:r>
              <a:rPr lang="en-US" noProof="0"/>
              <a:t>Source</a:t>
            </a:r>
          </a:p>
        </p:txBody>
      </p:sp>
    </p:spTree>
    <p:extLst>
      <p:ext uri="{BB962C8B-B14F-4D97-AF65-F5344CB8AC3E}">
        <p14:creationId xmlns:p14="http://schemas.microsoft.com/office/powerpoint/2010/main" val="366177160"/>
      </p:ext>
    </p:extLst>
  </p:cSld>
  <p:clrMapOvr>
    <a:masterClrMapping/>
  </p:clrMapOvr>
  <p:extLst>
    <p:ext uri="{DCECCB84-F9BA-43D5-87BE-67443E8EF086}">
      <p15:sldGuideLst xmlns:p15="http://schemas.microsoft.com/office/powerpoint/2012/main">
        <p15:guide id="1" pos="317">
          <p15:clr>
            <a:srgbClr val="FBAE40"/>
          </p15:clr>
        </p15:guide>
        <p15:guide id="4" orient="horz" pos="1133">
          <p15:clr>
            <a:srgbClr val="FBAE40"/>
          </p15:clr>
        </p15:guide>
        <p15:guide id="5" orient="horz" pos="3204">
          <p15:clr>
            <a:srgbClr val="FBAE40"/>
          </p15:clr>
        </p15:guide>
        <p15:guide id="6" pos="7363">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with Pictogram">
    <p:bg>
      <p:bgRef idx="1001">
        <a:schemeClr val="bg1"/>
      </p:bgRef>
    </p:bg>
    <p:spTree>
      <p:nvGrpSpPr>
        <p:cNvPr id="1" name=""/>
        <p:cNvGrpSpPr/>
        <p:nvPr/>
      </p:nvGrpSpPr>
      <p:grpSpPr>
        <a:xfrm>
          <a:off x="0" y="0"/>
          <a:ext cx="0" cy="0"/>
          <a:chOff x="0" y="0"/>
          <a:chExt cx="0" cy="0"/>
        </a:xfrm>
      </p:grpSpPr>
      <p:sp>
        <p:nvSpPr>
          <p:cNvPr id="7" name="Pictogram Placeholder"/>
          <p:cNvSpPr>
            <a:spLocks noGrp="1"/>
          </p:cNvSpPr>
          <p:nvPr>
            <p:ph type="pic" sz="quarter" idx="16"/>
          </p:nvPr>
        </p:nvSpPr>
        <p:spPr>
          <a:xfrm>
            <a:off x="6954855" y="963000"/>
            <a:ext cx="4932000" cy="4932000"/>
          </a:xfrm>
        </p:spPr>
        <p:txBody>
          <a:bodyPr/>
          <a:lstStyle/>
          <a:p>
            <a:r>
              <a:rPr lang="en-US"/>
              <a:t>Click icon to add picture</a:t>
            </a:r>
            <a:endParaRPr lang="de-DE"/>
          </a:p>
        </p:txBody>
      </p:sp>
      <p:sp>
        <p:nvSpPr>
          <p:cNvPr id="24" name="Classification"/>
          <p:cNvSpPr txBox="1"/>
          <p:nvPr userDrawn="1"/>
        </p:nvSpPr>
        <p:spPr>
          <a:xfrm>
            <a:off x="288000" y="5093865"/>
            <a:ext cx="4204855" cy="153852"/>
          </a:xfrm>
          <a:prstGeom prst="rect">
            <a:avLst/>
          </a:prstGeom>
        </p:spPr>
        <p:txBody>
          <a:bodyPr vert="horz" lIns="0" tIns="0" rIns="0" bIns="0" rtlCol="0">
            <a:noAutofit/>
          </a:bodyPr>
          <a:lstStyle>
            <a:lvl1pPr lvl="0" indent="0">
              <a:spcBef>
                <a:spcPts val="0"/>
              </a:spcBef>
              <a:buClr>
                <a:schemeClr val="accent1"/>
              </a:buClr>
              <a:buSzPct val="80000"/>
              <a:buFontTx/>
              <a:buNone/>
              <a:defRPr sz="1000" b="0">
                <a:latin typeface="+mn-lt"/>
              </a:defRPr>
            </a:lvl1pPr>
            <a:lvl2pPr marL="180000" indent="-180000">
              <a:spcBef>
                <a:spcPts val="600"/>
              </a:spcBef>
              <a:buClr>
                <a:schemeClr val="accent1"/>
              </a:buClr>
              <a:buFont typeface="Wingdings" pitchFamily="2" charset="2"/>
              <a:buChar char="§"/>
              <a:defRPr sz="1800">
                <a:latin typeface="+mn-lt"/>
              </a:defRPr>
            </a:lvl2pPr>
            <a:lvl3pPr marL="360000" indent="-180000">
              <a:spcBef>
                <a:spcPts val="300"/>
              </a:spcBef>
              <a:buClr>
                <a:schemeClr val="tx1"/>
              </a:buClr>
              <a:buSzPct val="100000"/>
              <a:buFont typeface="Arial" panose="020B0604020202020204" pitchFamily="34" charset="0"/>
              <a:buChar char="–"/>
              <a:defRPr lang="en-US" sz="1800" noProof="0" dirty="0" smtClean="0">
                <a:latin typeface="+mn-lt"/>
              </a:defRPr>
            </a:lvl3pPr>
            <a:lvl4pPr marL="540000" indent="-180000">
              <a:spcBef>
                <a:spcPts val="300"/>
              </a:spcBef>
              <a:buClr>
                <a:schemeClr val="tx1"/>
              </a:buClr>
              <a:buSzPct val="120000"/>
              <a:buFont typeface="Arial" pitchFamily="34" charset="0"/>
              <a:buChar char="▫"/>
              <a:defRPr sz="1600">
                <a:latin typeface="+mn-lt"/>
              </a:defRPr>
            </a:lvl4pPr>
            <a:lvl5pPr marL="720000" indent="-180000">
              <a:spcBef>
                <a:spcPts val="100"/>
              </a:spcBef>
              <a:buClr>
                <a:schemeClr val="tx1"/>
              </a:buClr>
              <a:buSzPct val="100000"/>
              <a:buFont typeface="Symbol" panose="05050102010706020507" pitchFamily="18" charset="2"/>
              <a:buChar char="-"/>
              <a:defRPr sz="1400" baseline="0">
                <a:latin typeface="+mn-lt"/>
              </a:defRPr>
            </a:lvl5pPr>
            <a:lvl6pPr marL="2994134" indent="-272194">
              <a:spcBef>
                <a:spcPct val="20000"/>
              </a:spcBef>
              <a:buFont typeface="Arial" pitchFamily="34" charset="0"/>
              <a:buChar char="•"/>
              <a:defRPr sz="2400"/>
            </a:lvl6pPr>
            <a:lvl7pPr marL="3538522" indent="-272194">
              <a:spcBef>
                <a:spcPct val="20000"/>
              </a:spcBef>
              <a:buFont typeface="Arial" pitchFamily="34" charset="0"/>
              <a:buChar char="•"/>
              <a:defRPr sz="2400"/>
            </a:lvl7pPr>
            <a:lvl8pPr marL="4082910" indent="-272194">
              <a:spcBef>
                <a:spcPct val="20000"/>
              </a:spcBef>
              <a:buFont typeface="Arial" pitchFamily="34" charset="0"/>
              <a:buChar char="•"/>
              <a:defRPr sz="2400"/>
            </a:lvl8pPr>
            <a:lvl9pPr marL="4627298" indent="-272194">
              <a:spcBef>
                <a:spcPct val="20000"/>
              </a:spcBef>
              <a:buFont typeface="Arial" pitchFamily="34" charset="0"/>
              <a:buChar char="•"/>
              <a:defRPr sz="2400"/>
            </a:lvl9pPr>
          </a:lstStyle>
          <a:p>
            <a:pPr lvl="0" algn="l"/>
            <a:r>
              <a:rPr lang="en-US" sz="900" b="0"/>
              <a:t>PUBLIC</a:t>
            </a:r>
          </a:p>
        </p:txBody>
      </p:sp>
      <p:sp>
        <p:nvSpPr>
          <p:cNvPr id="6" name="Speaker"/>
          <p:cNvSpPr>
            <a:spLocks noGrp="1"/>
          </p:cNvSpPr>
          <p:nvPr userDrawn="1">
            <p:ph type="subTitle" idx="1" hasCustomPrompt="1"/>
          </p:nvPr>
        </p:nvSpPr>
        <p:spPr bwMode="black">
          <a:xfrm>
            <a:off x="288001" y="4268503"/>
            <a:ext cx="6373430" cy="430887"/>
          </a:xfrm>
        </p:spPr>
        <p:txBody>
          <a:bodyPr wrap="square" anchor="t" anchorCtr="0">
            <a:noAutofit/>
          </a:bodyPr>
          <a:lstStyle>
            <a:lvl1pPr marL="0" marR="0" indent="0" algn="l" defTabSz="1088558" rtl="0" eaLnBrk="1" fontAlgn="auto" latinLnBrk="0" hangingPunct="1">
              <a:lnSpc>
                <a:spcPct val="100000"/>
              </a:lnSpc>
              <a:spcBef>
                <a:spcPts val="0"/>
              </a:spcBef>
              <a:spcAft>
                <a:spcPts val="0"/>
              </a:spcAft>
              <a:buClr>
                <a:schemeClr val="accent1"/>
              </a:buClr>
              <a:buSzPct val="80000"/>
              <a:buFontTx/>
              <a:buNone/>
              <a:tabLst/>
              <a:defRPr sz="1400" b="0" baseline="0">
                <a:solidFill>
                  <a:schemeClr val="tx1"/>
                </a:solidFill>
              </a:defRPr>
            </a:lvl1pPr>
            <a:lvl2pPr marL="544279" indent="0" algn="ctr">
              <a:buNone/>
              <a:defRPr>
                <a:solidFill>
                  <a:schemeClr val="tx1">
                    <a:tint val="75000"/>
                  </a:schemeClr>
                </a:solidFill>
              </a:defRPr>
            </a:lvl2pPr>
            <a:lvl3pPr marL="1088558" indent="0" algn="ctr">
              <a:buNone/>
              <a:defRPr>
                <a:solidFill>
                  <a:schemeClr val="tx1">
                    <a:tint val="75000"/>
                  </a:schemeClr>
                </a:solidFill>
              </a:defRPr>
            </a:lvl3pPr>
            <a:lvl4pPr marL="1632837" indent="0" algn="ctr">
              <a:buNone/>
              <a:defRPr>
                <a:solidFill>
                  <a:schemeClr val="tx1">
                    <a:tint val="75000"/>
                  </a:schemeClr>
                </a:solidFill>
              </a:defRPr>
            </a:lvl4pPr>
            <a:lvl5pPr marL="2177116" indent="0" algn="ctr">
              <a:buNone/>
              <a:defRPr>
                <a:solidFill>
                  <a:schemeClr val="tx1">
                    <a:tint val="75000"/>
                  </a:schemeClr>
                </a:solidFill>
              </a:defRPr>
            </a:lvl5pPr>
            <a:lvl6pPr marL="2721396" indent="0" algn="ctr">
              <a:buNone/>
              <a:defRPr>
                <a:solidFill>
                  <a:schemeClr val="tx1">
                    <a:tint val="75000"/>
                  </a:schemeClr>
                </a:solidFill>
              </a:defRPr>
            </a:lvl6pPr>
            <a:lvl7pPr marL="3265675" indent="0" algn="ctr">
              <a:buNone/>
              <a:defRPr>
                <a:solidFill>
                  <a:schemeClr val="tx1">
                    <a:tint val="75000"/>
                  </a:schemeClr>
                </a:solidFill>
              </a:defRPr>
            </a:lvl7pPr>
            <a:lvl8pPr marL="3809954" indent="0" algn="ctr">
              <a:buNone/>
              <a:defRPr>
                <a:solidFill>
                  <a:schemeClr val="tx1">
                    <a:tint val="75000"/>
                  </a:schemeClr>
                </a:solidFill>
              </a:defRPr>
            </a:lvl8pPr>
            <a:lvl9pPr marL="4354233" indent="0" algn="ctr">
              <a:buNone/>
              <a:defRPr>
                <a:solidFill>
                  <a:schemeClr val="tx1">
                    <a:tint val="75000"/>
                  </a:schemeClr>
                </a:solidFill>
              </a:defRPr>
            </a:lvl9pPr>
          </a:lstStyle>
          <a:p>
            <a:r>
              <a:rPr lang="en-US"/>
              <a:t>Speaker’s Name, SAP</a:t>
            </a:r>
          </a:p>
          <a:p>
            <a:pPr marL="0" marR="0" lvl="0" indent="0" algn="l" defTabSz="1088558" rtl="0" eaLnBrk="1" fontAlgn="auto" latinLnBrk="0" hangingPunct="1">
              <a:lnSpc>
                <a:spcPct val="100000"/>
              </a:lnSpc>
              <a:spcBef>
                <a:spcPts val="0"/>
              </a:spcBef>
              <a:spcAft>
                <a:spcPts val="0"/>
              </a:spcAft>
              <a:buClr>
                <a:schemeClr val="accent1"/>
              </a:buClr>
              <a:buSzPct val="80000"/>
              <a:buFontTx/>
              <a:buNone/>
              <a:tabLst/>
              <a:defRPr/>
            </a:pPr>
            <a:r>
              <a:rPr lang="en-US"/>
              <a:t>Month 00, 2020</a:t>
            </a:r>
          </a:p>
        </p:txBody>
      </p:sp>
      <p:sp>
        <p:nvSpPr>
          <p:cNvPr id="8" name="Title 4"/>
          <p:cNvSpPr>
            <a:spLocks noGrp="1"/>
          </p:cNvSpPr>
          <p:nvPr>
            <p:ph type="title" hasCustomPrompt="1"/>
          </p:nvPr>
        </p:nvSpPr>
        <p:spPr>
          <a:xfrm>
            <a:off x="288001" y="2706317"/>
            <a:ext cx="6372000" cy="997196"/>
          </a:xfrm>
        </p:spPr>
        <p:txBody>
          <a:bodyPr>
            <a:noAutofit/>
          </a:bodyPr>
          <a:lstStyle>
            <a:lvl1pPr>
              <a:lnSpc>
                <a:spcPct val="90000"/>
              </a:lnSpc>
              <a:defRPr sz="3600"/>
            </a:lvl1pPr>
          </a:lstStyle>
          <a:p>
            <a:pPr fontAlgn="base">
              <a:spcBef>
                <a:spcPct val="50000"/>
              </a:spcBef>
              <a:spcAft>
                <a:spcPct val="0"/>
              </a:spcAft>
              <a:buClr>
                <a:srgbClr val="F0AB00"/>
              </a:buClr>
              <a:buSzPct val="80000"/>
            </a:pPr>
            <a:r>
              <a:rPr lang="en-US" sz="3600"/>
              <a:t>Presentation Title </a:t>
            </a:r>
            <a:br>
              <a:rPr lang="en-US" sz="3600"/>
            </a:br>
            <a:r>
              <a:rPr lang="en-US" sz="3600"/>
              <a:t>Goes Here and Here.</a:t>
            </a:r>
            <a:endParaRPr lang="de-DE" sz="3600" kern="0" err="1">
              <a:ea typeface="Arial Unicode MS" pitchFamily="34" charset="-128"/>
              <a:cs typeface="Arial Unicode MS" pitchFamily="34" charset="-128"/>
            </a:endParaRPr>
          </a:p>
        </p:txBody>
      </p:sp>
      <p:pic>
        <p:nvPicPr>
          <p:cNvPr id="9" name="SAP Logo" descr="SAP Logo" title="SAP Logo">
            <a:extLst>
              <a:ext uri="{FF2B5EF4-FFF2-40B4-BE49-F238E27FC236}">
                <a16:creationId xmlns:a16="http://schemas.microsoft.com/office/drawing/2014/main" id="{6E13D478-79B9-4DF0-A964-50C2206E25E8}"/>
              </a:ext>
            </a:extLst>
          </p:cNvPr>
          <p:cNvPicPr>
            <a:picLocks noChangeAspect="1"/>
          </p:cNvPicPr>
          <p:nvPr userDrawn="1"/>
        </p:nvPicPr>
        <p:blipFill>
          <a:blip r:embed="rId2"/>
          <a:stretch>
            <a:fillRect/>
          </a:stretch>
        </p:blipFill>
        <p:spPr>
          <a:xfrm>
            <a:off x="9949255" y="6217668"/>
            <a:ext cx="1963635" cy="360000"/>
          </a:xfrm>
          <a:prstGeom prst="rect">
            <a:avLst/>
          </a:prstGeom>
        </p:spPr>
      </p:pic>
      <p:pic>
        <p:nvPicPr>
          <p:cNvPr id="10" name="SAP Ariba Logo" descr="SAP Ariba Logo" title="SAP Ariba Logo">
            <a:extLst>
              <a:ext uri="{FF2B5EF4-FFF2-40B4-BE49-F238E27FC236}">
                <a16:creationId xmlns:a16="http://schemas.microsoft.com/office/drawing/2014/main" id="{24C63741-565D-441D-A8D6-2CBDFED260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8000" y="1880235"/>
            <a:ext cx="1108174" cy="216000"/>
          </a:xfrm>
          <a:prstGeom prst="rect">
            <a:avLst/>
          </a:prstGeom>
        </p:spPr>
      </p:pic>
    </p:spTree>
    <p:extLst>
      <p:ext uri="{BB962C8B-B14F-4D97-AF65-F5344CB8AC3E}">
        <p14:creationId xmlns:p14="http://schemas.microsoft.com/office/powerpoint/2010/main" val="30480462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81" userDrawn="1">
          <p15:clr>
            <a:srgbClr val="FBAE40"/>
          </p15:clr>
        </p15:guide>
        <p15:guide id="2" orient="horz" pos="1704" userDrawn="1">
          <p15:clr>
            <a:srgbClr val="FBAE40"/>
          </p15:clr>
        </p15:guide>
        <p15:guide id="3" pos="4196" userDrawn="1">
          <p15:clr>
            <a:srgbClr val="FBAE40"/>
          </p15:clr>
        </p15:guide>
        <p15:guide id="4" orient="horz" pos="2688" userDrawn="1">
          <p15:clr>
            <a:srgbClr val="FBAE40"/>
          </p15:clr>
        </p15:guide>
        <p15:guide id="5" orient="horz" pos="2335" userDrawn="1">
          <p15:clr>
            <a:srgbClr val="FBAE40"/>
          </p15:clr>
        </p15:guide>
        <p15:guide id="6" orient="horz" pos="2960" userDrawn="1">
          <p15:clr>
            <a:srgbClr val="FBAE40"/>
          </p15:clr>
        </p15:guide>
        <p15:guide id="7" orient="horz" pos="4144"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Agenda items placeholder"/>
          <p:cNvSpPr>
            <a:spLocks noGrp="1"/>
          </p:cNvSpPr>
          <p:nvPr>
            <p:ph type="body" sz="quarter" idx="10" hasCustomPrompt="1"/>
          </p:nvPr>
        </p:nvSpPr>
        <p:spPr>
          <a:xfrm>
            <a:off x="504000" y="1620000"/>
            <a:ext cx="11185200" cy="4716000"/>
          </a:xfrm>
        </p:spPr>
        <p:txBody>
          <a:bodyPr>
            <a:normAutofit/>
          </a:bodyPr>
          <a:lstStyle>
            <a:lvl1pPr marL="0" marR="0" indent="0" algn="l" defTabSz="1088558" rtl="0" eaLnBrk="1" fontAlgn="auto" latinLnBrk="0" hangingPunct="1">
              <a:lnSpc>
                <a:spcPct val="100000"/>
              </a:lnSpc>
              <a:spcBef>
                <a:spcPts val="3000"/>
              </a:spcBef>
              <a:spcAft>
                <a:spcPts val="0"/>
              </a:spcAft>
              <a:buClr>
                <a:schemeClr val="accent1"/>
              </a:buClr>
              <a:buSzPct val="80000"/>
              <a:buFontTx/>
              <a:buNone/>
              <a:tabLst/>
              <a:defRPr sz="2000" b="0"/>
            </a:lvl1pPr>
            <a:lvl2pPr marL="179964" marR="0" indent="-179964" algn="l" defTabSz="1088558" rtl="0" eaLnBrk="1" fontAlgn="auto" latinLnBrk="0" hangingPunct="1">
              <a:lnSpc>
                <a:spcPct val="100000"/>
              </a:lnSpc>
              <a:spcBef>
                <a:spcPts val="600"/>
              </a:spcBef>
              <a:spcAft>
                <a:spcPts val="0"/>
              </a:spcAft>
              <a:buClr>
                <a:schemeClr val="accent1"/>
              </a:buClr>
              <a:buSzPct val="100000"/>
              <a:buFont typeface="Wingdings" panose="05000000000000000000" pitchFamily="2" charset="2"/>
              <a:buChar char="§"/>
              <a:tabLst/>
              <a:defRPr sz="1800"/>
            </a:lvl2pPr>
            <a:lvl3pPr marL="359928" marR="0" indent="-179352" algn="l" defTabSz="1088558" rtl="0" eaLnBrk="1" fontAlgn="auto" latinLnBrk="0" hangingPunct="1">
              <a:lnSpc>
                <a:spcPct val="100000"/>
              </a:lnSpc>
              <a:spcBef>
                <a:spcPts val="400"/>
              </a:spcBef>
              <a:spcAft>
                <a:spcPts val="0"/>
              </a:spcAft>
              <a:buClr>
                <a:schemeClr val="tx1"/>
              </a:buClr>
              <a:buSzPct val="100000"/>
              <a:buFont typeface="Arial" pitchFamily="34" charset="0"/>
              <a:buChar char="–"/>
              <a:tabLst/>
              <a:defRPr sz="1800" baseline="0"/>
            </a:lvl3pPr>
            <a:lvl4pPr marL="539892" marR="0" indent="-179964" algn="l" defTabSz="1088558" rtl="0" eaLnBrk="1" fontAlgn="auto" latinLnBrk="0" hangingPunct="1">
              <a:lnSpc>
                <a:spcPct val="100000"/>
              </a:lnSpc>
              <a:spcBef>
                <a:spcPts val="250"/>
              </a:spcBef>
              <a:spcAft>
                <a:spcPts val="0"/>
              </a:spcAft>
              <a:buClr>
                <a:schemeClr val="tx1"/>
              </a:buClr>
              <a:buSzPct val="100000"/>
              <a:buFont typeface="Courier New" pitchFamily="49" charset="0"/>
              <a:buChar char="o"/>
              <a:tabLst/>
              <a:defRPr sz="1600"/>
            </a:lvl4pPr>
            <a:lvl5pPr>
              <a:buClr>
                <a:schemeClr val="accent2"/>
              </a:buClr>
              <a:buFont typeface="Arial" pitchFamily="34" charset="0"/>
              <a:buChar char="–"/>
              <a:defRPr/>
            </a:lvl5pPr>
          </a:lstStyle>
          <a:p>
            <a:pPr lvl="0"/>
            <a:r>
              <a:rPr lang="en-US"/>
              <a:t>Agenda Item/Divider Headline</a:t>
            </a:r>
          </a:p>
          <a:p>
            <a:pPr lvl="1"/>
            <a:r>
              <a:rPr lang="en-US"/>
              <a:t>Details</a:t>
            </a:r>
          </a:p>
        </p:txBody>
      </p:sp>
      <p:sp>
        <p:nvSpPr>
          <p:cNvPr id="3" name="Agenda title"/>
          <p:cNvSpPr>
            <a:spLocks noGrp="1"/>
          </p:cNvSpPr>
          <p:nvPr>
            <p:ph type="title" hasCustomPrompt="1"/>
          </p:nvPr>
        </p:nvSpPr>
        <p:spPr/>
        <p:txBody>
          <a:bodyPr/>
          <a:lstStyle>
            <a:lvl1pPr>
              <a:defRPr/>
            </a:lvl1pPr>
          </a:lstStyle>
          <a:p>
            <a:r>
              <a:rPr lang="en-US"/>
              <a:t>Agenda</a:t>
            </a:r>
          </a:p>
        </p:txBody>
      </p:sp>
    </p:spTree>
    <p:extLst>
      <p:ext uri="{BB962C8B-B14F-4D97-AF65-F5344CB8AC3E}">
        <p14:creationId xmlns:p14="http://schemas.microsoft.com/office/powerpoint/2010/main" val="1859360619"/>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1020" userDrawn="1">
          <p15:clr>
            <a:srgbClr val="FBAE40"/>
          </p15:clr>
        </p15:guide>
        <p15:guide id="3" pos="7364" userDrawn="1">
          <p15:clr>
            <a:srgbClr val="FBAE40"/>
          </p15:clr>
        </p15:guide>
        <p15:guide id="4" orient="horz" pos="316" userDrawn="1">
          <p15:clr>
            <a:srgbClr val="FBAE40"/>
          </p15:clr>
        </p15:guide>
        <p15:guide id="5" orient="horz" pos="551" userDrawn="1">
          <p15:clr>
            <a:srgbClr val="FBAE40"/>
          </p15:clr>
        </p15:guide>
        <p15:guide id="6" orient="horz" pos="39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Page">
    <p:bg>
      <p:bgRef idx="1001">
        <a:schemeClr val="bg1"/>
      </p:bgRef>
    </p:bg>
    <p:spTree>
      <p:nvGrpSpPr>
        <p:cNvPr id="1" name=""/>
        <p:cNvGrpSpPr/>
        <p:nvPr/>
      </p:nvGrpSpPr>
      <p:grpSpPr>
        <a:xfrm>
          <a:off x="0" y="0"/>
          <a:ext cx="0" cy="0"/>
          <a:chOff x="0" y="0"/>
          <a:chExt cx="0" cy="0"/>
        </a:xfrm>
      </p:grpSpPr>
      <p:sp>
        <p:nvSpPr>
          <p:cNvPr id="2" name="Divider text"/>
          <p:cNvSpPr>
            <a:spLocks noGrp="1"/>
          </p:cNvSpPr>
          <p:nvPr>
            <p:ph type="ctrTitle" hasCustomPrompt="1"/>
          </p:nvPr>
        </p:nvSpPr>
        <p:spPr bwMode="black">
          <a:xfrm>
            <a:off x="504000" y="3090446"/>
            <a:ext cx="11185200" cy="677108"/>
          </a:xfrm>
        </p:spPr>
        <p:txBody>
          <a:bodyPr anchor="ctr"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41095278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pos="317" userDrawn="1">
          <p15:clr>
            <a:srgbClr val="FBAE40"/>
          </p15:clr>
        </p15:guide>
        <p15:guide id="2" orient="horz" pos="2160" userDrawn="1">
          <p15:clr>
            <a:srgbClr val="FBAE40"/>
          </p15:clr>
        </p15:guide>
        <p15:guide id="3" pos="736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Page with Image">
    <p:bg>
      <p:bgRef idx="1001">
        <a:schemeClr val="bg1"/>
      </p:bgRef>
    </p:bg>
    <p:spTree>
      <p:nvGrpSpPr>
        <p:cNvPr id="1" name=""/>
        <p:cNvGrpSpPr/>
        <p:nvPr/>
      </p:nvGrpSpPr>
      <p:grpSpPr>
        <a:xfrm>
          <a:off x="0" y="0"/>
          <a:ext cx="0" cy="0"/>
          <a:chOff x="0" y="0"/>
          <a:chExt cx="0" cy="0"/>
        </a:xfrm>
      </p:grpSpPr>
      <p:sp>
        <p:nvSpPr>
          <p:cNvPr id="4" name="Divider image placeholder"/>
          <p:cNvSpPr>
            <a:spLocks noGrp="1"/>
          </p:cNvSpPr>
          <p:nvPr>
            <p:ph type="pic" sz="quarter" idx="12" hasCustomPrompt="1"/>
          </p:nvPr>
        </p:nvSpPr>
        <p:spPr bwMode="gray">
          <a:xfrm>
            <a:off x="1" y="3427200"/>
            <a:ext cx="12195175" cy="3430800"/>
          </a:xfrm>
          <a:noFill/>
        </p:spPr>
        <p:txBody>
          <a:bodyPr tIns="324000"/>
          <a:lstStyle>
            <a:lvl1pPr marL="0" marR="0" indent="0" algn="ctr" defTabSz="1088558" rtl="0" eaLnBrk="1" fontAlgn="auto" latinLnBrk="0" hangingPunct="1">
              <a:lnSpc>
                <a:spcPct val="100000"/>
              </a:lnSpc>
              <a:spcBef>
                <a:spcPts val="1200"/>
              </a:spcBef>
              <a:spcAft>
                <a:spcPts val="0"/>
              </a:spcAft>
              <a:buClr>
                <a:schemeClr val="accent1"/>
              </a:buClr>
              <a:buSzPct val="80000"/>
              <a:buFontTx/>
              <a:buNone/>
              <a:tabLst/>
              <a:defRPr sz="1600">
                <a:solidFill>
                  <a:schemeClr val="tx1"/>
                </a:solidFill>
              </a:defRPr>
            </a:lvl1pPr>
          </a:lstStyle>
          <a:p>
            <a:pPr marL="0" marR="0" lvl="0" indent="0" algn="ctr" defTabSz="1088558" rtl="0" eaLnBrk="1" fontAlgn="auto" latinLnBrk="0" hangingPunct="1">
              <a:lnSpc>
                <a:spcPct val="100000"/>
              </a:lnSpc>
              <a:spcBef>
                <a:spcPts val="1200"/>
              </a:spcBef>
              <a:spcAft>
                <a:spcPts val="0"/>
              </a:spcAft>
              <a:buClr>
                <a:schemeClr val="accent1"/>
              </a:buClr>
              <a:buSzPct val="80000"/>
              <a:buFontTx/>
              <a:buNone/>
              <a:tabLst/>
              <a:defRPr/>
            </a:pPr>
            <a:r>
              <a:rPr lang="en-US"/>
              <a:t>Placeholder for image and illustration</a:t>
            </a:r>
          </a:p>
        </p:txBody>
      </p:sp>
      <p:sp>
        <p:nvSpPr>
          <p:cNvPr id="2" name="Divider text"/>
          <p:cNvSpPr>
            <a:spLocks noGrp="1"/>
          </p:cNvSpPr>
          <p:nvPr>
            <p:ph type="ctrTitle" hasCustomPrompt="1"/>
          </p:nvPr>
        </p:nvSpPr>
        <p:spPr bwMode="black">
          <a:xfrm>
            <a:off x="504000" y="1375046"/>
            <a:ext cx="11185200" cy="677108"/>
          </a:xfrm>
        </p:spPr>
        <p:txBody>
          <a:bodyPr anchor="t" anchorCtr="0">
            <a:noAutofit/>
          </a:bodyPr>
          <a:lstStyle>
            <a:lvl1pPr>
              <a:defRPr sz="4400">
                <a:solidFill>
                  <a:schemeClr val="tx1"/>
                </a:solidFill>
                <a:latin typeface="+mj-lt"/>
              </a:defRPr>
            </a:lvl1pPr>
          </a:lstStyle>
          <a:p>
            <a:r>
              <a:rPr lang="en-US"/>
              <a:t>Divider page</a:t>
            </a:r>
            <a:endParaRPr lang="de-DE"/>
          </a:p>
        </p:txBody>
      </p:sp>
    </p:spTree>
    <p:extLst>
      <p:ext uri="{BB962C8B-B14F-4D97-AF65-F5344CB8AC3E}">
        <p14:creationId xmlns:p14="http://schemas.microsoft.com/office/powerpoint/2010/main" val="1008985274"/>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userDrawn="1">
          <p15:clr>
            <a:srgbClr val="FBAE40"/>
          </p15:clr>
        </p15:guide>
        <p15:guide id="2" pos="7364" userDrawn="1">
          <p15:clr>
            <a:srgbClr val="FBAE40"/>
          </p15:clr>
        </p15:guide>
        <p15:guide id="3" pos="317" userDrawn="1">
          <p15:clr>
            <a:srgbClr val="FBAE40"/>
          </p15:clr>
        </p15:guide>
        <p15:guide id="4" orient="horz" pos="865" userDrawn="1">
          <p15:clr>
            <a:srgbClr val="FBAE40"/>
          </p15:clr>
        </p15:guide>
        <p15:guide id="5" orient="horz" pos="129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cNvSpPr>
            <a:spLocks noGrp="1"/>
          </p:cNvSpPr>
          <p:nvPr>
            <p:ph type="title" hasCustomPrompt="1"/>
          </p:nvPr>
        </p:nvSpPr>
        <p:spPr/>
        <p:txBody>
          <a:bodyPr/>
          <a:lstStyle/>
          <a:p>
            <a:r>
              <a:rPr lang="en-US" noProof="0"/>
              <a:t>Insert page title (sentence case)</a:t>
            </a:r>
            <a:endParaRPr lang="en-US"/>
          </a:p>
        </p:txBody>
      </p:sp>
    </p:spTree>
    <p:extLst>
      <p:ext uri="{BB962C8B-B14F-4D97-AF65-F5344CB8AC3E}">
        <p14:creationId xmlns:p14="http://schemas.microsoft.com/office/powerpoint/2010/main" val="2466743634"/>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17" userDrawn="1">
          <p15:clr>
            <a:srgbClr val="FBAE40"/>
          </p15:clr>
        </p15:guide>
        <p15:guide id="3" pos="7364" userDrawn="1">
          <p15:clr>
            <a:srgbClr val="FBAE40"/>
          </p15:clr>
        </p15:guide>
        <p15:guide id="4" orient="horz" pos="551" userDrawn="1">
          <p15:clr>
            <a:srgbClr val="FBAE40"/>
          </p15:clr>
        </p15:guide>
        <p15:guide id="5" orient="horz" pos="39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4" name="Text placeholder"/>
          <p:cNvSpPr>
            <a:spLocks noGrp="1"/>
          </p:cNvSpPr>
          <p:nvPr>
            <p:ph type="body" sz="quarter" idx="10" hasCustomPrompt="1"/>
          </p:nvPr>
        </p:nvSpPr>
        <p:spPr>
          <a:xfrm>
            <a:off x="503999" y="1620000"/>
            <a:ext cx="11186477"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129332223"/>
      </p:ext>
    </p:extLst>
  </p:cSld>
  <p:clrMapOvr>
    <a:masterClrMapping/>
  </p:clrMapOvr>
  <p:extLst>
    <p:ext uri="{DCECCB84-F9BA-43D5-87BE-67443E8EF086}">
      <p15:sldGuideLst xmlns:p15="http://schemas.microsoft.com/office/powerpoint/2012/main">
        <p15:guide id="1" pos="316" userDrawn="1">
          <p15:clr>
            <a:srgbClr val="FBAE40"/>
          </p15:clr>
        </p15:guide>
        <p15:guide id="2" orient="horz" pos="3991" userDrawn="1">
          <p15:clr>
            <a:srgbClr val="FBAE40"/>
          </p15:clr>
        </p15:guide>
        <p15:guide id="3" pos="7364" userDrawn="1">
          <p15:clr>
            <a:srgbClr val="FBAE40"/>
          </p15:clr>
        </p15:guide>
        <p15:guide id="4" orient="horz" pos="318" userDrawn="1">
          <p15:clr>
            <a:srgbClr val="FBAE40"/>
          </p15:clr>
        </p15:guide>
        <p15:guide id="5" orient="horz" pos="552" userDrawn="1">
          <p15:clr>
            <a:srgbClr val="FBAE40"/>
          </p15:clr>
        </p15:guide>
        <p15:guide id="6" orient="horz" pos="102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5" name="Text placeholder - column 2"/>
          <p:cNvSpPr>
            <a:spLocks noGrp="1"/>
          </p:cNvSpPr>
          <p:nvPr>
            <p:ph type="body" sz="quarter" idx="11" hasCustomPrompt="1"/>
          </p:nvPr>
        </p:nvSpPr>
        <p:spPr>
          <a:xfrm>
            <a:off x="6362477"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4" name="Text placeholder - column 1"/>
          <p:cNvSpPr>
            <a:spLocks noGrp="1"/>
          </p:cNvSpPr>
          <p:nvPr>
            <p:ph type="body" sz="quarter" idx="10" hasCustomPrompt="1"/>
          </p:nvPr>
        </p:nvSpPr>
        <p:spPr>
          <a:xfrm>
            <a:off x="504000" y="1620000"/>
            <a:ext cx="5328000" cy="4716000"/>
          </a:xfrm>
        </p:spPr>
        <p:txBody>
          <a:bodyPr/>
          <a:lstStyle>
            <a:lvl1pPr>
              <a:defRPr/>
            </a:lvl1pPr>
          </a:lstStyle>
          <a:p>
            <a:pPr lvl="0"/>
            <a:r>
              <a:rPr lang="en-US" noProof="0"/>
              <a:t>First level</a:t>
            </a:r>
          </a:p>
          <a:p>
            <a:pPr lvl="1"/>
            <a:r>
              <a:rPr lang="en-US"/>
              <a:t>Second level</a:t>
            </a:r>
          </a:p>
          <a:p>
            <a:pPr lvl="2"/>
            <a:r>
              <a:rPr lang="en-US"/>
              <a:t>Third level</a:t>
            </a:r>
          </a:p>
          <a:p>
            <a:pPr lvl="3"/>
            <a:r>
              <a:rPr lang="en-US"/>
              <a:t>Fourth level</a:t>
            </a:r>
          </a:p>
          <a:p>
            <a:pPr lvl="4"/>
            <a:r>
              <a:rPr lang="en-US"/>
              <a:t>Fifth level</a:t>
            </a:r>
          </a:p>
        </p:txBody>
      </p:sp>
      <p:sp>
        <p:nvSpPr>
          <p:cNvPr id="3" name="Title"/>
          <p:cNvSpPr>
            <a:spLocks noGrp="1"/>
          </p:cNvSpPr>
          <p:nvPr>
            <p:ph type="title" hasCustomPrompt="1"/>
          </p:nvPr>
        </p:nvSpPr>
        <p:spPr>
          <a:xfrm>
            <a:off x="504001" y="504000"/>
            <a:ext cx="11186476" cy="369332"/>
          </a:xfrm>
        </p:spPr>
        <p:txBody>
          <a:bodyPr/>
          <a:lstStyle/>
          <a:p>
            <a:r>
              <a:rPr lang="en-US" noProof="0"/>
              <a:t>Insert page title (sentence case)</a:t>
            </a:r>
            <a:endParaRPr lang="en-US"/>
          </a:p>
        </p:txBody>
      </p:sp>
    </p:spTree>
    <p:extLst>
      <p:ext uri="{BB962C8B-B14F-4D97-AF65-F5344CB8AC3E}">
        <p14:creationId xmlns:p14="http://schemas.microsoft.com/office/powerpoint/2010/main" val="2630481451"/>
      </p:ext>
    </p:extLst>
  </p:cSld>
  <p:clrMapOvr>
    <a:masterClrMapping/>
  </p:clrMapOvr>
  <p:extLst>
    <p:ext uri="{DCECCB84-F9BA-43D5-87BE-67443E8EF086}">
      <p15:sldGuideLst xmlns:p15="http://schemas.microsoft.com/office/powerpoint/2012/main">
        <p15:guide id="1" pos="317" userDrawn="1">
          <p15:clr>
            <a:srgbClr val="FBAE40"/>
          </p15:clr>
        </p15:guide>
        <p15:guide id="2" orient="horz" pos="3991" userDrawn="1">
          <p15:clr>
            <a:srgbClr val="FBAE40"/>
          </p15:clr>
        </p15:guide>
        <p15:guide id="3" pos="7364" userDrawn="1">
          <p15:clr>
            <a:srgbClr val="FBAE40"/>
          </p15:clr>
        </p15:guide>
        <p15:guide id="4" pos="3674" userDrawn="1">
          <p15:clr>
            <a:srgbClr val="FBAE40"/>
          </p15:clr>
        </p15:guide>
        <p15:guide id="5" pos="4007" userDrawn="1">
          <p15:clr>
            <a:srgbClr val="FBAE40"/>
          </p15:clr>
        </p15:guide>
        <p15:guide id="6" orient="horz" pos="317" userDrawn="1">
          <p15:clr>
            <a:srgbClr val="FBAE40"/>
          </p15:clr>
        </p15:guide>
        <p15:guide id="7" orient="horz" pos="551" userDrawn="1">
          <p15:clr>
            <a:srgbClr val="FBAE40"/>
          </p15:clr>
        </p15:guide>
        <p15:guide id="8" orient="horz" pos="102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lide numbe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11" name="Classification"/>
          <p:cNvSpPr txBox="1"/>
          <p:nvPr userDrawn="1"/>
        </p:nvSpPr>
        <p:spPr bwMode="black">
          <a:xfrm>
            <a:off x="3075914"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p>
        </p:txBody>
      </p:sp>
      <p:sp>
        <p:nvSpPr>
          <p:cNvPr id="10" name="Copyright"/>
          <p:cNvSpPr txBox="1"/>
          <p:nvPr userDrawn="1"/>
        </p:nvSpPr>
        <p:spPr bwMode="black">
          <a:xfrm>
            <a:off x="504001" y="6559834"/>
            <a:ext cx="3190921"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a:solidFill>
                  <a:schemeClr val="tx1"/>
                </a:solidFill>
              </a:rPr>
              <a:t>2021 - 2023 SAP SE or an SAP affiliate company. All rights reserved.  </a:t>
            </a:r>
            <a:r>
              <a:rPr kumimoji="0" lang="en-US" sz="600" b="0" i="0" u="none" kern="0" baseline="0">
                <a:solidFill>
                  <a:schemeClr val="tx1"/>
                </a:solidFill>
                <a:latin typeface="Arial"/>
                <a:ea typeface="Arial Unicode MS"/>
                <a:cs typeface="Arial Unicode MS" pitchFamily="34" charset="-128"/>
                <a:sym typeface="Arial"/>
              </a:rPr>
              <a:t>ǀ</a:t>
            </a:r>
          </a:p>
        </p:txBody>
      </p:sp>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spTree>
    <p:extLst>
      <p:ext uri="{BB962C8B-B14F-4D97-AF65-F5344CB8AC3E}">
        <p14:creationId xmlns:p14="http://schemas.microsoft.com/office/powerpoint/2010/main" val="3408294523"/>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5" r:id="rId3"/>
    <p:sldLayoutId id="2147483741" r:id="rId4"/>
    <p:sldLayoutId id="2147483765" r:id="rId5"/>
    <p:sldLayoutId id="2147483767" r:id="rId6"/>
    <p:sldLayoutId id="2147483743" r:id="rId7"/>
    <p:sldLayoutId id="2147483774" r:id="rId8"/>
    <p:sldLayoutId id="2147483745" r:id="rId9"/>
    <p:sldLayoutId id="2147483760" r:id="rId10"/>
    <p:sldLayoutId id="2147483768" r:id="rId11"/>
    <p:sldLayoutId id="2147483769" r:id="rId12"/>
    <p:sldLayoutId id="2147483770" r:id="rId13"/>
    <p:sldLayoutId id="2147483744" r:id="rId14"/>
    <p:sldLayoutId id="2147483757" r:id="rId15"/>
    <p:sldLayoutId id="2147483748" r:id="rId16"/>
    <p:sldLayoutId id="2147483771" r:id="rId17"/>
    <p:sldLayoutId id="2147483763" r:id="rId18"/>
    <p:sldLayoutId id="2147483751" r:id="rId19"/>
    <p:sldLayoutId id="2147483756" r:id="rId20"/>
    <p:sldLayoutId id="2147483740" r:id="rId21"/>
    <p:sldLayoutId id="2147483754" r:id="rId22"/>
    <p:sldLayoutId id="2147483755" r:id="rId23"/>
    <p:sldLayoutId id="2147483800" r:id="rId24"/>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195A"/>
        </a:solidFill>
        <a:effectLst/>
      </p:bgPr>
    </p:bg>
    <p:spTree>
      <p:nvGrpSpPr>
        <p:cNvPr id="1" name=""/>
        <p:cNvGrpSpPr/>
        <p:nvPr/>
      </p:nvGrpSpPr>
      <p:grpSpPr>
        <a:xfrm>
          <a:off x="0" y="0"/>
          <a:ext cx="0" cy="0"/>
          <a:chOff x="0" y="0"/>
          <a:chExt cx="0" cy="0"/>
        </a:xfrm>
      </p:grpSpPr>
      <p:sp>
        <p:nvSpPr>
          <p:cNvPr id="3" name="Text Placeholder"/>
          <p:cNvSpPr>
            <a:spLocks noGrp="1"/>
          </p:cNvSpPr>
          <p:nvPr userDrawn="1">
            <p:ph type="body" idx="1"/>
          </p:nvPr>
        </p:nvSpPr>
        <p:spPr bwMode="black">
          <a:xfrm>
            <a:off x="504001" y="1620000"/>
            <a:ext cx="11186476" cy="4716000"/>
          </a:xfrm>
          <a:prstGeom prst="rect">
            <a:avLst/>
          </a:prstGeom>
        </p:spPr>
        <p:txBody>
          <a:bodyPr vert="horz" lIns="0" tIns="0" rIns="0" bIns="0" rtlCol="0">
            <a:normAutofit/>
          </a:bodyPr>
          <a:lstStyle/>
          <a:p>
            <a:pPr lvl="0"/>
            <a:r>
              <a:rPr lang="en-US" noProof="0"/>
              <a:t>First level</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 name="Title Placeholder"/>
          <p:cNvSpPr>
            <a:spLocks noGrp="1"/>
          </p:cNvSpPr>
          <p:nvPr userDrawn="1">
            <p:ph type="title"/>
          </p:nvPr>
        </p:nvSpPr>
        <p:spPr bwMode="black">
          <a:xfrm>
            <a:off x="504001" y="504000"/>
            <a:ext cx="11186476" cy="369332"/>
          </a:xfrm>
          <a:prstGeom prst="rect">
            <a:avLst/>
          </a:prstGeom>
        </p:spPr>
        <p:txBody>
          <a:bodyPr vert="horz" wrap="square" lIns="0" tIns="0" rIns="0" bIns="0" rtlCol="0" anchor="t" anchorCtr="0">
            <a:spAutoFit/>
          </a:bodyPr>
          <a:lstStyle/>
          <a:p>
            <a:r>
              <a:rPr lang="en-US" noProof="0"/>
              <a:t>Insert page title (sentence case)</a:t>
            </a:r>
          </a:p>
        </p:txBody>
      </p:sp>
      <p:sp>
        <p:nvSpPr>
          <p:cNvPr id="13" name="Slide number">
            <a:extLst>
              <a:ext uri="{FF2B5EF4-FFF2-40B4-BE49-F238E27FC236}">
                <a16:creationId xmlns:a16="http://schemas.microsoft.com/office/drawing/2014/main" id="{6F6D7778-F272-4F12-ADD2-8AE6FF10DDDC}"/>
              </a:ext>
            </a:extLst>
          </p:cNvPr>
          <p:cNvSpPr txBox="1"/>
          <p:nvPr userDrawn="1"/>
        </p:nvSpPr>
        <p:spPr bwMode="black">
          <a:xfrm>
            <a:off x="11549413" y="6536751"/>
            <a:ext cx="141064" cy="138499"/>
          </a:xfrm>
          <a:prstGeom prst="rect">
            <a:avLst/>
          </a:prstGeom>
          <a:noFill/>
        </p:spPr>
        <p:txBody>
          <a:bodyPr wrap="none" lIns="0" tIns="0" rIns="0" bIns="0" rtlCol="0">
            <a:spAutoFit/>
          </a:bodyPr>
          <a:lstStyle>
            <a:defPPr>
              <a:defRPr lang="de-DE"/>
            </a:defPPr>
            <a:lvl1pPr marL="84138" indent="-84138">
              <a:buClr>
                <a:schemeClr val="tx1"/>
              </a:buClr>
              <a:buFont typeface="Arial" pitchFamily="34" charset="0"/>
              <a:buChar char="©"/>
              <a:tabLst/>
              <a:defRPr sz="600"/>
            </a:lvl1pPr>
          </a:lstStyle>
          <a:p>
            <a:pPr marL="0" lvl="0" indent="0" algn="r">
              <a:buNone/>
            </a:pPr>
            <a:fld id="{0BDC132A-5C91-4078-9777-31DA19A62E0A}" type="slidenum">
              <a:rPr lang="en-US" sz="900" noProof="0" smtClean="0"/>
              <a:pPr marL="0" lvl="0" indent="0" algn="r">
                <a:buNone/>
              </a:pPr>
              <a:t>‹#›</a:t>
            </a:fld>
            <a:endParaRPr lang="en-US" sz="900" noProof="0"/>
          </a:p>
        </p:txBody>
      </p:sp>
      <p:sp>
        <p:nvSpPr>
          <p:cNvPr id="14" name="Classification">
            <a:extLst>
              <a:ext uri="{FF2B5EF4-FFF2-40B4-BE49-F238E27FC236}">
                <a16:creationId xmlns:a16="http://schemas.microsoft.com/office/drawing/2014/main" id="{4950D02E-DEA7-4F24-8212-FEEF73ED9421}"/>
              </a:ext>
            </a:extLst>
          </p:cNvPr>
          <p:cNvSpPr txBox="1"/>
          <p:nvPr userDrawn="1"/>
        </p:nvSpPr>
        <p:spPr bwMode="black">
          <a:xfrm>
            <a:off x="2814655" y="6559834"/>
            <a:ext cx="278923" cy="92333"/>
          </a:xfrm>
          <a:prstGeom prst="rect">
            <a:avLst/>
          </a:prstGeom>
          <a:noFill/>
        </p:spPr>
        <p:txBody>
          <a:bodyPr wrap="none" lIns="0" tIns="0" rIns="0" bIns="0" rtlCol="0">
            <a:spAutoFit/>
          </a:bodyPr>
          <a:lstStyle/>
          <a:p>
            <a:pPr marL="0" marR="0" indent="0" algn="l" defTabSz="1088558" rtl="0" eaLnBrk="1" fontAlgn="auto" latinLnBrk="0" hangingPunct="1">
              <a:lnSpc>
                <a:spcPct val="100000"/>
              </a:lnSpc>
              <a:spcBef>
                <a:spcPts val="0"/>
              </a:spcBef>
              <a:spcAft>
                <a:spcPts val="0"/>
              </a:spcAft>
              <a:buClr>
                <a:schemeClr val="tx1"/>
              </a:buClr>
              <a:buSzTx/>
              <a:buFont typeface="Arial" pitchFamily="34" charset="0"/>
              <a:buNone/>
              <a:tabLst/>
              <a:defRPr/>
            </a:pPr>
            <a:r>
              <a:rPr kumimoji="0" lang="en-US" sz="600" b="0" i="0" u="none" kern="0" baseline="0">
                <a:solidFill>
                  <a:schemeClr val="tx1"/>
                </a:solidFill>
                <a:latin typeface="Arial"/>
                <a:ea typeface="Arial Unicode MS"/>
                <a:cs typeface="Arial Unicode MS" pitchFamily="34" charset="-128"/>
                <a:sym typeface="Arial"/>
              </a:rPr>
              <a:t>PUBLIC</a:t>
            </a:r>
          </a:p>
        </p:txBody>
      </p:sp>
      <p:sp>
        <p:nvSpPr>
          <p:cNvPr id="15" name="Copyright">
            <a:extLst>
              <a:ext uri="{FF2B5EF4-FFF2-40B4-BE49-F238E27FC236}">
                <a16:creationId xmlns:a16="http://schemas.microsoft.com/office/drawing/2014/main" id="{A507F817-5D47-4500-8930-FF4D058FA111}"/>
              </a:ext>
            </a:extLst>
          </p:cNvPr>
          <p:cNvSpPr txBox="1"/>
          <p:nvPr userDrawn="1"/>
        </p:nvSpPr>
        <p:spPr bwMode="black">
          <a:xfrm>
            <a:off x="504001" y="6559834"/>
            <a:ext cx="2269679" cy="92333"/>
          </a:xfrm>
          <a:prstGeom prst="rect">
            <a:avLst/>
          </a:prstGeom>
          <a:noFill/>
        </p:spPr>
        <p:txBody>
          <a:bodyPr wrap="square" lIns="0" tIns="0" rIns="0" bIns="0" rtlCol="0">
            <a:spAutoFit/>
          </a:bodyPr>
          <a:lstStyle/>
          <a:p>
            <a:pPr marL="84121" marR="0" indent="-84121" algn="l" defTabSz="1088558" rtl="0" eaLnBrk="1" fontAlgn="auto" latinLnBrk="0" hangingPunct="1">
              <a:lnSpc>
                <a:spcPct val="100000"/>
              </a:lnSpc>
              <a:spcBef>
                <a:spcPts val="0"/>
              </a:spcBef>
              <a:spcAft>
                <a:spcPts val="0"/>
              </a:spcAft>
              <a:buClr>
                <a:schemeClr val="tx1"/>
              </a:buClr>
              <a:buSzTx/>
              <a:buFont typeface="Arial" pitchFamily="34" charset="0"/>
              <a:buChar char="©"/>
              <a:tabLst/>
              <a:defRPr/>
            </a:pPr>
            <a:r>
              <a:rPr lang="en-US" sz="600" noProof="0">
                <a:solidFill>
                  <a:schemeClr val="tx1"/>
                </a:solidFill>
              </a:rPr>
              <a:t>2021 SAP SE or an SAP affiliate company. All rights reserved.  </a:t>
            </a:r>
            <a:r>
              <a:rPr kumimoji="0" lang="en-US" sz="600" b="0" i="0" u="none" kern="0" baseline="0">
                <a:solidFill>
                  <a:schemeClr val="tx1"/>
                </a:solidFill>
                <a:latin typeface="Arial"/>
                <a:ea typeface="Arial Unicode MS"/>
                <a:cs typeface="Arial Unicode MS" pitchFamily="34" charset="-128"/>
                <a:sym typeface="Arial"/>
              </a:rPr>
              <a:t>ǀ</a:t>
            </a:r>
          </a:p>
        </p:txBody>
      </p:sp>
    </p:spTree>
    <p:extLst>
      <p:ext uri="{BB962C8B-B14F-4D97-AF65-F5344CB8AC3E}">
        <p14:creationId xmlns:p14="http://schemas.microsoft.com/office/powerpoint/2010/main" val="2031361106"/>
      </p:ext>
    </p:extLst>
  </p:cSld>
  <p:clrMap bg1="dk1" tx1="lt1" bg2="dk2" tx2="lt2" accent1="accent1" accent2="accent2" accent3="accent3" accent4="accent4" accent5="accent5" accent6="accent6" hlink="hlink" folHlink="folHlink"/>
  <p:sldLayoutIdLst>
    <p:sldLayoutId id="2147483789" r:id="rId1"/>
    <p:sldLayoutId id="2147483791" r:id="rId2"/>
    <p:sldLayoutId id="2147483798" r:id="rId3"/>
  </p:sldLayoutIdLst>
  <p:hf hdr="0" ftr="0" dt="0"/>
  <p:txStyles>
    <p:titleStyle>
      <a:lvl1pPr algn="l" defTabSz="1088558" rtl="0" eaLnBrk="1" latinLnBrk="0" hangingPunct="1">
        <a:spcBef>
          <a:spcPct val="0"/>
        </a:spcBef>
        <a:buNone/>
        <a:defRPr sz="2400" b="1" kern="1200" baseline="0">
          <a:solidFill>
            <a:schemeClr val="tx1"/>
          </a:solidFill>
          <a:latin typeface="+mj-lt"/>
          <a:ea typeface="+mj-ea"/>
          <a:cs typeface="+mj-cs"/>
        </a:defRPr>
      </a:lvl1pPr>
    </p:titleStyle>
    <p:bodyStyle>
      <a:lvl1pPr marL="0" indent="0" algn="l" defTabSz="1088558" rtl="0" eaLnBrk="1" latinLnBrk="0" hangingPunct="1">
        <a:spcBef>
          <a:spcPts val="1800"/>
        </a:spcBef>
        <a:buClr>
          <a:schemeClr val="accent1"/>
        </a:buClr>
        <a:buSzPct val="80000"/>
        <a:buFontTx/>
        <a:buNone/>
        <a:defRPr sz="2000" b="0" kern="1200">
          <a:solidFill>
            <a:schemeClr val="tx1"/>
          </a:solidFill>
          <a:latin typeface="+mn-lt"/>
          <a:ea typeface="+mn-ea"/>
          <a:cs typeface="+mn-cs"/>
        </a:defRPr>
      </a:lvl1pPr>
      <a:lvl2pPr marL="179964" indent="-179964" algn="l" defTabSz="1088558" rtl="0" eaLnBrk="1" latinLnBrk="0" hangingPunct="1">
        <a:spcBef>
          <a:spcPts val="600"/>
        </a:spcBef>
        <a:buClr>
          <a:schemeClr val="accent1"/>
        </a:buClr>
        <a:buSzPct val="100000"/>
        <a:buFont typeface="Wingdings" pitchFamily="2" charset="2"/>
        <a:buChar char="§"/>
        <a:defRPr sz="1800" kern="1200">
          <a:solidFill>
            <a:schemeClr val="tx1"/>
          </a:solidFill>
          <a:latin typeface="+mn-lt"/>
          <a:ea typeface="+mn-ea"/>
          <a:cs typeface="+mn-cs"/>
        </a:defRPr>
      </a:lvl2pPr>
      <a:lvl3pPr marL="358775" indent="-179388" algn="l" defTabSz="1088558" rtl="0" eaLnBrk="1" latinLnBrk="0" hangingPunct="1">
        <a:spcBef>
          <a:spcPts val="300"/>
        </a:spcBef>
        <a:buClr>
          <a:schemeClr val="tx1"/>
        </a:buClr>
        <a:buSzPct val="100000"/>
        <a:buFont typeface="Arial" panose="020B0604020202020204" pitchFamily="34" charset="0"/>
        <a:buChar char="–"/>
        <a:defRPr lang="en-US" sz="1800" kern="1200" noProof="0" dirty="0" smtClean="0">
          <a:solidFill>
            <a:schemeClr val="tx1"/>
          </a:solidFill>
          <a:latin typeface="+mn-lt"/>
          <a:ea typeface="+mn-ea"/>
          <a:cs typeface="+mn-cs"/>
        </a:defRPr>
      </a:lvl3pPr>
      <a:lvl4pPr marL="539892" indent="-179964" algn="l" defTabSz="1088558"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856" indent="-179964" algn="l" defTabSz="1088558"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3535"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814"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209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373" indent="-272140" algn="l" defTabSz="1088558"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558" rtl="0" eaLnBrk="1" latinLnBrk="0" hangingPunct="1">
        <a:defRPr sz="2100" kern="1200">
          <a:solidFill>
            <a:schemeClr val="tx1"/>
          </a:solidFill>
          <a:latin typeface="+mn-lt"/>
          <a:ea typeface="+mn-ea"/>
          <a:cs typeface="+mn-cs"/>
        </a:defRPr>
      </a:lvl1pPr>
      <a:lvl2pPr marL="544279" algn="l" defTabSz="1088558" rtl="0" eaLnBrk="1" latinLnBrk="0" hangingPunct="1">
        <a:defRPr sz="2100" kern="1200">
          <a:solidFill>
            <a:schemeClr val="tx1"/>
          </a:solidFill>
          <a:latin typeface="+mn-lt"/>
          <a:ea typeface="+mn-ea"/>
          <a:cs typeface="+mn-cs"/>
        </a:defRPr>
      </a:lvl2pPr>
      <a:lvl3pPr marL="1088558" algn="l" defTabSz="1088558" rtl="0" eaLnBrk="1" latinLnBrk="0" hangingPunct="1">
        <a:defRPr sz="2100" kern="1200">
          <a:solidFill>
            <a:schemeClr val="tx1"/>
          </a:solidFill>
          <a:latin typeface="+mn-lt"/>
          <a:ea typeface="+mn-ea"/>
          <a:cs typeface="+mn-cs"/>
        </a:defRPr>
      </a:lvl3pPr>
      <a:lvl4pPr marL="1632837" algn="l" defTabSz="1088558" rtl="0" eaLnBrk="1" latinLnBrk="0" hangingPunct="1">
        <a:defRPr sz="2100" kern="1200">
          <a:solidFill>
            <a:schemeClr val="tx1"/>
          </a:solidFill>
          <a:latin typeface="+mn-lt"/>
          <a:ea typeface="+mn-ea"/>
          <a:cs typeface="+mn-cs"/>
        </a:defRPr>
      </a:lvl4pPr>
      <a:lvl5pPr marL="2177116" algn="l" defTabSz="1088558" rtl="0" eaLnBrk="1" latinLnBrk="0" hangingPunct="1">
        <a:defRPr sz="2100" kern="1200">
          <a:solidFill>
            <a:schemeClr val="tx1"/>
          </a:solidFill>
          <a:latin typeface="+mn-lt"/>
          <a:ea typeface="+mn-ea"/>
          <a:cs typeface="+mn-cs"/>
        </a:defRPr>
      </a:lvl5pPr>
      <a:lvl6pPr marL="2721396" algn="l" defTabSz="1088558" rtl="0" eaLnBrk="1" latinLnBrk="0" hangingPunct="1">
        <a:defRPr sz="2100" kern="1200">
          <a:solidFill>
            <a:schemeClr val="tx1"/>
          </a:solidFill>
          <a:latin typeface="+mn-lt"/>
          <a:ea typeface="+mn-ea"/>
          <a:cs typeface="+mn-cs"/>
        </a:defRPr>
      </a:lvl6pPr>
      <a:lvl7pPr marL="3265675" algn="l" defTabSz="1088558" rtl="0" eaLnBrk="1" latinLnBrk="0" hangingPunct="1">
        <a:defRPr sz="2100" kern="1200">
          <a:solidFill>
            <a:schemeClr val="tx1"/>
          </a:solidFill>
          <a:latin typeface="+mn-lt"/>
          <a:ea typeface="+mn-ea"/>
          <a:cs typeface="+mn-cs"/>
        </a:defRPr>
      </a:lvl7pPr>
      <a:lvl8pPr marL="3809954" algn="l" defTabSz="1088558" rtl="0" eaLnBrk="1" latinLnBrk="0" hangingPunct="1">
        <a:defRPr sz="2100" kern="1200">
          <a:solidFill>
            <a:schemeClr val="tx1"/>
          </a:solidFill>
          <a:latin typeface="+mn-lt"/>
          <a:ea typeface="+mn-ea"/>
          <a:cs typeface="+mn-cs"/>
        </a:defRPr>
      </a:lvl8pPr>
      <a:lvl9pPr marL="4354233" algn="l" defTabSz="1088558" rtl="0" eaLnBrk="1" latinLnBrk="0" hangingPunct="1">
        <a:defRPr sz="21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hyperlink" Target="mailto:info@ap-solut.com" TargetMode="External"/><Relationship Id="rId3" Type="http://schemas.openxmlformats.org/officeDocument/2006/relationships/hyperlink" Target="https://launchpad.support.sap.com/#/notes/3225326" TargetMode="External"/><Relationship Id="rId7" Type="http://schemas.openxmlformats.org/officeDocument/2006/relationships/hyperlink" Target="https://sap-my.sharepoint.com/personal/sourabh_kothari_sap_com/_layouts/15/stream.aspx?id=%2Fpersonal%2Fsourabh%5Fkothari%5Fsap%5Fcom%2FDocuments%2FDocuments%2FCamtasia%2FFinal%5F2NV%5F4A1%2FFinal%5F2NV%5F4A1%2Emp4&amp;ga=1" TargetMode="Externa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hyperlink" Target="https://rapid.sap.com/bp/#/scopeitems/4a1" TargetMode="External"/><Relationship Id="rId5" Type="http://schemas.openxmlformats.org/officeDocument/2006/relationships/hyperlink" Target="https://help.sap.com/docs/ARIBA_CIG/791693e960f6494b8ea0a0bae07d406c/1a949f96ca434afa91a28fd50a505e52.html?q=4A1" TargetMode="External"/><Relationship Id="rId4" Type="http://schemas.openxmlformats.org/officeDocument/2006/relationships/hyperlink" Target="https://rapid.sap.com/bp/#/scopeitems/4A1" TargetMode="External"/><Relationship Id="rId9" Type="http://schemas.openxmlformats.org/officeDocument/2006/relationships/hyperlink" Target="mailto:jai@brainbox.consulting"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help.sap.com/viewer/987c0707a02b4c09a890be8e8bde893e/2011/en-US"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hyperlink" Target="mailto:info@ap-solut.com" TargetMode="External"/><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hyperlink" Target="mailto:jai@brainbox.consulting"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package" Target="../embeddings/Microsoft_Excel_Worksheet.xlsx"/><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www.ariba.com/ariba-network/ariba-network-for-suppliers/accounts-and-pricing" TargetMode="Externa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3.png"/><Relationship Id="rId3" Type="http://schemas.openxmlformats.org/officeDocument/2006/relationships/image" Target="../media/image9.png"/><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5" Type="http://schemas.openxmlformats.org/officeDocument/2006/relationships/image" Target="../media/image30.png"/><Relationship Id="rId2" Type="http://schemas.openxmlformats.org/officeDocument/2006/relationships/image" Target="../media/image8.png"/><Relationship Id="rId16" Type="http://schemas.openxmlformats.org/officeDocument/2006/relationships/image" Target="../media/image21.png"/><Relationship Id="rId20" Type="http://schemas.openxmlformats.org/officeDocument/2006/relationships/image" Target="../media/image25.png"/><Relationship Id="rId1" Type="http://schemas.openxmlformats.org/officeDocument/2006/relationships/slideLayout" Target="../slideLayouts/slideLayout8.xml"/><Relationship Id="rId6" Type="http://schemas.openxmlformats.org/officeDocument/2006/relationships/image" Target="../media/image2.png"/><Relationship Id="rId11" Type="http://schemas.openxmlformats.org/officeDocument/2006/relationships/image" Target="../media/image16.png"/><Relationship Id="rId24" Type="http://schemas.openxmlformats.org/officeDocument/2006/relationships/image" Target="../media/image29.png"/><Relationship Id="rId5" Type="http://schemas.openxmlformats.org/officeDocument/2006/relationships/image" Target="../media/image11.png"/><Relationship Id="rId15" Type="http://schemas.openxmlformats.org/officeDocument/2006/relationships/image" Target="../media/image20.png"/><Relationship Id="rId23" Type="http://schemas.openxmlformats.org/officeDocument/2006/relationships/image" Target="../media/image28.png"/><Relationship Id="rId10" Type="http://schemas.openxmlformats.org/officeDocument/2006/relationships/image" Target="../media/image15.png"/><Relationship Id="rId19" Type="http://schemas.openxmlformats.org/officeDocument/2006/relationships/image" Target="../media/image24.png"/><Relationship Id="rId4" Type="http://schemas.openxmlformats.org/officeDocument/2006/relationships/image" Target="../media/image10.pn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42D29180-CCB4-9542-9DC8-8A8F221444B6}"/>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sp>
        <p:nvSpPr>
          <p:cNvPr id="8" name="Presentation Title"/>
          <p:cNvSpPr>
            <a:spLocks noGrp="1"/>
          </p:cNvSpPr>
          <p:nvPr>
            <p:ph type="title"/>
          </p:nvPr>
        </p:nvSpPr>
        <p:spPr bwMode="gray">
          <a:xfrm>
            <a:off x="288000" y="4024430"/>
            <a:ext cx="10196528" cy="520937"/>
          </a:xfrm>
        </p:spPr>
        <p:txBody>
          <a:bodyPr/>
          <a:lstStyle/>
          <a:p>
            <a:r>
              <a:rPr lang="en-US"/>
              <a:t>SAP </a:t>
            </a:r>
            <a:r>
              <a:rPr lang="hu-HU"/>
              <a:t>Business</a:t>
            </a:r>
            <a:r>
              <a:rPr lang="en-US"/>
              <a:t> Network Supplier Integration options</a:t>
            </a:r>
            <a:endParaRPr lang="de-DE">
              <a:solidFill>
                <a:schemeClr val="accent1"/>
              </a:solidFill>
            </a:endParaRPr>
          </a:p>
        </p:txBody>
      </p:sp>
    </p:spTree>
    <p:extLst>
      <p:ext uri="{BB962C8B-B14F-4D97-AF65-F5344CB8AC3E}">
        <p14:creationId xmlns:p14="http://schemas.microsoft.com/office/powerpoint/2010/main" val="3262179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2031318905"/>
              </p:ext>
            </p:extLst>
          </p:nvPr>
        </p:nvGraphicFramePr>
        <p:xfrm>
          <a:off x="348643" y="911391"/>
          <a:ext cx="11476171" cy="4983480"/>
        </p:xfrm>
        <a:graphic>
          <a:graphicData uri="http://schemas.openxmlformats.org/drawingml/2006/table">
            <a:tbl>
              <a:tblPr firstRow="1" bandRow="1">
                <a:tableStyleId>{5C22544A-7EE6-4342-B048-85BDC9FD1C3A}</a:tableStyleId>
              </a:tblPr>
              <a:tblGrid>
                <a:gridCol w="2043256">
                  <a:extLst>
                    <a:ext uri="{9D8B030D-6E8A-4147-A177-3AD203B41FA5}">
                      <a16:colId xmlns:a16="http://schemas.microsoft.com/office/drawing/2014/main" val="20000"/>
                    </a:ext>
                  </a:extLst>
                </a:gridCol>
                <a:gridCol w="1124240">
                  <a:extLst>
                    <a:ext uri="{9D8B030D-6E8A-4147-A177-3AD203B41FA5}">
                      <a16:colId xmlns:a16="http://schemas.microsoft.com/office/drawing/2014/main" val="20001"/>
                    </a:ext>
                  </a:extLst>
                </a:gridCol>
                <a:gridCol w="2557853">
                  <a:extLst>
                    <a:ext uri="{9D8B030D-6E8A-4147-A177-3AD203B41FA5}">
                      <a16:colId xmlns:a16="http://schemas.microsoft.com/office/drawing/2014/main" val="20002"/>
                    </a:ext>
                  </a:extLst>
                </a:gridCol>
                <a:gridCol w="866456">
                  <a:extLst>
                    <a:ext uri="{9D8B030D-6E8A-4147-A177-3AD203B41FA5}">
                      <a16:colId xmlns:a16="http://schemas.microsoft.com/office/drawing/2014/main" val="20003"/>
                    </a:ext>
                  </a:extLst>
                </a:gridCol>
                <a:gridCol w="1172948">
                  <a:extLst>
                    <a:ext uri="{9D8B030D-6E8A-4147-A177-3AD203B41FA5}">
                      <a16:colId xmlns:a16="http://schemas.microsoft.com/office/drawing/2014/main" val="20004"/>
                    </a:ext>
                  </a:extLst>
                </a:gridCol>
                <a:gridCol w="3711418">
                  <a:extLst>
                    <a:ext uri="{9D8B030D-6E8A-4147-A177-3AD203B41FA5}">
                      <a16:colId xmlns:a16="http://schemas.microsoft.com/office/drawing/2014/main" val="20005"/>
                    </a:ext>
                  </a:extLst>
                </a:gridCol>
              </a:tblGrid>
              <a:tr h="743744">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hu-HU" sz="900" kern="1200"/>
                        <a:t>SBN</a:t>
                      </a:r>
                      <a:endParaRPr lang="en-US" sz="900" kern="1200"/>
                    </a:p>
                    <a:p>
                      <a:pPr algn="ctr"/>
                      <a:r>
                        <a:rPr lang="en-US" sz="900" kern="1200"/>
                        <a:t>Integration method</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Recommend</a:t>
                      </a:r>
                      <a:r>
                        <a:rPr lang="hu-HU" sz="900" kern="1200"/>
                        <a:t>e</a:t>
                      </a:r>
                      <a:r>
                        <a:rPr lang="en-US" sz="900" kern="1200"/>
                        <a:t>d volume infrastructure</a:t>
                      </a:r>
                      <a:r>
                        <a:rPr lang="hu-HU" sz="900" kern="1200"/>
                        <a:t> or version</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SBN Transaction Types Supported </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Communication Protocol  / Connection Type</a:t>
                      </a:r>
                      <a:endParaRPr lang="en-US" sz="900" kern="1200">
                        <a:solidFill>
                          <a:schemeClr val="dk1"/>
                        </a:solidFill>
                        <a:latin typeface="+mn-lt"/>
                        <a:ea typeface="+mn-ea"/>
                        <a:cs typeface="+mn-cs"/>
                      </a:endParaRPr>
                    </a:p>
                  </a:txBody>
                  <a:tcPr marL="121924" marR="121924" anchor="ctr"/>
                </a:tc>
                <a:tc>
                  <a:txBody>
                    <a:bodyPr/>
                    <a:lstStyle/>
                    <a:p>
                      <a:pPr lvl="0" algn="ctr">
                        <a:buNone/>
                      </a:pPr>
                      <a:r>
                        <a:rPr lang="en-US" sz="900" kern="1200"/>
                        <a:t>Account type</a:t>
                      </a:r>
                      <a:endParaRPr lang="en-US"/>
                    </a:p>
                  </a:txBody>
                  <a:tcPr marL="121924" marR="121924" anchor="ctr"/>
                </a:tc>
                <a:tc>
                  <a:txBody>
                    <a:bodyPr/>
                    <a:lstStyle/>
                    <a:p>
                      <a:pPr algn="ctr"/>
                      <a:r>
                        <a:rPr lang="en-US" sz="900" kern="1200"/>
                        <a:t>Comments</a:t>
                      </a:r>
                      <a:endParaRPr lang="en-US" sz="900">
                        <a:solidFill>
                          <a:schemeClr val="tx1"/>
                        </a:solidFill>
                        <a:latin typeface="+mn-lt"/>
                        <a:cs typeface="Arial" pitchFamily="34" charset="0"/>
                      </a:endParaRPr>
                    </a:p>
                  </a:txBody>
                  <a:tcPr marL="121924" marR="121924" anchor="ctr"/>
                </a:tc>
                <a:extLst>
                  <a:ext uri="{0D108BD9-81ED-4DB2-BD59-A6C34878D82A}">
                    <a16:rowId xmlns:a16="http://schemas.microsoft.com/office/drawing/2014/main" val="10000"/>
                  </a:ext>
                </a:extLst>
              </a:tr>
              <a:tr h="2056232">
                <a:tc>
                  <a:txBody>
                    <a:bodyPr/>
                    <a:lstStyle/>
                    <a:p>
                      <a:pPr marL="0" marR="0">
                        <a:lnSpc>
                          <a:spcPct val="115000"/>
                        </a:lnSpc>
                        <a:spcBef>
                          <a:spcPts val="0"/>
                        </a:spcBef>
                        <a:spcAft>
                          <a:spcPts val="0"/>
                        </a:spcAft>
                      </a:pPr>
                      <a:r>
                        <a:rPr lang="en-US" sz="900" b="1" dirty="0">
                          <a:latin typeface="+mn-lt"/>
                          <a:ea typeface="Calibri"/>
                          <a:cs typeface="Arial" pitchFamily="34" charset="0"/>
                        </a:rPr>
                        <a:t>S4 via Cloud Integration Gateway (CIG) - 4A1</a:t>
                      </a:r>
                    </a:p>
                    <a:p>
                      <a:pPr marL="0" marR="0">
                        <a:lnSpc>
                          <a:spcPct val="115000"/>
                        </a:lnSpc>
                        <a:spcBef>
                          <a:spcPts val="0"/>
                        </a:spcBef>
                        <a:spcAft>
                          <a:spcPts val="0"/>
                        </a:spcAft>
                      </a:pPr>
                      <a:endParaRPr lang="en-US" sz="900" b="1" dirty="0">
                        <a:latin typeface="+mn-lt"/>
                        <a:ea typeface="Calibri"/>
                        <a:cs typeface="Arial" pitchFamily="34" charset="0"/>
                      </a:endParaRPr>
                    </a:p>
                    <a:p>
                      <a:pPr marL="0" marR="0">
                        <a:lnSpc>
                          <a:spcPct val="115000"/>
                        </a:lnSpc>
                        <a:spcBef>
                          <a:spcPts val="0"/>
                        </a:spcBef>
                        <a:spcAft>
                          <a:spcPts val="0"/>
                        </a:spcAft>
                      </a:pPr>
                      <a:r>
                        <a:rPr lang="en-US" sz="900" b="1" dirty="0">
                          <a:solidFill>
                            <a:schemeClr val="accent1">
                              <a:lumMod val="75000"/>
                            </a:schemeClr>
                          </a:solidFill>
                          <a:latin typeface="+mn-lt"/>
                          <a:ea typeface="Calibri"/>
                          <a:cs typeface="Arial" pitchFamily="34" charset="0"/>
                        </a:rPr>
                        <a:t>Part 1</a:t>
                      </a:r>
                    </a:p>
                  </a:txBody>
                  <a:tcPr marL="91443" marR="91443" marT="10795" marB="0"/>
                </a:tc>
                <a:tc>
                  <a:txBody>
                    <a:bodyPr/>
                    <a:lstStyle/>
                    <a:p>
                      <a:pPr marL="0" marR="0">
                        <a:lnSpc>
                          <a:spcPct val="115000"/>
                        </a:lnSpc>
                        <a:spcBef>
                          <a:spcPts val="0"/>
                        </a:spcBef>
                        <a:spcAft>
                          <a:spcPts val="0"/>
                        </a:spcAft>
                      </a:pPr>
                      <a:r>
                        <a:rPr lang="en-US" sz="900" b="0">
                          <a:latin typeface="+mn-lt"/>
                          <a:ea typeface="Calibri"/>
                          <a:cs typeface="Arial" pitchFamily="34" charset="0"/>
                        </a:rPr>
                        <a:t>Version : S4HANA </a:t>
                      </a:r>
                      <a:r>
                        <a:rPr lang="en-US" sz="900" b="0" err="1">
                          <a:latin typeface="+mn-lt"/>
                          <a:ea typeface="Calibri"/>
                          <a:cs typeface="Arial" pitchFamily="34" charset="0"/>
                        </a:rPr>
                        <a:t>OnPremise</a:t>
                      </a:r>
                      <a:r>
                        <a:rPr lang="en-US" sz="900" b="0">
                          <a:latin typeface="+mn-lt"/>
                          <a:ea typeface="Calibri"/>
                          <a:cs typeface="Arial" pitchFamily="34" charset="0"/>
                        </a:rPr>
                        <a:t> - 2022 and above</a:t>
                      </a:r>
                    </a:p>
                    <a:p>
                      <a:pPr marL="0" marR="0">
                        <a:lnSpc>
                          <a:spcPct val="115000"/>
                        </a:lnSpc>
                        <a:spcBef>
                          <a:spcPts val="0"/>
                        </a:spcBef>
                        <a:spcAft>
                          <a:spcPts val="0"/>
                        </a:spcAft>
                      </a:pPr>
                      <a:endParaRPr lang="en-US" sz="900" b="0">
                        <a:latin typeface="+mn-lt"/>
                        <a:ea typeface="Calibri"/>
                        <a:cs typeface="Arial" pitchFamily="34" charset="0"/>
                      </a:endParaRPr>
                    </a:p>
                    <a:p>
                      <a:pPr marL="0" marR="0">
                        <a:lnSpc>
                          <a:spcPct val="115000"/>
                        </a:lnSpc>
                        <a:spcBef>
                          <a:spcPts val="0"/>
                        </a:spcBef>
                        <a:spcAft>
                          <a:spcPts val="0"/>
                        </a:spcAft>
                      </a:pPr>
                      <a:r>
                        <a:rPr lang="en-US" sz="900" b="0">
                          <a:latin typeface="+mn-lt"/>
                          <a:ea typeface="Calibri"/>
                          <a:cs typeface="Arial" pitchFamily="34" charset="0"/>
                        </a:rPr>
                        <a:t>Note that generally as Cloud comes first, if a feature is available on </a:t>
                      </a:r>
                      <a:r>
                        <a:rPr lang="en-US" sz="900" b="0" err="1">
                          <a:latin typeface="+mn-lt"/>
                          <a:ea typeface="Calibri"/>
                          <a:cs typeface="Arial" pitchFamily="34" charset="0"/>
                        </a:rPr>
                        <a:t>On</a:t>
                      </a:r>
                      <a:r>
                        <a:rPr lang="en-US" sz="900" b="0">
                          <a:latin typeface="+mn-lt"/>
                          <a:ea typeface="Calibri"/>
                          <a:cs typeface="Arial" pitchFamily="34" charset="0"/>
                        </a:rPr>
                        <a:t> Premise it </a:t>
                      </a:r>
                      <a:r>
                        <a:rPr lang="en-US" sz="900" b="0" err="1">
                          <a:latin typeface="+mn-lt"/>
                          <a:ea typeface="Calibri"/>
                          <a:cs typeface="Arial" pitchFamily="34" charset="0"/>
                        </a:rPr>
                        <a:t>measn</a:t>
                      </a:r>
                      <a:r>
                        <a:rPr lang="en-US" sz="900" b="0">
                          <a:latin typeface="+mn-lt"/>
                          <a:ea typeface="Calibri"/>
                          <a:cs typeface="Arial" pitchFamily="34" charset="0"/>
                        </a:rPr>
                        <a:t> it’s available on Cloud version.</a:t>
                      </a:r>
                    </a:p>
                  </a:txBody>
                  <a:tcPr marL="121924" marR="121924"/>
                </a:tc>
                <a:tc>
                  <a:txBody>
                    <a:bodyPr/>
                    <a:lstStyle/>
                    <a:p>
                      <a:pPr marL="0" indent="0" defTabSz="914583" fontAlgn="base">
                        <a:spcAft>
                          <a:spcPct val="0"/>
                        </a:spcAft>
                        <a:buClr>
                          <a:srgbClr val="F0AB00"/>
                        </a:buClr>
                        <a:buSzPct val="80000"/>
                        <a:buFont typeface="Wingdings" panose="05000000000000000000" pitchFamily="2" charset="2"/>
                        <a:buNone/>
                      </a:pPr>
                      <a:r>
                        <a:rPr lang="en-US" sz="900" kern="0"/>
                        <a:t>* Sales Order (Standard Material order only with limitation see comments)</a:t>
                      </a:r>
                    </a:p>
                    <a:p>
                      <a:pPr marL="0" indent="0" defTabSz="914583" fontAlgn="base">
                        <a:spcAft>
                          <a:spcPct val="0"/>
                        </a:spcAft>
                        <a:buClr>
                          <a:srgbClr val="F0AB00"/>
                        </a:buClr>
                        <a:buSzPct val="80000"/>
                        <a:buFont typeface="Wingdings" panose="05000000000000000000" pitchFamily="2" charset="2"/>
                        <a:buNone/>
                      </a:pPr>
                      <a:r>
                        <a:rPr lang="en-US" sz="900" kern="0"/>
                        <a:t>* Order Confirmation (with limitation see comments)</a:t>
                      </a:r>
                    </a:p>
                    <a:p>
                      <a:pPr marL="0" indent="0" defTabSz="914583" fontAlgn="base">
                        <a:spcAft>
                          <a:spcPct val="0"/>
                        </a:spcAft>
                        <a:buClr>
                          <a:srgbClr val="F0AB00"/>
                        </a:buClr>
                        <a:buSzPct val="80000"/>
                        <a:buFont typeface="Wingdings" panose="05000000000000000000" pitchFamily="2" charset="2"/>
                        <a:buNone/>
                      </a:pPr>
                      <a:r>
                        <a:rPr lang="en-US" sz="900" kern="0"/>
                        <a:t>* Advance Ship Notice (with limitation, see comments)</a:t>
                      </a:r>
                    </a:p>
                    <a:p>
                      <a:pPr marL="0" indent="0" defTabSz="914583" fontAlgn="base">
                        <a:spcAft>
                          <a:spcPct val="0"/>
                        </a:spcAft>
                        <a:buClr>
                          <a:srgbClr val="F0AB00"/>
                        </a:buClr>
                        <a:buSzPct val="80000"/>
                        <a:buFont typeface="Arial" charset="0"/>
                        <a:buNone/>
                      </a:pPr>
                      <a:r>
                        <a:rPr lang="en-US" sz="900" kern="0"/>
                        <a:t>* Invoice (with limitation, see comments)</a:t>
                      </a:r>
                    </a:p>
                    <a:p>
                      <a:pPr marL="0" indent="0">
                        <a:buFont typeface="Arial" panose="020B0604020202020204" pitchFamily="34" charset="0"/>
                        <a:buNone/>
                      </a:pPr>
                      <a:endParaRPr lang="en-US" sz="900" b="0" kern="1200">
                        <a:solidFill>
                          <a:schemeClr val="dk1"/>
                        </a:solidFill>
                        <a:latin typeface="+mn-lt"/>
                        <a:ea typeface="+mn-ea"/>
                        <a:cs typeface="+mn-cs"/>
                      </a:endParaRPr>
                    </a:p>
                    <a:p>
                      <a:pPr marL="171450" indent="-171450">
                        <a:buFont typeface="Arial" panose="020B0604020202020204" pitchFamily="34" charset="0"/>
                        <a:buChar char="•"/>
                      </a:pPr>
                      <a:endParaRPr lang="en-US" sz="900" b="0" kern="1200">
                        <a:solidFill>
                          <a:schemeClr val="dk1"/>
                        </a:solidFill>
                        <a:latin typeface="+mn-lt"/>
                        <a:ea typeface="+mn-ea"/>
                        <a:cs typeface="+mn-cs"/>
                      </a:endParaRPr>
                    </a:p>
                    <a:p>
                      <a:pPr marL="171450" indent="-171450">
                        <a:buFont typeface="Arial" panose="020B0604020202020204" pitchFamily="34" charset="0"/>
                        <a:buChar char="•"/>
                      </a:pPr>
                      <a:endParaRPr lang="en-US" sz="900" b="0" kern="1200">
                        <a:solidFill>
                          <a:schemeClr val="dk1"/>
                        </a:solidFill>
                        <a:latin typeface="+mn-lt"/>
                        <a:ea typeface="+mn-ea"/>
                        <a:cs typeface="+mn-cs"/>
                      </a:endParaRPr>
                    </a:p>
                    <a:p>
                      <a:pPr marL="715729" lvl="1" indent="-171450">
                        <a:buFont typeface="Arial" panose="020B0604020202020204" pitchFamily="34" charset="0"/>
                        <a:buChar char="•"/>
                      </a:pPr>
                      <a:endParaRPr lang="en-US" sz="900" b="0" kern="1200">
                        <a:solidFill>
                          <a:schemeClr val="dk1"/>
                        </a:solidFill>
                        <a:latin typeface="+mn-lt"/>
                        <a:ea typeface="+mn-ea"/>
                        <a:cs typeface="+mn-cs"/>
                      </a:endParaRPr>
                    </a:p>
                  </a:txBody>
                  <a:tcPr marL="121924" marR="121924"/>
                </a:tc>
                <a:tc>
                  <a:txBody>
                    <a:bodyPr/>
                    <a:lstStyle/>
                    <a:p>
                      <a:pPr marL="0" marR="0" lvl="0" indent="0" algn="l" defTabSz="1088558" rtl="0" eaLnBrk="1" fontAlgn="auto" latinLnBrk="0" hangingPunct="1">
                        <a:lnSpc>
                          <a:spcPct val="100000"/>
                        </a:lnSpc>
                        <a:spcBef>
                          <a:spcPts val="0"/>
                        </a:spcBef>
                        <a:spcAft>
                          <a:spcPts val="0"/>
                        </a:spcAft>
                        <a:buClrTx/>
                        <a:buSzTx/>
                        <a:buFontTx/>
                        <a:buNone/>
                        <a:tabLst/>
                        <a:defRPr/>
                      </a:pPr>
                      <a:r>
                        <a:rPr lang="en-US" sz="900" b="0" kern="1200">
                          <a:solidFill>
                            <a:schemeClr val="dk1"/>
                          </a:solidFill>
                          <a:latin typeface="+mn-lt"/>
                          <a:ea typeface="+mn-ea"/>
                          <a:cs typeface="+mn-cs"/>
                        </a:rPr>
                        <a:t>HTTPs</a:t>
                      </a:r>
                    </a:p>
                    <a:p>
                      <a:pPr marL="0" marR="0" lvl="0" indent="0" algn="l" defTabSz="1088558" rtl="0" eaLnBrk="1" fontAlgn="auto" latinLnBrk="0" hangingPunct="1">
                        <a:lnSpc>
                          <a:spcPct val="100000"/>
                        </a:lnSpc>
                        <a:spcBef>
                          <a:spcPts val="0"/>
                        </a:spcBef>
                        <a:spcAft>
                          <a:spcPts val="0"/>
                        </a:spcAft>
                        <a:buClrTx/>
                        <a:buSzTx/>
                        <a:buFontTx/>
                        <a:buNone/>
                        <a:tabLst/>
                        <a:defRPr/>
                      </a:pPr>
                      <a:endParaRPr lang="en-US" sz="900" b="0" kern="1200">
                        <a:solidFill>
                          <a:schemeClr val="dk1"/>
                        </a:solidFill>
                        <a:latin typeface="+mn-lt"/>
                        <a:ea typeface="+mn-ea"/>
                        <a:cs typeface="+mn-cs"/>
                      </a:endParaRPr>
                    </a:p>
                    <a:p>
                      <a:pPr marL="0" marR="0" lvl="0" indent="0" algn="l" defTabSz="1088558" rtl="0" eaLnBrk="1" fontAlgn="auto" latinLnBrk="0" hangingPunct="1">
                        <a:lnSpc>
                          <a:spcPct val="100000"/>
                        </a:lnSpc>
                        <a:spcBef>
                          <a:spcPts val="0"/>
                        </a:spcBef>
                        <a:spcAft>
                          <a:spcPts val="0"/>
                        </a:spcAft>
                        <a:buClrTx/>
                        <a:buSzTx/>
                        <a:buFontTx/>
                        <a:buNone/>
                        <a:tabLst/>
                        <a:defRPr/>
                      </a:pPr>
                      <a:r>
                        <a:rPr lang="en-US" sz="900" b="0" kern="1200"/>
                        <a:t>Minimum Transport Layer Security version required: TLS 1.2</a:t>
                      </a:r>
                    </a:p>
                    <a:p>
                      <a:pPr marL="0" marR="0" lvl="0" indent="0" algn="l" defTabSz="1088558" rtl="0" eaLnBrk="1" fontAlgn="auto" latinLnBrk="0" hangingPunct="1">
                        <a:lnSpc>
                          <a:spcPct val="100000"/>
                        </a:lnSpc>
                        <a:spcBef>
                          <a:spcPts val="0"/>
                        </a:spcBef>
                        <a:spcAft>
                          <a:spcPts val="0"/>
                        </a:spcAft>
                        <a:buClrTx/>
                        <a:buSzTx/>
                        <a:buFontTx/>
                        <a:buNone/>
                        <a:tabLst/>
                        <a:defRPr/>
                      </a:pPr>
                      <a:endParaRPr lang="en-US" sz="900" b="0" kern="1200">
                        <a:solidFill>
                          <a:schemeClr val="dk1"/>
                        </a:solidFill>
                        <a:latin typeface="+mn-lt"/>
                        <a:ea typeface="+mn-ea"/>
                        <a:cs typeface="+mn-cs"/>
                      </a:endParaRPr>
                    </a:p>
                    <a:p>
                      <a:pPr marL="0" marR="0" lvl="0" indent="0" algn="l" defTabSz="1088558" rtl="0" eaLnBrk="1" fontAlgn="auto" latinLnBrk="0" hangingPunct="1">
                        <a:lnSpc>
                          <a:spcPct val="100000"/>
                        </a:lnSpc>
                        <a:spcBef>
                          <a:spcPts val="0"/>
                        </a:spcBef>
                        <a:spcAft>
                          <a:spcPts val="0"/>
                        </a:spcAft>
                        <a:buClrTx/>
                        <a:buSzTx/>
                        <a:buFontTx/>
                        <a:buNone/>
                        <a:tabLst/>
                        <a:defRPr/>
                      </a:pPr>
                      <a:r>
                        <a:rPr lang="en-US" sz="900" b="0" kern="1200">
                          <a:solidFill>
                            <a:schemeClr val="dk1"/>
                          </a:solidFill>
                          <a:latin typeface="+mn-lt"/>
                          <a:ea typeface="+mn-ea"/>
                          <a:cs typeface="+mn-cs"/>
                        </a:rPr>
                        <a:t>Specific setup to have different inbound and outbound technology format</a:t>
                      </a:r>
                    </a:p>
                    <a:p>
                      <a:endParaRPr lang="en-US" sz="900" b="0" kern="1200">
                        <a:solidFill>
                          <a:schemeClr val="dk1"/>
                        </a:solidFill>
                        <a:latin typeface="+mn-lt"/>
                        <a:ea typeface="+mn-ea"/>
                        <a:cs typeface="+mn-cs"/>
                      </a:endParaRPr>
                    </a:p>
                  </a:txBody>
                  <a:tcPr marL="121924" marR="121924"/>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900" b="0" kern="1200">
                          <a:solidFill>
                            <a:schemeClr val="dk1"/>
                          </a:solidFill>
                          <a:latin typeface="+mn-lt"/>
                          <a:ea typeface="+mn-ea"/>
                          <a:cs typeface="+mn-cs"/>
                        </a:rPr>
                        <a:t>Enterprise</a:t>
                      </a:r>
                    </a:p>
                  </a:txBody>
                  <a:tcPr marL="121924" marR="121924"/>
                </a:tc>
                <a:tc>
                  <a:txBody>
                    <a:bodyPr/>
                    <a:lstStyle/>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General limitation </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Connection to a buyer with SAP Business Network Supply Chain collaboration is  not covered</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No engine to do customization on the supplier side</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No Buyer Specific Extrinsic</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No Unit Of Measure Conversion</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Can only connect to one unique supplier SAP Business Network ID (this will be a problem for supplier with multiple Network ID)</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no monitoring of CIG transactions on CRUN/Solution manager</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For Sales Order: below can’t be supported, no enhancement possible</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Batch id</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err="1"/>
                        <a:t>attachement</a:t>
                      </a:r>
                      <a:r>
                        <a:rPr lang="en-US" sz="900" b="0" kern="1200" baseline="0" dirty="0"/>
                        <a:t> at line level</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Consumption of price conversion factor in PO (price basis quantity)</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Determination of customer material when supplier material is invalid in supplier system</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Order Confirmation: below can’t be supported, no enhancement possible</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Order Confirmation BADI</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Comment at header and line</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Technical confirmation message for OC</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Advance Ship Notice: below can’t be supported, no enhancement possible</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ASN BADI</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header </a:t>
                      </a:r>
                      <a:r>
                        <a:rPr lang="en-US" sz="900" b="0" kern="1200" baseline="0" dirty="0" err="1"/>
                        <a:t>attachement</a:t>
                      </a:r>
                      <a:endParaRPr lang="en-US" sz="900" b="0" kern="1200" baseline="0" dirty="0"/>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Technical confirmation message for ASN</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Update/Cancel of ASN</a:t>
                      </a:r>
                    </a:p>
                  </a:txBody>
                  <a:tcPr marL="121924" marR="121924"/>
                </a:tc>
                <a:extLst>
                  <a:ext uri="{0D108BD9-81ED-4DB2-BD59-A6C34878D82A}">
                    <a16:rowId xmlns:a16="http://schemas.microsoft.com/office/drawing/2014/main" val="10002"/>
                  </a:ext>
                </a:extLst>
              </a:tr>
            </a:tbl>
          </a:graphicData>
        </a:graphic>
      </p:graphicFrame>
      <p:sp>
        <p:nvSpPr>
          <p:cNvPr id="11" name="TextBox 10"/>
          <p:cNvSpPr txBox="1"/>
          <p:nvPr/>
        </p:nvSpPr>
        <p:spPr>
          <a:xfrm>
            <a:off x="277302" y="6260631"/>
            <a:ext cx="5050420" cy="16927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100" i="1" kern="0">
                <a:solidFill>
                  <a:srgbClr val="C00000"/>
                </a:solidFill>
                <a:ea typeface="Arial Unicode MS" pitchFamily="34" charset="-128"/>
                <a:cs typeface="Arial Unicode MS" pitchFamily="34" charset="-128"/>
              </a:rPr>
              <a:t>** </a:t>
            </a:r>
            <a:r>
              <a:rPr lang="en-US" sz="1100" b="1" i="1" kern="0">
                <a:solidFill>
                  <a:srgbClr val="C00000"/>
                </a:solidFill>
                <a:ea typeface="Arial Unicode MS" pitchFamily="34" charset="-128"/>
                <a:cs typeface="Arial Unicode MS" pitchFamily="34" charset="-128"/>
              </a:rPr>
              <a:t>Cf Appendix 1</a:t>
            </a:r>
            <a:r>
              <a:rPr lang="en-US" sz="1100" i="1" kern="0">
                <a:solidFill>
                  <a:srgbClr val="C00000"/>
                </a:solidFill>
                <a:ea typeface="Arial Unicode MS" pitchFamily="34" charset="-128"/>
                <a:cs typeface="Arial Unicode MS" pitchFamily="34" charset="-128"/>
              </a:rPr>
              <a:t> for details on Subscription packages</a:t>
            </a:r>
          </a:p>
        </p:txBody>
      </p:sp>
      <p:sp>
        <p:nvSpPr>
          <p:cNvPr id="7" name="Title 2"/>
          <p:cNvSpPr>
            <a:spLocks noGrp="1"/>
          </p:cNvSpPr>
          <p:nvPr>
            <p:ph type="title"/>
          </p:nvPr>
        </p:nvSpPr>
        <p:spPr>
          <a:xfrm>
            <a:off x="504001" y="504000"/>
            <a:ext cx="11186476" cy="369332"/>
          </a:xfrm>
        </p:spPr>
        <p:txBody>
          <a:bodyPr/>
          <a:lstStyle/>
          <a:p>
            <a:r>
              <a:rPr lang="en-US"/>
              <a:t>Integration Methods (cont’d)</a:t>
            </a:r>
          </a:p>
        </p:txBody>
      </p:sp>
    </p:spTree>
    <p:extLst>
      <p:ext uri="{BB962C8B-B14F-4D97-AF65-F5344CB8AC3E}">
        <p14:creationId xmlns:p14="http://schemas.microsoft.com/office/powerpoint/2010/main" val="377214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3944294666"/>
              </p:ext>
            </p:extLst>
          </p:nvPr>
        </p:nvGraphicFramePr>
        <p:xfrm>
          <a:off x="348643" y="911391"/>
          <a:ext cx="11476171" cy="4983480"/>
        </p:xfrm>
        <a:graphic>
          <a:graphicData uri="http://schemas.openxmlformats.org/drawingml/2006/table">
            <a:tbl>
              <a:tblPr firstRow="1" bandRow="1">
                <a:tableStyleId>{5C22544A-7EE6-4342-B048-85BDC9FD1C3A}</a:tableStyleId>
              </a:tblPr>
              <a:tblGrid>
                <a:gridCol w="2043256">
                  <a:extLst>
                    <a:ext uri="{9D8B030D-6E8A-4147-A177-3AD203B41FA5}">
                      <a16:colId xmlns:a16="http://schemas.microsoft.com/office/drawing/2014/main" val="20000"/>
                    </a:ext>
                  </a:extLst>
                </a:gridCol>
                <a:gridCol w="1124240">
                  <a:extLst>
                    <a:ext uri="{9D8B030D-6E8A-4147-A177-3AD203B41FA5}">
                      <a16:colId xmlns:a16="http://schemas.microsoft.com/office/drawing/2014/main" val="20001"/>
                    </a:ext>
                  </a:extLst>
                </a:gridCol>
                <a:gridCol w="2557853">
                  <a:extLst>
                    <a:ext uri="{9D8B030D-6E8A-4147-A177-3AD203B41FA5}">
                      <a16:colId xmlns:a16="http://schemas.microsoft.com/office/drawing/2014/main" val="20002"/>
                    </a:ext>
                  </a:extLst>
                </a:gridCol>
                <a:gridCol w="866456">
                  <a:extLst>
                    <a:ext uri="{9D8B030D-6E8A-4147-A177-3AD203B41FA5}">
                      <a16:colId xmlns:a16="http://schemas.microsoft.com/office/drawing/2014/main" val="20003"/>
                    </a:ext>
                  </a:extLst>
                </a:gridCol>
                <a:gridCol w="1172948">
                  <a:extLst>
                    <a:ext uri="{9D8B030D-6E8A-4147-A177-3AD203B41FA5}">
                      <a16:colId xmlns:a16="http://schemas.microsoft.com/office/drawing/2014/main" val="20004"/>
                    </a:ext>
                  </a:extLst>
                </a:gridCol>
                <a:gridCol w="3711418">
                  <a:extLst>
                    <a:ext uri="{9D8B030D-6E8A-4147-A177-3AD203B41FA5}">
                      <a16:colId xmlns:a16="http://schemas.microsoft.com/office/drawing/2014/main" val="20005"/>
                    </a:ext>
                  </a:extLst>
                </a:gridCol>
              </a:tblGrid>
              <a:tr h="743744">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hu-HU" sz="900" kern="1200"/>
                        <a:t>SBN</a:t>
                      </a:r>
                      <a:endParaRPr lang="en-US" sz="900" kern="1200"/>
                    </a:p>
                    <a:p>
                      <a:pPr algn="ctr"/>
                      <a:r>
                        <a:rPr lang="en-US" sz="900" kern="1200"/>
                        <a:t>Integration method</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Recommend</a:t>
                      </a:r>
                      <a:r>
                        <a:rPr lang="hu-HU" sz="900" kern="1200"/>
                        <a:t>e</a:t>
                      </a:r>
                      <a:r>
                        <a:rPr lang="en-US" sz="900" kern="1200"/>
                        <a:t>d volume infrastructure</a:t>
                      </a:r>
                      <a:r>
                        <a:rPr lang="hu-HU" sz="900" kern="1200"/>
                        <a:t> or version</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SBN Transaction Types Supported </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Communication Protocol  / Connection Type</a:t>
                      </a:r>
                      <a:endParaRPr lang="en-US" sz="900" kern="1200">
                        <a:solidFill>
                          <a:schemeClr val="dk1"/>
                        </a:solidFill>
                        <a:latin typeface="+mn-lt"/>
                        <a:ea typeface="+mn-ea"/>
                        <a:cs typeface="+mn-cs"/>
                      </a:endParaRPr>
                    </a:p>
                  </a:txBody>
                  <a:tcPr marL="121924" marR="121924" anchor="ctr"/>
                </a:tc>
                <a:tc>
                  <a:txBody>
                    <a:bodyPr/>
                    <a:lstStyle/>
                    <a:p>
                      <a:pPr lvl="0" algn="ctr">
                        <a:buNone/>
                      </a:pPr>
                      <a:r>
                        <a:rPr lang="en-US" sz="900" kern="1200"/>
                        <a:t>Account type</a:t>
                      </a:r>
                      <a:endParaRPr lang="en-US"/>
                    </a:p>
                  </a:txBody>
                  <a:tcPr marL="121924" marR="121924" anchor="ctr"/>
                </a:tc>
                <a:tc>
                  <a:txBody>
                    <a:bodyPr/>
                    <a:lstStyle/>
                    <a:p>
                      <a:pPr algn="ctr"/>
                      <a:r>
                        <a:rPr lang="en-US" sz="900" kern="1200"/>
                        <a:t>Comments</a:t>
                      </a:r>
                      <a:endParaRPr lang="en-US" sz="900">
                        <a:solidFill>
                          <a:schemeClr val="tx1"/>
                        </a:solidFill>
                        <a:latin typeface="+mn-lt"/>
                        <a:cs typeface="Arial" pitchFamily="34" charset="0"/>
                      </a:endParaRPr>
                    </a:p>
                  </a:txBody>
                  <a:tcPr marL="121924" marR="121924" anchor="ctr"/>
                </a:tc>
                <a:extLst>
                  <a:ext uri="{0D108BD9-81ED-4DB2-BD59-A6C34878D82A}">
                    <a16:rowId xmlns:a16="http://schemas.microsoft.com/office/drawing/2014/main" val="10000"/>
                  </a:ext>
                </a:extLst>
              </a:tr>
              <a:tr h="2056232">
                <a:tc>
                  <a:txBody>
                    <a:bodyPr/>
                    <a:lstStyle/>
                    <a:p>
                      <a:pPr marL="0" marR="0">
                        <a:lnSpc>
                          <a:spcPct val="115000"/>
                        </a:lnSpc>
                        <a:spcBef>
                          <a:spcPts val="0"/>
                        </a:spcBef>
                        <a:spcAft>
                          <a:spcPts val="0"/>
                        </a:spcAft>
                      </a:pPr>
                      <a:r>
                        <a:rPr lang="en-US" sz="900" b="1">
                          <a:latin typeface="+mn-lt"/>
                          <a:ea typeface="Calibri"/>
                          <a:cs typeface="Arial" pitchFamily="34" charset="0"/>
                        </a:rPr>
                        <a:t>S4 via Cloud Integration Gateway (CIG) - 4A1</a:t>
                      </a:r>
                    </a:p>
                    <a:p>
                      <a:pPr marL="0" marR="0">
                        <a:lnSpc>
                          <a:spcPct val="115000"/>
                        </a:lnSpc>
                        <a:spcBef>
                          <a:spcPts val="0"/>
                        </a:spcBef>
                        <a:spcAft>
                          <a:spcPts val="0"/>
                        </a:spcAft>
                      </a:pPr>
                      <a:endParaRPr lang="en-US" sz="900" b="1">
                        <a:latin typeface="+mn-lt"/>
                        <a:ea typeface="Calibri"/>
                        <a:cs typeface="Arial" pitchFamily="34" charset="0"/>
                      </a:endParaRPr>
                    </a:p>
                    <a:p>
                      <a:pPr marL="0" marR="0">
                        <a:lnSpc>
                          <a:spcPct val="115000"/>
                        </a:lnSpc>
                        <a:spcBef>
                          <a:spcPts val="0"/>
                        </a:spcBef>
                        <a:spcAft>
                          <a:spcPts val="0"/>
                        </a:spcAft>
                      </a:pPr>
                      <a:r>
                        <a:rPr lang="en-US" sz="900" b="1">
                          <a:solidFill>
                            <a:schemeClr val="accent1">
                              <a:lumMod val="75000"/>
                            </a:schemeClr>
                          </a:solidFill>
                          <a:latin typeface="+mn-lt"/>
                          <a:ea typeface="Calibri"/>
                          <a:cs typeface="Arial" pitchFamily="34" charset="0"/>
                        </a:rPr>
                        <a:t>Part 2</a:t>
                      </a:r>
                    </a:p>
                  </a:txBody>
                  <a:tcPr marL="91443" marR="91443" marT="10795" marB="0"/>
                </a:tc>
                <a:tc>
                  <a:txBody>
                    <a:bodyPr/>
                    <a:lstStyle/>
                    <a:p>
                      <a:pPr marL="0" marR="0">
                        <a:lnSpc>
                          <a:spcPct val="115000"/>
                        </a:lnSpc>
                        <a:spcBef>
                          <a:spcPts val="0"/>
                        </a:spcBef>
                        <a:spcAft>
                          <a:spcPts val="0"/>
                        </a:spcAft>
                      </a:pPr>
                      <a:r>
                        <a:rPr lang="en-US" sz="900" b="0">
                          <a:solidFill>
                            <a:schemeClr val="accent1">
                              <a:lumMod val="75000"/>
                            </a:schemeClr>
                          </a:solidFill>
                          <a:latin typeface="+mn-lt"/>
                          <a:ea typeface="Calibri"/>
                          <a:cs typeface="Arial" pitchFamily="34" charset="0"/>
                        </a:rPr>
                        <a:t>See previous page</a:t>
                      </a:r>
                    </a:p>
                  </a:txBody>
                  <a:tcPr marL="121924" marR="121924"/>
                </a:tc>
                <a:tc>
                  <a:txBody>
                    <a:bodyPr/>
                    <a:lstStyle/>
                    <a:p>
                      <a:pPr marL="0" marR="0">
                        <a:lnSpc>
                          <a:spcPct val="115000"/>
                        </a:lnSpc>
                        <a:spcBef>
                          <a:spcPts val="0"/>
                        </a:spcBef>
                        <a:spcAft>
                          <a:spcPts val="0"/>
                        </a:spcAft>
                      </a:pPr>
                      <a:r>
                        <a:rPr lang="en-US" sz="900" b="0">
                          <a:solidFill>
                            <a:schemeClr val="accent1">
                              <a:lumMod val="75000"/>
                            </a:schemeClr>
                          </a:solidFill>
                          <a:latin typeface="+mn-lt"/>
                          <a:ea typeface="Calibri"/>
                          <a:cs typeface="Arial" pitchFamily="34" charset="0"/>
                        </a:rPr>
                        <a:t>See previous page</a:t>
                      </a:r>
                    </a:p>
                    <a:p>
                      <a:pPr marL="0" indent="0">
                        <a:buFont typeface="Arial" panose="020B0604020202020204" pitchFamily="34" charset="0"/>
                        <a:buNone/>
                      </a:pPr>
                      <a:endParaRPr lang="en-US" sz="900" b="0" kern="1200">
                        <a:solidFill>
                          <a:schemeClr val="dk1"/>
                        </a:solidFill>
                        <a:latin typeface="+mn-lt"/>
                        <a:ea typeface="+mn-ea"/>
                        <a:cs typeface="+mn-cs"/>
                      </a:endParaRPr>
                    </a:p>
                    <a:p>
                      <a:pPr marL="171450" indent="-171450">
                        <a:buFont typeface="Arial" panose="020B0604020202020204" pitchFamily="34" charset="0"/>
                        <a:buChar char="•"/>
                      </a:pPr>
                      <a:endParaRPr lang="en-US" sz="900" b="0" kern="1200">
                        <a:solidFill>
                          <a:schemeClr val="dk1"/>
                        </a:solidFill>
                        <a:latin typeface="+mn-lt"/>
                        <a:ea typeface="+mn-ea"/>
                        <a:cs typeface="+mn-cs"/>
                      </a:endParaRPr>
                    </a:p>
                    <a:p>
                      <a:pPr marL="171450" indent="-171450">
                        <a:buFont typeface="Arial" panose="020B0604020202020204" pitchFamily="34" charset="0"/>
                        <a:buChar char="•"/>
                      </a:pPr>
                      <a:endParaRPr lang="en-US" sz="900" b="0" kern="1200">
                        <a:solidFill>
                          <a:schemeClr val="dk1"/>
                        </a:solidFill>
                        <a:latin typeface="+mn-lt"/>
                        <a:ea typeface="+mn-ea"/>
                        <a:cs typeface="+mn-cs"/>
                      </a:endParaRPr>
                    </a:p>
                    <a:p>
                      <a:pPr marL="715729" lvl="1" indent="-171450">
                        <a:buFont typeface="Arial" panose="020B0604020202020204" pitchFamily="34" charset="0"/>
                        <a:buChar char="•"/>
                      </a:pPr>
                      <a:endParaRPr lang="en-US" sz="900" b="0" kern="1200">
                        <a:solidFill>
                          <a:schemeClr val="dk1"/>
                        </a:solidFill>
                        <a:latin typeface="+mn-lt"/>
                        <a:ea typeface="+mn-ea"/>
                        <a:cs typeface="+mn-cs"/>
                      </a:endParaRPr>
                    </a:p>
                  </a:txBody>
                  <a:tcPr marL="121924" marR="121924"/>
                </a:tc>
                <a:tc>
                  <a:txBody>
                    <a:bodyPr/>
                    <a:lstStyle/>
                    <a:p>
                      <a:pPr marL="0" marR="0">
                        <a:lnSpc>
                          <a:spcPct val="115000"/>
                        </a:lnSpc>
                        <a:spcBef>
                          <a:spcPts val="0"/>
                        </a:spcBef>
                        <a:spcAft>
                          <a:spcPts val="0"/>
                        </a:spcAft>
                      </a:pPr>
                      <a:r>
                        <a:rPr lang="en-US" sz="900" b="0">
                          <a:solidFill>
                            <a:schemeClr val="accent1">
                              <a:lumMod val="75000"/>
                            </a:schemeClr>
                          </a:solidFill>
                          <a:latin typeface="+mn-lt"/>
                          <a:ea typeface="Calibri"/>
                          <a:cs typeface="Arial" pitchFamily="34" charset="0"/>
                        </a:rPr>
                        <a:t>See previous page</a:t>
                      </a:r>
                    </a:p>
                    <a:p>
                      <a:endParaRPr lang="en-US" sz="900" b="0" kern="1200">
                        <a:solidFill>
                          <a:schemeClr val="dk1"/>
                        </a:solidFill>
                        <a:latin typeface="+mn-lt"/>
                        <a:ea typeface="+mn-ea"/>
                        <a:cs typeface="+mn-cs"/>
                      </a:endParaRPr>
                    </a:p>
                  </a:txBody>
                  <a:tcPr marL="121924" marR="121924"/>
                </a:tc>
                <a:tc>
                  <a:txBody>
                    <a:bodyPr/>
                    <a:lstStyle/>
                    <a:p>
                      <a:pPr marL="0" marR="0">
                        <a:lnSpc>
                          <a:spcPct val="115000"/>
                        </a:lnSpc>
                        <a:spcBef>
                          <a:spcPts val="0"/>
                        </a:spcBef>
                        <a:spcAft>
                          <a:spcPts val="0"/>
                        </a:spcAft>
                      </a:pPr>
                      <a:r>
                        <a:rPr lang="en-US" sz="900" b="0">
                          <a:solidFill>
                            <a:schemeClr val="accent1">
                              <a:lumMod val="75000"/>
                            </a:schemeClr>
                          </a:solidFill>
                          <a:latin typeface="+mn-lt"/>
                          <a:ea typeface="Calibri"/>
                          <a:cs typeface="Arial" pitchFamily="34" charset="0"/>
                        </a:rPr>
                        <a:t>See previous page</a:t>
                      </a:r>
                    </a:p>
                  </a:txBody>
                  <a:tcPr marL="121924" marR="121924"/>
                </a:tc>
                <a:tc>
                  <a:txBody>
                    <a:bodyPr/>
                    <a:lstStyle/>
                    <a:p>
                      <a:pPr marL="0" marR="0" lvl="0" indent="0" algn="l" defTabSz="1088776" rtl="0" eaLnBrk="1" fontAlgn="auto" latinLnBrk="0" hangingPunct="1">
                        <a:lnSpc>
                          <a:spcPct val="100000"/>
                        </a:lnSpc>
                        <a:spcBef>
                          <a:spcPts val="0"/>
                        </a:spcBef>
                        <a:spcAft>
                          <a:spcPts val="0"/>
                        </a:spcAft>
                        <a:buClrTx/>
                        <a:buSzTx/>
                        <a:buFont typeface="Arial" pitchFamily="34" charset="0"/>
                        <a:buNone/>
                        <a:tabLst/>
                        <a:defRPr/>
                      </a:pPr>
                      <a:r>
                        <a:rPr lang="en-US" sz="900" b="0" dirty="0">
                          <a:solidFill>
                            <a:schemeClr val="accent1">
                              <a:lumMod val="75000"/>
                            </a:schemeClr>
                          </a:solidFill>
                          <a:latin typeface="+mn-lt"/>
                          <a:ea typeface="Calibri"/>
                          <a:cs typeface="Arial" pitchFamily="34" charset="0"/>
                        </a:rPr>
                        <a:t>See previous page for additional details</a:t>
                      </a:r>
                    </a:p>
                    <a:p>
                      <a:pPr marL="0" marR="0" lvl="0" indent="0" algn="l" defTabSz="1088776" rtl="0" eaLnBrk="1" fontAlgn="auto" latinLnBrk="0" hangingPunct="1">
                        <a:lnSpc>
                          <a:spcPct val="100000"/>
                        </a:lnSpc>
                        <a:spcBef>
                          <a:spcPts val="0"/>
                        </a:spcBef>
                        <a:spcAft>
                          <a:spcPts val="0"/>
                        </a:spcAft>
                        <a:buClrTx/>
                        <a:buSzTx/>
                        <a:buFont typeface="Arial" pitchFamily="34" charset="0"/>
                        <a:buNone/>
                        <a:tabLst/>
                        <a:defRPr/>
                      </a:pPr>
                      <a:endParaRPr lang="en-US" sz="900" b="0" kern="1200" baseline="0" dirty="0"/>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Invoice: below can’t be supported, no enhancement possible</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tax at line</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bank data</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Ship-from address information on item level</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As a consequence no invoice integration was ever tested with SD</a:t>
                      </a:r>
                    </a:p>
                    <a:p>
                      <a:pPr marL="0" marR="0" lvl="0" indent="0" algn="l" defTabSz="1088558" rtl="0" eaLnBrk="1" fontAlgn="auto" latinLnBrk="0" hangingPunct="1">
                        <a:lnSpc>
                          <a:spcPct val="100000"/>
                        </a:lnSpc>
                        <a:spcBef>
                          <a:spcPts val="0"/>
                        </a:spcBef>
                        <a:spcAft>
                          <a:spcPts val="0"/>
                        </a:spcAft>
                        <a:buClrTx/>
                        <a:buSzTx/>
                        <a:buFont typeface="Arial" pitchFamily="34" charset="0"/>
                        <a:buNone/>
                        <a:tabLst/>
                        <a:defRPr/>
                      </a:pPr>
                      <a:endParaRPr lang="en-US" sz="900" b="0" dirty="0">
                        <a:solidFill>
                          <a:schemeClr val="tx1"/>
                        </a:solidFill>
                        <a:latin typeface="+mn-lt"/>
                        <a:cs typeface="Arial"/>
                      </a:endParaRPr>
                    </a:p>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kern="1200" baseline="0" dirty="0"/>
                        <a:t>Documentation: </a:t>
                      </a:r>
                    </a:p>
                    <a:p>
                      <a:pPr marL="715729" marR="0" lvl="1"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kern="1200" baseline="0" dirty="0"/>
                        <a:t>Restrictions :</a:t>
                      </a:r>
                      <a:r>
                        <a:rPr lang="en-US" sz="900" b="0" kern="1200" baseline="0" dirty="0">
                          <a:hlinkClick r:id="rId3"/>
                        </a:rPr>
                        <a:t>here</a:t>
                      </a:r>
                      <a:r>
                        <a:rPr lang="en-US" sz="900" b="0" kern="1200" baseline="0" dirty="0"/>
                        <a:t> </a:t>
                      </a:r>
                    </a:p>
                    <a:p>
                      <a:pPr marL="715729" marR="0" lvl="1"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kern="1200" baseline="0" dirty="0"/>
                        <a:t>S4 setup: </a:t>
                      </a:r>
                      <a:r>
                        <a:rPr lang="en-US" sz="900" dirty="0">
                          <a:hlinkClick r:id="rId4"/>
                        </a:rPr>
                        <a:t>https://rapid.sap.com/bp/#/scopeitems/4A1</a:t>
                      </a:r>
                      <a:endParaRPr lang="en-US" sz="900" dirty="0"/>
                    </a:p>
                    <a:p>
                      <a:pPr marL="715729" marR="0" lvl="1"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CIG setup :</a:t>
                      </a:r>
                      <a:r>
                        <a:rPr lang="en-US" sz="900" dirty="0">
                          <a:hlinkClick r:id="rId5"/>
                        </a:rPr>
                        <a:t>Automation of Order-to-Invoice with Ariba Network (4A1) | SAP Help Portal</a:t>
                      </a:r>
                      <a:r>
                        <a:rPr lang="en-US" sz="900" dirty="0"/>
                        <a:t>. </a:t>
                      </a:r>
                      <a:r>
                        <a:rPr lang="en-US" sz="900" dirty="0">
                          <a:solidFill>
                            <a:schemeClr val="accent1">
                              <a:lumMod val="50000"/>
                            </a:schemeClr>
                          </a:solidFill>
                        </a:rPr>
                        <a:t>! Not to be used as it is out of date. Use S4 Setup instead from the best practices explorer</a:t>
                      </a:r>
                    </a:p>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kern="1200" baseline="0" dirty="0"/>
                        <a:t>Best </a:t>
                      </a:r>
                      <a:r>
                        <a:rPr lang="en-US" sz="900" b="0" kern="1200" baseline="0" dirty="0" err="1"/>
                        <a:t>practises</a:t>
                      </a:r>
                      <a:r>
                        <a:rPr lang="en-US" sz="900" b="0" kern="1200" baseline="0" dirty="0"/>
                        <a:t>: </a:t>
                      </a:r>
                      <a:r>
                        <a:rPr lang="en-US" sz="900" dirty="0">
                          <a:hlinkClick r:id="rId6"/>
                        </a:rPr>
                        <a:t>SAP Best Practices Explorer</a:t>
                      </a:r>
                      <a:endParaRPr lang="en-US" sz="900" dirty="0"/>
                    </a:p>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kern="1200" baseline="0" dirty="0"/>
                        <a:t>Demo: </a:t>
                      </a:r>
                      <a:r>
                        <a:rPr lang="en-US" sz="900" dirty="0">
                          <a:hlinkClick r:id="rId7"/>
                        </a:rPr>
                        <a:t>Final_2NV_4A1.mp4 (sharepoint.com)</a:t>
                      </a:r>
                      <a:endParaRPr lang="en-US" sz="900" dirty="0"/>
                    </a:p>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900" dirty="0"/>
                    </a:p>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1" dirty="0"/>
                        <a:t>Need </a:t>
                      </a:r>
                      <a:r>
                        <a:rPr lang="en-US" sz="900" b="1" dirty="0" err="1"/>
                        <a:t>assitance</a:t>
                      </a:r>
                      <a:r>
                        <a:rPr lang="en-US" sz="900" b="1" dirty="0"/>
                        <a:t> to implement this self service adaptor</a:t>
                      </a:r>
                      <a:r>
                        <a:rPr lang="en-US" sz="900" dirty="0"/>
                        <a:t>: </a:t>
                      </a:r>
                    </a:p>
                    <a:p>
                      <a:pPr marL="715729" marR="0" lvl="1"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Request quote via email to support your implementation.</a:t>
                      </a:r>
                    </a:p>
                    <a:p>
                      <a:pPr marL="715729" marR="0" lvl="1"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Two (2) SAP Partner are currently supporting and can cover any area of the globe remotely: Brainbox and Ap-</a:t>
                      </a:r>
                      <a:r>
                        <a:rPr lang="en-US" sz="900" b="0" dirty="0" err="1"/>
                        <a:t>solut</a:t>
                      </a:r>
                      <a:r>
                        <a:rPr lang="en-US" sz="900" b="0" dirty="0"/>
                        <a:t>.</a:t>
                      </a:r>
                    </a:p>
                    <a:p>
                      <a:pPr marL="1260008" marR="0" lvl="2"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Use email title &lt;Supplier S4 integration to Ariba Network&gt;</a:t>
                      </a:r>
                    </a:p>
                    <a:p>
                      <a:pPr marL="1260008" marR="0" lvl="2"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Ap-</a:t>
                      </a:r>
                      <a:r>
                        <a:rPr lang="en-US" sz="900" b="0" dirty="0" err="1"/>
                        <a:t>solut</a:t>
                      </a:r>
                      <a:r>
                        <a:rPr lang="en-US" sz="900" b="0" dirty="0"/>
                        <a:t> EMAIL: </a:t>
                      </a:r>
                      <a:r>
                        <a:rPr lang="en-US" sz="900" b="0" dirty="0">
                          <a:hlinkClick r:id="rId8"/>
                        </a:rPr>
                        <a:t>info@ap-solut.com</a:t>
                      </a:r>
                      <a:endParaRPr lang="en-US" sz="900" b="0" dirty="0"/>
                    </a:p>
                    <a:p>
                      <a:pPr marL="1260008" marR="0" lvl="2"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Brainbox EMAIL: </a:t>
                      </a:r>
                      <a:r>
                        <a:rPr lang="pt-BR" sz="900" b="0" dirty="0" err="1">
                          <a:hlinkClick r:id="rId9"/>
                        </a:rPr>
                        <a:t>jai@brainbox.consulting</a:t>
                      </a:r>
                      <a:endParaRPr lang="pt-BR" sz="900" b="0" dirty="0"/>
                    </a:p>
                    <a:p>
                      <a:pPr marL="0" indent="0">
                        <a:buFont typeface="Arial" pitchFamily="34" charset="0"/>
                        <a:buNone/>
                      </a:pPr>
                      <a:endParaRPr lang="en-US" sz="900" b="0" dirty="0">
                        <a:solidFill>
                          <a:schemeClr val="tx1"/>
                        </a:solidFill>
                        <a:latin typeface="+mn-lt"/>
                        <a:cs typeface="Arial" pitchFamily="34" charset="0"/>
                      </a:endParaRPr>
                    </a:p>
                  </a:txBody>
                  <a:tcPr marL="121924" marR="121924"/>
                </a:tc>
                <a:extLst>
                  <a:ext uri="{0D108BD9-81ED-4DB2-BD59-A6C34878D82A}">
                    <a16:rowId xmlns:a16="http://schemas.microsoft.com/office/drawing/2014/main" val="10002"/>
                  </a:ext>
                </a:extLst>
              </a:tr>
            </a:tbl>
          </a:graphicData>
        </a:graphic>
      </p:graphicFrame>
      <p:sp>
        <p:nvSpPr>
          <p:cNvPr id="11" name="TextBox 10"/>
          <p:cNvSpPr txBox="1"/>
          <p:nvPr/>
        </p:nvSpPr>
        <p:spPr>
          <a:xfrm>
            <a:off x="277302" y="6260631"/>
            <a:ext cx="5050420" cy="16927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100" i="1" kern="0">
                <a:solidFill>
                  <a:srgbClr val="C00000"/>
                </a:solidFill>
                <a:ea typeface="Arial Unicode MS" pitchFamily="34" charset="-128"/>
                <a:cs typeface="Arial Unicode MS" pitchFamily="34" charset="-128"/>
              </a:rPr>
              <a:t>** </a:t>
            </a:r>
            <a:r>
              <a:rPr lang="en-US" sz="1100" b="1" i="1" kern="0">
                <a:solidFill>
                  <a:srgbClr val="C00000"/>
                </a:solidFill>
                <a:ea typeface="Arial Unicode MS" pitchFamily="34" charset="-128"/>
                <a:cs typeface="Arial Unicode MS" pitchFamily="34" charset="-128"/>
              </a:rPr>
              <a:t>Cf Appendix 1</a:t>
            </a:r>
            <a:r>
              <a:rPr lang="en-US" sz="1100" i="1" kern="0">
                <a:solidFill>
                  <a:srgbClr val="C00000"/>
                </a:solidFill>
                <a:ea typeface="Arial Unicode MS" pitchFamily="34" charset="-128"/>
                <a:cs typeface="Arial Unicode MS" pitchFamily="34" charset="-128"/>
              </a:rPr>
              <a:t> for details on Subscription packages</a:t>
            </a:r>
          </a:p>
        </p:txBody>
      </p:sp>
      <p:sp>
        <p:nvSpPr>
          <p:cNvPr id="7" name="Title 2"/>
          <p:cNvSpPr>
            <a:spLocks noGrp="1"/>
          </p:cNvSpPr>
          <p:nvPr>
            <p:ph type="title"/>
          </p:nvPr>
        </p:nvSpPr>
        <p:spPr>
          <a:xfrm>
            <a:off x="504001" y="504000"/>
            <a:ext cx="11186476" cy="369332"/>
          </a:xfrm>
        </p:spPr>
        <p:txBody>
          <a:bodyPr/>
          <a:lstStyle/>
          <a:p>
            <a:r>
              <a:rPr lang="en-US"/>
              <a:t>Integration Methods (cont’d)</a:t>
            </a:r>
          </a:p>
        </p:txBody>
      </p:sp>
    </p:spTree>
    <p:extLst>
      <p:ext uri="{BB962C8B-B14F-4D97-AF65-F5344CB8AC3E}">
        <p14:creationId xmlns:p14="http://schemas.microsoft.com/office/powerpoint/2010/main" val="1237313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983411524"/>
              </p:ext>
            </p:extLst>
          </p:nvPr>
        </p:nvGraphicFramePr>
        <p:xfrm>
          <a:off x="504001" y="855623"/>
          <a:ext cx="11476171" cy="5517898"/>
        </p:xfrm>
        <a:graphic>
          <a:graphicData uri="http://schemas.openxmlformats.org/drawingml/2006/table">
            <a:tbl>
              <a:tblPr firstRow="1" bandRow="1">
                <a:tableStyleId>{5C22544A-7EE6-4342-B048-85BDC9FD1C3A}</a:tableStyleId>
              </a:tblPr>
              <a:tblGrid>
                <a:gridCol w="1286965">
                  <a:extLst>
                    <a:ext uri="{9D8B030D-6E8A-4147-A177-3AD203B41FA5}">
                      <a16:colId xmlns:a16="http://schemas.microsoft.com/office/drawing/2014/main" val="20000"/>
                    </a:ext>
                  </a:extLst>
                </a:gridCol>
                <a:gridCol w="1880531">
                  <a:extLst>
                    <a:ext uri="{9D8B030D-6E8A-4147-A177-3AD203B41FA5}">
                      <a16:colId xmlns:a16="http://schemas.microsoft.com/office/drawing/2014/main" val="20001"/>
                    </a:ext>
                  </a:extLst>
                </a:gridCol>
                <a:gridCol w="2245319">
                  <a:extLst>
                    <a:ext uri="{9D8B030D-6E8A-4147-A177-3AD203B41FA5}">
                      <a16:colId xmlns:a16="http://schemas.microsoft.com/office/drawing/2014/main" val="20002"/>
                    </a:ext>
                  </a:extLst>
                </a:gridCol>
                <a:gridCol w="1178990">
                  <a:extLst>
                    <a:ext uri="{9D8B030D-6E8A-4147-A177-3AD203B41FA5}">
                      <a16:colId xmlns:a16="http://schemas.microsoft.com/office/drawing/2014/main" val="20003"/>
                    </a:ext>
                  </a:extLst>
                </a:gridCol>
                <a:gridCol w="1172948">
                  <a:extLst>
                    <a:ext uri="{9D8B030D-6E8A-4147-A177-3AD203B41FA5}">
                      <a16:colId xmlns:a16="http://schemas.microsoft.com/office/drawing/2014/main" val="20004"/>
                    </a:ext>
                  </a:extLst>
                </a:gridCol>
                <a:gridCol w="3711418">
                  <a:extLst>
                    <a:ext uri="{9D8B030D-6E8A-4147-A177-3AD203B41FA5}">
                      <a16:colId xmlns:a16="http://schemas.microsoft.com/office/drawing/2014/main" val="20005"/>
                    </a:ext>
                  </a:extLst>
                </a:gridCol>
              </a:tblGrid>
              <a:tr h="625858">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hu-HU" sz="900" kern="1200"/>
                        <a:t>SBN</a:t>
                      </a:r>
                      <a:endParaRPr lang="en-US" sz="900" kern="1200"/>
                    </a:p>
                    <a:p>
                      <a:pPr algn="ctr"/>
                      <a:r>
                        <a:rPr lang="en-US" sz="900" kern="1200"/>
                        <a:t>Integration method</a:t>
                      </a:r>
                      <a:endParaRPr lang="en-US" sz="900" b="1" kern="1200">
                        <a:solidFill>
                          <a:schemeClr val="tx1"/>
                        </a:solidFill>
                        <a:latin typeface="+mn-lt"/>
                        <a:ea typeface="+mn-ea"/>
                        <a:cs typeface="Arial" pitchFamily="34" charset="0"/>
                      </a:endParaRPr>
                    </a:p>
                  </a:txBody>
                  <a:tcPr marL="121924" marR="121924" anchor="ctr"/>
                </a:tc>
                <a:tc>
                  <a:txBody>
                    <a:bodyPr/>
                    <a:lstStyle/>
                    <a:p>
                      <a:pPr algn="ctr"/>
                      <a:r>
                        <a:rPr lang="en-US" sz="900"/>
                        <a:t>Recommended</a:t>
                      </a:r>
                      <a:r>
                        <a:rPr lang="en-US" sz="900" baseline="0"/>
                        <a:t> volume and infrastructure</a:t>
                      </a:r>
                      <a:endParaRPr lang="en-US" sz="900">
                        <a:solidFill>
                          <a:schemeClr val="tx1"/>
                        </a:solidFill>
                        <a:latin typeface="+mn-lt"/>
                        <a:cs typeface="Arial" pitchFamily="34" charset="0"/>
                      </a:endParaRPr>
                    </a:p>
                  </a:txBody>
                  <a:tcPr marL="121924" marR="121924" anchor="ctr"/>
                </a:tc>
                <a:tc>
                  <a:txBody>
                    <a:bodyPr/>
                    <a:lstStyle/>
                    <a:p>
                      <a:pPr algn="ctr"/>
                      <a:r>
                        <a:rPr lang="en-US" sz="900" kern="1200"/>
                        <a:t>SBN Transaction Types Supported </a:t>
                      </a:r>
                      <a:endParaRPr lang="en-US" sz="900">
                        <a:solidFill>
                          <a:schemeClr val="tx1"/>
                        </a:solidFill>
                        <a:latin typeface="+mn-lt"/>
                        <a:cs typeface="Arial" pitchFamily="34" charset="0"/>
                      </a:endParaRPr>
                    </a:p>
                  </a:txBody>
                  <a:tcPr marL="121924" marR="121924" anchor="ctr"/>
                </a:tc>
                <a:tc>
                  <a:txBody>
                    <a:bodyPr/>
                    <a:lstStyle/>
                    <a:p>
                      <a:pPr algn="ctr"/>
                      <a:r>
                        <a:rPr lang="en-US" sz="900" kern="1200"/>
                        <a:t>Communication Protocol  / Connection Type</a:t>
                      </a:r>
                      <a:endParaRPr lang="en-US" sz="900">
                        <a:solidFill>
                          <a:schemeClr val="tx1"/>
                        </a:solidFill>
                        <a:latin typeface="+mn-lt"/>
                        <a:cs typeface="Arial" pitchFamily="34" charset="0"/>
                      </a:endParaRPr>
                    </a:p>
                  </a:txBody>
                  <a:tcPr marL="121924" marR="121924" anchor="ctr"/>
                </a:tc>
                <a:tc>
                  <a:txBody>
                    <a:bodyPr/>
                    <a:lstStyle/>
                    <a:p>
                      <a:pPr lvl="0" algn="ctr">
                        <a:buNone/>
                      </a:pPr>
                      <a:r>
                        <a:rPr lang="en-US" sz="900"/>
                        <a:t>Account type</a:t>
                      </a:r>
                      <a:endParaRPr lang="en-US"/>
                    </a:p>
                  </a:txBody>
                  <a:tcPr marL="121924" marR="121924" anchor="ctr"/>
                </a:tc>
                <a:tc>
                  <a:txBody>
                    <a:bodyPr/>
                    <a:lstStyle/>
                    <a:p>
                      <a:pPr algn="ctr"/>
                      <a:r>
                        <a:rPr lang="en-US" sz="900" kern="1200"/>
                        <a:t>Comments</a:t>
                      </a:r>
                      <a:endParaRPr lang="en-US" sz="900">
                        <a:solidFill>
                          <a:schemeClr val="tx1"/>
                        </a:solidFill>
                        <a:latin typeface="+mn-lt"/>
                        <a:cs typeface="Arial" pitchFamily="34" charset="0"/>
                      </a:endParaRPr>
                    </a:p>
                  </a:txBody>
                  <a:tcPr marL="121924" marR="121924" anchor="ctr"/>
                </a:tc>
                <a:extLst>
                  <a:ext uri="{0D108BD9-81ED-4DB2-BD59-A6C34878D82A}">
                    <a16:rowId xmlns:a16="http://schemas.microsoft.com/office/drawing/2014/main" val="10000"/>
                  </a:ext>
                </a:extLst>
              </a:tr>
              <a:tr h="3052329">
                <a:tc>
                  <a:txBody>
                    <a:bodyPr/>
                    <a:lstStyle/>
                    <a:p>
                      <a:pPr marL="0" marR="0">
                        <a:lnSpc>
                          <a:spcPct val="115000"/>
                        </a:lnSpc>
                        <a:spcBef>
                          <a:spcPts val="0"/>
                        </a:spcBef>
                        <a:spcAft>
                          <a:spcPts val="0"/>
                        </a:spcAft>
                      </a:pPr>
                      <a:r>
                        <a:rPr lang="en-US" sz="900" dirty="0"/>
                        <a:t>ECC via Cloud Integration Gateway (CIG) – SDADDON</a:t>
                      </a:r>
                    </a:p>
                    <a:p>
                      <a:pPr marL="0" marR="0">
                        <a:lnSpc>
                          <a:spcPct val="115000"/>
                        </a:lnSpc>
                        <a:spcBef>
                          <a:spcPts val="0"/>
                        </a:spcBef>
                        <a:spcAft>
                          <a:spcPts val="0"/>
                        </a:spcAft>
                      </a:pPr>
                      <a:endParaRPr lang="en-US" sz="900" dirty="0"/>
                    </a:p>
                    <a:p>
                      <a:pPr marL="0" marR="0" lvl="0" indent="0" algn="l" defTabSz="1088558" rtl="0" eaLnBrk="1" fontAlgn="auto" latinLnBrk="0" hangingPunct="1">
                        <a:lnSpc>
                          <a:spcPct val="115000"/>
                        </a:lnSpc>
                        <a:spcBef>
                          <a:spcPts val="0"/>
                        </a:spcBef>
                        <a:spcAft>
                          <a:spcPts val="0"/>
                        </a:spcAft>
                        <a:buClrTx/>
                        <a:buSzTx/>
                        <a:buFontTx/>
                        <a:buNone/>
                        <a:tabLst/>
                        <a:defRPr/>
                      </a:pPr>
                      <a:r>
                        <a:rPr lang="en-US" sz="900" b="1" dirty="0">
                          <a:solidFill>
                            <a:schemeClr val="accent1">
                              <a:lumMod val="75000"/>
                            </a:schemeClr>
                          </a:solidFill>
                          <a:latin typeface="+mn-lt"/>
                          <a:ea typeface="Calibri"/>
                          <a:cs typeface="Arial" pitchFamily="34" charset="0"/>
                        </a:rPr>
                        <a:t>Part 1</a:t>
                      </a:r>
                    </a:p>
                    <a:p>
                      <a:pPr marL="0" marR="0">
                        <a:lnSpc>
                          <a:spcPct val="115000"/>
                        </a:lnSpc>
                        <a:spcBef>
                          <a:spcPts val="0"/>
                        </a:spcBef>
                        <a:spcAft>
                          <a:spcPts val="0"/>
                        </a:spcAft>
                      </a:pPr>
                      <a:endParaRPr lang="en-US" sz="900" dirty="0"/>
                    </a:p>
                  </a:txBody>
                  <a:tcPr marL="91443" marR="91443" marT="10795" marB="0"/>
                </a:tc>
                <a:tc>
                  <a:txBody>
                    <a:bodyPr/>
                    <a:lstStyle/>
                    <a:p>
                      <a:r>
                        <a:rPr lang="en-US" sz="900"/>
                        <a:t>No</a:t>
                      </a:r>
                      <a:r>
                        <a:rPr lang="en-US" sz="900" baseline="0"/>
                        <a:t> upper or lower recommended volume</a:t>
                      </a:r>
                    </a:p>
                    <a:p>
                      <a:r>
                        <a:rPr lang="en-US" sz="900">
                          <a:solidFill>
                            <a:schemeClr val="tx1"/>
                          </a:solidFill>
                          <a:latin typeface="+mn-lt"/>
                          <a:cs typeface="Arial" pitchFamily="34" charset="0"/>
                        </a:rPr>
                        <a:t>SAP EHP4 for SAP ERP 6.0 onwards</a:t>
                      </a:r>
                    </a:p>
                    <a:p>
                      <a:r>
                        <a:rPr lang="en-US" sz="900">
                          <a:solidFill>
                            <a:schemeClr val="tx1"/>
                          </a:solidFill>
                          <a:latin typeface="+mn-lt"/>
                          <a:cs typeface="Arial" pitchFamily="34" charset="0"/>
                        </a:rPr>
                        <a:t>Mediated connectivity not supported</a:t>
                      </a:r>
                    </a:p>
                    <a:p>
                      <a:endParaRPr lang="en-US" sz="900">
                        <a:solidFill>
                          <a:schemeClr val="tx1"/>
                        </a:solidFill>
                        <a:latin typeface="+mn-lt"/>
                        <a:cs typeface="Arial" pitchFamily="34" charset="0"/>
                      </a:endParaRPr>
                    </a:p>
                  </a:txBody>
                  <a:tcPr marL="121924" marR="121924"/>
                </a:tc>
                <a:tc>
                  <a:txBody>
                    <a:bodyPr/>
                    <a:lstStyle/>
                    <a:p>
                      <a:pPr marL="0" indent="0" defTabSz="914583" fontAlgn="base">
                        <a:spcAft>
                          <a:spcPct val="0"/>
                        </a:spcAft>
                        <a:buClr>
                          <a:srgbClr val="F0AB00"/>
                        </a:buClr>
                        <a:buSzPct val="80000"/>
                        <a:buFont typeface="Wingdings" panose="05000000000000000000" pitchFamily="2" charset="2"/>
                        <a:buNone/>
                      </a:pPr>
                      <a:r>
                        <a:rPr lang="en-US" sz="900" kern="0"/>
                        <a:t>* Sales Order (Standard Material order only with limitation see comments)</a:t>
                      </a:r>
                    </a:p>
                    <a:p>
                      <a:pPr marL="0" indent="0" defTabSz="914583" fontAlgn="base">
                        <a:spcAft>
                          <a:spcPct val="0"/>
                        </a:spcAft>
                        <a:buClr>
                          <a:srgbClr val="F0AB00"/>
                        </a:buClr>
                        <a:buSzPct val="80000"/>
                        <a:buFont typeface="Wingdings" panose="05000000000000000000" pitchFamily="2" charset="2"/>
                        <a:buNone/>
                      </a:pPr>
                      <a:r>
                        <a:rPr lang="en-US" sz="900" kern="0"/>
                        <a:t>* Order Confirmation (with limitation see comments)</a:t>
                      </a:r>
                    </a:p>
                    <a:p>
                      <a:pPr marL="0" indent="0" defTabSz="914583" fontAlgn="base">
                        <a:spcAft>
                          <a:spcPct val="0"/>
                        </a:spcAft>
                        <a:buClr>
                          <a:srgbClr val="F0AB00"/>
                        </a:buClr>
                        <a:buSzPct val="80000"/>
                        <a:buFont typeface="Wingdings" panose="05000000000000000000" pitchFamily="2" charset="2"/>
                        <a:buNone/>
                      </a:pPr>
                      <a:r>
                        <a:rPr lang="en-US" sz="900" kern="0"/>
                        <a:t>* Advance Ship Notice (with limitation, see comments)</a:t>
                      </a:r>
                    </a:p>
                    <a:p>
                      <a:pPr marL="0" indent="0" defTabSz="914583" fontAlgn="base">
                        <a:spcAft>
                          <a:spcPct val="0"/>
                        </a:spcAft>
                        <a:buClr>
                          <a:srgbClr val="F0AB00"/>
                        </a:buClr>
                        <a:buSzPct val="80000"/>
                        <a:buFont typeface="Arial" charset="0"/>
                        <a:buNone/>
                      </a:pPr>
                      <a:r>
                        <a:rPr lang="en-US" sz="900" kern="0"/>
                        <a:t>* Invoice (with limitation, see comments)</a:t>
                      </a:r>
                    </a:p>
                    <a:p>
                      <a:pPr marL="0" indent="0" defTabSz="914583" fontAlgn="base">
                        <a:spcAft>
                          <a:spcPct val="0"/>
                        </a:spcAft>
                        <a:buClr>
                          <a:srgbClr val="F0AB00"/>
                        </a:buClr>
                        <a:buSzPct val="80000"/>
                        <a:buFont typeface="Arial" charset="0"/>
                        <a:buNone/>
                      </a:pPr>
                      <a:r>
                        <a:rPr lang="en-US" sz="900" kern="0"/>
                        <a:t>* Credit Memo (with limitation, see comments)</a:t>
                      </a:r>
                    </a:p>
                    <a:p>
                      <a:pPr marL="0" indent="0" defTabSz="914583" fontAlgn="base">
                        <a:spcAft>
                          <a:spcPct val="0"/>
                        </a:spcAft>
                        <a:buClr>
                          <a:srgbClr val="F0AB00"/>
                        </a:buClr>
                        <a:buSzPct val="80000"/>
                        <a:buFont typeface="Arial" charset="0"/>
                        <a:buNone/>
                      </a:pPr>
                      <a:endParaRPr lang="en-US" sz="900" kern="0"/>
                    </a:p>
                  </a:txBody>
                  <a:tcPr marL="121924" marR="121924"/>
                </a:tc>
                <a:tc>
                  <a:txBody>
                    <a:bodyPr/>
                    <a:lstStyle/>
                    <a:p>
                      <a:pPr marL="0" marR="0" lvl="0" indent="0" algn="l" defTabSz="1088558"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b="0" i="0" kern="1200">
                          <a:solidFill>
                            <a:schemeClr val="dk1"/>
                          </a:solidFill>
                          <a:effectLst/>
                          <a:latin typeface="+mn-lt"/>
                          <a:ea typeface="+mn-ea"/>
                          <a:cs typeface="+mn-cs"/>
                        </a:rPr>
                        <a:t>HTTPs</a:t>
                      </a:r>
                    </a:p>
                    <a:p>
                      <a:pPr defTabSz="1088558">
                        <a:tabLst/>
                        <a:defRPr/>
                      </a:pPr>
                      <a:endParaRPr lang="en-US" sz="800" kern="0"/>
                    </a:p>
                    <a:p>
                      <a:pPr marL="0" marR="0" lvl="0" indent="0" algn="l" defTabSz="1088558" rtl="0" eaLnBrk="1" fontAlgn="auto" latinLnBrk="0" hangingPunct="1">
                        <a:lnSpc>
                          <a:spcPct val="100000"/>
                        </a:lnSpc>
                        <a:spcBef>
                          <a:spcPts val="0"/>
                        </a:spcBef>
                        <a:spcAft>
                          <a:spcPts val="0"/>
                        </a:spcAft>
                        <a:buClrTx/>
                        <a:buSzTx/>
                        <a:buFontTx/>
                        <a:buNone/>
                        <a:tabLst/>
                        <a:defRPr/>
                      </a:pPr>
                      <a:r>
                        <a:rPr lang="en-US" sz="800" b="0" kern="1200"/>
                        <a:t>Minimum Transport Layer Security version required: TLS 1.2</a:t>
                      </a:r>
                    </a:p>
                    <a:p>
                      <a:pPr marL="0" marR="0" lvl="0" indent="0" algn="l" defTabSz="1088558" rtl="0" eaLnBrk="1" fontAlgn="auto" latinLnBrk="0" hangingPunct="1">
                        <a:lnSpc>
                          <a:spcPct val="100000"/>
                        </a:lnSpc>
                        <a:spcBef>
                          <a:spcPts val="0"/>
                        </a:spcBef>
                        <a:spcAft>
                          <a:spcPts val="0"/>
                        </a:spcAft>
                        <a:buClrTx/>
                        <a:buSzTx/>
                        <a:buFontTx/>
                        <a:buNone/>
                        <a:tabLst/>
                        <a:defRPr/>
                      </a:pPr>
                      <a:endParaRPr lang="en-US" sz="800" b="0" kern="1200"/>
                    </a:p>
                    <a:p>
                      <a:pPr marL="0" marR="0" lvl="0" indent="0" algn="l" defTabSz="1088558" rtl="0" eaLnBrk="1" fontAlgn="auto" latinLnBrk="0" hangingPunct="1">
                        <a:lnSpc>
                          <a:spcPct val="100000"/>
                        </a:lnSpc>
                        <a:spcBef>
                          <a:spcPts val="0"/>
                        </a:spcBef>
                        <a:spcAft>
                          <a:spcPts val="0"/>
                        </a:spcAft>
                        <a:buClrTx/>
                        <a:buSzTx/>
                        <a:buFontTx/>
                        <a:buNone/>
                        <a:tabLst/>
                        <a:defRPr/>
                      </a:pPr>
                      <a:r>
                        <a:rPr lang="en-US" sz="800" b="0" kern="1200">
                          <a:solidFill>
                            <a:schemeClr val="dk1"/>
                          </a:solidFill>
                          <a:latin typeface="+mn-lt"/>
                          <a:ea typeface="+mn-ea"/>
                          <a:cs typeface="+mn-cs"/>
                        </a:rPr>
                        <a:t>Specific setup to have different inbound and outbound technology format</a:t>
                      </a:r>
                      <a:endParaRPr lang="en-US" sz="800" b="0" kern="1200"/>
                    </a:p>
                    <a:p>
                      <a:pPr defTabSz="1088558">
                        <a:tabLst/>
                        <a:defRPr/>
                      </a:pPr>
                      <a:endParaRPr lang="en-US" sz="800" kern="0"/>
                    </a:p>
                  </a:txBody>
                  <a:tcPr marL="121924" marR="121924"/>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900"/>
                        <a:t>Enterprise</a:t>
                      </a:r>
                      <a:endParaRPr lang="en-US" sz="900">
                        <a:solidFill>
                          <a:schemeClr val="tx1"/>
                        </a:solidFill>
                        <a:latin typeface="+mn-lt"/>
                        <a:cs typeface="Arial" pitchFamily="34" charset="0"/>
                      </a:endParaRPr>
                    </a:p>
                  </a:txBody>
                  <a:tcPr marL="121924" marR="121924"/>
                </a:tc>
                <a:tc>
                  <a:txBody>
                    <a:bodyPr/>
                    <a:lstStyle/>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General limitation </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Connection to a buyer with SAP Business Network Supply Chain collaboration is  not covered</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End of life planned for 2027 with end of life of ECC</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No engine to do customization on the supplier side</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No Buyer Specific Extrinsic</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No Unit Of Measure Conversion</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a:t>Can </a:t>
                      </a:r>
                      <a:r>
                        <a:rPr lang="en-US" sz="900" b="0" kern="1200" baseline="0" dirty="0"/>
                        <a:t>only connect to one unique supplier SAP Business Network ID (this will be a problem for supplier with multiple Network ID)</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no monitoring of CIG transactions on CRUN/Solution manager</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For Sales Order some enhancement are possible via BADI by implementing SAP Note 3142904</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Change material # sent by buyer</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setup Partner determination</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date format mismatch between Ariba and ERP for exchange rate</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Order Confirmation: can add the following using BADI</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material description</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Standard Id field removed as it is passed blank otherwise and causes Ariba validation issues</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Advance Ship Notice: can add the following using BADI</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Stop 30 CAR truncation of ASN payload id</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Send Order date</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Invoice: the below will come in future release.</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err="1"/>
                        <a:t>SoldTo</a:t>
                      </a:r>
                      <a:r>
                        <a:rPr lang="en-US" sz="900" b="0" kern="1200" baseline="0" dirty="0"/>
                        <a:t> can’t be mapped</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Item level tax details can’t be mapped</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As a consequence no invoice integration was ever tested with SD</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Credit Memo: Same limitation as invoice. As a result never tested with any supplier</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Documentation:</a:t>
                      </a:r>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b="0" kern="1200" baseline="0" dirty="0"/>
                        <a:t>CIG SDADDON setup: </a:t>
                      </a:r>
                      <a:r>
                        <a:rPr lang="en-US" sz="900" b="0" kern="1200" baseline="0" dirty="0">
                          <a:hlinkClick r:id="rId3"/>
                        </a:rPr>
                        <a:t>here</a:t>
                      </a:r>
                      <a:endParaRPr lang="en-US" sz="900" b="0" kern="1200" baseline="0" dirty="0"/>
                    </a:p>
                    <a:p>
                      <a:pPr marL="715729" marR="0" lvl="1" indent="-171450" algn="l" defTabSz="1088776" rtl="0" eaLnBrk="1" fontAlgn="auto" latinLnBrk="0" hangingPunct="1">
                        <a:lnSpc>
                          <a:spcPct val="100000"/>
                        </a:lnSpc>
                        <a:spcBef>
                          <a:spcPts val="0"/>
                        </a:spcBef>
                        <a:spcAft>
                          <a:spcPts val="0"/>
                        </a:spcAft>
                        <a:buClrTx/>
                        <a:buSzTx/>
                        <a:buFont typeface="Arial" pitchFamily="34" charset="0"/>
                        <a:buChar char="•"/>
                        <a:tabLst/>
                        <a:defRPr/>
                      </a:pPr>
                      <a:endParaRPr lang="en-US" sz="900" kern="1200" dirty="0">
                        <a:solidFill>
                          <a:schemeClr val="dk1"/>
                        </a:solidFill>
                        <a:effectLst/>
                        <a:latin typeface="+mn-lt"/>
                        <a:ea typeface="+mn-ea"/>
                        <a:cs typeface="+mn-cs"/>
                      </a:endParaRPr>
                    </a:p>
                  </a:txBody>
                  <a:tcPr marL="121924" marR="121924"/>
                </a:tc>
                <a:extLst>
                  <a:ext uri="{0D108BD9-81ED-4DB2-BD59-A6C34878D82A}">
                    <a16:rowId xmlns:a16="http://schemas.microsoft.com/office/drawing/2014/main" val="10003"/>
                  </a:ext>
                </a:extLst>
              </a:tr>
            </a:tbl>
          </a:graphicData>
        </a:graphic>
      </p:graphicFrame>
      <p:sp>
        <p:nvSpPr>
          <p:cNvPr id="11" name="TextBox 10"/>
          <p:cNvSpPr txBox="1"/>
          <p:nvPr/>
        </p:nvSpPr>
        <p:spPr>
          <a:xfrm>
            <a:off x="277302" y="6260631"/>
            <a:ext cx="5050420" cy="16927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100" i="1" kern="0">
                <a:solidFill>
                  <a:srgbClr val="C00000"/>
                </a:solidFill>
                <a:ea typeface="Arial Unicode MS" pitchFamily="34" charset="-128"/>
                <a:cs typeface="Arial Unicode MS" pitchFamily="34" charset="-128"/>
              </a:rPr>
              <a:t>** </a:t>
            </a:r>
            <a:r>
              <a:rPr lang="en-US" sz="1100" b="1" i="1" kern="0">
                <a:solidFill>
                  <a:srgbClr val="C00000"/>
                </a:solidFill>
                <a:ea typeface="Arial Unicode MS" pitchFamily="34" charset="-128"/>
                <a:cs typeface="Arial Unicode MS" pitchFamily="34" charset="-128"/>
              </a:rPr>
              <a:t>Cf Appendix 1</a:t>
            </a:r>
            <a:r>
              <a:rPr lang="en-US" sz="1100" i="1" kern="0">
                <a:solidFill>
                  <a:srgbClr val="C00000"/>
                </a:solidFill>
                <a:ea typeface="Arial Unicode MS" pitchFamily="34" charset="-128"/>
                <a:cs typeface="Arial Unicode MS" pitchFamily="34" charset="-128"/>
              </a:rPr>
              <a:t> for details on Subscription packages</a:t>
            </a:r>
          </a:p>
        </p:txBody>
      </p:sp>
      <p:sp>
        <p:nvSpPr>
          <p:cNvPr id="8" name="Title 2"/>
          <p:cNvSpPr>
            <a:spLocks noGrp="1"/>
          </p:cNvSpPr>
          <p:nvPr>
            <p:ph type="title"/>
          </p:nvPr>
        </p:nvSpPr>
        <p:spPr>
          <a:xfrm>
            <a:off x="504001" y="504000"/>
            <a:ext cx="11186476" cy="369332"/>
          </a:xfrm>
        </p:spPr>
        <p:txBody>
          <a:bodyPr/>
          <a:lstStyle/>
          <a:p>
            <a:r>
              <a:rPr lang="en-US"/>
              <a:t>Integration Methods (cont’d)</a:t>
            </a:r>
          </a:p>
        </p:txBody>
      </p:sp>
    </p:spTree>
    <p:extLst>
      <p:ext uri="{BB962C8B-B14F-4D97-AF65-F5344CB8AC3E}">
        <p14:creationId xmlns:p14="http://schemas.microsoft.com/office/powerpoint/2010/main" val="1892216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846058674"/>
              </p:ext>
            </p:extLst>
          </p:nvPr>
        </p:nvGraphicFramePr>
        <p:xfrm>
          <a:off x="504001" y="855623"/>
          <a:ext cx="11476171" cy="3678187"/>
        </p:xfrm>
        <a:graphic>
          <a:graphicData uri="http://schemas.openxmlformats.org/drawingml/2006/table">
            <a:tbl>
              <a:tblPr firstRow="1" bandRow="1">
                <a:tableStyleId>{5C22544A-7EE6-4342-B048-85BDC9FD1C3A}</a:tableStyleId>
              </a:tblPr>
              <a:tblGrid>
                <a:gridCol w="1286965">
                  <a:extLst>
                    <a:ext uri="{9D8B030D-6E8A-4147-A177-3AD203B41FA5}">
                      <a16:colId xmlns:a16="http://schemas.microsoft.com/office/drawing/2014/main" val="20000"/>
                    </a:ext>
                  </a:extLst>
                </a:gridCol>
                <a:gridCol w="1880531">
                  <a:extLst>
                    <a:ext uri="{9D8B030D-6E8A-4147-A177-3AD203B41FA5}">
                      <a16:colId xmlns:a16="http://schemas.microsoft.com/office/drawing/2014/main" val="20001"/>
                    </a:ext>
                  </a:extLst>
                </a:gridCol>
                <a:gridCol w="2245319">
                  <a:extLst>
                    <a:ext uri="{9D8B030D-6E8A-4147-A177-3AD203B41FA5}">
                      <a16:colId xmlns:a16="http://schemas.microsoft.com/office/drawing/2014/main" val="20002"/>
                    </a:ext>
                  </a:extLst>
                </a:gridCol>
                <a:gridCol w="1178990">
                  <a:extLst>
                    <a:ext uri="{9D8B030D-6E8A-4147-A177-3AD203B41FA5}">
                      <a16:colId xmlns:a16="http://schemas.microsoft.com/office/drawing/2014/main" val="20003"/>
                    </a:ext>
                  </a:extLst>
                </a:gridCol>
                <a:gridCol w="1172948">
                  <a:extLst>
                    <a:ext uri="{9D8B030D-6E8A-4147-A177-3AD203B41FA5}">
                      <a16:colId xmlns:a16="http://schemas.microsoft.com/office/drawing/2014/main" val="20004"/>
                    </a:ext>
                  </a:extLst>
                </a:gridCol>
                <a:gridCol w="3711418">
                  <a:extLst>
                    <a:ext uri="{9D8B030D-6E8A-4147-A177-3AD203B41FA5}">
                      <a16:colId xmlns:a16="http://schemas.microsoft.com/office/drawing/2014/main" val="20005"/>
                    </a:ext>
                  </a:extLst>
                </a:gridCol>
              </a:tblGrid>
              <a:tr h="625858">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hu-HU" sz="900" kern="1200"/>
                        <a:t>SBN</a:t>
                      </a:r>
                      <a:endParaRPr lang="en-US" sz="900" kern="1200"/>
                    </a:p>
                    <a:p>
                      <a:pPr algn="ctr"/>
                      <a:r>
                        <a:rPr lang="en-US" sz="900" kern="1200"/>
                        <a:t>Integration method</a:t>
                      </a:r>
                      <a:endParaRPr lang="en-US" sz="900" b="1" kern="1200">
                        <a:solidFill>
                          <a:schemeClr val="tx1"/>
                        </a:solidFill>
                        <a:latin typeface="+mn-lt"/>
                        <a:ea typeface="+mn-ea"/>
                        <a:cs typeface="Arial" pitchFamily="34" charset="0"/>
                      </a:endParaRPr>
                    </a:p>
                  </a:txBody>
                  <a:tcPr marL="121924" marR="121924" anchor="ctr"/>
                </a:tc>
                <a:tc>
                  <a:txBody>
                    <a:bodyPr/>
                    <a:lstStyle/>
                    <a:p>
                      <a:pPr algn="ctr"/>
                      <a:r>
                        <a:rPr lang="en-US" sz="900"/>
                        <a:t>Recommended</a:t>
                      </a:r>
                      <a:r>
                        <a:rPr lang="en-US" sz="900" baseline="0"/>
                        <a:t> volume and infrastructure</a:t>
                      </a:r>
                      <a:endParaRPr lang="en-US" sz="900">
                        <a:solidFill>
                          <a:schemeClr val="tx1"/>
                        </a:solidFill>
                        <a:latin typeface="+mn-lt"/>
                        <a:cs typeface="Arial" pitchFamily="34" charset="0"/>
                      </a:endParaRPr>
                    </a:p>
                  </a:txBody>
                  <a:tcPr marL="121924" marR="121924" anchor="ctr"/>
                </a:tc>
                <a:tc>
                  <a:txBody>
                    <a:bodyPr/>
                    <a:lstStyle/>
                    <a:p>
                      <a:pPr algn="ctr"/>
                      <a:r>
                        <a:rPr lang="en-US" sz="900" kern="1200"/>
                        <a:t>SBN Transaction Types Supported </a:t>
                      </a:r>
                      <a:endParaRPr lang="en-US" sz="900">
                        <a:solidFill>
                          <a:schemeClr val="tx1"/>
                        </a:solidFill>
                        <a:latin typeface="+mn-lt"/>
                        <a:cs typeface="Arial" pitchFamily="34" charset="0"/>
                      </a:endParaRPr>
                    </a:p>
                  </a:txBody>
                  <a:tcPr marL="121924" marR="121924" anchor="ctr"/>
                </a:tc>
                <a:tc>
                  <a:txBody>
                    <a:bodyPr/>
                    <a:lstStyle/>
                    <a:p>
                      <a:pPr algn="ctr"/>
                      <a:r>
                        <a:rPr lang="en-US" sz="900" kern="1200"/>
                        <a:t>Communication Protocol  / Connection Type</a:t>
                      </a:r>
                      <a:endParaRPr lang="en-US" sz="900">
                        <a:solidFill>
                          <a:schemeClr val="tx1"/>
                        </a:solidFill>
                        <a:latin typeface="+mn-lt"/>
                        <a:cs typeface="Arial" pitchFamily="34" charset="0"/>
                      </a:endParaRPr>
                    </a:p>
                  </a:txBody>
                  <a:tcPr marL="121924" marR="121924" anchor="ctr"/>
                </a:tc>
                <a:tc>
                  <a:txBody>
                    <a:bodyPr/>
                    <a:lstStyle/>
                    <a:p>
                      <a:pPr lvl="0" algn="ctr">
                        <a:buNone/>
                      </a:pPr>
                      <a:r>
                        <a:rPr lang="en-US" sz="900"/>
                        <a:t>Account type</a:t>
                      </a:r>
                      <a:endParaRPr lang="en-US"/>
                    </a:p>
                  </a:txBody>
                  <a:tcPr marL="121924" marR="121924" anchor="ctr"/>
                </a:tc>
                <a:tc>
                  <a:txBody>
                    <a:bodyPr/>
                    <a:lstStyle/>
                    <a:p>
                      <a:pPr algn="ctr"/>
                      <a:r>
                        <a:rPr lang="en-US" sz="900" kern="1200"/>
                        <a:t>Comments</a:t>
                      </a:r>
                      <a:endParaRPr lang="en-US" sz="900">
                        <a:solidFill>
                          <a:schemeClr val="tx1"/>
                        </a:solidFill>
                        <a:latin typeface="+mn-lt"/>
                        <a:cs typeface="Arial" pitchFamily="34" charset="0"/>
                      </a:endParaRPr>
                    </a:p>
                  </a:txBody>
                  <a:tcPr marL="121924" marR="121924" anchor="ctr"/>
                </a:tc>
                <a:extLst>
                  <a:ext uri="{0D108BD9-81ED-4DB2-BD59-A6C34878D82A}">
                    <a16:rowId xmlns:a16="http://schemas.microsoft.com/office/drawing/2014/main" val="10000"/>
                  </a:ext>
                </a:extLst>
              </a:tr>
              <a:tr h="3052329">
                <a:tc>
                  <a:txBody>
                    <a:bodyPr/>
                    <a:lstStyle/>
                    <a:p>
                      <a:pPr marL="0" marR="0">
                        <a:lnSpc>
                          <a:spcPct val="115000"/>
                        </a:lnSpc>
                        <a:spcBef>
                          <a:spcPts val="0"/>
                        </a:spcBef>
                        <a:spcAft>
                          <a:spcPts val="0"/>
                        </a:spcAft>
                      </a:pPr>
                      <a:r>
                        <a:rPr lang="en-US" sz="900" dirty="0"/>
                        <a:t>ECC via Cloud Integration Gateway (CIG) – SDADDON</a:t>
                      </a:r>
                    </a:p>
                    <a:p>
                      <a:pPr marL="0" marR="0">
                        <a:lnSpc>
                          <a:spcPct val="115000"/>
                        </a:lnSpc>
                        <a:spcBef>
                          <a:spcPts val="0"/>
                        </a:spcBef>
                        <a:spcAft>
                          <a:spcPts val="0"/>
                        </a:spcAft>
                      </a:pPr>
                      <a:endParaRPr lang="en-US" sz="900" dirty="0"/>
                    </a:p>
                    <a:p>
                      <a:pPr marL="0" marR="0" lvl="0" indent="0" algn="l" defTabSz="1088558" rtl="0" eaLnBrk="1" fontAlgn="auto" latinLnBrk="0" hangingPunct="1">
                        <a:lnSpc>
                          <a:spcPct val="115000"/>
                        </a:lnSpc>
                        <a:spcBef>
                          <a:spcPts val="0"/>
                        </a:spcBef>
                        <a:spcAft>
                          <a:spcPts val="0"/>
                        </a:spcAft>
                        <a:buClrTx/>
                        <a:buSzTx/>
                        <a:buFontTx/>
                        <a:buNone/>
                        <a:tabLst/>
                        <a:defRPr/>
                      </a:pPr>
                      <a:r>
                        <a:rPr lang="en-US" sz="900" b="1" dirty="0">
                          <a:solidFill>
                            <a:schemeClr val="accent1">
                              <a:lumMod val="75000"/>
                            </a:schemeClr>
                          </a:solidFill>
                          <a:latin typeface="+mn-lt"/>
                          <a:ea typeface="Calibri"/>
                          <a:cs typeface="Arial" pitchFamily="34" charset="0"/>
                        </a:rPr>
                        <a:t>Part 2</a:t>
                      </a:r>
                    </a:p>
                    <a:p>
                      <a:pPr marL="0" marR="0">
                        <a:lnSpc>
                          <a:spcPct val="115000"/>
                        </a:lnSpc>
                        <a:spcBef>
                          <a:spcPts val="0"/>
                        </a:spcBef>
                        <a:spcAft>
                          <a:spcPts val="0"/>
                        </a:spcAft>
                      </a:pPr>
                      <a:endParaRPr lang="en-US" sz="900" dirty="0"/>
                    </a:p>
                  </a:txBody>
                  <a:tcPr marL="91443" marR="91443" marT="10795" marB="0"/>
                </a:tc>
                <a:tc>
                  <a:txBody>
                    <a:bodyPr/>
                    <a:lstStyle/>
                    <a:p>
                      <a:endParaRPr lang="en-US" sz="900" dirty="0">
                        <a:solidFill>
                          <a:schemeClr val="tx1"/>
                        </a:solidFill>
                        <a:latin typeface="+mn-lt"/>
                        <a:cs typeface="Arial" pitchFamily="34" charset="0"/>
                      </a:endParaRPr>
                    </a:p>
                  </a:txBody>
                  <a:tcPr marL="121924" marR="121924"/>
                </a:tc>
                <a:tc>
                  <a:txBody>
                    <a:bodyPr/>
                    <a:lstStyle/>
                    <a:p>
                      <a:pPr marL="0" indent="0" defTabSz="914583" fontAlgn="base">
                        <a:spcAft>
                          <a:spcPct val="0"/>
                        </a:spcAft>
                        <a:buClr>
                          <a:srgbClr val="F0AB00"/>
                        </a:buClr>
                        <a:buSzPct val="80000"/>
                        <a:buFont typeface="Arial" charset="0"/>
                        <a:buNone/>
                      </a:pPr>
                      <a:endParaRPr lang="en-US" sz="900" kern="0" dirty="0"/>
                    </a:p>
                  </a:txBody>
                  <a:tcPr marL="121924" marR="121924"/>
                </a:tc>
                <a:tc>
                  <a:txBody>
                    <a:bodyPr/>
                    <a:lstStyle/>
                    <a:p>
                      <a:pPr defTabSz="1088558">
                        <a:tabLst/>
                        <a:defRPr/>
                      </a:pPr>
                      <a:endParaRPr lang="en-US" sz="800" kern="0" dirty="0"/>
                    </a:p>
                  </a:txBody>
                  <a:tcPr marL="121924" marR="121924"/>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900" dirty="0">
                        <a:solidFill>
                          <a:schemeClr val="tx1"/>
                        </a:solidFill>
                        <a:latin typeface="+mn-lt"/>
                        <a:cs typeface="Arial" pitchFamily="34" charset="0"/>
                      </a:endParaRPr>
                    </a:p>
                  </a:txBody>
                  <a:tcPr marL="121924" marR="121924"/>
                </a:tc>
                <a:tc>
                  <a:txBody>
                    <a:bodyPr/>
                    <a:lstStyle/>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1" dirty="0"/>
                        <a:t>Need </a:t>
                      </a:r>
                      <a:r>
                        <a:rPr lang="en-US" sz="900" b="1" dirty="0" err="1"/>
                        <a:t>assitance</a:t>
                      </a:r>
                      <a:r>
                        <a:rPr lang="en-US" sz="900" b="1" dirty="0"/>
                        <a:t> to implement this self service adaptor</a:t>
                      </a:r>
                      <a:r>
                        <a:rPr lang="en-US" sz="900" dirty="0"/>
                        <a:t>: </a:t>
                      </a:r>
                    </a:p>
                    <a:p>
                      <a:pPr marL="715729" marR="0" lvl="1"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Request quote via email to support your implementation.</a:t>
                      </a:r>
                    </a:p>
                    <a:p>
                      <a:pPr marL="715729" marR="0" lvl="1"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Two (2) SAP Partner are currently supporting and can cover any area of the globe remotely: Brainbox and Ap-</a:t>
                      </a:r>
                      <a:r>
                        <a:rPr lang="en-US" sz="900" b="0" dirty="0" err="1"/>
                        <a:t>solut</a:t>
                      </a:r>
                      <a:r>
                        <a:rPr lang="en-US" sz="900" b="0" dirty="0"/>
                        <a:t>.</a:t>
                      </a:r>
                    </a:p>
                    <a:p>
                      <a:pPr marL="1260008" marR="0" lvl="2"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Use email title &lt;Supplier ECC integration to Ariba Network&gt;</a:t>
                      </a:r>
                    </a:p>
                    <a:p>
                      <a:pPr marL="1260008" marR="0" lvl="2"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Ap-</a:t>
                      </a:r>
                      <a:r>
                        <a:rPr lang="en-US" sz="900" b="0" dirty="0" err="1"/>
                        <a:t>solut</a:t>
                      </a:r>
                      <a:r>
                        <a:rPr lang="en-US" sz="900" b="0" dirty="0"/>
                        <a:t> EMAIL: </a:t>
                      </a:r>
                      <a:r>
                        <a:rPr lang="en-US" sz="900" b="0" dirty="0">
                          <a:hlinkClick r:id="rId3"/>
                        </a:rPr>
                        <a:t>info@ap-solut.com</a:t>
                      </a:r>
                      <a:endParaRPr lang="en-US" sz="900" b="0" dirty="0"/>
                    </a:p>
                    <a:p>
                      <a:pPr marL="1260008" marR="0" lvl="2"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b="0" dirty="0"/>
                        <a:t>Brainbox EMAIL: </a:t>
                      </a:r>
                      <a:r>
                        <a:rPr lang="pt-BR" sz="900" b="0" dirty="0" err="1">
                          <a:hlinkClick r:id="rId4"/>
                        </a:rPr>
                        <a:t>jai@brainbox.consulting</a:t>
                      </a:r>
                      <a:endParaRPr lang="pt-BR" sz="900" b="0" dirty="0"/>
                    </a:p>
                    <a:p>
                      <a:pPr marL="544279" marR="0" lvl="1" indent="0" algn="l" defTabSz="1088776" rtl="0" eaLnBrk="1" fontAlgn="auto" latinLnBrk="0" hangingPunct="1">
                        <a:lnSpc>
                          <a:spcPct val="100000"/>
                        </a:lnSpc>
                        <a:spcBef>
                          <a:spcPts val="0"/>
                        </a:spcBef>
                        <a:spcAft>
                          <a:spcPts val="0"/>
                        </a:spcAft>
                        <a:buClrTx/>
                        <a:buSzTx/>
                        <a:buFont typeface="Arial" pitchFamily="34" charset="0"/>
                        <a:buNone/>
                        <a:tabLst/>
                        <a:defRPr/>
                      </a:pPr>
                      <a:endParaRPr lang="en-US" sz="900" kern="1200" dirty="0">
                        <a:solidFill>
                          <a:schemeClr val="dk1"/>
                        </a:solidFill>
                        <a:effectLst/>
                        <a:latin typeface="+mn-lt"/>
                        <a:ea typeface="+mn-ea"/>
                        <a:cs typeface="+mn-cs"/>
                      </a:endParaRPr>
                    </a:p>
                  </a:txBody>
                  <a:tcPr marL="121924" marR="121924"/>
                </a:tc>
                <a:extLst>
                  <a:ext uri="{0D108BD9-81ED-4DB2-BD59-A6C34878D82A}">
                    <a16:rowId xmlns:a16="http://schemas.microsoft.com/office/drawing/2014/main" val="10003"/>
                  </a:ext>
                </a:extLst>
              </a:tr>
            </a:tbl>
          </a:graphicData>
        </a:graphic>
      </p:graphicFrame>
      <p:sp>
        <p:nvSpPr>
          <p:cNvPr id="11" name="TextBox 10"/>
          <p:cNvSpPr txBox="1"/>
          <p:nvPr/>
        </p:nvSpPr>
        <p:spPr>
          <a:xfrm>
            <a:off x="277302" y="6260631"/>
            <a:ext cx="5050420" cy="16927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100" i="1" kern="0">
                <a:solidFill>
                  <a:srgbClr val="C00000"/>
                </a:solidFill>
                <a:ea typeface="Arial Unicode MS" pitchFamily="34" charset="-128"/>
                <a:cs typeface="Arial Unicode MS" pitchFamily="34" charset="-128"/>
              </a:rPr>
              <a:t>** </a:t>
            </a:r>
            <a:r>
              <a:rPr lang="en-US" sz="1100" b="1" i="1" kern="0">
                <a:solidFill>
                  <a:srgbClr val="C00000"/>
                </a:solidFill>
                <a:ea typeface="Arial Unicode MS" pitchFamily="34" charset="-128"/>
                <a:cs typeface="Arial Unicode MS" pitchFamily="34" charset="-128"/>
              </a:rPr>
              <a:t>Cf Appendix 1</a:t>
            </a:r>
            <a:r>
              <a:rPr lang="en-US" sz="1100" i="1" kern="0">
                <a:solidFill>
                  <a:srgbClr val="C00000"/>
                </a:solidFill>
                <a:ea typeface="Arial Unicode MS" pitchFamily="34" charset="-128"/>
                <a:cs typeface="Arial Unicode MS" pitchFamily="34" charset="-128"/>
              </a:rPr>
              <a:t> for details on Subscription packages</a:t>
            </a:r>
          </a:p>
        </p:txBody>
      </p:sp>
      <p:sp>
        <p:nvSpPr>
          <p:cNvPr id="8" name="Title 2"/>
          <p:cNvSpPr>
            <a:spLocks noGrp="1"/>
          </p:cNvSpPr>
          <p:nvPr>
            <p:ph type="title"/>
          </p:nvPr>
        </p:nvSpPr>
        <p:spPr>
          <a:xfrm>
            <a:off x="504001" y="504000"/>
            <a:ext cx="11186476" cy="369332"/>
          </a:xfrm>
        </p:spPr>
        <p:txBody>
          <a:bodyPr/>
          <a:lstStyle/>
          <a:p>
            <a:r>
              <a:rPr lang="en-US"/>
              <a:t>Integration Methods (cont’d)</a:t>
            </a:r>
          </a:p>
        </p:txBody>
      </p:sp>
    </p:spTree>
    <p:extLst>
      <p:ext uri="{BB962C8B-B14F-4D97-AF65-F5344CB8AC3E}">
        <p14:creationId xmlns:p14="http://schemas.microsoft.com/office/powerpoint/2010/main" val="3112808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504001" y="504000"/>
            <a:ext cx="11186476" cy="369332"/>
          </a:xfrm>
        </p:spPr>
        <p:txBody>
          <a:bodyPr/>
          <a:lstStyle/>
          <a:p>
            <a:r>
              <a:rPr lang="en-US"/>
              <a:t>HTTPS Connection</a:t>
            </a:r>
          </a:p>
        </p:txBody>
      </p:sp>
      <p:sp>
        <p:nvSpPr>
          <p:cNvPr id="2" name="TextBox 1">
            <a:extLst>
              <a:ext uri="{FF2B5EF4-FFF2-40B4-BE49-F238E27FC236}">
                <a16:creationId xmlns:a16="http://schemas.microsoft.com/office/drawing/2014/main" id="{35DA0186-FE0C-49F7-A78C-76B5E52B0236}"/>
              </a:ext>
            </a:extLst>
          </p:cNvPr>
          <p:cNvSpPr txBox="1"/>
          <p:nvPr/>
        </p:nvSpPr>
        <p:spPr>
          <a:xfrm>
            <a:off x="504001" y="1420427"/>
            <a:ext cx="10557576" cy="4708981"/>
          </a:xfrm>
          <a:prstGeom prst="rect">
            <a:avLst/>
          </a:prstGeom>
          <a:solidFill>
            <a:schemeClr val="tx2">
              <a:lumMod val="20000"/>
              <a:lumOff val="80000"/>
            </a:schemeClr>
          </a:solidFill>
        </p:spPr>
        <p:txBody>
          <a:bodyPr wrap="square" lIns="0" tIns="0" rIns="0" bIns="0" rtlCol="0" anchor="t">
            <a:spAutoFit/>
          </a:bodyPr>
          <a:lstStyle/>
          <a:p>
            <a:pPr fontAlgn="base">
              <a:spcBef>
                <a:spcPct val="50000"/>
              </a:spcBef>
              <a:spcAft>
                <a:spcPct val="0"/>
              </a:spcAft>
              <a:buClr>
                <a:srgbClr val="F0AB00"/>
              </a:buClr>
              <a:buSzPct val="80000"/>
            </a:pPr>
            <a:r>
              <a:rPr lang="en-US" sz="1800" b="1">
                <a:solidFill>
                  <a:schemeClr val="accent3"/>
                </a:solidFill>
                <a:latin typeface="+mn-lt"/>
              </a:rPr>
              <a:t>What is an HTTPS connection?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SAP </a:t>
            </a:r>
            <a:r>
              <a:rPr lang="hu-HU" sz="1800" kern="0">
                <a:ea typeface="Arial Unicode MS" pitchFamily="34" charset="-128"/>
                <a:cs typeface="Arial Unicode MS" pitchFamily="34" charset="-128"/>
              </a:rPr>
              <a:t>Business </a:t>
            </a:r>
            <a:r>
              <a:rPr lang="en-US" sz="1800" kern="0">
                <a:ea typeface="Arial Unicode MS" pitchFamily="34" charset="-128"/>
                <a:cs typeface="Arial Unicode MS" pitchFamily="34" charset="-128"/>
              </a:rPr>
              <a:t>Network (SBN) is a service available on the public Internet. All cXML documents it receives or sends travel on the Internet. To ensure secure document transmission through the Internet, SBN requires all incoming and outgoing connections to be established through HTTPS.</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HTTPS connections allow web servers and clients to encrypt cXML documents for safe transmission over the Internet.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SBN does not initiate or accept plain HTTP connection requests. Therefore, buying organizations, cXML-enabled suppliers, and service providers must support HTTPS.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a:cs typeface="Arial Unicode MS"/>
              </a:rPr>
              <a:t>HTTPS relies on encryption provided by a cryptographic protocol called Transport Layer Security (TLS). TLS adds crypto-logical enhancements to TCP/IP (Transmission Control Protocol/Internet Protocol), the communications protocol of the Internet. To receive cXML documents from SBN, external Web servers (including the </a:t>
            </a:r>
            <a:r>
              <a:rPr lang="hu-HU" sz="1800" kern="0">
                <a:ea typeface="Arial Unicode MS"/>
                <a:cs typeface="Arial Unicode MS"/>
              </a:rPr>
              <a:t>SAP Ariba</a:t>
            </a:r>
            <a:r>
              <a:rPr lang="en-US" sz="1800" kern="0">
                <a:ea typeface="Arial Unicode MS"/>
                <a:cs typeface="Arial Unicode MS"/>
              </a:rPr>
              <a:t> Buyer 8.1 or later </a:t>
            </a:r>
            <a:r>
              <a:rPr lang="en-US" sz="1800" kern="0" err="1">
                <a:ea typeface="Arial Unicode MS"/>
                <a:cs typeface="Arial Unicode MS"/>
              </a:rPr>
              <a:t>PunchIn</a:t>
            </a:r>
            <a:r>
              <a:rPr lang="en-US" sz="1800" kern="0">
                <a:ea typeface="Arial Unicode MS"/>
                <a:cs typeface="Arial Unicode MS"/>
              </a:rPr>
              <a:t> site) must accept HTTPS connection requests and create HTTPS connections. You must install an TLS Web server certificate from an SBN trusted certificate authority on your Web server.</a:t>
            </a:r>
          </a:p>
          <a:p>
            <a:pPr fontAlgn="base">
              <a:spcBef>
                <a:spcPct val="50000"/>
              </a:spcBef>
              <a:spcAft>
                <a:spcPct val="0"/>
              </a:spcAft>
              <a:buClr>
                <a:srgbClr val="F0AB00"/>
              </a:buClr>
              <a:buSzPct val="80000"/>
            </a:pPr>
            <a:endParaRPr lang="en-US" sz="1200" kern="0">
              <a:ea typeface="Arial Unicode MS" pitchFamily="34" charset="-128"/>
              <a:cs typeface="Arial Unicode MS" pitchFamily="34" charset="-128"/>
            </a:endParaRPr>
          </a:p>
        </p:txBody>
      </p:sp>
    </p:spTree>
    <p:extLst>
      <p:ext uri="{BB962C8B-B14F-4D97-AF65-F5344CB8AC3E}">
        <p14:creationId xmlns:p14="http://schemas.microsoft.com/office/powerpoint/2010/main" val="2550655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504349" y="148523"/>
            <a:ext cx="11186476" cy="369332"/>
          </a:xfrm>
        </p:spPr>
        <p:txBody>
          <a:bodyPr/>
          <a:lstStyle/>
          <a:p>
            <a:r>
              <a:rPr lang="en-US"/>
              <a:t>HTTPS Connection (cont’d)</a:t>
            </a:r>
          </a:p>
        </p:txBody>
      </p:sp>
      <p:sp>
        <p:nvSpPr>
          <p:cNvPr id="2" name="TextBox 1">
            <a:extLst>
              <a:ext uri="{FF2B5EF4-FFF2-40B4-BE49-F238E27FC236}">
                <a16:creationId xmlns:a16="http://schemas.microsoft.com/office/drawing/2014/main" id="{35DA0186-FE0C-49F7-A78C-76B5E52B0236}"/>
              </a:ext>
            </a:extLst>
          </p:cNvPr>
          <p:cNvSpPr txBox="1"/>
          <p:nvPr/>
        </p:nvSpPr>
        <p:spPr>
          <a:xfrm>
            <a:off x="504001" y="923277"/>
            <a:ext cx="10557576" cy="5539978"/>
          </a:xfrm>
          <a:prstGeom prst="rect">
            <a:avLst/>
          </a:prstGeom>
          <a:solidFill>
            <a:schemeClr val="tx2">
              <a:lumMod val="20000"/>
              <a:lumOff val="80000"/>
            </a:schemeClr>
          </a:solidFill>
        </p:spPr>
        <p:txBody>
          <a:bodyPr wrap="square" lIns="0" tIns="0" rIns="0" bIns="0" rtlCol="0">
            <a:spAutoFit/>
          </a:bodyPr>
          <a:lstStyle/>
          <a:p>
            <a:pPr fontAlgn="base">
              <a:spcBef>
                <a:spcPct val="50000"/>
              </a:spcBef>
              <a:spcAft>
                <a:spcPct val="0"/>
              </a:spcAft>
              <a:buClr>
                <a:srgbClr val="F0AB00"/>
              </a:buClr>
              <a:buSzPct val="80000"/>
            </a:pPr>
            <a:r>
              <a:rPr lang="en-US" sz="1800" b="1">
                <a:solidFill>
                  <a:schemeClr val="accent3"/>
                </a:solidFill>
                <a:latin typeface="+mn-lt"/>
              </a:rPr>
              <a:t>How To configure supplier HTTPS Server?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Enable on your web server by installing the certificate you created in step Create a Digital Certificate. Consult your web server instructions for installing the certificate and enabling HTTPS communication. All communication with CIG must go through HTTPS.</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Configure your HTTPS server to use CIG’s URL and its protocols.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Configure your firewall to support two-way communication over Transmission Control Protocol (TCP) port 443, which is the default port used by HTTPS. You can restrict your firewall to allow incoming connections only from SBN.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After you receive a document from SBN, send a functional acknowledgement (status 200) document as described in Requirements for Functional Acknowledgments. Be sure your HTTPS server is available all the time. If it is down, SBN resends the document every half hour for ten hours (20 times). At the end of ten hours, SBN marks the document as “Failed.” SBN requires a functional acknowledgment (status 200) document, otherwise it marks the document as “failed".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Outbound IP(s): 155.56.128.1 to 155.56.255.254 and 157.133.45.0 to 157.133.45.24 for the US Data Center (SAP has over 20k servers). Please whitelist this IPs from your firewall.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To send cXML documents to SBN, all cXML-enabled applications must be able to initiate HTTPS connection requests. </a:t>
            </a:r>
          </a:p>
        </p:txBody>
      </p:sp>
    </p:spTree>
    <p:extLst>
      <p:ext uri="{BB962C8B-B14F-4D97-AF65-F5344CB8AC3E}">
        <p14:creationId xmlns:p14="http://schemas.microsoft.com/office/powerpoint/2010/main" val="1695824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504349" y="236939"/>
            <a:ext cx="11186476" cy="369332"/>
          </a:xfrm>
        </p:spPr>
        <p:txBody>
          <a:bodyPr/>
          <a:lstStyle/>
          <a:p>
            <a:r>
              <a:rPr lang="en-US"/>
              <a:t>AS2 Connection</a:t>
            </a:r>
          </a:p>
        </p:txBody>
      </p:sp>
      <p:sp>
        <p:nvSpPr>
          <p:cNvPr id="2" name="TextBox 1">
            <a:extLst>
              <a:ext uri="{FF2B5EF4-FFF2-40B4-BE49-F238E27FC236}">
                <a16:creationId xmlns:a16="http://schemas.microsoft.com/office/drawing/2014/main" id="{35DA0186-FE0C-49F7-A78C-76B5E52B0236}"/>
              </a:ext>
            </a:extLst>
          </p:cNvPr>
          <p:cNvSpPr txBox="1"/>
          <p:nvPr/>
        </p:nvSpPr>
        <p:spPr>
          <a:xfrm>
            <a:off x="566144" y="996444"/>
            <a:ext cx="10797273" cy="5378395"/>
          </a:xfrm>
          <a:prstGeom prst="rect">
            <a:avLst/>
          </a:prstGeom>
          <a:solidFill>
            <a:schemeClr val="tx2">
              <a:lumMod val="20000"/>
              <a:lumOff val="80000"/>
            </a:schemeClr>
          </a:solidFill>
        </p:spPr>
        <p:txBody>
          <a:bodyPr wrap="square" lIns="0" tIns="0" rIns="0" bIns="0" numCol="2" rtlCol="0">
            <a:spAutoFit/>
          </a:bodyPr>
          <a:lstStyle/>
          <a:p>
            <a:pPr fontAlgn="base">
              <a:spcBef>
                <a:spcPct val="50000"/>
              </a:spcBef>
              <a:spcAft>
                <a:spcPct val="0"/>
              </a:spcAft>
              <a:buClr>
                <a:srgbClr val="F0AB00"/>
              </a:buClr>
              <a:buSzPct val="80000"/>
            </a:pPr>
            <a:r>
              <a:rPr lang="en-US" sz="1800" b="1">
                <a:solidFill>
                  <a:schemeClr val="accent3"/>
                </a:solidFill>
                <a:latin typeface="+mn-lt"/>
              </a:rPr>
              <a:t>What is an AS2 connection?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AS2 is a communication protocol for transferring files from one system to another. While it was developed with EDI in mind, it can be used to transport data of any type from system to system.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To send and receive AS2 one must have AS2 software, which acts as both a client (for sending) and a server (for receiving). There are multiple AS2 software packages on the market (some even free) and a number of hosted offerings. Each offers different levels of automation, integration and licensing requirements; but what they all have in common is interoperability: any AS2 package should be able to exchange data with any other AS2 package. </a:t>
            </a:r>
          </a:p>
          <a:p>
            <a:pPr fontAlgn="base">
              <a:spcBef>
                <a:spcPct val="50000"/>
              </a:spcBef>
              <a:spcAft>
                <a:spcPct val="0"/>
              </a:spcAft>
              <a:buClr>
                <a:srgbClr val="F0AB00"/>
              </a:buClr>
              <a:buSzPct val="80000"/>
            </a:pPr>
            <a:endParaRPr lang="en-US" sz="1700" kern="0">
              <a:ea typeface="Arial Unicode MS" pitchFamily="34" charset="-128"/>
              <a:cs typeface="Arial Unicode MS" pitchFamily="34" charset="-128"/>
            </a:endParaRPr>
          </a:p>
          <a:p>
            <a:pPr fontAlgn="base">
              <a:spcBef>
                <a:spcPct val="50000"/>
              </a:spcBef>
              <a:spcAft>
                <a:spcPct val="0"/>
              </a:spcAft>
              <a:buClr>
                <a:srgbClr val="F0AB00"/>
              </a:buClr>
              <a:buSzPct val="80000"/>
            </a:pPr>
            <a:endParaRPr lang="en-US" sz="1700" kern="0">
              <a:ea typeface="Arial Unicode MS" pitchFamily="34" charset="-128"/>
              <a:cs typeface="Arial Unicode MS" pitchFamily="34" charset="-128"/>
            </a:endParaRPr>
          </a:p>
          <a:p>
            <a:pPr marL="285750" indent="-285750" fontAlgn="base">
              <a:spcBef>
                <a:spcPct val="50000"/>
              </a:spcBef>
              <a:spcAft>
                <a:spcPct val="0"/>
              </a:spcAft>
              <a:buClr>
                <a:srgbClr val="F0AB00"/>
              </a:buClr>
              <a:buSzPct val="80000"/>
              <a:buFont typeface="Wingdings" panose="05000000000000000000" pitchFamily="2" charset="2"/>
              <a:buChar char="Ø"/>
            </a:pPr>
            <a:r>
              <a:rPr lang="en-US" sz="1800" kern="0">
                <a:ea typeface="Arial Unicode MS" pitchFamily="34" charset="-128"/>
                <a:cs typeface="Arial Unicode MS" pitchFamily="34" charset="-128"/>
              </a:rPr>
              <a:t>When all configured properly, this is what happens in the typical AS2 file transfer: </a:t>
            </a:r>
          </a:p>
          <a:p>
            <a:pPr marL="285750" indent="-285750" fontAlgn="base">
              <a:spcBef>
                <a:spcPct val="50000"/>
              </a:spcBef>
              <a:spcAft>
                <a:spcPct val="0"/>
              </a:spcAft>
              <a:buClr>
                <a:srgbClr val="F0AB00"/>
              </a:buClr>
              <a:buSzPct val="80000"/>
              <a:buFont typeface="+mj-lt"/>
              <a:buAutoNum type="arabicPeriod"/>
            </a:pPr>
            <a:r>
              <a:rPr lang="en-US" sz="1400" kern="0">
                <a:ea typeface="Arial Unicode MS" pitchFamily="34" charset="-128"/>
                <a:cs typeface="Arial Unicode MS" pitchFamily="34" charset="-128"/>
              </a:rPr>
              <a:t>The file is received locally by the sender’s AS2 system; </a:t>
            </a:r>
          </a:p>
          <a:p>
            <a:pPr marL="285750" indent="-285750" fontAlgn="base">
              <a:spcBef>
                <a:spcPct val="50000"/>
              </a:spcBef>
              <a:spcAft>
                <a:spcPct val="0"/>
              </a:spcAft>
              <a:buClr>
                <a:srgbClr val="F0AB00"/>
              </a:buClr>
              <a:buSzPct val="80000"/>
              <a:buFont typeface="+mj-lt"/>
              <a:buAutoNum type="arabicPeriod"/>
            </a:pPr>
            <a:r>
              <a:rPr lang="en-US" sz="1400" kern="0">
                <a:ea typeface="Arial Unicode MS" pitchFamily="34" charset="-128"/>
                <a:cs typeface="Arial Unicode MS" pitchFamily="34" charset="-128"/>
              </a:rPr>
              <a:t>The receiver system is identified; </a:t>
            </a:r>
          </a:p>
          <a:p>
            <a:pPr marL="285750" indent="-285750" fontAlgn="base">
              <a:spcBef>
                <a:spcPct val="50000"/>
              </a:spcBef>
              <a:spcAft>
                <a:spcPct val="0"/>
              </a:spcAft>
              <a:buClr>
                <a:srgbClr val="F0AB00"/>
              </a:buClr>
              <a:buSzPct val="80000"/>
              <a:buFont typeface="+mj-lt"/>
              <a:buAutoNum type="arabicPeriod"/>
            </a:pPr>
            <a:r>
              <a:rPr lang="en-US" sz="1400" kern="0">
                <a:ea typeface="Arial Unicode MS" pitchFamily="34" charset="-128"/>
                <a:cs typeface="Arial Unicode MS" pitchFamily="34" charset="-128"/>
              </a:rPr>
              <a:t>The sender encrypts the file with the receiver’s public key; </a:t>
            </a:r>
          </a:p>
          <a:p>
            <a:pPr marL="285750" indent="-285750" fontAlgn="base">
              <a:spcBef>
                <a:spcPct val="50000"/>
              </a:spcBef>
              <a:spcAft>
                <a:spcPct val="0"/>
              </a:spcAft>
              <a:buClr>
                <a:srgbClr val="F0AB00"/>
              </a:buClr>
              <a:buSzPct val="80000"/>
              <a:buFont typeface="+mj-lt"/>
              <a:buAutoNum type="arabicPeriod"/>
            </a:pPr>
            <a:r>
              <a:rPr lang="en-US" sz="1400" kern="0">
                <a:ea typeface="Arial Unicode MS" pitchFamily="34" charset="-128"/>
                <a:cs typeface="Arial Unicode MS" pitchFamily="34" charset="-128"/>
              </a:rPr>
              <a:t>The sender signs the file with the sender’s private key; </a:t>
            </a:r>
          </a:p>
          <a:p>
            <a:pPr marL="285750" indent="-285750" fontAlgn="base">
              <a:spcBef>
                <a:spcPct val="50000"/>
              </a:spcBef>
              <a:spcAft>
                <a:spcPct val="0"/>
              </a:spcAft>
              <a:buClr>
                <a:srgbClr val="F0AB00"/>
              </a:buClr>
              <a:buSzPct val="80000"/>
              <a:buFont typeface="+mj-lt"/>
              <a:buAutoNum type="arabicPeriod"/>
            </a:pPr>
            <a:r>
              <a:rPr lang="en-US" sz="1400" kern="0">
                <a:ea typeface="Arial Unicode MS" pitchFamily="34" charset="-128"/>
                <a:cs typeface="Arial Unicode MS" pitchFamily="34" charset="-128"/>
              </a:rPr>
              <a:t>The sender transmits the whole message to the receiver’s AS2 server; </a:t>
            </a:r>
          </a:p>
          <a:p>
            <a:pPr marL="285750" indent="-285750" fontAlgn="base">
              <a:spcBef>
                <a:spcPct val="50000"/>
              </a:spcBef>
              <a:spcAft>
                <a:spcPct val="0"/>
              </a:spcAft>
              <a:buClr>
                <a:srgbClr val="F0AB00"/>
              </a:buClr>
              <a:buSzPct val="80000"/>
              <a:buFont typeface="+mj-lt"/>
              <a:buAutoNum type="arabicPeriod"/>
            </a:pPr>
            <a:r>
              <a:rPr lang="en-US" sz="1400" kern="0">
                <a:ea typeface="Arial Unicode MS" pitchFamily="34" charset="-128"/>
                <a:cs typeface="Arial Unicode MS" pitchFamily="34" charset="-128"/>
              </a:rPr>
              <a:t>The receiver identifies the sender by AS2 ID; </a:t>
            </a:r>
          </a:p>
          <a:p>
            <a:pPr marL="285750" indent="-285750" fontAlgn="base">
              <a:spcBef>
                <a:spcPct val="50000"/>
              </a:spcBef>
              <a:spcAft>
                <a:spcPct val="0"/>
              </a:spcAft>
              <a:buClr>
                <a:srgbClr val="F0AB00"/>
              </a:buClr>
              <a:buSzPct val="80000"/>
              <a:buFont typeface="+mj-lt"/>
              <a:buAutoNum type="arabicPeriod"/>
            </a:pPr>
            <a:r>
              <a:rPr lang="en-US" sz="1400" kern="0">
                <a:ea typeface="Arial Unicode MS" pitchFamily="34" charset="-128"/>
                <a:cs typeface="Arial Unicode MS" pitchFamily="34" charset="-128"/>
              </a:rPr>
              <a:t>The receiver validates the file with the sender’s public key; </a:t>
            </a:r>
          </a:p>
          <a:p>
            <a:pPr marL="285750" indent="-285750" fontAlgn="base">
              <a:spcBef>
                <a:spcPct val="50000"/>
              </a:spcBef>
              <a:spcAft>
                <a:spcPct val="0"/>
              </a:spcAft>
              <a:buClr>
                <a:srgbClr val="F0AB00"/>
              </a:buClr>
              <a:buSzPct val="80000"/>
              <a:buFont typeface="+mj-lt"/>
              <a:buAutoNum type="arabicPeriod"/>
            </a:pPr>
            <a:r>
              <a:rPr lang="en-US" sz="1400" kern="0">
                <a:ea typeface="Arial Unicode MS" pitchFamily="34" charset="-128"/>
                <a:cs typeface="Arial Unicode MS" pitchFamily="34" charset="-128"/>
              </a:rPr>
              <a:t>The receiver decrypts the file with the receiver’s private key; </a:t>
            </a:r>
          </a:p>
          <a:p>
            <a:pPr marL="285750" indent="-285750" fontAlgn="base">
              <a:spcBef>
                <a:spcPct val="50000"/>
              </a:spcBef>
              <a:spcAft>
                <a:spcPct val="0"/>
              </a:spcAft>
              <a:buClr>
                <a:srgbClr val="F0AB00"/>
              </a:buClr>
              <a:buSzPct val="80000"/>
              <a:buFont typeface="+mj-lt"/>
              <a:buAutoNum type="arabicPeriod"/>
            </a:pPr>
            <a:r>
              <a:rPr lang="en-US" sz="1400" kern="0">
                <a:ea typeface="Arial Unicode MS" pitchFamily="34" charset="-128"/>
                <a:cs typeface="Arial Unicode MS" pitchFamily="34" charset="-128"/>
              </a:rPr>
              <a:t>The receiver sends an MDN (message disposition notices) back to the sender, encrypted and signed (reverse of the keys above), acknowledging the successful receipt of the file; </a:t>
            </a:r>
          </a:p>
          <a:p>
            <a:pPr marL="285750" indent="-285750" fontAlgn="base">
              <a:spcBef>
                <a:spcPct val="50000"/>
              </a:spcBef>
              <a:spcAft>
                <a:spcPct val="0"/>
              </a:spcAft>
              <a:buClr>
                <a:srgbClr val="F0AB00"/>
              </a:buClr>
              <a:buSzPct val="80000"/>
              <a:buFont typeface="+mj-lt"/>
              <a:buAutoNum type="arabicPeriod"/>
            </a:pPr>
            <a:r>
              <a:rPr lang="en-US" sz="1400" kern="0">
                <a:ea typeface="Arial Unicode MS" pitchFamily="34" charset="-128"/>
                <a:cs typeface="Arial Unicode MS" pitchFamily="34" charset="-128"/>
              </a:rPr>
              <a:t>The sender verifies the MDN and the transfer is complete. </a:t>
            </a:r>
          </a:p>
        </p:txBody>
      </p:sp>
    </p:spTree>
    <p:extLst>
      <p:ext uri="{BB962C8B-B14F-4D97-AF65-F5344CB8AC3E}">
        <p14:creationId xmlns:p14="http://schemas.microsoft.com/office/powerpoint/2010/main" val="3245341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a:spLocks noGrp="1"/>
          </p:cNvSpPr>
          <p:nvPr>
            <p:ph type="title"/>
          </p:nvPr>
        </p:nvSpPr>
        <p:spPr>
          <a:xfrm>
            <a:off x="504349" y="0"/>
            <a:ext cx="11186476" cy="369332"/>
          </a:xfrm>
        </p:spPr>
        <p:txBody>
          <a:bodyPr/>
          <a:lstStyle/>
          <a:p>
            <a:r>
              <a:rPr lang="en-US"/>
              <a:t>AS2 Connection (cont’d)</a:t>
            </a:r>
          </a:p>
        </p:txBody>
      </p:sp>
      <p:sp>
        <p:nvSpPr>
          <p:cNvPr id="2" name="TextBox 1">
            <a:extLst>
              <a:ext uri="{FF2B5EF4-FFF2-40B4-BE49-F238E27FC236}">
                <a16:creationId xmlns:a16="http://schemas.microsoft.com/office/drawing/2014/main" id="{35DA0186-FE0C-49F7-A78C-76B5E52B0236}"/>
              </a:ext>
            </a:extLst>
          </p:cNvPr>
          <p:cNvSpPr txBox="1"/>
          <p:nvPr/>
        </p:nvSpPr>
        <p:spPr>
          <a:xfrm>
            <a:off x="504349" y="366623"/>
            <a:ext cx="10725903" cy="6124754"/>
          </a:xfrm>
          <a:prstGeom prst="rect">
            <a:avLst/>
          </a:prstGeom>
          <a:solidFill>
            <a:schemeClr val="tx2">
              <a:lumMod val="20000"/>
              <a:lumOff val="80000"/>
            </a:schemeClr>
          </a:solidFill>
        </p:spPr>
        <p:txBody>
          <a:bodyPr wrap="square" lIns="0" tIns="0" rIns="0" bIns="0" rtlCol="0">
            <a:spAutoFit/>
          </a:bodyPr>
          <a:lstStyle/>
          <a:p>
            <a:pPr fontAlgn="base">
              <a:spcBef>
                <a:spcPct val="50000"/>
              </a:spcBef>
              <a:spcAft>
                <a:spcPct val="0"/>
              </a:spcAft>
              <a:buClr>
                <a:srgbClr val="F0AB00"/>
              </a:buClr>
              <a:buSzPct val="80000"/>
            </a:pPr>
            <a:r>
              <a:rPr lang="en-US" sz="1800" b="1">
                <a:solidFill>
                  <a:schemeClr val="accent3"/>
                </a:solidFill>
                <a:latin typeface="+mn-lt"/>
              </a:rPr>
              <a:t>How To configure supplier EDIINT Server?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700" kern="0">
                <a:ea typeface="Arial Unicode MS" pitchFamily="34" charset="-128"/>
                <a:cs typeface="Arial Unicode MS" pitchFamily="34" charset="-128"/>
              </a:rPr>
              <a:t>Enable SSL on your web server by installing the certificate you created in step Create a Digital Certificate. Consult your web server instructions for installing the certificate and enabling HTTPS communication. All communication with CIG must go through HTTPS.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700" kern="0">
                <a:ea typeface="Arial Unicode MS" pitchFamily="34" charset="-128"/>
                <a:cs typeface="Arial Unicode MS" pitchFamily="34" charset="-128"/>
              </a:rPr>
              <a:t>For SSL authentication to work, please install our CA certificates (Root and Intermediate Certificates) in AS2 application. You can extract our Root/Intermediate certs form our public certs. (rename certs file extension to .</a:t>
            </a:r>
            <a:r>
              <a:rPr lang="en-US" sz="1700" kern="0" err="1">
                <a:ea typeface="Arial Unicode MS" pitchFamily="34" charset="-128"/>
                <a:cs typeface="Arial Unicode MS" pitchFamily="34" charset="-128"/>
              </a:rPr>
              <a:t>cer</a:t>
            </a:r>
            <a:r>
              <a:rPr lang="en-US" sz="1700" kern="0">
                <a:ea typeface="Arial Unicode MS" pitchFamily="34" charset="-128"/>
                <a:cs typeface="Arial Unicode MS" pitchFamily="34" charset="-128"/>
              </a:rPr>
              <a:t> , </a:t>
            </a:r>
            <a:r>
              <a:rPr lang="en-US" sz="1700" kern="0" err="1">
                <a:ea typeface="Arial Unicode MS" pitchFamily="34" charset="-128"/>
                <a:cs typeface="Arial Unicode MS" pitchFamily="34" charset="-128"/>
              </a:rPr>
              <a:t>opwn</a:t>
            </a:r>
            <a:r>
              <a:rPr lang="en-US" sz="1700" kern="0">
                <a:ea typeface="Arial Unicode MS" pitchFamily="34" charset="-128"/>
                <a:cs typeface="Arial Unicode MS" pitchFamily="34" charset="-128"/>
              </a:rPr>
              <a:t> the cert and go to Certification Path, Open our root cert , then go to Details tab and click Copy to File and follow the export wizard)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700" kern="0">
                <a:ea typeface="Arial Unicode MS" pitchFamily="34" charset="-128"/>
                <a:cs typeface="Arial Unicode MS" pitchFamily="34" charset="-128"/>
              </a:rPr>
              <a:t>Configure your EDIINT server to use CIG’s URL and its protocols as provided above.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700" kern="0">
                <a:ea typeface="Arial Unicode MS" pitchFamily="34" charset="-128"/>
                <a:cs typeface="Arial Unicode MS" pitchFamily="34" charset="-128"/>
              </a:rPr>
              <a:t>Configure your firewall to support two-way communication over Transmission Control Protocol (TCP) port 443, which is the default port used by HTTPS. You can restrict your firewall to allow incoming connections only from SAP Business Network (SBN).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700" kern="0">
                <a:ea typeface="Arial Unicode MS" pitchFamily="34" charset="-128"/>
                <a:cs typeface="Arial Unicode MS" pitchFamily="34" charset="-128"/>
              </a:rPr>
              <a:t>After you receive a document from SBN, send both an MDN receipt message and a functional acknowledgement document as described in Requirements for Functional Acknowledgments. Be sure your EDIINT server is available all the time. If it is down, SBN resends the document every half hour for ten hours (20 times). At the end of ten hours, SBN marks the document as “Failed.” SBN requires both an MDN receipt and a functional acknowledgment document, otherwise it marks the document as “failed".                 </a:t>
            </a:r>
          </a:p>
          <a:p>
            <a:pPr marL="285750" indent="-285750" fontAlgn="base">
              <a:spcBef>
                <a:spcPct val="50000"/>
              </a:spcBef>
              <a:spcAft>
                <a:spcPct val="0"/>
              </a:spcAft>
              <a:buClr>
                <a:srgbClr val="F0AB00"/>
              </a:buClr>
              <a:buSzPct val="80000"/>
              <a:buFont typeface="Wingdings" panose="05000000000000000000" pitchFamily="2" charset="2"/>
              <a:buChar char="Ø"/>
            </a:pPr>
            <a:r>
              <a:rPr lang="en-US" sz="1600" kern="0">
                <a:ea typeface="Arial Unicode MS" pitchFamily="34" charset="-128"/>
                <a:cs typeface="Arial Unicode MS" pitchFamily="34" charset="-128"/>
              </a:rPr>
              <a:t>Outbound IP(s): 155.56.128.1 to 155.56.255.254 and 157.133.45.0 to 157.133.45.24 for the US Data Center (SAP has over 20k servers). Please whitelist this IPs from your firewall. </a:t>
            </a:r>
          </a:p>
          <a:p>
            <a:pPr marL="285750" indent="-285750" fontAlgn="base">
              <a:spcBef>
                <a:spcPct val="50000"/>
              </a:spcBef>
              <a:spcAft>
                <a:spcPct val="0"/>
              </a:spcAft>
              <a:buClr>
                <a:srgbClr val="F0AB00"/>
              </a:buClr>
              <a:buSzPct val="80000"/>
              <a:buFont typeface="Wingdings" panose="05000000000000000000" pitchFamily="2" charset="2"/>
              <a:buChar char="Ø"/>
            </a:pPr>
            <a:endParaRPr lang="en-US" sz="1700" kern="0">
              <a:ea typeface="Arial Unicode MS" pitchFamily="34" charset="-128"/>
              <a:cs typeface="Arial Unicode MS" pitchFamily="34" charset="-128"/>
            </a:endParaRPr>
          </a:p>
        </p:txBody>
      </p:sp>
    </p:spTree>
    <p:extLst>
      <p:ext uri="{BB962C8B-B14F-4D97-AF65-F5344CB8AC3E}">
        <p14:creationId xmlns:p14="http://schemas.microsoft.com/office/powerpoint/2010/main" val="3443301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3F2D601C-88D4-4B11-89BA-0B5F1B50778F}"/>
              </a:ext>
            </a:extLst>
          </p:cNvPr>
          <p:cNvGraphicFramePr>
            <a:graphicFrameLocks noGrp="1"/>
          </p:cNvGraphicFramePr>
          <p:nvPr/>
        </p:nvGraphicFramePr>
        <p:xfrm>
          <a:off x="316848" y="3395029"/>
          <a:ext cx="11798425" cy="2880360"/>
        </p:xfrm>
        <a:graphic>
          <a:graphicData uri="http://schemas.openxmlformats.org/drawingml/2006/table">
            <a:tbl>
              <a:tblPr firstRow="1" bandRow="1">
                <a:tableStyleId>{5940675A-B579-460E-94D1-54222C63F5DA}</a:tableStyleId>
              </a:tblPr>
              <a:tblGrid>
                <a:gridCol w="923278">
                  <a:extLst>
                    <a:ext uri="{9D8B030D-6E8A-4147-A177-3AD203B41FA5}">
                      <a16:colId xmlns:a16="http://schemas.microsoft.com/office/drawing/2014/main" val="402989109"/>
                    </a:ext>
                  </a:extLst>
                </a:gridCol>
                <a:gridCol w="464772">
                  <a:extLst>
                    <a:ext uri="{9D8B030D-6E8A-4147-A177-3AD203B41FA5}">
                      <a16:colId xmlns:a16="http://schemas.microsoft.com/office/drawing/2014/main" val="1384280987"/>
                    </a:ext>
                  </a:extLst>
                </a:gridCol>
                <a:gridCol w="694025">
                  <a:extLst>
                    <a:ext uri="{9D8B030D-6E8A-4147-A177-3AD203B41FA5}">
                      <a16:colId xmlns:a16="http://schemas.microsoft.com/office/drawing/2014/main" val="4248786426"/>
                    </a:ext>
                  </a:extLst>
                </a:gridCol>
                <a:gridCol w="694025">
                  <a:extLst>
                    <a:ext uri="{9D8B030D-6E8A-4147-A177-3AD203B41FA5}">
                      <a16:colId xmlns:a16="http://schemas.microsoft.com/office/drawing/2014/main" val="4072968808"/>
                    </a:ext>
                  </a:extLst>
                </a:gridCol>
                <a:gridCol w="694025">
                  <a:extLst>
                    <a:ext uri="{9D8B030D-6E8A-4147-A177-3AD203B41FA5}">
                      <a16:colId xmlns:a16="http://schemas.microsoft.com/office/drawing/2014/main" val="4097768821"/>
                    </a:ext>
                  </a:extLst>
                </a:gridCol>
                <a:gridCol w="694025">
                  <a:extLst>
                    <a:ext uri="{9D8B030D-6E8A-4147-A177-3AD203B41FA5}">
                      <a16:colId xmlns:a16="http://schemas.microsoft.com/office/drawing/2014/main" val="989258834"/>
                    </a:ext>
                  </a:extLst>
                </a:gridCol>
                <a:gridCol w="694025">
                  <a:extLst>
                    <a:ext uri="{9D8B030D-6E8A-4147-A177-3AD203B41FA5}">
                      <a16:colId xmlns:a16="http://schemas.microsoft.com/office/drawing/2014/main" val="1948063793"/>
                    </a:ext>
                  </a:extLst>
                </a:gridCol>
                <a:gridCol w="694025">
                  <a:extLst>
                    <a:ext uri="{9D8B030D-6E8A-4147-A177-3AD203B41FA5}">
                      <a16:colId xmlns:a16="http://schemas.microsoft.com/office/drawing/2014/main" val="870452603"/>
                    </a:ext>
                  </a:extLst>
                </a:gridCol>
                <a:gridCol w="694025">
                  <a:extLst>
                    <a:ext uri="{9D8B030D-6E8A-4147-A177-3AD203B41FA5}">
                      <a16:colId xmlns:a16="http://schemas.microsoft.com/office/drawing/2014/main" val="2811708"/>
                    </a:ext>
                  </a:extLst>
                </a:gridCol>
                <a:gridCol w="694025">
                  <a:extLst>
                    <a:ext uri="{9D8B030D-6E8A-4147-A177-3AD203B41FA5}">
                      <a16:colId xmlns:a16="http://schemas.microsoft.com/office/drawing/2014/main" val="1010102460"/>
                    </a:ext>
                  </a:extLst>
                </a:gridCol>
                <a:gridCol w="694025">
                  <a:extLst>
                    <a:ext uri="{9D8B030D-6E8A-4147-A177-3AD203B41FA5}">
                      <a16:colId xmlns:a16="http://schemas.microsoft.com/office/drawing/2014/main" val="954581577"/>
                    </a:ext>
                  </a:extLst>
                </a:gridCol>
                <a:gridCol w="694025">
                  <a:extLst>
                    <a:ext uri="{9D8B030D-6E8A-4147-A177-3AD203B41FA5}">
                      <a16:colId xmlns:a16="http://schemas.microsoft.com/office/drawing/2014/main" val="4026666533"/>
                    </a:ext>
                  </a:extLst>
                </a:gridCol>
                <a:gridCol w="694025">
                  <a:extLst>
                    <a:ext uri="{9D8B030D-6E8A-4147-A177-3AD203B41FA5}">
                      <a16:colId xmlns:a16="http://schemas.microsoft.com/office/drawing/2014/main" val="1101639133"/>
                    </a:ext>
                  </a:extLst>
                </a:gridCol>
                <a:gridCol w="694025">
                  <a:extLst>
                    <a:ext uri="{9D8B030D-6E8A-4147-A177-3AD203B41FA5}">
                      <a16:colId xmlns:a16="http://schemas.microsoft.com/office/drawing/2014/main" val="1452351129"/>
                    </a:ext>
                  </a:extLst>
                </a:gridCol>
                <a:gridCol w="694025">
                  <a:extLst>
                    <a:ext uri="{9D8B030D-6E8A-4147-A177-3AD203B41FA5}">
                      <a16:colId xmlns:a16="http://schemas.microsoft.com/office/drawing/2014/main" val="1158962023"/>
                    </a:ext>
                  </a:extLst>
                </a:gridCol>
                <a:gridCol w="694025">
                  <a:extLst>
                    <a:ext uri="{9D8B030D-6E8A-4147-A177-3AD203B41FA5}">
                      <a16:colId xmlns:a16="http://schemas.microsoft.com/office/drawing/2014/main" val="3055810355"/>
                    </a:ext>
                  </a:extLst>
                </a:gridCol>
                <a:gridCol w="694025">
                  <a:extLst>
                    <a:ext uri="{9D8B030D-6E8A-4147-A177-3AD203B41FA5}">
                      <a16:colId xmlns:a16="http://schemas.microsoft.com/office/drawing/2014/main" val="563786843"/>
                    </a:ext>
                  </a:extLst>
                </a:gridCol>
              </a:tblGrid>
              <a:tr h="370840">
                <a:tc>
                  <a:txBody>
                    <a:bodyPr/>
                    <a:lstStyle/>
                    <a:p>
                      <a:endParaRPr lang="en-US">
                        <a:ln>
                          <a:noFill/>
                        </a:ln>
                      </a:endParaRPr>
                    </a:p>
                  </a:txBody>
                  <a:tcPr>
                    <a:lnL w="12700" cmpd="sng">
                      <a:noFill/>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sz="1800">
                          <a:ln>
                            <a:noFill/>
                          </a:ln>
                        </a:rPr>
                        <a:t>Week 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gridSpan="2">
                  <a:txBody>
                    <a:bodyPr/>
                    <a:lstStyle/>
                    <a:p>
                      <a:pPr algn="ctr"/>
                      <a:r>
                        <a:rPr lang="en-US" sz="1800">
                          <a:ln>
                            <a:noFill/>
                          </a:ln>
                        </a:rPr>
                        <a:t>Week 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gridSpan="2">
                  <a:txBody>
                    <a:bodyPr/>
                    <a:lstStyle/>
                    <a:p>
                      <a:pPr algn="ctr"/>
                      <a:r>
                        <a:rPr lang="en-US" sz="1800">
                          <a:ln>
                            <a:noFill/>
                          </a:ln>
                        </a:rPr>
                        <a:t>Week 5-6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gridSpan="2">
                  <a:txBody>
                    <a:bodyPr/>
                    <a:lstStyle/>
                    <a:p>
                      <a:pPr algn="ctr"/>
                      <a:r>
                        <a:rPr lang="en-US" sz="1800">
                          <a:ln>
                            <a:noFill/>
                          </a:ln>
                        </a:rPr>
                        <a:t>Week 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gridSpan="2">
                  <a:txBody>
                    <a:bodyPr/>
                    <a:lstStyle/>
                    <a:p>
                      <a:pPr algn="ctr"/>
                      <a:r>
                        <a:rPr lang="en-US" sz="1800">
                          <a:ln>
                            <a:noFill/>
                          </a:ln>
                        </a:rPr>
                        <a:t>Week 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gridSpan="2">
                  <a:txBody>
                    <a:bodyPr/>
                    <a:lstStyle/>
                    <a:p>
                      <a:pPr algn="ctr"/>
                      <a:r>
                        <a:rPr lang="en-US" sz="1800">
                          <a:ln>
                            <a:noFill/>
                          </a:ln>
                        </a:rPr>
                        <a:t>Week 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gridSpan="2">
                  <a:txBody>
                    <a:bodyPr/>
                    <a:lstStyle/>
                    <a:p>
                      <a:pPr algn="ctr"/>
                      <a:r>
                        <a:rPr lang="en-US" sz="1800">
                          <a:ln>
                            <a:noFill/>
                          </a:ln>
                        </a:rPr>
                        <a:t>Week 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gridSpan="2">
                  <a:txBody>
                    <a:bodyPr/>
                    <a:lstStyle/>
                    <a:p>
                      <a:pPr algn="ctr"/>
                      <a:r>
                        <a:rPr lang="en-US" sz="1800">
                          <a:ln>
                            <a:noFill/>
                          </a:ln>
                        </a:rPr>
                        <a:t>Week 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extLst>
                  <a:ext uri="{0D108BD9-81ED-4DB2-BD59-A6C34878D82A}">
                    <a16:rowId xmlns:a16="http://schemas.microsoft.com/office/drawing/2014/main" val="2383799126"/>
                  </a:ext>
                </a:extLst>
              </a:tr>
              <a:tr h="370840">
                <a:tc>
                  <a:txBody>
                    <a:bodyPr/>
                    <a:lstStyle/>
                    <a:p>
                      <a:r>
                        <a:rPr lang="en-US" sz="1600">
                          <a:ln>
                            <a:noFill/>
                          </a:ln>
                        </a:rPr>
                        <a:t>Plan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1088558" rtl="0" eaLnBrk="1" latinLnBrk="0" hangingPunct="1"/>
                      <a:endParaRPr lang="en-US" sz="1800" kern="1200">
                        <a:ln>
                          <a:noFill/>
                        </a:ln>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algn="l" defTabSz="1088558" rtl="0" eaLnBrk="1" latinLnBrk="0" hangingPunct="1"/>
                      <a:endParaRPr lang="en-US" sz="1800" kern="1200">
                        <a:ln>
                          <a:noFill/>
                        </a:ln>
                        <a:solidFill>
                          <a:schemeClr val="tx1"/>
                        </a:solidFill>
                        <a:latin typeface="+mn-lt"/>
                        <a:ea typeface="+mn-ea"/>
                        <a:cs typeface="+mn-cs"/>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18937709"/>
                  </a:ext>
                </a:extLst>
              </a:tr>
              <a:tr h="370840">
                <a:tc>
                  <a:txBody>
                    <a:bodyPr/>
                    <a:lstStyle/>
                    <a:p>
                      <a:r>
                        <a:rPr lang="en-US" sz="1600">
                          <a:ln>
                            <a:noFill/>
                          </a:ln>
                        </a:rPr>
                        <a:t>Design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1088558" rtl="0" eaLnBrk="1" latinLnBrk="0" hangingPunct="1"/>
                      <a:endParaRPr lang="en-US" sz="1800" kern="1200">
                        <a:ln>
                          <a:noFill/>
                        </a:ln>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1088558" rtl="0" eaLnBrk="1" latinLnBrk="0" hangingPunct="1"/>
                      <a:endParaRPr lang="en-US" sz="1800" kern="1200">
                        <a:ln>
                          <a:noFill/>
                        </a:ln>
                        <a:solidFill>
                          <a:schemeClr val="tx1"/>
                        </a:solidFill>
                        <a:latin typeface="+mn-lt"/>
                        <a:ea typeface="+mn-ea"/>
                        <a:cs typeface="+mn-cs"/>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1794597"/>
                  </a:ext>
                </a:extLst>
              </a:tr>
              <a:tr h="370840">
                <a:tc>
                  <a:txBody>
                    <a:bodyPr/>
                    <a:lstStyle/>
                    <a:p>
                      <a:r>
                        <a:rPr lang="en-US" sz="1600">
                          <a:ln>
                            <a:noFill/>
                          </a:ln>
                        </a:rPr>
                        <a:t>Build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19237426"/>
                  </a:ext>
                </a:extLst>
              </a:tr>
              <a:tr h="370840">
                <a:tc>
                  <a:txBody>
                    <a:bodyPr/>
                    <a:lstStyle/>
                    <a:p>
                      <a:r>
                        <a:rPr lang="en-US" sz="1600">
                          <a:ln>
                            <a:noFill/>
                          </a:ln>
                        </a:rPr>
                        <a:t>Test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16067611"/>
                  </a:ext>
                </a:extLst>
              </a:tr>
              <a:tr h="370840">
                <a:tc>
                  <a:txBody>
                    <a:bodyPr/>
                    <a:lstStyle/>
                    <a:p>
                      <a:r>
                        <a:rPr lang="en-US" sz="1600">
                          <a:ln>
                            <a:noFill/>
                          </a:ln>
                        </a:rPr>
                        <a:t>Deploy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95233324"/>
                  </a:ext>
                </a:extLst>
              </a:tr>
              <a:tr h="370840">
                <a:tc>
                  <a:txBody>
                    <a:bodyPr/>
                    <a:lstStyle/>
                    <a:p>
                      <a:r>
                        <a:rPr lang="en-US" sz="1600">
                          <a:ln>
                            <a:noFill/>
                          </a:ln>
                        </a:rPr>
                        <a:t>Go Live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12700"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no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a:ln>
                          <a:noFill/>
                        </a:ln>
                      </a:endParaRPr>
                    </a:p>
                  </a:txBody>
                  <a:tcPr>
                    <a:lnL w="3175" cap="flat" cmpd="sng" algn="ctr">
                      <a:solidFill>
                        <a:schemeClr val="tx1"/>
                      </a:solidFill>
                      <a:prstDash val="solid"/>
                      <a:round/>
                      <a:headEnd type="none" w="med" len="med"/>
                      <a:tailEnd type="none" w="med" len="med"/>
                    </a:lnL>
                    <a:lnR w="3175" cap="flat" cmpd="sng" algn="ctr">
                      <a:no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endParaRPr lang="en-US">
                        <a:ln>
                          <a:noFill/>
                        </a:ln>
                      </a:endParaRPr>
                    </a:p>
                  </a:txBody>
                  <a:tcPr>
                    <a:lnL w="31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3960916550"/>
                  </a:ext>
                </a:extLst>
              </a:tr>
            </a:tbl>
          </a:graphicData>
        </a:graphic>
      </p:graphicFrame>
      <p:sp>
        <p:nvSpPr>
          <p:cNvPr id="6" name="Title 1">
            <a:extLst>
              <a:ext uri="{FF2B5EF4-FFF2-40B4-BE49-F238E27FC236}">
                <a16:creationId xmlns:a16="http://schemas.microsoft.com/office/drawing/2014/main" id="{10FED7CE-2D27-496E-9B35-EB4062ABEFCC}"/>
              </a:ext>
            </a:extLst>
          </p:cNvPr>
          <p:cNvSpPr>
            <a:spLocks noGrp="1"/>
          </p:cNvSpPr>
          <p:nvPr>
            <p:ph type="title"/>
          </p:nvPr>
        </p:nvSpPr>
        <p:spPr>
          <a:xfrm>
            <a:off x="292963" y="175526"/>
            <a:ext cx="11186476" cy="369332"/>
          </a:xfrm>
        </p:spPr>
        <p:txBody>
          <a:bodyPr/>
          <a:lstStyle/>
          <a:p>
            <a:r>
              <a:rPr lang="en-US"/>
              <a:t>Supplier Integration timeline and methodology</a:t>
            </a:r>
          </a:p>
        </p:txBody>
      </p:sp>
      <p:sp>
        <p:nvSpPr>
          <p:cNvPr id="7" name="Rectangle 6">
            <a:extLst>
              <a:ext uri="{FF2B5EF4-FFF2-40B4-BE49-F238E27FC236}">
                <a16:creationId xmlns:a16="http://schemas.microsoft.com/office/drawing/2014/main" id="{F297FD72-5B83-4F5E-A747-BCBC830C32ED}"/>
              </a:ext>
            </a:extLst>
          </p:cNvPr>
          <p:cNvSpPr/>
          <p:nvPr/>
        </p:nvSpPr>
        <p:spPr>
          <a:xfrm>
            <a:off x="292963" y="957404"/>
            <a:ext cx="10857390" cy="1384995"/>
          </a:xfrm>
          <a:prstGeom prst="rect">
            <a:avLst/>
          </a:prstGeom>
        </p:spPr>
        <p:txBody>
          <a:bodyPr wrap="square">
            <a:spAutoFit/>
          </a:bodyPr>
          <a:lstStyle/>
          <a:p>
            <a:r>
              <a:rPr lang="en-US" b="1"/>
              <a:t>Six phase integration project methodology</a:t>
            </a:r>
          </a:p>
          <a:p>
            <a:pPr marL="173038" lvl="1" indent="-173038">
              <a:buFont typeface="Arial" panose="020B0604020202020204" pitchFamily="34" charset="0"/>
              <a:buChar char="•"/>
            </a:pPr>
            <a:r>
              <a:rPr lang="en-US"/>
              <a:t>Business processes and milestone dates to be determined at kick-off meeting</a:t>
            </a:r>
          </a:p>
          <a:p>
            <a:pPr marL="173038" lvl="1" indent="-173038">
              <a:buFont typeface="Arial" panose="020B0604020202020204" pitchFamily="34" charset="0"/>
              <a:buChar char="•"/>
            </a:pPr>
            <a:r>
              <a:rPr lang="en-US"/>
              <a:t>Focus on requirements in up-front design and build phase</a:t>
            </a:r>
          </a:p>
          <a:p>
            <a:pPr marL="173038" lvl="1" indent="-173038">
              <a:buFont typeface="Arial" panose="020B0604020202020204" pitchFamily="34" charset="0"/>
              <a:buChar char="•"/>
            </a:pPr>
            <a:r>
              <a:rPr lang="en-US"/>
              <a:t>Timeline based on transactions in scope</a:t>
            </a:r>
          </a:p>
        </p:txBody>
      </p:sp>
      <p:sp>
        <p:nvSpPr>
          <p:cNvPr id="8" name="Arrow: Pentagon 7">
            <a:extLst>
              <a:ext uri="{FF2B5EF4-FFF2-40B4-BE49-F238E27FC236}">
                <a16:creationId xmlns:a16="http://schemas.microsoft.com/office/drawing/2014/main" id="{70399D4E-E091-484F-A9D0-C21D23BD0C9D}"/>
              </a:ext>
            </a:extLst>
          </p:cNvPr>
          <p:cNvSpPr/>
          <p:nvPr/>
        </p:nvSpPr>
        <p:spPr bwMode="gray">
          <a:xfrm>
            <a:off x="1242879" y="2648759"/>
            <a:ext cx="1855358" cy="682563"/>
          </a:xfrm>
          <a:prstGeom prst="homePlate">
            <a:avLst/>
          </a:prstGeom>
          <a:solidFill>
            <a:schemeClr val="accent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800" b="0" i="0" u="none" strike="noStrike" kern="0" cap="none" spc="0" normalizeH="0" baseline="0" noProof="0">
                <a:ln>
                  <a:noFill/>
                </a:ln>
                <a:solidFill>
                  <a:schemeClr val="bg1"/>
                </a:solidFill>
                <a:effectLst/>
                <a:uLnTx/>
                <a:uFillTx/>
                <a:ea typeface="Arial Unicode MS" pitchFamily="34" charset="-128"/>
                <a:cs typeface="Arial Unicode MS" pitchFamily="34" charset="-128"/>
              </a:rPr>
              <a:t>Plan</a:t>
            </a:r>
          </a:p>
        </p:txBody>
      </p:sp>
      <p:sp>
        <p:nvSpPr>
          <p:cNvPr id="14" name="Arrow: Chevron 13">
            <a:extLst>
              <a:ext uri="{FF2B5EF4-FFF2-40B4-BE49-F238E27FC236}">
                <a16:creationId xmlns:a16="http://schemas.microsoft.com/office/drawing/2014/main" id="{D88F2D26-9747-453C-987E-B9A6369E9560}"/>
              </a:ext>
            </a:extLst>
          </p:cNvPr>
          <p:cNvSpPr/>
          <p:nvPr/>
        </p:nvSpPr>
        <p:spPr bwMode="gray">
          <a:xfrm>
            <a:off x="2857037" y="2651972"/>
            <a:ext cx="1659934" cy="689257"/>
          </a:xfrm>
          <a:prstGeom prst="chevron">
            <a:avLst/>
          </a:prstGeom>
          <a:solidFill>
            <a:schemeClr val="accent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800" b="0" i="0" u="none" strike="noStrike" kern="0" cap="none" spc="0" normalizeH="0" baseline="0" noProof="0">
                <a:ln>
                  <a:noFill/>
                </a:ln>
                <a:solidFill>
                  <a:schemeClr val="bg1"/>
                </a:solidFill>
                <a:effectLst/>
                <a:uLnTx/>
                <a:uFillTx/>
                <a:ea typeface="Arial Unicode MS" pitchFamily="34" charset="-128"/>
                <a:cs typeface="Arial Unicode MS" pitchFamily="34" charset="-128"/>
              </a:rPr>
              <a:t>Design</a:t>
            </a:r>
          </a:p>
        </p:txBody>
      </p:sp>
      <p:sp>
        <p:nvSpPr>
          <p:cNvPr id="15" name="Arrow: Chevron 14">
            <a:extLst>
              <a:ext uri="{FF2B5EF4-FFF2-40B4-BE49-F238E27FC236}">
                <a16:creationId xmlns:a16="http://schemas.microsoft.com/office/drawing/2014/main" id="{98F2DDFC-4D4C-4C92-8CAA-9F3F7C62B51E}"/>
              </a:ext>
            </a:extLst>
          </p:cNvPr>
          <p:cNvSpPr/>
          <p:nvPr/>
        </p:nvSpPr>
        <p:spPr bwMode="gray">
          <a:xfrm>
            <a:off x="4277349" y="2642064"/>
            <a:ext cx="2389782" cy="689257"/>
          </a:xfrm>
          <a:prstGeom prst="chevron">
            <a:avLst/>
          </a:prstGeom>
          <a:solidFill>
            <a:schemeClr val="accent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800" b="0" i="0" u="none" strike="noStrike" kern="0" cap="none" spc="0" normalizeH="0" baseline="0" noProof="0">
                <a:ln>
                  <a:noFill/>
                </a:ln>
                <a:solidFill>
                  <a:schemeClr val="bg1"/>
                </a:solidFill>
                <a:effectLst/>
                <a:uLnTx/>
                <a:uFillTx/>
                <a:ea typeface="Arial Unicode MS" pitchFamily="34" charset="-128"/>
                <a:cs typeface="Arial Unicode MS" pitchFamily="34" charset="-128"/>
              </a:rPr>
              <a:t>Build</a:t>
            </a:r>
          </a:p>
        </p:txBody>
      </p:sp>
      <p:sp>
        <p:nvSpPr>
          <p:cNvPr id="16" name="Arrow: Chevron 15">
            <a:extLst>
              <a:ext uri="{FF2B5EF4-FFF2-40B4-BE49-F238E27FC236}">
                <a16:creationId xmlns:a16="http://schemas.microsoft.com/office/drawing/2014/main" id="{51F8295F-49D0-48D5-B139-7FCC2337A7F5}"/>
              </a:ext>
            </a:extLst>
          </p:cNvPr>
          <p:cNvSpPr/>
          <p:nvPr/>
        </p:nvSpPr>
        <p:spPr bwMode="gray">
          <a:xfrm>
            <a:off x="6430899" y="2649588"/>
            <a:ext cx="2572753" cy="689257"/>
          </a:xfrm>
          <a:prstGeom prst="chevron">
            <a:avLst/>
          </a:prstGeom>
          <a:solidFill>
            <a:schemeClr val="accent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800" b="0" i="0" u="none" strike="noStrike" kern="0" cap="none" spc="0" normalizeH="0" baseline="0" noProof="0">
                <a:ln>
                  <a:noFill/>
                </a:ln>
                <a:solidFill>
                  <a:schemeClr val="bg1"/>
                </a:solidFill>
                <a:effectLst/>
                <a:uLnTx/>
                <a:uFillTx/>
                <a:ea typeface="Arial Unicode MS" pitchFamily="34" charset="-128"/>
                <a:cs typeface="Arial Unicode MS" pitchFamily="34" charset="-128"/>
              </a:rPr>
              <a:t>Test</a:t>
            </a:r>
          </a:p>
        </p:txBody>
      </p:sp>
      <p:sp>
        <p:nvSpPr>
          <p:cNvPr id="17" name="Arrow: Chevron 16">
            <a:extLst>
              <a:ext uri="{FF2B5EF4-FFF2-40B4-BE49-F238E27FC236}">
                <a16:creationId xmlns:a16="http://schemas.microsoft.com/office/drawing/2014/main" id="{5402A4DB-1BB9-43E6-80E1-6DABC08310E1}"/>
              </a:ext>
            </a:extLst>
          </p:cNvPr>
          <p:cNvSpPr/>
          <p:nvPr/>
        </p:nvSpPr>
        <p:spPr bwMode="gray">
          <a:xfrm>
            <a:off x="8762260" y="2642065"/>
            <a:ext cx="1855358" cy="689257"/>
          </a:xfrm>
          <a:prstGeom prst="chevron">
            <a:avLst/>
          </a:prstGeom>
          <a:solidFill>
            <a:schemeClr val="accent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800" b="0" i="0" u="none" strike="noStrike" kern="0" cap="none" spc="0" normalizeH="0" baseline="0" noProof="0">
                <a:ln>
                  <a:noFill/>
                </a:ln>
                <a:solidFill>
                  <a:schemeClr val="bg1"/>
                </a:solidFill>
                <a:effectLst/>
                <a:uLnTx/>
                <a:uFillTx/>
                <a:ea typeface="Arial Unicode MS" pitchFamily="34" charset="-128"/>
                <a:cs typeface="Arial Unicode MS" pitchFamily="34" charset="-128"/>
              </a:rPr>
              <a:t>Deploy</a:t>
            </a:r>
          </a:p>
        </p:txBody>
      </p:sp>
      <p:sp>
        <p:nvSpPr>
          <p:cNvPr id="18" name="Arrow: Chevron 17">
            <a:extLst>
              <a:ext uri="{FF2B5EF4-FFF2-40B4-BE49-F238E27FC236}">
                <a16:creationId xmlns:a16="http://schemas.microsoft.com/office/drawing/2014/main" id="{D40907AD-9054-4D3A-9382-DB868E575007}"/>
              </a:ext>
            </a:extLst>
          </p:cNvPr>
          <p:cNvSpPr/>
          <p:nvPr/>
        </p:nvSpPr>
        <p:spPr bwMode="gray">
          <a:xfrm>
            <a:off x="10377996" y="2631833"/>
            <a:ext cx="1746155" cy="689257"/>
          </a:xfrm>
          <a:prstGeom prst="chevron">
            <a:avLst/>
          </a:prstGeom>
          <a:solidFill>
            <a:schemeClr val="accent1"/>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1800" kern="0">
                <a:solidFill>
                  <a:schemeClr val="bg1"/>
                </a:solidFill>
                <a:ea typeface="Arial Unicode MS" pitchFamily="34" charset="-128"/>
                <a:cs typeface="Arial Unicode MS" pitchFamily="34" charset="-128"/>
              </a:rPr>
              <a:t>Go Live</a:t>
            </a:r>
            <a:endParaRPr kumimoji="0" lang="en-US" sz="1800" b="0" i="0" u="none" strike="noStrike" kern="0" cap="none" spc="0" normalizeH="0" baseline="0" noProof="0">
              <a:ln>
                <a:noFill/>
              </a:ln>
              <a:solidFill>
                <a:schemeClr val="bg1"/>
              </a:solidFill>
              <a:effectLst/>
              <a:uLnTx/>
              <a:uFillTx/>
              <a:ea typeface="Arial Unicode MS" pitchFamily="34" charset="-128"/>
              <a:cs typeface="Arial Unicode MS" pitchFamily="34" charset="-128"/>
            </a:endParaRPr>
          </a:p>
        </p:txBody>
      </p:sp>
      <p:sp>
        <p:nvSpPr>
          <p:cNvPr id="2" name="TextBox 1">
            <a:extLst>
              <a:ext uri="{FF2B5EF4-FFF2-40B4-BE49-F238E27FC236}">
                <a16:creationId xmlns:a16="http://schemas.microsoft.com/office/drawing/2014/main" id="{74ACD6E7-8CB0-4682-B3C5-D39F6A445202}"/>
              </a:ext>
            </a:extLst>
          </p:cNvPr>
          <p:cNvSpPr txBox="1"/>
          <p:nvPr/>
        </p:nvSpPr>
        <p:spPr>
          <a:xfrm>
            <a:off x="2059432" y="3880387"/>
            <a:ext cx="1595210"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Plan</a:t>
            </a:r>
          </a:p>
        </p:txBody>
      </p:sp>
      <p:sp>
        <p:nvSpPr>
          <p:cNvPr id="12" name="TextBox 11">
            <a:extLst>
              <a:ext uri="{FF2B5EF4-FFF2-40B4-BE49-F238E27FC236}">
                <a16:creationId xmlns:a16="http://schemas.microsoft.com/office/drawing/2014/main" id="{E5A5AE26-8655-4E07-A420-BFB636252B0D}"/>
              </a:ext>
            </a:extLst>
          </p:cNvPr>
          <p:cNvSpPr txBox="1"/>
          <p:nvPr/>
        </p:nvSpPr>
        <p:spPr>
          <a:xfrm>
            <a:off x="10941652" y="5924898"/>
            <a:ext cx="1748901"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Go Live</a:t>
            </a:r>
          </a:p>
        </p:txBody>
      </p:sp>
      <p:sp>
        <p:nvSpPr>
          <p:cNvPr id="13" name="TextBox 12">
            <a:extLst>
              <a:ext uri="{FF2B5EF4-FFF2-40B4-BE49-F238E27FC236}">
                <a16:creationId xmlns:a16="http://schemas.microsoft.com/office/drawing/2014/main" id="{1694A2FE-A49E-4997-9CDE-8A435575C904}"/>
              </a:ext>
            </a:extLst>
          </p:cNvPr>
          <p:cNvSpPr txBox="1"/>
          <p:nvPr/>
        </p:nvSpPr>
        <p:spPr>
          <a:xfrm>
            <a:off x="2629177" y="4275237"/>
            <a:ext cx="1748901"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Design</a:t>
            </a:r>
          </a:p>
        </p:txBody>
      </p:sp>
      <p:sp>
        <p:nvSpPr>
          <p:cNvPr id="19" name="TextBox 18">
            <a:extLst>
              <a:ext uri="{FF2B5EF4-FFF2-40B4-BE49-F238E27FC236}">
                <a16:creationId xmlns:a16="http://schemas.microsoft.com/office/drawing/2014/main" id="{CD84C8F0-F76D-48BB-AC3B-488ED045FA43}"/>
              </a:ext>
            </a:extLst>
          </p:cNvPr>
          <p:cNvSpPr txBox="1"/>
          <p:nvPr/>
        </p:nvSpPr>
        <p:spPr>
          <a:xfrm>
            <a:off x="4847207" y="4696709"/>
            <a:ext cx="1748901"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Build</a:t>
            </a:r>
          </a:p>
        </p:txBody>
      </p:sp>
      <p:sp>
        <p:nvSpPr>
          <p:cNvPr id="20" name="TextBox 19">
            <a:extLst>
              <a:ext uri="{FF2B5EF4-FFF2-40B4-BE49-F238E27FC236}">
                <a16:creationId xmlns:a16="http://schemas.microsoft.com/office/drawing/2014/main" id="{7D4B0208-F8CB-4E12-ACBB-22E3C580C484}"/>
              </a:ext>
            </a:extLst>
          </p:cNvPr>
          <p:cNvSpPr txBox="1"/>
          <p:nvPr/>
        </p:nvSpPr>
        <p:spPr>
          <a:xfrm>
            <a:off x="8381132" y="5100837"/>
            <a:ext cx="1748901"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Test</a:t>
            </a:r>
          </a:p>
        </p:txBody>
      </p:sp>
      <p:sp>
        <p:nvSpPr>
          <p:cNvPr id="21" name="TextBox 20">
            <a:extLst>
              <a:ext uri="{FF2B5EF4-FFF2-40B4-BE49-F238E27FC236}">
                <a16:creationId xmlns:a16="http://schemas.microsoft.com/office/drawing/2014/main" id="{FCA01AA7-206F-425C-B8A0-B3D44236BC1E}"/>
              </a:ext>
            </a:extLst>
          </p:cNvPr>
          <p:cNvSpPr txBox="1"/>
          <p:nvPr/>
        </p:nvSpPr>
        <p:spPr>
          <a:xfrm>
            <a:off x="10275902" y="5517730"/>
            <a:ext cx="1748901" cy="276999"/>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800" kern="0">
                <a:solidFill>
                  <a:schemeClr val="bg1"/>
                </a:solidFill>
                <a:ea typeface="Arial Unicode MS" pitchFamily="34" charset="-128"/>
                <a:cs typeface="Arial Unicode MS" pitchFamily="34" charset="-128"/>
              </a:rPr>
              <a:t>Deploy</a:t>
            </a:r>
          </a:p>
        </p:txBody>
      </p:sp>
    </p:spTree>
    <p:extLst>
      <p:ext uri="{BB962C8B-B14F-4D97-AF65-F5344CB8AC3E}">
        <p14:creationId xmlns:p14="http://schemas.microsoft.com/office/powerpoint/2010/main" val="26787664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504001" y="504000"/>
            <a:ext cx="11186476" cy="369332"/>
          </a:xfrm>
        </p:spPr>
        <p:txBody>
          <a:bodyPr/>
          <a:lstStyle/>
          <a:p>
            <a:r>
              <a:rPr lang="en-US"/>
              <a:t>Supplier Integration Project Planning Key Tasks</a:t>
            </a:r>
          </a:p>
        </p:txBody>
      </p:sp>
      <p:grpSp>
        <p:nvGrpSpPr>
          <p:cNvPr id="11" name="Group 10"/>
          <p:cNvGrpSpPr/>
          <p:nvPr/>
        </p:nvGrpSpPr>
        <p:grpSpPr>
          <a:xfrm>
            <a:off x="3082472" y="2470595"/>
            <a:ext cx="7251065" cy="432422"/>
            <a:chOff x="1268579" y="2941796"/>
            <a:chExt cx="7564984" cy="432422"/>
          </a:xfrm>
          <a:solidFill>
            <a:schemeClr val="accent3"/>
          </a:solidFill>
        </p:grpSpPr>
        <p:sp>
          <p:nvSpPr>
            <p:cNvPr id="2" name="Left-Right Arrow 1"/>
            <p:cNvSpPr/>
            <p:nvPr/>
          </p:nvSpPr>
          <p:spPr bwMode="gray">
            <a:xfrm>
              <a:off x="1268579" y="2941796"/>
              <a:ext cx="7564984" cy="432422"/>
            </a:xfrm>
            <a:prstGeom prst="leftRightArrow">
              <a:avLst>
                <a:gd name="adj1" fmla="val 100000"/>
                <a:gd name="adj2" fmla="val 50000"/>
              </a:avLst>
            </a:prstGeom>
            <a:grpFill/>
            <a:ln w="6350" algn="ctr">
              <a:noFill/>
              <a:miter lim="800000"/>
              <a:headEnd/>
              <a:tailEnd/>
            </a:ln>
          </p:spPr>
          <p:txBody>
            <a:bodyPr lIns="90000" tIns="72000" rIns="90000" bIns="72000" rtlCol="0" anchor="ctr"/>
            <a:lstStyle/>
            <a:p>
              <a:pPr algn="ctr" defTabSz="914400" fontAlgn="base">
                <a:spcBef>
                  <a:spcPct val="50000"/>
                </a:spcBef>
                <a:spcAft>
                  <a:spcPct val="0"/>
                </a:spcAft>
                <a:buClr>
                  <a:srgbClr val="F0AB00"/>
                </a:buClr>
                <a:buSzPct val="80000"/>
              </a:pPr>
              <a:endParaRPr lang="en-US" kern="0">
                <a:latin typeface="+mn-lt"/>
                <a:ea typeface="Arial Unicode MS" pitchFamily="34" charset="-128"/>
                <a:cs typeface="Arial Unicode MS" pitchFamily="34" charset="-128"/>
              </a:endParaRPr>
            </a:p>
          </p:txBody>
        </p:sp>
        <p:sp>
          <p:nvSpPr>
            <p:cNvPr id="6" name="TextBox 5"/>
            <p:cNvSpPr txBox="1"/>
            <p:nvPr/>
          </p:nvSpPr>
          <p:spPr>
            <a:xfrm>
              <a:off x="3965461" y="2973341"/>
              <a:ext cx="1628336" cy="369332"/>
            </a:xfrm>
            <a:prstGeom prst="rect">
              <a:avLst/>
            </a:prstGeom>
            <a:grpFill/>
          </p:spPr>
          <p:txBody>
            <a:bodyPr wrap="square" rtlCol="0">
              <a:spAutoFit/>
            </a:bodyPr>
            <a:lstStyle/>
            <a:p>
              <a:pPr fontAlgn="base">
                <a:spcBef>
                  <a:spcPct val="50000"/>
                </a:spcBef>
                <a:spcAft>
                  <a:spcPct val="0"/>
                </a:spcAft>
                <a:buClr>
                  <a:srgbClr val="F0AB00"/>
                </a:buClr>
                <a:buSzPct val="80000"/>
              </a:pPr>
              <a:r>
                <a:rPr lang="en-US" sz="1800" kern="0">
                  <a:latin typeface="+mn-lt"/>
                  <a:ea typeface="Arial Unicode MS" pitchFamily="34" charset="-128"/>
                  <a:cs typeface="Arial Unicode MS" pitchFamily="34" charset="-128"/>
                </a:rPr>
                <a:t>Weekly Calls</a:t>
              </a:r>
            </a:p>
          </p:txBody>
        </p:sp>
      </p:grpSp>
      <p:sp>
        <p:nvSpPr>
          <p:cNvPr id="41" name="TextBox 40"/>
          <p:cNvSpPr txBox="1"/>
          <p:nvPr/>
        </p:nvSpPr>
        <p:spPr>
          <a:xfrm>
            <a:off x="1797919" y="1893034"/>
            <a:ext cx="1232363" cy="3517886"/>
          </a:xfrm>
          <a:prstGeom prst="rect">
            <a:avLst/>
          </a:prstGeom>
          <a:solidFill>
            <a:schemeClr val="tx2">
              <a:lumMod val="20000"/>
              <a:lumOff val="80000"/>
            </a:schemeClr>
          </a:solidFill>
        </p:spPr>
        <p:txBody>
          <a:bodyPr wrap="square" rtlCol="0">
            <a:spAutoFit/>
          </a:bodyPr>
          <a:lstStyle/>
          <a:p>
            <a:pPr marL="0" lvl="2">
              <a:spcBef>
                <a:spcPct val="20000"/>
              </a:spcBef>
              <a:buClr>
                <a:schemeClr val="accent1"/>
              </a:buClr>
              <a:buSzPct val="100000"/>
              <a:buNone/>
              <a:defRPr/>
            </a:pPr>
            <a:r>
              <a:rPr lang="en-US" sz="1050" b="1" kern="0">
                <a:ea typeface="Arial Unicode MS" pitchFamily="34" charset="-128"/>
                <a:cs typeface="Arial Unicode MS" pitchFamily="34" charset="-128"/>
              </a:rPr>
              <a:t>Pre-enablement Tasks</a:t>
            </a:r>
            <a:endParaRPr lang="en-US" sz="1050" kern="0">
              <a:latin typeface="+mn-lt"/>
              <a:cs typeface="Arial" pitchFamily="34" charset="0"/>
            </a:endParaRPr>
          </a:p>
          <a:p>
            <a:pPr marL="0" lvl="2">
              <a:spcBef>
                <a:spcPct val="20000"/>
              </a:spcBef>
              <a:buClr>
                <a:schemeClr val="accent1"/>
              </a:buClr>
              <a:buSzPct val="100000"/>
              <a:buNone/>
              <a:defRPr/>
            </a:pPr>
            <a:endParaRPr lang="en-US" sz="900" kern="0">
              <a:latin typeface="+mn-lt"/>
              <a:cs typeface="Arial" pitchFamily="34" charset="0"/>
            </a:endParaRPr>
          </a:p>
          <a:p>
            <a:pPr marL="0" lvl="2">
              <a:spcBef>
                <a:spcPct val="20000"/>
              </a:spcBef>
              <a:buClr>
                <a:schemeClr val="accent1"/>
              </a:buClr>
              <a:buSzPct val="100000"/>
              <a:buNone/>
              <a:defRPr/>
            </a:pPr>
            <a:endParaRPr lang="en-US" sz="900" kern="0">
              <a:latin typeface="+mn-lt"/>
              <a:cs typeface="Arial" pitchFamily="34" charset="0"/>
            </a:endParaRPr>
          </a:p>
          <a:p>
            <a:pPr marL="114300" lvl="2" indent="-114300">
              <a:spcBef>
                <a:spcPct val="20000"/>
              </a:spcBef>
              <a:buClr>
                <a:schemeClr val="accent1"/>
              </a:buClr>
              <a:buSzPct val="100000"/>
              <a:buFont typeface="Arial" pitchFamily="34" charset="0"/>
              <a:buChar char="•"/>
              <a:defRPr/>
            </a:pPr>
            <a:r>
              <a:rPr lang="en-US" sz="1000" kern="0">
                <a:latin typeface="+mn-lt"/>
                <a:cs typeface="Arial" pitchFamily="34" charset="0"/>
              </a:rPr>
              <a:t>Requirements gathering</a:t>
            </a:r>
          </a:p>
          <a:p>
            <a:pPr marL="114300" lvl="2" indent="-114300">
              <a:spcBef>
                <a:spcPct val="20000"/>
              </a:spcBef>
              <a:buClr>
                <a:schemeClr val="accent1"/>
              </a:buClr>
              <a:buSzPct val="100000"/>
              <a:buFont typeface="Arial" pitchFamily="34" charset="0"/>
              <a:buChar char="•"/>
              <a:defRPr/>
            </a:pPr>
            <a:endParaRPr lang="en-US" sz="1000" kern="0">
              <a:latin typeface="+mn-lt"/>
              <a:cs typeface="Arial" pitchFamily="34" charset="0"/>
            </a:endParaRPr>
          </a:p>
          <a:p>
            <a:pPr marL="114300" lvl="2" indent="-114300">
              <a:spcBef>
                <a:spcPct val="20000"/>
              </a:spcBef>
              <a:buClr>
                <a:schemeClr val="accent1"/>
              </a:buClr>
              <a:buSzPct val="100000"/>
              <a:buFont typeface="Arial" pitchFamily="34" charset="0"/>
              <a:buChar char="•"/>
              <a:defRPr/>
            </a:pPr>
            <a:r>
              <a:rPr lang="en-US" sz="1000" kern="0">
                <a:latin typeface="+mn-lt"/>
                <a:cs typeface="Arial" pitchFamily="34" charset="0"/>
              </a:rPr>
              <a:t>cXML/EDI buyer solution testing</a:t>
            </a:r>
          </a:p>
          <a:p>
            <a:pPr marL="114300" lvl="2" indent="-114300">
              <a:spcBef>
                <a:spcPct val="20000"/>
              </a:spcBef>
              <a:buClr>
                <a:schemeClr val="accent1"/>
              </a:buClr>
              <a:buSzPct val="100000"/>
              <a:buFont typeface="Arial" pitchFamily="34" charset="0"/>
              <a:buChar char="•"/>
              <a:defRPr/>
            </a:pPr>
            <a:endParaRPr lang="en-US" sz="1000" kern="0">
              <a:latin typeface="+mn-lt"/>
              <a:cs typeface="Arial" pitchFamily="34" charset="0"/>
            </a:endParaRPr>
          </a:p>
          <a:p>
            <a:pPr marL="114300" lvl="2" indent="-114300">
              <a:spcBef>
                <a:spcPct val="20000"/>
              </a:spcBef>
              <a:buClr>
                <a:schemeClr val="accent1"/>
              </a:buClr>
              <a:buSzPct val="100000"/>
              <a:buFont typeface="Arial" pitchFamily="34" charset="0"/>
              <a:buChar char="•"/>
              <a:defRPr/>
            </a:pPr>
            <a:r>
              <a:rPr lang="en-US" sz="1000" kern="0">
                <a:latin typeface="+mn-lt"/>
                <a:cs typeface="Arial" pitchFamily="34" charset="0"/>
              </a:rPr>
              <a:t>Create Integration Guidelines</a:t>
            </a:r>
          </a:p>
          <a:p>
            <a:pPr marL="114300" lvl="2" indent="-114300">
              <a:spcBef>
                <a:spcPct val="20000"/>
              </a:spcBef>
              <a:buClr>
                <a:schemeClr val="accent1"/>
              </a:buClr>
              <a:buSzPct val="100000"/>
              <a:buFont typeface="Arial" pitchFamily="34" charset="0"/>
              <a:buChar char="•"/>
              <a:defRPr/>
            </a:pPr>
            <a:endParaRPr lang="en-US" sz="1000" kern="0">
              <a:latin typeface="+mn-lt"/>
              <a:cs typeface="Arial" pitchFamily="34" charset="0"/>
            </a:endParaRPr>
          </a:p>
          <a:p>
            <a:pPr marL="114300" lvl="2" indent="-114300">
              <a:spcBef>
                <a:spcPct val="20000"/>
              </a:spcBef>
              <a:buClr>
                <a:schemeClr val="accent1"/>
              </a:buClr>
              <a:buSzPct val="100000"/>
              <a:buFont typeface="Arial" pitchFamily="34" charset="0"/>
              <a:buChar char="•"/>
              <a:defRPr/>
            </a:pPr>
            <a:r>
              <a:rPr lang="en-US" sz="1000" kern="0">
                <a:latin typeface="+mn-lt"/>
                <a:cs typeface="Arial" pitchFamily="34" charset="0"/>
              </a:rPr>
              <a:t>Create master test plan</a:t>
            </a:r>
          </a:p>
          <a:p>
            <a:pPr marL="114300" lvl="2" indent="-114300">
              <a:spcBef>
                <a:spcPct val="20000"/>
              </a:spcBef>
              <a:buClr>
                <a:schemeClr val="accent1"/>
              </a:buClr>
              <a:buSzPct val="100000"/>
              <a:buFont typeface="Arial" pitchFamily="34" charset="0"/>
              <a:buChar char="•"/>
              <a:defRPr/>
            </a:pPr>
            <a:endParaRPr lang="en-US" sz="1000" kern="0">
              <a:latin typeface="+mn-lt"/>
              <a:cs typeface="Arial" pitchFamily="34" charset="0"/>
            </a:endParaRPr>
          </a:p>
          <a:p>
            <a:pPr marL="114300" lvl="2" indent="-114300">
              <a:spcBef>
                <a:spcPct val="20000"/>
              </a:spcBef>
              <a:buClr>
                <a:schemeClr val="accent1"/>
              </a:buClr>
              <a:buSzPct val="100000"/>
              <a:buFont typeface="Arial" pitchFamily="34" charset="0"/>
              <a:buChar char="•"/>
              <a:defRPr/>
            </a:pPr>
            <a:r>
              <a:rPr lang="en-US" sz="1000" kern="0">
                <a:latin typeface="+mn-lt"/>
                <a:cs typeface="Arial" pitchFamily="34" charset="0"/>
              </a:rPr>
              <a:t>Create kick off call template</a:t>
            </a:r>
          </a:p>
          <a:p>
            <a:pPr marL="114300" lvl="2" indent="-114300">
              <a:spcBef>
                <a:spcPct val="20000"/>
              </a:spcBef>
              <a:buClr>
                <a:schemeClr val="accent1"/>
              </a:buClr>
              <a:buSzPct val="100000"/>
              <a:buFont typeface="Arial" pitchFamily="34" charset="0"/>
              <a:buChar char="•"/>
              <a:defRPr/>
            </a:pPr>
            <a:endParaRPr lang="en-US" sz="1000" kern="0">
              <a:latin typeface="+mn-lt"/>
              <a:cs typeface="Arial" pitchFamily="34" charset="0"/>
            </a:endParaRPr>
          </a:p>
        </p:txBody>
      </p:sp>
      <p:graphicFrame>
        <p:nvGraphicFramePr>
          <p:cNvPr id="54" name="Diagram 53">
            <a:extLst>
              <a:ext uri="{FF2B5EF4-FFF2-40B4-BE49-F238E27FC236}">
                <a16:creationId xmlns:a16="http://schemas.microsoft.com/office/drawing/2014/main" id="{923CCB78-2EEF-4D20-AA5F-9C4AA6C18518}"/>
              </a:ext>
            </a:extLst>
          </p:cNvPr>
          <p:cNvGraphicFramePr/>
          <p:nvPr>
            <p:extLst>
              <p:ext uri="{D42A27DB-BD31-4B8C-83A1-F6EECF244321}">
                <p14:modId xmlns:p14="http://schemas.microsoft.com/office/powerpoint/2010/main" val="2896313861"/>
              </p:ext>
            </p:extLst>
          </p:nvPr>
        </p:nvGraphicFramePr>
        <p:xfrm>
          <a:off x="3142430" y="2294474"/>
          <a:ext cx="7191107" cy="38013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a:extLst>
              <a:ext uri="{FF2B5EF4-FFF2-40B4-BE49-F238E27FC236}">
                <a16:creationId xmlns:a16="http://schemas.microsoft.com/office/drawing/2014/main" id="{691853D3-4850-4699-8919-C8C4DBE921F5}"/>
              </a:ext>
            </a:extLst>
          </p:cNvPr>
          <p:cNvPicPr>
            <a:picLocks noChangeAspect="1"/>
          </p:cNvPicPr>
          <p:nvPr/>
        </p:nvPicPr>
        <p:blipFill>
          <a:blip r:embed="rId8"/>
          <a:stretch>
            <a:fillRect/>
          </a:stretch>
        </p:blipFill>
        <p:spPr>
          <a:xfrm>
            <a:off x="3089162" y="1836301"/>
            <a:ext cx="7244375" cy="541757"/>
          </a:xfrm>
          <a:prstGeom prst="rect">
            <a:avLst/>
          </a:prstGeom>
        </p:spPr>
      </p:pic>
    </p:spTree>
    <p:extLst>
      <p:ext uri="{BB962C8B-B14F-4D97-AF65-F5344CB8AC3E}">
        <p14:creationId xmlns:p14="http://schemas.microsoft.com/office/powerpoint/2010/main" val="107221051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genda items"/>
          <p:cNvSpPr>
            <a:spLocks noGrp="1"/>
          </p:cNvSpPr>
          <p:nvPr>
            <p:ph type="body" sz="quarter" idx="10"/>
          </p:nvPr>
        </p:nvSpPr>
        <p:spPr/>
        <p:txBody>
          <a:bodyPr/>
          <a:lstStyle/>
          <a:p>
            <a:pPr marL="342831" indent="-342831">
              <a:spcBef>
                <a:spcPts val="300"/>
              </a:spcBef>
              <a:spcAft>
                <a:spcPts val="300"/>
              </a:spcAft>
              <a:buFont typeface="Wingdings" panose="05000000000000000000" pitchFamily="2" charset="2"/>
              <a:buChar char="v"/>
            </a:pPr>
            <a:r>
              <a:rPr lang="en-US">
                <a:effectLst>
                  <a:outerShdw blurRad="38100" dist="38100" dir="2700000" algn="tl">
                    <a:srgbClr val="C0C0C0"/>
                  </a:outerShdw>
                </a:effectLst>
                <a:ea typeface="ＭＳ Ｐゴシック" pitchFamily="34" charset="-128"/>
              </a:rPr>
              <a:t>What is integration?</a:t>
            </a:r>
          </a:p>
          <a:p>
            <a:pPr marL="342831" indent="-342831">
              <a:spcBef>
                <a:spcPts val="300"/>
              </a:spcBef>
              <a:spcAft>
                <a:spcPts val="300"/>
              </a:spcAft>
              <a:buFont typeface="Wingdings" panose="05000000000000000000" pitchFamily="2" charset="2"/>
              <a:buChar char="v"/>
            </a:pPr>
            <a:r>
              <a:rPr lang="en-US">
                <a:effectLst>
                  <a:outerShdw blurRad="38100" dist="38100" dir="2700000" algn="tl">
                    <a:srgbClr val="C0C0C0"/>
                  </a:outerShdw>
                </a:effectLst>
                <a:ea typeface="ＭＳ Ｐゴシック" pitchFamily="34" charset="-128"/>
              </a:rPr>
              <a:t>What are the added values?</a:t>
            </a:r>
          </a:p>
          <a:p>
            <a:pPr marL="342831" indent="-342831">
              <a:spcBef>
                <a:spcPts val="300"/>
              </a:spcBef>
              <a:spcAft>
                <a:spcPts val="300"/>
              </a:spcAft>
              <a:buFont typeface="Wingdings" panose="05000000000000000000" pitchFamily="2" charset="2"/>
              <a:buChar char="v"/>
            </a:pPr>
            <a:r>
              <a:rPr lang="en-US">
                <a:effectLst>
                  <a:outerShdw blurRad="38100" dist="38100" dir="2700000" algn="tl">
                    <a:srgbClr val="C0C0C0"/>
                  </a:outerShdw>
                </a:effectLst>
                <a:ea typeface="ＭＳ Ｐゴシック" pitchFamily="34" charset="-128"/>
              </a:rPr>
              <a:t>Technical options to integrate</a:t>
            </a:r>
          </a:p>
          <a:p>
            <a:pPr marL="342831" indent="-342831">
              <a:spcBef>
                <a:spcPts val="300"/>
              </a:spcBef>
              <a:spcAft>
                <a:spcPts val="300"/>
              </a:spcAft>
              <a:buFont typeface="Wingdings" panose="05000000000000000000" pitchFamily="2" charset="2"/>
              <a:buChar char="v"/>
            </a:pPr>
            <a:r>
              <a:rPr lang="en-US">
                <a:effectLst>
                  <a:outerShdw blurRad="38100" dist="38100" dir="2700000" algn="tl">
                    <a:srgbClr val="C0C0C0"/>
                  </a:outerShdw>
                </a:effectLst>
                <a:ea typeface="ＭＳ Ｐゴシック" pitchFamily="34" charset="-128"/>
              </a:rPr>
              <a:t>Supplier integration methodology</a:t>
            </a:r>
            <a:endParaRPr lang="en-US"/>
          </a:p>
        </p:txBody>
      </p:sp>
      <p:sp>
        <p:nvSpPr>
          <p:cNvPr id="2" name="Agenda"/>
          <p:cNvSpPr>
            <a:spLocks noGrp="1"/>
          </p:cNvSpPr>
          <p:nvPr>
            <p:ph type="title"/>
          </p:nvPr>
        </p:nvSpPr>
        <p:spPr/>
        <p:txBody>
          <a:bodyPr/>
          <a:lstStyle/>
          <a:p>
            <a:r>
              <a:rPr lang="en-US"/>
              <a:t>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EF922F79-40B7-4228-BFD4-58BE912FD48E}"/>
              </a:ext>
            </a:extLst>
          </p:cNvPr>
          <p:cNvSpPr txBox="1">
            <a:spLocks/>
          </p:cNvSpPr>
          <p:nvPr/>
        </p:nvSpPr>
        <p:spPr>
          <a:xfrm>
            <a:off x="326323" y="1159341"/>
            <a:ext cx="11542528" cy="557423"/>
          </a:xfrm>
          <a:prstGeom prst="rect">
            <a:avLst/>
          </a:prstGeom>
        </p:spPr>
        <p:txBody>
          <a:bodyPr lIns="91440" tIns="45720" rIns="91440" bIns="45720" anchor="t"/>
          <a:lstStyle>
            <a:lvl1pPr marL="0" indent="0" algn="l" defTabSz="1088231" rtl="0" eaLnBrk="1" latinLnBrk="0" hangingPunct="1">
              <a:spcBef>
                <a:spcPts val="1799"/>
              </a:spcBef>
              <a:buClr>
                <a:schemeClr val="accent1"/>
              </a:buClr>
              <a:buSzPct val="80000"/>
              <a:buFontTx/>
              <a:buNone/>
              <a:defRPr sz="1999" b="0" kern="1200">
                <a:solidFill>
                  <a:schemeClr val="tx1"/>
                </a:solidFill>
                <a:latin typeface="+mn-lt"/>
                <a:ea typeface="+mn-ea"/>
                <a:cs typeface="+mn-cs"/>
              </a:defRPr>
            </a:lvl1pPr>
            <a:lvl2pPr marL="179910" indent="-179910" algn="l" defTabSz="1088231" rtl="0" eaLnBrk="1" latinLnBrk="0" hangingPunct="1">
              <a:spcBef>
                <a:spcPts val="600"/>
              </a:spcBef>
              <a:buClr>
                <a:schemeClr val="accent1"/>
              </a:buClr>
              <a:buSzPct val="100000"/>
              <a:buFont typeface="Wingdings" pitchFamily="2" charset="2"/>
              <a:buChar char="§"/>
              <a:defRPr sz="1799" kern="1200">
                <a:solidFill>
                  <a:schemeClr val="tx1"/>
                </a:solidFill>
                <a:latin typeface="+mn-lt"/>
                <a:ea typeface="+mn-ea"/>
                <a:cs typeface="+mn-cs"/>
              </a:defRPr>
            </a:lvl2pPr>
            <a:lvl3pPr marL="358667" indent="-179334" algn="l" defTabSz="1088231" rtl="0" eaLnBrk="1" latinLnBrk="0" hangingPunct="1">
              <a:spcBef>
                <a:spcPts val="300"/>
              </a:spcBef>
              <a:buClr>
                <a:schemeClr val="tx1"/>
              </a:buClr>
              <a:buSzPct val="100000"/>
              <a:buFont typeface="Arial" panose="020B0604020202020204" pitchFamily="34" charset="0"/>
              <a:buChar char="–"/>
              <a:defRPr lang="en-US" sz="1799" kern="1200" noProof="0" dirty="0" smtClean="0">
                <a:solidFill>
                  <a:schemeClr val="tx1"/>
                </a:solidFill>
                <a:latin typeface="+mn-lt"/>
                <a:ea typeface="+mn-ea"/>
                <a:cs typeface="+mn-cs"/>
              </a:defRPr>
            </a:lvl3pPr>
            <a:lvl4pPr marL="539730" indent="-179910" algn="l" defTabSz="1088231" rtl="0" eaLnBrk="1" latinLnBrk="0" hangingPunct="1">
              <a:spcBef>
                <a:spcPts val="300"/>
              </a:spcBef>
              <a:buClr>
                <a:schemeClr val="tx1"/>
              </a:buClr>
              <a:buSzPct val="120000"/>
              <a:buFont typeface="Arial" pitchFamily="34" charset="0"/>
              <a:buChar char="▫"/>
              <a:defRPr sz="1600" kern="1200">
                <a:solidFill>
                  <a:schemeClr val="tx1"/>
                </a:solidFill>
                <a:latin typeface="+mn-lt"/>
                <a:ea typeface="+mn-ea"/>
                <a:cs typeface="+mn-cs"/>
              </a:defRPr>
            </a:lvl4pPr>
            <a:lvl5pPr marL="719640" indent="-179910" algn="l" defTabSz="1088231" rtl="0" eaLnBrk="1" latinLnBrk="0" hangingPunct="1">
              <a:spcBef>
                <a:spcPts val="100"/>
              </a:spcBef>
              <a:buClr>
                <a:schemeClr val="tx1"/>
              </a:buClr>
              <a:buSzPct val="100000"/>
              <a:buFont typeface="Symbol" panose="05050102010706020507" pitchFamily="18" charset="2"/>
              <a:buChar char="-"/>
              <a:defRPr sz="1400" kern="1200" baseline="0">
                <a:solidFill>
                  <a:schemeClr val="tx1"/>
                </a:solidFill>
                <a:latin typeface="+mn-lt"/>
                <a:ea typeface="+mn-ea"/>
                <a:cs typeface="+mn-cs"/>
              </a:defRPr>
            </a:lvl5pPr>
            <a:lvl6pPr marL="2992637"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36753"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80868"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24985" indent="-272058" algn="l" defTabSz="1088231" rtl="0" eaLnBrk="1" latinLnBrk="0" hangingPunct="1">
              <a:spcBef>
                <a:spcPct val="20000"/>
              </a:spcBef>
              <a:buFont typeface="Arial" pitchFamily="34" charset="0"/>
              <a:buChar char="•"/>
              <a:defRPr sz="2399" kern="1200">
                <a:solidFill>
                  <a:schemeClr val="tx1"/>
                </a:solidFill>
                <a:latin typeface="+mn-lt"/>
                <a:ea typeface="+mn-ea"/>
                <a:cs typeface="+mn-cs"/>
              </a:defRPr>
            </a:lvl9pPr>
          </a:lstStyle>
          <a:p>
            <a:r>
              <a:rPr lang="en-US" sz="1400"/>
              <a:t>Participate on weekly project follow up meetings (30 Minutes) with Integration Specialist during the whole integration process</a:t>
            </a:r>
          </a:p>
        </p:txBody>
      </p:sp>
      <p:graphicFrame>
        <p:nvGraphicFramePr>
          <p:cNvPr id="4" name="Diagram 3">
            <a:extLst>
              <a:ext uri="{FF2B5EF4-FFF2-40B4-BE49-F238E27FC236}">
                <a16:creationId xmlns:a16="http://schemas.microsoft.com/office/drawing/2014/main" id="{33FEC43F-5A15-4C2E-BA61-7B5B0CBC9BD2}"/>
              </a:ext>
            </a:extLst>
          </p:cNvPr>
          <p:cNvGraphicFramePr/>
          <p:nvPr>
            <p:extLst>
              <p:ext uri="{D42A27DB-BD31-4B8C-83A1-F6EECF244321}">
                <p14:modId xmlns:p14="http://schemas.microsoft.com/office/powerpoint/2010/main" val="3726399519"/>
              </p:ext>
            </p:extLst>
          </p:nvPr>
        </p:nvGraphicFramePr>
        <p:xfrm>
          <a:off x="505588" y="1825821"/>
          <a:ext cx="10761762" cy="46372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itle 1">
            <a:extLst>
              <a:ext uri="{FF2B5EF4-FFF2-40B4-BE49-F238E27FC236}">
                <a16:creationId xmlns:a16="http://schemas.microsoft.com/office/drawing/2014/main" id="{C97157FD-79B8-4A1A-BDFD-062938456D4E}"/>
              </a:ext>
            </a:extLst>
          </p:cNvPr>
          <p:cNvSpPr txBox="1">
            <a:spLocks/>
          </p:cNvSpPr>
          <p:nvPr/>
        </p:nvSpPr>
        <p:spPr bwMode="black">
          <a:xfrm>
            <a:off x="405852" y="210275"/>
            <a:ext cx="11186476" cy="369332"/>
          </a:xfrm>
          <a:prstGeom prst="rect">
            <a:avLst/>
          </a:prstGeom>
        </p:spPr>
        <p:txBody>
          <a:bodyPr vert="horz" wrap="square" lIns="0" tIns="0" rIns="0" bIns="0" rtlCol="0" anchor="t" anchorCtr="0">
            <a:spAutoFit/>
          </a:bodyPr>
          <a:lstStyle>
            <a:lvl1pPr algn="l" defTabSz="1088558" rtl="0" eaLnBrk="1" latinLnBrk="0" hangingPunct="1">
              <a:spcBef>
                <a:spcPct val="0"/>
              </a:spcBef>
              <a:buNone/>
              <a:defRPr sz="2400" b="1" kern="1200" baseline="0">
                <a:solidFill>
                  <a:schemeClr val="tx1"/>
                </a:solidFill>
                <a:latin typeface="+mj-lt"/>
                <a:ea typeface="+mj-ea"/>
                <a:cs typeface="+mj-cs"/>
              </a:defRPr>
            </a:lvl1pPr>
          </a:lstStyle>
          <a:p>
            <a:r>
              <a:rPr lang="en-US"/>
              <a:t>Best Practices for supplier</a:t>
            </a:r>
          </a:p>
        </p:txBody>
      </p:sp>
    </p:spTree>
    <p:extLst>
      <p:ext uri="{BB962C8B-B14F-4D97-AF65-F5344CB8AC3E}">
        <p14:creationId xmlns:p14="http://schemas.microsoft.com/office/powerpoint/2010/main" val="33156689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Hexagon 5">
            <a:extLst>
              <a:ext uri="{FF2B5EF4-FFF2-40B4-BE49-F238E27FC236}">
                <a16:creationId xmlns:a16="http://schemas.microsoft.com/office/drawing/2014/main" id="{6C9B7C0D-BC7C-4280-A32B-E82F5692CA6F}"/>
              </a:ext>
            </a:extLst>
          </p:cNvPr>
          <p:cNvSpPr/>
          <p:nvPr/>
        </p:nvSpPr>
        <p:spPr bwMode="gray">
          <a:xfrm>
            <a:off x="3408170" y="1665786"/>
            <a:ext cx="4678532" cy="3977196"/>
          </a:xfrm>
          <a:prstGeom prst="hexagon">
            <a:avLst/>
          </a:prstGeom>
          <a:solidFill>
            <a:schemeClr val="accent1"/>
          </a:solidFill>
          <a:ln>
            <a:solidFill>
              <a:schemeClr val="bg1"/>
            </a:solidFill>
            <a:headEnd/>
            <a:tailEnd/>
          </a:ln>
        </p:spPr>
        <p:style>
          <a:lnRef idx="2">
            <a:schemeClr val="accent1">
              <a:shade val="50000"/>
            </a:schemeClr>
          </a:lnRef>
          <a:fillRef idx="1">
            <a:schemeClr val="accent1"/>
          </a:fillRef>
          <a:effectRef idx="0">
            <a:schemeClr val="accent1"/>
          </a:effectRef>
          <a:fontRef idx="minor">
            <a:schemeClr val="lt1"/>
          </a:fontRef>
        </p:style>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a:ln>
                <a:noFill/>
              </a:ln>
              <a:effectLst/>
              <a:uLnTx/>
              <a:uFillTx/>
              <a:ea typeface="Arial Unicode MS" pitchFamily="34" charset="-128"/>
              <a:cs typeface="Arial Unicode MS" pitchFamily="34" charset="-128"/>
            </a:endParaRPr>
          </a:p>
        </p:txBody>
      </p:sp>
      <p:sp>
        <p:nvSpPr>
          <p:cNvPr id="8" name="TextBox 7">
            <a:extLst>
              <a:ext uri="{FF2B5EF4-FFF2-40B4-BE49-F238E27FC236}">
                <a16:creationId xmlns:a16="http://schemas.microsoft.com/office/drawing/2014/main" id="{F43C5554-E2E3-43C4-B85D-3A464B4BEE4B}"/>
              </a:ext>
            </a:extLst>
          </p:cNvPr>
          <p:cNvSpPr txBox="1"/>
          <p:nvPr/>
        </p:nvSpPr>
        <p:spPr>
          <a:xfrm>
            <a:off x="4956290" y="3059668"/>
            <a:ext cx="1552550" cy="369332"/>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kern="0">
                <a:ea typeface="Arial Unicode MS" pitchFamily="34" charset="-128"/>
                <a:cs typeface="Arial Unicode MS" pitchFamily="34" charset="-128"/>
              </a:rPr>
              <a:t>Weekly/bi-weekly/daily calls</a:t>
            </a:r>
            <a:endParaRPr lang="en-US" sz="1400" kern="0">
              <a:ea typeface="Arial Unicode MS" pitchFamily="34" charset="-128"/>
              <a:cs typeface="Arial Unicode MS" pitchFamily="34" charset="-128"/>
            </a:endParaRPr>
          </a:p>
        </p:txBody>
      </p:sp>
      <p:sp>
        <p:nvSpPr>
          <p:cNvPr id="10" name="TextBox 9">
            <a:extLst>
              <a:ext uri="{FF2B5EF4-FFF2-40B4-BE49-F238E27FC236}">
                <a16:creationId xmlns:a16="http://schemas.microsoft.com/office/drawing/2014/main" id="{DEE8C2DD-D32D-4454-B433-BDD8AC69C8E3}"/>
              </a:ext>
            </a:extLst>
          </p:cNvPr>
          <p:cNvSpPr txBox="1"/>
          <p:nvPr/>
        </p:nvSpPr>
        <p:spPr>
          <a:xfrm>
            <a:off x="4956290" y="3711930"/>
            <a:ext cx="1552550" cy="369332"/>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kern="0">
                <a:ea typeface="Arial Unicode MS" pitchFamily="34" charset="-128"/>
                <a:cs typeface="Arial Unicode MS" pitchFamily="34" charset="-128"/>
              </a:rPr>
              <a:t>Monitor and Control – Project governance</a:t>
            </a:r>
          </a:p>
        </p:txBody>
      </p:sp>
      <p:sp>
        <p:nvSpPr>
          <p:cNvPr id="11" name="Arrow: Notched Right 10">
            <a:extLst>
              <a:ext uri="{FF2B5EF4-FFF2-40B4-BE49-F238E27FC236}">
                <a16:creationId xmlns:a16="http://schemas.microsoft.com/office/drawing/2014/main" id="{EF6171CE-DEBE-4ABD-80F7-399805E3BDB6}"/>
              </a:ext>
            </a:extLst>
          </p:cNvPr>
          <p:cNvSpPr/>
          <p:nvPr/>
        </p:nvSpPr>
        <p:spPr bwMode="gray">
          <a:xfrm>
            <a:off x="2411513" y="2831079"/>
            <a:ext cx="1842440" cy="1205144"/>
          </a:xfrm>
          <a:prstGeom prst="notchedRightArrow">
            <a:avLst/>
          </a:prstGeom>
          <a:gradFill flip="none" rotWithShape="1">
            <a:gsLst>
              <a:gs pos="0">
                <a:srgbClr val="99CC00">
                  <a:shade val="30000"/>
                  <a:satMod val="115000"/>
                </a:srgbClr>
              </a:gs>
              <a:gs pos="50000">
                <a:srgbClr val="99CC00">
                  <a:shade val="67500"/>
                  <a:satMod val="115000"/>
                </a:srgbClr>
              </a:gs>
              <a:gs pos="100000">
                <a:srgbClr val="99CC00">
                  <a:shade val="100000"/>
                  <a:satMod val="115000"/>
                </a:srgbClr>
              </a:gs>
            </a:gsLst>
            <a:lin ang="13500000" scaled="1"/>
            <a:tileRect/>
          </a:gra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lang="en-US" sz="1100" kern="0">
                <a:ea typeface="Arial Unicode MS"/>
                <a:cs typeface="Arial Unicode MS"/>
              </a:rPr>
              <a:t>Kick-Off: Buyer, Supplier, SBN</a:t>
            </a:r>
            <a:endParaRPr lang="en-US" sz="1100" b="0" i="0" u="none" strike="noStrike" kern="0" cap="none" spc="0" normalizeH="0" baseline="0" noProof="0">
              <a:ln>
                <a:noFill/>
              </a:ln>
              <a:effectLst/>
              <a:uLnTx/>
              <a:uFillTx/>
              <a:ea typeface="Arial Unicode MS" pitchFamily="34" charset="-128"/>
              <a:cs typeface="Arial Unicode MS" pitchFamily="34" charset="-128"/>
            </a:endParaRPr>
          </a:p>
        </p:txBody>
      </p:sp>
      <p:sp>
        <p:nvSpPr>
          <p:cNvPr id="12" name="Arrow: Notched Right 11">
            <a:extLst>
              <a:ext uri="{FF2B5EF4-FFF2-40B4-BE49-F238E27FC236}">
                <a16:creationId xmlns:a16="http://schemas.microsoft.com/office/drawing/2014/main" id="{BE1F10BE-D242-4C89-AF9D-88962FE51AE0}"/>
              </a:ext>
            </a:extLst>
          </p:cNvPr>
          <p:cNvSpPr/>
          <p:nvPr/>
        </p:nvSpPr>
        <p:spPr bwMode="gray">
          <a:xfrm>
            <a:off x="7294019" y="2826428"/>
            <a:ext cx="1844540" cy="1205144"/>
          </a:xfrm>
          <a:prstGeom prst="notchedRightArrow">
            <a:avLst/>
          </a:prstGeom>
          <a:gradFill flip="none" rotWithShape="1">
            <a:gsLst>
              <a:gs pos="0">
                <a:srgbClr val="99CC00">
                  <a:shade val="30000"/>
                  <a:satMod val="115000"/>
                </a:srgbClr>
              </a:gs>
              <a:gs pos="50000">
                <a:srgbClr val="99CC00">
                  <a:shade val="67500"/>
                  <a:satMod val="115000"/>
                </a:srgbClr>
              </a:gs>
              <a:gs pos="100000">
                <a:srgbClr val="99CC00">
                  <a:shade val="100000"/>
                  <a:satMod val="115000"/>
                </a:srgbClr>
              </a:gs>
            </a:gsLst>
            <a:lin ang="10800000" scaled="1"/>
            <a:tileRect/>
          </a:gradFill>
          <a:ln w="25400" algn="ctr">
            <a:solidFill>
              <a:srgbClr val="92D050"/>
            </a:solid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r>
              <a:rPr kumimoji="0" lang="en-US" sz="1100" b="0" i="0" u="none" strike="noStrike" kern="0" cap="none" spc="0" normalizeH="0" baseline="0" noProof="0">
                <a:ln>
                  <a:noFill/>
                </a:ln>
                <a:effectLst/>
                <a:uLnTx/>
                <a:uFillTx/>
                <a:ea typeface="Arial Unicode MS" pitchFamily="34" charset="-128"/>
                <a:cs typeface="Arial Unicode MS" pitchFamily="34" charset="-128"/>
              </a:rPr>
              <a:t>Deploy and Go Liv</a:t>
            </a:r>
            <a:r>
              <a:rPr lang="en-US" sz="1100" kern="0">
                <a:ea typeface="Arial Unicode MS" pitchFamily="34" charset="-128"/>
                <a:cs typeface="Arial Unicode MS" pitchFamily="34" charset="-128"/>
              </a:rPr>
              <a:t>e</a:t>
            </a:r>
            <a:endParaRPr kumimoji="0" lang="en-US" sz="11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7" name="Arrow: U-Turn 16">
            <a:extLst>
              <a:ext uri="{FF2B5EF4-FFF2-40B4-BE49-F238E27FC236}">
                <a16:creationId xmlns:a16="http://schemas.microsoft.com/office/drawing/2014/main" id="{7285DCD6-503A-4211-A948-6935148D4512}"/>
              </a:ext>
            </a:extLst>
          </p:cNvPr>
          <p:cNvSpPr/>
          <p:nvPr/>
        </p:nvSpPr>
        <p:spPr bwMode="gray">
          <a:xfrm>
            <a:off x="4482368" y="2064216"/>
            <a:ext cx="2530136" cy="1416279"/>
          </a:xfrm>
          <a:prstGeom prst="uturnArrow">
            <a:avLst/>
          </a:prstGeom>
          <a:solidFill>
            <a:schemeClr val="accent3"/>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18" name="TextBox 17">
            <a:extLst>
              <a:ext uri="{FF2B5EF4-FFF2-40B4-BE49-F238E27FC236}">
                <a16:creationId xmlns:a16="http://schemas.microsoft.com/office/drawing/2014/main" id="{5A3F519A-A068-4FF8-98F2-910873155399}"/>
              </a:ext>
            </a:extLst>
          </p:cNvPr>
          <p:cNvSpPr txBox="1"/>
          <p:nvPr/>
        </p:nvSpPr>
        <p:spPr>
          <a:xfrm>
            <a:off x="5188486" y="2136972"/>
            <a:ext cx="1320354"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kern="0">
                <a:ea typeface="Arial Unicode MS" pitchFamily="34" charset="-128"/>
                <a:cs typeface="Arial Unicode MS" pitchFamily="34" charset="-128"/>
              </a:rPr>
              <a:t>Plan &amp; Design</a:t>
            </a:r>
            <a:endParaRPr lang="en-US" sz="1800" kern="0">
              <a:ea typeface="Arial Unicode MS" pitchFamily="34" charset="-128"/>
              <a:cs typeface="Arial Unicode MS" pitchFamily="34" charset="-128"/>
            </a:endParaRPr>
          </a:p>
        </p:txBody>
      </p:sp>
      <p:sp>
        <p:nvSpPr>
          <p:cNvPr id="19" name="Arrow: U-Turn 18">
            <a:extLst>
              <a:ext uri="{FF2B5EF4-FFF2-40B4-BE49-F238E27FC236}">
                <a16:creationId xmlns:a16="http://schemas.microsoft.com/office/drawing/2014/main" id="{12AE9C55-AF5A-4E13-8FE7-A74F5F8D503E}"/>
              </a:ext>
            </a:extLst>
          </p:cNvPr>
          <p:cNvSpPr/>
          <p:nvPr/>
        </p:nvSpPr>
        <p:spPr bwMode="gray">
          <a:xfrm rot="10800000">
            <a:off x="4307052" y="3687274"/>
            <a:ext cx="2530136" cy="1416279"/>
          </a:xfrm>
          <a:prstGeom prst="uturnArrow">
            <a:avLst>
              <a:gd name="adj1" fmla="val 25000"/>
              <a:gd name="adj2" fmla="val 25000"/>
              <a:gd name="adj3" fmla="val 25000"/>
              <a:gd name="adj4" fmla="val 38109"/>
              <a:gd name="adj5" fmla="val 75000"/>
            </a:avLst>
          </a:prstGeom>
          <a:solidFill>
            <a:schemeClr val="accent3"/>
          </a:solidFill>
          <a:ln w="25400" algn="ctr">
            <a:noFill/>
            <a:miter lim="800000"/>
            <a:headEnd/>
            <a:tailEnd/>
          </a:ln>
        </p:spPr>
        <p:txBody>
          <a:bodyPr lIns="90000" tIns="72000" rIns="90000" bIns="72000" rtlCol="0" anchor="ctr"/>
          <a:lstStyle/>
          <a:p>
            <a:pPr marR="0" algn="ctr" defTabSz="914400" eaLnBrk="1" fontAlgn="base" latinLnBrk="0" hangingPunct="1">
              <a:lnSpc>
                <a:spcPct val="100000"/>
              </a:lnSpc>
              <a:spcBef>
                <a:spcPct val="50000"/>
              </a:spcBef>
              <a:spcAft>
                <a:spcPct val="0"/>
              </a:spcAft>
              <a:buClr>
                <a:srgbClr val="F0AB00"/>
              </a:buClr>
              <a:buSzPct val="80000"/>
              <a:tabLst/>
            </a:pPr>
            <a:endParaRPr kumimoji="0" lang="en-US" sz="1800" b="0" i="0" u="none" strike="noStrike" kern="0" cap="none" spc="0" normalizeH="0" baseline="0" noProof="0" err="1">
              <a:ln>
                <a:noFill/>
              </a:ln>
              <a:effectLst/>
              <a:uLnTx/>
              <a:uFillTx/>
              <a:ea typeface="Arial Unicode MS" pitchFamily="34" charset="-128"/>
              <a:cs typeface="Arial Unicode MS" pitchFamily="34" charset="-128"/>
            </a:endParaRPr>
          </a:p>
        </p:txBody>
      </p:sp>
      <p:sp>
        <p:nvSpPr>
          <p:cNvPr id="20" name="TextBox 19">
            <a:extLst>
              <a:ext uri="{FF2B5EF4-FFF2-40B4-BE49-F238E27FC236}">
                <a16:creationId xmlns:a16="http://schemas.microsoft.com/office/drawing/2014/main" id="{24123693-A2DF-4E48-9718-1FBCCB3F7F38}"/>
              </a:ext>
            </a:extLst>
          </p:cNvPr>
          <p:cNvSpPr txBox="1"/>
          <p:nvPr/>
        </p:nvSpPr>
        <p:spPr>
          <a:xfrm>
            <a:off x="5185236" y="4800085"/>
            <a:ext cx="2108783" cy="184666"/>
          </a:xfrm>
          <a:prstGeom prst="rect">
            <a:avLst/>
          </a:prstGeom>
          <a:noFill/>
        </p:spPr>
        <p:txBody>
          <a:bodyPr wrap="square" lIns="0" tIns="0" rIns="0" bIns="0" rtlCol="0">
            <a:spAutoFit/>
          </a:bodyPr>
          <a:lstStyle/>
          <a:p>
            <a:pPr fontAlgn="base">
              <a:spcBef>
                <a:spcPct val="50000"/>
              </a:spcBef>
              <a:spcAft>
                <a:spcPct val="0"/>
              </a:spcAft>
              <a:buClr>
                <a:srgbClr val="F0AB00"/>
              </a:buClr>
              <a:buSzPct val="80000"/>
            </a:pPr>
            <a:r>
              <a:rPr lang="en-US" sz="1200" kern="0">
                <a:ea typeface="Arial Unicode MS" pitchFamily="34" charset="-128"/>
                <a:cs typeface="Arial Unicode MS" pitchFamily="34" charset="-128"/>
              </a:rPr>
              <a:t>Build &amp; Testing</a:t>
            </a:r>
            <a:endParaRPr lang="en-US" sz="1600" kern="0">
              <a:ea typeface="Arial Unicode MS" pitchFamily="34" charset="-128"/>
              <a:cs typeface="Arial Unicode MS" pitchFamily="34" charset="-128"/>
            </a:endParaRPr>
          </a:p>
        </p:txBody>
      </p:sp>
      <p:sp>
        <p:nvSpPr>
          <p:cNvPr id="21" name="Title 2">
            <a:extLst>
              <a:ext uri="{FF2B5EF4-FFF2-40B4-BE49-F238E27FC236}">
                <a16:creationId xmlns:a16="http://schemas.microsoft.com/office/drawing/2014/main" id="{FA074E9E-741E-4E4F-B6B7-363A1256F789}"/>
              </a:ext>
            </a:extLst>
          </p:cNvPr>
          <p:cNvSpPr>
            <a:spLocks noGrp="1"/>
          </p:cNvSpPr>
          <p:nvPr>
            <p:ph type="title"/>
          </p:nvPr>
        </p:nvSpPr>
        <p:spPr>
          <a:xfrm>
            <a:off x="256720" y="228140"/>
            <a:ext cx="11183887" cy="369332"/>
          </a:xfrm>
        </p:spPr>
        <p:txBody>
          <a:bodyPr/>
          <a:lstStyle/>
          <a:p>
            <a:r>
              <a:rPr lang="en-US"/>
              <a:t>Supplier Integration Methodology - RACI Matrix</a:t>
            </a:r>
          </a:p>
        </p:txBody>
      </p:sp>
      <p:graphicFrame>
        <p:nvGraphicFramePr>
          <p:cNvPr id="25" name="Object 24">
            <a:extLst>
              <a:ext uri="{FF2B5EF4-FFF2-40B4-BE49-F238E27FC236}">
                <a16:creationId xmlns:a16="http://schemas.microsoft.com/office/drawing/2014/main" id="{45341934-850D-4DE0-8EEF-6F536D4BF3B0}"/>
              </a:ext>
            </a:extLst>
          </p:cNvPr>
          <p:cNvGraphicFramePr>
            <a:graphicFrameLocks noChangeAspect="1"/>
          </p:cNvGraphicFramePr>
          <p:nvPr>
            <p:extLst>
              <p:ext uri="{D42A27DB-BD31-4B8C-83A1-F6EECF244321}">
                <p14:modId xmlns:p14="http://schemas.microsoft.com/office/powerpoint/2010/main" val="109206846"/>
              </p:ext>
            </p:extLst>
          </p:nvPr>
        </p:nvGraphicFramePr>
        <p:xfrm>
          <a:off x="9083359" y="1215018"/>
          <a:ext cx="914400" cy="792163"/>
        </p:xfrm>
        <a:graphic>
          <a:graphicData uri="http://schemas.openxmlformats.org/presentationml/2006/ole">
            <mc:AlternateContent xmlns:mc="http://schemas.openxmlformats.org/markup-compatibility/2006">
              <mc:Choice xmlns:v="urn:schemas-microsoft-com:vml" Requires="v">
                <p:oleObj name="Worksheet" showAsIcon="1" r:id="rId2" imgW="914400" imgH="792360" progId="Excel.Sheet.12">
                  <p:embed/>
                </p:oleObj>
              </mc:Choice>
              <mc:Fallback>
                <p:oleObj name="Worksheet" showAsIcon="1" r:id="rId2" imgW="914400" imgH="792360" progId="Excel.Sheet.12">
                  <p:embed/>
                  <p:pic>
                    <p:nvPicPr>
                      <p:cNvPr id="25" name="Object 24">
                        <a:extLst>
                          <a:ext uri="{FF2B5EF4-FFF2-40B4-BE49-F238E27FC236}">
                            <a16:creationId xmlns:a16="http://schemas.microsoft.com/office/drawing/2014/main" id="{45341934-850D-4DE0-8EEF-6F536D4BF3B0}"/>
                          </a:ext>
                        </a:extLst>
                      </p:cNvPr>
                      <p:cNvPicPr/>
                      <p:nvPr/>
                    </p:nvPicPr>
                    <p:blipFill>
                      <a:blip r:embed="rId3"/>
                      <a:stretch>
                        <a:fillRect/>
                      </a:stretch>
                    </p:blipFill>
                    <p:spPr>
                      <a:xfrm>
                        <a:off x="9083359" y="1215018"/>
                        <a:ext cx="914400" cy="792163"/>
                      </a:xfrm>
                      <a:prstGeom prst="rect">
                        <a:avLst/>
                      </a:prstGeom>
                    </p:spPr>
                  </p:pic>
                </p:oleObj>
              </mc:Fallback>
            </mc:AlternateContent>
          </a:graphicData>
        </a:graphic>
      </p:graphicFrame>
    </p:spTree>
    <p:extLst>
      <p:ext uri="{BB962C8B-B14F-4D97-AF65-F5344CB8AC3E}">
        <p14:creationId xmlns:p14="http://schemas.microsoft.com/office/powerpoint/2010/main" val="9015961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001" y="504000"/>
            <a:ext cx="11457844" cy="861774"/>
          </a:xfrm>
        </p:spPr>
        <p:txBody>
          <a:bodyPr/>
          <a:lstStyle/>
          <a:p>
            <a:r>
              <a:rPr lang="en-US" sz="3200"/>
              <a:t>Integration Methodology </a:t>
            </a:r>
            <a:br>
              <a:rPr lang="en-US" sz="3200"/>
            </a:br>
            <a:r>
              <a:rPr lang="en-US"/>
              <a:t>RACI Matrix (Supplier roles)</a:t>
            </a:r>
            <a:endParaRPr lang="en-US" sz="3200"/>
          </a:p>
        </p:txBody>
      </p:sp>
      <p:sp>
        <p:nvSpPr>
          <p:cNvPr id="7" name="Rectangle 6"/>
          <p:cNvSpPr/>
          <p:nvPr/>
        </p:nvSpPr>
        <p:spPr>
          <a:xfrm>
            <a:off x="4630704" y="1783511"/>
            <a:ext cx="7103867" cy="1083809"/>
          </a:xfrm>
          <a:prstGeom prst="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94810" tIns="210386" rIns="357790" bIns="210387" numCol="1" spcCol="1512" anchor="t" anchorCtr="0">
            <a:noAutofit/>
          </a:bodyPr>
          <a:lstStyle/>
          <a:p>
            <a:pPr marL="205995" lvl="1" indent="-205995" defTabSz="740825">
              <a:lnSpc>
                <a:spcPct val="90000"/>
              </a:lnSpc>
              <a:spcBef>
                <a:spcPct val="0"/>
              </a:spcBef>
              <a:spcAft>
                <a:spcPct val="15000"/>
              </a:spcAft>
            </a:pPr>
            <a:r>
              <a:rPr lang="en-US" sz="1900"/>
              <a:t>Main contact for project coordination</a:t>
            </a:r>
          </a:p>
          <a:p>
            <a:pPr marL="205995" lvl="1" indent="-205995" defTabSz="740825">
              <a:lnSpc>
                <a:spcPct val="90000"/>
              </a:lnSpc>
              <a:spcBef>
                <a:spcPct val="0"/>
              </a:spcBef>
              <a:spcAft>
                <a:spcPct val="15000"/>
              </a:spcAft>
            </a:pPr>
            <a:r>
              <a:rPr lang="en-US" sz="1900"/>
              <a:t>Provide commitment to project timeline</a:t>
            </a:r>
          </a:p>
          <a:p>
            <a:pPr marL="205995" lvl="1" indent="-205995" defTabSz="740825">
              <a:lnSpc>
                <a:spcPct val="90000"/>
              </a:lnSpc>
              <a:spcBef>
                <a:spcPct val="0"/>
              </a:spcBef>
              <a:spcAft>
                <a:spcPct val="15000"/>
              </a:spcAft>
            </a:pPr>
            <a:r>
              <a:rPr lang="en-US" sz="1900"/>
              <a:t>Understand buyer's transaction validation rules</a:t>
            </a:r>
          </a:p>
          <a:p>
            <a:pPr marL="205995" lvl="1" indent="-205995" defTabSz="740825">
              <a:lnSpc>
                <a:spcPct val="90000"/>
              </a:lnSpc>
              <a:spcBef>
                <a:spcPct val="0"/>
              </a:spcBef>
              <a:spcAft>
                <a:spcPct val="15000"/>
              </a:spcAft>
            </a:pPr>
            <a:r>
              <a:rPr lang="en-US" sz="1900"/>
              <a:t>Participate in status meetings</a:t>
            </a:r>
          </a:p>
        </p:txBody>
      </p:sp>
      <p:sp>
        <p:nvSpPr>
          <p:cNvPr id="8" name="Freeform 7"/>
          <p:cNvSpPr/>
          <p:nvPr/>
        </p:nvSpPr>
        <p:spPr>
          <a:xfrm>
            <a:off x="634782" y="1783511"/>
            <a:ext cx="3995924" cy="1219284"/>
          </a:xfrm>
          <a:custGeom>
            <a:avLst/>
            <a:gdLst>
              <a:gd name="connsiteX0" fmla="*/ 0 w 2996856"/>
              <a:gd name="connsiteY0" fmla="*/ 225798 h 1354761"/>
              <a:gd name="connsiteX1" fmla="*/ 225798 w 2996856"/>
              <a:gd name="connsiteY1" fmla="*/ 0 h 1354761"/>
              <a:gd name="connsiteX2" fmla="*/ 2771058 w 2996856"/>
              <a:gd name="connsiteY2" fmla="*/ 0 h 1354761"/>
              <a:gd name="connsiteX3" fmla="*/ 2996856 w 2996856"/>
              <a:gd name="connsiteY3" fmla="*/ 225798 h 1354761"/>
              <a:gd name="connsiteX4" fmla="*/ 2996856 w 2996856"/>
              <a:gd name="connsiteY4" fmla="*/ 1128963 h 1354761"/>
              <a:gd name="connsiteX5" fmla="*/ 2771058 w 2996856"/>
              <a:gd name="connsiteY5" fmla="*/ 1354761 h 1354761"/>
              <a:gd name="connsiteX6" fmla="*/ 225798 w 2996856"/>
              <a:gd name="connsiteY6" fmla="*/ 1354761 h 1354761"/>
              <a:gd name="connsiteX7" fmla="*/ 0 w 2996856"/>
              <a:gd name="connsiteY7" fmla="*/ 1128963 h 1354761"/>
              <a:gd name="connsiteX8" fmla="*/ 0 w 2996856"/>
              <a:gd name="connsiteY8" fmla="*/ 225798 h 135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6856" h="1354761">
                <a:moveTo>
                  <a:pt x="0" y="225798"/>
                </a:moveTo>
                <a:cubicBezTo>
                  <a:pt x="0" y="101093"/>
                  <a:pt x="101093" y="0"/>
                  <a:pt x="225798" y="0"/>
                </a:cubicBezTo>
                <a:lnTo>
                  <a:pt x="2771058" y="0"/>
                </a:lnTo>
                <a:cubicBezTo>
                  <a:pt x="2895763" y="0"/>
                  <a:pt x="2996856" y="101093"/>
                  <a:pt x="2996856" y="225798"/>
                </a:cubicBezTo>
                <a:lnTo>
                  <a:pt x="2996856" y="1128963"/>
                </a:lnTo>
                <a:cubicBezTo>
                  <a:pt x="2996856" y="1253668"/>
                  <a:pt x="2895763" y="1354761"/>
                  <a:pt x="2771058" y="1354761"/>
                </a:cubicBezTo>
                <a:lnTo>
                  <a:pt x="225798" y="1354761"/>
                </a:lnTo>
                <a:cubicBezTo>
                  <a:pt x="101093" y="1354761"/>
                  <a:pt x="0" y="1253668"/>
                  <a:pt x="0" y="1128963"/>
                </a:cubicBezTo>
                <a:lnTo>
                  <a:pt x="0" y="22579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67" tIns="119547" rIns="160367" bIns="119547" numCol="1" spcCol="1512" anchor="ctr" anchorCtr="0">
            <a:noAutofit/>
          </a:bodyPr>
          <a:lstStyle/>
          <a:p>
            <a:pPr algn="ctr" defTabSz="952488">
              <a:lnSpc>
                <a:spcPct val="90000"/>
              </a:lnSpc>
              <a:spcBef>
                <a:spcPct val="0"/>
              </a:spcBef>
              <a:spcAft>
                <a:spcPct val="35000"/>
              </a:spcAft>
            </a:pPr>
            <a:r>
              <a:rPr lang="en-US">
                <a:solidFill>
                  <a:schemeClr val="tx1"/>
                </a:solidFill>
              </a:rPr>
              <a:t>Project Lead</a:t>
            </a:r>
          </a:p>
        </p:txBody>
      </p:sp>
      <p:sp>
        <p:nvSpPr>
          <p:cNvPr id="9" name="Rectangle 8"/>
          <p:cNvSpPr/>
          <p:nvPr/>
        </p:nvSpPr>
        <p:spPr>
          <a:xfrm>
            <a:off x="4630704" y="3283645"/>
            <a:ext cx="7103867" cy="1083809"/>
          </a:xfrm>
          <a:prstGeom prst="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94810" tIns="210386" rIns="357790" bIns="210387" numCol="1" spcCol="1512" anchor="t" anchorCtr="0">
            <a:noAutofit/>
          </a:bodyPr>
          <a:lstStyle/>
          <a:p>
            <a:pPr marL="205995" lvl="1" indent="-205995" defTabSz="740825">
              <a:lnSpc>
                <a:spcPct val="90000"/>
              </a:lnSpc>
              <a:spcBef>
                <a:spcPct val="0"/>
              </a:spcBef>
              <a:spcAft>
                <a:spcPct val="15000"/>
              </a:spcAft>
            </a:pPr>
            <a:r>
              <a:rPr lang="en-US" sz="1900"/>
              <a:t>Provide technical details for integration to back-end systems</a:t>
            </a:r>
          </a:p>
          <a:p>
            <a:pPr marL="205995" lvl="1" indent="-205995" defTabSz="740825">
              <a:lnSpc>
                <a:spcPct val="90000"/>
              </a:lnSpc>
              <a:spcBef>
                <a:spcPct val="0"/>
              </a:spcBef>
              <a:spcAft>
                <a:spcPct val="15000"/>
              </a:spcAft>
            </a:pPr>
            <a:r>
              <a:rPr lang="en-US" sz="1900"/>
              <a:t>Perform data mapping</a:t>
            </a:r>
          </a:p>
          <a:p>
            <a:pPr marL="205995" lvl="1" indent="-205995" defTabSz="740825">
              <a:lnSpc>
                <a:spcPct val="90000"/>
              </a:lnSpc>
              <a:spcBef>
                <a:spcPct val="0"/>
              </a:spcBef>
              <a:spcAft>
                <a:spcPct val="15000"/>
              </a:spcAft>
            </a:pPr>
            <a:r>
              <a:rPr lang="en-US" sz="1900"/>
              <a:t>Assist in troubleshooting document failure</a:t>
            </a:r>
          </a:p>
        </p:txBody>
      </p:sp>
      <p:sp>
        <p:nvSpPr>
          <p:cNvPr id="10" name="Freeform 9"/>
          <p:cNvSpPr/>
          <p:nvPr/>
        </p:nvSpPr>
        <p:spPr>
          <a:xfrm>
            <a:off x="634782" y="3283645"/>
            <a:ext cx="3995924" cy="1219284"/>
          </a:xfrm>
          <a:custGeom>
            <a:avLst/>
            <a:gdLst>
              <a:gd name="connsiteX0" fmla="*/ 0 w 2996856"/>
              <a:gd name="connsiteY0" fmla="*/ 225798 h 1354761"/>
              <a:gd name="connsiteX1" fmla="*/ 225798 w 2996856"/>
              <a:gd name="connsiteY1" fmla="*/ 0 h 1354761"/>
              <a:gd name="connsiteX2" fmla="*/ 2771058 w 2996856"/>
              <a:gd name="connsiteY2" fmla="*/ 0 h 1354761"/>
              <a:gd name="connsiteX3" fmla="*/ 2996856 w 2996856"/>
              <a:gd name="connsiteY3" fmla="*/ 225798 h 1354761"/>
              <a:gd name="connsiteX4" fmla="*/ 2996856 w 2996856"/>
              <a:gd name="connsiteY4" fmla="*/ 1128963 h 1354761"/>
              <a:gd name="connsiteX5" fmla="*/ 2771058 w 2996856"/>
              <a:gd name="connsiteY5" fmla="*/ 1354761 h 1354761"/>
              <a:gd name="connsiteX6" fmla="*/ 225798 w 2996856"/>
              <a:gd name="connsiteY6" fmla="*/ 1354761 h 1354761"/>
              <a:gd name="connsiteX7" fmla="*/ 0 w 2996856"/>
              <a:gd name="connsiteY7" fmla="*/ 1128963 h 1354761"/>
              <a:gd name="connsiteX8" fmla="*/ 0 w 2996856"/>
              <a:gd name="connsiteY8" fmla="*/ 225798 h 135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6856" h="1354761">
                <a:moveTo>
                  <a:pt x="0" y="225798"/>
                </a:moveTo>
                <a:cubicBezTo>
                  <a:pt x="0" y="101093"/>
                  <a:pt x="101093" y="0"/>
                  <a:pt x="225798" y="0"/>
                </a:cubicBezTo>
                <a:lnTo>
                  <a:pt x="2771058" y="0"/>
                </a:lnTo>
                <a:cubicBezTo>
                  <a:pt x="2895763" y="0"/>
                  <a:pt x="2996856" y="101093"/>
                  <a:pt x="2996856" y="225798"/>
                </a:cubicBezTo>
                <a:lnTo>
                  <a:pt x="2996856" y="1128963"/>
                </a:lnTo>
                <a:cubicBezTo>
                  <a:pt x="2996856" y="1253668"/>
                  <a:pt x="2895763" y="1354761"/>
                  <a:pt x="2771058" y="1354761"/>
                </a:cubicBezTo>
                <a:lnTo>
                  <a:pt x="225798" y="1354761"/>
                </a:lnTo>
                <a:cubicBezTo>
                  <a:pt x="101093" y="1354761"/>
                  <a:pt x="0" y="1253668"/>
                  <a:pt x="0" y="1128963"/>
                </a:cubicBezTo>
                <a:lnTo>
                  <a:pt x="0" y="225798"/>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67" tIns="119547" rIns="160367" bIns="119547" numCol="1" spcCol="1512" anchor="ctr" anchorCtr="0">
            <a:noAutofit/>
          </a:bodyPr>
          <a:lstStyle/>
          <a:p>
            <a:pPr algn="ctr" defTabSz="952488">
              <a:lnSpc>
                <a:spcPct val="90000"/>
              </a:lnSpc>
              <a:spcBef>
                <a:spcPct val="0"/>
              </a:spcBef>
              <a:spcAft>
                <a:spcPct val="35000"/>
              </a:spcAft>
            </a:pPr>
            <a:r>
              <a:rPr lang="en-US">
                <a:solidFill>
                  <a:schemeClr val="tx1"/>
                </a:solidFill>
              </a:rPr>
              <a:t>Technical Developer</a:t>
            </a:r>
          </a:p>
        </p:txBody>
      </p:sp>
      <p:sp>
        <p:nvSpPr>
          <p:cNvPr id="11" name="Rectangle 10"/>
          <p:cNvSpPr/>
          <p:nvPr/>
        </p:nvSpPr>
        <p:spPr>
          <a:xfrm>
            <a:off x="4630704" y="4783777"/>
            <a:ext cx="7103867" cy="1083809"/>
          </a:xfrm>
          <a:prstGeom prst="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94810" tIns="210387" rIns="357790" bIns="210386" numCol="1" spcCol="1512" anchor="t" anchorCtr="0">
            <a:noAutofit/>
          </a:bodyPr>
          <a:lstStyle/>
          <a:p>
            <a:pPr marL="205995" lvl="1" indent="-205995" defTabSz="740825">
              <a:lnSpc>
                <a:spcPct val="90000"/>
              </a:lnSpc>
              <a:spcBef>
                <a:spcPct val="0"/>
              </a:spcBef>
              <a:spcAft>
                <a:spcPct val="15000"/>
              </a:spcAft>
            </a:pPr>
            <a:r>
              <a:rPr lang="en-US" sz="1700"/>
              <a:t>Review and confirm test plan</a:t>
            </a:r>
          </a:p>
          <a:p>
            <a:pPr marL="205995" lvl="1" indent="-205995" defTabSz="740825">
              <a:lnSpc>
                <a:spcPct val="90000"/>
              </a:lnSpc>
              <a:spcBef>
                <a:spcPct val="0"/>
              </a:spcBef>
              <a:spcAft>
                <a:spcPct val="15000"/>
              </a:spcAft>
            </a:pPr>
            <a:r>
              <a:rPr lang="en-US" sz="1700"/>
              <a:t>Download &amp; validate applicable test transactions; load &amp; process through ERP</a:t>
            </a:r>
          </a:p>
          <a:p>
            <a:pPr marL="205995" lvl="1" indent="-205995" defTabSz="740825">
              <a:lnSpc>
                <a:spcPct val="90000"/>
              </a:lnSpc>
              <a:spcBef>
                <a:spcPct val="0"/>
              </a:spcBef>
              <a:spcAft>
                <a:spcPct val="15000"/>
              </a:spcAft>
            </a:pPr>
            <a:r>
              <a:rPr lang="en-US" sz="1700"/>
              <a:t>Assist in other testing activities, coordinate go-live</a:t>
            </a:r>
          </a:p>
        </p:txBody>
      </p:sp>
      <p:sp>
        <p:nvSpPr>
          <p:cNvPr id="12" name="Freeform 11"/>
          <p:cNvSpPr/>
          <p:nvPr/>
        </p:nvSpPr>
        <p:spPr>
          <a:xfrm>
            <a:off x="634782" y="4783778"/>
            <a:ext cx="3995924" cy="1219284"/>
          </a:xfrm>
          <a:custGeom>
            <a:avLst/>
            <a:gdLst>
              <a:gd name="connsiteX0" fmla="*/ 0 w 2996856"/>
              <a:gd name="connsiteY0" fmla="*/ 225798 h 1354761"/>
              <a:gd name="connsiteX1" fmla="*/ 225798 w 2996856"/>
              <a:gd name="connsiteY1" fmla="*/ 0 h 1354761"/>
              <a:gd name="connsiteX2" fmla="*/ 2771058 w 2996856"/>
              <a:gd name="connsiteY2" fmla="*/ 0 h 1354761"/>
              <a:gd name="connsiteX3" fmla="*/ 2996856 w 2996856"/>
              <a:gd name="connsiteY3" fmla="*/ 225798 h 1354761"/>
              <a:gd name="connsiteX4" fmla="*/ 2996856 w 2996856"/>
              <a:gd name="connsiteY4" fmla="*/ 1128963 h 1354761"/>
              <a:gd name="connsiteX5" fmla="*/ 2771058 w 2996856"/>
              <a:gd name="connsiteY5" fmla="*/ 1354761 h 1354761"/>
              <a:gd name="connsiteX6" fmla="*/ 225798 w 2996856"/>
              <a:gd name="connsiteY6" fmla="*/ 1354761 h 1354761"/>
              <a:gd name="connsiteX7" fmla="*/ 0 w 2996856"/>
              <a:gd name="connsiteY7" fmla="*/ 1128963 h 1354761"/>
              <a:gd name="connsiteX8" fmla="*/ 0 w 2996856"/>
              <a:gd name="connsiteY8" fmla="*/ 225798 h 135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6856" h="1354761">
                <a:moveTo>
                  <a:pt x="0" y="225798"/>
                </a:moveTo>
                <a:cubicBezTo>
                  <a:pt x="0" y="101093"/>
                  <a:pt x="101093" y="0"/>
                  <a:pt x="225798" y="0"/>
                </a:cubicBezTo>
                <a:lnTo>
                  <a:pt x="2771058" y="0"/>
                </a:lnTo>
                <a:cubicBezTo>
                  <a:pt x="2895763" y="0"/>
                  <a:pt x="2996856" y="101093"/>
                  <a:pt x="2996856" y="225798"/>
                </a:cubicBezTo>
                <a:lnTo>
                  <a:pt x="2996856" y="1128963"/>
                </a:lnTo>
                <a:cubicBezTo>
                  <a:pt x="2996856" y="1253668"/>
                  <a:pt x="2895763" y="1354761"/>
                  <a:pt x="2771058" y="1354761"/>
                </a:cubicBezTo>
                <a:lnTo>
                  <a:pt x="225798" y="1354761"/>
                </a:lnTo>
                <a:cubicBezTo>
                  <a:pt x="101093" y="1354761"/>
                  <a:pt x="0" y="1253668"/>
                  <a:pt x="0" y="1128963"/>
                </a:cubicBezTo>
                <a:lnTo>
                  <a:pt x="0" y="22579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67" tIns="119547" rIns="160367" bIns="119547" numCol="1" spcCol="1512" anchor="ctr" anchorCtr="0">
            <a:noAutofit/>
          </a:bodyPr>
          <a:lstStyle/>
          <a:p>
            <a:pPr algn="ctr" defTabSz="952488">
              <a:lnSpc>
                <a:spcPct val="90000"/>
              </a:lnSpc>
              <a:spcBef>
                <a:spcPct val="0"/>
              </a:spcBef>
              <a:spcAft>
                <a:spcPct val="35000"/>
              </a:spcAft>
            </a:pPr>
            <a:r>
              <a:rPr lang="en-US">
                <a:solidFill>
                  <a:schemeClr val="tx1"/>
                </a:solidFill>
              </a:rPr>
              <a:t>Testing Contact</a:t>
            </a:r>
          </a:p>
        </p:txBody>
      </p:sp>
      <p:cxnSp>
        <p:nvCxnSpPr>
          <p:cNvPr id="13" name="Straight Connector 12"/>
          <p:cNvCxnSpPr/>
          <p:nvPr/>
        </p:nvCxnSpPr>
        <p:spPr>
          <a:xfrm>
            <a:off x="634782" y="1714500"/>
            <a:ext cx="11127170" cy="59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34782" y="3214634"/>
            <a:ext cx="11127170" cy="59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34782" y="4714768"/>
            <a:ext cx="11127170" cy="59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438115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294967295"/>
          </p:nvPr>
        </p:nvSpPr>
        <p:spPr>
          <a:xfrm>
            <a:off x="437456" y="1690689"/>
            <a:ext cx="11324495" cy="4395787"/>
          </a:xfrm>
          <a:prstGeom prst="rect">
            <a:avLst/>
          </a:prstGeom>
        </p:spPr>
        <p:txBody>
          <a:bodyPr vert="horz" lIns="108853" tIns="54426" rIns="108853" bIns="54426" rtlCol="0">
            <a:noAutofit/>
          </a:bodyPr>
          <a:lstStyle/>
          <a:p>
            <a:r>
              <a:rPr lang="en-US"/>
              <a:t>Post Go-Live Support</a:t>
            </a:r>
          </a:p>
          <a:p>
            <a:pPr marL="340175" indent="-340175">
              <a:buFont typeface="Arial" panose="020B0604020202020204" pitchFamily="34" charset="0"/>
              <a:buChar char="•"/>
            </a:pPr>
            <a:r>
              <a:rPr lang="en-US" b="0"/>
              <a:t>Integration Specialists provide 2 weeks support post Go-Live during Live transactions starting with the first transaction in Production.</a:t>
            </a:r>
          </a:p>
          <a:p>
            <a:pPr marL="340175" indent="-340175">
              <a:buFont typeface="Arial" panose="020B0604020202020204" pitchFamily="34" charset="0"/>
              <a:buChar char="•"/>
            </a:pPr>
            <a:r>
              <a:rPr lang="en-US" b="0"/>
              <a:t>After the two week period  - a Service Request should be created for any request via Help Section in the Supplier’s account</a:t>
            </a:r>
          </a:p>
          <a:p>
            <a:pPr marL="340175" indent="-340175">
              <a:buFont typeface="Arial" panose="020B0604020202020204" pitchFamily="34" charset="0"/>
              <a:buChar char="•"/>
            </a:pPr>
            <a:r>
              <a:rPr lang="en-US" b="0"/>
              <a:t>Full list of support numbers per country are also listed in the Help Section of each suppliers account</a:t>
            </a:r>
            <a:endParaRPr lang="en-US" sz="1900" i="1">
              <a:solidFill>
                <a:srgbClr val="C00000"/>
              </a:solidFill>
            </a:endParaRPr>
          </a:p>
        </p:txBody>
      </p:sp>
      <p:sp>
        <p:nvSpPr>
          <p:cNvPr id="3" name="Title 2"/>
          <p:cNvSpPr>
            <a:spLocks noGrp="1"/>
          </p:cNvSpPr>
          <p:nvPr>
            <p:ph type="title"/>
          </p:nvPr>
        </p:nvSpPr>
        <p:spPr>
          <a:xfrm>
            <a:off x="505296" y="503884"/>
            <a:ext cx="11183887" cy="677108"/>
          </a:xfrm>
        </p:spPr>
        <p:txBody>
          <a:bodyPr/>
          <a:lstStyle/>
          <a:p>
            <a:r>
              <a:rPr lang="en-US"/>
              <a:t>Integration Methodology </a:t>
            </a:r>
            <a:br>
              <a:rPr lang="en-US" sz="3199"/>
            </a:br>
            <a:r>
              <a:rPr lang="en-US" sz="2000"/>
              <a:t>After Go Live Transition To Support </a:t>
            </a:r>
          </a:p>
        </p:txBody>
      </p:sp>
    </p:spTree>
    <p:extLst>
      <p:ext uri="{BB962C8B-B14F-4D97-AF65-F5344CB8AC3E}">
        <p14:creationId xmlns:p14="http://schemas.microsoft.com/office/powerpoint/2010/main" val="1641754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70646" y="1770594"/>
            <a:ext cx="8557597" cy="2606197"/>
          </a:xfrm>
        </p:spPr>
        <p:txBody>
          <a:bodyPr>
            <a:normAutofit/>
          </a:bodyPr>
          <a:lstStyle/>
          <a:p>
            <a:r>
              <a:rPr lang="en-US">
                <a:cs typeface="Arial" pitchFamily="34" charset="0"/>
              </a:rPr>
              <a:t>There are two components to the Supplier Membership Program: the Network Transaction Service subscription and the package subscriptions.</a:t>
            </a:r>
          </a:p>
          <a:p>
            <a:r>
              <a:rPr lang="en-US" kern="0">
                <a:ea typeface="Arial Unicode MS" pitchFamily="34" charset="-128"/>
                <a:cs typeface="Arial Unicode MS" pitchFamily="34" charset="-128"/>
              </a:rPr>
              <a:t>More details about accounts and pricing: </a:t>
            </a:r>
            <a:r>
              <a:rPr lang="en-US" kern="0">
                <a:ea typeface="Arial Unicode MS" pitchFamily="34" charset="-128"/>
                <a:cs typeface="Arial Unicode MS" pitchFamily="34" charset="-128"/>
                <a:hlinkClick r:id="rId2"/>
              </a:rPr>
              <a:t>https://www.ariba.com/ariba-network/ariba-network-for-suppliers/accounts-and-pricing</a:t>
            </a:r>
            <a:r>
              <a:rPr lang="en-US" kern="0">
                <a:ea typeface="Arial Unicode MS" pitchFamily="34" charset="-128"/>
                <a:cs typeface="Arial Unicode MS" pitchFamily="34" charset="-128"/>
              </a:rPr>
              <a:t> </a:t>
            </a:r>
          </a:p>
          <a:p>
            <a:endParaRPr lang="en-US" b="0">
              <a:solidFill>
                <a:srgbClr val="000000"/>
              </a:solidFill>
            </a:endParaRPr>
          </a:p>
        </p:txBody>
      </p:sp>
      <p:sp>
        <p:nvSpPr>
          <p:cNvPr id="5" name="Title 1"/>
          <p:cNvSpPr>
            <a:spLocks noGrp="1"/>
          </p:cNvSpPr>
          <p:nvPr>
            <p:ph type="title"/>
          </p:nvPr>
        </p:nvSpPr>
        <p:spPr>
          <a:xfrm>
            <a:off x="298727" y="475374"/>
            <a:ext cx="11793745" cy="369332"/>
          </a:xfrm>
        </p:spPr>
        <p:txBody>
          <a:bodyPr/>
          <a:lstStyle/>
          <a:p>
            <a:r>
              <a:rPr lang="en-US"/>
              <a:t>Appendix 1 - Subscription offerings for </a:t>
            </a:r>
            <a:r>
              <a:rPr lang="hu-HU"/>
              <a:t>Business</a:t>
            </a:r>
            <a:r>
              <a:rPr lang="en-US"/>
              <a:t> Network suppliers</a:t>
            </a:r>
            <a:endParaRPr lang="en-US" b="0">
              <a:solidFill>
                <a:srgbClr val="FF0000"/>
              </a:solidFill>
            </a:endParaRPr>
          </a:p>
        </p:txBody>
      </p:sp>
      <p:pic>
        <p:nvPicPr>
          <p:cNvPr id="4" name="Picture 3">
            <a:extLst>
              <a:ext uri="{FF2B5EF4-FFF2-40B4-BE49-F238E27FC236}">
                <a16:creationId xmlns:a16="http://schemas.microsoft.com/office/drawing/2014/main" id="{46208914-EF73-4135-9E40-72A2A37190FF}"/>
              </a:ext>
            </a:extLst>
          </p:cNvPr>
          <p:cNvPicPr>
            <a:picLocks noChangeAspect="1"/>
          </p:cNvPicPr>
          <p:nvPr/>
        </p:nvPicPr>
        <p:blipFill>
          <a:blip r:embed="rId3"/>
          <a:stretch>
            <a:fillRect/>
          </a:stretch>
        </p:blipFill>
        <p:spPr>
          <a:xfrm>
            <a:off x="8241013" y="3157999"/>
            <a:ext cx="3151638" cy="3151638"/>
          </a:xfrm>
          <a:prstGeom prst="rect">
            <a:avLst/>
          </a:prstGeom>
        </p:spPr>
      </p:pic>
    </p:spTree>
    <p:extLst>
      <p:ext uri="{BB962C8B-B14F-4D97-AF65-F5344CB8AC3E}">
        <p14:creationId xmlns:p14="http://schemas.microsoft.com/office/powerpoint/2010/main" val="564834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ank you"/>
          <p:cNvSpPr>
            <a:spLocks noGrp="1"/>
          </p:cNvSpPr>
          <p:nvPr>
            <p:ph type="ctrTitle"/>
          </p:nvPr>
        </p:nvSpPr>
        <p:spPr/>
        <p:txBody>
          <a:bodyPr/>
          <a:lstStyle/>
          <a:p>
            <a:r>
              <a:rPr lang="en-US"/>
              <a:t>Thank you.</a:t>
            </a:r>
          </a:p>
        </p:txBody>
      </p:sp>
    </p:spTree>
    <p:extLst>
      <p:ext uri="{BB962C8B-B14F-4D97-AF65-F5344CB8AC3E}">
        <p14:creationId xmlns:p14="http://schemas.microsoft.com/office/powerpoint/2010/main" val="18818512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185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4" name="Rectangle 2"/>
          <p:cNvSpPr>
            <a:spLocks noGrp="1" noChangeArrowheads="1"/>
          </p:cNvSpPr>
          <p:nvPr>
            <p:ph type="title"/>
          </p:nvPr>
        </p:nvSpPr>
        <p:spPr>
          <a:xfrm>
            <a:off x="504001" y="504000"/>
            <a:ext cx="11186476" cy="369332"/>
          </a:xfrm>
        </p:spPr>
        <p:txBody>
          <a:bodyPr/>
          <a:lstStyle/>
          <a:p>
            <a:r>
              <a:rPr lang="en-US"/>
              <a:t>What is integration?</a:t>
            </a:r>
          </a:p>
        </p:txBody>
      </p:sp>
      <p:sp>
        <p:nvSpPr>
          <p:cNvPr id="5" name="Rectangle 4"/>
          <p:cNvSpPr/>
          <p:nvPr/>
        </p:nvSpPr>
        <p:spPr>
          <a:xfrm>
            <a:off x="4630704" y="1783511"/>
            <a:ext cx="7103867" cy="1083809"/>
          </a:xfrm>
          <a:prstGeom prst="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94810" tIns="210386" rIns="357790" bIns="210387" numCol="1" spcCol="1512" anchor="t" anchorCtr="0">
            <a:noAutofit/>
          </a:bodyPr>
          <a:lstStyle/>
          <a:p>
            <a:pPr marL="0" lvl="1" algn="just" defTabSz="846657">
              <a:lnSpc>
                <a:spcPct val="90000"/>
              </a:lnSpc>
              <a:spcBef>
                <a:spcPct val="0"/>
              </a:spcBef>
              <a:spcAft>
                <a:spcPct val="15000"/>
              </a:spcAft>
              <a:buNone/>
            </a:pPr>
            <a:r>
              <a:rPr lang="en-US" sz="1900"/>
              <a:t>Connecting a seller’s ERP to the SAP </a:t>
            </a:r>
            <a:r>
              <a:rPr lang="hu-HU" sz="1900"/>
              <a:t>Business</a:t>
            </a:r>
            <a:r>
              <a:rPr lang="en-US" sz="1900"/>
              <a:t> Network (SBN) via an electronic method (cXML, EDI, PIDX, CSV,) to transact PO, Invoices, OC, ASNs via a </a:t>
            </a:r>
            <a:r>
              <a:rPr lang="en-US" sz="1900" u="sng"/>
              <a:t>touchless</a:t>
            </a:r>
            <a:r>
              <a:rPr lang="en-US" sz="1900"/>
              <a:t> process.</a:t>
            </a:r>
          </a:p>
        </p:txBody>
      </p:sp>
      <p:sp>
        <p:nvSpPr>
          <p:cNvPr id="6" name="Freeform 5"/>
          <p:cNvSpPr/>
          <p:nvPr/>
        </p:nvSpPr>
        <p:spPr>
          <a:xfrm>
            <a:off x="634782" y="1783511"/>
            <a:ext cx="3995924" cy="1219284"/>
          </a:xfrm>
          <a:custGeom>
            <a:avLst/>
            <a:gdLst>
              <a:gd name="connsiteX0" fmla="*/ 0 w 2996856"/>
              <a:gd name="connsiteY0" fmla="*/ 225798 h 1354761"/>
              <a:gd name="connsiteX1" fmla="*/ 225798 w 2996856"/>
              <a:gd name="connsiteY1" fmla="*/ 0 h 1354761"/>
              <a:gd name="connsiteX2" fmla="*/ 2771058 w 2996856"/>
              <a:gd name="connsiteY2" fmla="*/ 0 h 1354761"/>
              <a:gd name="connsiteX3" fmla="*/ 2996856 w 2996856"/>
              <a:gd name="connsiteY3" fmla="*/ 225798 h 1354761"/>
              <a:gd name="connsiteX4" fmla="*/ 2996856 w 2996856"/>
              <a:gd name="connsiteY4" fmla="*/ 1128963 h 1354761"/>
              <a:gd name="connsiteX5" fmla="*/ 2771058 w 2996856"/>
              <a:gd name="connsiteY5" fmla="*/ 1354761 h 1354761"/>
              <a:gd name="connsiteX6" fmla="*/ 225798 w 2996856"/>
              <a:gd name="connsiteY6" fmla="*/ 1354761 h 1354761"/>
              <a:gd name="connsiteX7" fmla="*/ 0 w 2996856"/>
              <a:gd name="connsiteY7" fmla="*/ 1128963 h 1354761"/>
              <a:gd name="connsiteX8" fmla="*/ 0 w 2996856"/>
              <a:gd name="connsiteY8" fmla="*/ 225798 h 135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6856" h="1354761">
                <a:moveTo>
                  <a:pt x="0" y="225798"/>
                </a:moveTo>
                <a:cubicBezTo>
                  <a:pt x="0" y="101093"/>
                  <a:pt x="101093" y="0"/>
                  <a:pt x="225798" y="0"/>
                </a:cubicBezTo>
                <a:lnTo>
                  <a:pt x="2771058" y="0"/>
                </a:lnTo>
                <a:cubicBezTo>
                  <a:pt x="2895763" y="0"/>
                  <a:pt x="2996856" y="101093"/>
                  <a:pt x="2996856" y="225798"/>
                </a:cubicBezTo>
                <a:lnTo>
                  <a:pt x="2996856" y="1128963"/>
                </a:lnTo>
                <a:cubicBezTo>
                  <a:pt x="2996856" y="1253668"/>
                  <a:pt x="2895763" y="1354761"/>
                  <a:pt x="2771058" y="1354761"/>
                </a:cubicBezTo>
                <a:lnTo>
                  <a:pt x="225798" y="1354761"/>
                </a:lnTo>
                <a:cubicBezTo>
                  <a:pt x="101093" y="1354761"/>
                  <a:pt x="0" y="1253668"/>
                  <a:pt x="0" y="1128963"/>
                </a:cubicBezTo>
                <a:lnTo>
                  <a:pt x="0" y="22579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67" tIns="119547" rIns="160367" bIns="119547" numCol="1" spcCol="1512" anchor="ctr" anchorCtr="0">
            <a:noAutofit/>
          </a:bodyPr>
          <a:lstStyle/>
          <a:p>
            <a:pPr algn="ctr" defTabSz="952488">
              <a:lnSpc>
                <a:spcPct val="90000"/>
              </a:lnSpc>
              <a:spcBef>
                <a:spcPct val="0"/>
              </a:spcBef>
              <a:spcAft>
                <a:spcPct val="35000"/>
              </a:spcAft>
            </a:pPr>
            <a:r>
              <a:rPr lang="en-US">
                <a:solidFill>
                  <a:schemeClr val="tx1"/>
                </a:solidFill>
              </a:rPr>
              <a:t>What is it?</a:t>
            </a:r>
          </a:p>
        </p:txBody>
      </p:sp>
      <p:sp>
        <p:nvSpPr>
          <p:cNvPr id="7" name="Rectangle 6"/>
          <p:cNvSpPr/>
          <p:nvPr/>
        </p:nvSpPr>
        <p:spPr>
          <a:xfrm>
            <a:off x="4630704" y="3283645"/>
            <a:ext cx="7103867" cy="1083809"/>
          </a:xfrm>
          <a:prstGeom prst="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94810" tIns="210386" rIns="357790" bIns="210387" numCol="1" spcCol="1512" anchor="t" anchorCtr="0">
            <a:noAutofit/>
          </a:bodyPr>
          <a:lstStyle/>
          <a:p>
            <a:pPr marL="0" lvl="1" algn="just" defTabSz="846657">
              <a:lnSpc>
                <a:spcPct val="90000"/>
              </a:lnSpc>
              <a:spcBef>
                <a:spcPct val="0"/>
              </a:spcBef>
              <a:spcAft>
                <a:spcPct val="15000"/>
              </a:spcAft>
              <a:buNone/>
            </a:pPr>
            <a:r>
              <a:rPr lang="en-US" sz="1900"/>
              <a:t>PO Flip is a </a:t>
            </a:r>
            <a:r>
              <a:rPr lang="en-US" sz="1900" u="sng"/>
              <a:t>manual</a:t>
            </a:r>
            <a:r>
              <a:rPr lang="en-US" sz="1900"/>
              <a:t> invoicing option in the </a:t>
            </a:r>
            <a:r>
              <a:rPr lang="hu-HU" sz="1900"/>
              <a:t>Business Network</a:t>
            </a:r>
            <a:r>
              <a:rPr lang="en-US" sz="1900"/>
              <a:t> user interface where suppliers log in to their </a:t>
            </a:r>
            <a:r>
              <a:rPr lang="hu-HU" sz="1900"/>
              <a:t>Business Network</a:t>
            </a:r>
            <a:r>
              <a:rPr lang="en-US" sz="1900"/>
              <a:t> account, select a PO, and manually flip it into an invoice.  </a:t>
            </a:r>
          </a:p>
        </p:txBody>
      </p:sp>
      <p:sp>
        <p:nvSpPr>
          <p:cNvPr id="8" name="Freeform 7"/>
          <p:cNvSpPr/>
          <p:nvPr/>
        </p:nvSpPr>
        <p:spPr>
          <a:xfrm>
            <a:off x="634782" y="3283645"/>
            <a:ext cx="3995924" cy="1219284"/>
          </a:xfrm>
          <a:custGeom>
            <a:avLst/>
            <a:gdLst>
              <a:gd name="connsiteX0" fmla="*/ 0 w 2996856"/>
              <a:gd name="connsiteY0" fmla="*/ 225798 h 1354761"/>
              <a:gd name="connsiteX1" fmla="*/ 225798 w 2996856"/>
              <a:gd name="connsiteY1" fmla="*/ 0 h 1354761"/>
              <a:gd name="connsiteX2" fmla="*/ 2771058 w 2996856"/>
              <a:gd name="connsiteY2" fmla="*/ 0 h 1354761"/>
              <a:gd name="connsiteX3" fmla="*/ 2996856 w 2996856"/>
              <a:gd name="connsiteY3" fmla="*/ 225798 h 1354761"/>
              <a:gd name="connsiteX4" fmla="*/ 2996856 w 2996856"/>
              <a:gd name="connsiteY4" fmla="*/ 1128963 h 1354761"/>
              <a:gd name="connsiteX5" fmla="*/ 2771058 w 2996856"/>
              <a:gd name="connsiteY5" fmla="*/ 1354761 h 1354761"/>
              <a:gd name="connsiteX6" fmla="*/ 225798 w 2996856"/>
              <a:gd name="connsiteY6" fmla="*/ 1354761 h 1354761"/>
              <a:gd name="connsiteX7" fmla="*/ 0 w 2996856"/>
              <a:gd name="connsiteY7" fmla="*/ 1128963 h 1354761"/>
              <a:gd name="connsiteX8" fmla="*/ 0 w 2996856"/>
              <a:gd name="connsiteY8" fmla="*/ 225798 h 135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6856" h="1354761">
                <a:moveTo>
                  <a:pt x="0" y="225798"/>
                </a:moveTo>
                <a:cubicBezTo>
                  <a:pt x="0" y="101093"/>
                  <a:pt x="101093" y="0"/>
                  <a:pt x="225798" y="0"/>
                </a:cubicBezTo>
                <a:lnTo>
                  <a:pt x="2771058" y="0"/>
                </a:lnTo>
                <a:cubicBezTo>
                  <a:pt x="2895763" y="0"/>
                  <a:pt x="2996856" y="101093"/>
                  <a:pt x="2996856" y="225798"/>
                </a:cubicBezTo>
                <a:lnTo>
                  <a:pt x="2996856" y="1128963"/>
                </a:lnTo>
                <a:cubicBezTo>
                  <a:pt x="2996856" y="1253668"/>
                  <a:pt x="2895763" y="1354761"/>
                  <a:pt x="2771058" y="1354761"/>
                </a:cubicBezTo>
                <a:lnTo>
                  <a:pt x="225798" y="1354761"/>
                </a:lnTo>
                <a:cubicBezTo>
                  <a:pt x="101093" y="1354761"/>
                  <a:pt x="0" y="1253668"/>
                  <a:pt x="0" y="1128963"/>
                </a:cubicBezTo>
                <a:lnTo>
                  <a:pt x="0" y="22579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67" tIns="119547" rIns="160367" bIns="119547" numCol="1" spcCol="1512" anchor="ctr" anchorCtr="0">
            <a:noAutofit/>
          </a:bodyPr>
          <a:lstStyle/>
          <a:p>
            <a:pPr algn="ctr" defTabSz="952488">
              <a:lnSpc>
                <a:spcPct val="90000"/>
              </a:lnSpc>
              <a:spcBef>
                <a:spcPct val="0"/>
              </a:spcBef>
              <a:spcAft>
                <a:spcPct val="35000"/>
              </a:spcAft>
            </a:pPr>
            <a:r>
              <a:rPr lang="en-US">
                <a:solidFill>
                  <a:schemeClr val="tx1"/>
                </a:solidFill>
              </a:rPr>
              <a:t>How is it different from PO flip?</a:t>
            </a:r>
          </a:p>
        </p:txBody>
      </p:sp>
      <p:sp>
        <p:nvSpPr>
          <p:cNvPr id="9" name="Rectangle 8"/>
          <p:cNvSpPr/>
          <p:nvPr/>
        </p:nvSpPr>
        <p:spPr>
          <a:xfrm>
            <a:off x="4630704" y="4783777"/>
            <a:ext cx="7103867" cy="1083809"/>
          </a:xfrm>
          <a:prstGeom prst="rect">
            <a:avLst/>
          </a:prstGeom>
          <a:noFill/>
          <a:ln>
            <a:noFill/>
          </a:ln>
        </p:spPr>
        <p:style>
          <a:lnRef idx="2">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94810" tIns="210387" rIns="357790" bIns="210386" numCol="1" spcCol="1512" anchor="t" anchorCtr="0">
            <a:noAutofit/>
          </a:bodyPr>
          <a:lstStyle/>
          <a:p>
            <a:pPr marL="0" lvl="1" defTabSz="740825">
              <a:lnSpc>
                <a:spcPct val="90000"/>
              </a:lnSpc>
              <a:spcBef>
                <a:spcPct val="0"/>
              </a:spcBef>
              <a:spcAft>
                <a:spcPct val="15000"/>
              </a:spcAft>
              <a:buNone/>
            </a:pPr>
            <a:r>
              <a:rPr lang="en-US" sz="1900"/>
              <a:t>Suppliers with:</a:t>
            </a:r>
          </a:p>
          <a:p>
            <a:pPr marL="205740" lvl="1" indent="-205740" defTabSz="740825">
              <a:lnSpc>
                <a:spcPct val="90000"/>
              </a:lnSpc>
              <a:spcBef>
                <a:spcPct val="0"/>
              </a:spcBef>
              <a:spcAft>
                <a:spcPct val="15000"/>
              </a:spcAft>
            </a:pPr>
            <a:r>
              <a:rPr lang="en-US" sz="1700"/>
              <a:t>High Annual Doc Volume: </a:t>
            </a:r>
            <a:r>
              <a:rPr lang="hu-HU" sz="1700"/>
              <a:t>SAP</a:t>
            </a:r>
            <a:r>
              <a:rPr lang="en-US" sz="1700"/>
              <a:t> recommends integration for sellers with &gt; </a:t>
            </a:r>
            <a:r>
              <a:rPr lang="en-US" sz="1700">
                <a:solidFill>
                  <a:srgbClr val="00B050"/>
                </a:solidFill>
              </a:rPr>
              <a:t>500</a:t>
            </a:r>
            <a:r>
              <a:rPr lang="en-US" sz="1700"/>
              <a:t> docs/year per relationship</a:t>
            </a:r>
            <a:endParaRPr lang="en-US" sz="1700">
              <a:cs typeface="Arial"/>
            </a:endParaRPr>
          </a:p>
          <a:p>
            <a:pPr marL="205995" lvl="1" indent="-205995" defTabSz="740825">
              <a:lnSpc>
                <a:spcPct val="90000"/>
              </a:lnSpc>
              <a:spcBef>
                <a:spcPct val="0"/>
              </a:spcBef>
              <a:spcAft>
                <a:spcPct val="15000"/>
              </a:spcAft>
            </a:pPr>
            <a:r>
              <a:rPr lang="en-US" sz="1700"/>
              <a:t>Supplier who have an internal policy of integrating regardless of document count</a:t>
            </a:r>
          </a:p>
          <a:p>
            <a:pPr marL="205995" lvl="1" indent="-205995" defTabSz="740825">
              <a:lnSpc>
                <a:spcPct val="90000"/>
              </a:lnSpc>
              <a:spcBef>
                <a:spcPct val="0"/>
              </a:spcBef>
              <a:spcAft>
                <a:spcPct val="15000"/>
              </a:spcAft>
            </a:pPr>
            <a:r>
              <a:rPr lang="en-US" sz="1700"/>
              <a:t>cXML/EDI capabilities</a:t>
            </a:r>
          </a:p>
          <a:p>
            <a:pPr marL="205995" lvl="1" indent="-205995" defTabSz="740825">
              <a:lnSpc>
                <a:spcPct val="90000"/>
              </a:lnSpc>
              <a:spcBef>
                <a:spcPct val="0"/>
              </a:spcBef>
              <a:spcAft>
                <a:spcPct val="15000"/>
              </a:spcAft>
            </a:pPr>
            <a:r>
              <a:rPr lang="en-US" sz="1700"/>
              <a:t>An eCommerce or IT team</a:t>
            </a:r>
          </a:p>
        </p:txBody>
      </p:sp>
      <p:sp>
        <p:nvSpPr>
          <p:cNvPr id="10" name="Freeform 9"/>
          <p:cNvSpPr/>
          <p:nvPr/>
        </p:nvSpPr>
        <p:spPr>
          <a:xfrm>
            <a:off x="634782" y="4783778"/>
            <a:ext cx="3995924" cy="1219284"/>
          </a:xfrm>
          <a:custGeom>
            <a:avLst/>
            <a:gdLst>
              <a:gd name="connsiteX0" fmla="*/ 0 w 2996856"/>
              <a:gd name="connsiteY0" fmla="*/ 225798 h 1354761"/>
              <a:gd name="connsiteX1" fmla="*/ 225798 w 2996856"/>
              <a:gd name="connsiteY1" fmla="*/ 0 h 1354761"/>
              <a:gd name="connsiteX2" fmla="*/ 2771058 w 2996856"/>
              <a:gd name="connsiteY2" fmla="*/ 0 h 1354761"/>
              <a:gd name="connsiteX3" fmla="*/ 2996856 w 2996856"/>
              <a:gd name="connsiteY3" fmla="*/ 225798 h 1354761"/>
              <a:gd name="connsiteX4" fmla="*/ 2996856 w 2996856"/>
              <a:gd name="connsiteY4" fmla="*/ 1128963 h 1354761"/>
              <a:gd name="connsiteX5" fmla="*/ 2771058 w 2996856"/>
              <a:gd name="connsiteY5" fmla="*/ 1354761 h 1354761"/>
              <a:gd name="connsiteX6" fmla="*/ 225798 w 2996856"/>
              <a:gd name="connsiteY6" fmla="*/ 1354761 h 1354761"/>
              <a:gd name="connsiteX7" fmla="*/ 0 w 2996856"/>
              <a:gd name="connsiteY7" fmla="*/ 1128963 h 1354761"/>
              <a:gd name="connsiteX8" fmla="*/ 0 w 2996856"/>
              <a:gd name="connsiteY8" fmla="*/ 225798 h 135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96856" h="1354761">
                <a:moveTo>
                  <a:pt x="0" y="225798"/>
                </a:moveTo>
                <a:cubicBezTo>
                  <a:pt x="0" y="101093"/>
                  <a:pt x="101093" y="0"/>
                  <a:pt x="225798" y="0"/>
                </a:cubicBezTo>
                <a:lnTo>
                  <a:pt x="2771058" y="0"/>
                </a:lnTo>
                <a:cubicBezTo>
                  <a:pt x="2895763" y="0"/>
                  <a:pt x="2996856" y="101093"/>
                  <a:pt x="2996856" y="225798"/>
                </a:cubicBezTo>
                <a:lnTo>
                  <a:pt x="2996856" y="1128963"/>
                </a:lnTo>
                <a:cubicBezTo>
                  <a:pt x="2996856" y="1253668"/>
                  <a:pt x="2895763" y="1354761"/>
                  <a:pt x="2771058" y="1354761"/>
                </a:cubicBezTo>
                <a:lnTo>
                  <a:pt x="225798" y="1354761"/>
                </a:lnTo>
                <a:cubicBezTo>
                  <a:pt x="101093" y="1354761"/>
                  <a:pt x="0" y="1253668"/>
                  <a:pt x="0" y="1128963"/>
                </a:cubicBezTo>
                <a:lnTo>
                  <a:pt x="0" y="22579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0367" tIns="119547" rIns="160367" bIns="119547" numCol="1" spcCol="1512" anchor="ctr" anchorCtr="0">
            <a:noAutofit/>
          </a:bodyPr>
          <a:lstStyle/>
          <a:p>
            <a:pPr algn="ctr" defTabSz="952488">
              <a:lnSpc>
                <a:spcPct val="90000"/>
              </a:lnSpc>
              <a:spcBef>
                <a:spcPct val="0"/>
              </a:spcBef>
              <a:spcAft>
                <a:spcPct val="35000"/>
              </a:spcAft>
            </a:pPr>
            <a:r>
              <a:rPr lang="en-US">
                <a:solidFill>
                  <a:schemeClr val="tx1"/>
                </a:solidFill>
              </a:rPr>
              <a:t>Who Integrates?</a:t>
            </a:r>
          </a:p>
        </p:txBody>
      </p:sp>
      <p:cxnSp>
        <p:nvCxnSpPr>
          <p:cNvPr id="12" name="Straight Connector 11"/>
          <p:cNvCxnSpPr/>
          <p:nvPr/>
        </p:nvCxnSpPr>
        <p:spPr>
          <a:xfrm>
            <a:off x="634782" y="1724647"/>
            <a:ext cx="11127170" cy="59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34782" y="3214634"/>
            <a:ext cx="11127170" cy="59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34782" y="4714768"/>
            <a:ext cx="11127170" cy="591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9047508"/>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294967295"/>
          </p:nvPr>
        </p:nvSpPr>
        <p:spPr>
          <a:xfrm>
            <a:off x="718523" y="1178456"/>
            <a:ext cx="9463167" cy="4395787"/>
          </a:xfrm>
          <a:prstGeom prst="rect">
            <a:avLst/>
          </a:prstGeom>
        </p:spPr>
        <p:txBody>
          <a:bodyPr>
            <a:normAutofit lnSpcReduction="10000"/>
          </a:bodyPr>
          <a:lstStyle/>
          <a:p>
            <a:pPr>
              <a:spcBef>
                <a:spcPts val="0"/>
              </a:spcBef>
            </a:pPr>
            <a:r>
              <a:rPr lang="en-US" sz="1800"/>
              <a:t>Integration means that more activities happen behind the scenes, there is less chance for errors, transactions occur faster, and fewer people are required for tactical processes.   </a:t>
            </a:r>
          </a:p>
          <a:p>
            <a:pPr>
              <a:spcBef>
                <a:spcPts val="0"/>
              </a:spcBef>
            </a:pPr>
            <a:endParaRPr lang="en-US" sz="1800"/>
          </a:p>
          <a:p>
            <a:pPr marL="228600" indent="-228600">
              <a:spcBef>
                <a:spcPts val="0"/>
              </a:spcBef>
              <a:buFont typeface="+mj-lt"/>
              <a:buAutoNum type="arabicPeriod"/>
            </a:pPr>
            <a:r>
              <a:rPr lang="en-US" sz="1800" b="1">
                <a:solidFill>
                  <a:schemeClr val="accent3"/>
                </a:solidFill>
              </a:rPr>
              <a:t>Reduces Procure-to Pay cycle time</a:t>
            </a:r>
          </a:p>
          <a:p>
            <a:pPr marL="465750" lvl="2" indent="-285750">
              <a:spcBef>
                <a:spcPts val="0"/>
              </a:spcBef>
              <a:buFont typeface="Arial" panose="020B0604020202020204" pitchFamily="34" charset="0"/>
              <a:buChar char="•"/>
            </a:pPr>
            <a:r>
              <a:rPr lang="en-US" b="0"/>
              <a:t>Faster processing of documents, real-time system-to-system</a:t>
            </a:r>
          </a:p>
          <a:p>
            <a:pPr marL="588600" lvl="3" indent="-228600">
              <a:spcBef>
                <a:spcPts val="0"/>
              </a:spcBef>
            </a:pPr>
            <a:r>
              <a:rPr lang="en-US" sz="1800"/>
              <a:t>75% order processing productivity gains via Integration</a:t>
            </a:r>
          </a:p>
          <a:p>
            <a:pPr marL="588600" lvl="3" indent="-228600">
              <a:spcBef>
                <a:spcPts val="0"/>
              </a:spcBef>
            </a:pPr>
            <a:r>
              <a:rPr lang="en-US" sz="1800"/>
              <a:t>Minimize delays in securing payment</a:t>
            </a:r>
          </a:p>
          <a:p>
            <a:pPr marL="228600" indent="-228600">
              <a:spcBef>
                <a:spcPts val="0"/>
              </a:spcBef>
              <a:buFont typeface="+mj-lt"/>
              <a:buAutoNum type="arabicPeriod"/>
            </a:pPr>
            <a:endParaRPr lang="en-US" sz="1800"/>
          </a:p>
          <a:p>
            <a:pPr marL="228600" indent="-228600">
              <a:spcBef>
                <a:spcPts val="0"/>
              </a:spcBef>
              <a:buFont typeface="+mj-lt"/>
              <a:buAutoNum type="arabicPeriod"/>
            </a:pPr>
            <a:r>
              <a:rPr lang="en-US" sz="1800" b="1">
                <a:solidFill>
                  <a:schemeClr val="accent3"/>
                </a:solidFill>
              </a:rPr>
              <a:t>Increased transaction accuracy</a:t>
            </a:r>
          </a:p>
          <a:p>
            <a:pPr marL="465750" lvl="2" indent="-285750">
              <a:spcBef>
                <a:spcPts val="0"/>
              </a:spcBef>
              <a:buFont typeface="Arial" panose="020B0604020202020204" pitchFamily="34" charset="0"/>
              <a:buChar char="•"/>
            </a:pPr>
            <a:r>
              <a:rPr lang="en-US"/>
              <a:t>No human entry errors results in reduction of disputes</a:t>
            </a:r>
            <a:endParaRPr lang="en-US" b="0"/>
          </a:p>
          <a:p>
            <a:pPr marL="465750" lvl="2" indent="-285750">
              <a:spcBef>
                <a:spcPts val="0"/>
              </a:spcBef>
              <a:buFont typeface="Arial" panose="020B0604020202020204" pitchFamily="34" charset="0"/>
              <a:buChar char="•"/>
            </a:pPr>
            <a:r>
              <a:rPr lang="en-US" b="0"/>
              <a:t>Increased accuracy by 45-60%</a:t>
            </a:r>
          </a:p>
          <a:p>
            <a:pPr lvl="2" indent="0">
              <a:spcBef>
                <a:spcPts val="0"/>
              </a:spcBef>
              <a:buNone/>
            </a:pPr>
            <a:r>
              <a:rPr lang="en-US"/>
              <a:t>	</a:t>
            </a:r>
          </a:p>
          <a:p>
            <a:pPr marL="228600" indent="-228600">
              <a:spcBef>
                <a:spcPts val="0"/>
              </a:spcBef>
              <a:buFont typeface="+mj-lt"/>
              <a:buAutoNum type="arabicPeriod"/>
            </a:pPr>
            <a:r>
              <a:rPr lang="en-US" sz="1800" b="1">
                <a:solidFill>
                  <a:schemeClr val="accent3"/>
                </a:solidFill>
              </a:rPr>
              <a:t>Efficient management of business transactions </a:t>
            </a:r>
          </a:p>
          <a:p>
            <a:pPr marL="465750" lvl="2" indent="-285750">
              <a:spcBef>
                <a:spcPts val="0"/>
              </a:spcBef>
              <a:buFont typeface="Arial" panose="020B0604020202020204" pitchFamily="34" charset="0"/>
              <a:buChar char="•"/>
            </a:pPr>
            <a:r>
              <a:rPr lang="en-US"/>
              <a:t>reduced cost for resources to PO Flip at high volumes</a:t>
            </a:r>
            <a:endParaRPr lang="en-US" b="0"/>
          </a:p>
          <a:p>
            <a:pPr marL="465750" lvl="2" indent="-285750">
              <a:spcBef>
                <a:spcPts val="0"/>
              </a:spcBef>
              <a:buFont typeface="Arial" panose="020B0604020202020204" pitchFamily="34" charset="0"/>
              <a:buChar char="•"/>
            </a:pPr>
            <a:r>
              <a:rPr lang="en-US" b="0"/>
              <a:t>Reduced Invoice inquiry by exchanging real-time </a:t>
            </a:r>
            <a:r>
              <a:rPr lang="en-US"/>
              <a:t>I</a:t>
            </a:r>
            <a:r>
              <a:rPr lang="en-US" b="0"/>
              <a:t>nvoice status via </a:t>
            </a:r>
            <a:r>
              <a:rPr lang="hu-HU" b="0"/>
              <a:t>Business</a:t>
            </a:r>
            <a:r>
              <a:rPr lang="en-US" b="0"/>
              <a:t> Network</a:t>
            </a:r>
          </a:p>
          <a:p>
            <a:pPr marL="180000" lvl="2" indent="0">
              <a:spcBef>
                <a:spcPts val="0"/>
              </a:spcBef>
              <a:buNone/>
            </a:pPr>
            <a:endParaRPr lang="en-US" b="0"/>
          </a:p>
          <a:p>
            <a:pPr marL="228600" indent="-228600">
              <a:spcBef>
                <a:spcPts val="0"/>
              </a:spcBef>
              <a:buFont typeface="+mj-lt"/>
              <a:buAutoNum type="arabicPeriod"/>
            </a:pPr>
            <a:r>
              <a:rPr lang="en-US" sz="1800" b="1">
                <a:solidFill>
                  <a:schemeClr val="accent3"/>
                </a:solidFill>
              </a:rPr>
              <a:t>Improve customer retention</a:t>
            </a:r>
            <a:endParaRPr lang="en-US" sz="1000"/>
          </a:p>
        </p:txBody>
      </p:sp>
      <p:sp>
        <p:nvSpPr>
          <p:cNvPr id="3" name="Title 2"/>
          <p:cNvSpPr>
            <a:spLocks noGrp="1"/>
          </p:cNvSpPr>
          <p:nvPr>
            <p:ph type="title"/>
          </p:nvPr>
        </p:nvSpPr>
        <p:spPr>
          <a:xfrm>
            <a:off x="504001" y="504000"/>
            <a:ext cx="11186476" cy="369332"/>
          </a:xfrm>
        </p:spPr>
        <p:txBody>
          <a:bodyPr/>
          <a:lstStyle/>
          <a:p>
            <a:r>
              <a:rPr lang="en-US"/>
              <a:t>Integration Value and Benefits</a:t>
            </a:r>
          </a:p>
        </p:txBody>
      </p:sp>
    </p:spTree>
    <p:extLst>
      <p:ext uri="{BB962C8B-B14F-4D97-AF65-F5344CB8AC3E}">
        <p14:creationId xmlns:p14="http://schemas.microsoft.com/office/powerpoint/2010/main" val="2492099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loud 8"/>
          <p:cNvSpPr/>
          <p:nvPr/>
        </p:nvSpPr>
        <p:spPr bwMode="gray">
          <a:xfrm>
            <a:off x="1708043" y="1092664"/>
            <a:ext cx="8068100" cy="5244791"/>
          </a:xfrm>
          <a:prstGeom prst="cloud">
            <a:avLst/>
          </a:prstGeom>
          <a:solidFill>
            <a:schemeClr val="bg2">
              <a:lumMod val="20000"/>
              <a:lumOff val="80000"/>
              <a:alpha val="59000"/>
            </a:schemeClr>
          </a:solidFill>
          <a:ln w="6350" algn="ctr">
            <a:noFill/>
            <a:miter lim="800000"/>
            <a:headEnd/>
            <a:tailEnd/>
          </a:ln>
        </p:spPr>
        <p:txBody>
          <a:bodyPr lIns="89933" tIns="71945" rIns="89933" bIns="71945" rtlCol="0" anchor="ctr"/>
          <a:lstStyle/>
          <a:p>
            <a:pPr algn="ctr" defTabSz="913676" fontAlgn="base">
              <a:spcBef>
                <a:spcPct val="50000"/>
              </a:spcBef>
              <a:spcAft>
                <a:spcPct val="0"/>
              </a:spcAft>
              <a:buClr>
                <a:srgbClr val="F0AB00"/>
              </a:buClr>
              <a:buSzPct val="80000"/>
            </a:pPr>
            <a:endParaRPr lang="en-US" sz="1999" kern="0">
              <a:solidFill>
                <a:sysClr val="windowText" lastClr="000000"/>
              </a:solidFill>
              <a:effectLst>
                <a:innerShdw blurRad="63500" dist="50800" dir="16200000">
                  <a:prstClr val="black">
                    <a:alpha val="50000"/>
                  </a:prstClr>
                </a:innerShdw>
              </a:effectLst>
              <a:ea typeface="Arial Unicode MS" pitchFamily="34" charset="-128"/>
              <a:cs typeface="Arial Unicode MS" pitchFamily="34" charset="-128"/>
            </a:endParaRPr>
          </a:p>
        </p:txBody>
      </p:sp>
      <p:cxnSp>
        <p:nvCxnSpPr>
          <p:cNvPr id="10" name="Straight Connector 9"/>
          <p:cNvCxnSpPr/>
          <p:nvPr/>
        </p:nvCxnSpPr>
        <p:spPr>
          <a:xfrm>
            <a:off x="5878611" y="1264749"/>
            <a:ext cx="0" cy="2575516"/>
          </a:xfrm>
          <a:prstGeom prst="line">
            <a:avLst/>
          </a:prstGeom>
          <a:ln w="762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878611" y="3877520"/>
            <a:ext cx="0" cy="2467974"/>
          </a:xfrm>
          <a:prstGeom prst="line">
            <a:avLst/>
          </a:prstGeom>
          <a:ln w="762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flipV="1">
            <a:off x="1743566" y="3832884"/>
            <a:ext cx="4108725" cy="1"/>
          </a:xfrm>
          <a:prstGeom prst="line">
            <a:avLst/>
          </a:prstGeom>
          <a:ln w="762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a:off x="5890630" y="3832882"/>
            <a:ext cx="3921035" cy="0"/>
          </a:xfrm>
          <a:prstGeom prst="line">
            <a:avLst/>
          </a:prstGeom>
          <a:ln w="762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4048816" y="1980008"/>
            <a:ext cx="3659590" cy="3659590"/>
            <a:chOff x="4047748" y="1979252"/>
            <a:chExt cx="3661496" cy="3661496"/>
          </a:xfrm>
        </p:grpSpPr>
        <p:sp>
          <p:nvSpPr>
            <p:cNvPr id="16" name="Oval 15"/>
            <p:cNvSpPr/>
            <p:nvPr/>
          </p:nvSpPr>
          <p:spPr bwMode="gray">
            <a:xfrm>
              <a:off x="4047748" y="1979252"/>
              <a:ext cx="3661496" cy="3661496"/>
            </a:xfrm>
            <a:prstGeom prst="ellipse">
              <a:avLst/>
            </a:prstGeom>
            <a:solidFill>
              <a:schemeClr val="bg1"/>
            </a:solidFill>
            <a:ln w="19050" algn="ctr">
              <a:solidFill>
                <a:schemeClr val="tx1"/>
              </a:solidFill>
              <a:prstDash val="dash"/>
              <a:miter lim="800000"/>
              <a:headEnd/>
              <a:tailEnd/>
            </a:ln>
          </p:spPr>
          <p:txBody>
            <a:bodyPr lIns="89953" tIns="71962" rIns="89953" bIns="71962" rtlCol="0" anchor="ctr"/>
            <a:lstStyle/>
            <a:p>
              <a:pPr algn="ctr" defTabSz="913859" fontAlgn="base">
                <a:spcBef>
                  <a:spcPct val="50000"/>
                </a:spcBef>
                <a:spcAft>
                  <a:spcPct val="0"/>
                </a:spcAft>
                <a:buClr>
                  <a:srgbClr val="F0AB00"/>
                </a:buClr>
                <a:buSzPct val="80000"/>
              </a:pPr>
              <a:endParaRPr lang="en-US" sz="1799" kern="0">
                <a:solidFill>
                  <a:sysClr val="windowText" lastClr="000000"/>
                </a:solidFill>
                <a:ea typeface="Arial Unicode MS" pitchFamily="34" charset="-128"/>
                <a:cs typeface="Arial Unicode MS" pitchFamily="34" charset="-128"/>
              </a:endParaRPr>
            </a:p>
          </p:txBody>
        </p:sp>
        <p:sp>
          <p:nvSpPr>
            <p:cNvPr id="17" name="TextBox 16"/>
            <p:cNvSpPr txBox="1"/>
            <p:nvPr/>
          </p:nvSpPr>
          <p:spPr>
            <a:xfrm>
              <a:off x="4346088" y="2171194"/>
              <a:ext cx="3065930" cy="2680505"/>
            </a:xfrm>
            <a:prstGeom prst="rect">
              <a:avLst/>
            </a:prstGeom>
            <a:noFill/>
          </p:spPr>
          <p:txBody>
            <a:bodyPr spcFirstLastPara="1" wrap="none" lIns="0" tIns="0" rIns="0" bIns="0" numCol="1" rtlCol="0">
              <a:prstTxWarp prst="textArchUp">
                <a:avLst/>
              </a:prstTxWarp>
              <a:spAutoFit/>
            </a:bodyPr>
            <a:lstStyle/>
            <a:p>
              <a:pPr algn="ctr" defTabSz="913859" fontAlgn="base">
                <a:spcBef>
                  <a:spcPts val="600"/>
                </a:spcBef>
                <a:spcAft>
                  <a:spcPct val="0"/>
                </a:spcAft>
                <a:buClr>
                  <a:srgbClr val="F0AB00"/>
                </a:buClr>
                <a:buSzPct val="80000"/>
              </a:pPr>
              <a:r>
                <a:rPr lang="en-US" sz="1799" b="1" kern="0">
                  <a:solidFill>
                    <a:sysClr val="windowText" lastClr="000000"/>
                  </a:solidFill>
                  <a:ea typeface="Arial Unicode MS" pitchFamily="34" charset="-128"/>
                  <a:cs typeface="Arial Unicode MS" pitchFamily="34" charset="-128"/>
                </a:rPr>
                <a:t>SAP Ariba Cloud Integration Gateway</a:t>
              </a:r>
            </a:p>
          </p:txBody>
        </p:sp>
      </p:grpSp>
      <p:sp>
        <p:nvSpPr>
          <p:cNvPr id="18" name="Title 1"/>
          <p:cNvSpPr>
            <a:spLocks noGrp="1"/>
          </p:cNvSpPr>
          <p:nvPr>
            <p:ph type="title"/>
          </p:nvPr>
        </p:nvSpPr>
        <p:spPr>
          <a:xfrm>
            <a:off x="505457" y="504761"/>
            <a:ext cx="11183564" cy="369236"/>
          </a:xfrm>
        </p:spPr>
        <p:txBody>
          <a:bodyPr>
            <a:normAutofit/>
          </a:bodyPr>
          <a:lstStyle/>
          <a:p>
            <a:r>
              <a:rPr lang="en-US">
                <a:solidFill>
                  <a:schemeClr val="accent1"/>
                </a:solidFill>
              </a:rPr>
              <a:t>SAP Ariba Cloud Integration </a:t>
            </a:r>
            <a:r>
              <a:rPr lang="en-US"/>
              <a:t>Strategy and Vision</a:t>
            </a:r>
            <a:endParaRPr lang="en-US" i="1"/>
          </a:p>
        </p:txBody>
      </p:sp>
      <p:sp>
        <p:nvSpPr>
          <p:cNvPr id="19" name="TextBox 18"/>
          <p:cNvSpPr txBox="1"/>
          <p:nvPr/>
        </p:nvSpPr>
        <p:spPr>
          <a:xfrm>
            <a:off x="2660206" y="3461586"/>
            <a:ext cx="65" cy="276927"/>
          </a:xfrm>
          <a:prstGeom prst="rect">
            <a:avLst/>
          </a:prstGeom>
          <a:noFill/>
        </p:spPr>
        <p:txBody>
          <a:bodyPr wrap="none" lIns="0" tIns="0" rIns="0" bIns="0" rtlCol="0">
            <a:spAutoFit/>
          </a:bodyPr>
          <a:lstStyle/>
          <a:p>
            <a:pPr defTabSz="913859" fontAlgn="base">
              <a:spcBef>
                <a:spcPts val="600"/>
              </a:spcBef>
              <a:spcAft>
                <a:spcPct val="0"/>
              </a:spcAft>
              <a:buClr>
                <a:srgbClr val="F0AB00"/>
              </a:buClr>
              <a:buSzPct val="80000"/>
            </a:pPr>
            <a:endParaRPr lang="en-US" sz="1799" kern="0">
              <a:solidFill>
                <a:sysClr val="windowText" lastClr="000000"/>
              </a:solidFill>
              <a:latin typeface="Calibri" panose="020F0502020204030204" pitchFamily="34" charset="0"/>
              <a:ea typeface="Arial Unicode MS" pitchFamily="34" charset="-128"/>
              <a:cs typeface="Arial Unicode MS" pitchFamily="34" charset="-128"/>
            </a:endParaRPr>
          </a:p>
        </p:txBody>
      </p:sp>
      <p:sp>
        <p:nvSpPr>
          <p:cNvPr id="20" name="Rectangle 19"/>
          <p:cNvSpPr/>
          <p:nvPr/>
        </p:nvSpPr>
        <p:spPr>
          <a:xfrm>
            <a:off x="444617" y="1264751"/>
            <a:ext cx="941107" cy="351077"/>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algn="ctr" defTabSz="913859"/>
            <a:r>
              <a:rPr lang="en-US" sz="1200" b="1" kern="0">
                <a:solidFill>
                  <a:sysClr val="windowText" lastClr="000000"/>
                </a:solidFill>
              </a:rPr>
              <a:t>BUYERS</a:t>
            </a:r>
          </a:p>
        </p:txBody>
      </p:sp>
      <p:sp>
        <p:nvSpPr>
          <p:cNvPr id="21" name="Rectangle 20"/>
          <p:cNvSpPr/>
          <p:nvPr/>
        </p:nvSpPr>
        <p:spPr>
          <a:xfrm>
            <a:off x="10058538" y="1302700"/>
            <a:ext cx="1172734" cy="275179"/>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algn="ctr" defTabSz="913859"/>
            <a:r>
              <a:rPr lang="en-US" sz="1200" b="1" kern="0">
                <a:solidFill>
                  <a:sysClr val="windowText" lastClr="000000"/>
                </a:solidFill>
              </a:rPr>
              <a:t>SUPPLIERS</a:t>
            </a:r>
          </a:p>
        </p:txBody>
      </p:sp>
      <p:sp>
        <p:nvSpPr>
          <p:cNvPr id="22" name="Rectangle 21"/>
          <p:cNvSpPr/>
          <p:nvPr/>
        </p:nvSpPr>
        <p:spPr>
          <a:xfrm>
            <a:off x="1837504" y="1322502"/>
            <a:ext cx="2137466" cy="235575"/>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200" b="1" kern="0">
                <a:solidFill>
                  <a:sysClr val="windowText" lastClr="000000"/>
                </a:solidFill>
              </a:rPr>
              <a:t>Cloud solutions from SAP</a:t>
            </a:r>
          </a:p>
        </p:txBody>
      </p:sp>
      <p:sp>
        <p:nvSpPr>
          <p:cNvPr id="23" name="Rectangle 22"/>
          <p:cNvSpPr/>
          <p:nvPr/>
        </p:nvSpPr>
        <p:spPr>
          <a:xfrm>
            <a:off x="7440474" y="1283347"/>
            <a:ext cx="2634125" cy="313885"/>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200" b="1" kern="0">
                <a:solidFill>
                  <a:sysClr val="windowText" lastClr="000000"/>
                </a:solidFill>
              </a:rPr>
              <a:t>Non-SAP cloud solutions</a:t>
            </a:r>
          </a:p>
        </p:txBody>
      </p:sp>
      <p:sp>
        <p:nvSpPr>
          <p:cNvPr id="24" name="Rectangle 23"/>
          <p:cNvSpPr/>
          <p:nvPr/>
        </p:nvSpPr>
        <p:spPr>
          <a:xfrm>
            <a:off x="10162667" y="1969830"/>
            <a:ext cx="1126364" cy="309734"/>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400" kern="0">
                <a:solidFill>
                  <a:sysClr val="windowText" lastClr="000000"/>
                </a:solidFill>
              </a:rPr>
              <a:t>X12</a:t>
            </a:r>
          </a:p>
        </p:txBody>
      </p:sp>
      <p:sp>
        <p:nvSpPr>
          <p:cNvPr id="25" name="Rectangle 24"/>
          <p:cNvSpPr/>
          <p:nvPr/>
        </p:nvSpPr>
        <p:spPr>
          <a:xfrm>
            <a:off x="10162667" y="1585379"/>
            <a:ext cx="1126364" cy="309734"/>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400" kern="0">
                <a:solidFill>
                  <a:sysClr val="windowText" lastClr="000000"/>
                </a:solidFill>
              </a:rPr>
              <a:t>EDIFACT </a:t>
            </a:r>
          </a:p>
        </p:txBody>
      </p:sp>
      <p:sp>
        <p:nvSpPr>
          <p:cNvPr id="26" name="Rectangle 25"/>
          <p:cNvSpPr/>
          <p:nvPr/>
        </p:nvSpPr>
        <p:spPr>
          <a:xfrm>
            <a:off x="10162667" y="2354279"/>
            <a:ext cx="1126364" cy="309734"/>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400" kern="0">
                <a:solidFill>
                  <a:sysClr val="windowText" lastClr="000000"/>
                </a:solidFill>
              </a:rPr>
              <a:t>OAGIS</a:t>
            </a:r>
          </a:p>
        </p:txBody>
      </p:sp>
      <p:sp>
        <p:nvSpPr>
          <p:cNvPr id="27" name="Rectangle 26"/>
          <p:cNvSpPr/>
          <p:nvPr/>
        </p:nvSpPr>
        <p:spPr>
          <a:xfrm>
            <a:off x="10162667" y="2738727"/>
            <a:ext cx="1126364" cy="309734"/>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400" kern="0">
                <a:solidFill>
                  <a:sysClr val="windowText" lastClr="000000"/>
                </a:solidFill>
              </a:rPr>
              <a:t>GUSI</a:t>
            </a:r>
          </a:p>
        </p:txBody>
      </p:sp>
      <p:sp>
        <p:nvSpPr>
          <p:cNvPr id="28" name="Rectangle 27"/>
          <p:cNvSpPr/>
          <p:nvPr/>
        </p:nvSpPr>
        <p:spPr>
          <a:xfrm>
            <a:off x="10162667" y="3123178"/>
            <a:ext cx="1126364" cy="309734"/>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400" kern="0">
                <a:solidFill>
                  <a:sysClr val="windowText" lastClr="000000"/>
                </a:solidFill>
              </a:rPr>
              <a:t>EANCOM</a:t>
            </a:r>
          </a:p>
        </p:txBody>
      </p:sp>
      <p:sp>
        <p:nvSpPr>
          <p:cNvPr id="29" name="Rectangle 28"/>
          <p:cNvSpPr/>
          <p:nvPr/>
        </p:nvSpPr>
        <p:spPr>
          <a:xfrm>
            <a:off x="10162667" y="3507627"/>
            <a:ext cx="1126364" cy="309734"/>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400" kern="0">
                <a:solidFill>
                  <a:sysClr val="windowText" lastClr="000000"/>
                </a:solidFill>
              </a:rPr>
              <a:t>PIDX</a:t>
            </a:r>
          </a:p>
        </p:txBody>
      </p:sp>
      <p:sp>
        <p:nvSpPr>
          <p:cNvPr id="30" name="TextBox 29"/>
          <p:cNvSpPr txBox="1"/>
          <p:nvPr/>
        </p:nvSpPr>
        <p:spPr>
          <a:xfrm>
            <a:off x="482922" y="2211491"/>
            <a:ext cx="864495" cy="215388"/>
          </a:xfrm>
          <a:prstGeom prst="rect">
            <a:avLst/>
          </a:prstGeom>
          <a:noFill/>
          <a:ln>
            <a:solidFill>
              <a:schemeClr val="lt1">
                <a:hueOff val="0"/>
                <a:satOff val="0"/>
                <a:lumOff val="0"/>
              </a:schemeClr>
            </a:solidFill>
          </a:ln>
        </p:spPr>
        <p:txBody>
          <a:bodyPr wrap="square" lIns="0" tIns="0" rIns="0" bIns="0" rtlCol="0">
            <a:spAutoFit/>
          </a:bodyPr>
          <a:lstStyle/>
          <a:p>
            <a:pPr algn="ctr" defTabSz="913859" fontAlgn="base">
              <a:spcBef>
                <a:spcPts val="600"/>
              </a:spcBef>
              <a:spcAft>
                <a:spcPct val="0"/>
              </a:spcAft>
              <a:buClr>
                <a:srgbClr val="F0AB00"/>
              </a:buClr>
              <a:buSzPct val="80000"/>
            </a:pPr>
            <a:r>
              <a:rPr lang="en-US" sz="1400" b="1" kern="0">
                <a:solidFill>
                  <a:sysClr val="windowText" lastClr="000000"/>
                </a:solidFill>
                <a:ea typeface="Arial Unicode MS" pitchFamily="34" charset="-128"/>
                <a:cs typeface="Arial Unicode MS" pitchFamily="34" charset="-128"/>
              </a:rPr>
              <a:t>Add-ons</a:t>
            </a:r>
          </a:p>
        </p:txBody>
      </p:sp>
      <p:pic>
        <p:nvPicPr>
          <p:cNvPr id="31" name="Picture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2632" y="1756613"/>
            <a:ext cx="1588053" cy="294886"/>
          </a:xfrm>
          <a:prstGeom prst="rect">
            <a:avLst/>
          </a:prstGeom>
        </p:spPr>
      </p:pic>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1944" y="3284395"/>
            <a:ext cx="1527315" cy="260191"/>
          </a:xfrm>
          <a:prstGeom prst="rect">
            <a:avLst/>
          </a:prstGeom>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8721" y="2109745"/>
            <a:ext cx="2067090" cy="209441"/>
          </a:xfrm>
          <a:prstGeom prst="rect">
            <a:avLst/>
          </a:prstGeom>
        </p:spPr>
      </p:pic>
      <p:pic>
        <p:nvPicPr>
          <p:cNvPr id="34" name="Picture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74732" y="2477678"/>
            <a:ext cx="1238621" cy="522103"/>
          </a:xfrm>
          <a:prstGeom prst="rect">
            <a:avLst/>
          </a:prstGeom>
        </p:spPr>
      </p:pic>
      <p:sp>
        <p:nvSpPr>
          <p:cNvPr id="38" name="Rectangle 37"/>
          <p:cNvSpPr/>
          <p:nvPr/>
        </p:nvSpPr>
        <p:spPr>
          <a:xfrm>
            <a:off x="1935776" y="5973439"/>
            <a:ext cx="2137466" cy="235575"/>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200" b="1" kern="0">
                <a:solidFill>
                  <a:sysClr val="windowText" lastClr="000000"/>
                </a:solidFill>
              </a:rPr>
              <a:t>Partners</a:t>
            </a:r>
          </a:p>
        </p:txBody>
      </p:sp>
      <p:sp>
        <p:nvSpPr>
          <p:cNvPr id="39" name="Rectangle 38"/>
          <p:cNvSpPr/>
          <p:nvPr/>
        </p:nvSpPr>
        <p:spPr>
          <a:xfrm>
            <a:off x="7676628" y="5934284"/>
            <a:ext cx="2634125" cy="313885"/>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200" b="1" kern="0">
                <a:solidFill>
                  <a:sysClr val="windowText" lastClr="000000"/>
                </a:solidFill>
              </a:rPr>
              <a:t>Internet of Things</a:t>
            </a:r>
          </a:p>
        </p:txBody>
      </p:sp>
      <p:pic>
        <p:nvPicPr>
          <p:cNvPr id="40" name="Picture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05231" y="2695195"/>
            <a:ext cx="1294119" cy="252243"/>
          </a:xfrm>
          <a:prstGeom prst="rect">
            <a:avLst/>
          </a:prstGeom>
        </p:spPr>
      </p:pic>
      <p:pic>
        <p:nvPicPr>
          <p:cNvPr id="41" name="Picture 40"/>
          <p:cNvPicPr>
            <a:picLocks noChangeAspect="1"/>
          </p:cNvPicPr>
          <p:nvPr/>
        </p:nvPicPr>
        <p:blipFill rotWithShape="1">
          <a:blip r:embed="rId4">
            <a:extLst>
              <a:ext uri="{28A0092B-C50C-407E-A947-70E740481C1C}">
                <a14:useLocalDpi xmlns:a14="http://schemas.microsoft.com/office/drawing/2010/main" val="0"/>
              </a:ext>
            </a:extLst>
          </a:blip>
          <a:srcRect r="49138" b="4538"/>
          <a:stretch/>
        </p:blipFill>
        <p:spPr>
          <a:xfrm>
            <a:off x="389486" y="4700106"/>
            <a:ext cx="1051366" cy="199937"/>
          </a:xfrm>
          <a:prstGeom prst="rect">
            <a:avLst/>
          </a:prstGeom>
        </p:spPr>
      </p:pic>
      <p:sp>
        <p:nvSpPr>
          <p:cNvPr id="42" name="Rectangle 41"/>
          <p:cNvSpPr/>
          <p:nvPr/>
        </p:nvSpPr>
        <p:spPr>
          <a:xfrm>
            <a:off x="10162667" y="3892078"/>
            <a:ext cx="1126364" cy="309734"/>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400" kern="0">
                <a:solidFill>
                  <a:sysClr val="windowText" lastClr="000000"/>
                </a:solidFill>
              </a:rPr>
              <a:t>RNIF</a:t>
            </a:r>
          </a:p>
        </p:txBody>
      </p:sp>
      <p:sp>
        <p:nvSpPr>
          <p:cNvPr id="43" name="Rectangle 42"/>
          <p:cNvSpPr/>
          <p:nvPr/>
        </p:nvSpPr>
        <p:spPr>
          <a:xfrm>
            <a:off x="10162667" y="4276527"/>
            <a:ext cx="1126364" cy="309734"/>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400" kern="0">
                <a:solidFill>
                  <a:sysClr val="windowText" lastClr="000000"/>
                </a:solidFill>
              </a:rPr>
              <a:t>xCBL</a:t>
            </a:r>
          </a:p>
        </p:txBody>
      </p:sp>
      <p:sp>
        <p:nvSpPr>
          <p:cNvPr id="44" name="Rectangle 43"/>
          <p:cNvSpPr/>
          <p:nvPr/>
        </p:nvSpPr>
        <p:spPr>
          <a:xfrm>
            <a:off x="10162667" y="4660979"/>
            <a:ext cx="1126364" cy="309734"/>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400" kern="0">
                <a:solidFill>
                  <a:sysClr val="windowText" lastClr="000000"/>
                </a:solidFill>
              </a:rPr>
              <a:t>cXML</a:t>
            </a:r>
          </a:p>
        </p:txBody>
      </p:sp>
      <p:cxnSp>
        <p:nvCxnSpPr>
          <p:cNvPr id="45" name="Straight Connector 44"/>
          <p:cNvCxnSpPr/>
          <p:nvPr/>
        </p:nvCxnSpPr>
        <p:spPr>
          <a:xfrm>
            <a:off x="10029680" y="5109006"/>
            <a:ext cx="1591303" cy="0"/>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6" name="Grafik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190320" y="4621738"/>
            <a:ext cx="376021" cy="376021"/>
          </a:xfrm>
          <a:prstGeom prst="rect">
            <a:avLst/>
          </a:prstGeom>
        </p:spPr>
      </p:pic>
      <p:pic>
        <p:nvPicPr>
          <p:cNvPr id="47" name="Grafik 3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29710" y="4059499"/>
            <a:ext cx="543955" cy="543955"/>
          </a:xfrm>
          <a:prstGeom prst="rect">
            <a:avLst/>
          </a:prstGeom>
        </p:spPr>
      </p:pic>
      <p:pic>
        <p:nvPicPr>
          <p:cNvPr id="48" name="Grafik 3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85396" y="5114472"/>
            <a:ext cx="543955" cy="543955"/>
          </a:xfrm>
          <a:prstGeom prst="rect">
            <a:avLst/>
          </a:prstGeom>
        </p:spPr>
      </p:pic>
      <p:pic>
        <p:nvPicPr>
          <p:cNvPr id="49" name="Grafik 3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110441" y="4527931"/>
            <a:ext cx="543955" cy="543955"/>
          </a:xfrm>
          <a:prstGeom prst="rect">
            <a:avLst/>
          </a:prstGeom>
        </p:spPr>
      </p:pic>
      <p:pic>
        <p:nvPicPr>
          <p:cNvPr id="50" name="Grafik 3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594888" y="4642362"/>
            <a:ext cx="543955" cy="543955"/>
          </a:xfrm>
          <a:prstGeom prst="rect">
            <a:avLst/>
          </a:prstGeom>
        </p:spPr>
      </p:pic>
      <p:pic>
        <p:nvPicPr>
          <p:cNvPr id="51" name="Grafik 3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204696" y="2344960"/>
            <a:ext cx="347267" cy="347267"/>
          </a:xfrm>
          <a:prstGeom prst="rect">
            <a:avLst/>
          </a:prstGeom>
        </p:spPr>
      </p:pic>
      <p:pic>
        <p:nvPicPr>
          <p:cNvPr id="52" name="Grafik 3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190320" y="2680419"/>
            <a:ext cx="376021" cy="376021"/>
          </a:xfrm>
          <a:prstGeom prst="rect">
            <a:avLst/>
          </a:prstGeom>
        </p:spPr>
      </p:pic>
      <p:pic>
        <p:nvPicPr>
          <p:cNvPr id="53" name="Grafik 3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190320" y="1546225"/>
            <a:ext cx="376021" cy="376021"/>
          </a:xfrm>
          <a:prstGeom prst="rect">
            <a:avLst/>
          </a:prstGeom>
        </p:spPr>
      </p:pic>
      <p:pic>
        <p:nvPicPr>
          <p:cNvPr id="54" name="Grafik 3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190320" y="4237288"/>
            <a:ext cx="376021" cy="376021"/>
          </a:xfrm>
          <a:prstGeom prst="rect">
            <a:avLst/>
          </a:prstGeom>
        </p:spPr>
      </p:pic>
      <p:pic>
        <p:nvPicPr>
          <p:cNvPr id="55" name="Grafik 4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881256" y="3943825"/>
            <a:ext cx="543955" cy="543955"/>
          </a:xfrm>
          <a:prstGeom prst="rect">
            <a:avLst/>
          </a:prstGeom>
        </p:spPr>
      </p:pic>
      <p:pic>
        <p:nvPicPr>
          <p:cNvPr id="56" name="Grafik 113"/>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1190540" y="1927510"/>
            <a:ext cx="375578" cy="375578"/>
          </a:xfrm>
          <a:prstGeom prst="rect">
            <a:avLst/>
          </a:prstGeom>
        </p:spPr>
      </p:pic>
      <p:pic>
        <p:nvPicPr>
          <p:cNvPr id="57" name="Picture 20"/>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391311" y="2707527"/>
            <a:ext cx="1302658" cy="336169"/>
          </a:xfrm>
          <a:prstGeom prst="rect">
            <a:avLst/>
          </a:prstGeom>
        </p:spPr>
      </p:pic>
      <p:pic>
        <p:nvPicPr>
          <p:cNvPr id="58" name="Grafik 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190014" y="3853366"/>
            <a:ext cx="376633" cy="376633"/>
          </a:xfrm>
          <a:prstGeom prst="rect">
            <a:avLst/>
          </a:prstGeom>
        </p:spPr>
      </p:pic>
      <p:pic>
        <p:nvPicPr>
          <p:cNvPr id="59" name="Grafik 7"/>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1185053" y="3466353"/>
            <a:ext cx="386552" cy="386552"/>
          </a:xfrm>
          <a:prstGeom prst="rect">
            <a:avLst/>
          </a:prstGeom>
        </p:spPr>
      </p:pic>
      <p:pic>
        <p:nvPicPr>
          <p:cNvPr id="60" name="Grafik 8"/>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1231096" y="3141059"/>
            <a:ext cx="294467" cy="294467"/>
          </a:xfrm>
          <a:prstGeom prst="rect">
            <a:avLst/>
          </a:prstGeom>
        </p:spPr>
      </p:pic>
      <p:pic>
        <p:nvPicPr>
          <p:cNvPr id="61" name="Grafik 9"/>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8597802" y="3880076"/>
            <a:ext cx="604002" cy="604002"/>
          </a:xfrm>
          <a:prstGeom prst="rect">
            <a:avLst/>
          </a:prstGeom>
        </p:spPr>
      </p:pic>
      <p:pic>
        <p:nvPicPr>
          <p:cNvPr id="62" name="Grafik 36"/>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205461" y="4990576"/>
            <a:ext cx="623914" cy="623914"/>
          </a:xfrm>
          <a:prstGeom prst="rect">
            <a:avLst/>
          </a:prstGeom>
        </p:spPr>
      </p:pic>
      <p:grpSp>
        <p:nvGrpSpPr>
          <p:cNvPr id="63" name="Gruppieren 2"/>
          <p:cNvGrpSpPr/>
          <p:nvPr/>
        </p:nvGrpSpPr>
        <p:grpSpPr>
          <a:xfrm>
            <a:off x="389012" y="2489636"/>
            <a:ext cx="1008289" cy="1831406"/>
            <a:chOff x="386036" y="2489147"/>
            <a:chExt cx="1008815" cy="1832360"/>
          </a:xfrm>
        </p:grpSpPr>
        <p:pic>
          <p:nvPicPr>
            <p:cNvPr id="64" name="Grafik 20"/>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89059" y="2489147"/>
              <a:ext cx="604316" cy="604316"/>
            </a:xfrm>
            <a:prstGeom prst="rect">
              <a:avLst/>
            </a:prstGeom>
          </p:spPr>
        </p:pic>
        <p:sp>
          <p:nvSpPr>
            <p:cNvPr id="65" name="TextBox 89"/>
            <p:cNvSpPr txBox="1"/>
            <p:nvPr/>
          </p:nvSpPr>
          <p:spPr>
            <a:xfrm>
              <a:off x="386036" y="3070020"/>
              <a:ext cx="1008815" cy="184762"/>
            </a:xfrm>
            <a:prstGeom prst="rect">
              <a:avLst/>
            </a:prstGeom>
            <a:noFill/>
          </p:spPr>
          <p:txBody>
            <a:bodyPr wrap="none" lIns="0" tIns="0" rIns="0" bIns="0" rtlCol="0">
              <a:spAutoFit/>
            </a:bodyPr>
            <a:lstStyle/>
            <a:p>
              <a:pPr algn="ctr" defTabSz="913859" fontAlgn="base">
                <a:spcBef>
                  <a:spcPct val="50000"/>
                </a:spcBef>
                <a:spcAft>
                  <a:spcPct val="0"/>
                </a:spcAft>
                <a:buClr>
                  <a:srgbClr val="F0AB00"/>
                </a:buClr>
                <a:buSzPct val="80000"/>
              </a:pPr>
              <a:r>
                <a:rPr lang="en-US" sz="1200" kern="0">
                  <a:solidFill>
                    <a:sysClr val="windowText" lastClr="000000"/>
                  </a:solidFill>
                  <a:ea typeface="Arial Unicode MS" pitchFamily="34" charset="-128"/>
                  <a:cs typeface="Arial Unicode MS" pitchFamily="34" charset="-128"/>
                </a:rPr>
                <a:t>SAP S/4HANA</a:t>
              </a:r>
            </a:p>
          </p:txBody>
        </p:sp>
        <p:pic>
          <p:nvPicPr>
            <p:cNvPr id="66" name="Grafik 115"/>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589059" y="3522548"/>
              <a:ext cx="604316" cy="604316"/>
            </a:xfrm>
            <a:prstGeom prst="rect">
              <a:avLst/>
            </a:prstGeom>
          </p:spPr>
        </p:pic>
        <p:sp>
          <p:nvSpPr>
            <p:cNvPr id="67" name="TextBox 89"/>
            <p:cNvSpPr txBox="1"/>
            <p:nvPr/>
          </p:nvSpPr>
          <p:spPr>
            <a:xfrm>
              <a:off x="501856" y="4136745"/>
              <a:ext cx="667197" cy="184762"/>
            </a:xfrm>
            <a:prstGeom prst="rect">
              <a:avLst/>
            </a:prstGeom>
            <a:noFill/>
          </p:spPr>
          <p:txBody>
            <a:bodyPr wrap="none" lIns="0" tIns="0" rIns="0" bIns="0" rtlCol="0">
              <a:spAutoFit/>
            </a:bodyPr>
            <a:lstStyle/>
            <a:p>
              <a:pPr algn="ctr" defTabSz="913859" fontAlgn="base">
                <a:spcBef>
                  <a:spcPct val="50000"/>
                </a:spcBef>
                <a:spcAft>
                  <a:spcPct val="0"/>
                </a:spcAft>
                <a:buClr>
                  <a:srgbClr val="F0AB00"/>
                </a:buClr>
                <a:buSzPct val="80000"/>
              </a:pPr>
              <a:r>
                <a:rPr lang="en-US" sz="1200" kern="0">
                  <a:solidFill>
                    <a:sysClr val="windowText" lastClr="000000"/>
                  </a:solidFill>
                  <a:ea typeface="Arial Unicode MS" pitchFamily="34" charset="-128"/>
                  <a:cs typeface="Arial Unicode MS" pitchFamily="34" charset="-128"/>
                </a:rPr>
                <a:t>SAP ERP</a:t>
              </a:r>
            </a:p>
          </p:txBody>
        </p:sp>
      </p:grpSp>
      <p:cxnSp>
        <p:nvCxnSpPr>
          <p:cNvPr id="68" name="Gerader Verbinder 46"/>
          <p:cNvCxnSpPr/>
          <p:nvPr/>
        </p:nvCxnSpPr>
        <p:spPr>
          <a:xfrm>
            <a:off x="1598603" y="1302701"/>
            <a:ext cx="0" cy="4945469"/>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Gerader Verbinder 118"/>
          <p:cNvCxnSpPr/>
          <p:nvPr/>
        </p:nvCxnSpPr>
        <p:spPr>
          <a:xfrm>
            <a:off x="9938159" y="1302701"/>
            <a:ext cx="0" cy="4945469"/>
          </a:xfrm>
          <a:prstGeom prst="line">
            <a:avLst/>
          </a:prstGeom>
          <a:ln w="9525">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70" name="Picture 69"/>
          <p:cNvPicPr>
            <a:picLocks noChangeAspect="1"/>
          </p:cNvPicPr>
          <p:nvPr/>
        </p:nvPicPr>
        <p:blipFill>
          <a:blip r:embed="rId25"/>
          <a:stretch>
            <a:fillRect/>
          </a:stretch>
        </p:blipFill>
        <p:spPr>
          <a:xfrm>
            <a:off x="4815312" y="3130012"/>
            <a:ext cx="2126599" cy="1495015"/>
          </a:xfrm>
          <a:prstGeom prst="rect">
            <a:avLst/>
          </a:prstGeom>
        </p:spPr>
      </p:pic>
      <p:sp>
        <p:nvSpPr>
          <p:cNvPr id="71" name="TextBox 70"/>
          <p:cNvSpPr txBox="1"/>
          <p:nvPr/>
        </p:nvSpPr>
        <p:spPr>
          <a:xfrm>
            <a:off x="4531411" y="4692287"/>
            <a:ext cx="2726708" cy="359009"/>
          </a:xfrm>
          <a:prstGeom prst="rect">
            <a:avLst/>
          </a:prstGeom>
          <a:noFill/>
        </p:spPr>
        <p:txBody>
          <a:bodyPr wrap="none" lIns="0" tIns="0" rIns="0" bIns="0" rtlCol="0">
            <a:spAutoFit/>
          </a:bodyPr>
          <a:lstStyle/>
          <a:p>
            <a:pPr algn="ctr" defTabSz="913859" fontAlgn="base">
              <a:spcAft>
                <a:spcPct val="0"/>
              </a:spcAft>
              <a:buClr>
                <a:srgbClr val="F0AB00"/>
              </a:buClr>
              <a:buSzPct val="80000"/>
              <a:defRPr/>
            </a:pPr>
            <a:r>
              <a:rPr lang="en-US" sz="933" kern="0">
                <a:solidFill>
                  <a:sysClr val="windowText" lastClr="000000"/>
                </a:solidFill>
                <a:ea typeface="Arial Unicode MS" pitchFamily="34" charset="-128"/>
                <a:cs typeface="Arial Unicode MS" pitchFamily="34" charset="-128"/>
              </a:rPr>
              <a:t>enabled by</a:t>
            </a:r>
          </a:p>
          <a:p>
            <a:pPr algn="ctr" defTabSz="913859" fontAlgn="base">
              <a:spcAft>
                <a:spcPct val="0"/>
              </a:spcAft>
              <a:buClr>
                <a:srgbClr val="F0AB00"/>
              </a:buClr>
              <a:buSzPct val="80000"/>
              <a:defRPr/>
            </a:pPr>
            <a:r>
              <a:rPr lang="en-US" sz="1400" b="1" kern="0">
                <a:solidFill>
                  <a:sysClr val="windowText" lastClr="000000"/>
                </a:solidFill>
                <a:ea typeface="Arial Unicode MS" pitchFamily="34" charset="-128"/>
                <a:cs typeface="Arial Unicode MS" pitchFamily="34" charset="-128"/>
              </a:rPr>
              <a:t> SAP Cloud Platform Integration</a:t>
            </a:r>
          </a:p>
        </p:txBody>
      </p:sp>
      <p:sp>
        <p:nvSpPr>
          <p:cNvPr id="72" name="Rectangle 71"/>
          <p:cNvSpPr/>
          <p:nvPr/>
        </p:nvSpPr>
        <p:spPr>
          <a:xfrm>
            <a:off x="2660205" y="2195798"/>
            <a:ext cx="1616416" cy="361833"/>
          </a:xfrm>
          <a:prstGeom prst="rect">
            <a:avLst/>
          </a:prstGeom>
          <a:noFill/>
          <a:ln w="19050" cap="flat">
            <a:noFill/>
            <a:prstDash val="solid"/>
            <a:miter lim="800000"/>
            <a:headEnd/>
            <a:tailEnd/>
          </a:ln>
        </p:spPr>
        <p:txBody>
          <a:bodyPr vert="horz" wrap="square" lIns="91365" tIns="45683" rIns="91365" bIns="45683" numCol="1" anchor="ctr" anchorCtr="0" compatLnSpc="1">
            <a:prstTxWarp prst="textNoShape">
              <a:avLst/>
            </a:prstTxWarp>
          </a:bodyPr>
          <a:lstStyle/>
          <a:p>
            <a:pPr defTabSz="913859"/>
            <a:r>
              <a:rPr lang="en-US" sz="1200" b="1" kern="0">
                <a:solidFill>
                  <a:schemeClr val="accent3"/>
                </a:solidFill>
              </a:rPr>
              <a:t>SAP Integrated Business Planning</a:t>
            </a:r>
          </a:p>
        </p:txBody>
      </p:sp>
    </p:spTree>
    <p:extLst>
      <p:ext uri="{BB962C8B-B14F-4D97-AF65-F5344CB8AC3E}">
        <p14:creationId xmlns:p14="http://schemas.microsoft.com/office/powerpoint/2010/main" val="1490636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500"/>
                                        <p:tgtEl>
                                          <p:spTgt spid="40"/>
                                        </p:tgtEl>
                                      </p:cBhvr>
                                    </p:animEffect>
                                  </p:childTnLst>
                                </p:cTn>
                              </p:par>
                              <p:par>
                                <p:cTn id="11" presetID="1" presetClass="entr" presetSubtype="0" fill="hold" nodeType="withEffect">
                                  <p:stCondLst>
                                    <p:cond delay="0"/>
                                  </p:stCondLst>
                                  <p:childTnLst>
                                    <p:set>
                                      <p:cBhvr>
                                        <p:cTn id="12" dur="1" fill="hold">
                                          <p:stCondLst>
                                            <p:cond delay="0"/>
                                          </p:stCondLst>
                                        </p:cTn>
                                        <p:tgtEl>
                                          <p:spTgt spid="70"/>
                                        </p:tgtEl>
                                        <p:attrNameLst>
                                          <p:attrName>style.visibility</p:attrName>
                                        </p:attrNameLst>
                                      </p:cBhvr>
                                      <p:to>
                                        <p:strVal val="visible"/>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childTnLst>
                                </p:cTn>
                              </p:par>
                            </p:childTnLst>
                          </p:cTn>
                        </p:par>
                        <p:par>
                          <p:cTn id="22" fill="hold">
                            <p:stCondLst>
                              <p:cond delay="1000"/>
                            </p:stCondLst>
                            <p:childTnLst>
                              <p:par>
                                <p:cTn id="23" presetID="1"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par>
                                <p:cTn id="31" presetID="1" presetClass="entr" presetSubtype="0"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childTnLst>
                                </p:cTn>
                              </p:par>
                            </p:childTnLst>
                          </p:cTn>
                        </p:par>
                        <p:par>
                          <p:cTn id="33" fill="hold">
                            <p:stCondLst>
                              <p:cond delay="1500"/>
                            </p:stCondLst>
                            <p:childTnLst>
                              <p:par>
                                <p:cTn id="34" presetID="1"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51"/>
                                        </p:tgtEl>
                                        <p:attrNameLst>
                                          <p:attrName>style.visibility</p:attrName>
                                        </p:attrNameLst>
                                      </p:cBhvr>
                                      <p:to>
                                        <p:strVal val="visible"/>
                                      </p:to>
                                    </p:set>
                                  </p:childTnLst>
                                </p:cTn>
                              </p:par>
                            </p:childTnLst>
                          </p:cTn>
                        </p:par>
                        <p:par>
                          <p:cTn id="38" fill="hold">
                            <p:stCondLst>
                              <p:cond delay="1500"/>
                            </p:stCondLst>
                            <p:childTnLst>
                              <p:par>
                                <p:cTn id="39" presetID="1"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2"/>
                                        </p:tgtEl>
                                        <p:attrNameLst>
                                          <p:attrName>style.visibility</p:attrName>
                                        </p:attrNameLst>
                                      </p:cBhvr>
                                      <p:to>
                                        <p:strVal val="visible"/>
                                      </p:to>
                                    </p:set>
                                  </p:childTnLst>
                                </p:cTn>
                              </p:par>
                            </p:childTnLst>
                          </p:cTn>
                        </p:par>
                        <p:par>
                          <p:cTn id="43" fill="hold">
                            <p:stCondLst>
                              <p:cond delay="1500"/>
                            </p:stCondLst>
                            <p:childTnLst>
                              <p:par>
                                <p:cTn id="44" presetID="1" presetClass="entr" presetSubtype="0" fill="hold" grpId="0" nodeType="afterEffect">
                                  <p:stCondLst>
                                    <p:cond delay="0"/>
                                  </p:stCondLst>
                                  <p:childTnLst>
                                    <p:set>
                                      <p:cBhvr>
                                        <p:cTn id="45" dur="1" fill="hold">
                                          <p:stCondLst>
                                            <p:cond delay="0"/>
                                          </p:stCondLst>
                                        </p:cTn>
                                        <p:tgtEl>
                                          <p:spTgt spid="28"/>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60"/>
                                        </p:tgtEl>
                                        <p:attrNameLst>
                                          <p:attrName>style.visibility</p:attrName>
                                        </p:attrNameLst>
                                      </p:cBhvr>
                                      <p:to>
                                        <p:strVal val="visible"/>
                                      </p:to>
                                    </p:set>
                                  </p:childTnLst>
                                </p:cTn>
                              </p:par>
                              <p:par>
                                <p:cTn id="48" presetID="22" presetClass="entr" presetSubtype="1" fill="hold"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wipe(up)">
                                      <p:cBhvr>
                                        <p:cTn id="50" dur="500"/>
                                        <p:tgtEl>
                                          <p:spTgt spid="69"/>
                                        </p:tgtEl>
                                      </p:cBhvr>
                                    </p:animEffect>
                                  </p:childTnLst>
                                </p:cTn>
                              </p:par>
                            </p:childTnLst>
                          </p:cTn>
                        </p:par>
                        <p:par>
                          <p:cTn id="51" fill="hold">
                            <p:stCondLst>
                              <p:cond delay="2000"/>
                            </p:stCondLst>
                            <p:childTnLst>
                              <p:par>
                                <p:cTn id="52" presetID="1" presetClass="entr" presetSubtype="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59"/>
                                        </p:tgtEl>
                                        <p:attrNameLst>
                                          <p:attrName>style.visibility</p:attrName>
                                        </p:attrNameLst>
                                      </p:cBhvr>
                                      <p:to>
                                        <p:strVal val="visible"/>
                                      </p:to>
                                    </p:set>
                                  </p:childTnLst>
                                </p:cTn>
                              </p:par>
                            </p:childTnLst>
                          </p:cTn>
                        </p:par>
                        <p:par>
                          <p:cTn id="56" fill="hold">
                            <p:stCondLst>
                              <p:cond delay="2000"/>
                            </p:stCondLst>
                            <p:childTnLst>
                              <p:par>
                                <p:cTn id="57" presetID="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58"/>
                                        </p:tgtEl>
                                        <p:attrNameLst>
                                          <p:attrName>style.visibility</p:attrName>
                                        </p:attrNameLst>
                                      </p:cBhvr>
                                      <p:to>
                                        <p:strVal val="visible"/>
                                      </p:to>
                                    </p:set>
                                  </p:childTnLst>
                                </p:cTn>
                              </p:par>
                            </p:childTnLst>
                          </p:cTn>
                        </p:par>
                        <p:par>
                          <p:cTn id="61" fill="hold">
                            <p:stCondLst>
                              <p:cond delay="2000"/>
                            </p:stCondLst>
                            <p:childTnLst>
                              <p:par>
                                <p:cTn id="62" presetID="1" presetClass="entr" presetSubtype="0"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54"/>
                                        </p:tgtEl>
                                        <p:attrNameLst>
                                          <p:attrName>style.visibility</p:attrName>
                                        </p:attrNameLst>
                                      </p:cBhvr>
                                      <p:to>
                                        <p:strVal val="visible"/>
                                      </p:to>
                                    </p:set>
                                  </p:childTnLst>
                                </p:cTn>
                              </p:par>
                            </p:childTnLst>
                          </p:cTn>
                        </p:par>
                        <p:par>
                          <p:cTn id="66" fill="hold">
                            <p:stCondLst>
                              <p:cond delay="2000"/>
                            </p:stCondLst>
                            <p:childTnLst>
                              <p:par>
                                <p:cTn id="67" presetID="1" presetClass="entr" presetSubtype="0" fill="hold" grpId="0" nodeType="afterEffect">
                                  <p:stCondLst>
                                    <p:cond delay="0"/>
                                  </p:stCondLst>
                                  <p:childTnLst>
                                    <p:set>
                                      <p:cBhvr>
                                        <p:cTn id="68" dur="1" fill="hold">
                                          <p:stCondLst>
                                            <p:cond delay="0"/>
                                          </p:stCondLst>
                                        </p:cTn>
                                        <p:tgtEl>
                                          <p:spTgt spid="44"/>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childTnLst>
                                </p:cTn>
                              </p:par>
                              <p:par>
                                <p:cTn id="71" presetID="22" presetClass="entr" presetSubtype="1" fill="hold"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wipe(up)">
                                      <p:cBhvr>
                                        <p:cTn id="73" dur="500"/>
                                        <p:tgtEl>
                                          <p:spTgt spid="45"/>
                                        </p:tgtEl>
                                      </p:cBhvr>
                                    </p:animEffect>
                                  </p:childTnLst>
                                </p:cTn>
                              </p:par>
                            </p:childTnLst>
                          </p:cTn>
                        </p:par>
                        <p:par>
                          <p:cTn id="74" fill="hold">
                            <p:stCondLst>
                              <p:cond delay="2500"/>
                            </p:stCondLst>
                            <p:childTnLst>
                              <p:par>
                                <p:cTn id="75" presetID="1" presetClass="entr" presetSubtype="0"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childTnLst>
                                </p:cTn>
                              </p:par>
                            </p:childTnLst>
                          </p:cTn>
                        </p:par>
                        <p:par>
                          <p:cTn id="77" fill="hold">
                            <p:stCondLst>
                              <p:cond delay="2500"/>
                            </p:stCondLst>
                            <p:childTnLst>
                              <p:par>
                                <p:cTn id="78" presetID="1" presetClass="entr" presetSubtype="0" fill="hold" nodeType="afterEffect">
                                  <p:stCondLst>
                                    <p:cond delay="0"/>
                                  </p:stCondLst>
                                  <p:childTnLst>
                                    <p:set>
                                      <p:cBhvr>
                                        <p:cTn id="79" dur="1" fill="hold">
                                          <p:stCondLst>
                                            <p:cond delay="0"/>
                                          </p:stCondLst>
                                        </p:cTn>
                                        <p:tgtEl>
                                          <p:spTgt spid="63"/>
                                        </p:tgtEl>
                                        <p:attrNameLst>
                                          <p:attrName>style.visibility</p:attrName>
                                        </p:attrNameLst>
                                      </p:cBhvr>
                                      <p:to>
                                        <p:strVal val="visible"/>
                                      </p:to>
                                    </p:set>
                                  </p:childTnLst>
                                </p:cTn>
                              </p:par>
                              <p:par>
                                <p:cTn id="80" presetID="22" presetClass="entr" presetSubtype="1" fill="hold" nodeType="with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wipe(up)">
                                      <p:cBhvr>
                                        <p:cTn id="82" dur="500"/>
                                        <p:tgtEl>
                                          <p:spTgt spid="68"/>
                                        </p:tgtEl>
                                      </p:cBhvr>
                                    </p:animEffect>
                                  </p:childTnLst>
                                </p:cTn>
                              </p:par>
                              <p:par>
                                <p:cTn id="83" presetID="1" presetClass="entr" presetSubtype="0" fill="hold" grpId="0" nodeType="withEffect">
                                  <p:stCondLst>
                                    <p:cond delay="0"/>
                                  </p:stCondLst>
                                  <p:childTnLst>
                                    <p:set>
                                      <p:cBhvr>
                                        <p:cTn id="84" dur="1" fill="hold">
                                          <p:stCondLst>
                                            <p:cond delay="0"/>
                                          </p:stCondLst>
                                        </p:cTn>
                                        <p:tgtEl>
                                          <p:spTgt spid="20"/>
                                        </p:tgtEl>
                                        <p:attrNameLst>
                                          <p:attrName>style.visibility</p:attrName>
                                        </p:attrNameLst>
                                      </p:cBhvr>
                                      <p:to>
                                        <p:strVal val="visible"/>
                                      </p:to>
                                    </p:set>
                                  </p:childTnLst>
                                </p:cTn>
                              </p:par>
                              <p:par>
                                <p:cTn id="85" presetID="10" presetClass="entr" presetSubtype="0" fill="hold" nodeType="with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childTnLst>
                                </p:cTn>
                              </p:par>
                            </p:childTnLst>
                          </p:cTn>
                        </p:par>
                        <p:par>
                          <p:cTn id="88" fill="hold">
                            <p:stCondLst>
                              <p:cond delay="3000"/>
                            </p:stCondLst>
                            <p:childTnLst>
                              <p:par>
                                <p:cTn id="89" presetID="1" presetClass="entr" presetSubtype="0" fill="hold" grpId="0" nodeType="afterEffect">
                                  <p:stCondLst>
                                    <p:cond delay="0"/>
                                  </p:stCondLst>
                                  <p:childTnLst>
                                    <p:set>
                                      <p:cBhvr>
                                        <p:cTn id="90" dur="1" fill="hold">
                                          <p:stCondLst>
                                            <p:cond delay="0"/>
                                          </p:stCondLst>
                                        </p:cTn>
                                        <p:tgtEl>
                                          <p:spTgt spid="22"/>
                                        </p:tgtEl>
                                        <p:attrNameLst>
                                          <p:attrName>style.visibility</p:attrName>
                                        </p:attrNameLst>
                                      </p:cBhvr>
                                      <p:to>
                                        <p:strVal val="visible"/>
                                      </p:to>
                                    </p:set>
                                  </p:childTnLst>
                                </p:cTn>
                              </p:par>
                            </p:childTnLst>
                          </p:cTn>
                        </p:par>
                        <p:par>
                          <p:cTn id="91" fill="hold">
                            <p:stCondLst>
                              <p:cond delay="3000"/>
                            </p:stCondLst>
                            <p:childTnLst>
                              <p:par>
                                <p:cTn id="92" presetID="10" presetClass="entr" presetSubtype="0" fill="hold" nodeType="after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500"/>
                                        <p:tgtEl>
                                          <p:spTgt spid="13"/>
                                        </p:tgtEl>
                                      </p:cBhvr>
                                    </p:animEffect>
                                  </p:childTnLst>
                                </p:cTn>
                              </p:par>
                            </p:childTnLst>
                          </p:cTn>
                        </p:par>
                        <p:par>
                          <p:cTn id="95" fill="hold">
                            <p:stCondLst>
                              <p:cond delay="3500"/>
                            </p:stCondLst>
                            <p:childTnLst>
                              <p:par>
                                <p:cTn id="96" presetID="10" presetClass="entr" presetSubtype="0" fill="hold" nodeType="afterEffect">
                                  <p:stCondLst>
                                    <p:cond delay="0"/>
                                  </p:stCondLst>
                                  <p:childTnLst>
                                    <p:set>
                                      <p:cBhvr>
                                        <p:cTn id="97" dur="1" fill="hold">
                                          <p:stCondLst>
                                            <p:cond delay="0"/>
                                          </p:stCondLst>
                                        </p:cTn>
                                        <p:tgtEl>
                                          <p:spTgt spid="10"/>
                                        </p:tgtEl>
                                        <p:attrNameLst>
                                          <p:attrName>style.visibility</p:attrName>
                                        </p:attrNameLst>
                                      </p:cBhvr>
                                      <p:to>
                                        <p:strVal val="visible"/>
                                      </p:to>
                                    </p:set>
                                    <p:animEffect transition="in" filter="fade">
                                      <p:cBhvr>
                                        <p:cTn id="98" dur="500"/>
                                        <p:tgtEl>
                                          <p:spTgt spid="10"/>
                                        </p:tgtEl>
                                      </p:cBhvr>
                                    </p:animEffect>
                                  </p:childTnLst>
                                </p:cTn>
                              </p:par>
                            </p:childTnLst>
                          </p:cTn>
                        </p:par>
                        <p:par>
                          <p:cTn id="99" fill="hold">
                            <p:stCondLst>
                              <p:cond delay="4000"/>
                            </p:stCondLst>
                            <p:childTnLst>
                              <p:par>
                                <p:cTn id="100" presetID="1" presetClass="entr" presetSubtype="0" fill="hold" grpId="0" nodeType="afterEffect">
                                  <p:stCondLst>
                                    <p:cond delay="0"/>
                                  </p:stCondLst>
                                  <p:childTnLst>
                                    <p:set>
                                      <p:cBhvr>
                                        <p:cTn id="101" dur="1" fill="hold">
                                          <p:stCondLst>
                                            <p:cond delay="0"/>
                                          </p:stCondLst>
                                        </p:cTn>
                                        <p:tgtEl>
                                          <p:spTgt spid="72"/>
                                        </p:tgtEl>
                                        <p:attrNameLst>
                                          <p:attrName>style.visibility</p:attrName>
                                        </p:attrNameLst>
                                      </p:cBhvr>
                                      <p:to>
                                        <p:strVal val="visible"/>
                                      </p:to>
                                    </p:set>
                                  </p:childTnLst>
                                </p:cTn>
                              </p:par>
                            </p:childTnLst>
                          </p:cTn>
                        </p:par>
                        <p:par>
                          <p:cTn id="102" fill="hold">
                            <p:stCondLst>
                              <p:cond delay="4000"/>
                            </p:stCondLst>
                            <p:childTnLst>
                              <p:par>
                                <p:cTn id="103" presetID="10" presetClass="entr" presetSubtype="0" fill="hold" nodeType="after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500"/>
                                        <p:tgtEl>
                                          <p:spTgt spid="31"/>
                                        </p:tgtEl>
                                      </p:cBhvr>
                                    </p:animEffect>
                                  </p:childTnLst>
                                </p:cTn>
                              </p:par>
                            </p:childTnLst>
                          </p:cTn>
                        </p:par>
                        <p:par>
                          <p:cTn id="106" fill="hold">
                            <p:stCondLst>
                              <p:cond delay="4500"/>
                            </p:stCondLst>
                            <p:childTnLst>
                              <p:par>
                                <p:cTn id="107" presetID="10" presetClass="entr" presetSubtype="0" fill="hold" nodeType="afterEffect">
                                  <p:stCondLst>
                                    <p:cond delay="0"/>
                                  </p:stCondLst>
                                  <p:childTnLst>
                                    <p:set>
                                      <p:cBhvr>
                                        <p:cTn id="108" dur="1" fill="hold">
                                          <p:stCondLst>
                                            <p:cond delay="0"/>
                                          </p:stCondLst>
                                        </p:cTn>
                                        <p:tgtEl>
                                          <p:spTgt spid="57"/>
                                        </p:tgtEl>
                                        <p:attrNameLst>
                                          <p:attrName>style.visibility</p:attrName>
                                        </p:attrNameLst>
                                      </p:cBhvr>
                                      <p:to>
                                        <p:strVal val="visible"/>
                                      </p:to>
                                    </p:set>
                                    <p:animEffect transition="in" filter="fade">
                                      <p:cBhvr>
                                        <p:cTn id="109" dur="500"/>
                                        <p:tgtEl>
                                          <p:spTgt spid="57"/>
                                        </p:tgtEl>
                                      </p:cBhvr>
                                    </p:animEffect>
                                  </p:childTnLst>
                                </p:cTn>
                              </p:par>
                            </p:childTnLst>
                          </p:cTn>
                        </p:par>
                        <p:par>
                          <p:cTn id="110" fill="hold">
                            <p:stCondLst>
                              <p:cond delay="5000"/>
                            </p:stCondLst>
                            <p:childTnLst>
                              <p:par>
                                <p:cTn id="111" presetID="10" presetClass="entr" presetSubtype="0" fill="hold"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fade">
                                      <p:cBhvr>
                                        <p:cTn id="113" dur="500"/>
                                        <p:tgtEl>
                                          <p:spTgt spid="32"/>
                                        </p:tgtEl>
                                      </p:cBhvr>
                                    </p:animEffect>
                                  </p:childTnLst>
                                </p:cTn>
                              </p:par>
                            </p:childTnLst>
                          </p:cTn>
                        </p:par>
                        <p:par>
                          <p:cTn id="114" fill="hold">
                            <p:stCondLst>
                              <p:cond delay="5500"/>
                            </p:stCondLst>
                            <p:childTnLst>
                              <p:par>
                                <p:cTn id="115" presetID="10"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Effect transition="in" filter="fade">
                                      <p:cBhvr>
                                        <p:cTn id="117" dur="500"/>
                                        <p:tgtEl>
                                          <p:spTgt spid="23"/>
                                        </p:tgtEl>
                                      </p:cBhvr>
                                    </p:animEffect>
                                  </p:childTnLst>
                                </p:cTn>
                              </p:par>
                            </p:childTnLst>
                          </p:cTn>
                        </p:par>
                        <p:par>
                          <p:cTn id="118" fill="hold">
                            <p:stCondLst>
                              <p:cond delay="6000"/>
                            </p:stCondLst>
                            <p:childTnLst>
                              <p:par>
                                <p:cTn id="119" presetID="10" presetClass="entr" presetSubtype="0" fill="hold" nodeType="afterEffect">
                                  <p:stCondLst>
                                    <p:cond delay="0"/>
                                  </p:stCondLst>
                                  <p:childTnLst>
                                    <p:set>
                                      <p:cBhvr>
                                        <p:cTn id="120" dur="1" fill="hold">
                                          <p:stCondLst>
                                            <p:cond delay="0"/>
                                          </p:stCondLst>
                                        </p:cTn>
                                        <p:tgtEl>
                                          <p:spTgt spid="14"/>
                                        </p:tgtEl>
                                        <p:attrNameLst>
                                          <p:attrName>style.visibility</p:attrName>
                                        </p:attrNameLst>
                                      </p:cBhvr>
                                      <p:to>
                                        <p:strVal val="visible"/>
                                      </p:to>
                                    </p:set>
                                    <p:animEffect transition="in" filter="fade">
                                      <p:cBhvr>
                                        <p:cTn id="121" dur="500"/>
                                        <p:tgtEl>
                                          <p:spTgt spid="14"/>
                                        </p:tgtEl>
                                      </p:cBhvr>
                                    </p:animEffect>
                                  </p:childTnLst>
                                </p:cTn>
                              </p:par>
                            </p:childTnLst>
                          </p:cTn>
                        </p:par>
                        <p:par>
                          <p:cTn id="122" fill="hold">
                            <p:stCondLst>
                              <p:cond delay="6500"/>
                            </p:stCondLst>
                            <p:childTnLst>
                              <p:par>
                                <p:cTn id="123" presetID="10" presetClass="entr" presetSubtype="0" fill="hold" nodeType="afterEffect">
                                  <p:stCondLst>
                                    <p:cond delay="0"/>
                                  </p:stCondLst>
                                  <p:childTnLst>
                                    <p:set>
                                      <p:cBhvr>
                                        <p:cTn id="124" dur="1" fill="hold">
                                          <p:stCondLst>
                                            <p:cond delay="0"/>
                                          </p:stCondLst>
                                        </p:cTn>
                                        <p:tgtEl>
                                          <p:spTgt spid="33"/>
                                        </p:tgtEl>
                                        <p:attrNameLst>
                                          <p:attrName>style.visibility</p:attrName>
                                        </p:attrNameLst>
                                      </p:cBhvr>
                                      <p:to>
                                        <p:strVal val="visible"/>
                                      </p:to>
                                    </p:set>
                                    <p:animEffect transition="in" filter="fade">
                                      <p:cBhvr>
                                        <p:cTn id="125" dur="500"/>
                                        <p:tgtEl>
                                          <p:spTgt spid="33"/>
                                        </p:tgtEl>
                                      </p:cBhvr>
                                    </p:animEffect>
                                  </p:childTnLst>
                                </p:cTn>
                              </p:par>
                            </p:childTnLst>
                          </p:cTn>
                        </p:par>
                        <p:par>
                          <p:cTn id="126" fill="hold">
                            <p:stCondLst>
                              <p:cond delay="7000"/>
                            </p:stCondLst>
                            <p:childTnLst>
                              <p:par>
                                <p:cTn id="127" presetID="10" presetClass="entr" presetSubtype="0" fill="hold" nodeType="afterEffect">
                                  <p:stCondLst>
                                    <p:cond delay="0"/>
                                  </p:stCondLst>
                                  <p:childTnLst>
                                    <p:set>
                                      <p:cBhvr>
                                        <p:cTn id="128" dur="1" fill="hold">
                                          <p:stCondLst>
                                            <p:cond delay="0"/>
                                          </p:stCondLst>
                                        </p:cTn>
                                        <p:tgtEl>
                                          <p:spTgt spid="34"/>
                                        </p:tgtEl>
                                        <p:attrNameLst>
                                          <p:attrName>style.visibility</p:attrName>
                                        </p:attrNameLst>
                                      </p:cBhvr>
                                      <p:to>
                                        <p:strVal val="visible"/>
                                      </p:to>
                                    </p:set>
                                    <p:animEffect transition="in" filter="fade">
                                      <p:cBhvr>
                                        <p:cTn id="129" dur="500"/>
                                        <p:tgtEl>
                                          <p:spTgt spid="34"/>
                                        </p:tgtEl>
                                      </p:cBhvr>
                                    </p:animEffect>
                                  </p:childTnLst>
                                </p:cTn>
                              </p:par>
                            </p:childTnLst>
                          </p:cTn>
                        </p:par>
                        <p:par>
                          <p:cTn id="130" fill="hold">
                            <p:stCondLst>
                              <p:cond delay="7500"/>
                            </p:stCondLst>
                            <p:childTnLst>
                              <p:par>
                                <p:cTn id="131" presetID="1" presetClass="entr" presetSubtype="0" fill="hold" grpId="0" nodeType="afterEffect">
                                  <p:stCondLst>
                                    <p:cond delay="0"/>
                                  </p:stCondLst>
                                  <p:childTnLst>
                                    <p:set>
                                      <p:cBhvr>
                                        <p:cTn id="132" dur="1" fill="hold">
                                          <p:stCondLst>
                                            <p:cond delay="0"/>
                                          </p:stCondLst>
                                        </p:cTn>
                                        <p:tgtEl>
                                          <p:spTgt spid="38"/>
                                        </p:tgtEl>
                                        <p:attrNameLst>
                                          <p:attrName>style.visibility</p:attrName>
                                        </p:attrNameLst>
                                      </p:cBhvr>
                                      <p:to>
                                        <p:strVal val="visible"/>
                                      </p:to>
                                    </p:set>
                                  </p:childTnLst>
                                </p:cTn>
                              </p:par>
                            </p:childTnLst>
                          </p:cTn>
                        </p:par>
                        <p:par>
                          <p:cTn id="133" fill="hold">
                            <p:stCondLst>
                              <p:cond delay="7500"/>
                            </p:stCondLst>
                            <p:childTnLst>
                              <p:par>
                                <p:cTn id="134" presetID="10" presetClass="entr" presetSubtype="0" fill="hold" nodeType="afterEffect">
                                  <p:stCondLst>
                                    <p:cond delay="0"/>
                                  </p:stCondLst>
                                  <p:childTnLst>
                                    <p:set>
                                      <p:cBhvr>
                                        <p:cTn id="135" dur="1" fill="hold">
                                          <p:stCondLst>
                                            <p:cond delay="0"/>
                                          </p:stCondLst>
                                        </p:cTn>
                                        <p:tgtEl>
                                          <p:spTgt spid="12"/>
                                        </p:tgtEl>
                                        <p:attrNameLst>
                                          <p:attrName>style.visibility</p:attrName>
                                        </p:attrNameLst>
                                      </p:cBhvr>
                                      <p:to>
                                        <p:strVal val="visible"/>
                                      </p:to>
                                    </p:set>
                                    <p:animEffect transition="in" filter="fade">
                                      <p:cBhvr>
                                        <p:cTn id="136" dur="500"/>
                                        <p:tgtEl>
                                          <p:spTgt spid="12"/>
                                        </p:tgtEl>
                                      </p:cBhvr>
                                    </p:animEffect>
                                  </p:childTnLst>
                                </p:cTn>
                              </p:par>
                            </p:childTnLst>
                          </p:cTn>
                        </p:par>
                        <p:par>
                          <p:cTn id="137" fill="hold">
                            <p:stCondLst>
                              <p:cond delay="8000"/>
                            </p:stCondLst>
                            <p:childTnLst>
                              <p:par>
                                <p:cTn id="138" presetID="10" presetClass="entr" presetSubtype="0" fill="hold" nodeType="afterEffect">
                                  <p:stCondLst>
                                    <p:cond delay="0"/>
                                  </p:stCondLst>
                                  <p:childTnLst>
                                    <p:set>
                                      <p:cBhvr>
                                        <p:cTn id="139" dur="1" fill="hold">
                                          <p:stCondLst>
                                            <p:cond delay="0"/>
                                          </p:stCondLst>
                                        </p:cTn>
                                        <p:tgtEl>
                                          <p:spTgt spid="47"/>
                                        </p:tgtEl>
                                        <p:attrNameLst>
                                          <p:attrName>style.visibility</p:attrName>
                                        </p:attrNameLst>
                                      </p:cBhvr>
                                      <p:to>
                                        <p:strVal val="visible"/>
                                      </p:to>
                                    </p:set>
                                    <p:animEffect transition="in" filter="fade">
                                      <p:cBhvr>
                                        <p:cTn id="140" dur="500"/>
                                        <p:tgtEl>
                                          <p:spTgt spid="47"/>
                                        </p:tgtEl>
                                      </p:cBhvr>
                                    </p:animEffect>
                                  </p:childTnLst>
                                </p:cTn>
                              </p:par>
                            </p:childTnLst>
                          </p:cTn>
                        </p:par>
                        <p:par>
                          <p:cTn id="141" fill="hold">
                            <p:stCondLst>
                              <p:cond delay="8500"/>
                            </p:stCondLst>
                            <p:childTnLst>
                              <p:par>
                                <p:cTn id="142" presetID="10" presetClass="entr" presetSubtype="0" fill="hold" nodeType="afterEffect">
                                  <p:stCondLst>
                                    <p:cond delay="0"/>
                                  </p:stCondLst>
                                  <p:childTnLst>
                                    <p:set>
                                      <p:cBhvr>
                                        <p:cTn id="143" dur="1" fill="hold">
                                          <p:stCondLst>
                                            <p:cond delay="0"/>
                                          </p:stCondLst>
                                        </p:cTn>
                                        <p:tgtEl>
                                          <p:spTgt spid="48"/>
                                        </p:tgtEl>
                                        <p:attrNameLst>
                                          <p:attrName>style.visibility</p:attrName>
                                        </p:attrNameLst>
                                      </p:cBhvr>
                                      <p:to>
                                        <p:strVal val="visible"/>
                                      </p:to>
                                    </p:set>
                                    <p:animEffect transition="in" filter="fade">
                                      <p:cBhvr>
                                        <p:cTn id="144" dur="500"/>
                                        <p:tgtEl>
                                          <p:spTgt spid="48"/>
                                        </p:tgtEl>
                                      </p:cBhvr>
                                    </p:animEffect>
                                  </p:childTnLst>
                                </p:cTn>
                              </p:par>
                            </p:childTnLst>
                          </p:cTn>
                        </p:par>
                        <p:par>
                          <p:cTn id="145" fill="hold">
                            <p:stCondLst>
                              <p:cond delay="9000"/>
                            </p:stCondLst>
                            <p:childTnLst>
                              <p:par>
                                <p:cTn id="146" presetID="1" presetClass="entr" presetSubtype="0" fill="hold" grpId="0" nodeType="afterEffect">
                                  <p:stCondLst>
                                    <p:cond delay="0"/>
                                  </p:stCondLst>
                                  <p:childTnLst>
                                    <p:set>
                                      <p:cBhvr>
                                        <p:cTn id="147" dur="1" fill="hold">
                                          <p:stCondLst>
                                            <p:cond delay="0"/>
                                          </p:stCondLst>
                                        </p:cTn>
                                        <p:tgtEl>
                                          <p:spTgt spid="39"/>
                                        </p:tgtEl>
                                        <p:attrNameLst>
                                          <p:attrName>style.visibility</p:attrName>
                                        </p:attrNameLst>
                                      </p:cBhvr>
                                      <p:to>
                                        <p:strVal val="visible"/>
                                      </p:to>
                                    </p:set>
                                  </p:childTnLst>
                                </p:cTn>
                              </p:par>
                            </p:childTnLst>
                          </p:cTn>
                        </p:par>
                        <p:par>
                          <p:cTn id="148" fill="hold">
                            <p:stCondLst>
                              <p:cond delay="9000"/>
                            </p:stCondLst>
                            <p:childTnLst>
                              <p:par>
                                <p:cTn id="149" presetID="10" presetClass="entr" presetSubtype="0" fill="hold" nodeType="afterEffect">
                                  <p:stCondLst>
                                    <p:cond delay="0"/>
                                  </p:stCondLst>
                                  <p:childTnLst>
                                    <p:set>
                                      <p:cBhvr>
                                        <p:cTn id="150" dur="1" fill="hold">
                                          <p:stCondLst>
                                            <p:cond delay="0"/>
                                          </p:stCondLst>
                                        </p:cTn>
                                        <p:tgtEl>
                                          <p:spTgt spid="61"/>
                                        </p:tgtEl>
                                        <p:attrNameLst>
                                          <p:attrName>style.visibility</p:attrName>
                                        </p:attrNameLst>
                                      </p:cBhvr>
                                      <p:to>
                                        <p:strVal val="visible"/>
                                      </p:to>
                                    </p:set>
                                    <p:animEffect transition="in" filter="fade">
                                      <p:cBhvr>
                                        <p:cTn id="151" dur="500"/>
                                        <p:tgtEl>
                                          <p:spTgt spid="61"/>
                                        </p:tgtEl>
                                      </p:cBhvr>
                                    </p:animEffect>
                                  </p:childTnLst>
                                </p:cTn>
                              </p:par>
                            </p:childTnLst>
                          </p:cTn>
                        </p:par>
                        <p:par>
                          <p:cTn id="152" fill="hold">
                            <p:stCondLst>
                              <p:cond delay="9500"/>
                            </p:stCondLst>
                            <p:childTnLst>
                              <p:par>
                                <p:cTn id="153" presetID="10" presetClass="entr" presetSubtype="0" fill="hold" nodeType="afterEffect">
                                  <p:stCondLst>
                                    <p:cond delay="0"/>
                                  </p:stCondLst>
                                  <p:childTnLst>
                                    <p:set>
                                      <p:cBhvr>
                                        <p:cTn id="154" dur="1" fill="hold">
                                          <p:stCondLst>
                                            <p:cond delay="0"/>
                                          </p:stCondLst>
                                        </p:cTn>
                                        <p:tgtEl>
                                          <p:spTgt spid="55"/>
                                        </p:tgtEl>
                                        <p:attrNameLst>
                                          <p:attrName>style.visibility</p:attrName>
                                        </p:attrNameLst>
                                      </p:cBhvr>
                                      <p:to>
                                        <p:strVal val="visible"/>
                                      </p:to>
                                    </p:set>
                                    <p:animEffect transition="in" filter="fade">
                                      <p:cBhvr>
                                        <p:cTn id="155" dur="500"/>
                                        <p:tgtEl>
                                          <p:spTgt spid="55"/>
                                        </p:tgtEl>
                                      </p:cBhvr>
                                    </p:animEffect>
                                  </p:childTnLst>
                                </p:cTn>
                              </p:par>
                            </p:childTnLst>
                          </p:cTn>
                        </p:par>
                        <p:par>
                          <p:cTn id="156" fill="hold">
                            <p:stCondLst>
                              <p:cond delay="10000"/>
                            </p:stCondLst>
                            <p:childTnLst>
                              <p:par>
                                <p:cTn id="157" presetID="10" presetClass="entr" presetSubtype="0" fill="hold"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500"/>
                                        <p:tgtEl>
                                          <p:spTgt spid="49"/>
                                        </p:tgtEl>
                                      </p:cBhvr>
                                    </p:animEffect>
                                  </p:childTnLst>
                                </p:cTn>
                              </p:par>
                            </p:childTnLst>
                          </p:cTn>
                        </p:par>
                        <p:par>
                          <p:cTn id="160" fill="hold">
                            <p:stCondLst>
                              <p:cond delay="10500"/>
                            </p:stCondLst>
                            <p:childTnLst>
                              <p:par>
                                <p:cTn id="161" presetID="10" presetClass="entr" presetSubtype="0" fill="hold" nodeType="afterEffect">
                                  <p:stCondLst>
                                    <p:cond delay="0"/>
                                  </p:stCondLst>
                                  <p:childTnLst>
                                    <p:set>
                                      <p:cBhvr>
                                        <p:cTn id="162" dur="1" fill="hold">
                                          <p:stCondLst>
                                            <p:cond delay="0"/>
                                          </p:stCondLst>
                                        </p:cTn>
                                        <p:tgtEl>
                                          <p:spTgt spid="50"/>
                                        </p:tgtEl>
                                        <p:attrNameLst>
                                          <p:attrName>style.visibility</p:attrName>
                                        </p:attrNameLst>
                                      </p:cBhvr>
                                      <p:to>
                                        <p:strVal val="visible"/>
                                      </p:to>
                                    </p:set>
                                    <p:animEffect transition="in" filter="fade">
                                      <p:cBhvr>
                                        <p:cTn id="163" dur="500"/>
                                        <p:tgtEl>
                                          <p:spTgt spid="50"/>
                                        </p:tgtEl>
                                      </p:cBhvr>
                                    </p:animEffect>
                                  </p:childTnLst>
                                </p:cTn>
                              </p:par>
                            </p:childTnLst>
                          </p:cTn>
                        </p:par>
                        <p:par>
                          <p:cTn id="164" fill="hold">
                            <p:stCondLst>
                              <p:cond delay="11000"/>
                            </p:stCondLst>
                            <p:childTnLst>
                              <p:par>
                                <p:cTn id="165" presetID="10" presetClass="entr" presetSubtype="0" fill="hold" nodeType="afterEffect">
                                  <p:stCondLst>
                                    <p:cond delay="0"/>
                                  </p:stCondLst>
                                  <p:childTnLst>
                                    <p:set>
                                      <p:cBhvr>
                                        <p:cTn id="166" dur="1" fill="hold">
                                          <p:stCondLst>
                                            <p:cond delay="0"/>
                                          </p:stCondLst>
                                        </p:cTn>
                                        <p:tgtEl>
                                          <p:spTgt spid="62"/>
                                        </p:tgtEl>
                                        <p:attrNameLst>
                                          <p:attrName>style.visibility</p:attrName>
                                        </p:attrNameLst>
                                      </p:cBhvr>
                                      <p:to>
                                        <p:strVal val="visible"/>
                                      </p:to>
                                    </p:set>
                                    <p:animEffect transition="in" filter="fade">
                                      <p:cBhvr>
                                        <p:cTn id="16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p:bldP spid="21" grpId="0"/>
      <p:bldP spid="22" grpId="0"/>
      <p:bldP spid="23" grpId="0"/>
      <p:bldP spid="24" grpId="0"/>
      <p:bldP spid="25" grpId="0"/>
      <p:bldP spid="26" grpId="0"/>
      <p:bldP spid="27" grpId="0"/>
      <p:bldP spid="28" grpId="0"/>
      <p:bldP spid="29" grpId="0"/>
      <p:bldP spid="30" grpId="0" animBg="1"/>
      <p:bldP spid="38" grpId="0"/>
      <p:bldP spid="39" grpId="0"/>
      <p:bldP spid="42" grpId="0"/>
      <p:bldP spid="43" grpId="0"/>
      <p:bldP spid="44" grpId="0"/>
      <p:bldP spid="71" grpId="0"/>
      <p:bldP spid="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4036756751"/>
              </p:ext>
            </p:extLst>
          </p:nvPr>
        </p:nvGraphicFramePr>
        <p:xfrm>
          <a:off x="504001" y="843877"/>
          <a:ext cx="11476171" cy="5770283"/>
        </p:xfrm>
        <a:graphic>
          <a:graphicData uri="http://schemas.openxmlformats.org/drawingml/2006/table">
            <a:tbl>
              <a:tblPr firstRow="1" bandRow="1">
                <a:tableStyleId>{5C22544A-7EE6-4342-B048-85BDC9FD1C3A}</a:tableStyleId>
              </a:tblPr>
              <a:tblGrid>
                <a:gridCol w="1286965">
                  <a:extLst>
                    <a:ext uri="{9D8B030D-6E8A-4147-A177-3AD203B41FA5}">
                      <a16:colId xmlns:a16="http://schemas.microsoft.com/office/drawing/2014/main" val="20000"/>
                    </a:ext>
                  </a:extLst>
                </a:gridCol>
                <a:gridCol w="1880531">
                  <a:extLst>
                    <a:ext uri="{9D8B030D-6E8A-4147-A177-3AD203B41FA5}">
                      <a16:colId xmlns:a16="http://schemas.microsoft.com/office/drawing/2014/main" val="20001"/>
                    </a:ext>
                  </a:extLst>
                </a:gridCol>
                <a:gridCol w="2245319">
                  <a:extLst>
                    <a:ext uri="{9D8B030D-6E8A-4147-A177-3AD203B41FA5}">
                      <a16:colId xmlns:a16="http://schemas.microsoft.com/office/drawing/2014/main" val="20002"/>
                    </a:ext>
                  </a:extLst>
                </a:gridCol>
                <a:gridCol w="1178990">
                  <a:extLst>
                    <a:ext uri="{9D8B030D-6E8A-4147-A177-3AD203B41FA5}">
                      <a16:colId xmlns:a16="http://schemas.microsoft.com/office/drawing/2014/main" val="20003"/>
                    </a:ext>
                  </a:extLst>
                </a:gridCol>
                <a:gridCol w="1172948">
                  <a:extLst>
                    <a:ext uri="{9D8B030D-6E8A-4147-A177-3AD203B41FA5}">
                      <a16:colId xmlns:a16="http://schemas.microsoft.com/office/drawing/2014/main" val="20004"/>
                    </a:ext>
                  </a:extLst>
                </a:gridCol>
                <a:gridCol w="3711418">
                  <a:extLst>
                    <a:ext uri="{9D8B030D-6E8A-4147-A177-3AD203B41FA5}">
                      <a16:colId xmlns:a16="http://schemas.microsoft.com/office/drawing/2014/main" val="20005"/>
                    </a:ext>
                  </a:extLst>
                </a:gridCol>
              </a:tblGrid>
              <a:tr h="660563">
                <a:tc>
                  <a:txBody>
                    <a:bodyPr/>
                    <a:lstStyle/>
                    <a:p>
                      <a:pPr algn="ctr"/>
                      <a:r>
                        <a:rPr lang="hu-HU" sz="900" kern="1200"/>
                        <a:t>SBN</a:t>
                      </a:r>
                      <a:endParaRPr lang="en-US" sz="900" kern="1200"/>
                    </a:p>
                    <a:p>
                      <a:pPr algn="ctr"/>
                      <a:r>
                        <a:rPr lang="en-US" sz="900" kern="1200"/>
                        <a:t>Integration method</a:t>
                      </a:r>
                      <a:endParaRPr lang="en-US" sz="900" b="1" kern="1200">
                        <a:solidFill>
                          <a:schemeClr val="tx1"/>
                        </a:solidFill>
                        <a:latin typeface="+mn-lt"/>
                        <a:ea typeface="+mn-ea"/>
                        <a:cs typeface="Arial" pitchFamily="34" charset="0"/>
                      </a:endParaRPr>
                    </a:p>
                  </a:txBody>
                  <a:tcPr marL="121924" marR="121924" anchor="ctr"/>
                </a:tc>
                <a:tc>
                  <a:txBody>
                    <a:bodyPr/>
                    <a:lstStyle/>
                    <a:p>
                      <a:pPr algn="ctr"/>
                      <a:r>
                        <a:rPr lang="en-US" sz="900"/>
                        <a:t>Recommended</a:t>
                      </a:r>
                      <a:r>
                        <a:rPr lang="en-US" sz="900" baseline="0"/>
                        <a:t> volume and infrastructure</a:t>
                      </a:r>
                      <a:endParaRPr lang="en-US" sz="900">
                        <a:solidFill>
                          <a:schemeClr val="tx1"/>
                        </a:solidFill>
                        <a:latin typeface="+mn-lt"/>
                        <a:cs typeface="Arial" pitchFamily="34" charset="0"/>
                      </a:endParaRPr>
                    </a:p>
                  </a:txBody>
                  <a:tcPr marL="121924" marR="121924" anchor="ctr"/>
                </a:tc>
                <a:tc>
                  <a:txBody>
                    <a:bodyPr/>
                    <a:lstStyle/>
                    <a:p>
                      <a:pPr algn="ctr"/>
                      <a:r>
                        <a:rPr lang="en-US" sz="900" kern="1200"/>
                        <a:t>SBN Transaction Types Supported </a:t>
                      </a:r>
                      <a:endParaRPr lang="en-US" sz="900">
                        <a:solidFill>
                          <a:schemeClr val="tx1"/>
                        </a:solidFill>
                        <a:latin typeface="+mn-lt"/>
                        <a:cs typeface="Arial" pitchFamily="34" charset="0"/>
                      </a:endParaRPr>
                    </a:p>
                  </a:txBody>
                  <a:tcPr marL="121924" marR="121924" anchor="ctr"/>
                </a:tc>
                <a:tc>
                  <a:txBody>
                    <a:bodyPr/>
                    <a:lstStyle/>
                    <a:p>
                      <a:pPr algn="ctr"/>
                      <a:r>
                        <a:rPr lang="en-US" sz="900" kern="1200"/>
                        <a:t>Communication Protocol  / Connection Type</a:t>
                      </a:r>
                      <a:endParaRPr lang="en-US" sz="900">
                        <a:solidFill>
                          <a:schemeClr val="tx1"/>
                        </a:solidFill>
                        <a:latin typeface="+mn-lt"/>
                        <a:cs typeface="Arial" pitchFamily="34" charset="0"/>
                      </a:endParaRPr>
                    </a:p>
                  </a:txBody>
                  <a:tcPr marL="121924" marR="121924" anchor="ctr"/>
                </a:tc>
                <a:tc>
                  <a:txBody>
                    <a:bodyPr/>
                    <a:lstStyle/>
                    <a:p>
                      <a:pPr lvl="0" algn="ctr">
                        <a:buNone/>
                      </a:pPr>
                      <a:r>
                        <a:rPr lang="en-US" sz="900"/>
                        <a:t>Account type</a:t>
                      </a:r>
                      <a:endParaRPr lang="en-US"/>
                    </a:p>
                  </a:txBody>
                  <a:tcPr marL="121924" marR="121924" anchor="ctr"/>
                </a:tc>
                <a:tc>
                  <a:txBody>
                    <a:bodyPr/>
                    <a:lstStyle/>
                    <a:p>
                      <a:pPr algn="ctr"/>
                      <a:r>
                        <a:rPr lang="en-US" sz="900" kern="1200"/>
                        <a:t>Comments</a:t>
                      </a:r>
                      <a:endParaRPr lang="en-US" sz="900">
                        <a:solidFill>
                          <a:schemeClr val="tx1"/>
                        </a:solidFill>
                        <a:latin typeface="+mn-lt"/>
                        <a:cs typeface="Arial" pitchFamily="34" charset="0"/>
                      </a:endParaRPr>
                    </a:p>
                  </a:txBody>
                  <a:tcPr marL="121924" marR="121924" anchor="ctr"/>
                </a:tc>
                <a:extLst>
                  <a:ext uri="{0D108BD9-81ED-4DB2-BD59-A6C34878D82A}">
                    <a16:rowId xmlns:a16="http://schemas.microsoft.com/office/drawing/2014/main" val="10000"/>
                  </a:ext>
                </a:extLst>
              </a:tr>
              <a:tr h="725321">
                <a:tc>
                  <a:txBody>
                    <a:bodyPr/>
                    <a:lstStyle/>
                    <a:p>
                      <a:r>
                        <a:rPr lang="en-US" sz="900" kern="1200"/>
                        <a:t>CSV</a:t>
                      </a:r>
                    </a:p>
                    <a:p>
                      <a:r>
                        <a:rPr lang="en-US" sz="900" kern="1200"/>
                        <a:t>(Customer Specific Template)</a:t>
                      </a:r>
                      <a:endParaRPr lang="en-US" sz="900" b="1">
                        <a:solidFill>
                          <a:schemeClr val="tx1"/>
                        </a:solidFill>
                        <a:latin typeface="+mn-lt"/>
                        <a:cs typeface="Arial" pitchFamily="34" charset="0"/>
                      </a:endParaRPr>
                    </a:p>
                  </a:txBody>
                  <a:tcPr marL="121924" marR="121924"/>
                </a:tc>
                <a:tc>
                  <a:txBody>
                    <a:bodyPr/>
                    <a:lstStyle/>
                    <a:p>
                      <a:r>
                        <a:rPr lang="en-US" sz="900"/>
                        <a:t>&gt;300 (INV)/year</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00" kern="1200"/>
                        <a:t>lack of infrastructure for cXML/EDI</a:t>
                      </a:r>
                      <a:endParaRPr lang="en-US" sz="900" kern="1200">
                        <a:solidFill>
                          <a:schemeClr val="dk1"/>
                        </a:solidFill>
                        <a:latin typeface="+mn-lt"/>
                        <a:ea typeface="+mn-ea"/>
                        <a:cs typeface="Calibri" pitchFamily="34" charset="0"/>
                      </a:endParaRPr>
                    </a:p>
                  </a:txBody>
                  <a:tcPr marL="121924" marR="121924"/>
                </a:tc>
                <a:tc>
                  <a:txBody>
                    <a:bodyPr/>
                    <a:lstStyle/>
                    <a:p>
                      <a:pPr marL="171450" indent="-171450">
                        <a:buFont typeface="Arial" panose="020B0604020202020204" pitchFamily="34" charset="0"/>
                        <a:buChar char="•"/>
                      </a:pPr>
                      <a:r>
                        <a:rPr lang="en-US" sz="900"/>
                        <a:t>Order Confirmation</a:t>
                      </a:r>
                    </a:p>
                    <a:p>
                      <a:pPr marL="171450" indent="-171450" algn="l" defTabSz="1088776" rtl="0" eaLnBrk="1" latinLnBrk="0" hangingPunct="1">
                        <a:buFont typeface="Arial" panose="020B0604020202020204" pitchFamily="34" charset="0"/>
                        <a:buChar char="•"/>
                      </a:pPr>
                      <a:r>
                        <a:rPr lang="en-US" sz="900" kern="1200"/>
                        <a:t>Advanced Ship Notice</a:t>
                      </a:r>
                    </a:p>
                    <a:p>
                      <a:pPr marL="171450" indent="-171450" algn="l" defTabSz="1088776" rtl="0" eaLnBrk="1" latinLnBrk="0" hangingPunct="1">
                        <a:buFont typeface="Arial" panose="020B0604020202020204" pitchFamily="34" charset="0"/>
                        <a:buChar char="•"/>
                      </a:pPr>
                      <a:r>
                        <a:rPr lang="en-US" sz="900" kern="1200"/>
                        <a:t>Invoice</a:t>
                      </a:r>
                      <a:endParaRPr lang="en-US" sz="900" b="0" kern="1200">
                        <a:solidFill>
                          <a:schemeClr val="tx1"/>
                        </a:solidFill>
                        <a:latin typeface="+mn-lt"/>
                        <a:ea typeface="+mn-ea"/>
                        <a:cs typeface="Arial" pitchFamily="34" charset="0"/>
                      </a:endParaRPr>
                    </a:p>
                  </a:txBody>
                  <a:tcPr marL="121924" marR="121924"/>
                </a:tc>
                <a:tc>
                  <a:txBody>
                    <a:bodyPr/>
                    <a:lstStyle/>
                    <a:p>
                      <a:r>
                        <a:rPr lang="en-US" sz="900" kern="1200"/>
                        <a:t>Manual upload via AN</a:t>
                      </a:r>
                      <a:endParaRPr lang="en-US" sz="900" b="0">
                        <a:solidFill>
                          <a:schemeClr val="tx1"/>
                        </a:solidFill>
                        <a:latin typeface="+mn-lt"/>
                        <a:cs typeface="Arial" pitchFamily="34" charset="0"/>
                      </a:endParaRPr>
                    </a:p>
                  </a:txBody>
                  <a:tcPr marL="121924" marR="121924"/>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900"/>
                        <a:t>Enterprise</a:t>
                      </a:r>
                      <a:endParaRPr lang="en-US" sz="900">
                        <a:solidFill>
                          <a:schemeClr val="tx1"/>
                        </a:solidFill>
                        <a:latin typeface="+mn-lt"/>
                        <a:cs typeface="Arial" pitchFamily="34" charset="0"/>
                      </a:endParaRPr>
                    </a:p>
                  </a:txBody>
                  <a:tcPr marL="121924" marR="121924"/>
                </a:tc>
                <a:tc>
                  <a:txBody>
                    <a:bodyPr/>
                    <a:lstStyle/>
                    <a:p>
                      <a:pPr marL="171450" indent="-171450">
                        <a:buFont typeface="Arial" pitchFamily="34" charset="0"/>
                        <a:buChar char="•"/>
                      </a:pPr>
                      <a:r>
                        <a:rPr lang="en-US" sz="900"/>
                        <a:t>Only if </a:t>
                      </a:r>
                      <a:r>
                        <a:rPr lang="en-US" sz="900" baseline="0"/>
                        <a:t> buyer enabled this functionality. Supplier must check with Onboarding Specialist if this is available for the project</a:t>
                      </a:r>
                    </a:p>
                    <a:p>
                      <a:pPr marL="171450" indent="-171450">
                        <a:buFont typeface="Arial" pitchFamily="34" charset="0"/>
                        <a:buChar char="•"/>
                      </a:pPr>
                      <a:r>
                        <a:rPr lang="en-US" sz="900" baseline="0"/>
                        <a:t>CSV Format/template specific to a Buyer and cannot be used generically for another Buyer</a:t>
                      </a:r>
                    </a:p>
                    <a:p>
                      <a:pPr marL="171450" marR="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kern="1200"/>
                        <a:t>Attachments can be uploaded against</a:t>
                      </a:r>
                      <a:r>
                        <a:rPr lang="en-US" sz="900" kern="1200" baseline="0"/>
                        <a:t> each invoice </a:t>
                      </a:r>
                      <a:r>
                        <a:rPr lang="en-US" sz="900" kern="1200"/>
                        <a:t>via a UI when</a:t>
                      </a:r>
                      <a:r>
                        <a:rPr lang="en-US" sz="900" kern="1200" baseline="0"/>
                        <a:t> loading the CSV</a:t>
                      </a:r>
                      <a:endParaRPr lang="en-US" sz="900" kern="1200"/>
                    </a:p>
                    <a:p>
                      <a:pPr marL="171450" marR="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kern="1200"/>
                        <a:t>Not</a:t>
                      </a:r>
                      <a:r>
                        <a:rPr lang="en-US" sz="900" kern="1200" baseline="0"/>
                        <a:t> supported for Mexican invoice</a:t>
                      </a:r>
                      <a:endParaRPr lang="en-US" sz="900">
                        <a:solidFill>
                          <a:schemeClr val="tx1"/>
                        </a:solidFill>
                        <a:latin typeface="+mn-lt"/>
                        <a:cs typeface="Arial" pitchFamily="34" charset="0"/>
                      </a:endParaRPr>
                    </a:p>
                  </a:txBody>
                  <a:tcPr marL="121924" marR="121924"/>
                </a:tc>
                <a:extLst>
                  <a:ext uri="{0D108BD9-81ED-4DB2-BD59-A6C34878D82A}">
                    <a16:rowId xmlns:a16="http://schemas.microsoft.com/office/drawing/2014/main" val="1825143216"/>
                  </a:ext>
                </a:extLst>
              </a:tr>
              <a:tr h="812040">
                <a:tc>
                  <a:txBody>
                    <a:bodyPr/>
                    <a:lstStyle/>
                    <a:p>
                      <a:r>
                        <a:rPr lang="en-US" sz="900" kern="1200"/>
                        <a:t>cXML</a:t>
                      </a:r>
                    </a:p>
                    <a:p>
                      <a:pPr marL="0" marR="0" lvl="0" indent="0" algn="l" defTabSz="1088558" rtl="0" eaLnBrk="1" fontAlgn="auto" latinLnBrk="0" hangingPunct="1">
                        <a:lnSpc>
                          <a:spcPct val="100000"/>
                        </a:lnSpc>
                        <a:spcBef>
                          <a:spcPts val="0"/>
                        </a:spcBef>
                        <a:spcAft>
                          <a:spcPts val="0"/>
                        </a:spcAft>
                        <a:buClrTx/>
                        <a:buSzTx/>
                        <a:buFontTx/>
                        <a:buNone/>
                        <a:tabLst/>
                        <a:defRPr/>
                      </a:pPr>
                      <a:r>
                        <a:rPr lang="en-US" sz="900"/>
                        <a:t>Via Cloud Integration Gateway (CIG)</a:t>
                      </a:r>
                      <a:endParaRPr lang="en-US" sz="900" kern="1200"/>
                    </a:p>
                  </a:txBody>
                  <a:tcPr marL="121924" marR="121924"/>
                </a:tc>
                <a:tc>
                  <a:txBody>
                    <a:bodyPr/>
                    <a:lstStyle/>
                    <a:p>
                      <a:r>
                        <a:rPr lang="en-US" sz="900"/>
                        <a:t>&gt; 500 (PO </a:t>
                      </a:r>
                      <a:r>
                        <a:rPr lang="en-US" sz="900" u="sng"/>
                        <a:t>or</a:t>
                      </a:r>
                      <a:r>
                        <a:rPr lang="en-US" sz="900"/>
                        <a:t> INV)/year</a:t>
                      </a:r>
                    </a:p>
                    <a:p>
                      <a:pPr marL="171450" indent="-171450">
                        <a:buFont typeface="Arial" pitchFamily="34" charset="0"/>
                        <a:buChar char="•"/>
                      </a:pPr>
                      <a:r>
                        <a:rPr lang="en-US" sz="900"/>
                        <a:t>existing integration capability</a:t>
                      </a:r>
                      <a:endParaRPr lang="en-US" sz="900">
                        <a:solidFill>
                          <a:schemeClr val="tx1"/>
                        </a:solidFill>
                        <a:latin typeface="+mn-lt"/>
                        <a:cs typeface="Arial" pitchFamily="34" charset="0"/>
                      </a:endParaRPr>
                    </a:p>
                  </a:txBody>
                  <a:tcPr marL="121924" marR="121924"/>
                </a:tc>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kern="1200"/>
                        <a:t>All (</a:t>
                      </a:r>
                      <a:r>
                        <a:rPr lang="hu-HU" sz="900" kern="1200"/>
                        <a:t>Business Network </a:t>
                      </a:r>
                      <a:r>
                        <a:rPr lang="en-US" sz="900" kern="1200"/>
                        <a:t>supported)</a:t>
                      </a:r>
                      <a:endParaRPr lang="en-US" sz="900">
                        <a:solidFill>
                          <a:schemeClr val="tx1"/>
                        </a:solidFill>
                        <a:latin typeface="+mn-lt"/>
                        <a:cs typeface="Arial" pitchFamily="34" charset="0"/>
                      </a:endParaRPr>
                    </a:p>
                  </a:txBody>
                  <a:tcPr marL="121924" marR="121924"/>
                </a:tc>
                <a:tc>
                  <a:txBody>
                    <a:bodyPr/>
                    <a:lstStyle/>
                    <a:p>
                      <a:r>
                        <a:rPr lang="en-US" sz="900" kern="1200"/>
                        <a:t>HTTPS</a:t>
                      </a:r>
                      <a:endParaRPr lang="en-US" sz="900">
                        <a:solidFill>
                          <a:schemeClr val="tx1"/>
                        </a:solidFill>
                        <a:latin typeface="+mn-lt"/>
                        <a:cs typeface="Arial" pitchFamily="34" charset="0"/>
                      </a:endParaRPr>
                    </a:p>
                  </a:txBody>
                  <a:tcPr marL="121924" marR="121924"/>
                </a:tc>
                <a:tc>
                  <a:txBody>
                    <a:bodyPr/>
                    <a:lstStyle/>
                    <a:p>
                      <a:pPr marL="0" indent="0">
                        <a:buFont typeface="Arial" pitchFamily="34" charset="0"/>
                        <a:buNone/>
                      </a:pPr>
                      <a:r>
                        <a:rPr lang="en-US" sz="900"/>
                        <a:t>Enterprise</a:t>
                      </a:r>
                    </a:p>
                  </a:txBody>
                  <a:tcPr marL="121924" marR="121924"/>
                </a:tc>
                <a:tc>
                  <a:txBody>
                    <a:bodyPr/>
                    <a:lstStyle/>
                    <a:p>
                      <a:pPr marL="171450" indent="-171450">
                        <a:buFont typeface="Arial" pitchFamily="34" charset="0"/>
                        <a:buChar char="•"/>
                      </a:pPr>
                      <a:r>
                        <a:rPr lang="hu-HU" sz="900" kern="1200"/>
                        <a:t>Business Network</a:t>
                      </a:r>
                      <a:r>
                        <a:rPr lang="en-US" sz="900" kern="1200"/>
                        <a:t> Standard </a:t>
                      </a:r>
                    </a:p>
                    <a:p>
                      <a:pPr marL="171450" indent="-171450">
                        <a:buFont typeface="Arial" pitchFamily="34" charset="0"/>
                        <a:buChar char="•"/>
                      </a:pPr>
                      <a:r>
                        <a:rPr lang="en-US" sz="900" kern="1200"/>
                        <a:t>Must adhere to </a:t>
                      </a:r>
                      <a:r>
                        <a:rPr lang="hu-HU" sz="900" kern="1200"/>
                        <a:t>SBN </a:t>
                      </a:r>
                      <a:r>
                        <a:rPr lang="en-US" sz="900" kern="1200"/>
                        <a:t>cXML guides</a:t>
                      </a:r>
                    </a:p>
                    <a:p>
                      <a:pPr marL="171450" indent="-171450">
                        <a:buFont typeface="Arial" pitchFamily="34" charset="0"/>
                        <a:buChar char="•"/>
                      </a:pPr>
                      <a:r>
                        <a:rPr lang="en-US" sz="900" kern="1200"/>
                        <a:t>Attachments are supported</a:t>
                      </a:r>
                      <a:r>
                        <a:rPr lang="en-US" sz="900" kern="1200" baseline="0"/>
                        <a:t> </a:t>
                      </a:r>
                    </a:p>
                    <a:p>
                      <a:pPr marL="171450" indent="-171450">
                        <a:buFont typeface="Arial" pitchFamily="34" charset="0"/>
                        <a:buChar char="•"/>
                      </a:pPr>
                      <a:r>
                        <a:rPr lang="en-US" sz="900" kern="1200"/>
                        <a:t>Supported</a:t>
                      </a:r>
                      <a:r>
                        <a:rPr lang="en-US" sz="900" kern="1200" baseline="0"/>
                        <a:t> for Mexican tax invoice</a:t>
                      </a:r>
                      <a:endParaRPr lang="en-US" sz="900">
                        <a:solidFill>
                          <a:schemeClr val="tx1"/>
                        </a:solidFill>
                        <a:latin typeface="+mn-lt"/>
                        <a:cs typeface="Arial" pitchFamily="34" charset="0"/>
                      </a:endParaRPr>
                    </a:p>
                  </a:txBody>
                  <a:tcPr marL="121924" marR="121924"/>
                </a:tc>
                <a:extLst>
                  <a:ext uri="{0D108BD9-81ED-4DB2-BD59-A6C34878D82A}">
                    <a16:rowId xmlns:a16="http://schemas.microsoft.com/office/drawing/2014/main" val="10001"/>
                  </a:ext>
                </a:extLst>
              </a:tr>
              <a:tr h="2480725">
                <a:tc>
                  <a:txBody>
                    <a:bodyPr/>
                    <a:lstStyle/>
                    <a:p>
                      <a:pPr marL="0" marR="0">
                        <a:lnSpc>
                          <a:spcPct val="115000"/>
                        </a:lnSpc>
                        <a:spcBef>
                          <a:spcPts val="0"/>
                        </a:spcBef>
                        <a:spcAft>
                          <a:spcPts val="0"/>
                        </a:spcAft>
                      </a:pPr>
                      <a:r>
                        <a:rPr lang="en-US" sz="900"/>
                        <a:t>EDI - ANSI X.12</a:t>
                      </a:r>
                    </a:p>
                    <a:p>
                      <a:pPr marL="0" marR="0">
                        <a:lnSpc>
                          <a:spcPct val="115000"/>
                        </a:lnSpc>
                        <a:spcBef>
                          <a:spcPts val="0"/>
                        </a:spcBef>
                        <a:spcAft>
                          <a:spcPts val="0"/>
                        </a:spcAft>
                      </a:pPr>
                      <a:r>
                        <a:rPr lang="en-US" sz="900"/>
                        <a:t>Via Cloud Integration Gateway (CIG)</a:t>
                      </a:r>
                      <a:endParaRPr lang="en-US" sz="900" b="1">
                        <a:latin typeface="+mn-lt"/>
                        <a:ea typeface="Calibri"/>
                        <a:cs typeface="Arial" pitchFamily="34" charset="0"/>
                      </a:endParaRPr>
                    </a:p>
                  </a:txBody>
                  <a:tcPr marL="91443" marR="91443" marT="10795"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a:t>&gt; 500 (PO </a:t>
                      </a:r>
                      <a:r>
                        <a:rPr lang="en-US" sz="900" u="sng"/>
                        <a:t>or</a:t>
                      </a:r>
                      <a:r>
                        <a:rPr lang="en-US" sz="900"/>
                        <a:t> INV)/year</a:t>
                      </a:r>
                    </a:p>
                    <a:p>
                      <a:pPr marL="171450" indent="-171450">
                        <a:buFont typeface="Arial" pitchFamily="34" charset="0"/>
                        <a:buChar char="•"/>
                      </a:pPr>
                      <a:r>
                        <a:rPr lang="en-US" sz="900"/>
                        <a:t>existing</a:t>
                      </a:r>
                      <a:r>
                        <a:rPr lang="en-US" sz="900" baseline="0"/>
                        <a:t> EDI infrastructure</a:t>
                      </a:r>
                      <a:endParaRPr lang="en-US" sz="900">
                        <a:solidFill>
                          <a:schemeClr val="tx1"/>
                        </a:solidFill>
                        <a:latin typeface="+mn-lt"/>
                        <a:cs typeface="Arial" pitchFamily="34" charset="0"/>
                      </a:endParaRPr>
                    </a:p>
                  </a:txBody>
                  <a:tcPr marL="121924" marR="121924"/>
                </a:tc>
                <a:tc>
                  <a:txBody>
                    <a:bodyPr/>
                    <a:lstStyle/>
                    <a:p>
                      <a:pPr marL="171450" indent="-171450" defTabSz="914034" fontAlgn="t">
                        <a:buFont typeface="Arial" panose="020B0604020202020204" pitchFamily="34" charset="0"/>
                        <a:buChar char="•"/>
                        <a:defRPr/>
                      </a:pPr>
                      <a:r>
                        <a:rPr lang="en-US" sz="900" kern="0"/>
                        <a:t>204 (Motor Carrier Load Tender)</a:t>
                      </a:r>
                    </a:p>
                    <a:p>
                      <a:pPr marL="171450" indent="-171450" defTabSz="914034" fontAlgn="t">
                        <a:buFont typeface="Arial" panose="020B0604020202020204" pitchFamily="34" charset="0"/>
                        <a:buChar char="•"/>
                        <a:defRPr/>
                      </a:pPr>
                      <a:r>
                        <a:rPr lang="en-US" sz="900" kern="0"/>
                        <a:t>214 (Transportation Carrier</a:t>
                      </a:r>
                      <a:r>
                        <a:rPr lang="en-US" sz="900" kern="0" baseline="0"/>
                        <a:t> Message / </a:t>
                      </a:r>
                      <a:r>
                        <a:rPr lang="en-US" sz="900" kern="0"/>
                        <a:t>In &amp; Out)</a:t>
                      </a:r>
                    </a:p>
                    <a:p>
                      <a:pPr marL="171450" indent="-171450" defTabSz="914034" fontAlgn="t">
                        <a:buFont typeface="Arial" panose="020B0604020202020204" pitchFamily="34" charset="0"/>
                        <a:buChar char="•"/>
                        <a:defRPr/>
                      </a:pPr>
                      <a:r>
                        <a:rPr lang="en-US" sz="900" kern="0"/>
                        <a:t>810 (Invoice)</a:t>
                      </a:r>
                    </a:p>
                    <a:p>
                      <a:pPr marL="171450" indent="-171450" defTabSz="914034" fontAlgn="t">
                        <a:buFont typeface="Arial" panose="020B0604020202020204" pitchFamily="34" charset="0"/>
                        <a:buChar char="•"/>
                        <a:defRPr/>
                      </a:pPr>
                      <a:r>
                        <a:rPr lang="en-US" sz="900" kern="0"/>
                        <a:t>820 (Remittance Advice)</a:t>
                      </a:r>
                    </a:p>
                    <a:p>
                      <a:pPr marL="171450" indent="-171450" defTabSz="914034" fontAlgn="t">
                        <a:buFont typeface="Arial" panose="020B0604020202020204" pitchFamily="34" charset="0"/>
                        <a:buChar char="•"/>
                        <a:defRPr/>
                      </a:pPr>
                      <a:r>
                        <a:rPr lang="en-US" sz="900" kern="0"/>
                        <a:t>824 (Application Advice / In &amp; Out)</a:t>
                      </a:r>
                    </a:p>
                    <a:p>
                      <a:pPr marL="171450" indent="-171450" defTabSz="914034" fontAlgn="t">
                        <a:buFont typeface="Arial" panose="020B0604020202020204" pitchFamily="34" charset="0"/>
                        <a:buChar char="•"/>
                        <a:defRPr/>
                      </a:pPr>
                      <a:r>
                        <a:rPr lang="en-US" sz="900" kern="0"/>
                        <a:t>830 (Forecast)</a:t>
                      </a:r>
                    </a:p>
                    <a:p>
                      <a:pPr marL="171450" indent="-171450" defTabSz="914034" fontAlgn="t">
                        <a:buFont typeface="Arial" panose="020B0604020202020204" pitchFamily="34" charset="0"/>
                        <a:buChar char="•"/>
                        <a:defRPr/>
                      </a:pPr>
                      <a:r>
                        <a:rPr lang="en-US" sz="900" kern="0"/>
                        <a:t>830 (Commit)</a:t>
                      </a:r>
                    </a:p>
                    <a:p>
                      <a:pPr marL="171450" indent="-171450" defTabSz="914034" fontAlgn="t">
                        <a:buFont typeface="Arial" panose="020B0604020202020204" pitchFamily="34" charset="0"/>
                        <a:buChar char="•"/>
                        <a:defRPr/>
                      </a:pPr>
                      <a:r>
                        <a:rPr lang="en-US" sz="900" kern="0"/>
                        <a:t>832 (Price / Sales Catalog)</a:t>
                      </a:r>
                    </a:p>
                    <a:p>
                      <a:pPr marL="171450" indent="-171450" defTabSz="914034" fontAlgn="t">
                        <a:buFont typeface="Arial" panose="020B0604020202020204" pitchFamily="34" charset="0"/>
                        <a:buChar char="•"/>
                        <a:defRPr/>
                      </a:pPr>
                      <a:r>
                        <a:rPr lang="en-US" sz="900" kern="0"/>
                        <a:t>842 (In &amp; Out)</a:t>
                      </a:r>
                    </a:p>
                    <a:p>
                      <a:pPr marL="171450" indent="-171450" defTabSz="914034" fontAlgn="t">
                        <a:buFont typeface="Arial" panose="020B0604020202020204" pitchFamily="34" charset="0"/>
                        <a:buChar char="•"/>
                        <a:defRPr/>
                      </a:pPr>
                      <a:r>
                        <a:rPr lang="en-US" sz="900" kern="0"/>
                        <a:t>846 (Inventory Inquiry / Advice)</a:t>
                      </a:r>
                    </a:p>
                    <a:p>
                      <a:pPr marL="171450" marR="0" lvl="0" indent="-171450" algn="l" defTabSz="914034" rtl="0" eaLnBrk="1" fontAlgn="t" latinLnBrk="0" hangingPunct="1">
                        <a:lnSpc>
                          <a:spcPct val="100000"/>
                        </a:lnSpc>
                        <a:spcBef>
                          <a:spcPts val="0"/>
                        </a:spcBef>
                        <a:spcAft>
                          <a:spcPts val="0"/>
                        </a:spcAft>
                        <a:buClrTx/>
                        <a:buSzTx/>
                        <a:buFont typeface="Arial" panose="020B0604020202020204" pitchFamily="34" charset="0"/>
                        <a:buChar char="•"/>
                        <a:tabLst/>
                        <a:defRPr/>
                      </a:pPr>
                      <a:r>
                        <a:rPr lang="en-US" sz="900" kern="0"/>
                        <a:t>846 Inventory Inquiry / Advice (MO/PO)</a:t>
                      </a:r>
                    </a:p>
                    <a:p>
                      <a:pPr marL="171450" indent="-171450" defTabSz="914034" fontAlgn="t">
                        <a:buFont typeface="Arial" panose="020B0604020202020204" pitchFamily="34" charset="0"/>
                        <a:buChar char="•"/>
                        <a:defRPr/>
                      </a:pPr>
                      <a:r>
                        <a:rPr lang="en-US" sz="900" kern="0"/>
                        <a:t>850 (Purchase Order)</a:t>
                      </a:r>
                    </a:p>
                    <a:p>
                      <a:pPr marL="171450" indent="-171450" defTabSz="914034" fontAlgn="t">
                        <a:buFont typeface="Arial" panose="020B0604020202020204" pitchFamily="34" charset="0"/>
                        <a:buChar char="•"/>
                        <a:defRPr/>
                      </a:pPr>
                      <a:r>
                        <a:rPr lang="en-US" sz="900" kern="0"/>
                        <a:t>855 (Order Confirmation)</a:t>
                      </a:r>
                    </a:p>
                    <a:p>
                      <a:pPr marL="171450" indent="-171450" defTabSz="914034" fontAlgn="t">
                        <a:buFont typeface="Arial" panose="020B0604020202020204" pitchFamily="34" charset="0"/>
                        <a:buChar char="•"/>
                        <a:defRPr/>
                      </a:pPr>
                      <a:r>
                        <a:rPr lang="en-US" sz="900" kern="0"/>
                        <a:t>856 (Ship Notice)</a:t>
                      </a:r>
                    </a:p>
                    <a:p>
                      <a:pPr marL="171450" indent="-171450" defTabSz="914034" fontAlgn="t">
                        <a:buFont typeface="Arial" panose="020B0604020202020204" pitchFamily="34" charset="0"/>
                        <a:buChar char="•"/>
                        <a:defRPr/>
                      </a:pPr>
                      <a:r>
                        <a:rPr lang="en-US" sz="900" kern="0"/>
                        <a:t>860 (Purchase Order Change)</a:t>
                      </a:r>
                    </a:p>
                    <a:p>
                      <a:pPr marL="171450" indent="-171450" defTabSz="914034" fontAlgn="t">
                        <a:buFont typeface="Arial" panose="020B0604020202020204" pitchFamily="34" charset="0"/>
                        <a:buChar char="•"/>
                        <a:defRPr/>
                      </a:pPr>
                      <a:r>
                        <a:rPr lang="en-US" sz="900" kern="0"/>
                        <a:t>861 (Receiving Advice / Acceptance Certificate)</a:t>
                      </a:r>
                    </a:p>
                    <a:p>
                      <a:pPr marL="171450" indent="-171450" defTabSz="914034" fontAlgn="t">
                        <a:buFont typeface="Arial" panose="020B0604020202020204" pitchFamily="34" charset="0"/>
                        <a:buChar char="•"/>
                        <a:defRPr/>
                      </a:pPr>
                      <a:r>
                        <a:rPr lang="en-US" sz="900" kern="0"/>
                        <a:t>862 (Shipping Schedule)</a:t>
                      </a:r>
                    </a:p>
                    <a:p>
                      <a:pPr marL="171450" indent="-171450" defTabSz="914034" fontAlgn="t">
                        <a:buFont typeface="Arial" panose="020B0604020202020204" pitchFamily="34" charset="0"/>
                        <a:buChar char="•"/>
                        <a:defRPr/>
                      </a:pPr>
                      <a:r>
                        <a:rPr lang="en-US" sz="900" kern="0"/>
                        <a:t>864 (Test message, text message)</a:t>
                      </a:r>
                    </a:p>
                    <a:p>
                      <a:pPr marL="171450" indent="-171450" defTabSz="914034" fontAlgn="t">
                        <a:buFont typeface="Arial" panose="020B0604020202020204" pitchFamily="34" charset="0"/>
                        <a:buChar char="•"/>
                        <a:defRPr/>
                      </a:pPr>
                      <a:r>
                        <a:rPr lang="en-US" sz="900" kern="0"/>
                        <a:t>866 (Production Sequence)</a:t>
                      </a:r>
                    </a:p>
                    <a:p>
                      <a:pPr marL="171450" indent="-171450" defTabSz="914034" fontAlgn="t">
                        <a:buFont typeface="Arial" panose="020B0604020202020204" pitchFamily="34" charset="0"/>
                        <a:buChar char="•"/>
                        <a:defRPr/>
                      </a:pPr>
                      <a:r>
                        <a:rPr lang="en-US" sz="900" kern="0"/>
                        <a:t>997 (Functional Acknowledgement)</a:t>
                      </a:r>
                      <a:endParaRPr lang="en-US" sz="900" kern="0">
                        <a:solidFill>
                          <a:sysClr val="windowText" lastClr="000000"/>
                        </a:solidFill>
                      </a:endParaRPr>
                    </a:p>
                  </a:txBody>
                  <a:tcPr marL="121924" marR="121924"/>
                </a:tc>
                <a:tc>
                  <a:txBody>
                    <a:bodyPr/>
                    <a:lstStyle/>
                    <a:p>
                      <a:r>
                        <a:rPr lang="en-US" sz="900" kern="1200"/>
                        <a:t>AS2 or VAN</a:t>
                      </a:r>
                      <a:endParaRPr lang="en-US" sz="900" kern="1200">
                        <a:solidFill>
                          <a:schemeClr val="dk1"/>
                        </a:solidFill>
                        <a:latin typeface="+mn-lt"/>
                        <a:ea typeface="+mn-ea"/>
                        <a:cs typeface="Arial" pitchFamily="34" charset="0"/>
                      </a:endParaRPr>
                    </a:p>
                  </a:txBody>
                  <a:tcPr marL="121924" marR="121924"/>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900"/>
                        <a:t>Enterprise</a:t>
                      </a:r>
                      <a:endParaRPr lang="en-US" sz="900">
                        <a:solidFill>
                          <a:schemeClr val="tx1"/>
                        </a:solidFill>
                        <a:latin typeface="+mn-lt"/>
                        <a:cs typeface="Arial" pitchFamily="34" charset="0"/>
                      </a:endParaRPr>
                    </a:p>
                  </a:txBody>
                  <a:tcPr marL="121924" marR="121924"/>
                </a:tc>
                <a:tc>
                  <a:txBody>
                    <a:bodyPr/>
                    <a:lstStyle/>
                    <a:p>
                      <a:pPr marL="171450" indent="-171450">
                        <a:buFont typeface="Arial" pitchFamily="34" charset="0"/>
                        <a:buChar char="•"/>
                      </a:pPr>
                      <a:r>
                        <a:rPr lang="en-US" sz="900" kern="1200" dirty="0"/>
                        <a:t>Industry</a:t>
                      </a:r>
                      <a:r>
                        <a:rPr lang="en-US" sz="900" kern="1200" baseline="0" dirty="0"/>
                        <a:t> Standard</a:t>
                      </a:r>
                      <a:endParaRPr lang="en-US" sz="900" kern="1200" dirty="0"/>
                    </a:p>
                    <a:p>
                      <a:pPr marL="171450" indent="-171450">
                        <a:buFont typeface="Arial" pitchFamily="34" charset="0"/>
                        <a:buChar char="•"/>
                      </a:pPr>
                      <a:r>
                        <a:rPr lang="en-US" sz="900" kern="1200" dirty="0"/>
                        <a:t>Must adhere to the relevant </a:t>
                      </a:r>
                      <a:r>
                        <a:rPr lang="hu-HU" sz="900" kern="1200" dirty="0"/>
                        <a:t>SBN </a:t>
                      </a:r>
                      <a:r>
                        <a:rPr lang="en-US" sz="900" kern="1200" dirty="0"/>
                        <a:t>EDI guide</a:t>
                      </a:r>
                    </a:p>
                    <a:p>
                      <a:pPr marL="171450" indent="-171450">
                        <a:buFont typeface="Arial" pitchFamily="34" charset="0"/>
                        <a:buChar char="•"/>
                      </a:pPr>
                      <a:r>
                        <a:rPr lang="en-US" sz="900" kern="1200" dirty="0"/>
                        <a:t>Attachments are supported</a:t>
                      </a:r>
                    </a:p>
                    <a:p>
                      <a:pPr marL="171450" marR="0" indent="-171450" algn="l" rtl="0" eaLnBrk="1" fontAlgn="auto" latinLnBrk="0" hangingPunct="1">
                        <a:lnSpc>
                          <a:spcPct val="100000"/>
                        </a:lnSpc>
                        <a:spcBef>
                          <a:spcPts val="0"/>
                        </a:spcBef>
                        <a:spcAft>
                          <a:spcPts val="0"/>
                        </a:spcAft>
                        <a:buClrTx/>
                        <a:buSzTx/>
                        <a:buFont typeface="Arial" pitchFamily="34" charset="0"/>
                        <a:buChar char="•"/>
                      </a:pPr>
                      <a:r>
                        <a:rPr lang="en-US" sz="900" kern="1200" baseline="0" dirty="0"/>
                        <a:t>214, 824, 830, 846, 861, 862 &amp; 866,  only supported with SCC buyer </a:t>
                      </a:r>
                      <a:endParaRPr lang="en-US" sz="900" kern="1200" dirty="0"/>
                    </a:p>
                    <a:p>
                      <a:pPr marL="171450" indent="-171450">
                        <a:buFont typeface="Arial" pitchFamily="34" charset="0"/>
                        <a:buChar char="•"/>
                      </a:pPr>
                      <a:r>
                        <a:rPr lang="en-US" sz="900" kern="1200" dirty="0"/>
                        <a:t>Not</a:t>
                      </a:r>
                      <a:r>
                        <a:rPr lang="en-US" sz="900" kern="1200" baseline="0" dirty="0"/>
                        <a:t> supported for Mexican invoice</a:t>
                      </a:r>
                    </a:p>
                    <a:p>
                      <a:pPr marL="171450" indent="-171450">
                        <a:buFont typeface="Arial" pitchFamily="34" charset="0"/>
                        <a:buChar char="•"/>
                      </a:pPr>
                      <a:r>
                        <a:rPr lang="en-US" sz="900" kern="1200" baseline="0" dirty="0"/>
                        <a:t>Upon request VAN also supported as connection</a:t>
                      </a:r>
                      <a:endParaRPr lang="en-US" sz="900" dirty="0">
                        <a:solidFill>
                          <a:schemeClr val="tx1"/>
                        </a:solidFill>
                        <a:latin typeface="+mn-lt"/>
                        <a:cs typeface="Arial" pitchFamily="34" charset="0"/>
                      </a:endParaRPr>
                    </a:p>
                  </a:txBody>
                  <a:tcPr marL="121924" marR="121924"/>
                </a:tc>
                <a:extLst>
                  <a:ext uri="{0D108BD9-81ED-4DB2-BD59-A6C34878D82A}">
                    <a16:rowId xmlns:a16="http://schemas.microsoft.com/office/drawing/2014/main" val="10003"/>
                  </a:ext>
                </a:extLst>
              </a:tr>
            </a:tbl>
          </a:graphicData>
        </a:graphic>
      </p:graphicFrame>
      <p:sp>
        <p:nvSpPr>
          <p:cNvPr id="6" name="Title 2"/>
          <p:cNvSpPr>
            <a:spLocks noGrp="1"/>
          </p:cNvSpPr>
          <p:nvPr>
            <p:ph type="title"/>
          </p:nvPr>
        </p:nvSpPr>
        <p:spPr>
          <a:xfrm>
            <a:off x="504001" y="504000"/>
            <a:ext cx="11186476" cy="369332"/>
          </a:xfrm>
        </p:spPr>
        <p:txBody>
          <a:bodyPr/>
          <a:lstStyle/>
          <a:p>
            <a:r>
              <a:rPr lang="en-US"/>
              <a:t>Integration Methods</a:t>
            </a:r>
          </a:p>
        </p:txBody>
      </p:sp>
      <p:sp>
        <p:nvSpPr>
          <p:cNvPr id="7" name="TextBox 6"/>
          <p:cNvSpPr txBox="1"/>
          <p:nvPr/>
        </p:nvSpPr>
        <p:spPr>
          <a:xfrm>
            <a:off x="277302" y="6260631"/>
            <a:ext cx="5050420" cy="16927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100" i="1" kern="0">
                <a:solidFill>
                  <a:srgbClr val="C00000"/>
                </a:solidFill>
                <a:ea typeface="Arial Unicode MS" pitchFamily="34" charset="-128"/>
                <a:cs typeface="Arial Unicode MS" pitchFamily="34" charset="-128"/>
              </a:rPr>
              <a:t>** </a:t>
            </a:r>
            <a:r>
              <a:rPr lang="en-US" sz="1100" b="1" i="1" kern="0">
                <a:solidFill>
                  <a:srgbClr val="C00000"/>
                </a:solidFill>
                <a:ea typeface="Arial Unicode MS" pitchFamily="34" charset="-128"/>
                <a:cs typeface="Arial Unicode MS" pitchFamily="34" charset="-128"/>
              </a:rPr>
              <a:t>Cf Appendix 1</a:t>
            </a:r>
            <a:r>
              <a:rPr lang="en-US" sz="1100" i="1" kern="0">
                <a:solidFill>
                  <a:srgbClr val="C00000"/>
                </a:solidFill>
                <a:ea typeface="Arial Unicode MS" pitchFamily="34" charset="-128"/>
                <a:cs typeface="Arial Unicode MS" pitchFamily="34" charset="-128"/>
              </a:rPr>
              <a:t> for details on Subscription packages</a:t>
            </a:r>
          </a:p>
        </p:txBody>
      </p:sp>
    </p:spTree>
    <p:extLst>
      <p:ext uri="{BB962C8B-B14F-4D97-AF65-F5344CB8AC3E}">
        <p14:creationId xmlns:p14="http://schemas.microsoft.com/office/powerpoint/2010/main" val="1810551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3556543565"/>
              </p:ext>
            </p:extLst>
          </p:nvPr>
        </p:nvGraphicFramePr>
        <p:xfrm>
          <a:off x="502262" y="875824"/>
          <a:ext cx="11476171" cy="4228188"/>
        </p:xfrm>
        <a:graphic>
          <a:graphicData uri="http://schemas.openxmlformats.org/drawingml/2006/table">
            <a:tbl>
              <a:tblPr firstRow="1" bandRow="1">
                <a:tableStyleId>{5C22544A-7EE6-4342-B048-85BDC9FD1C3A}</a:tableStyleId>
              </a:tblPr>
              <a:tblGrid>
                <a:gridCol w="1286965">
                  <a:extLst>
                    <a:ext uri="{9D8B030D-6E8A-4147-A177-3AD203B41FA5}">
                      <a16:colId xmlns:a16="http://schemas.microsoft.com/office/drawing/2014/main" val="20000"/>
                    </a:ext>
                  </a:extLst>
                </a:gridCol>
                <a:gridCol w="1880531">
                  <a:extLst>
                    <a:ext uri="{9D8B030D-6E8A-4147-A177-3AD203B41FA5}">
                      <a16:colId xmlns:a16="http://schemas.microsoft.com/office/drawing/2014/main" val="20001"/>
                    </a:ext>
                  </a:extLst>
                </a:gridCol>
                <a:gridCol w="2245319">
                  <a:extLst>
                    <a:ext uri="{9D8B030D-6E8A-4147-A177-3AD203B41FA5}">
                      <a16:colId xmlns:a16="http://schemas.microsoft.com/office/drawing/2014/main" val="20002"/>
                    </a:ext>
                  </a:extLst>
                </a:gridCol>
                <a:gridCol w="1178990">
                  <a:extLst>
                    <a:ext uri="{9D8B030D-6E8A-4147-A177-3AD203B41FA5}">
                      <a16:colId xmlns:a16="http://schemas.microsoft.com/office/drawing/2014/main" val="20003"/>
                    </a:ext>
                  </a:extLst>
                </a:gridCol>
                <a:gridCol w="1172948">
                  <a:extLst>
                    <a:ext uri="{9D8B030D-6E8A-4147-A177-3AD203B41FA5}">
                      <a16:colId xmlns:a16="http://schemas.microsoft.com/office/drawing/2014/main" val="20004"/>
                    </a:ext>
                  </a:extLst>
                </a:gridCol>
                <a:gridCol w="3711418">
                  <a:extLst>
                    <a:ext uri="{9D8B030D-6E8A-4147-A177-3AD203B41FA5}">
                      <a16:colId xmlns:a16="http://schemas.microsoft.com/office/drawing/2014/main" val="20005"/>
                    </a:ext>
                  </a:extLst>
                </a:gridCol>
              </a:tblGrid>
              <a:tr h="616308">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hu-HU" sz="900" kern="1200"/>
                        <a:t>SBN</a:t>
                      </a:r>
                      <a:endParaRPr lang="en-US" sz="900" kern="1200"/>
                    </a:p>
                    <a:p>
                      <a:pPr algn="ctr"/>
                      <a:r>
                        <a:rPr lang="en-US" sz="900" kern="1200"/>
                        <a:t>Integration method</a:t>
                      </a:r>
                      <a:endParaRPr lang="en-US" sz="900" b="1" kern="1200">
                        <a:solidFill>
                          <a:schemeClr val="tx1"/>
                        </a:solidFill>
                        <a:latin typeface="+mn-lt"/>
                        <a:ea typeface="+mn-ea"/>
                        <a:cs typeface="Arial" pitchFamily="34" charset="0"/>
                      </a:endParaRPr>
                    </a:p>
                  </a:txBody>
                  <a:tcPr marL="121924" marR="121924" anchor="ctr"/>
                </a:tc>
                <a:tc>
                  <a:txBody>
                    <a:bodyPr/>
                    <a:lstStyle/>
                    <a:p>
                      <a:pPr algn="ctr"/>
                      <a:r>
                        <a:rPr lang="en-US" sz="900"/>
                        <a:t>Recommended</a:t>
                      </a:r>
                      <a:r>
                        <a:rPr lang="en-US" sz="900" baseline="0"/>
                        <a:t> volume and infrastructure</a:t>
                      </a:r>
                      <a:endParaRPr lang="en-US" sz="900">
                        <a:solidFill>
                          <a:schemeClr val="tx1"/>
                        </a:solidFill>
                        <a:latin typeface="+mn-lt"/>
                        <a:cs typeface="Arial" pitchFamily="34" charset="0"/>
                      </a:endParaRPr>
                    </a:p>
                  </a:txBody>
                  <a:tcPr marL="121924" marR="121924" anchor="ctr"/>
                </a:tc>
                <a:tc>
                  <a:txBody>
                    <a:bodyPr/>
                    <a:lstStyle/>
                    <a:p>
                      <a:pPr algn="ctr"/>
                      <a:r>
                        <a:rPr lang="en-US" sz="900" kern="1200"/>
                        <a:t>SBN Transaction Types Supported </a:t>
                      </a:r>
                      <a:endParaRPr lang="en-US" sz="900">
                        <a:solidFill>
                          <a:schemeClr val="tx1"/>
                        </a:solidFill>
                        <a:latin typeface="+mn-lt"/>
                        <a:cs typeface="Arial" pitchFamily="34" charset="0"/>
                      </a:endParaRPr>
                    </a:p>
                  </a:txBody>
                  <a:tcPr marL="121924" marR="121924" anchor="ctr"/>
                </a:tc>
                <a:tc>
                  <a:txBody>
                    <a:bodyPr/>
                    <a:lstStyle/>
                    <a:p>
                      <a:pPr algn="ctr"/>
                      <a:r>
                        <a:rPr lang="en-US" sz="900" kern="1200"/>
                        <a:t>Communication Protocol  / Connection Type</a:t>
                      </a:r>
                      <a:endParaRPr lang="en-US" sz="900">
                        <a:solidFill>
                          <a:schemeClr val="tx1"/>
                        </a:solidFill>
                        <a:latin typeface="+mn-lt"/>
                        <a:cs typeface="Arial" pitchFamily="34" charset="0"/>
                      </a:endParaRPr>
                    </a:p>
                  </a:txBody>
                  <a:tcPr marL="121924" marR="121924" anchor="ctr"/>
                </a:tc>
                <a:tc>
                  <a:txBody>
                    <a:bodyPr/>
                    <a:lstStyle/>
                    <a:p>
                      <a:pPr lvl="0" algn="ctr">
                        <a:buNone/>
                      </a:pPr>
                      <a:r>
                        <a:rPr lang="en-US" sz="900"/>
                        <a:t>Account type</a:t>
                      </a:r>
                      <a:endParaRPr lang="en-US"/>
                    </a:p>
                  </a:txBody>
                  <a:tcPr marL="121924" marR="121924" anchor="ctr"/>
                </a:tc>
                <a:tc>
                  <a:txBody>
                    <a:bodyPr/>
                    <a:lstStyle/>
                    <a:p>
                      <a:pPr algn="ctr"/>
                      <a:r>
                        <a:rPr lang="en-US" sz="900" kern="1200"/>
                        <a:t>Comments</a:t>
                      </a:r>
                      <a:endParaRPr lang="en-US" sz="900">
                        <a:solidFill>
                          <a:schemeClr val="tx1"/>
                        </a:solidFill>
                        <a:latin typeface="+mn-lt"/>
                        <a:cs typeface="Arial" pitchFamily="34" charset="0"/>
                      </a:endParaRPr>
                    </a:p>
                  </a:txBody>
                  <a:tcPr marL="121924" marR="121924" anchor="ctr"/>
                </a:tc>
                <a:extLst>
                  <a:ext uri="{0D108BD9-81ED-4DB2-BD59-A6C34878D82A}">
                    <a16:rowId xmlns:a16="http://schemas.microsoft.com/office/drawing/2014/main" val="10000"/>
                  </a:ext>
                </a:extLst>
              </a:tr>
              <a:tr h="2465232">
                <a:tc>
                  <a:txBody>
                    <a:bodyPr/>
                    <a:lstStyle/>
                    <a:p>
                      <a:r>
                        <a:rPr lang="en-US" sz="900" kern="1200"/>
                        <a:t>EDI - EDIFACT</a:t>
                      </a:r>
                      <a:r>
                        <a:rPr lang="en-US" sz="900" kern="1200" baseline="0"/>
                        <a:t> </a:t>
                      </a:r>
                      <a:r>
                        <a:rPr lang="en-US" sz="900" kern="1200"/>
                        <a:t>(version D96A)</a:t>
                      </a:r>
                    </a:p>
                    <a:p>
                      <a:pPr marL="0" marR="0">
                        <a:lnSpc>
                          <a:spcPct val="115000"/>
                        </a:lnSpc>
                        <a:spcBef>
                          <a:spcPts val="0"/>
                        </a:spcBef>
                        <a:spcAft>
                          <a:spcPts val="0"/>
                        </a:spcAft>
                      </a:pPr>
                      <a:r>
                        <a:rPr lang="en-US" sz="900"/>
                        <a:t>Via Cloud Integration Gateway (CIG)</a:t>
                      </a:r>
                      <a:endParaRPr lang="en-US" sz="900" b="1">
                        <a:solidFill>
                          <a:schemeClr val="tx1"/>
                        </a:solidFill>
                        <a:latin typeface="+mn-lt"/>
                        <a:cs typeface="Arial" pitchFamily="34" charset="0"/>
                      </a:endParaRPr>
                    </a:p>
                  </a:txBody>
                  <a:tcPr marL="121924" marR="12192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a:t>&gt; 500 (PO </a:t>
                      </a:r>
                      <a:r>
                        <a:rPr lang="en-US" sz="900" u="sng"/>
                        <a:t>or</a:t>
                      </a:r>
                      <a:r>
                        <a:rPr lang="en-US" sz="900"/>
                        <a:t> INV)/year</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900"/>
                        <a:t>existing</a:t>
                      </a:r>
                      <a:r>
                        <a:rPr lang="en-US" sz="900" baseline="0"/>
                        <a:t> EDI infrastructure</a:t>
                      </a:r>
                      <a:endParaRPr lang="en-US" sz="900">
                        <a:solidFill>
                          <a:schemeClr val="tx1"/>
                        </a:solidFill>
                        <a:latin typeface="+mn-lt"/>
                        <a:cs typeface="Arial" pitchFamily="34" charset="0"/>
                      </a:endParaRPr>
                    </a:p>
                  </a:txBody>
                  <a:tcPr marL="121924" marR="121924"/>
                </a:tc>
                <a:tc>
                  <a:txBody>
                    <a:bodyPr/>
                    <a:lstStyle/>
                    <a:p>
                      <a:pPr marL="171450" indent="-171450">
                        <a:buFont typeface="Arial" panose="020B0604020202020204" pitchFamily="34" charset="0"/>
                        <a:buChar char="•"/>
                      </a:pPr>
                      <a:r>
                        <a:rPr lang="en-US" sz="900" kern="1200"/>
                        <a:t>ORDERS (Purchase Order</a:t>
                      </a:r>
                    </a:p>
                    <a:p>
                      <a:pPr marL="171450" indent="-171450">
                        <a:buFont typeface="Arial" panose="020B0604020202020204" pitchFamily="34" charset="0"/>
                        <a:buChar char="•"/>
                      </a:pPr>
                      <a:r>
                        <a:rPr lang="en-US" sz="900" kern="1200"/>
                        <a:t>ORDCHG (Change Order)</a:t>
                      </a:r>
                    </a:p>
                    <a:p>
                      <a:pPr marL="171450" indent="-171450">
                        <a:buFont typeface="Arial" panose="020B0604020202020204" pitchFamily="34" charset="0"/>
                        <a:buChar char="•"/>
                      </a:pPr>
                      <a:r>
                        <a:rPr lang="en-US" sz="900" kern="1200"/>
                        <a:t>ORDRSP (Order Confirmation)</a:t>
                      </a:r>
                    </a:p>
                    <a:p>
                      <a:pPr marL="171450" indent="-171450">
                        <a:buFont typeface="Arial" panose="020B0604020202020204" pitchFamily="34" charset="0"/>
                        <a:buChar char="•"/>
                      </a:pPr>
                      <a:r>
                        <a:rPr lang="en-US" sz="900" kern="1200"/>
                        <a:t>INVOIC (Invoice)</a:t>
                      </a:r>
                    </a:p>
                    <a:p>
                      <a:pPr marL="171450" indent="-171450">
                        <a:buFont typeface="Arial" panose="020B0604020202020204" pitchFamily="34" charset="0"/>
                        <a:buChar char="•"/>
                      </a:pPr>
                      <a:r>
                        <a:rPr lang="en-US" sz="900" kern="1200"/>
                        <a:t>DESADV (Ship Notice)</a:t>
                      </a:r>
                    </a:p>
                    <a:p>
                      <a:pPr marL="171450" indent="-171450">
                        <a:buFont typeface="Arial" panose="020B0604020202020204" pitchFamily="34" charset="0"/>
                        <a:buChar char="•"/>
                      </a:pPr>
                      <a:r>
                        <a:rPr lang="en-US" sz="900" kern="1200"/>
                        <a:t>CONTRL (Status Update / </a:t>
                      </a:r>
                      <a:r>
                        <a:rPr lang="en-US" sz="900" kern="0"/>
                        <a:t>In &amp; Out</a:t>
                      </a:r>
                      <a:r>
                        <a:rPr lang="en-US" sz="900" kern="1200"/>
                        <a:t>)</a:t>
                      </a:r>
                    </a:p>
                    <a:p>
                      <a:pPr marL="171450" indent="-171450">
                        <a:buFont typeface="Arial" panose="020B0604020202020204" pitchFamily="34" charset="0"/>
                        <a:buChar char="•"/>
                      </a:pPr>
                      <a:r>
                        <a:rPr lang="en-US" sz="900" kern="1200"/>
                        <a:t>REMADV (Remittance advice)</a:t>
                      </a:r>
                    </a:p>
                    <a:p>
                      <a:pPr marL="171450" indent="-171450">
                        <a:buFont typeface="Arial" panose="020B0604020202020204" pitchFamily="34" charset="0"/>
                        <a:buChar char="•"/>
                      </a:pPr>
                      <a:r>
                        <a:rPr lang="en-US" sz="900" kern="1200"/>
                        <a:t>RECADV (Receiving Advice message)</a:t>
                      </a:r>
                    </a:p>
                    <a:p>
                      <a:pPr marL="171450" indent="-171450">
                        <a:buFont typeface="Arial" panose="020B0604020202020204" pitchFamily="34" charset="0"/>
                        <a:buChar char="•"/>
                      </a:pPr>
                      <a:r>
                        <a:rPr lang="en-US" sz="900" kern="1200"/>
                        <a:t>INVRPT (Inventory report)</a:t>
                      </a:r>
                    </a:p>
                    <a:p>
                      <a:pPr marL="171450" indent="-171450">
                        <a:buFont typeface="Arial" panose="020B0604020202020204" pitchFamily="34" charset="0"/>
                        <a:buChar char="•"/>
                      </a:pPr>
                      <a:r>
                        <a:rPr lang="en-US" sz="900" kern="1200"/>
                        <a:t>APERAK (Application error and acknowledgement</a:t>
                      </a:r>
                      <a:r>
                        <a:rPr lang="en-US" sz="900" kern="1200" baseline="0"/>
                        <a:t> message / </a:t>
                      </a:r>
                      <a:r>
                        <a:rPr lang="en-US" sz="900" kern="0"/>
                        <a:t>In &amp; Out)</a:t>
                      </a:r>
                      <a:r>
                        <a:rPr lang="en-US" sz="900" kern="1200" baseline="0"/>
                        <a:t> </a:t>
                      </a:r>
                      <a:endParaRPr lang="en-US" sz="900" kern="1200"/>
                    </a:p>
                    <a:p>
                      <a:pPr marL="171450" indent="-171450">
                        <a:buFont typeface="Arial" panose="020B0604020202020204" pitchFamily="34" charset="0"/>
                        <a:buChar char="•"/>
                      </a:pPr>
                      <a:r>
                        <a:rPr lang="en-US" sz="900" kern="1200"/>
                        <a:t>IFTMIN (Instruction message)</a:t>
                      </a:r>
                    </a:p>
                    <a:p>
                      <a:pPr marL="171450" indent="-171450">
                        <a:buFont typeface="Arial" panose="020B0604020202020204" pitchFamily="34" charset="0"/>
                        <a:buChar char="•"/>
                      </a:pPr>
                      <a:r>
                        <a:rPr lang="en-US" sz="900" kern="1200"/>
                        <a:t>IFTSTA (International</a:t>
                      </a:r>
                      <a:r>
                        <a:rPr lang="en-US" sz="900" kern="1200" baseline="0"/>
                        <a:t> multimodal status report message)</a:t>
                      </a:r>
                      <a:endParaRPr lang="en-US" sz="900" kern="1200"/>
                    </a:p>
                    <a:p>
                      <a:pPr marL="171450" indent="-171450">
                        <a:buFont typeface="Arial" panose="020B0604020202020204" pitchFamily="34" charset="0"/>
                        <a:buChar char="•"/>
                      </a:pPr>
                      <a:r>
                        <a:rPr lang="en-US" sz="900" kern="1200"/>
                        <a:t>DELFOR(Scheduling Agreement Release/Delivery Schedule)</a:t>
                      </a:r>
                    </a:p>
                    <a:p>
                      <a:pPr marL="171450" indent="-171450">
                        <a:buFont typeface="Arial" panose="020B0604020202020204" pitchFamily="34" charset="0"/>
                        <a:buChar char="•"/>
                      </a:pPr>
                      <a:r>
                        <a:rPr lang="en-US" sz="900" kern="1200"/>
                        <a:t>DELJIT(Scheduling Agreement Release/Delivery Schedule - JIT)</a:t>
                      </a:r>
                      <a:endParaRPr lang="en-US" sz="900" kern="1200">
                        <a:solidFill>
                          <a:schemeClr val="dk1"/>
                        </a:solidFill>
                        <a:latin typeface="+mn-lt"/>
                        <a:ea typeface="+mn-ea"/>
                        <a:cs typeface="Arial" pitchFamily="34" charset="0"/>
                      </a:endParaRPr>
                    </a:p>
                  </a:txBody>
                  <a:tcPr marL="121924" marR="121924"/>
                </a:tc>
                <a:tc>
                  <a:txBody>
                    <a:bodyPr/>
                    <a:lstStyle/>
                    <a:p>
                      <a:r>
                        <a:rPr lang="en-US" sz="900" kern="1200"/>
                        <a:t>AS2 or VAN</a:t>
                      </a:r>
                      <a:endParaRPr lang="en-US" sz="900" kern="1200">
                        <a:solidFill>
                          <a:schemeClr val="dk1"/>
                        </a:solidFill>
                        <a:latin typeface="+mn-lt"/>
                        <a:ea typeface="+mn-ea"/>
                        <a:cs typeface="Arial" pitchFamily="34" charset="0"/>
                      </a:endParaRPr>
                    </a:p>
                  </a:txBody>
                  <a:tcPr marL="121924" marR="121924"/>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900"/>
                        <a:t>Enterprise</a:t>
                      </a:r>
                      <a:endParaRPr lang="en-US" sz="900">
                        <a:solidFill>
                          <a:schemeClr val="tx1"/>
                        </a:solidFill>
                        <a:latin typeface="+mn-lt"/>
                        <a:cs typeface="Arial" pitchFamily="34" charset="0"/>
                      </a:endParaRPr>
                    </a:p>
                  </a:txBody>
                  <a:tcPr marL="121924" marR="121924"/>
                </a:tc>
                <a:tc>
                  <a:txBody>
                    <a:bodyPr/>
                    <a:lstStyle/>
                    <a:p>
                      <a:pPr marL="171450" indent="-171450">
                        <a:buFont typeface="Arial" pitchFamily="34" charset="0"/>
                        <a:buChar char="•"/>
                      </a:pPr>
                      <a:r>
                        <a:rPr lang="en-US" sz="900" kern="1200"/>
                        <a:t>Industry</a:t>
                      </a:r>
                      <a:r>
                        <a:rPr lang="en-US" sz="900" kern="1200" baseline="0"/>
                        <a:t> Standard</a:t>
                      </a:r>
                      <a:endParaRPr lang="en-US" sz="900" kern="1200"/>
                    </a:p>
                    <a:p>
                      <a:pPr marL="171450" indent="-171450">
                        <a:buFont typeface="Arial" pitchFamily="34" charset="0"/>
                        <a:buChar char="•"/>
                      </a:pPr>
                      <a:r>
                        <a:rPr lang="en-US" sz="900" kern="1200"/>
                        <a:t>Must adhere to the relevant </a:t>
                      </a:r>
                      <a:r>
                        <a:rPr lang="hu-HU" sz="900" kern="1200"/>
                        <a:t> SBN</a:t>
                      </a:r>
                      <a:r>
                        <a:rPr lang="en-US" sz="900" kern="1200"/>
                        <a:t> EDI guide</a:t>
                      </a:r>
                    </a:p>
                    <a:p>
                      <a:pPr marL="171450" indent="-171450">
                        <a:buFont typeface="Arial" pitchFamily="34" charset="0"/>
                        <a:buChar char="•"/>
                      </a:pPr>
                      <a:r>
                        <a:rPr lang="en-US" sz="900" kern="1200"/>
                        <a:t>Attachments are supported</a:t>
                      </a:r>
                    </a:p>
                    <a:p>
                      <a:pPr marL="171450" marR="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kern="1200"/>
                        <a:t>Not</a:t>
                      </a:r>
                      <a:r>
                        <a:rPr lang="en-US" sz="900" kern="1200" baseline="0"/>
                        <a:t> supported for Mexican invoice</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kern="1200" baseline="0"/>
                        <a:t>Upon request VAN also supported as connection</a:t>
                      </a:r>
                      <a:endParaRPr lang="en-US" sz="900">
                        <a:solidFill>
                          <a:schemeClr val="tx1"/>
                        </a:solidFill>
                        <a:latin typeface="+mn-lt"/>
                        <a:cs typeface="Arial" pitchFamily="34" charset="0"/>
                      </a:endParaRPr>
                    </a:p>
                  </a:txBody>
                  <a:tcPr marL="121924" marR="121924"/>
                </a:tc>
                <a:extLst>
                  <a:ext uri="{0D108BD9-81ED-4DB2-BD59-A6C34878D82A}">
                    <a16:rowId xmlns:a16="http://schemas.microsoft.com/office/drawing/2014/main" val="2106654226"/>
                  </a:ext>
                </a:extLst>
              </a:tr>
              <a:tr h="758444">
                <a:tc>
                  <a:txBody>
                    <a:bodyPr/>
                    <a:lstStyle/>
                    <a:p>
                      <a:pPr marL="0" marR="0">
                        <a:lnSpc>
                          <a:spcPct val="115000"/>
                        </a:lnSpc>
                        <a:spcBef>
                          <a:spcPts val="0"/>
                        </a:spcBef>
                        <a:spcAft>
                          <a:spcPts val="0"/>
                        </a:spcAft>
                      </a:pPr>
                      <a:r>
                        <a:rPr lang="en-US" sz="900"/>
                        <a:t>EDI – D01B</a:t>
                      </a:r>
                    </a:p>
                    <a:p>
                      <a:pPr marL="0" marR="0" lvl="0" indent="0" algn="l" defTabSz="1088776" rtl="0" eaLnBrk="1" fontAlgn="auto" latinLnBrk="0" hangingPunct="1">
                        <a:lnSpc>
                          <a:spcPct val="115000"/>
                        </a:lnSpc>
                        <a:spcBef>
                          <a:spcPts val="0"/>
                        </a:spcBef>
                        <a:spcAft>
                          <a:spcPts val="0"/>
                        </a:spcAft>
                        <a:buClrTx/>
                        <a:buSzTx/>
                        <a:buFontTx/>
                        <a:buNone/>
                        <a:tabLst/>
                        <a:defRPr/>
                      </a:pPr>
                      <a:r>
                        <a:rPr lang="en-US" sz="900"/>
                        <a:t>Via Cloud Integration Gateway (CIG)</a:t>
                      </a:r>
                      <a:endParaRPr lang="en-US" sz="900" b="1">
                        <a:latin typeface="+mn-lt"/>
                        <a:ea typeface="Calibri"/>
                        <a:cs typeface="Arial" pitchFamily="34" charset="0"/>
                      </a:endParaRPr>
                    </a:p>
                  </a:txBody>
                  <a:tcPr marL="91443" marR="91443" marT="10795"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a:t>&gt; 500 (INV)/year</a:t>
                      </a:r>
                    </a:p>
                    <a:p>
                      <a:pPr marL="171450" indent="-171450">
                        <a:buFont typeface="Arial" pitchFamily="34" charset="0"/>
                        <a:buChar char="•"/>
                      </a:pPr>
                      <a:r>
                        <a:rPr lang="en-US" sz="900"/>
                        <a:t>existing</a:t>
                      </a:r>
                      <a:r>
                        <a:rPr lang="en-US" sz="900" baseline="0"/>
                        <a:t> EDI infrastructure</a:t>
                      </a:r>
                      <a:endParaRPr lang="en-US" sz="900">
                        <a:solidFill>
                          <a:schemeClr val="tx1"/>
                        </a:solidFill>
                        <a:latin typeface="+mn-lt"/>
                        <a:cs typeface="Arial" pitchFamily="34" charset="0"/>
                      </a:endParaRPr>
                    </a:p>
                  </a:txBody>
                  <a:tcPr marL="121924" marR="121924"/>
                </a:tc>
                <a:tc>
                  <a:txBody>
                    <a:bodyPr/>
                    <a:lstStyle/>
                    <a:p>
                      <a:r>
                        <a:rPr lang="en-US" sz="900" kern="1200"/>
                        <a:t>* INVOIC (Invoice Detail)</a:t>
                      </a:r>
                    </a:p>
                    <a:p>
                      <a:pPr marL="0" marR="0" lvl="0" indent="0" algn="l" defTabSz="1088558" rtl="0" eaLnBrk="1" fontAlgn="auto" latinLnBrk="0" hangingPunct="1">
                        <a:lnSpc>
                          <a:spcPct val="100000"/>
                        </a:lnSpc>
                        <a:spcBef>
                          <a:spcPts val="0"/>
                        </a:spcBef>
                        <a:spcAft>
                          <a:spcPts val="0"/>
                        </a:spcAft>
                        <a:buClrTx/>
                        <a:buSzTx/>
                        <a:buFontTx/>
                        <a:buNone/>
                        <a:tabLst/>
                        <a:defRPr/>
                      </a:pPr>
                      <a:br>
                        <a:rPr lang="en-US" sz="900" kern="1200"/>
                      </a:br>
                      <a:endParaRPr lang="en-US" sz="900">
                        <a:solidFill>
                          <a:schemeClr val="tx1"/>
                        </a:solidFill>
                        <a:latin typeface="+mn-lt"/>
                        <a:cs typeface="Arial" pitchFamily="34" charset="0"/>
                      </a:endParaRPr>
                    </a:p>
                  </a:txBody>
                  <a:tcPr marL="121924" marR="121924"/>
                </a:tc>
                <a:tc>
                  <a:txBody>
                    <a:bodyPr/>
                    <a:lstStyle/>
                    <a:p>
                      <a:r>
                        <a:rPr lang="en-US" sz="900" kern="1200"/>
                        <a:t>AS2 or VAN</a:t>
                      </a:r>
                      <a:endParaRPr lang="en-US" sz="900" kern="1200">
                        <a:solidFill>
                          <a:schemeClr val="dk1"/>
                        </a:solidFill>
                        <a:latin typeface="+mn-lt"/>
                        <a:ea typeface="+mn-ea"/>
                        <a:cs typeface="Arial" pitchFamily="34" charset="0"/>
                      </a:endParaRPr>
                    </a:p>
                  </a:txBody>
                  <a:tcPr marL="121924" marR="121924"/>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900"/>
                        <a:t>Enterprise</a:t>
                      </a:r>
                      <a:endParaRPr lang="en-US" sz="900">
                        <a:solidFill>
                          <a:schemeClr val="tx1"/>
                        </a:solidFill>
                        <a:latin typeface="+mn-lt"/>
                        <a:cs typeface="Arial" pitchFamily="34" charset="0"/>
                      </a:endParaRPr>
                    </a:p>
                  </a:txBody>
                  <a:tcPr marL="121924" marR="121924"/>
                </a:tc>
                <a:tc>
                  <a:txBody>
                    <a:bodyPr/>
                    <a:lstStyle/>
                    <a:p>
                      <a:pPr marL="171450" indent="-171450">
                        <a:buFont typeface="Arial" pitchFamily="34" charset="0"/>
                        <a:buChar char="•"/>
                      </a:pPr>
                      <a:r>
                        <a:rPr lang="en-US" sz="900" kern="1200"/>
                        <a:t>Industry</a:t>
                      </a:r>
                      <a:r>
                        <a:rPr lang="en-US" sz="900" kern="1200" baseline="0"/>
                        <a:t> Standard</a:t>
                      </a:r>
                      <a:endParaRPr lang="en-US" sz="900" kern="1200"/>
                    </a:p>
                    <a:p>
                      <a:pPr marL="171450" indent="-171450">
                        <a:buFont typeface="Arial" pitchFamily="34" charset="0"/>
                        <a:buChar char="•"/>
                      </a:pPr>
                      <a:r>
                        <a:rPr lang="en-US" sz="900" kern="1200"/>
                        <a:t>Must adhere to the relevant </a:t>
                      </a:r>
                      <a:r>
                        <a:rPr lang="hu-HU" sz="900" kern="1200"/>
                        <a:t>SBN</a:t>
                      </a:r>
                      <a:r>
                        <a:rPr lang="en-US" sz="900" kern="1200"/>
                        <a:t> EDI guide</a:t>
                      </a:r>
                    </a:p>
                    <a:p>
                      <a:pPr marL="171450" indent="-171450">
                        <a:buFont typeface="Arial" pitchFamily="34" charset="0"/>
                        <a:buChar char="•"/>
                      </a:pPr>
                      <a:r>
                        <a:rPr lang="en-US" sz="900" kern="1200"/>
                        <a:t>Attachment are supported</a:t>
                      </a:r>
                    </a:p>
                    <a:p>
                      <a:pPr marL="171450" indent="-171450">
                        <a:buFont typeface="Arial" pitchFamily="34" charset="0"/>
                        <a:buChar char="•"/>
                      </a:pPr>
                      <a:r>
                        <a:rPr lang="en-US" sz="900" kern="1200"/>
                        <a:t>Not</a:t>
                      </a:r>
                      <a:r>
                        <a:rPr lang="en-US" sz="900" kern="1200" baseline="0"/>
                        <a:t> supported for Mexican invoice</a:t>
                      </a:r>
                    </a:p>
                    <a:p>
                      <a:pPr marL="171450" marR="0" lvl="0" indent="-171450" algn="l" defTabSz="1088776" rtl="0" eaLnBrk="1" fontAlgn="auto" latinLnBrk="0" hangingPunct="1">
                        <a:lnSpc>
                          <a:spcPct val="100000"/>
                        </a:lnSpc>
                        <a:spcBef>
                          <a:spcPts val="0"/>
                        </a:spcBef>
                        <a:spcAft>
                          <a:spcPts val="0"/>
                        </a:spcAft>
                        <a:buClrTx/>
                        <a:buSzTx/>
                        <a:buFont typeface="Arial" pitchFamily="34" charset="0"/>
                        <a:buChar char="•"/>
                        <a:tabLst/>
                        <a:defRPr/>
                      </a:pPr>
                      <a:r>
                        <a:rPr lang="en-US" sz="900" kern="1200" baseline="0"/>
                        <a:t>Upon request VAN also supported as connection</a:t>
                      </a:r>
                      <a:endParaRPr lang="en-US" sz="900">
                        <a:solidFill>
                          <a:schemeClr val="tx1"/>
                        </a:solidFill>
                        <a:latin typeface="+mn-lt"/>
                        <a:cs typeface="Arial" pitchFamily="34" charset="0"/>
                      </a:endParaRPr>
                    </a:p>
                  </a:txBody>
                  <a:tcPr marL="121924" marR="121924"/>
                </a:tc>
                <a:extLst>
                  <a:ext uri="{0D108BD9-81ED-4DB2-BD59-A6C34878D82A}">
                    <a16:rowId xmlns:a16="http://schemas.microsoft.com/office/drawing/2014/main" val="1075618966"/>
                  </a:ext>
                </a:extLst>
              </a:tr>
            </a:tbl>
          </a:graphicData>
        </a:graphic>
      </p:graphicFrame>
      <p:sp>
        <p:nvSpPr>
          <p:cNvPr id="11" name="TextBox 10"/>
          <p:cNvSpPr txBox="1"/>
          <p:nvPr/>
        </p:nvSpPr>
        <p:spPr>
          <a:xfrm>
            <a:off x="396389" y="6390588"/>
            <a:ext cx="5050420" cy="16927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100" i="1" kern="0">
                <a:solidFill>
                  <a:srgbClr val="C00000"/>
                </a:solidFill>
                <a:ea typeface="Arial Unicode MS" pitchFamily="34" charset="-128"/>
                <a:cs typeface="Arial Unicode MS" pitchFamily="34" charset="-128"/>
              </a:rPr>
              <a:t>** </a:t>
            </a:r>
            <a:r>
              <a:rPr lang="en-US" sz="1100" b="1" i="1" kern="0">
                <a:solidFill>
                  <a:srgbClr val="C00000"/>
                </a:solidFill>
                <a:ea typeface="Arial Unicode MS" pitchFamily="34" charset="-128"/>
                <a:cs typeface="Arial Unicode MS" pitchFamily="34" charset="-128"/>
              </a:rPr>
              <a:t>Cf Appendix 1</a:t>
            </a:r>
            <a:r>
              <a:rPr lang="en-US" sz="1100" i="1" kern="0">
                <a:solidFill>
                  <a:srgbClr val="C00000"/>
                </a:solidFill>
                <a:ea typeface="Arial Unicode MS" pitchFamily="34" charset="-128"/>
                <a:cs typeface="Arial Unicode MS" pitchFamily="34" charset="-128"/>
              </a:rPr>
              <a:t> for details on Subscription packages</a:t>
            </a:r>
          </a:p>
        </p:txBody>
      </p:sp>
      <p:sp>
        <p:nvSpPr>
          <p:cNvPr id="7" name="Title 2"/>
          <p:cNvSpPr>
            <a:spLocks noGrp="1"/>
          </p:cNvSpPr>
          <p:nvPr>
            <p:ph type="title"/>
          </p:nvPr>
        </p:nvSpPr>
        <p:spPr>
          <a:xfrm>
            <a:off x="504001" y="504000"/>
            <a:ext cx="11186476" cy="369332"/>
          </a:xfrm>
        </p:spPr>
        <p:txBody>
          <a:bodyPr/>
          <a:lstStyle/>
          <a:p>
            <a:r>
              <a:rPr lang="en-US"/>
              <a:t>Integration Methods (cont’d)</a:t>
            </a:r>
          </a:p>
        </p:txBody>
      </p:sp>
    </p:spTree>
    <p:extLst>
      <p:ext uri="{BB962C8B-B14F-4D97-AF65-F5344CB8AC3E}">
        <p14:creationId xmlns:p14="http://schemas.microsoft.com/office/powerpoint/2010/main" val="2638440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2773066453"/>
              </p:ext>
            </p:extLst>
          </p:nvPr>
        </p:nvGraphicFramePr>
        <p:xfrm>
          <a:off x="504001" y="1266401"/>
          <a:ext cx="11476171" cy="4784540"/>
        </p:xfrm>
        <a:graphic>
          <a:graphicData uri="http://schemas.openxmlformats.org/drawingml/2006/table">
            <a:tbl>
              <a:tblPr firstRow="1" bandRow="1">
                <a:tableStyleId>{5C22544A-7EE6-4342-B048-85BDC9FD1C3A}</a:tableStyleId>
              </a:tblPr>
              <a:tblGrid>
                <a:gridCol w="1819512">
                  <a:extLst>
                    <a:ext uri="{9D8B030D-6E8A-4147-A177-3AD203B41FA5}">
                      <a16:colId xmlns:a16="http://schemas.microsoft.com/office/drawing/2014/main" val="20000"/>
                    </a:ext>
                  </a:extLst>
                </a:gridCol>
                <a:gridCol w="1347984">
                  <a:extLst>
                    <a:ext uri="{9D8B030D-6E8A-4147-A177-3AD203B41FA5}">
                      <a16:colId xmlns:a16="http://schemas.microsoft.com/office/drawing/2014/main" val="20001"/>
                    </a:ext>
                  </a:extLst>
                </a:gridCol>
                <a:gridCol w="2245319">
                  <a:extLst>
                    <a:ext uri="{9D8B030D-6E8A-4147-A177-3AD203B41FA5}">
                      <a16:colId xmlns:a16="http://schemas.microsoft.com/office/drawing/2014/main" val="20002"/>
                    </a:ext>
                  </a:extLst>
                </a:gridCol>
                <a:gridCol w="1178990">
                  <a:extLst>
                    <a:ext uri="{9D8B030D-6E8A-4147-A177-3AD203B41FA5}">
                      <a16:colId xmlns:a16="http://schemas.microsoft.com/office/drawing/2014/main" val="20003"/>
                    </a:ext>
                  </a:extLst>
                </a:gridCol>
                <a:gridCol w="1172948">
                  <a:extLst>
                    <a:ext uri="{9D8B030D-6E8A-4147-A177-3AD203B41FA5}">
                      <a16:colId xmlns:a16="http://schemas.microsoft.com/office/drawing/2014/main" val="20004"/>
                    </a:ext>
                  </a:extLst>
                </a:gridCol>
                <a:gridCol w="3711418">
                  <a:extLst>
                    <a:ext uri="{9D8B030D-6E8A-4147-A177-3AD203B41FA5}">
                      <a16:colId xmlns:a16="http://schemas.microsoft.com/office/drawing/2014/main" val="20005"/>
                    </a:ext>
                  </a:extLst>
                </a:gridCol>
              </a:tblGrid>
              <a:tr h="625925">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hu-HU" sz="900" kern="1200"/>
                        <a:t>SBN</a:t>
                      </a:r>
                      <a:endParaRPr lang="en-US" sz="900" kern="1200"/>
                    </a:p>
                    <a:p>
                      <a:pPr algn="ctr"/>
                      <a:r>
                        <a:rPr lang="en-US" sz="900" kern="1200"/>
                        <a:t>Integration method</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Recommended volume and infrastructure</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SBN  Transaction Types Supported </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Communication Protocol  / Connection Type</a:t>
                      </a:r>
                      <a:endParaRPr lang="en-US" sz="900" kern="1200">
                        <a:solidFill>
                          <a:schemeClr val="dk1"/>
                        </a:solidFill>
                        <a:latin typeface="+mn-lt"/>
                        <a:ea typeface="+mn-ea"/>
                        <a:cs typeface="+mn-cs"/>
                      </a:endParaRPr>
                    </a:p>
                  </a:txBody>
                  <a:tcPr marL="121924" marR="121924" anchor="ctr"/>
                </a:tc>
                <a:tc>
                  <a:txBody>
                    <a:bodyPr/>
                    <a:lstStyle/>
                    <a:p>
                      <a:pPr lvl="0" algn="ctr">
                        <a:buNone/>
                      </a:pPr>
                      <a:r>
                        <a:rPr lang="en-US" sz="900" kern="1200"/>
                        <a:t>Account type</a:t>
                      </a:r>
                      <a:endParaRPr lang="en-US"/>
                    </a:p>
                  </a:txBody>
                  <a:tcPr marL="121924" marR="121924" anchor="ctr"/>
                </a:tc>
                <a:tc>
                  <a:txBody>
                    <a:bodyPr/>
                    <a:lstStyle/>
                    <a:p>
                      <a:pPr algn="ctr"/>
                      <a:r>
                        <a:rPr lang="en-US" sz="900" kern="1200"/>
                        <a:t>Comments</a:t>
                      </a:r>
                      <a:endParaRPr lang="en-US" sz="900">
                        <a:solidFill>
                          <a:schemeClr val="tx1"/>
                        </a:solidFill>
                        <a:latin typeface="+mn-lt"/>
                        <a:cs typeface="Arial" pitchFamily="34" charset="0"/>
                      </a:endParaRPr>
                    </a:p>
                  </a:txBody>
                  <a:tcPr marL="121924" marR="121924" anchor="ctr"/>
                </a:tc>
                <a:extLst>
                  <a:ext uri="{0D108BD9-81ED-4DB2-BD59-A6C34878D82A}">
                    <a16:rowId xmlns:a16="http://schemas.microsoft.com/office/drawing/2014/main" val="10000"/>
                  </a:ext>
                </a:extLst>
              </a:tr>
              <a:tr h="396111">
                <a:tc>
                  <a:txBody>
                    <a:bodyPr/>
                    <a:lstStyle/>
                    <a:p>
                      <a:pPr marL="0" marR="0">
                        <a:lnSpc>
                          <a:spcPct val="115000"/>
                        </a:lnSpc>
                        <a:spcBef>
                          <a:spcPts val="0"/>
                        </a:spcBef>
                        <a:spcAft>
                          <a:spcPts val="0"/>
                        </a:spcAft>
                      </a:pPr>
                      <a:r>
                        <a:rPr lang="en-US" sz="900" kern="1200"/>
                        <a:t>GS1 EDIFACT EANCOM 97</a:t>
                      </a:r>
                    </a:p>
                    <a:p>
                      <a:pPr marL="0" marR="0" lvl="0" indent="0" algn="l" defTabSz="1088558" rtl="0" eaLnBrk="1" fontAlgn="auto" latinLnBrk="0" hangingPunct="1">
                        <a:lnSpc>
                          <a:spcPct val="115000"/>
                        </a:lnSpc>
                        <a:spcBef>
                          <a:spcPts val="0"/>
                        </a:spcBef>
                        <a:spcAft>
                          <a:spcPts val="0"/>
                        </a:spcAft>
                        <a:buClrTx/>
                        <a:buSzTx/>
                        <a:buFontTx/>
                        <a:buNone/>
                        <a:tabLst/>
                        <a:defRPr/>
                      </a:pPr>
                      <a:r>
                        <a:rPr lang="en-US" sz="900"/>
                        <a:t>Via Cloud Integration Gateway (CIG)</a:t>
                      </a:r>
                      <a:endParaRPr lang="en-US" sz="900" kern="1200">
                        <a:solidFill>
                          <a:schemeClr val="dk1"/>
                        </a:solidFill>
                        <a:latin typeface="+mn-lt"/>
                        <a:ea typeface="+mn-ea"/>
                        <a:cs typeface="+mn-cs"/>
                      </a:endParaRPr>
                    </a:p>
                  </a:txBody>
                  <a:tcPr marL="91443" marR="91443" marT="10795"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900" kern="1200">
                        <a:solidFill>
                          <a:schemeClr val="dk1"/>
                        </a:solidFill>
                        <a:latin typeface="+mn-lt"/>
                        <a:ea typeface="+mn-ea"/>
                        <a:cs typeface="+mn-cs"/>
                      </a:endParaRPr>
                    </a:p>
                  </a:txBody>
                  <a:tcPr marL="121924" marR="121924"/>
                </a:tc>
                <a:tc>
                  <a:txBody>
                    <a:bodyPr/>
                    <a:lstStyle/>
                    <a:p>
                      <a:pPr marL="171450" indent="-171450">
                        <a:buFont typeface="Arial" panose="020B0604020202020204" pitchFamily="34" charset="0"/>
                        <a:buChar char="•"/>
                      </a:pPr>
                      <a:r>
                        <a:rPr lang="en-US" sz="900" kern="1200"/>
                        <a:t>INVOIC (Invoice)</a:t>
                      </a:r>
                    </a:p>
                  </a:txBody>
                  <a:tcPr marL="121924" marR="121924"/>
                </a:tc>
                <a:tc>
                  <a:txBody>
                    <a:bodyPr/>
                    <a:lstStyle/>
                    <a:p>
                      <a:r>
                        <a:rPr lang="en-US" sz="900" kern="1200"/>
                        <a:t>AS2 or VAN</a:t>
                      </a:r>
                      <a:endParaRPr lang="en-US" sz="900" kern="1200">
                        <a:solidFill>
                          <a:schemeClr val="dk1"/>
                        </a:solidFill>
                        <a:latin typeface="+mn-lt"/>
                        <a:ea typeface="+mn-ea"/>
                        <a:cs typeface="+mn-cs"/>
                      </a:endParaRPr>
                    </a:p>
                  </a:txBody>
                  <a:tcPr marL="121924" marR="121924"/>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900" kern="1200"/>
                        <a:t>Enterprise</a:t>
                      </a:r>
                    </a:p>
                  </a:txBody>
                  <a:tcPr marL="121924" marR="121924"/>
                </a:tc>
                <a:tc>
                  <a:txBody>
                    <a:bodyPr/>
                    <a:lstStyle/>
                    <a:p>
                      <a:pPr marL="0" indent="0">
                        <a:buFont typeface="Arial" pitchFamily="34" charset="0"/>
                        <a:buNone/>
                      </a:pPr>
                      <a:endParaRPr lang="en-US" sz="900">
                        <a:solidFill>
                          <a:schemeClr val="tx1"/>
                        </a:solidFill>
                        <a:latin typeface="+mn-lt"/>
                        <a:cs typeface="Arial" pitchFamily="34" charset="0"/>
                      </a:endParaRPr>
                    </a:p>
                  </a:txBody>
                  <a:tcPr marL="121924" marR="121924"/>
                </a:tc>
                <a:extLst>
                  <a:ext uri="{0D108BD9-81ED-4DB2-BD59-A6C34878D82A}">
                    <a16:rowId xmlns:a16="http://schemas.microsoft.com/office/drawing/2014/main" val="1916135228"/>
                  </a:ext>
                </a:extLst>
              </a:tr>
              <a:tr h="610360">
                <a:tc>
                  <a:txBody>
                    <a:bodyPr/>
                    <a:lstStyle/>
                    <a:p>
                      <a:pPr marL="0" marR="0">
                        <a:lnSpc>
                          <a:spcPct val="115000"/>
                        </a:lnSpc>
                        <a:spcBef>
                          <a:spcPts val="0"/>
                        </a:spcBef>
                        <a:spcAft>
                          <a:spcPts val="0"/>
                        </a:spcAft>
                      </a:pPr>
                      <a:r>
                        <a:rPr lang="en-US" sz="900" kern="1200"/>
                        <a:t>GS1 EANCOM 2002</a:t>
                      </a:r>
                    </a:p>
                    <a:p>
                      <a:pPr marL="0" marR="0" lvl="0" indent="0" algn="l" defTabSz="1088558" rtl="0" eaLnBrk="1" fontAlgn="auto" latinLnBrk="0" hangingPunct="1">
                        <a:lnSpc>
                          <a:spcPct val="115000"/>
                        </a:lnSpc>
                        <a:spcBef>
                          <a:spcPts val="0"/>
                        </a:spcBef>
                        <a:spcAft>
                          <a:spcPts val="0"/>
                        </a:spcAft>
                        <a:buClrTx/>
                        <a:buSzTx/>
                        <a:buFontTx/>
                        <a:buNone/>
                        <a:tabLst/>
                        <a:defRPr/>
                      </a:pPr>
                      <a:r>
                        <a:rPr lang="en-US" sz="900"/>
                        <a:t>Via Cloud Integration Gateway (CIG)</a:t>
                      </a:r>
                      <a:endParaRPr lang="en-US" sz="900" b="1">
                        <a:latin typeface="+mn-lt"/>
                        <a:ea typeface="Calibri"/>
                        <a:cs typeface="Arial" pitchFamily="34" charset="0"/>
                      </a:endParaRPr>
                    </a:p>
                  </a:txBody>
                  <a:tcPr marL="91443" marR="91443" marT="10795"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900" kern="1200">
                        <a:solidFill>
                          <a:schemeClr val="dk1"/>
                        </a:solidFill>
                        <a:latin typeface="+mn-lt"/>
                        <a:ea typeface="+mn-ea"/>
                        <a:cs typeface="+mn-cs"/>
                      </a:endParaRPr>
                    </a:p>
                  </a:txBody>
                  <a:tcPr marL="121924" marR="121924"/>
                </a:tc>
                <a:tc>
                  <a:txBody>
                    <a:bodyPr/>
                    <a:lstStyle/>
                    <a:p>
                      <a:pPr marL="171450" indent="-171450" algn="l" defTabSz="1088558" rtl="0" eaLnBrk="1" fontAlgn="t" latinLnBrk="0" hangingPunct="1">
                        <a:buFont typeface="Arial" panose="020B0604020202020204" pitchFamily="34" charset="0"/>
                        <a:buChar char="•"/>
                      </a:pPr>
                      <a:r>
                        <a:rPr lang="en-US" sz="900" kern="1200"/>
                        <a:t>ORDERS</a:t>
                      </a:r>
                    </a:p>
                    <a:p>
                      <a:pPr marL="171450" indent="-171450" algn="l" defTabSz="1088558" rtl="0" eaLnBrk="1" fontAlgn="t" latinLnBrk="0" hangingPunct="1">
                        <a:buFont typeface="Arial" panose="020B0604020202020204" pitchFamily="34" charset="0"/>
                        <a:buChar char="•"/>
                      </a:pPr>
                      <a:r>
                        <a:rPr lang="en-US" sz="900" kern="1200"/>
                        <a:t>ORDRSP</a:t>
                      </a:r>
                    </a:p>
                    <a:p>
                      <a:pPr marL="171450" indent="-171450" algn="l" defTabSz="1088558" rtl="0" eaLnBrk="1" fontAlgn="t" latinLnBrk="0" hangingPunct="1">
                        <a:buFont typeface="Arial" panose="020B0604020202020204" pitchFamily="34" charset="0"/>
                        <a:buChar char="•"/>
                      </a:pPr>
                      <a:r>
                        <a:rPr lang="en-US" sz="900" kern="1200"/>
                        <a:t>ORDCHG</a:t>
                      </a:r>
                    </a:p>
                    <a:p>
                      <a:pPr marL="171450" indent="-171450" algn="l" defTabSz="1088558" rtl="0" eaLnBrk="1" fontAlgn="t" latinLnBrk="0" hangingPunct="1">
                        <a:buFont typeface="Arial" panose="020B0604020202020204" pitchFamily="34" charset="0"/>
                        <a:buChar char="•"/>
                      </a:pPr>
                      <a:r>
                        <a:rPr lang="en-US" sz="900" kern="1200"/>
                        <a:t>INVOIC</a:t>
                      </a:r>
                    </a:p>
                    <a:p>
                      <a:pPr marL="171450" indent="-171450" algn="l" defTabSz="1088558" rtl="0" eaLnBrk="1" fontAlgn="t" latinLnBrk="0" hangingPunct="1">
                        <a:buFont typeface="Arial" panose="020B0604020202020204" pitchFamily="34" charset="0"/>
                        <a:buChar char="•"/>
                      </a:pPr>
                      <a:r>
                        <a:rPr lang="en-US" sz="900" kern="1200"/>
                        <a:t>DESADV</a:t>
                      </a:r>
                    </a:p>
                    <a:p>
                      <a:pPr marL="171450" indent="-171450" algn="l" defTabSz="1088558" rtl="0" eaLnBrk="1" fontAlgn="t" latinLnBrk="0" hangingPunct="1">
                        <a:buFont typeface="Arial" panose="020B0604020202020204" pitchFamily="34" charset="0"/>
                        <a:buChar char="•"/>
                      </a:pPr>
                      <a:r>
                        <a:rPr lang="en-US" sz="900" kern="1200"/>
                        <a:t>REMADV</a:t>
                      </a:r>
                      <a:endParaRPr lang="en-US" sz="900" kern="1200">
                        <a:solidFill>
                          <a:schemeClr val="dk1"/>
                        </a:solidFill>
                        <a:latin typeface="+mn-lt"/>
                        <a:ea typeface="+mn-ea"/>
                        <a:cs typeface="+mn-cs"/>
                      </a:endParaRPr>
                    </a:p>
                  </a:txBody>
                  <a:tcPr marL="121924" marR="121924"/>
                </a:tc>
                <a:tc>
                  <a:txBody>
                    <a:bodyPr/>
                    <a:lstStyle/>
                    <a:p>
                      <a:r>
                        <a:rPr lang="en-US" sz="900" kern="1200"/>
                        <a:t>AS2 or VAN</a:t>
                      </a:r>
                      <a:endParaRPr lang="en-US" sz="900" kern="1200">
                        <a:solidFill>
                          <a:schemeClr val="dk1"/>
                        </a:solidFill>
                        <a:latin typeface="+mn-lt"/>
                        <a:ea typeface="+mn-ea"/>
                        <a:cs typeface="+mn-cs"/>
                      </a:endParaRPr>
                    </a:p>
                  </a:txBody>
                  <a:tcPr marL="121924" marR="121924"/>
                </a:tc>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900" kern="1200"/>
                        <a:t>Enterprise</a:t>
                      </a:r>
                    </a:p>
                  </a:txBody>
                  <a:tcPr marL="121924" marR="121924"/>
                </a:tc>
                <a:tc>
                  <a:txBody>
                    <a:bodyPr/>
                    <a:lstStyle/>
                    <a:p>
                      <a:pPr marL="0" indent="0">
                        <a:buFont typeface="Arial" pitchFamily="34" charset="0"/>
                        <a:buNone/>
                      </a:pPr>
                      <a:endParaRPr lang="en-US" sz="900">
                        <a:solidFill>
                          <a:schemeClr val="tx1"/>
                        </a:solidFill>
                        <a:latin typeface="+mn-lt"/>
                        <a:cs typeface="Arial" pitchFamily="34" charset="0"/>
                      </a:endParaRPr>
                    </a:p>
                  </a:txBody>
                  <a:tcPr marL="121924" marR="121924"/>
                </a:tc>
                <a:extLst>
                  <a:ext uri="{0D108BD9-81ED-4DB2-BD59-A6C34878D82A}">
                    <a16:rowId xmlns:a16="http://schemas.microsoft.com/office/drawing/2014/main" val="694440210"/>
                  </a:ext>
                </a:extLst>
              </a:tr>
              <a:tr h="1172417">
                <a:tc>
                  <a:txBody>
                    <a:bodyPr/>
                    <a:lstStyle/>
                    <a:p>
                      <a:pPr marL="0" marR="0">
                        <a:lnSpc>
                          <a:spcPct val="115000"/>
                        </a:lnSpc>
                        <a:spcBef>
                          <a:spcPts val="0"/>
                        </a:spcBef>
                        <a:spcAft>
                          <a:spcPts val="0"/>
                        </a:spcAft>
                      </a:pPr>
                      <a:r>
                        <a:rPr lang="en-US" sz="900" kern="1200"/>
                        <a:t>OAGIS / v9.2</a:t>
                      </a:r>
                    </a:p>
                    <a:p>
                      <a:pPr marL="0" marR="0" lvl="0" indent="0" algn="l" defTabSz="1088558" rtl="0" eaLnBrk="1" fontAlgn="auto" latinLnBrk="0" hangingPunct="1">
                        <a:lnSpc>
                          <a:spcPct val="115000"/>
                        </a:lnSpc>
                        <a:spcBef>
                          <a:spcPts val="0"/>
                        </a:spcBef>
                        <a:spcAft>
                          <a:spcPts val="0"/>
                        </a:spcAft>
                        <a:buClrTx/>
                        <a:buSzTx/>
                        <a:buFontTx/>
                        <a:buNone/>
                        <a:tabLst/>
                        <a:defRPr/>
                      </a:pPr>
                      <a:r>
                        <a:rPr lang="en-US" sz="900"/>
                        <a:t>Via Cloud Integration Gateway (CIG)</a:t>
                      </a:r>
                      <a:endParaRPr lang="en-US" sz="900" b="1">
                        <a:latin typeface="+mn-lt"/>
                        <a:ea typeface="Calibri"/>
                        <a:cs typeface="Arial" pitchFamily="34" charset="0"/>
                      </a:endParaRPr>
                    </a:p>
                  </a:txBody>
                  <a:tcPr marL="91443" marR="91443" marT="10795"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900" kern="1200">
                        <a:solidFill>
                          <a:schemeClr val="dk1"/>
                        </a:solidFill>
                        <a:latin typeface="+mn-lt"/>
                        <a:ea typeface="+mn-ea"/>
                        <a:cs typeface="+mn-cs"/>
                      </a:endParaRPr>
                    </a:p>
                  </a:txBody>
                  <a:tcPr marL="121924" marR="121924"/>
                </a:tc>
                <a:tc>
                  <a:txBody>
                    <a:bodyPr/>
                    <a:lstStyle/>
                    <a:p>
                      <a:pPr marL="171450" indent="-171450">
                        <a:buFont typeface="Arial" panose="020B0604020202020204" pitchFamily="34" charset="0"/>
                        <a:buChar char="•"/>
                      </a:pPr>
                      <a:r>
                        <a:rPr lang="en-US" sz="900" kern="1200" err="1"/>
                        <a:t>ProcessPurchaseOrder</a:t>
                      </a:r>
                      <a:endParaRPr lang="en-US" sz="900" kern="1200"/>
                    </a:p>
                    <a:p>
                      <a:pPr marL="171450" indent="-171450">
                        <a:buFont typeface="Arial" panose="020B0604020202020204" pitchFamily="34" charset="0"/>
                        <a:buChar char="•"/>
                      </a:pPr>
                      <a:r>
                        <a:rPr lang="en-US" sz="900" kern="1200" err="1"/>
                        <a:t>AcknowledgePurchaseOrder</a:t>
                      </a:r>
                      <a:endParaRPr lang="en-US" sz="900" kern="1200"/>
                    </a:p>
                    <a:p>
                      <a:pPr marL="171450" indent="-171450">
                        <a:buFont typeface="Arial" panose="020B0604020202020204" pitchFamily="34" charset="0"/>
                        <a:buChar char="•"/>
                      </a:pPr>
                      <a:r>
                        <a:rPr lang="en-US" sz="900" kern="1200" err="1"/>
                        <a:t>NotifyShipment</a:t>
                      </a:r>
                      <a:endParaRPr lang="en-US" sz="900" kern="1200"/>
                    </a:p>
                    <a:p>
                      <a:pPr marL="171450" indent="-171450">
                        <a:buFont typeface="Arial" panose="020B0604020202020204" pitchFamily="34" charset="0"/>
                        <a:buChar char="•"/>
                      </a:pPr>
                      <a:r>
                        <a:rPr lang="en-US" sz="900" kern="1200" err="1"/>
                        <a:t>ConfirmBOD</a:t>
                      </a:r>
                      <a:r>
                        <a:rPr lang="en-US" sz="900" kern="1200"/>
                        <a:t> </a:t>
                      </a:r>
                    </a:p>
                    <a:p>
                      <a:pPr marL="171450" indent="-171450">
                        <a:buFont typeface="Arial" panose="020B0604020202020204" pitchFamily="34" charset="0"/>
                        <a:buChar char="•"/>
                      </a:pPr>
                      <a:r>
                        <a:rPr lang="en-US" sz="900" kern="1200" err="1"/>
                        <a:t>ProcessReceiveDelivery</a:t>
                      </a:r>
                      <a:r>
                        <a:rPr lang="en-US" sz="900" kern="1200"/>
                        <a:t> (inbound)</a:t>
                      </a:r>
                    </a:p>
                    <a:p>
                      <a:pPr marL="171450" indent="-171450">
                        <a:buFont typeface="Arial" panose="020B0604020202020204" pitchFamily="34" charset="0"/>
                        <a:buChar char="•"/>
                      </a:pPr>
                      <a:r>
                        <a:rPr lang="en-US" sz="900" kern="1200" err="1"/>
                        <a:t>NotifyInventoryConsumption</a:t>
                      </a:r>
                      <a:endParaRPr lang="en-US" sz="900" kern="1200"/>
                    </a:p>
                    <a:p>
                      <a:pPr marL="171450" indent="-171450">
                        <a:buFont typeface="Arial" panose="020B0604020202020204" pitchFamily="34" charset="0"/>
                        <a:buChar char="•"/>
                      </a:pPr>
                      <a:r>
                        <a:rPr lang="en-US" sz="900" kern="1200" err="1"/>
                        <a:t>NotifyProductionOrder</a:t>
                      </a:r>
                      <a:endParaRPr lang="en-US" sz="900" kern="1200"/>
                    </a:p>
                    <a:p>
                      <a:pPr marL="171450" indent="-171450">
                        <a:buFont typeface="Arial" panose="020B0604020202020204" pitchFamily="34" charset="0"/>
                        <a:buChar char="•"/>
                      </a:pPr>
                      <a:r>
                        <a:rPr lang="en-US" sz="900" kern="1200" err="1"/>
                        <a:t>NotifyInventoryBalance</a:t>
                      </a:r>
                      <a:r>
                        <a:rPr lang="en-US" sz="900" kern="1200"/>
                        <a:t> </a:t>
                      </a:r>
                    </a:p>
                    <a:p>
                      <a:pPr marL="171450" marR="0" lvl="0" indent="-171450" algn="l" defTabSz="1088558"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800" err="1"/>
                        <a:t>ConfirmBOD</a:t>
                      </a:r>
                      <a:endParaRPr lang="en-US" sz="800"/>
                    </a:p>
                    <a:p>
                      <a:pPr marL="171450" indent="-171450">
                        <a:buFont typeface="Arial" panose="020B0604020202020204" pitchFamily="34" charset="0"/>
                        <a:buChar char="•"/>
                      </a:pPr>
                      <a:endParaRPr lang="en-US" sz="900" kern="1200">
                        <a:solidFill>
                          <a:schemeClr val="dk1"/>
                        </a:solidFill>
                        <a:latin typeface="+mn-lt"/>
                        <a:ea typeface="+mn-ea"/>
                        <a:cs typeface="+mn-cs"/>
                      </a:endParaRPr>
                    </a:p>
                  </a:txBody>
                  <a:tcPr marL="121924" marR="121924"/>
                </a:tc>
                <a:tc>
                  <a:txBody>
                    <a:bodyPr/>
                    <a:lstStyle/>
                    <a:p>
                      <a:r>
                        <a:rPr lang="en-US" sz="900" kern="1200"/>
                        <a:t>AS2 / HTTPS / RNIF </a:t>
                      </a:r>
                      <a:endParaRPr lang="en-US" sz="900" kern="1200">
                        <a:solidFill>
                          <a:schemeClr val="dk1"/>
                        </a:solidFill>
                        <a:latin typeface="+mn-lt"/>
                        <a:ea typeface="+mn-ea"/>
                        <a:cs typeface="+mn-cs"/>
                      </a:endParaRPr>
                    </a:p>
                  </a:txBody>
                  <a:tcPr marL="121924" marR="121924"/>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900" kern="1200"/>
                        <a:t>Enterprise</a:t>
                      </a:r>
                      <a:endParaRPr lang="en-US" sz="900" kern="1200">
                        <a:solidFill>
                          <a:schemeClr val="dk1"/>
                        </a:solidFill>
                        <a:latin typeface="+mn-lt"/>
                        <a:ea typeface="+mn-ea"/>
                        <a:cs typeface="+mn-cs"/>
                      </a:endParaRPr>
                    </a:p>
                  </a:txBody>
                  <a:tcPr marL="121924" marR="121924"/>
                </a:tc>
                <a:tc>
                  <a:txBody>
                    <a:bodyPr/>
                    <a:lstStyle/>
                    <a:p>
                      <a:pPr marL="0" indent="0">
                        <a:buFont typeface="Arial" pitchFamily="34" charset="0"/>
                        <a:buNone/>
                      </a:pPr>
                      <a:endParaRPr lang="en-US" sz="900">
                        <a:solidFill>
                          <a:schemeClr val="tx1"/>
                        </a:solidFill>
                        <a:latin typeface="+mn-lt"/>
                        <a:cs typeface="Arial" pitchFamily="34" charset="0"/>
                      </a:endParaRPr>
                    </a:p>
                  </a:txBody>
                  <a:tcPr marL="121924" marR="121924"/>
                </a:tc>
                <a:extLst>
                  <a:ext uri="{0D108BD9-81ED-4DB2-BD59-A6C34878D82A}">
                    <a16:rowId xmlns:a16="http://schemas.microsoft.com/office/drawing/2014/main" val="10002"/>
                  </a:ext>
                </a:extLst>
              </a:tr>
              <a:tr h="745131">
                <a:tc>
                  <a:txBody>
                    <a:bodyPr/>
                    <a:lstStyle/>
                    <a:p>
                      <a:pPr marL="0" marR="0">
                        <a:lnSpc>
                          <a:spcPct val="115000"/>
                        </a:lnSpc>
                        <a:spcBef>
                          <a:spcPts val="0"/>
                        </a:spcBef>
                        <a:spcAft>
                          <a:spcPts val="0"/>
                        </a:spcAft>
                      </a:pPr>
                      <a:r>
                        <a:rPr lang="en-US" sz="900" kern="1200"/>
                        <a:t>PIDX v1.61</a:t>
                      </a:r>
                    </a:p>
                    <a:p>
                      <a:pPr marL="0" marR="0" lvl="0" indent="0" algn="l" defTabSz="1088558" rtl="0" eaLnBrk="1" fontAlgn="auto" latinLnBrk="0" hangingPunct="1">
                        <a:lnSpc>
                          <a:spcPct val="115000"/>
                        </a:lnSpc>
                        <a:spcBef>
                          <a:spcPts val="0"/>
                        </a:spcBef>
                        <a:spcAft>
                          <a:spcPts val="0"/>
                        </a:spcAft>
                        <a:buClrTx/>
                        <a:buSzTx/>
                        <a:buFontTx/>
                        <a:buNone/>
                        <a:tabLst/>
                        <a:defRPr/>
                      </a:pPr>
                      <a:r>
                        <a:rPr lang="en-US" sz="900"/>
                        <a:t>Via Cloud Integration Gateway (CIG)</a:t>
                      </a:r>
                      <a:endParaRPr lang="en-US" sz="900" b="1">
                        <a:latin typeface="+mn-lt"/>
                        <a:ea typeface="Calibri"/>
                        <a:cs typeface="Arial" pitchFamily="34" charset="0"/>
                      </a:endParaRPr>
                    </a:p>
                  </a:txBody>
                  <a:tcPr marL="91443" marR="91443" marT="10795"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900" kern="1200">
                        <a:solidFill>
                          <a:schemeClr val="dk1"/>
                        </a:solidFill>
                        <a:latin typeface="+mn-lt"/>
                        <a:ea typeface="+mn-ea"/>
                        <a:cs typeface="+mn-cs"/>
                      </a:endParaRPr>
                    </a:p>
                  </a:txBody>
                  <a:tcPr marL="121924" marR="121924"/>
                </a:tc>
                <a:tc>
                  <a:txBody>
                    <a:bodyPr/>
                    <a:lstStyle/>
                    <a:p>
                      <a:pPr marL="171450" indent="-171450">
                        <a:buFont typeface="Arial" panose="020B0604020202020204" pitchFamily="34" charset="0"/>
                        <a:buChar char="•"/>
                      </a:pPr>
                      <a:r>
                        <a:rPr lang="en-US" sz="900" kern="1200" err="1"/>
                        <a:t>OrderCreate</a:t>
                      </a:r>
                      <a:r>
                        <a:rPr lang="en-US" sz="900" kern="1200"/>
                        <a:t> / Order Change</a:t>
                      </a:r>
                    </a:p>
                    <a:p>
                      <a:pPr marL="171450" indent="-171450">
                        <a:buFont typeface="Arial" panose="020B0604020202020204" pitchFamily="34" charset="0"/>
                        <a:buChar char="•"/>
                      </a:pPr>
                      <a:r>
                        <a:rPr lang="en-US" sz="900" kern="1200"/>
                        <a:t>Order Response</a:t>
                      </a:r>
                    </a:p>
                    <a:p>
                      <a:pPr marL="171450" indent="-171450">
                        <a:buFont typeface="Arial" panose="020B0604020202020204" pitchFamily="34" charset="0"/>
                        <a:buChar char="•"/>
                      </a:pPr>
                      <a:r>
                        <a:rPr lang="en-US" sz="900" kern="1200"/>
                        <a:t>Invoice</a:t>
                      </a:r>
                    </a:p>
                    <a:p>
                      <a:pPr marL="171450" indent="-171450">
                        <a:buFont typeface="Arial" panose="020B0604020202020204" pitchFamily="34" charset="0"/>
                        <a:buChar char="•"/>
                      </a:pPr>
                      <a:r>
                        <a:rPr lang="en-US" sz="900" kern="1200"/>
                        <a:t>Invoice Response</a:t>
                      </a:r>
                    </a:p>
                    <a:p>
                      <a:pPr marL="171450" indent="-171450">
                        <a:buFont typeface="Arial" panose="020B0604020202020204" pitchFamily="34" charset="0"/>
                        <a:buChar char="•"/>
                      </a:pPr>
                      <a:r>
                        <a:rPr lang="en-US" sz="900" kern="1200" err="1"/>
                        <a:t>GoodsReceipt</a:t>
                      </a:r>
                      <a:endParaRPr lang="en-US" sz="900" kern="1200"/>
                    </a:p>
                    <a:p>
                      <a:pPr marL="171450" indent="-171450" fontAlgn="t">
                        <a:buFont typeface="Arial" panose="020B0604020202020204" pitchFamily="34" charset="0"/>
                        <a:buChar char="•"/>
                      </a:pPr>
                      <a:r>
                        <a:rPr lang="en-US" sz="900" kern="1200"/>
                        <a:t>Receipt</a:t>
                      </a:r>
                    </a:p>
                    <a:p>
                      <a:pPr marL="171450" indent="-171450" fontAlgn="t">
                        <a:buFont typeface="Arial" panose="020B0604020202020204" pitchFamily="34" charset="0"/>
                        <a:buChar char="•"/>
                      </a:pPr>
                      <a:r>
                        <a:rPr lang="en-US" sz="900" kern="1200" err="1"/>
                        <a:t>ReceiptAcknowledgement</a:t>
                      </a:r>
                      <a:endParaRPr lang="en-US" sz="900" kern="1200"/>
                    </a:p>
                    <a:p>
                      <a:pPr marL="171450" indent="-171450" fontAlgn="t">
                        <a:buFont typeface="Arial" panose="020B0604020202020204" pitchFamily="34" charset="0"/>
                        <a:buChar char="•"/>
                      </a:pPr>
                      <a:r>
                        <a:rPr lang="en-US" sz="900" kern="1200"/>
                        <a:t>Exception</a:t>
                      </a:r>
                    </a:p>
                    <a:p>
                      <a:pPr marL="171450" indent="-171450" fontAlgn="t">
                        <a:buFont typeface="Arial" panose="020B0604020202020204" pitchFamily="34" charset="0"/>
                        <a:buChar char="•"/>
                      </a:pPr>
                      <a:r>
                        <a:rPr lang="en-US" sz="900" kern="1200" err="1"/>
                        <a:t>InvoiceResponseSESR</a:t>
                      </a:r>
                      <a:endParaRPr lang="en-US" sz="900" kern="1200">
                        <a:solidFill>
                          <a:schemeClr val="dk1"/>
                        </a:solidFill>
                        <a:latin typeface="+mn-lt"/>
                        <a:ea typeface="+mn-ea"/>
                        <a:cs typeface="+mn-cs"/>
                      </a:endParaRPr>
                    </a:p>
                  </a:txBody>
                  <a:tcPr marL="121924" marR="121924"/>
                </a:tc>
                <a:tc>
                  <a:txBody>
                    <a:bodyPr/>
                    <a:lstStyle/>
                    <a:p>
                      <a:r>
                        <a:rPr lang="en-US" sz="900" kern="1200"/>
                        <a:t>RNIF</a:t>
                      </a:r>
                      <a:endParaRPr lang="en-US" sz="900" kern="1200">
                        <a:solidFill>
                          <a:schemeClr val="dk1"/>
                        </a:solidFill>
                        <a:latin typeface="+mn-lt"/>
                        <a:ea typeface="+mn-ea"/>
                        <a:cs typeface="+mn-cs"/>
                      </a:endParaRPr>
                    </a:p>
                  </a:txBody>
                  <a:tcPr marL="121924" marR="121924"/>
                </a:tc>
                <a:tc>
                  <a:txBody>
                    <a:bodyPr/>
                    <a:lstStyle/>
                    <a:p>
                      <a:pPr marL="0" marR="0" lvl="0" indent="0" algn="l" defTabSz="914400">
                        <a:lnSpc>
                          <a:spcPct val="100000"/>
                        </a:lnSpc>
                        <a:spcBef>
                          <a:spcPts val="0"/>
                        </a:spcBef>
                        <a:spcAft>
                          <a:spcPts val="0"/>
                        </a:spcAft>
                        <a:buNone/>
                        <a:tabLst/>
                        <a:defRPr/>
                      </a:pPr>
                      <a:r>
                        <a:rPr lang="en-US" sz="900" kern="1200"/>
                        <a:t>Enterprise</a:t>
                      </a:r>
                      <a:endParaRPr lang="en-US"/>
                    </a:p>
                  </a:txBody>
                  <a:tcPr marL="121924" marR="121924"/>
                </a:tc>
                <a:tc>
                  <a:txBody>
                    <a:bodyPr/>
                    <a:lstStyle/>
                    <a:p>
                      <a:pPr marL="0" indent="0">
                        <a:buFont typeface="Arial" pitchFamily="34" charset="0"/>
                        <a:buNone/>
                      </a:pPr>
                      <a:endParaRPr lang="en-US" sz="900">
                        <a:solidFill>
                          <a:schemeClr val="tx1"/>
                        </a:solidFill>
                        <a:latin typeface="+mn-lt"/>
                        <a:cs typeface="Arial" pitchFamily="34" charset="0"/>
                      </a:endParaRPr>
                    </a:p>
                  </a:txBody>
                  <a:tcPr marL="121924" marR="121924"/>
                </a:tc>
                <a:extLst>
                  <a:ext uri="{0D108BD9-81ED-4DB2-BD59-A6C34878D82A}">
                    <a16:rowId xmlns:a16="http://schemas.microsoft.com/office/drawing/2014/main" val="543753929"/>
                  </a:ext>
                </a:extLst>
              </a:tr>
            </a:tbl>
          </a:graphicData>
        </a:graphic>
      </p:graphicFrame>
      <p:sp>
        <p:nvSpPr>
          <p:cNvPr id="11" name="TextBox 10"/>
          <p:cNvSpPr txBox="1"/>
          <p:nvPr/>
        </p:nvSpPr>
        <p:spPr>
          <a:xfrm>
            <a:off x="277302" y="6260631"/>
            <a:ext cx="5050420" cy="16927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100" i="1" kern="0">
                <a:solidFill>
                  <a:srgbClr val="C00000"/>
                </a:solidFill>
                <a:ea typeface="Arial Unicode MS" pitchFamily="34" charset="-128"/>
                <a:cs typeface="Arial Unicode MS" pitchFamily="34" charset="-128"/>
              </a:rPr>
              <a:t>** </a:t>
            </a:r>
            <a:r>
              <a:rPr lang="en-US" sz="1100" b="1" i="1" kern="0">
                <a:solidFill>
                  <a:srgbClr val="C00000"/>
                </a:solidFill>
                <a:ea typeface="Arial Unicode MS" pitchFamily="34" charset="-128"/>
                <a:cs typeface="Arial Unicode MS" pitchFamily="34" charset="-128"/>
              </a:rPr>
              <a:t>Cf Appendix 1</a:t>
            </a:r>
            <a:r>
              <a:rPr lang="en-US" sz="1100" i="1" kern="0">
                <a:solidFill>
                  <a:srgbClr val="C00000"/>
                </a:solidFill>
                <a:ea typeface="Arial Unicode MS" pitchFamily="34" charset="-128"/>
                <a:cs typeface="Arial Unicode MS" pitchFamily="34" charset="-128"/>
              </a:rPr>
              <a:t> for details on Subscription packages</a:t>
            </a:r>
          </a:p>
        </p:txBody>
      </p:sp>
      <p:sp>
        <p:nvSpPr>
          <p:cNvPr id="7" name="Title 2"/>
          <p:cNvSpPr>
            <a:spLocks noGrp="1"/>
          </p:cNvSpPr>
          <p:nvPr>
            <p:ph type="title"/>
          </p:nvPr>
        </p:nvSpPr>
        <p:spPr>
          <a:xfrm>
            <a:off x="504001" y="504000"/>
            <a:ext cx="11186476" cy="369332"/>
          </a:xfrm>
        </p:spPr>
        <p:txBody>
          <a:bodyPr/>
          <a:lstStyle/>
          <a:p>
            <a:r>
              <a:rPr lang="en-US"/>
              <a:t>Integration Methods (cont’d)</a:t>
            </a:r>
          </a:p>
        </p:txBody>
      </p:sp>
    </p:spTree>
    <p:extLst>
      <p:ext uri="{BB962C8B-B14F-4D97-AF65-F5344CB8AC3E}">
        <p14:creationId xmlns:p14="http://schemas.microsoft.com/office/powerpoint/2010/main" val="13221757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93003036"/>
              </p:ext>
            </p:extLst>
          </p:nvPr>
        </p:nvGraphicFramePr>
        <p:xfrm>
          <a:off x="438687" y="1209894"/>
          <a:ext cx="11456751" cy="2231321"/>
        </p:xfrm>
        <a:graphic>
          <a:graphicData uri="http://schemas.openxmlformats.org/drawingml/2006/table">
            <a:tbl>
              <a:tblPr firstRow="1" bandRow="1">
                <a:tableStyleId>{5C22544A-7EE6-4342-B048-85BDC9FD1C3A}</a:tableStyleId>
              </a:tblPr>
              <a:tblGrid>
                <a:gridCol w="2039798">
                  <a:extLst>
                    <a:ext uri="{9D8B030D-6E8A-4147-A177-3AD203B41FA5}">
                      <a16:colId xmlns:a16="http://schemas.microsoft.com/office/drawing/2014/main" val="20000"/>
                    </a:ext>
                  </a:extLst>
                </a:gridCol>
                <a:gridCol w="1312226">
                  <a:extLst>
                    <a:ext uri="{9D8B030D-6E8A-4147-A177-3AD203B41FA5}">
                      <a16:colId xmlns:a16="http://schemas.microsoft.com/office/drawing/2014/main" val="20001"/>
                    </a:ext>
                  </a:extLst>
                </a:gridCol>
                <a:gridCol w="2051631">
                  <a:extLst>
                    <a:ext uri="{9D8B030D-6E8A-4147-A177-3AD203B41FA5}">
                      <a16:colId xmlns:a16="http://schemas.microsoft.com/office/drawing/2014/main" val="20002"/>
                    </a:ext>
                  </a:extLst>
                </a:gridCol>
                <a:gridCol w="1176995">
                  <a:extLst>
                    <a:ext uri="{9D8B030D-6E8A-4147-A177-3AD203B41FA5}">
                      <a16:colId xmlns:a16="http://schemas.microsoft.com/office/drawing/2014/main" val="20003"/>
                    </a:ext>
                  </a:extLst>
                </a:gridCol>
                <a:gridCol w="1170963">
                  <a:extLst>
                    <a:ext uri="{9D8B030D-6E8A-4147-A177-3AD203B41FA5}">
                      <a16:colId xmlns:a16="http://schemas.microsoft.com/office/drawing/2014/main" val="20004"/>
                    </a:ext>
                  </a:extLst>
                </a:gridCol>
                <a:gridCol w="3705138">
                  <a:extLst>
                    <a:ext uri="{9D8B030D-6E8A-4147-A177-3AD203B41FA5}">
                      <a16:colId xmlns:a16="http://schemas.microsoft.com/office/drawing/2014/main" val="20005"/>
                    </a:ext>
                  </a:extLst>
                </a:gridCol>
              </a:tblGrid>
              <a:tr h="668580">
                <a:tc>
                  <a:txBody>
                    <a:bodyPr/>
                    <a:lstStyle/>
                    <a:p>
                      <a:pPr marL="0" marR="0" lvl="0" indent="0" algn="ctr" defTabSz="1088558" rtl="0" eaLnBrk="1" fontAlgn="auto" latinLnBrk="0" hangingPunct="1">
                        <a:lnSpc>
                          <a:spcPct val="100000"/>
                        </a:lnSpc>
                        <a:spcBef>
                          <a:spcPts val="0"/>
                        </a:spcBef>
                        <a:spcAft>
                          <a:spcPts val="0"/>
                        </a:spcAft>
                        <a:buClrTx/>
                        <a:buSzTx/>
                        <a:buFontTx/>
                        <a:buNone/>
                        <a:tabLst/>
                        <a:defRPr/>
                      </a:pPr>
                      <a:r>
                        <a:rPr lang="hu-HU" sz="900" kern="1200"/>
                        <a:t>SBN</a:t>
                      </a:r>
                      <a:endParaRPr lang="en-US" sz="900" kern="1200"/>
                    </a:p>
                    <a:p>
                      <a:pPr algn="ctr"/>
                      <a:r>
                        <a:rPr lang="en-US" sz="900" kern="1200"/>
                        <a:t>Integration method</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Recommend</a:t>
                      </a:r>
                      <a:r>
                        <a:rPr lang="hu-HU" sz="900" kern="1200"/>
                        <a:t>e</a:t>
                      </a:r>
                      <a:r>
                        <a:rPr lang="en-US" sz="900" kern="1200"/>
                        <a:t>d volume</a:t>
                      </a:r>
                      <a:r>
                        <a:rPr lang="hu-HU" sz="900" kern="1200"/>
                        <a:t>,</a:t>
                      </a:r>
                      <a:r>
                        <a:rPr lang="en-US" sz="900" kern="1200"/>
                        <a:t> infrastructure</a:t>
                      </a:r>
                      <a:r>
                        <a:rPr lang="hu-HU" sz="900" kern="1200"/>
                        <a:t> or version</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SBN Transaction Types Supported </a:t>
                      </a:r>
                      <a:endParaRPr lang="en-US" sz="900" kern="1200">
                        <a:solidFill>
                          <a:schemeClr val="dk1"/>
                        </a:solidFill>
                        <a:latin typeface="+mn-lt"/>
                        <a:ea typeface="+mn-ea"/>
                        <a:cs typeface="+mn-cs"/>
                      </a:endParaRPr>
                    </a:p>
                  </a:txBody>
                  <a:tcPr marL="121924" marR="121924" anchor="ctr"/>
                </a:tc>
                <a:tc>
                  <a:txBody>
                    <a:bodyPr/>
                    <a:lstStyle/>
                    <a:p>
                      <a:pPr algn="ctr"/>
                      <a:r>
                        <a:rPr lang="en-US" sz="900" kern="1200"/>
                        <a:t>Communication Protocol  / Connection Type</a:t>
                      </a:r>
                      <a:endParaRPr lang="en-US" sz="900" kern="1200">
                        <a:solidFill>
                          <a:schemeClr val="dk1"/>
                        </a:solidFill>
                        <a:latin typeface="+mn-lt"/>
                        <a:ea typeface="+mn-ea"/>
                        <a:cs typeface="+mn-cs"/>
                      </a:endParaRPr>
                    </a:p>
                  </a:txBody>
                  <a:tcPr marL="121924" marR="121924" anchor="ctr"/>
                </a:tc>
                <a:tc>
                  <a:txBody>
                    <a:bodyPr/>
                    <a:lstStyle/>
                    <a:p>
                      <a:pPr lvl="0" algn="ctr">
                        <a:buNone/>
                      </a:pPr>
                      <a:r>
                        <a:rPr lang="en-US" sz="900" kern="1200"/>
                        <a:t>Account type</a:t>
                      </a:r>
                      <a:endParaRPr lang="en-US"/>
                    </a:p>
                  </a:txBody>
                  <a:tcPr marL="121924" marR="121924" anchor="ctr"/>
                </a:tc>
                <a:tc>
                  <a:txBody>
                    <a:bodyPr/>
                    <a:lstStyle/>
                    <a:p>
                      <a:pPr algn="ctr"/>
                      <a:r>
                        <a:rPr lang="en-US" sz="900" kern="1200"/>
                        <a:t>Comments</a:t>
                      </a:r>
                      <a:endParaRPr lang="en-US" sz="900">
                        <a:solidFill>
                          <a:schemeClr val="tx1"/>
                        </a:solidFill>
                        <a:latin typeface="+mn-lt"/>
                        <a:cs typeface="Arial" pitchFamily="34" charset="0"/>
                      </a:endParaRPr>
                    </a:p>
                  </a:txBody>
                  <a:tcPr marL="121924" marR="121924" anchor="ctr"/>
                </a:tc>
                <a:extLst>
                  <a:ext uri="{0D108BD9-81ED-4DB2-BD59-A6C34878D82A}">
                    <a16:rowId xmlns:a16="http://schemas.microsoft.com/office/drawing/2014/main" val="10000"/>
                  </a:ext>
                </a:extLst>
              </a:tr>
              <a:tr h="1562741">
                <a:tc>
                  <a:txBody>
                    <a:bodyPr/>
                    <a:lstStyle/>
                    <a:p>
                      <a:pPr marL="0" marR="0" algn="l">
                        <a:lnSpc>
                          <a:spcPct val="115000"/>
                        </a:lnSpc>
                        <a:spcBef>
                          <a:spcPts val="0"/>
                        </a:spcBef>
                        <a:spcAft>
                          <a:spcPts val="0"/>
                        </a:spcAft>
                      </a:pPr>
                      <a:r>
                        <a:rPr lang="en-US" sz="900" kern="1200"/>
                        <a:t>GS1 GUSI</a:t>
                      </a:r>
                    </a:p>
                    <a:p>
                      <a:pPr marL="0" marR="0" lvl="0" indent="0" algn="l" defTabSz="1088558" rtl="0" eaLnBrk="1" fontAlgn="auto" latinLnBrk="0" hangingPunct="1">
                        <a:lnSpc>
                          <a:spcPct val="115000"/>
                        </a:lnSpc>
                        <a:spcBef>
                          <a:spcPts val="0"/>
                        </a:spcBef>
                        <a:spcAft>
                          <a:spcPts val="0"/>
                        </a:spcAft>
                        <a:buClrTx/>
                        <a:buSzTx/>
                        <a:buFontTx/>
                        <a:buNone/>
                        <a:tabLst/>
                        <a:defRPr/>
                      </a:pPr>
                      <a:r>
                        <a:rPr lang="en-US" sz="900"/>
                        <a:t>Via Cloud Integration Gateway (CIG)</a:t>
                      </a:r>
                      <a:endParaRPr lang="en-US" sz="900" b="1">
                        <a:latin typeface="+mn-lt"/>
                        <a:ea typeface="Calibri"/>
                        <a:cs typeface="Arial" pitchFamily="34" charset="0"/>
                      </a:endParaRPr>
                    </a:p>
                  </a:txBody>
                  <a:tcPr marL="91443" marR="91443" marT="10795"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900" kern="1200">
                        <a:solidFill>
                          <a:schemeClr val="dk1"/>
                        </a:solidFill>
                        <a:latin typeface="+mn-lt"/>
                        <a:ea typeface="+mn-ea"/>
                        <a:cs typeface="+mn-cs"/>
                      </a:endParaRPr>
                    </a:p>
                  </a:txBody>
                  <a:tcPr marL="121924" marR="121924"/>
                </a:tc>
                <a:tc>
                  <a:txBody>
                    <a:bodyPr/>
                    <a:lstStyle/>
                    <a:p>
                      <a:pPr marL="171450" indent="-171450">
                        <a:buFont typeface="Arial" panose="020B0604020202020204" pitchFamily="34" charset="0"/>
                        <a:buChar char="•"/>
                      </a:pPr>
                      <a:r>
                        <a:rPr lang="en-US" sz="900" kern="1200" err="1"/>
                        <a:t>MultiShipmentOrder</a:t>
                      </a:r>
                      <a:endParaRPr lang="en-US" sz="900" kern="1200"/>
                    </a:p>
                    <a:p>
                      <a:pPr marL="171450" indent="-171450">
                        <a:buFont typeface="Arial" panose="020B0604020202020204" pitchFamily="34" charset="0"/>
                        <a:buChar char="•"/>
                      </a:pPr>
                      <a:r>
                        <a:rPr lang="en-US" sz="900" kern="1200" err="1"/>
                        <a:t>DespatchAdvice</a:t>
                      </a:r>
                      <a:endParaRPr lang="en-US" sz="900" kern="1200"/>
                    </a:p>
                    <a:p>
                      <a:pPr marL="171450" indent="-171450">
                        <a:buFont typeface="Arial" panose="020B0604020202020204" pitchFamily="34" charset="0"/>
                        <a:buChar char="•"/>
                      </a:pPr>
                      <a:r>
                        <a:rPr lang="en-US" sz="900" kern="1200" err="1"/>
                        <a:t>ReplenishmentProposal</a:t>
                      </a:r>
                      <a:endParaRPr lang="en-US" sz="900" kern="1200"/>
                    </a:p>
                    <a:p>
                      <a:pPr marL="171450" indent="-171450">
                        <a:buFont typeface="Arial" panose="020B0604020202020204" pitchFamily="34" charset="0"/>
                        <a:buChar char="•"/>
                      </a:pPr>
                      <a:r>
                        <a:rPr lang="en-US" sz="900" kern="1200" err="1"/>
                        <a:t>ReplenishmentRequest</a:t>
                      </a:r>
                      <a:endParaRPr lang="en-US" sz="900" kern="1200"/>
                    </a:p>
                    <a:p>
                      <a:pPr marL="171450" indent="-171450">
                        <a:buFont typeface="Arial" panose="020B0604020202020204" pitchFamily="34" charset="0"/>
                        <a:buChar char="•"/>
                      </a:pPr>
                      <a:r>
                        <a:rPr lang="en-US" sz="900" kern="1200" err="1"/>
                        <a:t>ProductForecast</a:t>
                      </a:r>
                      <a:endParaRPr lang="en-US" sz="900" kern="1200"/>
                    </a:p>
                    <a:p>
                      <a:pPr marL="171450" indent="-171450">
                        <a:buFont typeface="Arial" panose="020B0604020202020204" pitchFamily="34" charset="0"/>
                        <a:buChar char="•"/>
                      </a:pPr>
                      <a:r>
                        <a:rPr lang="en-US" sz="900" kern="1200" err="1"/>
                        <a:t>GoodsRequirement</a:t>
                      </a:r>
                      <a:endParaRPr lang="en-US" sz="900" kern="1200"/>
                    </a:p>
                    <a:p>
                      <a:pPr marL="171450" indent="-171450">
                        <a:buFont typeface="Arial" panose="020B0604020202020204" pitchFamily="34" charset="0"/>
                        <a:buChar char="•"/>
                      </a:pPr>
                      <a:r>
                        <a:rPr lang="en-US" sz="900" kern="1200" err="1"/>
                        <a:t>ReceiptAdvice</a:t>
                      </a:r>
                      <a:endParaRPr lang="en-US" sz="900" kern="1200"/>
                    </a:p>
                    <a:p>
                      <a:pPr marL="171450" indent="-171450">
                        <a:buFont typeface="Arial" panose="020B0604020202020204" pitchFamily="34" charset="0"/>
                        <a:buChar char="•"/>
                      </a:pPr>
                      <a:r>
                        <a:rPr lang="en-US" sz="900" kern="1200" err="1"/>
                        <a:t>ComsumptionReport</a:t>
                      </a:r>
                      <a:endParaRPr lang="en-US" sz="900" kern="1200"/>
                    </a:p>
                    <a:p>
                      <a:pPr marL="171450" indent="-171450">
                        <a:buFont typeface="Arial" panose="020B0604020202020204" pitchFamily="34" charset="0"/>
                        <a:buChar char="•"/>
                      </a:pPr>
                      <a:r>
                        <a:rPr lang="en-US" sz="900" kern="1200" err="1"/>
                        <a:t>InventoryActivityorInventoryStatus</a:t>
                      </a:r>
                      <a:endParaRPr lang="en-US" sz="900" kern="1200">
                        <a:solidFill>
                          <a:schemeClr val="dk1"/>
                        </a:solidFill>
                        <a:latin typeface="+mn-lt"/>
                        <a:ea typeface="+mn-ea"/>
                        <a:cs typeface="+mn-cs"/>
                      </a:endParaRPr>
                    </a:p>
                  </a:txBody>
                  <a:tcPr marL="121924" marR="121924"/>
                </a:tc>
                <a:tc>
                  <a:txBody>
                    <a:bodyPr/>
                    <a:lstStyle/>
                    <a:p>
                      <a:r>
                        <a:rPr lang="en-US" sz="900" kern="1200"/>
                        <a:t>AS2 / HTTPS </a:t>
                      </a:r>
                      <a:endParaRPr lang="en-US" sz="900" kern="1200">
                        <a:solidFill>
                          <a:schemeClr val="dk1"/>
                        </a:solidFill>
                        <a:latin typeface="+mn-lt"/>
                        <a:ea typeface="+mn-ea"/>
                        <a:cs typeface="+mn-cs"/>
                      </a:endParaRPr>
                    </a:p>
                  </a:txBody>
                  <a:tcPr marL="121924" marR="121924"/>
                </a:tc>
                <a:tc>
                  <a:txBody>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900" kern="1200"/>
                        <a:t>Enterprise</a:t>
                      </a:r>
                      <a:endParaRPr lang="en-US" sz="900" kern="1200">
                        <a:solidFill>
                          <a:schemeClr val="dk1"/>
                        </a:solidFill>
                        <a:latin typeface="+mn-lt"/>
                        <a:ea typeface="+mn-ea"/>
                        <a:cs typeface="+mn-cs"/>
                      </a:endParaRPr>
                    </a:p>
                  </a:txBody>
                  <a:tcPr marL="121924" marR="121924"/>
                </a:tc>
                <a:tc>
                  <a:txBody>
                    <a:bodyPr/>
                    <a:lstStyle/>
                    <a:p>
                      <a:pPr marL="0" indent="0">
                        <a:buFont typeface="Arial" pitchFamily="34" charset="0"/>
                        <a:buNone/>
                      </a:pPr>
                      <a:endParaRPr lang="en-US" sz="900">
                        <a:solidFill>
                          <a:schemeClr val="tx1"/>
                        </a:solidFill>
                        <a:latin typeface="+mn-lt"/>
                        <a:cs typeface="Arial" pitchFamily="34" charset="0"/>
                      </a:endParaRPr>
                    </a:p>
                  </a:txBody>
                  <a:tcPr marL="121924" marR="121924"/>
                </a:tc>
                <a:extLst>
                  <a:ext uri="{0D108BD9-81ED-4DB2-BD59-A6C34878D82A}">
                    <a16:rowId xmlns:a16="http://schemas.microsoft.com/office/drawing/2014/main" val="10002"/>
                  </a:ext>
                </a:extLst>
              </a:tr>
            </a:tbl>
          </a:graphicData>
        </a:graphic>
      </p:graphicFrame>
      <p:sp>
        <p:nvSpPr>
          <p:cNvPr id="11" name="TextBox 10"/>
          <p:cNvSpPr txBox="1"/>
          <p:nvPr/>
        </p:nvSpPr>
        <p:spPr>
          <a:xfrm>
            <a:off x="277302" y="6260631"/>
            <a:ext cx="5050420" cy="169277"/>
          </a:xfrm>
          <a:prstGeom prst="rect">
            <a:avLst/>
          </a:prstGeom>
          <a:noFill/>
        </p:spPr>
        <p:txBody>
          <a:bodyPr wrap="square" lIns="0" tIns="0" rIns="0" bIns="0" rtlCol="0">
            <a:spAutoFit/>
          </a:bodyPr>
          <a:lstStyle/>
          <a:p>
            <a:pPr defTabSz="914400" fontAlgn="base">
              <a:spcBef>
                <a:spcPct val="50000"/>
              </a:spcBef>
              <a:spcAft>
                <a:spcPct val="0"/>
              </a:spcAft>
              <a:buClr>
                <a:srgbClr val="F0AB00"/>
              </a:buClr>
              <a:buSzPct val="80000"/>
            </a:pPr>
            <a:r>
              <a:rPr lang="en-US" sz="1100" i="1" kern="0">
                <a:solidFill>
                  <a:srgbClr val="C00000"/>
                </a:solidFill>
                <a:ea typeface="Arial Unicode MS" pitchFamily="34" charset="-128"/>
                <a:cs typeface="Arial Unicode MS" pitchFamily="34" charset="-128"/>
              </a:rPr>
              <a:t>** </a:t>
            </a:r>
            <a:r>
              <a:rPr lang="en-US" sz="1100" b="1" i="1" kern="0">
                <a:solidFill>
                  <a:srgbClr val="C00000"/>
                </a:solidFill>
                <a:ea typeface="Arial Unicode MS" pitchFamily="34" charset="-128"/>
                <a:cs typeface="Arial Unicode MS" pitchFamily="34" charset="-128"/>
              </a:rPr>
              <a:t>Cf Appendix 1</a:t>
            </a:r>
            <a:r>
              <a:rPr lang="en-US" sz="1100" i="1" kern="0">
                <a:solidFill>
                  <a:srgbClr val="C00000"/>
                </a:solidFill>
                <a:ea typeface="Arial Unicode MS" pitchFamily="34" charset="-128"/>
                <a:cs typeface="Arial Unicode MS" pitchFamily="34" charset="-128"/>
              </a:rPr>
              <a:t> for details on Subscription packages</a:t>
            </a:r>
          </a:p>
        </p:txBody>
      </p:sp>
      <p:sp>
        <p:nvSpPr>
          <p:cNvPr id="7" name="Title 2"/>
          <p:cNvSpPr>
            <a:spLocks noGrp="1"/>
          </p:cNvSpPr>
          <p:nvPr>
            <p:ph type="title"/>
          </p:nvPr>
        </p:nvSpPr>
        <p:spPr>
          <a:xfrm>
            <a:off x="504001" y="504000"/>
            <a:ext cx="11186476" cy="369332"/>
          </a:xfrm>
        </p:spPr>
        <p:txBody>
          <a:bodyPr/>
          <a:lstStyle/>
          <a:p>
            <a:r>
              <a:rPr lang="en-US"/>
              <a:t>Integration Methods (cont’d)</a:t>
            </a:r>
          </a:p>
        </p:txBody>
      </p:sp>
    </p:spTree>
    <p:extLst>
      <p:ext uri="{BB962C8B-B14F-4D97-AF65-F5344CB8AC3E}">
        <p14:creationId xmlns:p14="http://schemas.microsoft.com/office/powerpoint/2010/main" val="4214585655"/>
      </p:ext>
    </p:extLst>
  </p:cSld>
  <p:clrMapOvr>
    <a:masterClrMapping/>
  </p:clrMapOvr>
</p:sld>
</file>

<file path=ppt/theme/theme1.xml><?xml version="1.0" encoding="utf-8"?>
<a:theme xmlns:a="http://schemas.openxmlformats.org/drawingml/2006/main" name="SAP Ariba 2021 16x9 white">
  <a:themeElements>
    <a:clrScheme name="SAP_colors_2018">
      <a:dk1>
        <a:srgbClr val="000000"/>
      </a:dk1>
      <a:lt1>
        <a:srgbClr val="FFFFFF"/>
      </a:lt1>
      <a:dk2>
        <a:srgbClr val="999999"/>
      </a:dk2>
      <a:lt2>
        <a:srgbClr val="CCCCCC"/>
      </a:lt2>
      <a:accent1>
        <a:srgbClr val="F0AB00"/>
      </a:accent1>
      <a:accent2>
        <a:srgbClr val="666666"/>
      </a:accent2>
      <a:accent3>
        <a:srgbClr val="008FD3"/>
      </a:accent3>
      <a:accent4>
        <a:srgbClr val="4FB81C"/>
      </a:accent4>
      <a:accent5>
        <a:srgbClr val="E35500"/>
      </a:accent5>
      <a:accent6>
        <a:srgbClr val="760A85"/>
      </a:accent6>
      <a:hlink>
        <a:srgbClr val="008FD3"/>
      </a:hlink>
      <a:folHlink>
        <a:srgbClr val="008FD3"/>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lIns="90000" tIns="72000" rIns="90000" bIns="72000" rtlCol="0" anchor="ct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Ariba_2021_16x9_white" id="{5E96BB2E-C57A-E149-89ED-5971C267F99F}" vid="{421FE751-1ADB-334F-8DDE-71A7F3546071}"/>
    </a:ext>
  </a:extLst>
</a:theme>
</file>

<file path=ppt/theme/theme2.xml><?xml version="1.0" encoding="utf-8"?>
<a:theme xmlns:a="http://schemas.openxmlformats.org/drawingml/2006/main" name="SAP Ariba 2021 16x9 blue">
  <a:themeElements>
    <a:clrScheme name="SAP_Colors2018 - blue">
      <a:dk1>
        <a:srgbClr val="00195A"/>
      </a:dk1>
      <a:lt1>
        <a:srgbClr val="FFFFFF"/>
      </a:lt1>
      <a:dk2>
        <a:srgbClr val="CCCCCC"/>
      </a:dk2>
      <a:lt2>
        <a:srgbClr val="999999"/>
      </a:lt2>
      <a:accent1>
        <a:srgbClr val="F0AB00"/>
      </a:accent1>
      <a:accent2>
        <a:srgbClr val="666666"/>
      </a:accent2>
      <a:accent3>
        <a:srgbClr val="0076CB"/>
      </a:accent3>
      <a:accent4>
        <a:srgbClr val="4FB81C"/>
      </a:accent4>
      <a:accent5>
        <a:srgbClr val="E35500"/>
      </a:accent5>
      <a:accent6>
        <a:srgbClr val="760A85"/>
      </a:accent6>
      <a:hlink>
        <a:srgbClr val="0076CB"/>
      </a:hlink>
      <a:folHlink>
        <a:srgbClr val="0076CB"/>
      </a:folHlink>
    </a:clrScheme>
    <a:fontScheme name="SAP Fonts">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noFill/>
        <a:ln w="25400" algn="ctr">
          <a:solidFill>
            <a:schemeClr val="tx1"/>
          </a:solidFill>
          <a:miter lim="800000"/>
          <a:headEnd/>
          <a:tailEnd/>
        </a:ln>
      </a:spPr>
      <a:bodyPr rot="0" spcFirstLastPara="0" vertOverflow="overflow" horzOverflow="overflow" vert="horz" wrap="square" lIns="90000" tIns="72000" rIns="90000" bIns="72000" numCol="1" spcCol="0" rtlCol="0" fromWordArt="0" anchor="ctr" anchorCtr="0" forceAA="0" compatLnSpc="1">
        <a:prstTxWarp prst="textNoShape">
          <a:avLst/>
        </a:prstTxWarp>
        <a:noAutofit/>
      </a:bodyPr>
      <a:lstStyle>
        <a:defPPr marR="0" algn="ctr" defTabSz="914400" eaLnBrk="1" fontAlgn="base" latinLnBrk="0" hangingPunct="1">
          <a:lnSpc>
            <a:spcPct val="100000"/>
          </a:lnSpc>
          <a:spcBef>
            <a:spcPct val="50000"/>
          </a:spcBef>
          <a:spcAft>
            <a:spcPct val="0"/>
          </a:spcAft>
          <a:buClr>
            <a:srgbClr val="F0AB00"/>
          </a:buClr>
          <a:buSzPct val="80000"/>
          <a:tabLst/>
          <a:defRPr kumimoji="0" sz="1800" b="0" i="0" u="none" strike="noStrike" kern="0" cap="none" spc="0" normalizeH="0" baseline="0" noProof="0" dirty="0" err="1" smtClean="0">
            <a:ln>
              <a:noFill/>
            </a:ln>
            <a:effectLst/>
            <a:uLnTx/>
            <a:uFillTx/>
            <a:ea typeface="Arial Unicode MS" pitchFamily="34" charset="-128"/>
            <a:cs typeface="Arial Unicode MS" pitchFamily="34" charset="-128"/>
          </a:defRPr>
        </a:defPPr>
      </a:lstStyle>
    </a:spDef>
    <a:lnDef>
      <a:spPr>
        <a:ln w="25400">
          <a:solidFill>
            <a:schemeClr val="tx1"/>
          </a:solidFill>
          <a:headEnd type="none" w="med" len="med"/>
          <a:tailEnd type="none" w="med" len="med"/>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fontAlgn="base">
          <a:spcBef>
            <a:spcPct val="50000"/>
          </a:spcBef>
          <a:spcAft>
            <a:spcPct val="0"/>
          </a:spcAft>
          <a:buClr>
            <a:srgbClr val="F0AB00"/>
          </a:buClr>
          <a:buSzPct val="80000"/>
          <a:defRPr sz="1800" kern="0" dirty="0" err="1" smtClean="0">
            <a:ea typeface="Arial Unicode MS" pitchFamily="34" charset="-128"/>
            <a:cs typeface="Arial Unicode MS" pitchFamily="34" charset="-128"/>
          </a:defRPr>
        </a:defPPr>
      </a:lstStyle>
    </a:txDef>
  </a:objectDefaults>
  <a:extraClrSchemeLst/>
  <a:extLst>
    <a:ext uri="{05A4C25C-085E-4340-85A3-A5531E510DB2}">
      <thm15:themeFamily xmlns:thm15="http://schemas.microsoft.com/office/thememl/2012/main" name="SAP_Ariba_2021_16x9_white" id="{5E96BB2E-C57A-E149-89ED-5971C267F99F}" vid="{6863F3B0-7EB9-774F-B71B-FE5AA588948A}"/>
    </a:ext>
  </a:extLst>
</a:theme>
</file>

<file path=ppt/theme/theme3.xml><?xml version="1.0" encoding="utf-8"?>
<a:theme xmlns:a="http://schemas.openxmlformats.org/drawingml/2006/main" name="Office Theme">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SAP_Colors2011">
      <a:dk1>
        <a:srgbClr val="000000"/>
      </a:dk1>
      <a:lt1>
        <a:srgbClr val="FFFFFF"/>
      </a:lt1>
      <a:dk2>
        <a:srgbClr val="00AFE3"/>
      </a:dk2>
      <a:lt2>
        <a:srgbClr val="CCCCCC"/>
      </a:lt2>
      <a:accent1>
        <a:srgbClr val="FDB913"/>
      </a:accent1>
      <a:accent2>
        <a:srgbClr val="626366"/>
      </a:accent2>
      <a:accent3>
        <a:srgbClr val="0082C9"/>
      </a:accent3>
      <a:accent4>
        <a:srgbClr val="4BBE44"/>
      </a:accent4>
      <a:accent5>
        <a:srgbClr val="B1D249"/>
      </a:accent5>
      <a:accent6>
        <a:srgbClr val="80298F"/>
      </a:accent6>
      <a:hlink>
        <a:srgbClr val="04357B"/>
      </a:hlink>
      <a:folHlink>
        <a:srgbClr val="999999"/>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49C25E2489E243A81E67A5E1EDB4AB" ma:contentTypeVersion="13" ma:contentTypeDescription="Create a new document." ma:contentTypeScope="" ma:versionID="be2a3501e9c8a10d388716ef9397494b">
  <xsd:schema xmlns:xsd="http://www.w3.org/2001/XMLSchema" xmlns:xs="http://www.w3.org/2001/XMLSchema" xmlns:p="http://schemas.microsoft.com/office/2006/metadata/properties" xmlns:ns2="56e5287d-017b-441b-8765-d82f399bd6f9" xmlns:ns3="a94b4153-4ca8-4e98-855e-9264726c7996" targetNamespace="http://schemas.microsoft.com/office/2006/metadata/properties" ma:root="true" ma:fieldsID="74685a1a5737315967dfc4c7f82aaa57" ns2:_="" ns3:_="">
    <xsd:import namespace="56e5287d-017b-441b-8765-d82f399bd6f9"/>
    <xsd:import namespace="a94b4153-4ca8-4e98-855e-9264726c799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LengthInSeconds" minOccurs="0"/>
                <xsd:element ref="ns3:SharedWithUsers" minOccurs="0"/>
                <xsd:element ref="ns3:SharedWithDetails" minOccurs="0"/>
                <xsd:element ref="ns2:MediaServiceDateTaken"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6e5287d-017b-441b-8765-d82f399bd6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LengthInSeconds" ma:index="12" nillable="true" ma:displayName="MediaLengthInSeconds" ma:hidden="true" ma:internalName="MediaLengthInSeconds" ma:readOnly="true">
      <xsd:simpleType>
        <xsd:restriction base="dms:Unknown"/>
      </xsd:simpleType>
    </xsd:element>
    <xsd:element name="MediaServiceDateTaken" ma:index="15" nillable="true" ma:displayName="MediaServiceDateTaken" ma:hidden="true" ma:internalName="MediaServiceDateTaken"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7b3fb9d-ee0a-40a8-bd42-4026b75186d8" ma:termSetId="09814cd3-568e-fe90-9814-8d621ff8fb84" ma:anchorId="fba54fb3-c3e1-fe81-a776-ca4b69148c4d" ma:open="true" ma:isKeyword="false">
      <xsd:complexType>
        <xsd:sequence>
          <xsd:element ref="pc:Terms" minOccurs="0" maxOccurs="1"/>
        </xsd:sequence>
      </xsd:complex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94b4153-4ca8-4e98-855e-9264726c7996"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bab03f8f-5c60-4091-af90-46d0dd87e055}" ma:internalName="TaxCatchAll" ma:showField="CatchAllData" ma:web="a94b4153-4ca8-4e98-855e-9264726c799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6e5287d-017b-441b-8765-d82f399bd6f9">
      <Terms xmlns="http://schemas.microsoft.com/office/infopath/2007/PartnerControls"/>
    </lcf76f155ced4ddcb4097134ff3c332f>
    <TaxCatchAll xmlns="a94b4153-4ca8-4e98-855e-9264726c7996" xsi:nil="true"/>
    <SharedWithUsers xmlns="a94b4153-4ca8-4e98-855e-9264726c7996">
      <UserInfo>
        <DisplayName>WEIL, Michael</DisplayName>
        <AccountId>28</AccountId>
        <AccountType/>
      </UserInfo>
      <UserInfo>
        <DisplayName>Kulkarni, Ananth</DisplayName>
        <AccountId>295</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BB19B4-9774-4818-B6D9-7BFAE29C39BA}">
  <ds:schemaRefs>
    <ds:schemaRef ds:uri="56e5287d-017b-441b-8765-d82f399bd6f9"/>
    <ds:schemaRef ds:uri="a94b4153-4ca8-4e98-855e-9264726c799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BB79A66-01BB-4E3D-8B8C-9E02C094792E}">
  <ds:schemaRefs>
    <ds:schemaRef ds:uri="56e5287d-017b-441b-8765-d82f399bd6f9"/>
    <ds:schemaRef ds:uri="http://schemas.openxmlformats.org/package/2006/metadata/core-properties"/>
    <ds:schemaRef ds:uri="a94b4153-4ca8-4e98-855e-9264726c7996"/>
    <ds:schemaRef ds:uri="http://schemas.microsoft.com/office/2006/metadata/properties"/>
    <ds:schemaRef ds:uri="http://schemas.microsoft.com/office/2006/documentManagement/types"/>
    <ds:schemaRef ds:uri="http://www.w3.org/XML/1998/namespace"/>
    <ds:schemaRef ds:uri="http://purl.org/dc/elements/1.1/"/>
    <ds:schemaRef ds:uri="http://schemas.microsoft.com/office/infopath/2007/PartnerControls"/>
    <ds:schemaRef ds:uri="http://purl.org/dc/dcmitype/"/>
    <ds:schemaRef ds:uri="http://purl.org/dc/terms/"/>
  </ds:schemaRefs>
</ds:datastoreItem>
</file>

<file path=customXml/itemProps3.xml><?xml version="1.0" encoding="utf-8"?>
<ds:datastoreItem xmlns:ds="http://schemas.openxmlformats.org/officeDocument/2006/customXml" ds:itemID="{903F3B8D-58F1-4318-A1DE-E911DD44BA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SAP_Ariba_2021_16x9_White</Template>
  <TotalTime>400</TotalTime>
  <Words>3780</Words>
  <Application>Microsoft Office PowerPoint</Application>
  <PresentationFormat>Custom</PresentationFormat>
  <Paragraphs>582</Paragraphs>
  <Slides>27</Slides>
  <Notes>21</Notes>
  <HiddenSlides>2</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27</vt:i4>
      </vt:variant>
    </vt:vector>
  </HeadingPairs>
  <TitlesOfParts>
    <vt:vector size="37" baseType="lpstr">
      <vt:lpstr>Arial</vt:lpstr>
      <vt:lpstr>Arial Unicode MS</vt:lpstr>
      <vt:lpstr>Calibri</vt:lpstr>
      <vt:lpstr>Courier New</vt:lpstr>
      <vt:lpstr>Symbol</vt:lpstr>
      <vt:lpstr>Wingdings</vt:lpstr>
      <vt:lpstr>Wingdings</vt:lpstr>
      <vt:lpstr>SAP Ariba 2021 16x9 white</vt:lpstr>
      <vt:lpstr>SAP Ariba 2021 16x9 blue</vt:lpstr>
      <vt:lpstr>Worksheet</vt:lpstr>
      <vt:lpstr>SAP Business Network Supplier Integration options</vt:lpstr>
      <vt:lpstr>Agenda</vt:lpstr>
      <vt:lpstr>What is integration?</vt:lpstr>
      <vt:lpstr>Integration Value and Benefits</vt:lpstr>
      <vt:lpstr>SAP Ariba Cloud Integration Strategy and Vision</vt:lpstr>
      <vt:lpstr>Integration Methods</vt:lpstr>
      <vt:lpstr>Integration Methods (cont’d)</vt:lpstr>
      <vt:lpstr>Integration Methods (cont’d)</vt:lpstr>
      <vt:lpstr>Integration Methods (cont’d)</vt:lpstr>
      <vt:lpstr>Integration Methods (cont’d)</vt:lpstr>
      <vt:lpstr>Integration Methods (cont’d)</vt:lpstr>
      <vt:lpstr>Integration Methods (cont’d)</vt:lpstr>
      <vt:lpstr>Integration Methods (cont’d)</vt:lpstr>
      <vt:lpstr>HTTPS Connection</vt:lpstr>
      <vt:lpstr>HTTPS Connection (cont’d)</vt:lpstr>
      <vt:lpstr>AS2 Connection</vt:lpstr>
      <vt:lpstr>AS2 Connection (cont’d)</vt:lpstr>
      <vt:lpstr>Supplier Integration timeline and methodology</vt:lpstr>
      <vt:lpstr>Supplier Integration Project Planning Key Tasks</vt:lpstr>
      <vt:lpstr>PowerPoint Presentation</vt:lpstr>
      <vt:lpstr>Supplier Integration Methodology - RACI Matrix</vt:lpstr>
      <vt:lpstr>Integration Methodology  RACI Matrix (Supplier roles)</vt:lpstr>
      <vt:lpstr>Integration Methodology  After Go Live Transition To Support </vt:lpstr>
      <vt:lpstr>Appendix 1 - Subscription offerings for Business Network suppliers</vt:lpstr>
      <vt:lpstr>Thank you.</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Goes Here and Here and Here</dc:title>
  <dc:subject/>
  <dc:creator>SAP SE</dc:creator>
  <cp:keywords>2021/16:9/white</cp:keywords>
  <dc:description/>
  <cp:lastModifiedBy>WEIL, Michael</cp:lastModifiedBy>
  <cp:revision>1</cp:revision>
  <dcterms:created xsi:type="dcterms:W3CDTF">2021-02-24T09:59:29Z</dcterms:created>
  <dcterms:modified xsi:type="dcterms:W3CDTF">2023-02-22T09:19:28Z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3" name="_NewReviewCycle">
    <vt:lpwstr/>
  </property>
  <property fmtid="{D5CDD505-2E9C-101B-9397-08002B2CF9AE}" pid="8" name="ContentTypeId">
    <vt:lpwstr>0x010100EF49C25E2489E243A81E67A5E1EDB4AB</vt:lpwstr>
  </property>
  <property fmtid="{D5CDD505-2E9C-101B-9397-08002B2CF9AE}" pid="9" name="MediaServiceImageTags">
    <vt:lpwstr/>
  </property>
</Properties>
</file>