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webextensions/taskpanes.xml" ContentType="application/vnd.ms-office.webextensiontaskpanes+xml"/>
  <Override PartName="/ppt/webextensions/webextension1.xml" ContentType="application/vnd.ms-office.webextension+xml"/>
  <Override PartName="/ppt/webextensions/webextension2.xml" ContentType="application/vnd.ms-office.webextens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customXml/itemProps5.xml" ContentType="application/vnd.openxmlformats-officedocument.customXmlProperties+xml"/>
  <Override PartName="/customXml/itemProps6.xml" ContentType="application/vnd.openxmlformats-officedocument.customXmlProperties+xml"/>
  <Override PartName="/customXml/itemProps7.xml" ContentType="application/vnd.openxmlformats-officedocument.customXmlProperties+xml"/>
  <Override PartName="/customXml/itemProps8.xml" ContentType="application/vnd.openxmlformats-officedocument.customXmlProperties+xml"/>
  <Override PartName="/customXml/itemProps9.xml" ContentType="application/vnd.openxmlformats-officedocument.customXmlProperties+xml"/>
  <Override PartName="/customXml/itemProps10.xml" ContentType="application/vnd.openxmlformats-officedocument.customXmlProperties+xml"/>
  <Override PartName="/customXml/itemProps1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tags/tag125.xml" ContentType="application/vnd.openxmlformats-officedocument.presentationml.tags+xml"/>
  <Override PartName="/ppt/tags/tag126.xml" ContentType="application/vnd.openxmlformats-officedocument.presentationml.tags+xml"/>
  <Override PartName="/ppt/tags/tag127.xml" ContentType="application/vnd.openxmlformats-officedocument.presentationml.tags+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tags/tag128.xml" ContentType="application/vnd.openxmlformats-officedocument.presentationml.tags+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thumbnail" Target="docProps/thumbnail.jpeg"/><Relationship Id="rId7" Type="http://schemas.microsoft.com/office/2020/02/relationships/classificationlabels" Target="docMetadata/LabelInfo.xml"/><Relationship Id="rId2" Type="http://schemas.openxmlformats.org/officeDocument/2006/relationships/officeDocument" Target="ppt/presentation.xml"/><Relationship Id="rId1" Type="http://schemas.microsoft.com/office/2011/relationships/webextensiontaskpanes" Target="ppt/webextensions/taskpanes.xml"/><Relationship Id="rId6" Type="http://schemas.openxmlformats.org/officeDocument/2006/relationships/custom-properties" Target="docProps/custom.xml"/><Relationship Id="rId5" Type="http://schemas.openxmlformats.org/officeDocument/2006/relationships/extended-properties" Target="docProps/app.xml"/><Relationship Id="rId4" Type="http://schemas.openxmlformats.org/package/2006/relationships/metadata/core-properties" Target="docProps/core.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autoCompressPictures="0">
  <p:sldMasterIdLst>
    <p:sldMasterId id="2147483733" r:id="rId12"/>
  </p:sldMasterIdLst>
  <p:notesMasterIdLst>
    <p:notesMasterId r:id="rId81"/>
  </p:notesMasterIdLst>
  <p:handoutMasterIdLst>
    <p:handoutMasterId r:id="rId82"/>
  </p:handoutMasterIdLst>
  <p:sldIdLst>
    <p:sldId id="2061" r:id="rId13"/>
    <p:sldId id="1137" r:id="rId14"/>
    <p:sldId id="450" r:id="rId15"/>
    <p:sldId id="2062" r:id="rId16"/>
    <p:sldId id="2063" r:id="rId17"/>
    <p:sldId id="2058" r:id="rId18"/>
    <p:sldId id="5377" r:id="rId19"/>
    <p:sldId id="1036" r:id="rId20"/>
    <p:sldId id="1097" r:id="rId21"/>
    <p:sldId id="1013" r:id="rId22"/>
    <p:sldId id="1109" r:id="rId23"/>
    <p:sldId id="1025" r:id="rId24"/>
    <p:sldId id="5373" r:id="rId25"/>
    <p:sldId id="1031" r:id="rId26"/>
    <p:sldId id="1037" r:id="rId27"/>
    <p:sldId id="778" r:id="rId28"/>
    <p:sldId id="1098" r:id="rId29"/>
    <p:sldId id="1028" r:id="rId30"/>
    <p:sldId id="1038" r:id="rId31"/>
    <p:sldId id="1039" r:id="rId32"/>
    <p:sldId id="1040" r:id="rId33"/>
    <p:sldId id="1102" r:id="rId34"/>
    <p:sldId id="1099" r:id="rId35"/>
    <p:sldId id="1043" r:id="rId36"/>
    <p:sldId id="1044" r:id="rId37"/>
    <p:sldId id="1048" r:id="rId38"/>
    <p:sldId id="612" r:id="rId39"/>
    <p:sldId id="613" r:id="rId40"/>
    <p:sldId id="1100" r:id="rId41"/>
    <p:sldId id="5370" r:id="rId42"/>
    <p:sldId id="1087" r:id="rId43"/>
    <p:sldId id="1090" r:id="rId44"/>
    <p:sldId id="552" r:id="rId45"/>
    <p:sldId id="572" r:id="rId46"/>
    <p:sldId id="1022" r:id="rId47"/>
    <p:sldId id="1049" r:id="rId48"/>
    <p:sldId id="1027" r:id="rId49"/>
    <p:sldId id="1101" r:id="rId50"/>
    <p:sldId id="1110" r:id="rId51"/>
    <p:sldId id="1121" r:id="rId52"/>
    <p:sldId id="593" r:id="rId53"/>
    <p:sldId id="547" r:id="rId54"/>
    <p:sldId id="1123" r:id="rId55"/>
    <p:sldId id="551" r:id="rId56"/>
    <p:sldId id="1131" r:id="rId57"/>
    <p:sldId id="507" r:id="rId58"/>
    <p:sldId id="1070" r:id="rId59"/>
    <p:sldId id="1072" r:id="rId60"/>
    <p:sldId id="1074" r:id="rId61"/>
    <p:sldId id="1130" r:id="rId62"/>
    <p:sldId id="609" r:id="rId63"/>
    <p:sldId id="1086" r:id="rId64"/>
    <p:sldId id="1103" r:id="rId65"/>
    <p:sldId id="1104" r:id="rId66"/>
    <p:sldId id="1105" r:id="rId67"/>
    <p:sldId id="1106" r:id="rId68"/>
    <p:sldId id="1068" r:id="rId69"/>
    <p:sldId id="1092" r:id="rId70"/>
    <p:sldId id="628" r:id="rId71"/>
    <p:sldId id="5378" r:id="rId72"/>
    <p:sldId id="1004" r:id="rId73"/>
    <p:sldId id="1079" r:id="rId74"/>
    <p:sldId id="1118" r:id="rId75"/>
    <p:sldId id="557" r:id="rId76"/>
    <p:sldId id="626" r:id="rId77"/>
    <p:sldId id="533" r:id="rId78"/>
    <p:sldId id="5374" r:id="rId79"/>
    <p:sldId id="448" r:id="rId80"/>
  </p:sldIdLst>
  <p:sldSz cx="12192000" cy="6858000"/>
  <p:notesSz cx="6858000" cy="9144000"/>
  <p:embeddedFontLst>
    <p:embeddedFont>
      <p:font typeface="72 Brand" panose="020B0604020202020204" charset="0"/>
      <p:regular r:id="rId83"/>
      <p:bold r:id="rId84"/>
      <p:italic r:id="rId85"/>
      <p:boldItalic r:id="rId86"/>
    </p:embeddedFont>
    <p:embeddedFont>
      <p:font typeface="72 Brand Medium" panose="020B0604020202020204" charset="0"/>
      <p:regular r:id="rId87"/>
      <p:italic r:id="rId88"/>
    </p:embeddedFont>
    <p:embeddedFont>
      <p:font typeface="Arial Unicode MS" panose="020B0604020202020204" pitchFamily="34" charset="-128"/>
      <p:regular r:id="rId89"/>
    </p:embeddedFont>
  </p:embeddedFontLst>
  <p:custDataLst>
    <p:tags r:id="rId90"/>
  </p:custDataLst>
  <p:defaultTextStyle>
    <a:defPPr>
      <a:defRPr lang="de-DE"/>
    </a:defPPr>
    <a:lvl1pPr marL="0" algn="l" defTabSz="1088776" rtl="0" eaLnBrk="1" latinLnBrk="0" hangingPunct="1">
      <a:defRPr lang="de-DE" sz="2100" kern="1200">
        <a:solidFill>
          <a:schemeClr val="tx1"/>
        </a:solidFill>
        <a:latin typeface="Arial"/>
        <a:ea typeface="+mn-ea"/>
        <a:cs typeface="+mn-cs"/>
      </a:defRPr>
    </a:lvl1pPr>
    <a:lvl2pPr marL="544388" algn="l" defTabSz="1088776" rtl="0" eaLnBrk="1" latinLnBrk="0" hangingPunct="1">
      <a:buClr>
        <a:srgbClr val="FDB913"/>
      </a:buClr>
      <a:buSzPct val="100000"/>
      <a:buFont typeface="wingdings"/>
      <a:buChar char=""/>
      <a:defRPr lang="de-DE" sz="2100" kern="1200">
        <a:solidFill>
          <a:schemeClr val="tx1"/>
        </a:solidFill>
        <a:latin typeface="Arial"/>
        <a:ea typeface="+mn-ea"/>
        <a:cs typeface="+mn-cs"/>
      </a:defRPr>
    </a:lvl2pPr>
    <a:lvl3pPr marL="1088776" algn="l" defTabSz="1088776" rtl="0" eaLnBrk="1" latinLnBrk="0" hangingPunct="1">
      <a:buClr>
        <a:srgbClr val="666666"/>
      </a:buClr>
      <a:buSzPct val="80000"/>
      <a:buFont typeface="Wingdings"/>
      <a:buChar char="n"/>
      <a:defRPr lang="de-DE" sz="1700" kern="1200">
        <a:solidFill>
          <a:schemeClr val="tx1"/>
        </a:solidFill>
        <a:latin typeface="Arial"/>
        <a:ea typeface="+mn-ea"/>
        <a:cs typeface="+mn-cs"/>
      </a:defRPr>
    </a:lvl3pPr>
    <a:lvl4pPr marL="1633164" algn="l" defTabSz="1088776" rtl="0" eaLnBrk="1" latinLnBrk="0" hangingPunct="1">
      <a:buClr>
        <a:srgbClr val="666666"/>
      </a:buClr>
      <a:buSzPct val="80000"/>
      <a:buFont typeface="Arial"/>
      <a:buChar char=""/>
      <a:defRPr lang="de-DE" sz="1400" kern="1200">
        <a:solidFill>
          <a:schemeClr val="tx1"/>
        </a:solidFill>
        <a:latin typeface="Arial"/>
        <a:ea typeface="+mn-ea"/>
        <a:cs typeface="+mn-cs"/>
      </a:defRPr>
    </a:lvl4pPr>
    <a:lvl5pPr marL="2177552" algn="l" defTabSz="1088776" rtl="0" eaLnBrk="1" latinLnBrk="0" hangingPunct="1">
      <a:buClr>
        <a:srgbClr val="666666"/>
      </a:buClr>
      <a:buSzPct val="80000"/>
      <a:buFont typeface="Arial"/>
      <a:buChar char=""/>
      <a:defRPr lang="de-DE" sz="1200" kern="1200">
        <a:solidFill>
          <a:schemeClr val="tx1"/>
        </a:solidFill>
        <a:latin typeface="Arial"/>
        <a:ea typeface="+mn-ea"/>
        <a:cs typeface="+mn-cs"/>
      </a:defRPr>
    </a:lvl5pPr>
    <a:lvl6pPr marL="2721940" algn="l" defTabSz="1088776" rtl="0" eaLnBrk="1" latinLnBrk="0" hangingPunct="1">
      <a:defRPr sz="2100" kern="1200">
        <a:solidFill>
          <a:schemeClr val="tx1"/>
        </a:solidFill>
        <a:latin typeface="+mn-lt"/>
        <a:ea typeface="+mn-ea"/>
        <a:cs typeface="+mn-cs"/>
      </a:defRPr>
    </a:lvl6pPr>
    <a:lvl7pPr marL="3266328" algn="l" defTabSz="1088776" rtl="0" eaLnBrk="1" latinLnBrk="0" hangingPunct="1">
      <a:defRPr sz="2100" kern="1200">
        <a:solidFill>
          <a:schemeClr val="tx1"/>
        </a:solidFill>
        <a:latin typeface="+mn-lt"/>
        <a:ea typeface="+mn-ea"/>
        <a:cs typeface="+mn-cs"/>
      </a:defRPr>
    </a:lvl7pPr>
    <a:lvl8pPr marL="3810716" algn="l" defTabSz="1088776" rtl="0" eaLnBrk="1" latinLnBrk="0" hangingPunct="1">
      <a:defRPr sz="2100" kern="1200">
        <a:solidFill>
          <a:schemeClr val="tx1"/>
        </a:solidFill>
        <a:latin typeface="+mn-lt"/>
        <a:ea typeface="+mn-ea"/>
        <a:cs typeface="+mn-cs"/>
      </a:defRPr>
    </a:lvl8pPr>
    <a:lvl9pPr marL="4355104" algn="l" defTabSz="1088776" rtl="0" eaLnBrk="1" latinLnBrk="0" hangingPunct="1">
      <a:defRPr sz="2100" kern="1200">
        <a:solidFill>
          <a:schemeClr val="tx1"/>
        </a:solidFill>
        <a:latin typeface="+mn-lt"/>
        <a:ea typeface="+mn-ea"/>
        <a:cs typeface="+mn-cs"/>
      </a:defRPr>
    </a:lvl9pPr>
  </p:defaultTextStyle>
  <p:extLst>
    <p:ext uri="{EFAFB233-063F-42B5-8137-9DF3F51BA10A}">
      <p15:sldGuideLst xmlns:p15="http://schemas.microsoft.com/office/powerpoint/2012/main">
        <p15:guide id="1" pos="3840" userDrawn="1">
          <p15:clr>
            <a:srgbClr val="A4A3A4"/>
          </p15:clr>
        </p15:guide>
        <p15:guide id="2" orient="horz" pos="3312" userDrawn="1">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DA7AF931-CC6C-B88F-2229-9D2F08151264}" name="Gervais, Ludie" initials="" userId="S::ludie.gervais@sap.com::fbe0db78-387f-4bc5-a019-07f1b690804f" providerId="AD"/>
  <p188:author id="{D629AC45-CF02-25BB-E40B-A7EAD787FED1}" name="Smaljancuk, Olga" initials="SO" userId="S::olga.smaljancuk@sap.com::27be2bf8-4123-4379-a543-fec5a4e24a66" providerId="AD"/>
  <p188:author id="{117F3758-683C-7085-5EC3-556DC57C9106}" name="Gross, Shauna (external - Service)" initials="GS(S" userId="S::shauna.gross@sap.com::590b86c3-c01a-4efe-9792-dc1449632f2c" providerId="AD"/>
  <p188:author id="{8CD70384-ADAC-16E3-ED9B-21827DE2A368}" name="Bohart, Morgan" initials="BM" userId="S::m.bohart@sap.com::648cde56-fabb-4bfb-977e-2c78c123f74c" providerId="AD"/>
  <p188:author id="{80EED8EC-C1A3-42E2-7CDB-2DF4C3CE4388}" name="Mata, Joel (external - Service)" initials="JM" userId="S::joel.mata@sap.com::893a05c4-1bc8-437a-bdae-a4612a2a6669" providerId="AD"/>
</p188:authorLst>
</file>

<file path=ppt/presProps.xml><?xml version="1.0" encoding="utf-8"?>
<p:presentationPr xmlns:a="http://schemas.openxmlformats.org/drawingml/2006/main" xmlns:r="http://schemas.openxmlformats.org/officeDocument/2006/relationships" xmlns:p="http://schemas.openxmlformats.org/presentationml/2006/main">
  <p:prnPr scaleToFitPaper="1"/>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70F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3B4B1D6-F661-AD52-C5D3-CDD98A25E268}" v="7" dt="2025-05-06T14:30:45.263"/>
    <p1510:client id="{F9C50F8B-84A5-407C-787E-9A02B8C7C15B}" v="1" dt="2025-05-07T15:21:52.944"/>
  </p1510:revLst>
</p1510:revInfo>
</file>

<file path=ppt/tableStyles.xml><?xml version="1.0" encoding="utf-8"?>
<a:tblStyleLst xmlns:a="http://schemas.openxmlformats.org/drawingml/2006/main" def="{2D5ABB26-0587-4C30-8999-92F81FD0307C}">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0845" autoAdjust="0"/>
    <p:restoredTop sz="94660"/>
  </p:normalViewPr>
  <p:slideViewPr>
    <p:cSldViewPr snapToGrid="0">
      <p:cViewPr>
        <p:scale>
          <a:sx n="80" d="100"/>
          <a:sy n="80" d="100"/>
        </p:scale>
        <p:origin x="514" y="110"/>
      </p:cViewPr>
      <p:guideLst>
        <p:guide pos="3840"/>
        <p:guide orient="horz" pos="3312"/>
      </p:guideLst>
    </p:cSldViewPr>
  </p:slideViewPr>
  <p:notesTextViewPr>
    <p:cViewPr>
      <p:scale>
        <a:sx n="1" d="1"/>
        <a:sy n="1" d="1"/>
      </p:scale>
      <p:origin x="0" y="0"/>
    </p:cViewPr>
  </p:notesTextViewPr>
  <p:notesViewPr>
    <p:cSldViewPr snapToGrid="0">
      <p:cViewPr varScale="1">
        <p:scale>
          <a:sx n="66" d="100"/>
          <a:sy n="66" d="100"/>
        </p:scale>
        <p:origin x="0" y="0"/>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14.xml"/><Relationship Id="rId21" Type="http://schemas.openxmlformats.org/officeDocument/2006/relationships/slide" Target="slides/slide9.xml"/><Relationship Id="rId42" Type="http://schemas.openxmlformats.org/officeDocument/2006/relationships/slide" Target="slides/slide30.xml"/><Relationship Id="rId47" Type="http://schemas.openxmlformats.org/officeDocument/2006/relationships/slide" Target="slides/slide35.xml"/><Relationship Id="rId63" Type="http://schemas.openxmlformats.org/officeDocument/2006/relationships/slide" Target="slides/slide51.xml"/><Relationship Id="rId68" Type="http://schemas.openxmlformats.org/officeDocument/2006/relationships/slide" Target="slides/slide56.xml"/><Relationship Id="rId84" Type="http://schemas.openxmlformats.org/officeDocument/2006/relationships/font" Target="fonts/font2.fntdata"/><Relationship Id="rId89" Type="http://schemas.openxmlformats.org/officeDocument/2006/relationships/font" Target="fonts/font7.fntdata"/><Relationship Id="rId16" Type="http://schemas.openxmlformats.org/officeDocument/2006/relationships/slide" Target="slides/slide4.xml"/><Relationship Id="rId11" Type="http://schemas.openxmlformats.org/officeDocument/2006/relationships/customXml" Target="../customXml/item11.xml"/><Relationship Id="rId32" Type="http://schemas.openxmlformats.org/officeDocument/2006/relationships/slide" Target="slides/slide20.xml"/><Relationship Id="rId37" Type="http://schemas.openxmlformats.org/officeDocument/2006/relationships/slide" Target="slides/slide25.xml"/><Relationship Id="rId53" Type="http://schemas.openxmlformats.org/officeDocument/2006/relationships/slide" Target="slides/slide41.xml"/><Relationship Id="rId58" Type="http://schemas.openxmlformats.org/officeDocument/2006/relationships/slide" Target="slides/slide46.xml"/><Relationship Id="rId74" Type="http://schemas.openxmlformats.org/officeDocument/2006/relationships/slide" Target="slides/slide62.xml"/><Relationship Id="rId79" Type="http://schemas.openxmlformats.org/officeDocument/2006/relationships/slide" Target="slides/slide67.xml"/><Relationship Id="rId5" Type="http://schemas.openxmlformats.org/officeDocument/2006/relationships/customXml" Target="../customXml/item5.xml"/><Relationship Id="rId90" Type="http://schemas.openxmlformats.org/officeDocument/2006/relationships/tags" Target="tags/tag1.xml"/><Relationship Id="rId95" Type="http://schemas.microsoft.com/office/2016/11/relationships/changesInfo" Target="changesInfos/changesInfo1.xml"/><Relationship Id="rId22" Type="http://schemas.openxmlformats.org/officeDocument/2006/relationships/slide" Target="slides/slide10.xml"/><Relationship Id="rId27" Type="http://schemas.openxmlformats.org/officeDocument/2006/relationships/slide" Target="slides/slide15.xml"/><Relationship Id="rId43" Type="http://schemas.openxmlformats.org/officeDocument/2006/relationships/slide" Target="slides/slide31.xml"/><Relationship Id="rId48" Type="http://schemas.openxmlformats.org/officeDocument/2006/relationships/slide" Target="slides/slide36.xml"/><Relationship Id="rId64" Type="http://schemas.openxmlformats.org/officeDocument/2006/relationships/slide" Target="slides/slide52.xml"/><Relationship Id="rId69" Type="http://schemas.openxmlformats.org/officeDocument/2006/relationships/slide" Target="slides/slide57.xml"/><Relationship Id="rId80" Type="http://schemas.openxmlformats.org/officeDocument/2006/relationships/slide" Target="slides/slide68.xml"/><Relationship Id="rId85" Type="http://schemas.openxmlformats.org/officeDocument/2006/relationships/font" Target="fonts/font3.fntdata"/><Relationship Id="rId3" Type="http://schemas.openxmlformats.org/officeDocument/2006/relationships/customXml" Target="../customXml/item3.xml"/><Relationship Id="rId12" Type="http://schemas.openxmlformats.org/officeDocument/2006/relationships/slideMaster" Target="slideMasters/slideMaster1.xml"/><Relationship Id="rId17" Type="http://schemas.openxmlformats.org/officeDocument/2006/relationships/slide" Target="slides/slide5.xml"/><Relationship Id="rId25" Type="http://schemas.openxmlformats.org/officeDocument/2006/relationships/slide" Target="slides/slide13.xml"/><Relationship Id="rId33" Type="http://schemas.openxmlformats.org/officeDocument/2006/relationships/slide" Target="slides/slide21.xml"/><Relationship Id="rId38" Type="http://schemas.openxmlformats.org/officeDocument/2006/relationships/slide" Target="slides/slide26.xml"/><Relationship Id="rId46" Type="http://schemas.openxmlformats.org/officeDocument/2006/relationships/slide" Target="slides/slide34.xml"/><Relationship Id="rId59" Type="http://schemas.openxmlformats.org/officeDocument/2006/relationships/slide" Target="slides/slide47.xml"/><Relationship Id="rId67" Type="http://schemas.openxmlformats.org/officeDocument/2006/relationships/slide" Target="slides/slide55.xml"/><Relationship Id="rId20" Type="http://schemas.openxmlformats.org/officeDocument/2006/relationships/slide" Target="slides/slide8.xml"/><Relationship Id="rId41" Type="http://schemas.openxmlformats.org/officeDocument/2006/relationships/slide" Target="slides/slide29.xml"/><Relationship Id="rId54" Type="http://schemas.openxmlformats.org/officeDocument/2006/relationships/slide" Target="slides/slide42.xml"/><Relationship Id="rId62" Type="http://schemas.openxmlformats.org/officeDocument/2006/relationships/slide" Target="slides/slide50.xml"/><Relationship Id="rId70" Type="http://schemas.openxmlformats.org/officeDocument/2006/relationships/slide" Target="slides/slide58.xml"/><Relationship Id="rId75" Type="http://schemas.openxmlformats.org/officeDocument/2006/relationships/slide" Target="slides/slide63.xml"/><Relationship Id="rId83" Type="http://schemas.openxmlformats.org/officeDocument/2006/relationships/font" Target="fonts/font1.fntdata"/><Relationship Id="rId88" Type="http://schemas.openxmlformats.org/officeDocument/2006/relationships/font" Target="fonts/font6.fntdata"/><Relationship Id="rId91" Type="http://schemas.openxmlformats.org/officeDocument/2006/relationships/presProps" Target="presProps.xml"/><Relationship Id="rId96"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customXml" Target="../customXml/item6.xml"/><Relationship Id="rId15" Type="http://schemas.openxmlformats.org/officeDocument/2006/relationships/slide" Target="slides/slide3.xml"/><Relationship Id="rId23" Type="http://schemas.openxmlformats.org/officeDocument/2006/relationships/slide" Target="slides/slide11.xml"/><Relationship Id="rId28" Type="http://schemas.openxmlformats.org/officeDocument/2006/relationships/slide" Target="slides/slide16.xml"/><Relationship Id="rId36" Type="http://schemas.openxmlformats.org/officeDocument/2006/relationships/slide" Target="slides/slide24.xml"/><Relationship Id="rId49" Type="http://schemas.openxmlformats.org/officeDocument/2006/relationships/slide" Target="slides/slide37.xml"/><Relationship Id="rId57" Type="http://schemas.openxmlformats.org/officeDocument/2006/relationships/slide" Target="slides/slide45.xml"/><Relationship Id="rId10" Type="http://schemas.openxmlformats.org/officeDocument/2006/relationships/customXml" Target="../customXml/item10.xml"/><Relationship Id="rId31" Type="http://schemas.openxmlformats.org/officeDocument/2006/relationships/slide" Target="slides/slide19.xml"/><Relationship Id="rId44" Type="http://schemas.openxmlformats.org/officeDocument/2006/relationships/slide" Target="slides/slide32.xml"/><Relationship Id="rId52" Type="http://schemas.openxmlformats.org/officeDocument/2006/relationships/slide" Target="slides/slide40.xml"/><Relationship Id="rId60" Type="http://schemas.openxmlformats.org/officeDocument/2006/relationships/slide" Target="slides/slide48.xml"/><Relationship Id="rId65" Type="http://schemas.openxmlformats.org/officeDocument/2006/relationships/slide" Target="slides/slide53.xml"/><Relationship Id="rId73" Type="http://schemas.openxmlformats.org/officeDocument/2006/relationships/slide" Target="slides/slide61.xml"/><Relationship Id="rId78" Type="http://schemas.openxmlformats.org/officeDocument/2006/relationships/slide" Target="slides/slide66.xml"/><Relationship Id="rId81" Type="http://schemas.openxmlformats.org/officeDocument/2006/relationships/notesMaster" Target="notesMasters/notesMaster1.xml"/><Relationship Id="rId86" Type="http://schemas.openxmlformats.org/officeDocument/2006/relationships/font" Target="fonts/font4.fntdata"/><Relationship Id="rId94" Type="http://schemas.openxmlformats.org/officeDocument/2006/relationships/tableStyles" Target="tableStyles.xml"/><Relationship Id="rId4" Type="http://schemas.openxmlformats.org/officeDocument/2006/relationships/customXml" Target="../customXml/item4.xml"/><Relationship Id="rId9" Type="http://schemas.openxmlformats.org/officeDocument/2006/relationships/customXml" Target="../customXml/item9.xml"/><Relationship Id="rId13" Type="http://schemas.openxmlformats.org/officeDocument/2006/relationships/slide" Target="slides/slide1.xml"/><Relationship Id="rId18" Type="http://schemas.openxmlformats.org/officeDocument/2006/relationships/slide" Target="slides/slide6.xml"/><Relationship Id="rId39" Type="http://schemas.openxmlformats.org/officeDocument/2006/relationships/slide" Target="slides/slide27.xml"/><Relationship Id="rId34" Type="http://schemas.openxmlformats.org/officeDocument/2006/relationships/slide" Target="slides/slide22.xml"/><Relationship Id="rId50" Type="http://schemas.openxmlformats.org/officeDocument/2006/relationships/slide" Target="slides/slide38.xml"/><Relationship Id="rId55" Type="http://schemas.openxmlformats.org/officeDocument/2006/relationships/slide" Target="slides/slide43.xml"/><Relationship Id="rId76" Type="http://schemas.openxmlformats.org/officeDocument/2006/relationships/slide" Target="slides/slide64.xml"/><Relationship Id="rId97" Type="http://schemas.microsoft.com/office/2018/10/relationships/authors" Target="authors.xml"/><Relationship Id="rId7" Type="http://schemas.openxmlformats.org/officeDocument/2006/relationships/customXml" Target="../customXml/item7.xml"/><Relationship Id="rId71" Type="http://schemas.openxmlformats.org/officeDocument/2006/relationships/slide" Target="slides/slide59.xml"/><Relationship Id="rId92" Type="http://schemas.openxmlformats.org/officeDocument/2006/relationships/viewProps" Target="viewProps.xml"/><Relationship Id="rId2" Type="http://schemas.openxmlformats.org/officeDocument/2006/relationships/customXml" Target="../customXml/item2.xml"/><Relationship Id="rId29" Type="http://schemas.openxmlformats.org/officeDocument/2006/relationships/slide" Target="slides/slide17.xml"/><Relationship Id="rId24" Type="http://schemas.openxmlformats.org/officeDocument/2006/relationships/slide" Target="slides/slide12.xml"/><Relationship Id="rId40" Type="http://schemas.openxmlformats.org/officeDocument/2006/relationships/slide" Target="slides/slide28.xml"/><Relationship Id="rId45" Type="http://schemas.openxmlformats.org/officeDocument/2006/relationships/slide" Target="slides/slide33.xml"/><Relationship Id="rId66" Type="http://schemas.openxmlformats.org/officeDocument/2006/relationships/slide" Target="slides/slide54.xml"/><Relationship Id="rId87" Type="http://schemas.openxmlformats.org/officeDocument/2006/relationships/font" Target="fonts/font5.fntdata"/><Relationship Id="rId61" Type="http://schemas.openxmlformats.org/officeDocument/2006/relationships/slide" Target="slides/slide49.xml"/><Relationship Id="rId82" Type="http://schemas.openxmlformats.org/officeDocument/2006/relationships/handoutMaster" Target="handoutMasters/handoutMaster1.xml"/><Relationship Id="rId19" Type="http://schemas.openxmlformats.org/officeDocument/2006/relationships/slide" Target="slides/slide7.xml"/><Relationship Id="rId14" Type="http://schemas.openxmlformats.org/officeDocument/2006/relationships/slide" Target="slides/slide2.xml"/><Relationship Id="rId30" Type="http://schemas.openxmlformats.org/officeDocument/2006/relationships/slide" Target="slides/slide18.xml"/><Relationship Id="rId35" Type="http://schemas.openxmlformats.org/officeDocument/2006/relationships/slide" Target="slides/slide23.xml"/><Relationship Id="rId56" Type="http://schemas.openxmlformats.org/officeDocument/2006/relationships/slide" Target="slides/slide44.xml"/><Relationship Id="rId77" Type="http://schemas.openxmlformats.org/officeDocument/2006/relationships/slide" Target="slides/slide65.xml"/><Relationship Id="rId8" Type="http://schemas.openxmlformats.org/officeDocument/2006/relationships/customXml" Target="../customXml/item8.xml"/><Relationship Id="rId51" Type="http://schemas.openxmlformats.org/officeDocument/2006/relationships/slide" Target="slides/slide39.xml"/><Relationship Id="rId72" Type="http://schemas.openxmlformats.org/officeDocument/2006/relationships/slide" Target="slides/slide60.xml"/><Relationship Id="rId93"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Paul, Vivek" userId="S::vivek.paul@nscorp.com::7b8ced6b-7b8e-4795-a9c8-9dca23a64f56" providerId="AD" clId="Web-{23B4B1D6-F661-AD52-C5D3-CDD98A25E268}"/>
    <pc:docChg chg="delSld modSld">
      <pc:chgData name="Paul, Vivek" userId="S::vivek.paul@nscorp.com::7b8ced6b-7b8e-4795-a9c8-9dca23a64f56" providerId="AD" clId="Web-{23B4B1D6-F661-AD52-C5D3-CDD98A25E268}" dt="2025-05-06T14:30:45.263" v="4" actId="20577"/>
      <pc:docMkLst>
        <pc:docMk/>
      </pc:docMkLst>
      <pc:sldChg chg="del">
        <pc:chgData name="Paul, Vivek" userId="S::vivek.paul@nscorp.com::7b8ced6b-7b8e-4795-a9c8-9dca23a64f56" providerId="AD" clId="Web-{23B4B1D6-F661-AD52-C5D3-CDD98A25E268}" dt="2025-05-06T14:19:37.716" v="0"/>
        <pc:sldMkLst>
          <pc:docMk/>
          <pc:sldMk cId="3304014914" sldId="920"/>
        </pc:sldMkLst>
      </pc:sldChg>
      <pc:sldChg chg="modSp">
        <pc:chgData name="Paul, Vivek" userId="S::vivek.paul@nscorp.com::7b8ced6b-7b8e-4795-a9c8-9dca23a64f56" providerId="AD" clId="Web-{23B4B1D6-F661-AD52-C5D3-CDD98A25E268}" dt="2025-05-06T14:25:56.634" v="1" actId="20577"/>
        <pc:sldMkLst>
          <pc:docMk/>
          <pc:sldMk cId="2526366162" sldId="1031"/>
        </pc:sldMkLst>
        <pc:spChg chg="mod">
          <ac:chgData name="Paul, Vivek" userId="S::vivek.paul@nscorp.com::7b8ced6b-7b8e-4795-a9c8-9dca23a64f56" providerId="AD" clId="Web-{23B4B1D6-F661-AD52-C5D3-CDD98A25E268}" dt="2025-05-06T14:25:56.634" v="1" actId="20577"/>
          <ac:spMkLst>
            <pc:docMk/>
            <pc:sldMk cId="2526366162" sldId="1031"/>
            <ac:spMk id="9" creationId="{0830B1D7-A27E-F160-2C30-DF67A615272B}"/>
          </ac:spMkLst>
        </pc:spChg>
      </pc:sldChg>
      <pc:sldChg chg="modSp">
        <pc:chgData name="Paul, Vivek" userId="S::vivek.paul@nscorp.com::7b8ced6b-7b8e-4795-a9c8-9dca23a64f56" providerId="AD" clId="Web-{23B4B1D6-F661-AD52-C5D3-CDD98A25E268}" dt="2025-05-06T14:30:45.263" v="4" actId="20577"/>
        <pc:sldMkLst>
          <pc:docMk/>
          <pc:sldMk cId="1017358198" sldId="2061"/>
        </pc:sldMkLst>
        <pc:spChg chg="mod">
          <ac:chgData name="Paul, Vivek" userId="S::vivek.paul@nscorp.com::7b8ced6b-7b8e-4795-a9c8-9dca23a64f56" providerId="AD" clId="Web-{23B4B1D6-F661-AD52-C5D3-CDD98A25E268}" dt="2025-05-06T14:30:45.263" v="4" actId="20577"/>
          <ac:spMkLst>
            <pc:docMk/>
            <pc:sldMk cId="1017358198" sldId="2061"/>
            <ac:spMk id="3" creationId="{9E1171E2-38D8-8239-71E9-69DC21FF73B2}"/>
          </ac:spMkLst>
        </pc:spChg>
      </pc:sldChg>
    </pc:docChg>
  </pc:docChgLst>
  <pc:docChgLst>
    <pc:chgData name="Paul, Vivek" userId="S::vivek.paul@nscorp.com::7b8ced6b-7b8e-4795-a9c8-9dca23a64f56" providerId="AD" clId="Web-{F9C50F8B-84A5-407C-787E-9A02B8C7C15B}"/>
    <pc:docChg chg="modSld">
      <pc:chgData name="Paul, Vivek" userId="S::vivek.paul@nscorp.com::7b8ced6b-7b8e-4795-a9c8-9dca23a64f56" providerId="AD" clId="Web-{F9C50F8B-84A5-407C-787E-9A02B8C7C15B}" dt="2025-05-07T15:21:52.944" v="0"/>
      <pc:docMkLst>
        <pc:docMk/>
      </pc:docMkLst>
      <pc:sldChg chg="delSp">
        <pc:chgData name="Paul, Vivek" userId="S::vivek.paul@nscorp.com::7b8ced6b-7b8e-4795-a9c8-9dca23a64f56" providerId="AD" clId="Web-{F9C50F8B-84A5-407C-787E-9A02B8C7C15B}" dt="2025-05-07T15:21:52.944" v="0"/>
        <pc:sldMkLst>
          <pc:docMk/>
          <pc:sldMk cId="640209904" sldId="448"/>
        </pc:sldMkLst>
        <pc:spChg chg="del">
          <ac:chgData name="Paul, Vivek" userId="S::vivek.paul@nscorp.com::7b8ced6b-7b8e-4795-a9c8-9dca23a64f56" providerId="AD" clId="Web-{F9C50F8B-84A5-407C-787E-9A02B8C7C15B}" dt="2025-05-07T15:21:52.944" v="0"/>
          <ac:spMkLst>
            <pc:docMk/>
            <pc:sldMk cId="640209904" sldId="448"/>
            <ac:spMk id="6" creationId="{0A46D4A0-DE86-A9E3-60A4-BB26E0452F42}"/>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5" name="Slide Number Placeholder 4"/>
          <p:cNvSpPr>
            <a:spLocks noGrp="1"/>
          </p:cNvSpPr>
          <p:nvPr>
            <p:ph type="sldNum" sz="quarter" idx="3"/>
          </p:nvPr>
        </p:nvSpPr>
        <p:spPr>
          <a:xfrm>
            <a:off x="1943100" y="8685213"/>
            <a:ext cx="2971800" cy="457200"/>
          </a:xfrm>
          <a:prstGeom prst="rect">
            <a:avLst/>
          </a:prstGeom>
        </p:spPr>
        <p:txBody>
          <a:bodyPr vert="horz" lIns="91440" tIns="45720" rIns="91440" bIns="45720" rtlCol="0" anchor="b"/>
          <a:lstStyle>
            <a:lvl1pPr algn="r">
              <a:defRPr sz="1200"/>
            </a:lvl1pPr>
          </a:lstStyle>
          <a:p>
            <a:pPr algn="ctr"/>
            <a:fld id="{47855BD9-AF71-426C-9B9B-B0E52B88852E}" type="slidenum">
              <a:rPr lang="de-DE" sz="1000" smtClean="0">
                <a:latin typeface="72 Brand" panose="020B0504030603020204" pitchFamily="34" charset="0"/>
              </a:rPr>
              <a:pPr algn="ctr"/>
              <a:t>‹#›</a:t>
            </a:fld>
            <a:endParaRPr lang="de-DE" sz="1000">
              <a:latin typeface="72 Brand" panose="020B0504030603020204" pitchFamily="34" charset="0"/>
            </a:endParaRPr>
          </a:p>
        </p:txBody>
      </p:sp>
    </p:spTree>
    <p:extLst>
      <p:ext uri="{BB962C8B-B14F-4D97-AF65-F5344CB8AC3E}">
        <p14:creationId xmlns:p14="http://schemas.microsoft.com/office/powerpoint/2010/main" val="235993245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Slide Image Placeholder 3"/>
          <p:cNvSpPr>
            <a:spLocks noGrp="1" noRot="1" noChangeAspect="1"/>
          </p:cNvSpPr>
          <p:nvPr>
            <p:ph type="sldImg" idx="2"/>
          </p:nvPr>
        </p:nvSpPr>
        <p:spPr>
          <a:xfrm>
            <a:off x="547688" y="612775"/>
            <a:ext cx="5762625" cy="3241675"/>
          </a:xfrm>
          <a:prstGeom prst="rect">
            <a:avLst/>
          </a:prstGeom>
          <a:noFill/>
          <a:ln w="12700">
            <a:solidFill>
              <a:prstClr val="black"/>
            </a:solidFill>
          </a:ln>
        </p:spPr>
        <p:txBody>
          <a:bodyPr vert="horz" lIns="91440" tIns="45720" rIns="91440" bIns="45720" rtlCol="0" anchor="ctr"/>
          <a:lstStyle/>
          <a:p>
            <a:endParaRPr lang="de-DE"/>
          </a:p>
        </p:txBody>
      </p:sp>
      <p:sp>
        <p:nvSpPr>
          <p:cNvPr id="5" name="Notes Placeholder 4"/>
          <p:cNvSpPr>
            <a:spLocks noGrp="1"/>
          </p:cNvSpPr>
          <p:nvPr>
            <p:ph type="body" sz="quarter" idx="3"/>
          </p:nvPr>
        </p:nvSpPr>
        <p:spPr>
          <a:xfrm>
            <a:off x="549000" y="4120162"/>
            <a:ext cx="5760000" cy="4563560"/>
          </a:xfrm>
          <a:prstGeom prst="rect">
            <a:avLst/>
          </a:prstGeom>
        </p:spPr>
        <p:txBody>
          <a:bodyPr vert="horz" lIns="0" tIns="0" rIns="0" bIns="0" rtlCol="0">
            <a:normAutofit/>
          </a:bodyPr>
          <a:lstStyle/>
          <a:p>
            <a:pPr lvl="0"/>
            <a:r>
              <a:rPr lang="en-US"/>
              <a:t>Click to edit Master text styles</a:t>
            </a:r>
          </a:p>
          <a:p>
            <a:pPr lvl="1"/>
            <a:r>
              <a:rPr lang="en-US"/>
              <a:t>Second level</a:t>
            </a:r>
          </a:p>
          <a:p>
            <a:pPr lvl="2"/>
            <a:r>
              <a:rPr lang="en-US"/>
              <a:t>Third level</a:t>
            </a:r>
          </a:p>
        </p:txBody>
      </p:sp>
      <p:sp>
        <p:nvSpPr>
          <p:cNvPr id="7" name="Slide Number Placeholder 6"/>
          <p:cNvSpPr>
            <a:spLocks noGrp="1"/>
          </p:cNvSpPr>
          <p:nvPr>
            <p:ph type="sldNum" sz="quarter" idx="5"/>
          </p:nvPr>
        </p:nvSpPr>
        <p:spPr>
          <a:xfrm>
            <a:off x="2957512" y="8935722"/>
            <a:ext cx="942976" cy="205358"/>
          </a:xfrm>
          <a:prstGeom prst="rect">
            <a:avLst/>
          </a:prstGeom>
        </p:spPr>
        <p:txBody>
          <a:bodyPr vert="horz" lIns="91440" tIns="45720" rIns="91440" bIns="45720" rtlCol="0" anchor="b"/>
          <a:lstStyle>
            <a:lvl1pPr algn="ctr">
              <a:defRPr sz="800" b="0" i="0">
                <a:latin typeface="72 Brand" panose="020B0504030603020204" pitchFamily="34" charset="0"/>
              </a:defRPr>
            </a:lvl1pPr>
          </a:lstStyle>
          <a:p>
            <a:fld id="{7D8C2C35-2B8A-446E-BEC0-FD36716C29AC}" type="slidenum">
              <a:rPr lang="en-DE" smtClean="0"/>
              <a:pPr/>
              <a:t>‹#›</a:t>
            </a:fld>
            <a:endParaRPr lang="en-DE"/>
          </a:p>
        </p:txBody>
      </p:sp>
    </p:spTree>
    <p:extLst>
      <p:ext uri="{BB962C8B-B14F-4D97-AF65-F5344CB8AC3E}">
        <p14:creationId xmlns:p14="http://schemas.microsoft.com/office/powerpoint/2010/main" val="2847385487"/>
      </p:ext>
    </p:extLst>
  </p:cSld>
  <p:clrMap bg1="lt1" tx1="dk1" bg2="lt2" tx2="dk2" accent1="accent1" accent2="accent2" accent3="accent3" accent4="accent4" accent5="accent5" accent6="accent6" hlink="hlink" folHlink="folHlink"/>
  <p:notesStyle>
    <a:lvl1pPr marL="0" algn="l" defTabSz="1088776" rtl="0" eaLnBrk="1" latinLnBrk="0" hangingPunct="1">
      <a:defRPr sz="1400" b="0" i="0" kern="1200">
        <a:solidFill>
          <a:schemeClr val="tx1"/>
        </a:solidFill>
        <a:latin typeface="72 Brand" panose="020B0504030603020204" pitchFamily="34" charset="0"/>
        <a:ea typeface="+mn-ea"/>
        <a:cs typeface="+mn-cs"/>
      </a:defRPr>
    </a:lvl1pPr>
    <a:lvl2pPr marL="180000" indent="-180000" algn="l" defTabSz="1088776" rtl="0" eaLnBrk="1" latinLnBrk="0" hangingPunct="1">
      <a:buClr>
        <a:schemeClr val="accent1"/>
      </a:buClr>
      <a:buSzPct val="100000"/>
      <a:buFont typeface="Wingdings" pitchFamily="2" charset="2"/>
      <a:buChar char=""/>
      <a:defRPr sz="1400" b="0" i="0" kern="1200">
        <a:solidFill>
          <a:schemeClr val="tx1"/>
        </a:solidFill>
        <a:latin typeface="72 Brand" panose="020B0504030603020204" pitchFamily="34" charset="0"/>
        <a:ea typeface="+mn-ea"/>
        <a:cs typeface="+mn-cs"/>
      </a:defRPr>
    </a:lvl2pPr>
    <a:lvl3pPr marL="360000" indent="-180000" algn="l" defTabSz="1088776" rtl="0" eaLnBrk="1" latinLnBrk="0" hangingPunct="1">
      <a:buClr>
        <a:schemeClr val="accent2"/>
      </a:buClr>
      <a:buSzPct val="80000"/>
      <a:buFont typeface="Symbol" pitchFamily="18" charset="2"/>
      <a:buChar char="-"/>
      <a:defRPr sz="1200" b="0" i="0" kern="1200">
        <a:solidFill>
          <a:schemeClr val="tx1"/>
        </a:solidFill>
        <a:latin typeface="72 Brand" panose="020B0504030603020204" pitchFamily="34" charset="0"/>
        <a:ea typeface="+mn-ea"/>
        <a:cs typeface="+mn-cs"/>
      </a:defRPr>
    </a:lvl3pPr>
    <a:lvl4pPr marL="674815" indent="-158780" algn="l" defTabSz="1088776" rtl="0" eaLnBrk="1" latinLnBrk="0" hangingPunct="1">
      <a:buClr>
        <a:schemeClr val="accent2"/>
      </a:buClr>
      <a:buFont typeface="Arial" pitchFamily="34" charset="0"/>
      <a:buChar char="–"/>
      <a:defRPr sz="1200" kern="1200">
        <a:solidFill>
          <a:schemeClr val="tx1"/>
        </a:solidFill>
        <a:latin typeface="+mn-lt"/>
        <a:ea typeface="+mn-ea"/>
        <a:cs typeface="+mn-cs"/>
      </a:defRPr>
    </a:lvl4pPr>
    <a:lvl5pPr marL="2177552" algn="l" defTabSz="1088776" rtl="0" eaLnBrk="1" latinLnBrk="0" hangingPunct="1">
      <a:defRPr sz="1400" kern="1200">
        <a:solidFill>
          <a:schemeClr val="tx1"/>
        </a:solidFill>
        <a:latin typeface="+mn-lt"/>
        <a:ea typeface="+mn-ea"/>
        <a:cs typeface="+mn-cs"/>
      </a:defRPr>
    </a:lvl5pPr>
    <a:lvl6pPr marL="2721940" algn="l" defTabSz="1088776" rtl="0" eaLnBrk="1" latinLnBrk="0" hangingPunct="1">
      <a:defRPr sz="1400" kern="1200">
        <a:solidFill>
          <a:schemeClr val="tx1"/>
        </a:solidFill>
        <a:latin typeface="+mn-lt"/>
        <a:ea typeface="+mn-ea"/>
        <a:cs typeface="+mn-cs"/>
      </a:defRPr>
    </a:lvl6pPr>
    <a:lvl7pPr marL="3266328" algn="l" defTabSz="1088776" rtl="0" eaLnBrk="1" latinLnBrk="0" hangingPunct="1">
      <a:defRPr sz="1400" kern="1200">
        <a:solidFill>
          <a:schemeClr val="tx1"/>
        </a:solidFill>
        <a:latin typeface="+mn-lt"/>
        <a:ea typeface="+mn-ea"/>
        <a:cs typeface="+mn-cs"/>
      </a:defRPr>
    </a:lvl7pPr>
    <a:lvl8pPr marL="3810716" algn="l" defTabSz="1088776" rtl="0" eaLnBrk="1" latinLnBrk="0" hangingPunct="1">
      <a:defRPr sz="1400" kern="1200">
        <a:solidFill>
          <a:schemeClr val="tx1"/>
        </a:solidFill>
        <a:latin typeface="+mn-lt"/>
        <a:ea typeface="+mn-ea"/>
        <a:cs typeface="+mn-cs"/>
      </a:defRPr>
    </a:lvl8pPr>
    <a:lvl9pPr marL="4355104" algn="l" defTabSz="1088776" rtl="0" eaLnBrk="1" latinLnBrk="0" hangingPunct="1">
      <a:defRPr sz="14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D8C2C35-2B8A-446E-BEC0-FD36716C29AC}" type="slidenum">
              <a:rPr lang="en-DE" smtClean="0"/>
              <a:pPr/>
              <a:t>1</a:t>
            </a:fld>
            <a:endParaRPr lang="en-DE"/>
          </a:p>
        </p:txBody>
      </p:sp>
    </p:spTree>
    <p:extLst>
      <p:ext uri="{BB962C8B-B14F-4D97-AF65-F5344CB8AC3E}">
        <p14:creationId xmlns:p14="http://schemas.microsoft.com/office/powerpoint/2010/main" val="236361391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Customer to adapt to project implementation specifics.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8D9ED34-BEDA-4742-8CDE-6D7210333F56}"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3363901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Customer to adapt to project implementation specifics. </a:t>
            </a:r>
          </a:p>
          <a:p>
            <a:endParaRPr lang="en-US"/>
          </a:p>
        </p:txBody>
      </p:sp>
      <p:sp>
        <p:nvSpPr>
          <p:cNvPr id="4" name="Slide Number Placeholder 3"/>
          <p:cNvSpPr>
            <a:spLocks noGrp="1"/>
          </p:cNvSpPr>
          <p:nvPr>
            <p:ph type="sldNum" sz="quarter" idx="5"/>
          </p:nvPr>
        </p:nvSpPr>
        <p:spPr/>
        <p:txBody>
          <a:bodyPr/>
          <a:lstStyle/>
          <a:p>
            <a:fld id="{879D52CB-C588-4628-81BD-D93AB9C88C3B}" type="slidenum">
              <a:rPr lang="en-US" smtClean="0"/>
              <a:t>14</a:t>
            </a:fld>
            <a:endParaRPr lang="en-US"/>
          </a:p>
        </p:txBody>
      </p:sp>
    </p:spTree>
    <p:extLst>
      <p:ext uri="{BB962C8B-B14F-4D97-AF65-F5344CB8AC3E}">
        <p14:creationId xmlns:p14="http://schemas.microsoft.com/office/powerpoint/2010/main" val="215261999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900"/>
              <a:t>Customer to adapt to project implementation specifics. </a:t>
            </a:r>
          </a:p>
          <a:p>
            <a:endParaRPr lang="en-US" sz="90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D8C2C35-2B8A-446E-BEC0-FD36716C29AC}" type="slidenum">
              <a:rPr kumimoji="0" lang="de-D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de-D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9251972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spcBef>
                <a:spcPct val="0"/>
              </a:spcBef>
            </a:pPr>
            <a:r>
              <a:rPr lang="en-US"/>
              <a:t>Customer to adapt to project implementation specifics. </a:t>
            </a:r>
          </a:p>
        </p:txBody>
      </p:sp>
      <p:sp>
        <p:nvSpPr>
          <p:cNvPr id="4" name="Slide Number Placeholder 3"/>
          <p:cNvSpPr>
            <a:spLocks noGrp="1"/>
          </p:cNvSpPr>
          <p:nvPr>
            <p:ph type="sldNum" sz="quarter" idx="10"/>
          </p:nvPr>
        </p:nvSpPr>
        <p:spPr/>
        <p:txBody>
          <a:bodyPr/>
          <a:lstStyle/>
          <a:p>
            <a:fld id="{7D8C2C35-2B8A-446E-BEC0-FD36716C29AC}" type="slidenum">
              <a:rPr lang="en-US" smtClean="0">
                <a:solidFill>
                  <a:prstClr val="black"/>
                </a:solidFill>
              </a:rPr>
              <a:pPr/>
              <a:t>16</a:t>
            </a:fld>
            <a:endParaRPr lang="en-US">
              <a:solidFill>
                <a:prstClr val="black"/>
              </a:solidFill>
            </a:endParaRPr>
          </a:p>
        </p:txBody>
      </p:sp>
    </p:spTree>
    <p:extLst>
      <p:ext uri="{BB962C8B-B14F-4D97-AF65-F5344CB8AC3E}">
        <p14:creationId xmlns:p14="http://schemas.microsoft.com/office/powerpoint/2010/main" val="20334076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Customer to adapt to project implementation specifics.</a:t>
            </a:r>
          </a:p>
          <a:p>
            <a:r>
              <a:rPr lang="en-US"/>
              <a:t>Customer to specify the mandatory fields for the project.</a:t>
            </a:r>
          </a:p>
        </p:txBody>
      </p:sp>
      <p:sp>
        <p:nvSpPr>
          <p:cNvPr id="4" name="Slide Number Placeholder 3"/>
          <p:cNvSpPr>
            <a:spLocks noGrp="1"/>
          </p:cNvSpPr>
          <p:nvPr>
            <p:ph type="sldNum" sz="quarter" idx="10"/>
          </p:nvPr>
        </p:nvSpPr>
        <p:spPr/>
        <p:txBody>
          <a:bodyPr/>
          <a:lstStyle/>
          <a:p>
            <a:fld id="{7D8C2C35-2B8A-446E-BEC0-FD36716C29AC}" type="slidenum">
              <a:rPr lang="en-US" smtClean="0">
                <a:solidFill>
                  <a:prstClr val="black"/>
                </a:solidFill>
              </a:rPr>
              <a:pPr/>
              <a:t>18</a:t>
            </a:fld>
            <a:endParaRPr lang="en-US">
              <a:solidFill>
                <a:prstClr val="black"/>
              </a:solidFill>
            </a:endParaRPr>
          </a:p>
        </p:txBody>
      </p:sp>
    </p:spTree>
    <p:extLst>
      <p:ext uri="{BB962C8B-B14F-4D97-AF65-F5344CB8AC3E}">
        <p14:creationId xmlns:p14="http://schemas.microsoft.com/office/powerpoint/2010/main" val="104112710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Customer to adapt to project implementation specifics.</a:t>
            </a:r>
          </a:p>
          <a:p>
            <a:endParaRPr lang="en-US"/>
          </a:p>
        </p:txBody>
      </p:sp>
      <p:sp>
        <p:nvSpPr>
          <p:cNvPr id="4" name="Slide Number Placeholder 3"/>
          <p:cNvSpPr>
            <a:spLocks noGrp="1"/>
          </p:cNvSpPr>
          <p:nvPr>
            <p:ph type="sldNum" sz="quarter" idx="5"/>
          </p:nvPr>
        </p:nvSpPr>
        <p:spPr/>
        <p:txBody>
          <a:bodyPr/>
          <a:lstStyle/>
          <a:p>
            <a:fld id="{88D9ED34-BEDA-4742-8CDE-6D7210333F56}" type="slidenum">
              <a:rPr lang="en-US" smtClean="0"/>
              <a:t>19</a:t>
            </a:fld>
            <a:endParaRPr lang="en-US"/>
          </a:p>
        </p:txBody>
      </p:sp>
    </p:spTree>
    <p:extLst>
      <p:ext uri="{BB962C8B-B14F-4D97-AF65-F5344CB8AC3E}">
        <p14:creationId xmlns:p14="http://schemas.microsoft.com/office/powerpoint/2010/main" val="251406222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Customer to adapt to project implementation specifics.</a:t>
            </a:r>
          </a:p>
          <a:p>
            <a:endParaRPr lang="en-US"/>
          </a:p>
        </p:txBody>
      </p:sp>
      <p:sp>
        <p:nvSpPr>
          <p:cNvPr id="4" name="Slide Number Placeholder 3"/>
          <p:cNvSpPr>
            <a:spLocks noGrp="1"/>
          </p:cNvSpPr>
          <p:nvPr>
            <p:ph type="sldNum" sz="quarter" idx="5"/>
          </p:nvPr>
        </p:nvSpPr>
        <p:spPr/>
        <p:txBody>
          <a:bodyPr/>
          <a:lstStyle/>
          <a:p>
            <a:fld id="{88D9ED34-BEDA-4742-8CDE-6D7210333F56}" type="slidenum">
              <a:rPr lang="en-US" smtClean="0"/>
              <a:t>20</a:t>
            </a:fld>
            <a:endParaRPr lang="en-US"/>
          </a:p>
        </p:txBody>
      </p:sp>
    </p:spTree>
    <p:extLst>
      <p:ext uri="{BB962C8B-B14F-4D97-AF65-F5344CB8AC3E}">
        <p14:creationId xmlns:p14="http://schemas.microsoft.com/office/powerpoint/2010/main" val="215826360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Customer to adapt to project implementation specifics.</a:t>
            </a:r>
          </a:p>
          <a:p>
            <a:endParaRPr lang="en-US"/>
          </a:p>
        </p:txBody>
      </p:sp>
      <p:sp>
        <p:nvSpPr>
          <p:cNvPr id="4" name="Slide Number Placeholder 3"/>
          <p:cNvSpPr>
            <a:spLocks noGrp="1"/>
          </p:cNvSpPr>
          <p:nvPr>
            <p:ph type="sldNum" sz="quarter" idx="5"/>
          </p:nvPr>
        </p:nvSpPr>
        <p:spPr/>
        <p:txBody>
          <a:bodyPr/>
          <a:lstStyle/>
          <a:p>
            <a:fld id="{88D9ED34-BEDA-4742-8CDE-6D7210333F56}" type="slidenum">
              <a:rPr lang="en-US" smtClean="0"/>
              <a:t>21</a:t>
            </a:fld>
            <a:endParaRPr lang="en-US"/>
          </a:p>
        </p:txBody>
      </p:sp>
    </p:spTree>
    <p:extLst>
      <p:ext uri="{BB962C8B-B14F-4D97-AF65-F5344CB8AC3E}">
        <p14:creationId xmlns:p14="http://schemas.microsoft.com/office/powerpoint/2010/main" val="134589872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Customer to adapt to project implementation specifics.</a:t>
            </a:r>
          </a:p>
          <a:p>
            <a:endParaRPr lang="en-US"/>
          </a:p>
        </p:txBody>
      </p:sp>
      <p:sp>
        <p:nvSpPr>
          <p:cNvPr id="4" name="Slide Number Placeholder 3"/>
          <p:cNvSpPr>
            <a:spLocks noGrp="1"/>
          </p:cNvSpPr>
          <p:nvPr>
            <p:ph type="sldNum" sz="quarter" idx="5"/>
          </p:nvPr>
        </p:nvSpPr>
        <p:spPr/>
        <p:txBody>
          <a:bodyPr/>
          <a:lstStyle/>
          <a:p>
            <a:fld id="{88D9ED34-BEDA-4742-8CDE-6D7210333F56}" type="slidenum">
              <a:rPr lang="en-US" smtClean="0"/>
              <a:t>23</a:t>
            </a:fld>
            <a:endParaRPr lang="en-US"/>
          </a:p>
        </p:txBody>
      </p:sp>
    </p:spTree>
    <p:extLst>
      <p:ext uri="{BB962C8B-B14F-4D97-AF65-F5344CB8AC3E}">
        <p14:creationId xmlns:p14="http://schemas.microsoft.com/office/powerpoint/2010/main" val="12233647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Customer to adapt to project implementation specifics.</a:t>
            </a:r>
          </a:p>
          <a:p>
            <a:endParaRPr lang="en-US"/>
          </a:p>
        </p:txBody>
      </p:sp>
      <p:sp>
        <p:nvSpPr>
          <p:cNvPr id="4" name="Slide Number Placeholder 3"/>
          <p:cNvSpPr>
            <a:spLocks noGrp="1"/>
          </p:cNvSpPr>
          <p:nvPr>
            <p:ph type="sldNum" sz="quarter" idx="5"/>
          </p:nvPr>
        </p:nvSpPr>
        <p:spPr/>
        <p:txBody>
          <a:bodyPr/>
          <a:lstStyle/>
          <a:p>
            <a:fld id="{88D9ED34-BEDA-4742-8CDE-6D7210333F56}" type="slidenum">
              <a:rPr lang="en-US" smtClean="0"/>
              <a:t>24</a:t>
            </a:fld>
            <a:endParaRPr lang="en-US"/>
          </a:p>
        </p:txBody>
      </p:sp>
    </p:spTree>
    <p:extLst>
      <p:ext uri="{BB962C8B-B14F-4D97-AF65-F5344CB8AC3E}">
        <p14:creationId xmlns:p14="http://schemas.microsoft.com/office/powerpoint/2010/main" val="66418710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D8C2C35-2B8A-446E-BEC0-FD36716C29AC}" type="slidenum">
              <a:rPr lang="de-DE" smtClean="0"/>
              <a:pPr/>
              <a:t>2</a:t>
            </a:fld>
            <a:endParaRPr lang="de-DE" dirty="0"/>
          </a:p>
        </p:txBody>
      </p:sp>
    </p:spTree>
    <p:extLst>
      <p:ext uri="{BB962C8B-B14F-4D97-AF65-F5344CB8AC3E}">
        <p14:creationId xmlns:p14="http://schemas.microsoft.com/office/powerpoint/2010/main" val="200925722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Customer to adapt to project implementation specifics.</a:t>
            </a:r>
          </a:p>
          <a:p>
            <a:endParaRPr lang="en-US"/>
          </a:p>
        </p:txBody>
      </p:sp>
      <p:sp>
        <p:nvSpPr>
          <p:cNvPr id="4" name="Slide Number Placeholder 3"/>
          <p:cNvSpPr>
            <a:spLocks noGrp="1"/>
          </p:cNvSpPr>
          <p:nvPr>
            <p:ph type="sldNum" sz="quarter" idx="5"/>
          </p:nvPr>
        </p:nvSpPr>
        <p:spPr/>
        <p:txBody>
          <a:bodyPr/>
          <a:lstStyle/>
          <a:p>
            <a:fld id="{88D9ED34-BEDA-4742-8CDE-6D7210333F56}" type="slidenum">
              <a:rPr lang="en-US" smtClean="0"/>
              <a:t>25</a:t>
            </a:fld>
            <a:endParaRPr lang="en-US"/>
          </a:p>
        </p:txBody>
      </p:sp>
    </p:spTree>
    <p:extLst>
      <p:ext uri="{BB962C8B-B14F-4D97-AF65-F5344CB8AC3E}">
        <p14:creationId xmlns:p14="http://schemas.microsoft.com/office/powerpoint/2010/main" val="259496139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Customer to adapt to project implementation specifics.</a:t>
            </a:r>
          </a:p>
          <a:p>
            <a:endParaRPr lang="en-US"/>
          </a:p>
        </p:txBody>
      </p:sp>
      <p:sp>
        <p:nvSpPr>
          <p:cNvPr id="4" name="Slide Number Placeholder 3"/>
          <p:cNvSpPr>
            <a:spLocks noGrp="1"/>
          </p:cNvSpPr>
          <p:nvPr>
            <p:ph type="sldNum" sz="quarter" idx="5"/>
          </p:nvPr>
        </p:nvSpPr>
        <p:spPr/>
        <p:txBody>
          <a:bodyPr/>
          <a:lstStyle/>
          <a:p>
            <a:fld id="{88D9ED34-BEDA-4742-8CDE-6D7210333F56}" type="slidenum">
              <a:rPr lang="en-US" smtClean="0"/>
              <a:t>26</a:t>
            </a:fld>
            <a:endParaRPr lang="en-US"/>
          </a:p>
        </p:txBody>
      </p:sp>
    </p:spTree>
    <p:extLst>
      <p:ext uri="{BB962C8B-B14F-4D97-AF65-F5344CB8AC3E}">
        <p14:creationId xmlns:p14="http://schemas.microsoft.com/office/powerpoint/2010/main" val="84463398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Customer to adapt to project implementation specifics.</a:t>
            </a:r>
          </a:p>
          <a:p>
            <a:endParaRPr lang="en-US"/>
          </a:p>
        </p:txBody>
      </p:sp>
      <p:sp>
        <p:nvSpPr>
          <p:cNvPr id="4" name="Slide Number Placeholder 3"/>
          <p:cNvSpPr>
            <a:spLocks noGrp="1"/>
          </p:cNvSpPr>
          <p:nvPr>
            <p:ph type="sldNum" sz="quarter" idx="10"/>
          </p:nvPr>
        </p:nvSpPr>
        <p:spPr/>
        <p:txBody>
          <a:bodyPr/>
          <a:lstStyle/>
          <a:p>
            <a:fld id="{7D8C2C35-2B8A-446E-BEC0-FD36716C29AC}" type="slidenum">
              <a:rPr lang="de-DE" smtClean="0"/>
              <a:pPr/>
              <a:t>27</a:t>
            </a:fld>
            <a:endParaRPr lang="de-DE"/>
          </a:p>
        </p:txBody>
      </p:sp>
    </p:spTree>
    <p:extLst>
      <p:ext uri="{BB962C8B-B14F-4D97-AF65-F5344CB8AC3E}">
        <p14:creationId xmlns:p14="http://schemas.microsoft.com/office/powerpoint/2010/main" val="159872229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Customer to adapt to project implementation specifics.</a:t>
            </a:r>
          </a:p>
          <a:p>
            <a:endParaRPr lang="en-US"/>
          </a:p>
        </p:txBody>
      </p:sp>
      <p:sp>
        <p:nvSpPr>
          <p:cNvPr id="4" name="Slide Number Placeholder 3"/>
          <p:cNvSpPr>
            <a:spLocks noGrp="1"/>
          </p:cNvSpPr>
          <p:nvPr>
            <p:ph type="sldNum" sz="quarter" idx="5"/>
          </p:nvPr>
        </p:nvSpPr>
        <p:spPr/>
        <p:txBody>
          <a:bodyPr/>
          <a:lstStyle/>
          <a:p>
            <a:fld id="{88D9ED34-BEDA-4742-8CDE-6D7210333F56}" type="slidenum">
              <a:rPr lang="en-US" smtClean="0"/>
              <a:t>28</a:t>
            </a:fld>
            <a:endParaRPr lang="en-US"/>
          </a:p>
        </p:txBody>
      </p:sp>
    </p:spTree>
    <p:extLst>
      <p:ext uri="{BB962C8B-B14F-4D97-AF65-F5344CB8AC3E}">
        <p14:creationId xmlns:p14="http://schemas.microsoft.com/office/powerpoint/2010/main" val="259040839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Customer to adapt to project implementation specifics. </a:t>
            </a:r>
          </a:p>
          <a:p>
            <a:endParaRPr lang="en-US"/>
          </a:p>
        </p:txBody>
      </p:sp>
      <p:sp>
        <p:nvSpPr>
          <p:cNvPr id="4" name="Slide Number Placeholder 3"/>
          <p:cNvSpPr>
            <a:spLocks noGrp="1"/>
          </p:cNvSpPr>
          <p:nvPr>
            <p:ph type="sldNum" sz="quarter" idx="5"/>
          </p:nvPr>
        </p:nvSpPr>
        <p:spPr/>
        <p:txBody>
          <a:bodyPr/>
          <a:lstStyle/>
          <a:p>
            <a:fld id="{879D52CB-C588-4628-81BD-D93AB9C88C3B}" type="slidenum">
              <a:rPr lang="en-US" smtClean="0"/>
              <a:t>29</a:t>
            </a:fld>
            <a:endParaRPr lang="en-US"/>
          </a:p>
        </p:txBody>
      </p:sp>
    </p:spTree>
    <p:extLst>
      <p:ext uri="{BB962C8B-B14F-4D97-AF65-F5344CB8AC3E}">
        <p14:creationId xmlns:p14="http://schemas.microsoft.com/office/powerpoint/2010/main" val="25522381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Customer to adapt to project implementation specifics. </a:t>
            </a:r>
          </a:p>
          <a:p>
            <a:endParaRPr lang="en-US"/>
          </a:p>
        </p:txBody>
      </p:sp>
      <p:sp>
        <p:nvSpPr>
          <p:cNvPr id="4" name="Slide Number Placeholder 3"/>
          <p:cNvSpPr>
            <a:spLocks noGrp="1"/>
          </p:cNvSpPr>
          <p:nvPr>
            <p:ph type="sldNum" sz="quarter" idx="5"/>
          </p:nvPr>
        </p:nvSpPr>
        <p:spPr/>
        <p:txBody>
          <a:bodyPr/>
          <a:lstStyle/>
          <a:p>
            <a:fld id="{879D52CB-C588-4628-81BD-D93AB9C88C3B}" type="slidenum">
              <a:rPr lang="en-US" smtClean="0"/>
              <a:t>30</a:t>
            </a:fld>
            <a:endParaRPr lang="en-US"/>
          </a:p>
        </p:txBody>
      </p:sp>
    </p:spTree>
    <p:extLst>
      <p:ext uri="{BB962C8B-B14F-4D97-AF65-F5344CB8AC3E}">
        <p14:creationId xmlns:p14="http://schemas.microsoft.com/office/powerpoint/2010/main" val="177662192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Customer to adapt to project implementation specifics.</a:t>
            </a:r>
          </a:p>
          <a:p>
            <a:endParaRPr lang="en-US"/>
          </a:p>
        </p:txBody>
      </p:sp>
      <p:sp>
        <p:nvSpPr>
          <p:cNvPr id="4" name="Slide Number Placeholder 3"/>
          <p:cNvSpPr>
            <a:spLocks noGrp="1"/>
          </p:cNvSpPr>
          <p:nvPr>
            <p:ph type="sldNum" sz="quarter" idx="5"/>
          </p:nvPr>
        </p:nvSpPr>
        <p:spPr/>
        <p:txBody>
          <a:bodyPr/>
          <a:lstStyle/>
          <a:p>
            <a:fld id="{88D9ED34-BEDA-4742-8CDE-6D7210333F56}" type="slidenum">
              <a:rPr lang="en-US" smtClean="0"/>
              <a:t>32</a:t>
            </a:fld>
            <a:endParaRPr lang="en-US"/>
          </a:p>
        </p:txBody>
      </p:sp>
    </p:spTree>
    <p:extLst>
      <p:ext uri="{BB962C8B-B14F-4D97-AF65-F5344CB8AC3E}">
        <p14:creationId xmlns:p14="http://schemas.microsoft.com/office/powerpoint/2010/main" val="146273166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AA00D627-0270-403D-BB93-9C7F6A155A38}" type="slidenum">
              <a:rPr lang="en-US" smtClean="0"/>
              <a:pPr eaLnBrk="1" hangingPunct="1"/>
              <a:t>33</a:t>
            </a:fld>
            <a:endParaRPr lang="en-US"/>
          </a:p>
        </p:txBody>
      </p:sp>
      <p:sp>
        <p:nvSpPr>
          <p:cNvPr id="51203" name="Rectangle 2"/>
          <p:cNvSpPr>
            <a:spLocks noGrp="1" noRot="1" noChangeAspect="1" noChangeArrowheads="1" noTextEdit="1"/>
          </p:cNvSpPr>
          <p:nvPr>
            <p:ph type="sldImg"/>
          </p:nvPr>
        </p:nvSpPr>
        <p:spPr>
          <a:ln/>
        </p:spPr>
      </p:sp>
      <p:sp>
        <p:nvSpPr>
          <p:cNvPr id="5120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t>Customer to adapt to project implementation specifics.</a:t>
            </a:r>
          </a:p>
          <a:p>
            <a:pPr eaLnBrk="1" hangingPunct="1"/>
            <a:r>
              <a:rPr lang="en-US"/>
              <a:t>Customer to add preferred search criteria.</a:t>
            </a:r>
          </a:p>
        </p:txBody>
      </p:sp>
    </p:spTree>
    <p:extLst>
      <p:ext uri="{BB962C8B-B14F-4D97-AF65-F5344CB8AC3E}">
        <p14:creationId xmlns:p14="http://schemas.microsoft.com/office/powerpoint/2010/main" val="93452023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Customer to adapt to project implementation specifics. Customer to add OC manage requirements for the suppliers.</a:t>
            </a:r>
          </a:p>
        </p:txBody>
      </p:sp>
      <p:sp>
        <p:nvSpPr>
          <p:cNvPr id="4" name="Slide Number Placeholder 3"/>
          <p:cNvSpPr>
            <a:spLocks noGrp="1"/>
          </p:cNvSpPr>
          <p:nvPr>
            <p:ph type="sldNum" sz="quarter" idx="10"/>
          </p:nvPr>
        </p:nvSpPr>
        <p:spPr/>
        <p:txBody>
          <a:bodyPr/>
          <a:lstStyle/>
          <a:p>
            <a:fld id="{7D8C2C35-2B8A-446E-BEC0-FD36716C29AC}" type="slidenum">
              <a:rPr lang="en-US" smtClean="0"/>
              <a:pPr/>
              <a:t>34</a:t>
            </a:fld>
            <a:endParaRPr lang="en-US"/>
          </a:p>
        </p:txBody>
      </p:sp>
    </p:spTree>
    <p:extLst>
      <p:ext uri="{BB962C8B-B14F-4D97-AF65-F5344CB8AC3E}">
        <p14:creationId xmlns:p14="http://schemas.microsoft.com/office/powerpoint/2010/main" val="403880094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900"/>
              <a:t>Customer to adapt to project implementation specifics. </a:t>
            </a:r>
          </a:p>
          <a:p>
            <a:endParaRPr lang="en-US" sz="900"/>
          </a:p>
        </p:txBody>
      </p:sp>
      <p:sp>
        <p:nvSpPr>
          <p:cNvPr id="4" name="Slide Number Placeholder 3"/>
          <p:cNvSpPr>
            <a:spLocks noGrp="1"/>
          </p:cNvSpPr>
          <p:nvPr>
            <p:ph type="sldNum" sz="quarter" idx="10"/>
          </p:nvPr>
        </p:nvSpPr>
        <p:spPr/>
        <p:txBody>
          <a:bodyPr/>
          <a:lstStyle/>
          <a:p>
            <a:fld id="{7D8C2C35-2B8A-446E-BEC0-FD36716C29AC}" type="slidenum">
              <a:rPr lang="de-DE" smtClean="0"/>
              <a:pPr/>
              <a:t>35</a:t>
            </a:fld>
            <a:endParaRPr lang="de-DE"/>
          </a:p>
        </p:txBody>
      </p:sp>
    </p:spTree>
    <p:extLst>
      <p:ext uri="{BB962C8B-B14F-4D97-AF65-F5344CB8AC3E}">
        <p14:creationId xmlns:p14="http://schemas.microsoft.com/office/powerpoint/2010/main" val="247235974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p>
            <a:pPr marL="0" marR="0" lvl="0" indent="0" algn="ctr" defTabSz="1088776" rtl="0" eaLnBrk="1" fontAlgn="auto" latinLnBrk="0" hangingPunct="1">
              <a:lnSpc>
                <a:spcPct val="100000"/>
              </a:lnSpc>
              <a:spcBef>
                <a:spcPts val="0"/>
              </a:spcBef>
              <a:spcAft>
                <a:spcPts val="0"/>
              </a:spcAft>
              <a:buClrTx/>
              <a:buSzTx/>
              <a:buFontTx/>
              <a:buNone/>
              <a:tabLst/>
              <a:defRPr/>
            </a:pPr>
            <a:fld id="{7D8C2C35-2B8A-446E-BEC0-FD36716C29AC}" type="slidenum">
              <a:rPr kumimoji="0" lang="de-DE" sz="800" b="0" i="0" u="none" strike="noStrike" kern="1200" cap="none" spc="0" normalizeH="0" baseline="0" noProof="0" smtClean="0">
                <a:ln>
                  <a:noFill/>
                </a:ln>
                <a:solidFill>
                  <a:srgbClr val="000000"/>
                </a:solidFill>
                <a:effectLst/>
                <a:uLnTx/>
                <a:uFillTx/>
                <a:latin typeface="Arial"/>
                <a:ea typeface="+mn-ea"/>
                <a:cs typeface="+mn-cs"/>
              </a:rPr>
              <a:pPr marL="0" marR="0" lvl="0" indent="0" algn="ctr" defTabSz="1088776" rtl="0" eaLnBrk="1" fontAlgn="auto" latinLnBrk="0" hangingPunct="1">
                <a:lnSpc>
                  <a:spcPct val="100000"/>
                </a:lnSpc>
                <a:spcBef>
                  <a:spcPts val="0"/>
                </a:spcBef>
                <a:spcAft>
                  <a:spcPts val="0"/>
                </a:spcAft>
                <a:buClrTx/>
                <a:buSzTx/>
                <a:buFontTx/>
                <a:buNone/>
                <a:tabLst/>
                <a:defRPr/>
              </a:pPr>
              <a:t>3</a:t>
            </a:fld>
            <a:endParaRPr kumimoji="0" lang="de-DE" sz="800" b="0" i="0" u="none" strike="noStrike" kern="1200" cap="none" spc="0" normalizeH="0" baseline="0" noProof="0">
              <a:ln>
                <a:noFill/>
              </a:ln>
              <a:solidFill>
                <a:srgbClr val="000000"/>
              </a:solidFill>
              <a:effectLst/>
              <a:uLnTx/>
              <a:uFillTx/>
              <a:latin typeface="Arial"/>
              <a:ea typeface="+mn-ea"/>
              <a:cs typeface="+mn-cs"/>
            </a:endParaRPr>
          </a:p>
        </p:txBody>
      </p:sp>
      <p:sp>
        <p:nvSpPr>
          <p:cNvPr id="9" name="Slide Image Placeholder 8"/>
          <p:cNvSpPr>
            <a:spLocks noGrp="1" noRot="1" noChangeAspect="1"/>
          </p:cNvSpPr>
          <p:nvPr>
            <p:ph type="sldImg"/>
          </p:nvPr>
        </p:nvSpPr>
        <p:spPr>
          <a:xfrm>
            <a:off x="269875" y="665163"/>
            <a:ext cx="6257925" cy="3519487"/>
          </a:xfrm>
        </p:spPr>
      </p:sp>
      <p:sp>
        <p:nvSpPr>
          <p:cNvPr id="10" name="Notes Placeholder 9"/>
          <p:cNvSpPr>
            <a:spLocks noGrp="1"/>
          </p:cNvSpPr>
          <p:nvPr>
            <p:ph type="body" idx="1"/>
          </p:nvPr>
        </p:nvSpPr>
        <p:spPr/>
        <p:txBody>
          <a:bodyPr>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Customer to adapt to project implementation specifics. </a:t>
            </a:r>
          </a:p>
          <a:p>
            <a:endParaRPr lang="en-US"/>
          </a:p>
        </p:txBody>
      </p:sp>
    </p:spTree>
    <p:extLst>
      <p:ext uri="{BB962C8B-B14F-4D97-AF65-F5344CB8AC3E}">
        <p14:creationId xmlns:p14="http://schemas.microsoft.com/office/powerpoint/2010/main" val="409516627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a:t>Customer to adjust to project implementation specifics.</a:t>
            </a:r>
          </a:p>
        </p:txBody>
      </p:sp>
      <p:sp>
        <p:nvSpPr>
          <p:cNvPr id="4" name="Slide Number Placeholder 3"/>
          <p:cNvSpPr>
            <a:spLocks noGrp="1"/>
          </p:cNvSpPr>
          <p:nvPr>
            <p:ph type="sldNum" sz="quarter" idx="10"/>
          </p:nvPr>
        </p:nvSpPr>
        <p:spPr/>
        <p:txBody>
          <a:bodyPr/>
          <a:lstStyle/>
          <a:p>
            <a:fld id="{88D9ED34-BEDA-4742-8CDE-6D7210333F56}" type="slidenum">
              <a:rPr lang="en-US" smtClean="0"/>
              <a:t>36</a:t>
            </a:fld>
            <a:endParaRPr lang="en-US"/>
          </a:p>
        </p:txBody>
      </p:sp>
    </p:spTree>
    <p:extLst>
      <p:ext uri="{BB962C8B-B14F-4D97-AF65-F5344CB8AC3E}">
        <p14:creationId xmlns:p14="http://schemas.microsoft.com/office/powerpoint/2010/main" val="251596220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900"/>
              <a:t>Customer to adjust to project implementation specifics.</a:t>
            </a:r>
          </a:p>
          <a:p>
            <a:r>
              <a:rPr lang="en-US" sz="900" b="1"/>
              <a:t>Allowed actions can be performed by suppliers as well as by 3</a:t>
            </a:r>
            <a:r>
              <a:rPr lang="en-US" sz="900" b="1" baseline="30000"/>
              <a:t>rd</a:t>
            </a:r>
            <a:r>
              <a:rPr lang="en-US" sz="900" b="1"/>
              <a:t> party logistic providers. If this scenario is in scope, customer to address accordingly.</a:t>
            </a:r>
          </a:p>
        </p:txBody>
      </p:sp>
      <p:sp>
        <p:nvSpPr>
          <p:cNvPr id="4" name="Slide Number Placeholder 3"/>
          <p:cNvSpPr>
            <a:spLocks noGrp="1"/>
          </p:cNvSpPr>
          <p:nvPr>
            <p:ph type="sldNum" sz="quarter" idx="10"/>
          </p:nvPr>
        </p:nvSpPr>
        <p:spPr/>
        <p:txBody>
          <a:bodyPr/>
          <a:lstStyle/>
          <a:p>
            <a:fld id="{7D8C2C35-2B8A-446E-BEC0-FD36716C29AC}" type="slidenum">
              <a:rPr lang="de-DE" smtClean="0"/>
              <a:pPr/>
              <a:t>37</a:t>
            </a:fld>
            <a:endParaRPr lang="de-DE"/>
          </a:p>
        </p:txBody>
      </p:sp>
    </p:spTree>
    <p:extLst>
      <p:ext uri="{BB962C8B-B14F-4D97-AF65-F5344CB8AC3E}">
        <p14:creationId xmlns:p14="http://schemas.microsoft.com/office/powerpoint/2010/main" val="236640593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Customer to adjust to project implementation specifics.</a:t>
            </a:r>
          </a:p>
          <a:p>
            <a:endParaRPr lang="en-US"/>
          </a:p>
        </p:txBody>
      </p:sp>
      <p:sp>
        <p:nvSpPr>
          <p:cNvPr id="4" name="Slide Number Placeholder 3"/>
          <p:cNvSpPr>
            <a:spLocks noGrp="1"/>
          </p:cNvSpPr>
          <p:nvPr>
            <p:ph type="sldNum" sz="quarter" idx="10"/>
          </p:nvPr>
        </p:nvSpPr>
        <p:spPr/>
        <p:txBody>
          <a:bodyPr/>
          <a:lstStyle/>
          <a:p>
            <a:fld id="{7D8C2C35-2B8A-446E-BEC0-FD36716C29AC}" type="slidenum">
              <a:rPr lang="en-US" smtClean="0"/>
              <a:pPr/>
              <a:t>38</a:t>
            </a:fld>
            <a:endParaRPr lang="en-US"/>
          </a:p>
        </p:txBody>
      </p:sp>
    </p:spTree>
    <p:extLst>
      <p:ext uri="{BB962C8B-B14F-4D97-AF65-F5344CB8AC3E}">
        <p14:creationId xmlns:p14="http://schemas.microsoft.com/office/powerpoint/2010/main" val="2262572875"/>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A6E40A5C-1BE7-4CD6-BF5F-8C4C0626CF06}" type="slidenum">
              <a:rPr lang="en-US" smtClean="0"/>
              <a:pPr eaLnBrk="1" hangingPunct="1"/>
              <a:t>39</a:t>
            </a:fld>
            <a:endParaRPr lang="en-US"/>
          </a:p>
        </p:txBody>
      </p:sp>
      <p:sp>
        <p:nvSpPr>
          <p:cNvPr id="47107" name="Rectangle 2"/>
          <p:cNvSpPr>
            <a:spLocks noGrp="1" noRot="1" noChangeAspect="1" noChangeArrowheads="1" noTextEdit="1"/>
          </p:cNvSpPr>
          <p:nvPr>
            <p:ph type="sldImg"/>
          </p:nvPr>
        </p:nvSpPr>
        <p:spPr>
          <a:ln/>
        </p:spPr>
      </p:sp>
      <p:sp>
        <p:nvSpPr>
          <p:cNvPr id="4710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t>Customer to adjust to project implementation specifics.</a:t>
            </a:r>
          </a:p>
          <a:p>
            <a:pPr eaLnBrk="1" hangingPunct="1"/>
            <a:r>
              <a:rPr lang="en-US"/>
              <a:t>Customer to add specific preference for supplier ASN management.</a:t>
            </a:r>
          </a:p>
        </p:txBody>
      </p:sp>
    </p:spTree>
    <p:extLst>
      <p:ext uri="{BB962C8B-B14F-4D97-AF65-F5344CB8AC3E}">
        <p14:creationId xmlns:p14="http://schemas.microsoft.com/office/powerpoint/2010/main" val="140584267"/>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66B17219-6FAB-43B5-ABB9-0D9C727CAD42}" type="slidenum">
              <a:rPr lang="en-US" smtClean="0"/>
              <a:pPr eaLnBrk="1" hangingPunct="1"/>
              <a:t>40</a:t>
            </a:fld>
            <a:endParaRPr lang="en-US"/>
          </a:p>
        </p:txBody>
      </p:sp>
      <p:sp>
        <p:nvSpPr>
          <p:cNvPr id="50179" name="Rectangle 2"/>
          <p:cNvSpPr>
            <a:spLocks noGrp="1" noRot="1" noChangeAspect="1" noChangeArrowheads="1" noTextEdit="1"/>
          </p:cNvSpPr>
          <p:nvPr>
            <p:ph type="sldImg"/>
          </p:nvPr>
        </p:nvSpPr>
        <p:spPr>
          <a:ln/>
        </p:spPr>
      </p:sp>
      <p:sp>
        <p:nvSpPr>
          <p:cNvPr id="5018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Customer to adjust to project implementation specifics.</a:t>
            </a:r>
          </a:p>
          <a:p>
            <a:pPr eaLnBrk="1" hangingPunct="1"/>
            <a:endParaRPr lang="en-US"/>
          </a:p>
        </p:txBody>
      </p:sp>
    </p:spTree>
    <p:extLst>
      <p:ext uri="{BB962C8B-B14F-4D97-AF65-F5344CB8AC3E}">
        <p14:creationId xmlns:p14="http://schemas.microsoft.com/office/powerpoint/2010/main" val="2475310039"/>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A6E40A5C-1BE7-4CD6-BF5F-8C4C0626CF06}" type="slidenum">
              <a:rPr lang="en-US" smtClean="0"/>
              <a:pPr eaLnBrk="1" hangingPunct="1"/>
              <a:t>41</a:t>
            </a:fld>
            <a:endParaRPr lang="en-US"/>
          </a:p>
        </p:txBody>
      </p:sp>
      <p:sp>
        <p:nvSpPr>
          <p:cNvPr id="47107" name="Rectangle 2"/>
          <p:cNvSpPr>
            <a:spLocks noGrp="1" noRot="1" noChangeAspect="1" noChangeArrowheads="1" noTextEdit="1"/>
          </p:cNvSpPr>
          <p:nvPr>
            <p:ph type="sldImg"/>
          </p:nvPr>
        </p:nvSpPr>
        <p:spPr>
          <a:ln/>
        </p:spPr>
      </p:sp>
      <p:sp>
        <p:nvSpPr>
          <p:cNvPr id="4710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Customer to adjust to project implementation specifics.</a:t>
            </a:r>
          </a:p>
          <a:p>
            <a:pPr eaLnBrk="1" hangingPunct="1"/>
            <a:endParaRPr lang="en-US"/>
          </a:p>
        </p:txBody>
      </p:sp>
    </p:spTree>
    <p:extLst>
      <p:ext uri="{BB962C8B-B14F-4D97-AF65-F5344CB8AC3E}">
        <p14:creationId xmlns:p14="http://schemas.microsoft.com/office/powerpoint/2010/main" val="3141328048"/>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66B17219-6FAB-43B5-ABB9-0D9C727CAD42}" type="slidenum">
              <a:rPr lang="en-US" smtClean="0"/>
              <a:pPr eaLnBrk="1" hangingPunct="1"/>
              <a:t>42</a:t>
            </a:fld>
            <a:endParaRPr lang="en-US"/>
          </a:p>
        </p:txBody>
      </p:sp>
      <p:sp>
        <p:nvSpPr>
          <p:cNvPr id="50179" name="Rectangle 2"/>
          <p:cNvSpPr>
            <a:spLocks noGrp="1" noRot="1" noChangeAspect="1" noChangeArrowheads="1" noTextEdit="1"/>
          </p:cNvSpPr>
          <p:nvPr>
            <p:ph type="sldImg"/>
          </p:nvPr>
        </p:nvSpPr>
        <p:spPr>
          <a:ln/>
        </p:spPr>
      </p:sp>
      <p:sp>
        <p:nvSpPr>
          <p:cNvPr id="5018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Customer to adjust to project implementation specifics.</a:t>
            </a:r>
          </a:p>
          <a:p>
            <a:pPr eaLnBrk="1" hangingPunct="1"/>
            <a:r>
              <a:rPr lang="en-US"/>
              <a:t>Customer to add any special requirements to serial numbers management. </a:t>
            </a:r>
          </a:p>
        </p:txBody>
      </p:sp>
    </p:spTree>
    <p:extLst>
      <p:ext uri="{BB962C8B-B14F-4D97-AF65-F5344CB8AC3E}">
        <p14:creationId xmlns:p14="http://schemas.microsoft.com/office/powerpoint/2010/main" val="2468872790"/>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A6E40A5C-1BE7-4CD6-BF5F-8C4C0626CF06}" type="slidenum">
              <a:rPr lang="en-US" smtClean="0"/>
              <a:pPr eaLnBrk="1" hangingPunct="1"/>
              <a:t>43</a:t>
            </a:fld>
            <a:endParaRPr lang="en-US"/>
          </a:p>
        </p:txBody>
      </p:sp>
      <p:sp>
        <p:nvSpPr>
          <p:cNvPr id="47107" name="Rectangle 2"/>
          <p:cNvSpPr>
            <a:spLocks noGrp="1" noRot="1" noChangeAspect="1" noChangeArrowheads="1" noTextEdit="1"/>
          </p:cNvSpPr>
          <p:nvPr>
            <p:ph type="sldImg"/>
          </p:nvPr>
        </p:nvSpPr>
        <p:spPr>
          <a:ln/>
        </p:spPr>
      </p:sp>
      <p:sp>
        <p:nvSpPr>
          <p:cNvPr id="4710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Customer to adjust to project implementation specifics.</a:t>
            </a:r>
          </a:p>
          <a:p>
            <a:pPr eaLnBrk="1" hangingPunct="1"/>
            <a:endParaRPr lang="en-US"/>
          </a:p>
        </p:txBody>
      </p:sp>
    </p:spTree>
    <p:extLst>
      <p:ext uri="{BB962C8B-B14F-4D97-AF65-F5344CB8AC3E}">
        <p14:creationId xmlns:p14="http://schemas.microsoft.com/office/powerpoint/2010/main" val="2645837518"/>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7"/>
          <p:cNvSpPr>
            <a:spLocks noGrp="1" noChangeArrowheads="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fld id="{7A65A13E-1D98-4A70-8DEC-2ADD03BB9BC0}" type="slidenum">
              <a:rPr lang="en-US" smtClean="0"/>
              <a:pPr eaLnBrk="1" hangingPunct="1">
                <a:defRPr/>
              </a:pPr>
              <a:t>44</a:t>
            </a:fld>
            <a:endParaRPr lang="en-US"/>
          </a:p>
        </p:txBody>
      </p:sp>
      <p:sp>
        <p:nvSpPr>
          <p:cNvPr id="26627" name="Rectangle 2"/>
          <p:cNvSpPr>
            <a:spLocks noGrp="1" noRot="1" noChangeAspect="1" noChangeArrowheads="1" noTextEdit="1"/>
          </p:cNvSpPr>
          <p:nvPr>
            <p:ph type="sldImg"/>
          </p:nvPr>
        </p:nvSpPr>
        <p:spPr>
          <a:xfrm>
            <a:off x="2794000" y="1936750"/>
            <a:ext cx="0" cy="0"/>
          </a:xfrm>
          <a:ln/>
        </p:spPr>
      </p:sp>
      <p:sp>
        <p:nvSpPr>
          <p:cNvPr id="26628" name="Rectangle 3"/>
          <p:cNvSpPr>
            <a:spLocks noGrp="1" noChangeArrowheads="1"/>
          </p:cNvSpPr>
          <p:nvPr>
            <p:ph type="body" idx="1"/>
          </p:nvPr>
        </p:nvSpPr>
        <p:spPr>
          <a:xfrm>
            <a:off x="906357" y="6798077"/>
            <a:ext cx="5060491" cy="2349336"/>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lang="en-US"/>
              <a:t>Customer to adjust to project implementation specifics.</a:t>
            </a:r>
          </a:p>
          <a:p>
            <a:pPr eaLnBrk="1" hangingPunct="1">
              <a:spcBef>
                <a:spcPct val="0"/>
              </a:spcBef>
            </a:pPr>
            <a:endParaRPr lang="en-US"/>
          </a:p>
        </p:txBody>
      </p:sp>
    </p:spTree>
    <p:extLst>
      <p:ext uri="{BB962C8B-B14F-4D97-AF65-F5344CB8AC3E}">
        <p14:creationId xmlns:p14="http://schemas.microsoft.com/office/powerpoint/2010/main" val="3126585579"/>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Customer to adjust to project implementation specifics.</a:t>
            </a:r>
          </a:p>
          <a:p>
            <a:endParaRPr lang="en-US"/>
          </a:p>
        </p:txBody>
      </p:sp>
      <p:sp>
        <p:nvSpPr>
          <p:cNvPr id="4" name="Slide Number Placeholder 3"/>
          <p:cNvSpPr>
            <a:spLocks noGrp="1"/>
          </p:cNvSpPr>
          <p:nvPr>
            <p:ph type="sldNum" sz="quarter" idx="10"/>
          </p:nvPr>
        </p:nvSpPr>
        <p:spPr/>
        <p:txBody>
          <a:bodyPr/>
          <a:lstStyle/>
          <a:p>
            <a:fld id="{7D8C2C35-2B8A-446E-BEC0-FD36716C29AC}" type="slidenum">
              <a:rPr lang="de-DE" smtClean="0"/>
              <a:pPr/>
              <a:t>45</a:t>
            </a:fld>
            <a:endParaRPr lang="de-DE"/>
          </a:p>
        </p:txBody>
      </p:sp>
    </p:spTree>
    <p:extLst>
      <p:ext uri="{BB962C8B-B14F-4D97-AF65-F5344CB8AC3E}">
        <p14:creationId xmlns:p14="http://schemas.microsoft.com/office/powerpoint/2010/main" val="334826579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D8C2C35-2B8A-446E-BEC0-FD36716C29AC}" type="slidenum">
              <a:rPr lang="en-DE" smtClean="0"/>
              <a:pPr/>
              <a:t>5</a:t>
            </a:fld>
            <a:endParaRPr lang="en-DE"/>
          </a:p>
        </p:txBody>
      </p:sp>
    </p:spTree>
    <p:extLst>
      <p:ext uri="{BB962C8B-B14F-4D97-AF65-F5344CB8AC3E}">
        <p14:creationId xmlns:p14="http://schemas.microsoft.com/office/powerpoint/2010/main" val="666265255"/>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AA00D627-0270-403D-BB93-9C7F6A155A38}" type="slidenum">
              <a:rPr lang="en-US" smtClean="0"/>
              <a:pPr eaLnBrk="1" hangingPunct="1"/>
              <a:t>46</a:t>
            </a:fld>
            <a:endParaRPr lang="en-US"/>
          </a:p>
        </p:txBody>
      </p:sp>
      <p:sp>
        <p:nvSpPr>
          <p:cNvPr id="51203" name="Rectangle 2"/>
          <p:cNvSpPr>
            <a:spLocks noGrp="1" noRot="1" noChangeAspect="1" noChangeArrowheads="1" noTextEdit="1"/>
          </p:cNvSpPr>
          <p:nvPr>
            <p:ph type="sldImg"/>
          </p:nvPr>
        </p:nvSpPr>
        <p:spPr>
          <a:ln/>
        </p:spPr>
      </p:sp>
      <p:sp>
        <p:nvSpPr>
          <p:cNvPr id="5120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Customer to adjust to project implementation specifics. In case ASN cancellation is forbidden to update the slide.</a:t>
            </a:r>
          </a:p>
          <a:p>
            <a:pPr eaLnBrk="1" hangingPunct="1"/>
            <a:r>
              <a:rPr lang="en-US"/>
              <a:t>Customer to add any specifics of ASN cancelation process suppliers should follow.</a:t>
            </a:r>
          </a:p>
        </p:txBody>
      </p:sp>
    </p:spTree>
    <p:extLst>
      <p:ext uri="{BB962C8B-B14F-4D97-AF65-F5344CB8AC3E}">
        <p14:creationId xmlns:p14="http://schemas.microsoft.com/office/powerpoint/2010/main" val="4167469192"/>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Customer to adjust to project implementation specifics. Customer to mention columns important to the business process. </a:t>
            </a:r>
          </a:p>
          <a:p>
            <a:endParaRPr lang="en-US"/>
          </a:p>
        </p:txBody>
      </p:sp>
      <p:sp>
        <p:nvSpPr>
          <p:cNvPr id="4" name="Slide Number Placeholder 3"/>
          <p:cNvSpPr>
            <a:spLocks noGrp="1"/>
          </p:cNvSpPr>
          <p:nvPr>
            <p:ph type="sldNum" sz="quarter" idx="10"/>
          </p:nvPr>
        </p:nvSpPr>
        <p:spPr/>
        <p:txBody>
          <a:bodyPr/>
          <a:lstStyle/>
          <a:p>
            <a:fld id="{7D8C2C35-2B8A-446E-BEC0-FD36716C29AC}" type="slidenum">
              <a:rPr lang="de-DE" smtClean="0"/>
              <a:pPr/>
              <a:t>47</a:t>
            </a:fld>
            <a:endParaRPr lang="de-DE"/>
          </a:p>
        </p:txBody>
      </p:sp>
    </p:spTree>
    <p:extLst>
      <p:ext uri="{BB962C8B-B14F-4D97-AF65-F5344CB8AC3E}">
        <p14:creationId xmlns:p14="http://schemas.microsoft.com/office/powerpoint/2010/main" val="2282167518"/>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Customer to adjust to project implementation specifics. Customer to mention recommended search criteria. </a:t>
            </a:r>
          </a:p>
          <a:p>
            <a:endParaRPr lang="en-US"/>
          </a:p>
        </p:txBody>
      </p:sp>
      <p:sp>
        <p:nvSpPr>
          <p:cNvPr id="4" name="Slide Number Placeholder 3"/>
          <p:cNvSpPr>
            <a:spLocks noGrp="1"/>
          </p:cNvSpPr>
          <p:nvPr>
            <p:ph type="sldNum" sz="quarter" idx="10"/>
          </p:nvPr>
        </p:nvSpPr>
        <p:spPr/>
        <p:txBody>
          <a:bodyPr/>
          <a:lstStyle/>
          <a:p>
            <a:fld id="{7D8C2C35-2B8A-446E-BEC0-FD36716C29AC}" type="slidenum">
              <a:rPr lang="de-DE" smtClean="0"/>
              <a:pPr/>
              <a:t>48</a:t>
            </a:fld>
            <a:endParaRPr lang="de-DE"/>
          </a:p>
        </p:txBody>
      </p:sp>
    </p:spTree>
    <p:extLst>
      <p:ext uri="{BB962C8B-B14F-4D97-AF65-F5344CB8AC3E}">
        <p14:creationId xmlns:p14="http://schemas.microsoft.com/office/powerpoint/2010/main" val="853592681"/>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7"/>
          <p:cNvSpPr>
            <a:spLocks noGrp="1" noChangeArrowheads="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fld id="{7A65A13E-1D98-4A70-8DEC-2ADD03BB9BC0}" type="slidenum">
              <a:rPr lang="en-US" smtClean="0"/>
              <a:pPr eaLnBrk="1" hangingPunct="1">
                <a:defRPr/>
              </a:pPr>
              <a:t>49</a:t>
            </a:fld>
            <a:endParaRPr lang="en-US"/>
          </a:p>
        </p:txBody>
      </p:sp>
      <p:sp>
        <p:nvSpPr>
          <p:cNvPr id="26627" name="Rectangle 2"/>
          <p:cNvSpPr>
            <a:spLocks noGrp="1" noRot="1" noChangeAspect="1" noChangeArrowheads="1" noTextEdit="1"/>
          </p:cNvSpPr>
          <p:nvPr>
            <p:ph type="sldImg"/>
          </p:nvPr>
        </p:nvSpPr>
        <p:spPr>
          <a:xfrm>
            <a:off x="2794000" y="1936750"/>
            <a:ext cx="0" cy="0"/>
          </a:xfrm>
          <a:ln/>
        </p:spPr>
      </p:sp>
      <p:sp>
        <p:nvSpPr>
          <p:cNvPr id="26628" name="Rectangle 3"/>
          <p:cNvSpPr>
            <a:spLocks noGrp="1" noChangeArrowheads="1"/>
          </p:cNvSpPr>
          <p:nvPr>
            <p:ph type="body" idx="1"/>
          </p:nvPr>
        </p:nvSpPr>
        <p:spPr>
          <a:xfrm>
            <a:off x="906357" y="6798077"/>
            <a:ext cx="5060491" cy="2349336"/>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r>
              <a:rPr lang="en-US"/>
              <a:t>Customer to adjust to project implementation specifics. </a:t>
            </a:r>
          </a:p>
        </p:txBody>
      </p:sp>
    </p:spTree>
    <p:extLst>
      <p:ext uri="{BB962C8B-B14F-4D97-AF65-F5344CB8AC3E}">
        <p14:creationId xmlns:p14="http://schemas.microsoft.com/office/powerpoint/2010/main" val="1250621964"/>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7"/>
          <p:cNvSpPr>
            <a:spLocks noGrp="1" noChangeArrowheads="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fld id="{7A65A13E-1D98-4A70-8DEC-2ADD03BB9BC0}" type="slidenum">
              <a:rPr lang="en-US" smtClean="0"/>
              <a:pPr eaLnBrk="1" hangingPunct="1">
                <a:defRPr/>
              </a:pPr>
              <a:t>50</a:t>
            </a:fld>
            <a:endParaRPr lang="en-US"/>
          </a:p>
        </p:txBody>
      </p:sp>
      <p:sp>
        <p:nvSpPr>
          <p:cNvPr id="26627" name="Rectangle 2"/>
          <p:cNvSpPr>
            <a:spLocks noGrp="1" noRot="1" noChangeAspect="1" noChangeArrowheads="1" noTextEdit="1"/>
          </p:cNvSpPr>
          <p:nvPr>
            <p:ph type="sldImg"/>
          </p:nvPr>
        </p:nvSpPr>
        <p:spPr>
          <a:xfrm>
            <a:off x="2794000" y="1936750"/>
            <a:ext cx="0" cy="0"/>
          </a:xfrm>
          <a:ln/>
        </p:spPr>
      </p:sp>
      <p:sp>
        <p:nvSpPr>
          <p:cNvPr id="26628" name="Rectangle 3"/>
          <p:cNvSpPr>
            <a:spLocks noGrp="1" noChangeArrowheads="1"/>
          </p:cNvSpPr>
          <p:nvPr>
            <p:ph type="body" idx="1"/>
          </p:nvPr>
        </p:nvSpPr>
        <p:spPr>
          <a:xfrm>
            <a:off x="906357" y="6798077"/>
            <a:ext cx="5060491" cy="2349336"/>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r>
              <a:rPr lang="en-US"/>
              <a:t>Customer to adjust to project implementation specifics. </a:t>
            </a:r>
          </a:p>
        </p:txBody>
      </p:sp>
    </p:spTree>
    <p:extLst>
      <p:ext uri="{BB962C8B-B14F-4D97-AF65-F5344CB8AC3E}">
        <p14:creationId xmlns:p14="http://schemas.microsoft.com/office/powerpoint/2010/main" val="2467263611"/>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Customer to adjust to project implementation specifics. </a:t>
            </a:r>
          </a:p>
        </p:txBody>
      </p:sp>
      <p:sp>
        <p:nvSpPr>
          <p:cNvPr id="4" name="Slide Number Placeholder 3"/>
          <p:cNvSpPr>
            <a:spLocks noGrp="1"/>
          </p:cNvSpPr>
          <p:nvPr>
            <p:ph type="sldNum" sz="quarter" idx="10"/>
          </p:nvPr>
        </p:nvSpPr>
        <p:spPr/>
        <p:txBody>
          <a:bodyPr/>
          <a:lstStyle/>
          <a:p>
            <a:fld id="{7D8C2C35-2B8A-446E-BEC0-FD36716C29AC}" type="slidenum">
              <a:rPr lang="de-DE" smtClean="0"/>
              <a:pPr/>
              <a:t>51</a:t>
            </a:fld>
            <a:endParaRPr lang="de-DE"/>
          </a:p>
        </p:txBody>
      </p:sp>
    </p:spTree>
    <p:extLst>
      <p:ext uri="{BB962C8B-B14F-4D97-AF65-F5344CB8AC3E}">
        <p14:creationId xmlns:p14="http://schemas.microsoft.com/office/powerpoint/2010/main" val="217686513"/>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Customer to adjust to project implementation specifics. </a:t>
            </a:r>
          </a:p>
        </p:txBody>
      </p:sp>
      <p:sp>
        <p:nvSpPr>
          <p:cNvPr id="4" name="Slide Number Placeholder 3"/>
          <p:cNvSpPr>
            <a:spLocks noGrp="1"/>
          </p:cNvSpPr>
          <p:nvPr>
            <p:ph type="sldNum" sz="quarter" idx="10"/>
          </p:nvPr>
        </p:nvSpPr>
        <p:spPr/>
        <p:txBody>
          <a:bodyPr/>
          <a:lstStyle/>
          <a:p>
            <a:fld id="{7D8C2C35-2B8A-446E-BEC0-FD36716C29AC}" type="slidenum">
              <a:rPr lang="de-DE" smtClean="0"/>
              <a:pPr/>
              <a:t>52</a:t>
            </a:fld>
            <a:endParaRPr lang="de-DE"/>
          </a:p>
        </p:txBody>
      </p:sp>
    </p:spTree>
    <p:extLst>
      <p:ext uri="{BB962C8B-B14F-4D97-AF65-F5344CB8AC3E}">
        <p14:creationId xmlns:p14="http://schemas.microsoft.com/office/powerpoint/2010/main" val="3878742219"/>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Customer to adjust to project implementation specifics. </a:t>
            </a:r>
          </a:p>
        </p:txBody>
      </p:sp>
      <p:sp>
        <p:nvSpPr>
          <p:cNvPr id="4" name="Slide Number Placeholder 3"/>
          <p:cNvSpPr>
            <a:spLocks noGrp="1"/>
          </p:cNvSpPr>
          <p:nvPr>
            <p:ph type="sldNum" sz="quarter" idx="10"/>
          </p:nvPr>
        </p:nvSpPr>
        <p:spPr/>
        <p:txBody>
          <a:bodyPr/>
          <a:lstStyle/>
          <a:p>
            <a:fld id="{7D8C2C35-2B8A-446E-BEC0-FD36716C29AC}" type="slidenum">
              <a:rPr lang="de-DE" smtClean="0"/>
              <a:pPr/>
              <a:t>53</a:t>
            </a:fld>
            <a:endParaRPr lang="de-DE"/>
          </a:p>
        </p:txBody>
      </p:sp>
    </p:spTree>
    <p:extLst>
      <p:ext uri="{BB962C8B-B14F-4D97-AF65-F5344CB8AC3E}">
        <p14:creationId xmlns:p14="http://schemas.microsoft.com/office/powerpoint/2010/main" val="1619130931"/>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Customer to adjust to project implementation specifics. </a:t>
            </a:r>
          </a:p>
        </p:txBody>
      </p:sp>
      <p:sp>
        <p:nvSpPr>
          <p:cNvPr id="4" name="Slide Number Placeholder 3"/>
          <p:cNvSpPr>
            <a:spLocks noGrp="1"/>
          </p:cNvSpPr>
          <p:nvPr>
            <p:ph type="sldNum" sz="quarter" idx="10"/>
          </p:nvPr>
        </p:nvSpPr>
        <p:spPr/>
        <p:txBody>
          <a:bodyPr/>
          <a:lstStyle/>
          <a:p>
            <a:fld id="{7D8C2C35-2B8A-446E-BEC0-FD36716C29AC}" type="slidenum">
              <a:rPr lang="de-DE" smtClean="0"/>
              <a:pPr/>
              <a:t>54</a:t>
            </a:fld>
            <a:endParaRPr lang="de-DE"/>
          </a:p>
        </p:txBody>
      </p:sp>
    </p:spTree>
    <p:extLst>
      <p:ext uri="{BB962C8B-B14F-4D97-AF65-F5344CB8AC3E}">
        <p14:creationId xmlns:p14="http://schemas.microsoft.com/office/powerpoint/2010/main" val="671881140"/>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Customer to adjust to project implementation specifics. </a:t>
            </a:r>
          </a:p>
        </p:txBody>
      </p:sp>
      <p:sp>
        <p:nvSpPr>
          <p:cNvPr id="4" name="Slide Number Placeholder 3"/>
          <p:cNvSpPr>
            <a:spLocks noGrp="1"/>
          </p:cNvSpPr>
          <p:nvPr>
            <p:ph type="sldNum" sz="quarter" idx="10"/>
          </p:nvPr>
        </p:nvSpPr>
        <p:spPr/>
        <p:txBody>
          <a:bodyPr/>
          <a:lstStyle/>
          <a:p>
            <a:fld id="{7D8C2C35-2B8A-446E-BEC0-FD36716C29AC}" type="slidenum">
              <a:rPr lang="de-DE" smtClean="0"/>
              <a:pPr/>
              <a:t>55</a:t>
            </a:fld>
            <a:endParaRPr lang="de-DE"/>
          </a:p>
        </p:txBody>
      </p:sp>
    </p:spTree>
    <p:extLst>
      <p:ext uri="{BB962C8B-B14F-4D97-AF65-F5344CB8AC3E}">
        <p14:creationId xmlns:p14="http://schemas.microsoft.com/office/powerpoint/2010/main" val="362024619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Customer to adapt to project implementation specifics. </a:t>
            </a:r>
          </a:p>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8D9ED34-BEDA-4742-8CDE-6D7210333F56}"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46971029"/>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Customer to adjust to project implementation specifics. </a:t>
            </a:r>
          </a:p>
        </p:txBody>
      </p:sp>
      <p:sp>
        <p:nvSpPr>
          <p:cNvPr id="4" name="Slide Number Placeholder 3"/>
          <p:cNvSpPr>
            <a:spLocks noGrp="1"/>
          </p:cNvSpPr>
          <p:nvPr>
            <p:ph type="sldNum" sz="quarter" idx="10"/>
          </p:nvPr>
        </p:nvSpPr>
        <p:spPr/>
        <p:txBody>
          <a:bodyPr/>
          <a:lstStyle/>
          <a:p>
            <a:fld id="{7D8C2C35-2B8A-446E-BEC0-FD36716C29AC}" type="slidenum">
              <a:rPr lang="de-DE" smtClean="0"/>
              <a:pPr/>
              <a:t>56</a:t>
            </a:fld>
            <a:endParaRPr lang="de-DE"/>
          </a:p>
        </p:txBody>
      </p:sp>
    </p:spTree>
    <p:extLst>
      <p:ext uri="{BB962C8B-B14F-4D97-AF65-F5344CB8AC3E}">
        <p14:creationId xmlns:p14="http://schemas.microsoft.com/office/powerpoint/2010/main" val="721776652"/>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Customer to adjust to project implementation specifics. </a:t>
            </a:r>
          </a:p>
          <a:p>
            <a:r>
              <a:rPr lang="en-US"/>
              <a:t>Customer to add preferred search criteria.</a:t>
            </a:r>
          </a:p>
        </p:txBody>
      </p:sp>
      <p:sp>
        <p:nvSpPr>
          <p:cNvPr id="4" name="Slide Number Placeholder 3"/>
          <p:cNvSpPr>
            <a:spLocks noGrp="1"/>
          </p:cNvSpPr>
          <p:nvPr>
            <p:ph type="sldNum" sz="quarter" idx="5"/>
          </p:nvPr>
        </p:nvSpPr>
        <p:spPr/>
        <p:txBody>
          <a:bodyPr/>
          <a:lstStyle/>
          <a:p>
            <a:fld id="{879D52CB-C588-4628-81BD-D93AB9C88C3B}" type="slidenum">
              <a:rPr lang="en-US" smtClean="0"/>
              <a:t>57</a:t>
            </a:fld>
            <a:endParaRPr lang="en-US"/>
          </a:p>
        </p:txBody>
      </p:sp>
    </p:spTree>
    <p:extLst>
      <p:ext uri="{BB962C8B-B14F-4D97-AF65-F5344CB8AC3E}">
        <p14:creationId xmlns:p14="http://schemas.microsoft.com/office/powerpoint/2010/main" val="1122601483"/>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D8C2C35-2B8A-446E-BEC0-FD36716C29AC}" type="slidenum">
              <a:rPr lang="en-DE" smtClean="0"/>
              <a:pPr/>
              <a:t>58</a:t>
            </a:fld>
            <a:endParaRPr lang="en-DE"/>
          </a:p>
        </p:txBody>
      </p:sp>
    </p:spTree>
    <p:extLst>
      <p:ext uri="{BB962C8B-B14F-4D97-AF65-F5344CB8AC3E}">
        <p14:creationId xmlns:p14="http://schemas.microsoft.com/office/powerpoint/2010/main" val="953596831"/>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Customer to adjust to project implementation specifics (allowed actions and limitations according to b-process).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p>
          <a:p>
            <a:endParaRPr lang="en-US"/>
          </a:p>
        </p:txBody>
      </p:sp>
      <p:sp>
        <p:nvSpPr>
          <p:cNvPr id="4" name="Slide Number Placeholder 3"/>
          <p:cNvSpPr>
            <a:spLocks noGrp="1"/>
          </p:cNvSpPr>
          <p:nvPr>
            <p:ph type="sldNum" sz="quarter" idx="10"/>
          </p:nvPr>
        </p:nvSpPr>
        <p:spPr/>
        <p:txBody>
          <a:bodyPr/>
          <a:lstStyle/>
          <a:p>
            <a:fld id="{7D8C2C35-2B8A-446E-BEC0-FD36716C29AC}" type="slidenum">
              <a:rPr lang="de-DE" smtClean="0"/>
              <a:pPr/>
              <a:t>59</a:t>
            </a:fld>
            <a:endParaRPr lang="de-DE"/>
          </a:p>
        </p:txBody>
      </p:sp>
    </p:spTree>
    <p:extLst>
      <p:ext uri="{BB962C8B-B14F-4D97-AF65-F5344CB8AC3E}">
        <p14:creationId xmlns:p14="http://schemas.microsoft.com/office/powerpoint/2010/main" val="2713682928"/>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Customer to adapt to project implementation specifics.</a:t>
            </a:r>
          </a:p>
          <a:p>
            <a:endParaRPr lang="en-US"/>
          </a:p>
        </p:txBody>
      </p:sp>
      <p:sp>
        <p:nvSpPr>
          <p:cNvPr id="4" name="Slide Number Placeholder 3"/>
          <p:cNvSpPr>
            <a:spLocks noGrp="1"/>
          </p:cNvSpPr>
          <p:nvPr>
            <p:ph type="sldNum" sz="quarter" idx="10"/>
          </p:nvPr>
        </p:nvSpPr>
        <p:spPr/>
        <p:txBody>
          <a:bodyPr/>
          <a:lstStyle/>
          <a:p>
            <a:fld id="{88D9ED34-BEDA-4742-8CDE-6D7210333F56}" type="slidenum">
              <a:rPr lang="en-US" smtClean="0"/>
              <a:t>61</a:t>
            </a:fld>
            <a:endParaRPr lang="en-US"/>
          </a:p>
        </p:txBody>
      </p:sp>
    </p:spTree>
    <p:extLst>
      <p:ext uri="{BB962C8B-B14F-4D97-AF65-F5344CB8AC3E}">
        <p14:creationId xmlns:p14="http://schemas.microsoft.com/office/powerpoint/2010/main" val="3123635565"/>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900"/>
              <a:t>Customer to adapt to project implementation specifics. </a:t>
            </a:r>
          </a:p>
          <a:p>
            <a:endParaRPr lang="en-US" sz="900"/>
          </a:p>
        </p:txBody>
      </p:sp>
      <p:sp>
        <p:nvSpPr>
          <p:cNvPr id="4" name="Slide Number Placeholder 3"/>
          <p:cNvSpPr>
            <a:spLocks noGrp="1"/>
          </p:cNvSpPr>
          <p:nvPr>
            <p:ph type="sldNum" sz="quarter" idx="10"/>
          </p:nvPr>
        </p:nvSpPr>
        <p:spPr/>
        <p:txBody>
          <a:bodyPr/>
          <a:lstStyle/>
          <a:p>
            <a:fld id="{7D8C2C35-2B8A-446E-BEC0-FD36716C29AC}" type="slidenum">
              <a:rPr lang="de-DE" smtClean="0"/>
              <a:pPr/>
              <a:t>62</a:t>
            </a:fld>
            <a:endParaRPr lang="de-DE"/>
          </a:p>
        </p:txBody>
      </p:sp>
    </p:spTree>
    <p:extLst>
      <p:ext uri="{BB962C8B-B14F-4D97-AF65-F5344CB8AC3E}">
        <p14:creationId xmlns:p14="http://schemas.microsoft.com/office/powerpoint/2010/main" val="4080231864"/>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D8C2C35-2B8A-446E-BEC0-FD36716C29AC}" type="slidenum">
              <a:rPr lang="de-DE" smtClean="0"/>
              <a:pPr/>
              <a:t>63</a:t>
            </a:fld>
            <a:endParaRPr lang="de-DE"/>
          </a:p>
        </p:txBody>
      </p:sp>
    </p:spTree>
    <p:extLst>
      <p:ext uri="{BB962C8B-B14F-4D97-AF65-F5344CB8AC3E}">
        <p14:creationId xmlns:p14="http://schemas.microsoft.com/office/powerpoint/2010/main" val="522081309"/>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7"/>
          <p:cNvSpPr>
            <a:spLocks noGrp="1" noChangeArrowheads="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7A65A13E-1D98-4A70-8DEC-2ADD03BB9BC0}" type="slidenum">
              <a:rPr kumimoji="0" lang="en-US" sz="1200" b="0" i="0" u="none" strike="noStrike" kern="1200" cap="none" spc="0" normalizeH="0" baseline="0" noProof="0" smtClean="0">
                <a:ln>
                  <a:noFill/>
                </a:ln>
                <a:solidFill>
                  <a:prstClr val="black"/>
                </a:solidFill>
                <a:effectLst/>
                <a:uLnTx/>
                <a:uFillTx/>
                <a:latin typeface="Arial"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64</a:t>
            </a:fld>
            <a:endParaRPr kumimoji="0" lang="en-US" sz="1200" b="0" i="0" u="none" strike="noStrike" kern="1200" cap="none" spc="0" normalizeH="0" baseline="0" noProof="0">
              <a:ln>
                <a:noFill/>
              </a:ln>
              <a:solidFill>
                <a:prstClr val="black"/>
              </a:solidFill>
              <a:effectLst/>
              <a:uLnTx/>
              <a:uFillTx/>
              <a:latin typeface="Arial" charset="0"/>
              <a:ea typeface="+mn-ea"/>
              <a:cs typeface="+mn-cs"/>
            </a:endParaRPr>
          </a:p>
        </p:txBody>
      </p:sp>
      <p:sp>
        <p:nvSpPr>
          <p:cNvPr id="26627" name="Rectangle 2"/>
          <p:cNvSpPr>
            <a:spLocks noGrp="1" noRot="1" noChangeAspect="1" noChangeArrowheads="1" noTextEdit="1"/>
          </p:cNvSpPr>
          <p:nvPr>
            <p:ph type="sldImg"/>
          </p:nvPr>
        </p:nvSpPr>
        <p:spPr>
          <a:xfrm>
            <a:off x="2794000" y="1936750"/>
            <a:ext cx="0" cy="0"/>
          </a:xfrm>
          <a:ln/>
        </p:spPr>
      </p:sp>
      <p:sp>
        <p:nvSpPr>
          <p:cNvPr id="26628" name="Rectangle 3"/>
          <p:cNvSpPr>
            <a:spLocks noGrp="1" noChangeArrowheads="1"/>
          </p:cNvSpPr>
          <p:nvPr>
            <p:ph type="body" idx="1"/>
          </p:nvPr>
        </p:nvSpPr>
        <p:spPr>
          <a:xfrm>
            <a:off x="906357" y="6798077"/>
            <a:ext cx="5060491" cy="2349336"/>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lang="en-US"/>
              <a:t>Customer to adapt to project implementation specifics. </a:t>
            </a:r>
          </a:p>
          <a:p>
            <a:pPr eaLnBrk="1" hangingPunct="1">
              <a:spcBef>
                <a:spcPct val="0"/>
              </a:spcBef>
            </a:pPr>
            <a:endParaRPr lang="en-US"/>
          </a:p>
        </p:txBody>
      </p:sp>
    </p:spTree>
    <p:extLst>
      <p:ext uri="{BB962C8B-B14F-4D97-AF65-F5344CB8AC3E}">
        <p14:creationId xmlns:p14="http://schemas.microsoft.com/office/powerpoint/2010/main" val="615685619"/>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Customer to adapt to project implementation specifics. </a:t>
            </a:r>
          </a:p>
          <a:p>
            <a:endParaRPr lang="en-US"/>
          </a:p>
        </p:txBody>
      </p:sp>
      <p:sp>
        <p:nvSpPr>
          <p:cNvPr id="4" name="Slide Number Placeholder 3"/>
          <p:cNvSpPr>
            <a:spLocks noGrp="1"/>
          </p:cNvSpPr>
          <p:nvPr>
            <p:ph type="sldNum" sz="quarter" idx="5"/>
          </p:nvPr>
        </p:nvSpPr>
        <p:spPr/>
        <p:txBody>
          <a:bodyPr/>
          <a:lstStyle/>
          <a:p>
            <a:fld id="{879D52CB-C588-4628-81BD-D93AB9C88C3B}" type="slidenum">
              <a:rPr lang="en-US" smtClean="0"/>
              <a:t>65</a:t>
            </a:fld>
            <a:endParaRPr lang="en-US"/>
          </a:p>
        </p:txBody>
      </p:sp>
    </p:spTree>
    <p:extLst>
      <p:ext uri="{BB962C8B-B14F-4D97-AF65-F5344CB8AC3E}">
        <p14:creationId xmlns:p14="http://schemas.microsoft.com/office/powerpoint/2010/main" val="2677567322"/>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Customer to adapt to project implementation specifics. </a:t>
            </a:r>
          </a:p>
          <a:p>
            <a:endParaRPr lang="en-US"/>
          </a:p>
        </p:txBody>
      </p:sp>
      <p:sp>
        <p:nvSpPr>
          <p:cNvPr id="4" name="Slide Number Placeholder 3"/>
          <p:cNvSpPr>
            <a:spLocks noGrp="1"/>
          </p:cNvSpPr>
          <p:nvPr>
            <p:ph type="sldNum" sz="quarter" idx="5"/>
          </p:nvPr>
        </p:nvSpPr>
        <p:spPr/>
        <p:txBody>
          <a:bodyPr/>
          <a:lstStyle/>
          <a:p>
            <a:fld id="{879D52CB-C588-4628-81BD-D93AB9C88C3B}" type="slidenum">
              <a:rPr lang="en-US" smtClean="0"/>
              <a:t>66</a:t>
            </a:fld>
            <a:endParaRPr lang="en-US"/>
          </a:p>
        </p:txBody>
      </p:sp>
    </p:spTree>
    <p:extLst>
      <p:ext uri="{BB962C8B-B14F-4D97-AF65-F5344CB8AC3E}">
        <p14:creationId xmlns:p14="http://schemas.microsoft.com/office/powerpoint/2010/main" val="249410930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900"/>
              <a:t>Customer to adapt to project implementation specifics. </a:t>
            </a:r>
          </a:p>
          <a:p>
            <a:endParaRPr lang="en-US" sz="90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D8C2C35-2B8A-446E-BEC0-FD36716C29AC}" type="slidenum">
              <a:rPr kumimoji="0" lang="de-D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de-D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15620254"/>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1088776" rtl="0" eaLnBrk="1" fontAlgn="auto" latinLnBrk="0" hangingPunct="1">
              <a:lnSpc>
                <a:spcPct val="100000"/>
              </a:lnSpc>
              <a:spcBef>
                <a:spcPts val="0"/>
              </a:spcBef>
              <a:spcAft>
                <a:spcPts val="0"/>
              </a:spcAft>
              <a:buClrTx/>
              <a:buSzTx/>
              <a:buFontTx/>
              <a:buNone/>
              <a:tabLst/>
              <a:defRPr/>
            </a:pPr>
            <a:r>
              <a:rPr lang="en-US" dirty="0"/>
              <a:t>Please add to the signature DL email address and/ or contact phone number dedicated to supplier questions.</a:t>
            </a:r>
          </a:p>
        </p:txBody>
      </p:sp>
      <p:sp>
        <p:nvSpPr>
          <p:cNvPr id="4" name="Slide Number Placeholder 3"/>
          <p:cNvSpPr>
            <a:spLocks noGrp="1"/>
          </p:cNvSpPr>
          <p:nvPr>
            <p:ph type="sldNum" sz="quarter" idx="5"/>
          </p:nvPr>
        </p:nvSpPr>
        <p:spPr/>
        <p:txBody>
          <a:bodyPr/>
          <a:lstStyle/>
          <a:p>
            <a:fld id="{7D8C2C35-2B8A-446E-BEC0-FD36716C29AC}" type="slidenum">
              <a:rPr lang="de-DE" smtClean="0"/>
              <a:pPr/>
              <a:t>68</a:t>
            </a:fld>
            <a:endParaRPr lang="de-DE" dirty="0"/>
          </a:p>
        </p:txBody>
      </p:sp>
    </p:spTree>
    <p:extLst>
      <p:ext uri="{BB962C8B-B14F-4D97-AF65-F5344CB8AC3E}">
        <p14:creationId xmlns:p14="http://schemas.microsoft.com/office/powerpoint/2010/main" val="55097219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7"/>
          <p:cNvSpPr>
            <a:spLocks noGrp="1" noChangeArrowheads="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7A65A13E-1D98-4A70-8DEC-2ADD03BB9BC0}" type="slidenum">
              <a:rPr kumimoji="0" lang="en-US" sz="1200" b="0" i="0" u="none" strike="noStrike" kern="1200" cap="none" spc="0" normalizeH="0" baseline="0" noProof="0" smtClean="0">
                <a:ln>
                  <a:noFill/>
                </a:ln>
                <a:solidFill>
                  <a:prstClr val="black"/>
                </a:solidFill>
                <a:effectLst/>
                <a:uLnTx/>
                <a:uFillTx/>
                <a:latin typeface="Arial"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a:ln>
                <a:noFill/>
              </a:ln>
              <a:solidFill>
                <a:prstClr val="black"/>
              </a:solidFill>
              <a:effectLst/>
              <a:uLnTx/>
              <a:uFillTx/>
              <a:latin typeface="Arial" charset="0"/>
              <a:ea typeface="+mn-ea"/>
              <a:cs typeface="+mn-cs"/>
            </a:endParaRPr>
          </a:p>
        </p:txBody>
      </p:sp>
      <p:sp>
        <p:nvSpPr>
          <p:cNvPr id="26627" name="Rectangle 2"/>
          <p:cNvSpPr>
            <a:spLocks noGrp="1" noRot="1" noChangeAspect="1" noChangeArrowheads="1" noTextEdit="1"/>
          </p:cNvSpPr>
          <p:nvPr>
            <p:ph type="sldImg"/>
          </p:nvPr>
        </p:nvSpPr>
        <p:spPr>
          <a:xfrm>
            <a:off x="2819400" y="1784350"/>
            <a:ext cx="0" cy="0"/>
          </a:xfrm>
          <a:ln/>
        </p:spPr>
      </p:sp>
      <p:sp>
        <p:nvSpPr>
          <p:cNvPr id="26628" name="Rectangle 3"/>
          <p:cNvSpPr>
            <a:spLocks noGrp="1" noChangeArrowheads="1"/>
          </p:cNvSpPr>
          <p:nvPr>
            <p:ph type="body" idx="1"/>
          </p:nvPr>
        </p:nvSpPr>
        <p:spPr>
          <a:xfrm>
            <a:off x="914400" y="6261100"/>
            <a:ext cx="5105400" cy="2163763"/>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r>
              <a:rPr lang="en-US"/>
              <a:t>Customer to adapt to project implementation specifics. </a:t>
            </a:r>
          </a:p>
          <a:p>
            <a:pPr eaLnBrk="1" hangingPunct="1">
              <a:spcBef>
                <a:spcPct val="0"/>
              </a:spcBef>
            </a:pPr>
            <a:r>
              <a:rPr lang="en-US"/>
              <a:t>Customer to review and add the most relevant criteria to identify the PO. </a:t>
            </a:r>
          </a:p>
        </p:txBody>
      </p:sp>
    </p:spTree>
    <p:extLst>
      <p:ext uri="{BB962C8B-B14F-4D97-AF65-F5344CB8AC3E}">
        <p14:creationId xmlns:p14="http://schemas.microsoft.com/office/powerpoint/2010/main" val="130401949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Customer to adapt to project implementation specifics. </a:t>
            </a:r>
          </a:p>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8D9ED34-BEDA-4742-8CDE-6D7210333F56}"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2870021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Customer to adapt to project implementation specifics. </a:t>
            </a:r>
          </a:p>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8D9ED34-BEDA-4742-8CDE-6D7210333F56}"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5909418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5.png"/><Relationship Id="rId4" Type="http://schemas.openxmlformats.org/officeDocument/2006/relationships/image" Target="../media/image2.png"/></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White cover with blue pattern">
    <p:bg>
      <p:bgRef idx="1001">
        <a:schemeClr val="bg1"/>
      </p:bgRef>
    </p:bg>
    <p:spTree>
      <p:nvGrpSpPr>
        <p:cNvPr id="1" name=""/>
        <p:cNvGrpSpPr/>
        <p:nvPr/>
      </p:nvGrpSpPr>
      <p:grpSpPr>
        <a:xfrm>
          <a:off x="0" y="0"/>
          <a:ext cx="0" cy="0"/>
          <a:chOff x="0" y="0"/>
          <a:chExt cx="0" cy="0"/>
        </a:xfrm>
      </p:grpSpPr>
      <p:sp>
        <p:nvSpPr>
          <p:cNvPr id="2" name="Background">
            <a:extLst>
              <a:ext uri="{FF2B5EF4-FFF2-40B4-BE49-F238E27FC236}">
                <a16:creationId xmlns:a16="http://schemas.microsoft.com/office/drawing/2014/main" id="{369E6551-269A-D225-4CF8-EC6D532E4902}"/>
              </a:ext>
            </a:extLst>
          </p:cNvPr>
          <p:cNvSpPr/>
          <p:nvPr userDrawn="1"/>
        </p:nvSpPr>
        <p:spPr bwMode="gray">
          <a:xfrm>
            <a:off x="0" y="0"/>
            <a:ext cx="12192000" cy="6858000"/>
          </a:xfrm>
          <a:prstGeom prst="rect">
            <a:avLst/>
          </a:prstGeom>
          <a:solidFill>
            <a:schemeClr val="bg1"/>
          </a:solidFill>
          <a:ln w="15238" cap="flat">
            <a:noFill/>
            <a:prstDash val="solid"/>
            <a:miter/>
          </a:ln>
        </p:spPr>
        <p:txBody>
          <a:bodyPr lIns="89977" tIns="71981" rIns="89977" bIns="71981" rtlCol="0" anchor="ctr"/>
          <a:lstStyle/>
          <a:p>
            <a:pPr marR="0" algn="ctr" defTabSz="914126" eaLnBrk="1" fontAlgn="base" latinLnBrk="0" hangingPunct="1">
              <a:lnSpc>
                <a:spcPct val="100000"/>
              </a:lnSpc>
              <a:spcBef>
                <a:spcPct val="50000"/>
              </a:spcBef>
              <a:spcAft>
                <a:spcPct val="0"/>
              </a:spcAft>
              <a:buClr>
                <a:srgbClr val="F0AB00"/>
              </a:buClr>
              <a:buSzPct val="80000"/>
              <a:tabLst/>
            </a:pPr>
            <a:endParaRPr kumimoji="0" lang="en-US" sz="1799" b="0" i="0" u="none" strike="noStrike" kern="0" cap="none" spc="0" normalizeH="0" baseline="0" noProof="0">
              <a:ln>
                <a:noFill/>
              </a:ln>
              <a:effectLst/>
              <a:uLnTx/>
              <a:uFillTx/>
              <a:latin typeface="72 Brand" panose="020B0504030603020204" pitchFamily="34" charset="0"/>
              <a:ea typeface="72 Brand" pitchFamily="34" charset="-128"/>
              <a:cs typeface="72 Brand" pitchFamily="34" charset="-128"/>
            </a:endParaRPr>
          </a:p>
        </p:txBody>
      </p:sp>
      <p:sp>
        <p:nvSpPr>
          <p:cNvPr id="4" name="Title"/>
          <p:cNvSpPr>
            <a:spLocks noGrp="1"/>
          </p:cNvSpPr>
          <p:nvPr>
            <p:ph type="title" hasCustomPrompt="1"/>
          </p:nvPr>
        </p:nvSpPr>
        <p:spPr>
          <a:xfrm>
            <a:off x="287925" y="2706317"/>
            <a:ext cx="5439871" cy="997196"/>
          </a:xfrm>
        </p:spPr>
        <p:txBody>
          <a:bodyPr anchor="b" anchorCtr="0">
            <a:noAutofit/>
          </a:bodyPr>
          <a:lstStyle>
            <a:lvl1pPr>
              <a:lnSpc>
                <a:spcPct val="90000"/>
              </a:lnSpc>
              <a:defRPr sz="3599" b="0" i="0">
                <a:latin typeface="+mj-lt"/>
                <a:cs typeface="72" panose="020B0503030000000003" pitchFamily="34" charset="0"/>
              </a:defRPr>
            </a:lvl1pPr>
          </a:lstStyle>
          <a:p>
            <a:pPr fontAlgn="base">
              <a:spcBef>
                <a:spcPct val="50000"/>
              </a:spcBef>
              <a:spcAft>
                <a:spcPct val="0"/>
              </a:spcAft>
              <a:buClr>
                <a:srgbClr val="F0AB00"/>
              </a:buClr>
              <a:buSzPct val="80000"/>
            </a:pPr>
            <a:r>
              <a:rPr lang="en-US"/>
              <a:t>Title goes here</a:t>
            </a:r>
            <a:br>
              <a:rPr lang="en-US"/>
            </a:br>
            <a:r>
              <a:rPr lang="en-US"/>
              <a:t>and here and here</a:t>
            </a:r>
            <a:endParaRPr lang="de-DE" sz="3599" kern="0" err="1">
              <a:ea typeface="72 Brand" pitchFamily="34" charset="-128"/>
              <a:cs typeface="72 Brand" pitchFamily="34" charset="-128"/>
            </a:endParaRPr>
          </a:p>
        </p:txBody>
      </p:sp>
      <p:sp>
        <p:nvSpPr>
          <p:cNvPr id="3" name="Picture Placeholder 2">
            <a:extLst>
              <a:ext uri="{FF2B5EF4-FFF2-40B4-BE49-F238E27FC236}">
                <a16:creationId xmlns:a16="http://schemas.microsoft.com/office/drawing/2014/main" id="{DE73D104-EF7E-A0AB-2243-882D65E686E2}"/>
              </a:ext>
            </a:extLst>
          </p:cNvPr>
          <p:cNvSpPr>
            <a:spLocks noGrp="1"/>
          </p:cNvSpPr>
          <p:nvPr>
            <p:ph type="pic" sz="quarter" idx="15" hasCustomPrompt="1"/>
          </p:nvPr>
        </p:nvSpPr>
        <p:spPr>
          <a:xfrm>
            <a:off x="6073781" y="0"/>
            <a:ext cx="6118219" cy="6858000"/>
          </a:xfrm>
        </p:spPr>
        <p:txBody>
          <a:bodyPr anchor="ctr" anchorCtr="0"/>
          <a:lstStyle>
            <a:lvl1pPr algn="ctr">
              <a:defRPr/>
            </a:lvl1pPr>
          </a:lstStyle>
          <a:p>
            <a:r>
              <a:rPr lang="en-US"/>
              <a:t>Click to insert picture</a:t>
            </a:r>
          </a:p>
        </p:txBody>
      </p:sp>
      <p:sp>
        <p:nvSpPr>
          <p:cNvPr id="6" name="Classification-Dynamic" descr="{&quot;templafy&quot;:{&quot;id&quot;:&quot;eac5d49a-94aa-453d-b208-cda0b594f96c&quot;}}">
            <a:extLst>
              <a:ext uri="{FF2B5EF4-FFF2-40B4-BE49-F238E27FC236}">
                <a16:creationId xmlns:a16="http://schemas.microsoft.com/office/drawing/2014/main" id="{870EB466-B92B-9D4D-974E-A49C0F424152}"/>
              </a:ext>
            </a:extLst>
          </p:cNvPr>
          <p:cNvSpPr txBox="1"/>
          <p:nvPr userDrawn="1"/>
        </p:nvSpPr>
        <p:spPr>
          <a:xfrm>
            <a:off x="282501" y="5080814"/>
            <a:ext cx="4984814" cy="252000"/>
          </a:xfrm>
          <a:prstGeom prst="rect">
            <a:avLst/>
          </a:prstGeom>
          <a:noFill/>
        </p:spPr>
        <p:txBody>
          <a:bodyPr wrap="square" lIns="0" tIns="0" rIns="0" bIns="0" rtlCol="0">
            <a:normAutofit/>
          </a:bodyPr>
          <a:lstStyle/>
          <a:p>
            <a:pPr fontAlgn="base">
              <a:spcBef>
                <a:spcPct val="50000"/>
              </a:spcBef>
              <a:spcAft>
                <a:spcPct val="0"/>
              </a:spcAft>
              <a:buClr>
                <a:srgbClr val="F0AB00"/>
              </a:buClr>
              <a:buSzPct val="80000"/>
            </a:pPr>
            <a:r>
              <a:rPr lang="en-US" sz="1000" b="0" i="0" kern="0" dirty="0">
                <a:solidFill>
                  <a:schemeClr val="tx1"/>
                </a:solidFill>
                <a:latin typeface="72 Brand" panose="020B0504030603020204" pitchFamily="34" charset="0"/>
                <a:ea typeface="72 Brand" pitchFamily="34" charset="-128"/>
                <a:cs typeface="72 Brand" pitchFamily="34" charset="-128"/>
              </a:rPr>
              <a:t>Public</a:t>
            </a:r>
          </a:p>
        </p:txBody>
      </p:sp>
    </p:spTree>
    <p:extLst>
      <p:ext uri="{BB962C8B-B14F-4D97-AF65-F5344CB8AC3E}">
        <p14:creationId xmlns:p14="http://schemas.microsoft.com/office/powerpoint/2010/main" val="1982410628"/>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pos="181" userDrawn="1">
          <p15:clr>
            <a:srgbClr val="FBAE40"/>
          </p15:clr>
        </p15:guide>
        <p15:guide id="2" orient="horz" pos="1701" userDrawn="1">
          <p15:clr>
            <a:srgbClr val="FBAE40"/>
          </p15:clr>
        </p15:guide>
        <p15:guide id="3" orient="horz" pos="2704" userDrawn="1">
          <p15:clr>
            <a:srgbClr val="FBAE40"/>
          </p15:clr>
        </p15:guide>
        <p15:guide id="4" orient="horz" pos="2334" userDrawn="1">
          <p15:clr>
            <a:srgbClr val="FBAE40"/>
          </p15:clr>
        </p15:guide>
        <p15:guide id="5" orient="horz" pos="2999" userDrawn="1">
          <p15:clr>
            <a:srgbClr val="FBAE40"/>
          </p15:clr>
        </p15:guide>
        <p15:guide id="7" orient="horz" pos="4144"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With cover with image">
    <p:bg>
      <p:bgRef idx="1001">
        <a:schemeClr val="bg1"/>
      </p:bgRef>
    </p:bg>
    <p:spTree>
      <p:nvGrpSpPr>
        <p:cNvPr id="1" name=""/>
        <p:cNvGrpSpPr/>
        <p:nvPr/>
      </p:nvGrpSpPr>
      <p:grpSpPr>
        <a:xfrm>
          <a:off x="0" y="0"/>
          <a:ext cx="0" cy="0"/>
          <a:chOff x="0" y="0"/>
          <a:chExt cx="0" cy="0"/>
        </a:xfrm>
      </p:grpSpPr>
      <p:sp>
        <p:nvSpPr>
          <p:cNvPr id="2" name="Background">
            <a:extLst>
              <a:ext uri="{FF2B5EF4-FFF2-40B4-BE49-F238E27FC236}">
                <a16:creationId xmlns:a16="http://schemas.microsoft.com/office/drawing/2014/main" id="{83FFCA81-9D1B-7BE9-9F97-BEDB3E67519A}"/>
              </a:ext>
            </a:extLst>
          </p:cNvPr>
          <p:cNvSpPr/>
          <p:nvPr userDrawn="1"/>
        </p:nvSpPr>
        <p:spPr bwMode="gray">
          <a:xfrm>
            <a:off x="0" y="0"/>
            <a:ext cx="12192000" cy="6858000"/>
          </a:xfrm>
          <a:prstGeom prst="rect">
            <a:avLst/>
          </a:prstGeom>
          <a:solidFill>
            <a:schemeClr val="bg1"/>
          </a:solidFill>
          <a:ln w="15238" cap="flat">
            <a:noFill/>
            <a:prstDash val="solid"/>
            <a:miter/>
          </a:ln>
        </p:spPr>
        <p:txBody>
          <a:bodyPr lIns="89977" tIns="71981" rIns="89977" bIns="71981" rtlCol="0" anchor="ctr"/>
          <a:lstStyle/>
          <a:p>
            <a:pPr marR="0" algn="ctr" defTabSz="914126" eaLnBrk="1" fontAlgn="base" latinLnBrk="0" hangingPunct="1">
              <a:lnSpc>
                <a:spcPct val="100000"/>
              </a:lnSpc>
              <a:spcBef>
                <a:spcPct val="50000"/>
              </a:spcBef>
              <a:spcAft>
                <a:spcPct val="0"/>
              </a:spcAft>
              <a:buClr>
                <a:srgbClr val="F0AB00"/>
              </a:buClr>
              <a:buSzPct val="80000"/>
              <a:tabLst/>
            </a:pPr>
            <a:endParaRPr kumimoji="0" lang="en-US" sz="1799" b="0" i="0" u="none" strike="noStrike" kern="0" cap="none" spc="0" normalizeH="0" baseline="0" noProof="0">
              <a:ln>
                <a:noFill/>
              </a:ln>
              <a:effectLst/>
              <a:uLnTx/>
              <a:uFillTx/>
              <a:latin typeface="72 Brand" panose="020B0504030603020204" pitchFamily="34" charset="0"/>
              <a:ea typeface="72 Brand" pitchFamily="34" charset="-128"/>
              <a:cs typeface="72 Brand" pitchFamily="34" charset="-128"/>
            </a:endParaRPr>
          </a:p>
        </p:txBody>
      </p:sp>
      <p:sp>
        <p:nvSpPr>
          <p:cNvPr id="6" name="Picture Placeholder 5">
            <a:extLst>
              <a:ext uri="{FF2B5EF4-FFF2-40B4-BE49-F238E27FC236}">
                <a16:creationId xmlns:a16="http://schemas.microsoft.com/office/drawing/2014/main" id="{28860E7D-5DEB-5F1B-5AAF-4C41BD1A7778}"/>
              </a:ext>
            </a:extLst>
          </p:cNvPr>
          <p:cNvSpPr>
            <a:spLocks noGrp="1"/>
          </p:cNvSpPr>
          <p:nvPr>
            <p:ph type="pic" sz="quarter" idx="15" hasCustomPrompt="1"/>
          </p:nvPr>
        </p:nvSpPr>
        <p:spPr>
          <a:xfrm>
            <a:off x="6107110" y="0"/>
            <a:ext cx="6084890" cy="6858000"/>
          </a:xfrm>
        </p:spPr>
        <p:txBody>
          <a:bodyPr anchor="ctr" anchorCtr="0"/>
          <a:lstStyle>
            <a:lvl1pPr algn="ctr">
              <a:defRPr/>
            </a:lvl1pPr>
          </a:lstStyle>
          <a:p>
            <a:r>
              <a:rPr lang="en-US"/>
              <a:t>Click to insert picture</a:t>
            </a:r>
          </a:p>
        </p:txBody>
      </p:sp>
      <p:pic>
        <p:nvPicPr>
          <p:cNvPr id="28936725" name="Acquired Company Logo Placeholder" descr="{&quot;templafy&quot;:{&quot;id&quot;:&quot;e24a6e43-600a-4c6b-89de-bcf3787a4fa8&quot;}}" hidden="1"/>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282501" y="2141327"/>
            <a:ext cx="4124850" cy="266010"/>
          </a:xfrm>
          <a:prstGeom prst="rect">
            <a:avLst/>
          </a:prstGeom>
        </p:spPr>
      </p:pic>
      <p:sp>
        <p:nvSpPr>
          <p:cNvPr id="4" name="Title">
            <a:extLst>
              <a:ext uri="{FF2B5EF4-FFF2-40B4-BE49-F238E27FC236}">
                <a16:creationId xmlns:a16="http://schemas.microsoft.com/office/drawing/2014/main" id="{D8805AE3-41BC-E9DB-1A66-ADF41EDBC899}"/>
              </a:ext>
            </a:extLst>
          </p:cNvPr>
          <p:cNvSpPr>
            <a:spLocks noGrp="1"/>
          </p:cNvSpPr>
          <p:nvPr>
            <p:ph type="title" hasCustomPrompt="1"/>
          </p:nvPr>
        </p:nvSpPr>
        <p:spPr>
          <a:xfrm>
            <a:off x="287925" y="2706317"/>
            <a:ext cx="6025170" cy="997196"/>
          </a:xfrm>
        </p:spPr>
        <p:txBody>
          <a:bodyPr>
            <a:noAutofit/>
          </a:bodyPr>
          <a:lstStyle>
            <a:lvl1pPr>
              <a:lnSpc>
                <a:spcPct val="90000"/>
              </a:lnSpc>
              <a:defRPr sz="3599" b="0" i="0">
                <a:latin typeface="72 Brand Medium" panose="020B0504030603020204" pitchFamily="34" charset="0"/>
                <a:cs typeface="72" panose="020B0503030000000003" pitchFamily="34" charset="0"/>
              </a:defRPr>
            </a:lvl1pPr>
          </a:lstStyle>
          <a:p>
            <a:pPr fontAlgn="base">
              <a:spcBef>
                <a:spcPct val="50000"/>
              </a:spcBef>
              <a:spcAft>
                <a:spcPct val="0"/>
              </a:spcAft>
              <a:buClr>
                <a:srgbClr val="F0AB00"/>
              </a:buClr>
              <a:buSzPct val="80000"/>
            </a:pPr>
            <a:r>
              <a:rPr lang="en-US"/>
              <a:t>Title goes here</a:t>
            </a:r>
            <a:br>
              <a:rPr lang="en-US"/>
            </a:br>
            <a:r>
              <a:rPr lang="en-US"/>
              <a:t>and here and here</a:t>
            </a:r>
            <a:endParaRPr lang="de-DE" sz="3599" kern="0" err="1">
              <a:ea typeface="72 Brand" pitchFamily="34" charset="-128"/>
              <a:cs typeface="72 Brand" pitchFamily="34" charset="-128"/>
            </a:endParaRPr>
          </a:p>
        </p:txBody>
      </p:sp>
      <p:pic>
        <p:nvPicPr>
          <p:cNvPr id="1880797521" name="LogoBlue-Dynamic" descr="{&quot;templafy&quot;:{&quot;id&quot;:&quot;434fcaa9-b8a0-48f3-bd18-176ed8be6f23&quot;}}"/>
          <p:cNvPicPr>
            <a:picLocks noChangeAspect="1"/>
          </p:cNvPicPr>
          <p:nvPr/>
        </p:nvPicPr>
        <p:blipFill>
          <a:blip r:embed="rId3"/>
          <a:stretch>
            <a:fillRect/>
          </a:stretch>
        </p:blipFill>
        <p:spPr>
          <a:xfrm>
            <a:off x="287931" y="360000"/>
            <a:ext cx="3341988" cy="360000"/>
          </a:xfrm>
          <a:prstGeom prst="rect">
            <a:avLst/>
          </a:prstGeom>
        </p:spPr>
      </p:pic>
      <p:sp>
        <p:nvSpPr>
          <p:cNvPr id="3" name="Classification-Dynamic" descr="{&quot;templafy&quot;:{&quot;id&quot;:&quot;9e572ad8-69f7-44c8-9682-af1221f7b889&quot;}}">
            <a:extLst>
              <a:ext uri="{FF2B5EF4-FFF2-40B4-BE49-F238E27FC236}">
                <a16:creationId xmlns:a16="http://schemas.microsoft.com/office/drawing/2014/main" id="{4A078429-99DD-7555-B0F4-FEF46FD297B0}"/>
              </a:ext>
            </a:extLst>
          </p:cNvPr>
          <p:cNvSpPr txBox="1"/>
          <p:nvPr userDrawn="1"/>
        </p:nvSpPr>
        <p:spPr>
          <a:xfrm>
            <a:off x="282501" y="5080814"/>
            <a:ext cx="4984814" cy="252000"/>
          </a:xfrm>
          <a:prstGeom prst="rect">
            <a:avLst/>
          </a:prstGeom>
          <a:noFill/>
        </p:spPr>
        <p:txBody>
          <a:bodyPr wrap="square" lIns="0" tIns="0" rIns="0" bIns="0" rtlCol="0">
            <a:normAutofit/>
          </a:bodyPr>
          <a:lstStyle/>
          <a:p>
            <a:pPr fontAlgn="base">
              <a:spcBef>
                <a:spcPct val="50000"/>
              </a:spcBef>
              <a:spcAft>
                <a:spcPct val="0"/>
              </a:spcAft>
              <a:buClr>
                <a:srgbClr val="F0AB00"/>
              </a:buClr>
              <a:buSzPct val="80000"/>
            </a:pPr>
            <a:r>
              <a:rPr lang="en-US" sz="1000" b="0" i="0" kern="0">
                <a:solidFill>
                  <a:schemeClr val="tx1"/>
                </a:solidFill>
                <a:latin typeface="72 Brand" panose="020B0504030603020204" pitchFamily="34" charset="0"/>
                <a:ea typeface="72 Brand" pitchFamily="34" charset="-128"/>
                <a:cs typeface="72 Brand" pitchFamily="34" charset="-128"/>
              </a:rPr>
              <a:t>INTERNAL – SAP and Partners Only</a:t>
            </a:r>
          </a:p>
        </p:txBody>
      </p:sp>
    </p:spTree>
    <p:extLst>
      <p:ext uri="{BB962C8B-B14F-4D97-AF65-F5344CB8AC3E}">
        <p14:creationId xmlns:p14="http://schemas.microsoft.com/office/powerpoint/2010/main" val="1043655704"/>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pos="181" userDrawn="1">
          <p15:clr>
            <a:srgbClr val="FBAE40"/>
          </p15:clr>
        </p15:guide>
        <p15:guide id="2" orient="horz" pos="1701" userDrawn="1">
          <p15:clr>
            <a:srgbClr val="FBAE40"/>
          </p15:clr>
        </p15:guide>
        <p15:guide id="3" orient="horz" pos="2688" userDrawn="1">
          <p15:clr>
            <a:srgbClr val="FBAE40"/>
          </p15:clr>
        </p15:guide>
        <p15:guide id="4" orient="horz" pos="2334" userDrawn="1">
          <p15:clr>
            <a:srgbClr val="FBAE40"/>
          </p15:clr>
        </p15:guide>
        <p15:guide id="5" orient="horz" pos="2999" userDrawn="1">
          <p15:clr>
            <a:srgbClr val="FBAE40"/>
          </p15:clr>
        </p15:guide>
        <p15:guide id="7" orient="horz" pos="4144"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Blue cover with anvil and image">
    <p:bg>
      <p:bgRef idx="1001">
        <a:schemeClr val="bg1"/>
      </p:bgRef>
    </p:bg>
    <p:spTree>
      <p:nvGrpSpPr>
        <p:cNvPr id="1" name=""/>
        <p:cNvGrpSpPr/>
        <p:nvPr/>
      </p:nvGrpSpPr>
      <p:grpSpPr>
        <a:xfrm>
          <a:off x="0" y="0"/>
          <a:ext cx="0" cy="0"/>
          <a:chOff x="0" y="0"/>
          <a:chExt cx="0" cy="0"/>
        </a:xfrm>
      </p:grpSpPr>
      <p:sp>
        <p:nvSpPr>
          <p:cNvPr id="7" name="Background" descr="preencoded.png">
            <a:extLst>
              <a:ext uri="{FF2B5EF4-FFF2-40B4-BE49-F238E27FC236}">
                <a16:creationId xmlns:a16="http://schemas.microsoft.com/office/drawing/2014/main" id="{9DE307C8-D1C3-00E2-C5B0-2A7EBB981384}"/>
              </a:ext>
            </a:extLst>
          </p:cNvPr>
          <p:cNvSpPr/>
          <p:nvPr/>
        </p:nvSpPr>
        <p:spPr>
          <a:xfrm>
            <a:off x="0" y="1"/>
            <a:ext cx="12192000" cy="6861495"/>
          </a:xfrm>
          <a:custGeom>
            <a:avLst/>
            <a:gdLst>
              <a:gd name="connsiteX0" fmla="*/ 0 w 12195175"/>
              <a:gd name="connsiteY0" fmla="*/ 0 h 6861495"/>
              <a:gd name="connsiteX1" fmla="*/ 12195175 w 12195175"/>
              <a:gd name="connsiteY1" fmla="*/ 0 h 6861495"/>
              <a:gd name="connsiteX2" fmla="*/ 12195175 w 12195175"/>
              <a:gd name="connsiteY2" fmla="*/ 6861496 h 6861495"/>
              <a:gd name="connsiteX3" fmla="*/ 0 w 12195175"/>
              <a:gd name="connsiteY3" fmla="*/ 6861496 h 6861495"/>
            </a:gdLst>
            <a:ahLst/>
            <a:cxnLst>
              <a:cxn ang="0">
                <a:pos x="connsiteX0" y="connsiteY0"/>
              </a:cxn>
              <a:cxn ang="0">
                <a:pos x="connsiteX1" y="connsiteY1"/>
              </a:cxn>
              <a:cxn ang="0">
                <a:pos x="connsiteX2" y="connsiteY2"/>
              </a:cxn>
              <a:cxn ang="0">
                <a:pos x="connsiteX3" y="connsiteY3"/>
              </a:cxn>
            </a:cxnLst>
            <a:rect l="l" t="t" r="r" b="b"/>
            <a:pathLst>
              <a:path w="12195175" h="6861495">
                <a:moveTo>
                  <a:pt x="0" y="0"/>
                </a:moveTo>
                <a:lnTo>
                  <a:pt x="12195175" y="0"/>
                </a:lnTo>
                <a:lnTo>
                  <a:pt x="12195175" y="6861496"/>
                </a:lnTo>
                <a:lnTo>
                  <a:pt x="0" y="6861496"/>
                </a:lnTo>
                <a:close/>
              </a:path>
            </a:pathLst>
          </a:custGeom>
          <a:solidFill>
            <a:srgbClr val="0057D2"/>
          </a:solidFill>
          <a:ln w="10160" cap="flat">
            <a:noFill/>
            <a:prstDash val="solid"/>
            <a:miter/>
          </a:ln>
        </p:spPr>
        <p:txBody>
          <a:bodyPr rtlCol="0" anchor="ctr"/>
          <a:lstStyle/>
          <a:p>
            <a:endParaRPr lang="en-US" sz="2099" b="0" i="0">
              <a:latin typeface="72 Brand" panose="020B0504030603020204" pitchFamily="34" charset="0"/>
            </a:endParaRPr>
          </a:p>
        </p:txBody>
      </p:sp>
      <p:sp>
        <p:nvSpPr>
          <p:cNvPr id="6" name="Anvil" descr="preencoded.png">
            <a:extLst>
              <a:ext uri="{FF2B5EF4-FFF2-40B4-BE49-F238E27FC236}">
                <a16:creationId xmlns:a16="http://schemas.microsoft.com/office/drawing/2014/main" id="{6C575B3E-49FD-8450-F2CB-84C6E7A1153D}"/>
              </a:ext>
            </a:extLst>
          </p:cNvPr>
          <p:cNvSpPr/>
          <p:nvPr/>
        </p:nvSpPr>
        <p:spPr>
          <a:xfrm>
            <a:off x="752159" y="1156532"/>
            <a:ext cx="5612260" cy="2756252"/>
          </a:xfrm>
          <a:custGeom>
            <a:avLst/>
            <a:gdLst>
              <a:gd name="connsiteX0" fmla="*/ 0 w 5613722"/>
              <a:gd name="connsiteY0" fmla="*/ 0 h 2756252"/>
              <a:gd name="connsiteX1" fmla="*/ 0 w 5613722"/>
              <a:gd name="connsiteY1" fmla="*/ 2756252 h 2756252"/>
              <a:gd name="connsiteX2" fmla="*/ 2852875 w 5613722"/>
              <a:gd name="connsiteY2" fmla="*/ 2756252 h 2756252"/>
              <a:gd name="connsiteX3" fmla="*/ 5613722 w 5613722"/>
              <a:gd name="connsiteY3" fmla="*/ 0 h 2756252"/>
              <a:gd name="connsiteX4" fmla="*/ 0 w 5613722"/>
              <a:gd name="connsiteY4" fmla="*/ 0 h 27562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13722" h="2756252">
                <a:moveTo>
                  <a:pt x="0" y="0"/>
                </a:moveTo>
                <a:lnTo>
                  <a:pt x="0" y="2756252"/>
                </a:lnTo>
                <a:lnTo>
                  <a:pt x="2852875" y="2756252"/>
                </a:lnTo>
                <a:lnTo>
                  <a:pt x="5613722" y="0"/>
                </a:lnTo>
                <a:lnTo>
                  <a:pt x="0" y="0"/>
                </a:lnTo>
                <a:close/>
              </a:path>
            </a:pathLst>
          </a:custGeom>
          <a:solidFill>
            <a:srgbClr val="1B90FF"/>
          </a:solidFill>
          <a:ln w="9273" cap="flat">
            <a:noFill/>
            <a:prstDash val="solid"/>
            <a:miter/>
          </a:ln>
        </p:spPr>
        <p:txBody>
          <a:bodyPr rtlCol="0" anchor="ctr"/>
          <a:lstStyle/>
          <a:p>
            <a:endParaRPr lang="en-US" sz="2099" b="0" i="0">
              <a:latin typeface="72 Brand" panose="020B0504030603020204" pitchFamily="34" charset="0"/>
            </a:endParaRPr>
          </a:p>
        </p:txBody>
      </p:sp>
      <p:sp>
        <p:nvSpPr>
          <p:cNvPr id="13" name="Picture Placeholder 12">
            <a:extLst>
              <a:ext uri="{FF2B5EF4-FFF2-40B4-BE49-F238E27FC236}">
                <a16:creationId xmlns:a16="http://schemas.microsoft.com/office/drawing/2014/main" id="{FF6D8674-EA25-0C87-7F7A-4B6FFA7F1F14}"/>
              </a:ext>
            </a:extLst>
          </p:cNvPr>
          <p:cNvSpPr>
            <a:spLocks noGrp="1"/>
          </p:cNvSpPr>
          <p:nvPr>
            <p:ph type="pic" sz="quarter" idx="10" hasCustomPrompt="1"/>
          </p:nvPr>
        </p:nvSpPr>
        <p:spPr>
          <a:xfrm>
            <a:off x="7834022" y="0"/>
            <a:ext cx="4357979" cy="6858000"/>
          </a:xfrm>
        </p:spPr>
        <p:txBody>
          <a:bodyPr anchor="ctr" anchorCtr="0"/>
          <a:lstStyle>
            <a:lvl1pPr algn="ctr">
              <a:defRPr>
                <a:solidFill>
                  <a:schemeClr val="bg1"/>
                </a:solidFill>
              </a:defRPr>
            </a:lvl1pPr>
          </a:lstStyle>
          <a:p>
            <a:r>
              <a:rPr lang="en-US"/>
              <a:t>Click to insert picture</a:t>
            </a:r>
          </a:p>
        </p:txBody>
      </p:sp>
      <p:sp>
        <p:nvSpPr>
          <p:cNvPr id="4" name="Title">
            <a:extLst>
              <a:ext uri="{FF2B5EF4-FFF2-40B4-BE49-F238E27FC236}">
                <a16:creationId xmlns:a16="http://schemas.microsoft.com/office/drawing/2014/main" id="{A222ABC1-A03E-5EDE-02E2-6F3794850CC1}"/>
              </a:ext>
            </a:extLst>
          </p:cNvPr>
          <p:cNvSpPr>
            <a:spLocks noGrp="1"/>
          </p:cNvSpPr>
          <p:nvPr>
            <p:ph type="title" hasCustomPrompt="1"/>
          </p:nvPr>
        </p:nvSpPr>
        <p:spPr>
          <a:xfrm>
            <a:off x="287263" y="2051754"/>
            <a:ext cx="5528264" cy="997196"/>
          </a:xfrm>
        </p:spPr>
        <p:txBody>
          <a:bodyPr anchor="ctr" anchorCtr="0">
            <a:noAutofit/>
          </a:bodyPr>
          <a:lstStyle>
            <a:lvl1pPr>
              <a:lnSpc>
                <a:spcPct val="90000"/>
              </a:lnSpc>
              <a:defRPr sz="3599" b="0" i="0">
                <a:solidFill>
                  <a:schemeClr val="bg1"/>
                </a:solidFill>
                <a:latin typeface="72 Brand Medium" panose="020B0504030603020204" pitchFamily="34" charset="0"/>
              </a:defRPr>
            </a:lvl1pPr>
          </a:lstStyle>
          <a:p>
            <a:pPr fontAlgn="base">
              <a:spcBef>
                <a:spcPct val="50000"/>
              </a:spcBef>
              <a:spcAft>
                <a:spcPct val="0"/>
              </a:spcAft>
              <a:buClr>
                <a:srgbClr val="F0AB00"/>
              </a:buClr>
              <a:buSzPct val="80000"/>
            </a:pPr>
            <a:r>
              <a:rPr lang="en-US"/>
              <a:t>Title goes here</a:t>
            </a:r>
            <a:br>
              <a:rPr lang="en-US"/>
            </a:br>
            <a:r>
              <a:rPr lang="en-US"/>
              <a:t>and here and here</a:t>
            </a:r>
            <a:endParaRPr lang="de-DE" sz="3599" kern="0" err="1">
              <a:ea typeface="72 Brand" pitchFamily="34" charset="-128"/>
              <a:cs typeface="72 Brand" pitchFamily="34" charset="-128"/>
            </a:endParaRPr>
          </a:p>
        </p:txBody>
      </p:sp>
      <p:pic>
        <p:nvPicPr>
          <p:cNvPr id="1060197414" name="LogoWhite-Dynamic" descr="{&quot;templafy&quot;:{&quot;id&quot;:&quot;a31fde0c-25d9-4ecb-a478-f9231bdf8eaf&quot;}}"/>
          <p:cNvPicPr>
            <a:picLocks noChangeAspect="1"/>
          </p:cNvPicPr>
          <p:nvPr/>
        </p:nvPicPr>
        <p:blipFill>
          <a:blip r:embed="rId2"/>
          <a:stretch>
            <a:fillRect/>
          </a:stretch>
        </p:blipFill>
        <p:spPr>
          <a:xfrm>
            <a:off x="287931" y="360000"/>
            <a:ext cx="3341988" cy="360000"/>
          </a:xfrm>
          <a:prstGeom prst="rect">
            <a:avLst/>
          </a:prstGeom>
        </p:spPr>
      </p:pic>
      <p:sp>
        <p:nvSpPr>
          <p:cNvPr id="5" name="Classification-Dynamic" descr="{&quot;templafy&quot;:{&quot;id&quot;:&quot;73dc0094-6167-481e-b920-84f7a8b2bed4&quot;}}">
            <a:extLst>
              <a:ext uri="{FF2B5EF4-FFF2-40B4-BE49-F238E27FC236}">
                <a16:creationId xmlns:a16="http://schemas.microsoft.com/office/drawing/2014/main" id="{7A6CB977-D711-D436-9DC2-AAFCC56F9CAA}"/>
              </a:ext>
            </a:extLst>
          </p:cNvPr>
          <p:cNvSpPr txBox="1"/>
          <p:nvPr userDrawn="1"/>
        </p:nvSpPr>
        <p:spPr>
          <a:xfrm>
            <a:off x="440286" y="5080814"/>
            <a:ext cx="4984814" cy="252000"/>
          </a:xfrm>
          <a:prstGeom prst="rect">
            <a:avLst/>
          </a:prstGeom>
          <a:noFill/>
        </p:spPr>
        <p:txBody>
          <a:bodyPr wrap="square" lIns="0" tIns="0" rIns="0" bIns="0" rtlCol="0">
            <a:normAutofit/>
          </a:bodyPr>
          <a:lstStyle/>
          <a:p>
            <a:pPr fontAlgn="base">
              <a:spcBef>
                <a:spcPct val="50000"/>
              </a:spcBef>
              <a:spcAft>
                <a:spcPct val="0"/>
              </a:spcAft>
              <a:buClr>
                <a:srgbClr val="F0AB00"/>
              </a:buClr>
              <a:buSzPct val="80000"/>
            </a:pPr>
            <a:r>
              <a:rPr lang="en-US" sz="1000" b="0" i="0" kern="0">
                <a:solidFill>
                  <a:schemeClr val="bg1"/>
                </a:solidFill>
                <a:latin typeface="72 Brand" panose="020B0504030603020204" pitchFamily="34" charset="0"/>
                <a:ea typeface="72 Brand" pitchFamily="34" charset="-128"/>
                <a:cs typeface="72 Brand" pitchFamily="34" charset="-128"/>
              </a:rPr>
              <a:t>INTERNAL – SAP and Partners Only</a:t>
            </a:r>
          </a:p>
        </p:txBody>
      </p:sp>
    </p:spTree>
    <p:extLst>
      <p:ext uri="{BB962C8B-B14F-4D97-AF65-F5344CB8AC3E}">
        <p14:creationId xmlns:p14="http://schemas.microsoft.com/office/powerpoint/2010/main" val="1979749642"/>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pos="181" userDrawn="1">
          <p15:clr>
            <a:srgbClr val="FBAE40"/>
          </p15:clr>
        </p15:guide>
        <p15:guide id="2" orient="horz" pos="1385" userDrawn="1">
          <p15:clr>
            <a:srgbClr val="FBAE40"/>
          </p15:clr>
        </p15:guide>
        <p15:guide id="3" orient="horz" pos="2688" userDrawn="1">
          <p15:clr>
            <a:srgbClr val="FBAE40"/>
          </p15:clr>
        </p15:guide>
        <p15:guide id="4" orient="horz" pos="2334" userDrawn="1">
          <p15:clr>
            <a:srgbClr val="FBAE40"/>
          </p15:clr>
        </p15:guide>
        <p15:guide id="5" orient="horz" pos="2999" userDrawn="1">
          <p15:clr>
            <a:srgbClr val="FBAE40"/>
          </p15:clr>
        </p15:guide>
        <p15:guide id="7" orient="horz" pos="4144"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Agenda">
    <p:spTree>
      <p:nvGrpSpPr>
        <p:cNvPr id="1" name=""/>
        <p:cNvGrpSpPr/>
        <p:nvPr/>
      </p:nvGrpSpPr>
      <p:grpSpPr>
        <a:xfrm>
          <a:off x="0" y="0"/>
          <a:ext cx="0" cy="0"/>
          <a:chOff x="0" y="0"/>
          <a:chExt cx="0" cy="0"/>
        </a:xfrm>
      </p:grpSpPr>
      <p:sp>
        <p:nvSpPr>
          <p:cNvPr id="3" name="Agenda title"/>
          <p:cNvSpPr>
            <a:spLocks noGrp="1"/>
          </p:cNvSpPr>
          <p:nvPr>
            <p:ph type="title" hasCustomPrompt="1"/>
          </p:nvPr>
        </p:nvSpPr>
        <p:spPr>
          <a:xfrm>
            <a:off x="503869" y="505381"/>
            <a:ext cx="11183564" cy="369332"/>
          </a:xfrm>
        </p:spPr>
        <p:txBody>
          <a:bodyPr/>
          <a:lstStyle>
            <a:lvl1pPr>
              <a:defRPr b="0" i="0">
                <a:latin typeface="72 Brand Medium" panose="020B0504030603020204" pitchFamily="34" charset="0"/>
              </a:defRPr>
            </a:lvl1pPr>
          </a:lstStyle>
          <a:p>
            <a:r>
              <a:rPr lang="en-US"/>
              <a:t>Agenda</a:t>
            </a:r>
          </a:p>
        </p:txBody>
      </p:sp>
      <p:sp>
        <p:nvSpPr>
          <p:cNvPr id="5" name="Text placeholder">
            <a:extLst>
              <a:ext uri="{FF2B5EF4-FFF2-40B4-BE49-F238E27FC236}">
                <a16:creationId xmlns:a16="http://schemas.microsoft.com/office/drawing/2014/main" id="{8E82BE2B-69B2-5121-2AA4-8473C53F0CF1}"/>
              </a:ext>
            </a:extLst>
          </p:cNvPr>
          <p:cNvSpPr>
            <a:spLocks noGrp="1"/>
          </p:cNvSpPr>
          <p:nvPr>
            <p:ph type="body" sz="quarter" idx="11" hasCustomPrompt="1"/>
          </p:nvPr>
        </p:nvSpPr>
        <p:spPr>
          <a:xfrm>
            <a:off x="503869" y="1548000"/>
            <a:ext cx="11183565" cy="4787900"/>
          </a:xfrm>
        </p:spPr>
        <p:txBody>
          <a:bodyPr/>
          <a:lstStyle>
            <a:lvl1pPr>
              <a:defRPr/>
            </a:lvl1pPr>
          </a:lstStyle>
          <a:p>
            <a:pPr lvl="0"/>
            <a:r>
              <a:rPr lang="en-US"/>
              <a:t>Agenda Item/Divider Headline</a:t>
            </a:r>
          </a:p>
          <a:p>
            <a:pPr lvl="1"/>
            <a:r>
              <a:rPr lang="en-US"/>
              <a:t>Details</a:t>
            </a:r>
          </a:p>
        </p:txBody>
      </p:sp>
    </p:spTree>
    <p:extLst>
      <p:ext uri="{BB962C8B-B14F-4D97-AF65-F5344CB8AC3E}">
        <p14:creationId xmlns:p14="http://schemas.microsoft.com/office/powerpoint/2010/main" val="1859360619"/>
      </p:ext>
    </p:extLst>
  </p:cSld>
  <p:clrMapOvr>
    <a:masterClrMapping/>
  </p:clrMapOvr>
  <p:extLst>
    <p:ext uri="{DCECCB84-F9BA-43D5-87BE-67443E8EF086}">
      <p15:sldGuideLst xmlns:p15="http://schemas.microsoft.com/office/powerpoint/2012/main">
        <p15:guide id="1" pos="311" userDrawn="1">
          <p15:clr>
            <a:srgbClr val="FBAE40"/>
          </p15:clr>
        </p15:guide>
        <p15:guide id="2" orient="horz" pos="970" userDrawn="1">
          <p15:clr>
            <a:srgbClr val="FBAE40"/>
          </p15:clr>
        </p15:guide>
        <p15:guide id="3" pos="7362" userDrawn="1">
          <p15:clr>
            <a:srgbClr val="FBAE40"/>
          </p15:clr>
        </p15:guide>
        <p15:guide id="4" orient="horz" pos="316" userDrawn="1">
          <p15:clr>
            <a:srgbClr val="FBAE40"/>
          </p15:clr>
        </p15:guide>
        <p15:guide id="5" orient="horz" pos="551" userDrawn="1">
          <p15:clr>
            <a:srgbClr val="FBAE40"/>
          </p15:clr>
        </p15:guide>
        <p15:guide id="6" orient="horz" pos="3997"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Divider Page">
    <p:spTree>
      <p:nvGrpSpPr>
        <p:cNvPr id="1" name=""/>
        <p:cNvGrpSpPr/>
        <p:nvPr/>
      </p:nvGrpSpPr>
      <p:grpSpPr>
        <a:xfrm>
          <a:off x="0" y="0"/>
          <a:ext cx="0" cy="0"/>
          <a:chOff x="0" y="0"/>
          <a:chExt cx="0" cy="0"/>
        </a:xfrm>
      </p:grpSpPr>
      <p:sp>
        <p:nvSpPr>
          <p:cNvPr id="2" name="Divider text"/>
          <p:cNvSpPr>
            <a:spLocks noGrp="1"/>
          </p:cNvSpPr>
          <p:nvPr>
            <p:ph type="ctrTitle" hasCustomPrompt="1"/>
          </p:nvPr>
        </p:nvSpPr>
        <p:spPr bwMode="black">
          <a:xfrm>
            <a:off x="503869" y="3090446"/>
            <a:ext cx="11182288" cy="677108"/>
          </a:xfrm>
        </p:spPr>
        <p:txBody>
          <a:bodyPr anchor="ctr" anchorCtr="0">
            <a:noAutofit/>
          </a:bodyPr>
          <a:lstStyle>
            <a:lvl1pPr>
              <a:defRPr sz="4399" b="0" i="0">
                <a:solidFill>
                  <a:schemeClr val="tx1"/>
                </a:solidFill>
                <a:latin typeface="72 Brand Medium" panose="020B0504030603020204" pitchFamily="34" charset="0"/>
              </a:defRPr>
            </a:lvl1pPr>
          </a:lstStyle>
          <a:p>
            <a:r>
              <a:rPr lang="en-US"/>
              <a:t>Divider page</a:t>
            </a:r>
            <a:endParaRPr lang="de-DE"/>
          </a:p>
        </p:txBody>
      </p:sp>
    </p:spTree>
    <p:extLst>
      <p:ext uri="{BB962C8B-B14F-4D97-AF65-F5344CB8AC3E}">
        <p14:creationId xmlns:p14="http://schemas.microsoft.com/office/powerpoint/2010/main" val="4109527874"/>
      </p:ext>
    </p:extLst>
  </p:cSld>
  <p:clrMapOvr>
    <a:masterClrMapping/>
  </p:clrMapOvr>
  <p:hf sldNum="0" hdr="0" ftr="0" dt="0"/>
  <p:extLst>
    <p:ext uri="{DCECCB84-F9BA-43D5-87BE-67443E8EF086}">
      <p15:sldGuideLst xmlns:p15="http://schemas.microsoft.com/office/powerpoint/2012/main">
        <p15:guide id="1" pos="314" userDrawn="1">
          <p15:clr>
            <a:srgbClr val="FBAE40"/>
          </p15:clr>
        </p15:guide>
        <p15:guide id="2" orient="horz" pos="2160" userDrawn="1">
          <p15:clr>
            <a:srgbClr val="FBAE40"/>
          </p15:clr>
        </p15:guide>
        <p15:guide id="3" pos="7362" userDrawn="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Divider Page with Image">
    <p:spTree>
      <p:nvGrpSpPr>
        <p:cNvPr id="1" name=""/>
        <p:cNvGrpSpPr/>
        <p:nvPr/>
      </p:nvGrpSpPr>
      <p:grpSpPr>
        <a:xfrm>
          <a:off x="0" y="0"/>
          <a:ext cx="0" cy="0"/>
          <a:chOff x="0" y="0"/>
          <a:chExt cx="0" cy="0"/>
        </a:xfrm>
      </p:grpSpPr>
      <p:sp>
        <p:nvSpPr>
          <p:cNvPr id="4" name="Divider image placeholder"/>
          <p:cNvSpPr>
            <a:spLocks noGrp="1"/>
          </p:cNvSpPr>
          <p:nvPr>
            <p:ph type="pic" sz="quarter" idx="12" hasCustomPrompt="1"/>
          </p:nvPr>
        </p:nvSpPr>
        <p:spPr bwMode="gray">
          <a:xfrm>
            <a:off x="1" y="3427200"/>
            <a:ext cx="12192000" cy="3430800"/>
          </a:xfrm>
          <a:noFill/>
        </p:spPr>
        <p:txBody>
          <a:bodyPr tIns="324000"/>
          <a:lstStyle>
            <a:lvl1pPr marL="0" marR="0" indent="0" algn="ctr" defTabSz="1088231" rtl="0" eaLnBrk="1" fontAlgn="auto" latinLnBrk="0" hangingPunct="1">
              <a:lnSpc>
                <a:spcPct val="100000"/>
              </a:lnSpc>
              <a:spcBef>
                <a:spcPts val="1200"/>
              </a:spcBef>
              <a:spcAft>
                <a:spcPts val="0"/>
              </a:spcAft>
              <a:buClr>
                <a:schemeClr val="accent1"/>
              </a:buClr>
              <a:buSzPct val="80000"/>
              <a:buFontTx/>
              <a:buNone/>
              <a:tabLst/>
              <a:defRPr sz="1600">
                <a:solidFill>
                  <a:schemeClr val="tx1"/>
                </a:solidFill>
              </a:defRPr>
            </a:lvl1pPr>
          </a:lstStyle>
          <a:p>
            <a:pPr marL="0" marR="0" lvl="0" indent="0" algn="ctr" defTabSz="1088231" rtl="0" eaLnBrk="1" fontAlgn="auto" latinLnBrk="0" hangingPunct="1">
              <a:lnSpc>
                <a:spcPct val="100000"/>
              </a:lnSpc>
              <a:spcBef>
                <a:spcPts val="1200"/>
              </a:spcBef>
              <a:spcAft>
                <a:spcPts val="0"/>
              </a:spcAft>
              <a:buClr>
                <a:schemeClr val="accent1"/>
              </a:buClr>
              <a:buSzPct val="80000"/>
              <a:buFontTx/>
              <a:buNone/>
              <a:tabLst/>
              <a:defRPr/>
            </a:pPr>
            <a:r>
              <a:rPr lang="en-US"/>
              <a:t>Placeholder for image and illustration</a:t>
            </a:r>
          </a:p>
        </p:txBody>
      </p:sp>
      <p:sp>
        <p:nvSpPr>
          <p:cNvPr id="2" name="Divider text"/>
          <p:cNvSpPr>
            <a:spLocks noGrp="1"/>
          </p:cNvSpPr>
          <p:nvPr>
            <p:ph type="ctrTitle" hasCustomPrompt="1"/>
          </p:nvPr>
        </p:nvSpPr>
        <p:spPr bwMode="black">
          <a:xfrm>
            <a:off x="503869" y="1375046"/>
            <a:ext cx="11182288" cy="677108"/>
          </a:xfrm>
        </p:spPr>
        <p:txBody>
          <a:bodyPr anchor="t" anchorCtr="0">
            <a:noAutofit/>
          </a:bodyPr>
          <a:lstStyle>
            <a:lvl1pPr>
              <a:defRPr sz="4399" b="0" i="0">
                <a:solidFill>
                  <a:schemeClr val="tx1"/>
                </a:solidFill>
                <a:latin typeface="72 Brand Medium" panose="020B0504030603020204" pitchFamily="34" charset="0"/>
              </a:defRPr>
            </a:lvl1pPr>
          </a:lstStyle>
          <a:p>
            <a:r>
              <a:rPr lang="en-US"/>
              <a:t>Divider page</a:t>
            </a:r>
            <a:endParaRPr lang="de-DE"/>
          </a:p>
        </p:txBody>
      </p:sp>
    </p:spTree>
    <p:extLst>
      <p:ext uri="{BB962C8B-B14F-4D97-AF65-F5344CB8AC3E}">
        <p14:creationId xmlns:p14="http://schemas.microsoft.com/office/powerpoint/2010/main" val="1008985274"/>
      </p:ext>
    </p:extLst>
  </p:cSld>
  <p:clrMapOvr>
    <a:masterClrMapping/>
  </p:clrMapOvr>
  <p:hf sldNum="0" hdr="0" ftr="0" dt="0"/>
  <p:extLst>
    <p:ext uri="{DCECCB84-F9BA-43D5-87BE-67443E8EF086}">
      <p15:sldGuideLst xmlns:p15="http://schemas.microsoft.com/office/powerpoint/2012/main">
        <p15:guide id="1" orient="horz" pos="2160" userDrawn="1">
          <p15:clr>
            <a:srgbClr val="FBAE40"/>
          </p15:clr>
        </p15:guide>
        <p15:guide id="2" pos="7362" userDrawn="1">
          <p15:clr>
            <a:srgbClr val="FBAE40"/>
          </p15:clr>
        </p15:guide>
        <p15:guide id="3" pos="314" userDrawn="1">
          <p15:clr>
            <a:srgbClr val="FBAE40"/>
          </p15:clr>
        </p15:guide>
        <p15:guide id="4" orient="horz" pos="865" userDrawn="1">
          <p15:clr>
            <a:srgbClr val="FBAE40"/>
          </p15:clr>
        </p15:guide>
        <p15:guide id="5" orient="horz" pos="1294" userDrawn="1">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1_Divider Page with Image">
    <p:spTree>
      <p:nvGrpSpPr>
        <p:cNvPr id="1" name=""/>
        <p:cNvGrpSpPr/>
        <p:nvPr/>
      </p:nvGrpSpPr>
      <p:grpSpPr>
        <a:xfrm>
          <a:off x="0" y="0"/>
          <a:ext cx="0" cy="0"/>
          <a:chOff x="0" y="0"/>
          <a:chExt cx="0" cy="0"/>
        </a:xfrm>
      </p:grpSpPr>
      <p:sp>
        <p:nvSpPr>
          <p:cNvPr id="2" name="Divider text"/>
          <p:cNvSpPr>
            <a:spLocks noGrp="1"/>
          </p:cNvSpPr>
          <p:nvPr>
            <p:ph type="ctrTitle" hasCustomPrompt="1"/>
          </p:nvPr>
        </p:nvSpPr>
        <p:spPr bwMode="black">
          <a:xfrm>
            <a:off x="503869" y="1375046"/>
            <a:ext cx="11182288" cy="677108"/>
          </a:xfrm>
        </p:spPr>
        <p:txBody>
          <a:bodyPr anchor="t" anchorCtr="0">
            <a:noAutofit/>
          </a:bodyPr>
          <a:lstStyle>
            <a:lvl1pPr>
              <a:defRPr sz="4399" b="0" i="0">
                <a:solidFill>
                  <a:schemeClr val="tx1"/>
                </a:solidFill>
                <a:latin typeface="72 Brand Medium" panose="020B0504030603020204" pitchFamily="34" charset="0"/>
              </a:defRPr>
            </a:lvl1pPr>
          </a:lstStyle>
          <a:p>
            <a:r>
              <a:rPr lang="en-US"/>
              <a:t>Divider page</a:t>
            </a:r>
            <a:endParaRPr lang="de-DE"/>
          </a:p>
        </p:txBody>
      </p:sp>
    </p:spTree>
    <p:extLst>
      <p:ext uri="{BB962C8B-B14F-4D97-AF65-F5344CB8AC3E}">
        <p14:creationId xmlns:p14="http://schemas.microsoft.com/office/powerpoint/2010/main" val="3514533024"/>
      </p:ext>
    </p:extLst>
  </p:cSld>
  <p:clrMapOvr>
    <a:masterClrMapping/>
  </p:clrMapOvr>
  <p:hf sldNum="0" hdr="0" ftr="0" dt="0"/>
  <p:extLst>
    <p:ext uri="{DCECCB84-F9BA-43D5-87BE-67443E8EF086}">
      <p15:sldGuideLst xmlns:p15="http://schemas.microsoft.com/office/powerpoint/2012/main">
        <p15:guide id="1" orient="horz" pos="2160" userDrawn="1">
          <p15:clr>
            <a:srgbClr val="FBAE40"/>
          </p15:clr>
        </p15:guide>
        <p15:guide id="2" pos="7362" userDrawn="1">
          <p15:clr>
            <a:srgbClr val="FBAE40"/>
          </p15:clr>
        </p15:guide>
        <p15:guide id="3" pos="314" userDrawn="1">
          <p15:clr>
            <a:srgbClr val="FBAE40"/>
          </p15:clr>
        </p15:guide>
        <p15:guide id="4" orient="horz" pos="865" userDrawn="1">
          <p15:clr>
            <a:srgbClr val="FBAE40"/>
          </p15:clr>
        </p15:guide>
        <p15:guide id="5" orient="horz" pos="1294" userDrawn="1">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3" name="Title"/>
          <p:cNvSpPr>
            <a:spLocks noGrp="1"/>
          </p:cNvSpPr>
          <p:nvPr>
            <p:ph type="title" hasCustomPrompt="1"/>
          </p:nvPr>
        </p:nvSpPr>
        <p:spPr/>
        <p:txBody>
          <a:bodyPr/>
          <a:lstStyle>
            <a:lvl1pPr>
              <a:defRPr b="0" i="0">
                <a:latin typeface="72 Brand Medium" panose="020B0504030603020204" pitchFamily="34" charset="0"/>
              </a:defRPr>
            </a:lvl1pPr>
          </a:lstStyle>
          <a:p>
            <a:r>
              <a:rPr lang="en-US" noProof="0"/>
              <a:t>Insert page title (sentence case)</a:t>
            </a:r>
            <a:endParaRPr lang="en-US"/>
          </a:p>
        </p:txBody>
      </p:sp>
    </p:spTree>
    <p:extLst>
      <p:ext uri="{BB962C8B-B14F-4D97-AF65-F5344CB8AC3E}">
        <p14:creationId xmlns:p14="http://schemas.microsoft.com/office/powerpoint/2010/main" val="2466743634"/>
      </p:ext>
    </p:extLst>
  </p:cSld>
  <p:clrMapOvr>
    <a:masterClrMapping/>
  </p:clrMapOvr>
  <p:extLst>
    <p:ext uri="{DCECCB84-F9BA-43D5-87BE-67443E8EF086}">
      <p15:sldGuideLst xmlns:p15="http://schemas.microsoft.com/office/powerpoint/2012/main">
        <p15:guide id="1" pos="314" userDrawn="1">
          <p15:clr>
            <a:srgbClr val="FBAE40"/>
          </p15:clr>
        </p15:guide>
        <p15:guide id="2" orient="horz" pos="317" userDrawn="1">
          <p15:clr>
            <a:srgbClr val="FBAE40"/>
          </p15:clr>
        </p15:guide>
        <p15:guide id="3" pos="7362" userDrawn="1">
          <p15:clr>
            <a:srgbClr val="FBAE40"/>
          </p15:clr>
        </p15:guide>
        <p15:guide id="4" orient="horz" pos="551" userDrawn="1">
          <p15:clr>
            <a:srgbClr val="FBAE40"/>
          </p15:clr>
        </p15:guide>
        <p15:guide id="5" orient="horz" pos="3992" userDrawn="1">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itle and Text">
    <p:spTree>
      <p:nvGrpSpPr>
        <p:cNvPr id="1" name=""/>
        <p:cNvGrpSpPr/>
        <p:nvPr/>
      </p:nvGrpSpPr>
      <p:grpSpPr>
        <a:xfrm>
          <a:off x="0" y="0"/>
          <a:ext cx="0" cy="0"/>
          <a:chOff x="0" y="0"/>
          <a:chExt cx="0" cy="0"/>
        </a:xfrm>
      </p:grpSpPr>
      <p:sp>
        <p:nvSpPr>
          <p:cNvPr id="4" name="Text placeholder"/>
          <p:cNvSpPr>
            <a:spLocks noGrp="1"/>
          </p:cNvSpPr>
          <p:nvPr>
            <p:ph type="body" sz="quarter" idx="10" hasCustomPrompt="1"/>
          </p:nvPr>
        </p:nvSpPr>
        <p:spPr>
          <a:xfrm>
            <a:off x="503869" y="1548000"/>
            <a:ext cx="11183565" cy="4787900"/>
          </a:xfrm>
        </p:spPr>
        <p:txBody>
          <a:bodyPr/>
          <a:lstStyle>
            <a:lvl1pPr>
              <a:defRPr/>
            </a:lvl1pPr>
          </a:lstStyle>
          <a:p>
            <a:pPr lvl="0"/>
            <a:r>
              <a:rPr lang="en-GB"/>
              <a:t>Start typing to add text without a bullet point. To add a bullet point, place the cursor at the start of this line and press tab.</a:t>
            </a:r>
            <a:endParaRPr lang="en-US" noProof="0"/>
          </a:p>
          <a:p>
            <a:pPr lvl="1"/>
            <a:r>
              <a:rPr lang="en-US"/>
              <a:t>Second level</a:t>
            </a:r>
          </a:p>
          <a:p>
            <a:pPr lvl="2"/>
            <a:r>
              <a:rPr lang="en-US"/>
              <a:t>Third level</a:t>
            </a:r>
          </a:p>
          <a:p>
            <a:pPr lvl="3"/>
            <a:r>
              <a:rPr lang="en-US"/>
              <a:t>Fourth level</a:t>
            </a:r>
          </a:p>
          <a:p>
            <a:pPr lvl="4"/>
            <a:r>
              <a:rPr lang="en-US"/>
              <a:t>Fifth level</a:t>
            </a:r>
          </a:p>
        </p:txBody>
      </p:sp>
      <p:sp>
        <p:nvSpPr>
          <p:cNvPr id="3" name="Title"/>
          <p:cNvSpPr>
            <a:spLocks noGrp="1"/>
          </p:cNvSpPr>
          <p:nvPr>
            <p:ph type="title" hasCustomPrompt="1"/>
          </p:nvPr>
        </p:nvSpPr>
        <p:spPr>
          <a:xfrm>
            <a:off x="503869" y="504000"/>
            <a:ext cx="11183564" cy="369332"/>
          </a:xfrm>
        </p:spPr>
        <p:txBody>
          <a:bodyPr/>
          <a:lstStyle>
            <a:lvl1pPr>
              <a:defRPr b="0"/>
            </a:lvl1pPr>
          </a:lstStyle>
          <a:p>
            <a:r>
              <a:rPr lang="en-US" noProof="0"/>
              <a:t>Insert page title (sentence case)</a:t>
            </a:r>
            <a:endParaRPr lang="en-US"/>
          </a:p>
        </p:txBody>
      </p:sp>
    </p:spTree>
    <p:extLst>
      <p:ext uri="{BB962C8B-B14F-4D97-AF65-F5344CB8AC3E}">
        <p14:creationId xmlns:p14="http://schemas.microsoft.com/office/powerpoint/2010/main" val="2129332223"/>
      </p:ext>
    </p:extLst>
  </p:cSld>
  <p:clrMapOvr>
    <a:masterClrMapping/>
  </p:clrMapOvr>
  <p:extLst>
    <p:ext uri="{DCECCB84-F9BA-43D5-87BE-67443E8EF086}">
      <p15:sldGuideLst xmlns:p15="http://schemas.microsoft.com/office/powerpoint/2012/main">
        <p15:guide id="1" pos="312" userDrawn="1">
          <p15:clr>
            <a:srgbClr val="FBAE40"/>
          </p15:clr>
        </p15:guide>
        <p15:guide id="2" orient="horz" pos="3997" userDrawn="1">
          <p15:clr>
            <a:srgbClr val="FBAE40"/>
          </p15:clr>
        </p15:guide>
        <p15:guide id="3" pos="7362" userDrawn="1">
          <p15:clr>
            <a:srgbClr val="FBAE40"/>
          </p15:clr>
        </p15:guide>
        <p15:guide id="4" orient="horz" pos="318" userDrawn="1">
          <p15:clr>
            <a:srgbClr val="FBAE40"/>
          </p15:clr>
        </p15:guide>
        <p15:guide id="5" orient="horz" pos="552" userDrawn="1">
          <p15:clr>
            <a:srgbClr val="FBAE40"/>
          </p15:clr>
        </p15:guide>
        <p15:guide id="6" orient="horz" pos="972" userDrawn="1">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itle and Text: 2 Columns">
    <p:spTree>
      <p:nvGrpSpPr>
        <p:cNvPr id="1" name=""/>
        <p:cNvGrpSpPr/>
        <p:nvPr/>
      </p:nvGrpSpPr>
      <p:grpSpPr>
        <a:xfrm>
          <a:off x="0" y="0"/>
          <a:ext cx="0" cy="0"/>
          <a:chOff x="0" y="0"/>
          <a:chExt cx="0" cy="0"/>
        </a:xfrm>
      </p:grpSpPr>
      <p:sp>
        <p:nvSpPr>
          <p:cNvPr id="5" name="Text placeholder - column 2"/>
          <p:cNvSpPr>
            <a:spLocks noGrp="1"/>
          </p:cNvSpPr>
          <p:nvPr>
            <p:ph type="body" sz="quarter" idx="11" hasCustomPrompt="1"/>
          </p:nvPr>
        </p:nvSpPr>
        <p:spPr>
          <a:xfrm>
            <a:off x="6360820" y="1548000"/>
            <a:ext cx="5326613" cy="4787900"/>
          </a:xfrm>
        </p:spPr>
        <p:txBody>
          <a:bodyPr/>
          <a:lstStyle>
            <a:lvl1pPr>
              <a:defRPr/>
            </a:lvl1pPr>
          </a:lstStyle>
          <a:p>
            <a:pPr lvl="0"/>
            <a:r>
              <a:rPr lang="en-US" noProof="0"/>
              <a:t>First level</a:t>
            </a:r>
          </a:p>
          <a:p>
            <a:pPr lvl="1"/>
            <a:r>
              <a:rPr lang="en-US"/>
              <a:t>Second level</a:t>
            </a:r>
          </a:p>
          <a:p>
            <a:pPr lvl="2"/>
            <a:r>
              <a:rPr lang="en-US"/>
              <a:t>Third level</a:t>
            </a:r>
          </a:p>
          <a:p>
            <a:pPr lvl="3"/>
            <a:r>
              <a:rPr lang="en-US"/>
              <a:t>Fourth level</a:t>
            </a:r>
          </a:p>
          <a:p>
            <a:pPr lvl="4"/>
            <a:r>
              <a:rPr lang="en-US"/>
              <a:t>Fifth level</a:t>
            </a:r>
          </a:p>
        </p:txBody>
      </p:sp>
      <p:sp>
        <p:nvSpPr>
          <p:cNvPr id="4" name="Text placeholder - column 1"/>
          <p:cNvSpPr>
            <a:spLocks noGrp="1"/>
          </p:cNvSpPr>
          <p:nvPr>
            <p:ph type="body" sz="quarter" idx="10" hasCustomPrompt="1"/>
          </p:nvPr>
        </p:nvSpPr>
        <p:spPr>
          <a:xfrm>
            <a:off x="503869" y="1548000"/>
            <a:ext cx="5326613" cy="4787900"/>
          </a:xfrm>
        </p:spPr>
        <p:txBody>
          <a:bodyPr/>
          <a:lstStyle>
            <a:lvl1pPr>
              <a:defRPr/>
            </a:lvl1pPr>
          </a:lstStyle>
          <a:p>
            <a:pPr lvl="0"/>
            <a:r>
              <a:rPr lang="en-US" noProof="0"/>
              <a:t>First level</a:t>
            </a:r>
          </a:p>
          <a:p>
            <a:pPr lvl="1"/>
            <a:r>
              <a:rPr lang="en-US"/>
              <a:t>Second level</a:t>
            </a:r>
          </a:p>
          <a:p>
            <a:pPr lvl="2"/>
            <a:r>
              <a:rPr lang="en-US"/>
              <a:t>Third level</a:t>
            </a:r>
          </a:p>
          <a:p>
            <a:pPr lvl="3"/>
            <a:r>
              <a:rPr lang="en-US"/>
              <a:t>Fourth level</a:t>
            </a:r>
          </a:p>
          <a:p>
            <a:pPr lvl="4"/>
            <a:r>
              <a:rPr lang="en-US"/>
              <a:t>Fifth level</a:t>
            </a:r>
          </a:p>
        </p:txBody>
      </p:sp>
      <p:sp>
        <p:nvSpPr>
          <p:cNvPr id="3" name="Title"/>
          <p:cNvSpPr>
            <a:spLocks noGrp="1"/>
          </p:cNvSpPr>
          <p:nvPr>
            <p:ph type="title" hasCustomPrompt="1"/>
          </p:nvPr>
        </p:nvSpPr>
        <p:spPr>
          <a:xfrm>
            <a:off x="503870" y="504000"/>
            <a:ext cx="11183564" cy="369332"/>
          </a:xfrm>
        </p:spPr>
        <p:txBody>
          <a:bodyPr/>
          <a:lstStyle/>
          <a:p>
            <a:r>
              <a:rPr lang="en-US" noProof="0"/>
              <a:t>Insert page title (sentence case)</a:t>
            </a:r>
            <a:endParaRPr lang="en-US"/>
          </a:p>
        </p:txBody>
      </p:sp>
    </p:spTree>
    <p:extLst>
      <p:ext uri="{BB962C8B-B14F-4D97-AF65-F5344CB8AC3E}">
        <p14:creationId xmlns:p14="http://schemas.microsoft.com/office/powerpoint/2010/main" val="2630481451"/>
      </p:ext>
    </p:extLst>
  </p:cSld>
  <p:clrMapOvr>
    <a:masterClrMapping/>
  </p:clrMapOvr>
  <p:extLst>
    <p:ext uri="{DCECCB84-F9BA-43D5-87BE-67443E8EF086}">
      <p15:sldGuideLst xmlns:p15="http://schemas.microsoft.com/office/powerpoint/2012/main">
        <p15:guide id="1" pos="314" userDrawn="1">
          <p15:clr>
            <a:srgbClr val="FBAE40"/>
          </p15:clr>
        </p15:guide>
        <p15:guide id="2" orient="horz" pos="3997" userDrawn="1">
          <p15:clr>
            <a:srgbClr val="FBAE40"/>
          </p15:clr>
        </p15:guide>
        <p15:guide id="3" pos="7362" userDrawn="1">
          <p15:clr>
            <a:srgbClr val="FBAE40"/>
          </p15:clr>
        </p15:guide>
        <p15:guide id="4" pos="3673" userDrawn="1">
          <p15:clr>
            <a:srgbClr val="FBAE40"/>
          </p15:clr>
        </p15:guide>
        <p15:guide id="5" pos="4006" userDrawn="1">
          <p15:clr>
            <a:srgbClr val="FBAE40"/>
          </p15:clr>
        </p15:guide>
        <p15:guide id="6" orient="horz" pos="317" userDrawn="1">
          <p15:clr>
            <a:srgbClr val="FBAE40"/>
          </p15:clr>
        </p15:guide>
        <p15:guide id="7" orient="horz" pos="551" userDrawn="1">
          <p15:clr>
            <a:srgbClr val="FBAE40"/>
          </p15:clr>
        </p15:guide>
        <p15:guide id="8" orient="horz" pos="972" userDrawn="1">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itle and Text: 3 Columns">
    <p:spTree>
      <p:nvGrpSpPr>
        <p:cNvPr id="1" name=""/>
        <p:cNvGrpSpPr/>
        <p:nvPr/>
      </p:nvGrpSpPr>
      <p:grpSpPr>
        <a:xfrm>
          <a:off x="0" y="0"/>
          <a:ext cx="0" cy="0"/>
          <a:chOff x="0" y="0"/>
          <a:chExt cx="0" cy="0"/>
        </a:xfrm>
      </p:grpSpPr>
      <p:sp>
        <p:nvSpPr>
          <p:cNvPr id="7" name="Text Placeholder - column 3"/>
          <p:cNvSpPr>
            <a:spLocks noGrp="1"/>
          </p:cNvSpPr>
          <p:nvPr>
            <p:ph type="body" sz="quarter" idx="13" hasCustomPrompt="1"/>
          </p:nvPr>
        </p:nvSpPr>
        <p:spPr>
          <a:xfrm>
            <a:off x="8124361" y="1548000"/>
            <a:ext cx="3563072" cy="4787900"/>
          </a:xfrm>
        </p:spPr>
        <p:txBody>
          <a:bodyPr/>
          <a:lstStyle>
            <a:lvl1pPr>
              <a:defRPr/>
            </a:lvl1pPr>
          </a:lstStyle>
          <a:p>
            <a:pPr lvl="0"/>
            <a:r>
              <a:rPr lang="en-US" noProof="0"/>
              <a:t>First level</a:t>
            </a:r>
          </a:p>
          <a:p>
            <a:pPr lvl="1"/>
            <a:r>
              <a:rPr lang="en-US"/>
              <a:t>Second level</a:t>
            </a:r>
          </a:p>
          <a:p>
            <a:pPr lvl="2"/>
            <a:r>
              <a:rPr lang="en-US"/>
              <a:t>Third level</a:t>
            </a:r>
          </a:p>
          <a:p>
            <a:pPr lvl="3"/>
            <a:r>
              <a:rPr lang="en-US"/>
              <a:t>Fourth level</a:t>
            </a:r>
          </a:p>
          <a:p>
            <a:pPr lvl="4"/>
            <a:r>
              <a:rPr lang="en-US"/>
              <a:t>Fifth level</a:t>
            </a:r>
          </a:p>
        </p:txBody>
      </p:sp>
      <p:sp>
        <p:nvSpPr>
          <p:cNvPr id="6" name="Text Placeholder - column 2"/>
          <p:cNvSpPr>
            <a:spLocks noGrp="1"/>
          </p:cNvSpPr>
          <p:nvPr>
            <p:ph type="body" sz="quarter" idx="12" hasCustomPrompt="1"/>
          </p:nvPr>
        </p:nvSpPr>
        <p:spPr>
          <a:xfrm>
            <a:off x="4314115" y="1548000"/>
            <a:ext cx="3563072" cy="4787900"/>
          </a:xfrm>
        </p:spPr>
        <p:txBody>
          <a:bodyPr/>
          <a:lstStyle>
            <a:lvl1pPr>
              <a:defRPr/>
            </a:lvl1pPr>
          </a:lstStyle>
          <a:p>
            <a:pPr lvl="0"/>
            <a:r>
              <a:rPr lang="en-US" noProof="0"/>
              <a:t>First level</a:t>
            </a:r>
          </a:p>
          <a:p>
            <a:pPr lvl="1"/>
            <a:r>
              <a:rPr lang="en-US"/>
              <a:t>Second level</a:t>
            </a:r>
          </a:p>
          <a:p>
            <a:pPr lvl="2"/>
            <a:r>
              <a:rPr lang="en-US"/>
              <a:t>Third level</a:t>
            </a:r>
          </a:p>
          <a:p>
            <a:pPr lvl="3"/>
            <a:r>
              <a:rPr lang="en-US"/>
              <a:t>Fourth level</a:t>
            </a:r>
          </a:p>
          <a:p>
            <a:pPr lvl="4"/>
            <a:r>
              <a:rPr lang="en-US"/>
              <a:t>Fifth level</a:t>
            </a:r>
          </a:p>
        </p:txBody>
      </p:sp>
      <p:sp>
        <p:nvSpPr>
          <p:cNvPr id="4" name="Text Placeholder - column 1"/>
          <p:cNvSpPr>
            <a:spLocks noGrp="1"/>
          </p:cNvSpPr>
          <p:nvPr>
            <p:ph type="body" sz="quarter" idx="10" hasCustomPrompt="1"/>
          </p:nvPr>
        </p:nvSpPr>
        <p:spPr>
          <a:xfrm>
            <a:off x="503869" y="1548000"/>
            <a:ext cx="3563072" cy="4787900"/>
          </a:xfrm>
        </p:spPr>
        <p:txBody>
          <a:bodyPr/>
          <a:lstStyle>
            <a:lvl1pPr>
              <a:defRPr/>
            </a:lvl1pPr>
          </a:lstStyle>
          <a:p>
            <a:pPr lvl="0"/>
            <a:r>
              <a:rPr lang="en-US" noProof="0"/>
              <a:t>First level</a:t>
            </a:r>
          </a:p>
          <a:p>
            <a:pPr lvl="1"/>
            <a:r>
              <a:rPr lang="en-US"/>
              <a:t>Second level</a:t>
            </a:r>
          </a:p>
          <a:p>
            <a:pPr lvl="2"/>
            <a:r>
              <a:rPr lang="en-US"/>
              <a:t>Third level</a:t>
            </a:r>
          </a:p>
          <a:p>
            <a:pPr lvl="3"/>
            <a:r>
              <a:rPr lang="en-US"/>
              <a:t>Fourth level</a:t>
            </a:r>
          </a:p>
          <a:p>
            <a:pPr lvl="4"/>
            <a:r>
              <a:rPr lang="en-US"/>
              <a:t>Fifth level</a:t>
            </a:r>
          </a:p>
        </p:txBody>
      </p:sp>
      <p:sp>
        <p:nvSpPr>
          <p:cNvPr id="2" name="Title"/>
          <p:cNvSpPr>
            <a:spLocks noGrp="1"/>
          </p:cNvSpPr>
          <p:nvPr>
            <p:ph type="title" hasCustomPrompt="1"/>
          </p:nvPr>
        </p:nvSpPr>
        <p:spPr>
          <a:xfrm>
            <a:off x="503870" y="504000"/>
            <a:ext cx="11183564" cy="369332"/>
          </a:xfrm>
        </p:spPr>
        <p:txBody>
          <a:bodyPr/>
          <a:lstStyle/>
          <a:p>
            <a:r>
              <a:rPr lang="en-US" noProof="0"/>
              <a:t>Insert page title (sentence case)</a:t>
            </a:r>
            <a:endParaRPr lang="en-US"/>
          </a:p>
        </p:txBody>
      </p:sp>
    </p:spTree>
    <p:extLst>
      <p:ext uri="{BB962C8B-B14F-4D97-AF65-F5344CB8AC3E}">
        <p14:creationId xmlns:p14="http://schemas.microsoft.com/office/powerpoint/2010/main" val="866416376"/>
      </p:ext>
    </p:extLst>
  </p:cSld>
  <p:clrMapOvr>
    <a:masterClrMapping/>
  </p:clrMapOvr>
  <p:extLst>
    <p:ext uri="{DCECCB84-F9BA-43D5-87BE-67443E8EF086}">
      <p15:sldGuideLst xmlns:p15="http://schemas.microsoft.com/office/powerpoint/2012/main">
        <p15:guide id="1" pos="314" userDrawn="1">
          <p15:clr>
            <a:srgbClr val="FBAE40"/>
          </p15:clr>
        </p15:guide>
        <p15:guide id="2" orient="horz" pos="317" userDrawn="1">
          <p15:clr>
            <a:srgbClr val="FBAE40"/>
          </p15:clr>
        </p15:guide>
        <p15:guide id="3" pos="2562" userDrawn="1">
          <p15:clr>
            <a:srgbClr val="FBAE40"/>
          </p15:clr>
        </p15:guide>
        <p15:guide id="4" pos="2716" userDrawn="1">
          <p15:clr>
            <a:srgbClr val="FBAE40"/>
          </p15:clr>
        </p15:guide>
        <p15:guide id="5" pos="4963" userDrawn="1">
          <p15:clr>
            <a:srgbClr val="FBAE40"/>
          </p15:clr>
        </p15:guide>
        <p15:guide id="6" pos="5118" userDrawn="1">
          <p15:clr>
            <a:srgbClr val="FBAE40"/>
          </p15:clr>
        </p15:guide>
        <p15:guide id="7" pos="7362" userDrawn="1">
          <p15:clr>
            <a:srgbClr val="FBAE40"/>
          </p15:clr>
        </p15:guide>
        <p15:guide id="8" orient="horz" pos="551" userDrawn="1">
          <p15:clr>
            <a:srgbClr val="FBAE40"/>
          </p15:clr>
        </p15:guide>
        <p15:guide id="9" orient="horz" pos="974" userDrawn="1">
          <p15:clr>
            <a:srgbClr val="FBAE40"/>
          </p15:clr>
        </p15:guide>
        <p15:guide id="10" orient="horz" pos="3997"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Pink cover with anvil">
    <p:bg>
      <p:bgPr>
        <a:solidFill>
          <a:srgbClr val="28004A"/>
        </a:solidFill>
        <a:effectLst/>
      </p:bgPr>
    </p:bg>
    <p:spTree>
      <p:nvGrpSpPr>
        <p:cNvPr id="1" name=""/>
        <p:cNvGrpSpPr/>
        <p:nvPr/>
      </p:nvGrpSpPr>
      <p:grpSpPr>
        <a:xfrm>
          <a:off x="0" y="0"/>
          <a:ext cx="0" cy="0"/>
          <a:chOff x="0" y="0"/>
          <a:chExt cx="0" cy="0"/>
        </a:xfrm>
      </p:grpSpPr>
      <p:sp>
        <p:nvSpPr>
          <p:cNvPr id="3" name="Background">
            <a:extLst>
              <a:ext uri="{FF2B5EF4-FFF2-40B4-BE49-F238E27FC236}">
                <a16:creationId xmlns:a16="http://schemas.microsoft.com/office/drawing/2014/main" id="{37E79459-E5C5-5E87-E38B-80855D38E462}"/>
              </a:ext>
            </a:extLst>
          </p:cNvPr>
          <p:cNvSpPr/>
          <p:nvPr userDrawn="1"/>
        </p:nvSpPr>
        <p:spPr bwMode="gray">
          <a:xfrm>
            <a:off x="0" y="0"/>
            <a:ext cx="12192000" cy="6858000"/>
          </a:xfrm>
          <a:prstGeom prst="rect">
            <a:avLst/>
          </a:prstGeom>
          <a:solidFill>
            <a:srgbClr val="28004A"/>
          </a:solidFill>
          <a:ln w="15238" cap="flat">
            <a:noFill/>
            <a:prstDash val="solid"/>
            <a:miter/>
          </a:ln>
        </p:spPr>
        <p:txBody>
          <a:bodyPr lIns="89977" tIns="71981" rIns="89977" bIns="71981" rtlCol="0" anchor="ctr"/>
          <a:lstStyle/>
          <a:p>
            <a:pPr marR="0" algn="ctr" defTabSz="914126" eaLnBrk="1" fontAlgn="base" latinLnBrk="0" hangingPunct="1">
              <a:lnSpc>
                <a:spcPct val="100000"/>
              </a:lnSpc>
              <a:spcBef>
                <a:spcPct val="50000"/>
              </a:spcBef>
              <a:spcAft>
                <a:spcPct val="0"/>
              </a:spcAft>
              <a:buClr>
                <a:srgbClr val="F0AB00"/>
              </a:buClr>
              <a:buSzPct val="80000"/>
              <a:tabLst/>
            </a:pPr>
            <a:endParaRPr kumimoji="0" lang="en-US" sz="1799" b="0" i="0" u="none" strike="noStrike" kern="0" cap="none" spc="0" normalizeH="0" baseline="0" noProof="0">
              <a:ln>
                <a:noFill/>
              </a:ln>
              <a:effectLst/>
              <a:uLnTx/>
              <a:uFillTx/>
              <a:latin typeface="72 Brand" panose="020B0504030603020204" pitchFamily="34" charset="0"/>
              <a:ea typeface="72 Brand" pitchFamily="34" charset="-128"/>
              <a:cs typeface="72 Brand" pitchFamily="34" charset="-128"/>
            </a:endParaRPr>
          </a:p>
        </p:txBody>
      </p:sp>
      <p:pic>
        <p:nvPicPr>
          <p:cNvPr id="2" name="Picture 1">
            <a:extLst>
              <a:ext uri="{FF2B5EF4-FFF2-40B4-BE49-F238E27FC236}">
                <a16:creationId xmlns:a16="http://schemas.microsoft.com/office/drawing/2014/main" id="{1846E736-979F-0D4B-6D59-D0EA5D367E1E}"/>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2298512" y="1216760"/>
            <a:ext cx="8885550" cy="4424483"/>
          </a:xfrm>
          <a:prstGeom prst="rect">
            <a:avLst/>
          </a:prstGeom>
        </p:spPr>
      </p:pic>
      <p:sp>
        <p:nvSpPr>
          <p:cNvPr id="4" name="Title"/>
          <p:cNvSpPr>
            <a:spLocks noGrp="1"/>
          </p:cNvSpPr>
          <p:nvPr>
            <p:ph type="title" hasCustomPrompt="1"/>
          </p:nvPr>
        </p:nvSpPr>
        <p:spPr>
          <a:xfrm>
            <a:off x="287925" y="2706317"/>
            <a:ext cx="10897962" cy="997196"/>
          </a:xfrm>
        </p:spPr>
        <p:txBody>
          <a:bodyPr>
            <a:noAutofit/>
          </a:bodyPr>
          <a:lstStyle>
            <a:lvl1pPr>
              <a:lnSpc>
                <a:spcPct val="90000"/>
              </a:lnSpc>
              <a:defRPr sz="3599" b="0" i="0">
                <a:solidFill>
                  <a:schemeClr val="bg1"/>
                </a:solidFill>
                <a:latin typeface="+mj-lt"/>
                <a:cs typeface="72" panose="020B0503030000000003" pitchFamily="34" charset="0"/>
              </a:defRPr>
            </a:lvl1pPr>
          </a:lstStyle>
          <a:p>
            <a:pPr fontAlgn="base">
              <a:spcBef>
                <a:spcPct val="50000"/>
              </a:spcBef>
              <a:spcAft>
                <a:spcPct val="0"/>
              </a:spcAft>
              <a:buClr>
                <a:srgbClr val="F0AB00"/>
              </a:buClr>
              <a:buSzPct val="80000"/>
            </a:pPr>
            <a:r>
              <a:rPr lang="en-US"/>
              <a:t>Title goes here</a:t>
            </a:r>
            <a:br>
              <a:rPr lang="en-US"/>
            </a:br>
            <a:r>
              <a:rPr lang="en-US"/>
              <a:t>and here and here</a:t>
            </a:r>
            <a:endParaRPr lang="de-DE" sz="3599" kern="0" err="1">
              <a:ea typeface="72 Brand" pitchFamily="34" charset="-128"/>
              <a:cs typeface="72 Brand" pitchFamily="34" charset="-128"/>
            </a:endParaRPr>
          </a:p>
        </p:txBody>
      </p:sp>
      <p:pic>
        <p:nvPicPr>
          <p:cNvPr id="160087889" name="LogoWhite-Dynamic" descr="{&quot;templafy&quot;:{&quot;id&quot;:&quot;e56eed7b-ccd4-4d26-9b99-bb2b0c6ee762&quot;}}"/>
          <p:cNvPicPr>
            <a:picLocks noChangeAspect="1"/>
          </p:cNvPicPr>
          <p:nvPr/>
        </p:nvPicPr>
        <p:blipFill>
          <a:blip r:embed="rId3"/>
          <a:stretch>
            <a:fillRect/>
          </a:stretch>
        </p:blipFill>
        <p:spPr>
          <a:xfrm>
            <a:off x="287931" y="360000"/>
            <a:ext cx="3341988" cy="360000"/>
          </a:xfrm>
          <a:prstGeom prst="rect">
            <a:avLst/>
          </a:prstGeom>
        </p:spPr>
      </p:pic>
      <p:sp>
        <p:nvSpPr>
          <p:cNvPr id="7" name="Classification-Dynamic" descr="{&quot;templafy&quot;:{&quot;id&quot;:&quot;847651dc-64e7-4a92-aab9-c04dc8b7e500&quot;}}">
            <a:extLst>
              <a:ext uri="{FF2B5EF4-FFF2-40B4-BE49-F238E27FC236}">
                <a16:creationId xmlns:a16="http://schemas.microsoft.com/office/drawing/2014/main" id="{1D05DC80-84C9-9ECA-3B84-3577D8D81659}"/>
              </a:ext>
            </a:extLst>
          </p:cNvPr>
          <p:cNvSpPr txBox="1"/>
          <p:nvPr userDrawn="1"/>
        </p:nvSpPr>
        <p:spPr>
          <a:xfrm>
            <a:off x="282501" y="5080814"/>
            <a:ext cx="4984814" cy="252000"/>
          </a:xfrm>
          <a:prstGeom prst="rect">
            <a:avLst/>
          </a:prstGeom>
          <a:noFill/>
        </p:spPr>
        <p:txBody>
          <a:bodyPr wrap="square" lIns="0" tIns="0" rIns="0" bIns="0" rtlCol="0">
            <a:normAutofit/>
          </a:bodyPr>
          <a:lstStyle/>
          <a:p>
            <a:pPr fontAlgn="base">
              <a:spcBef>
                <a:spcPct val="50000"/>
              </a:spcBef>
              <a:spcAft>
                <a:spcPct val="0"/>
              </a:spcAft>
              <a:buClr>
                <a:srgbClr val="F0AB00"/>
              </a:buClr>
              <a:buSzPct val="80000"/>
            </a:pPr>
            <a:r>
              <a:rPr lang="en-US" sz="1000" b="0" i="0" kern="0">
                <a:solidFill>
                  <a:schemeClr val="bg1"/>
                </a:solidFill>
                <a:latin typeface="72 Brand" panose="020B0504030603020204" pitchFamily="34" charset="0"/>
                <a:ea typeface="72 Brand" pitchFamily="34" charset="-128"/>
                <a:cs typeface="72 Brand" pitchFamily="34" charset="-128"/>
              </a:rPr>
              <a:t>INTERNAL – SAP and Partners Only</a:t>
            </a:r>
          </a:p>
        </p:txBody>
      </p:sp>
    </p:spTree>
    <p:extLst>
      <p:ext uri="{BB962C8B-B14F-4D97-AF65-F5344CB8AC3E}">
        <p14:creationId xmlns:p14="http://schemas.microsoft.com/office/powerpoint/2010/main" val="2667257257"/>
      </p:ext>
    </p:extLst>
  </p:cSld>
  <p:clrMapOvr>
    <a:masterClrMapping/>
  </p:clrMapOvr>
  <p:extLst>
    <p:ext uri="{DCECCB84-F9BA-43D5-87BE-67443E8EF086}">
      <p15:sldGuideLst xmlns:p15="http://schemas.microsoft.com/office/powerpoint/2012/main">
        <p15:guide id="1" pos="181" userDrawn="1">
          <p15:clr>
            <a:srgbClr val="FBAE40"/>
          </p15:clr>
        </p15:guide>
        <p15:guide id="2" orient="horz" pos="1701" userDrawn="1">
          <p15:clr>
            <a:srgbClr val="FBAE40"/>
          </p15:clr>
        </p15:guide>
        <p15:guide id="3" orient="horz" pos="2688" userDrawn="1">
          <p15:clr>
            <a:srgbClr val="FBAE40"/>
          </p15:clr>
        </p15:guide>
        <p15:guide id="4" orient="horz" pos="2334" userDrawn="1">
          <p15:clr>
            <a:srgbClr val="FBAE40"/>
          </p15:clr>
        </p15:guide>
        <p15:guide id="5" orient="horz" pos="2999" userDrawn="1">
          <p15:clr>
            <a:srgbClr val="FBAE40"/>
          </p15:clr>
        </p15:guide>
        <p15:guide id="7" orient="horz" pos="4144"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2 Columns - Text and Images">
    <p:spTree>
      <p:nvGrpSpPr>
        <p:cNvPr id="1" name=""/>
        <p:cNvGrpSpPr/>
        <p:nvPr/>
      </p:nvGrpSpPr>
      <p:grpSpPr>
        <a:xfrm>
          <a:off x="0" y="0"/>
          <a:ext cx="0" cy="0"/>
          <a:chOff x="0" y="0"/>
          <a:chExt cx="0" cy="0"/>
        </a:xfrm>
      </p:grpSpPr>
      <p:sp>
        <p:nvSpPr>
          <p:cNvPr id="17" name="Text placeholder 2"/>
          <p:cNvSpPr>
            <a:spLocks noGrp="1"/>
          </p:cNvSpPr>
          <p:nvPr>
            <p:ph type="body" sz="quarter" idx="13" hasCustomPrompt="1"/>
          </p:nvPr>
        </p:nvSpPr>
        <p:spPr>
          <a:xfrm>
            <a:off x="6360820" y="4770000"/>
            <a:ext cx="5326613" cy="1575238"/>
          </a:xfrm>
        </p:spPr>
        <p:txBody>
          <a:bodyPr/>
          <a:lstStyle>
            <a:lvl1pPr>
              <a:spcBef>
                <a:spcPts val="600"/>
              </a:spcBef>
              <a:defRPr sz="1799"/>
            </a:lvl1pPr>
            <a:lvl2pPr>
              <a:defRPr sz="1600"/>
            </a:lvl2pPr>
            <a:lvl3pPr>
              <a:defRPr sz="1400"/>
            </a:lvl3pPr>
          </a:lstStyle>
          <a:p>
            <a:pPr lvl="0"/>
            <a:r>
              <a:rPr lang="en-US" noProof="0"/>
              <a:t>First level</a:t>
            </a:r>
          </a:p>
          <a:p>
            <a:pPr lvl="1"/>
            <a:r>
              <a:rPr lang="en-US"/>
              <a:t>Second level</a:t>
            </a:r>
          </a:p>
          <a:p>
            <a:pPr lvl="2"/>
            <a:r>
              <a:rPr lang="en-US"/>
              <a:t>Third level</a:t>
            </a:r>
          </a:p>
        </p:txBody>
      </p:sp>
      <p:sp>
        <p:nvSpPr>
          <p:cNvPr id="18" name="Picture Placeholder 2"/>
          <p:cNvSpPr>
            <a:spLocks noGrp="1"/>
          </p:cNvSpPr>
          <p:nvPr>
            <p:ph type="pic" sz="quarter" idx="14" hasCustomPrompt="1"/>
          </p:nvPr>
        </p:nvSpPr>
        <p:spPr bwMode="gray">
          <a:xfrm>
            <a:off x="6360820" y="1548001"/>
            <a:ext cx="5326613" cy="2792593"/>
          </a:xfrm>
          <a:noFill/>
        </p:spPr>
        <p:txBody>
          <a:bodyPr vert="horz" lIns="0" tIns="180000" rIns="0" bIns="0" rtlCol="0" anchor="t" anchorCtr="0">
            <a:noAutofit/>
          </a:bodyPr>
          <a:lstStyle>
            <a:lvl1pPr marL="0" indent="0" algn="ctr" defTabSz="1088231" rtl="0" eaLnBrk="1" latinLnBrk="0" hangingPunct="1">
              <a:spcBef>
                <a:spcPts val="1928"/>
              </a:spcBef>
              <a:buClr>
                <a:schemeClr val="accent1"/>
              </a:buClr>
              <a:buSzPct val="80000"/>
              <a:buFontTx/>
              <a:buNone/>
              <a:defRPr lang="de-DE" sz="1600" b="0" i="0" kern="1200" dirty="0">
                <a:solidFill>
                  <a:schemeClr val="tx1"/>
                </a:solidFill>
                <a:latin typeface="72 Brand" panose="020B0504030603020204" pitchFamily="34" charset="0"/>
                <a:ea typeface="+mn-ea"/>
                <a:cs typeface="+mn-cs"/>
              </a:defRPr>
            </a:lvl1pPr>
          </a:lstStyle>
          <a:p>
            <a:r>
              <a:rPr lang="en-US"/>
              <a:t>Click icon to add image or pictogram</a:t>
            </a:r>
            <a:endParaRPr lang="de-DE"/>
          </a:p>
        </p:txBody>
      </p:sp>
      <p:sp>
        <p:nvSpPr>
          <p:cNvPr id="3" name="Text placeholder 1"/>
          <p:cNvSpPr>
            <a:spLocks noGrp="1"/>
          </p:cNvSpPr>
          <p:nvPr>
            <p:ph type="body" sz="quarter" idx="10" hasCustomPrompt="1"/>
          </p:nvPr>
        </p:nvSpPr>
        <p:spPr>
          <a:xfrm>
            <a:off x="503869" y="4770000"/>
            <a:ext cx="5326613" cy="1575238"/>
          </a:xfrm>
        </p:spPr>
        <p:txBody>
          <a:bodyPr/>
          <a:lstStyle>
            <a:lvl1pPr>
              <a:spcBef>
                <a:spcPts val="600"/>
              </a:spcBef>
              <a:defRPr sz="1799"/>
            </a:lvl1pPr>
            <a:lvl2pPr>
              <a:defRPr sz="1600"/>
            </a:lvl2pPr>
            <a:lvl3pPr>
              <a:defRPr sz="1400"/>
            </a:lvl3pPr>
          </a:lstStyle>
          <a:p>
            <a:pPr lvl="0"/>
            <a:r>
              <a:rPr lang="en-US" noProof="0"/>
              <a:t>First level</a:t>
            </a:r>
          </a:p>
          <a:p>
            <a:pPr lvl="1"/>
            <a:r>
              <a:rPr lang="en-US"/>
              <a:t>Second level</a:t>
            </a:r>
          </a:p>
          <a:p>
            <a:pPr lvl="2"/>
            <a:r>
              <a:rPr lang="en-US"/>
              <a:t>Third level</a:t>
            </a:r>
          </a:p>
        </p:txBody>
      </p:sp>
      <p:sp>
        <p:nvSpPr>
          <p:cNvPr id="5" name="Picture Placeholder 1"/>
          <p:cNvSpPr>
            <a:spLocks noGrp="1"/>
          </p:cNvSpPr>
          <p:nvPr>
            <p:ph type="pic" sz="quarter" idx="12" hasCustomPrompt="1"/>
          </p:nvPr>
        </p:nvSpPr>
        <p:spPr bwMode="gray">
          <a:xfrm>
            <a:off x="503869" y="1548001"/>
            <a:ext cx="5326613" cy="2792593"/>
          </a:xfrm>
          <a:noFill/>
        </p:spPr>
        <p:txBody>
          <a:bodyPr vert="horz" lIns="0" tIns="180000" rIns="0" bIns="0" rtlCol="0" anchor="t" anchorCtr="0">
            <a:noAutofit/>
          </a:bodyPr>
          <a:lstStyle>
            <a:lvl1pPr marL="0" indent="0" algn="ctr" defTabSz="1088231" rtl="0" eaLnBrk="1" latinLnBrk="0" hangingPunct="1">
              <a:spcBef>
                <a:spcPts val="1928"/>
              </a:spcBef>
              <a:buClr>
                <a:schemeClr val="accent1"/>
              </a:buClr>
              <a:buSzPct val="80000"/>
              <a:buFontTx/>
              <a:buNone/>
              <a:defRPr lang="de-DE" sz="1600" b="0" i="0" kern="1200" dirty="0">
                <a:solidFill>
                  <a:schemeClr val="tx1"/>
                </a:solidFill>
                <a:latin typeface="72 Brand" panose="020B0504030603020204" pitchFamily="34" charset="0"/>
                <a:ea typeface="+mn-ea"/>
                <a:cs typeface="+mn-cs"/>
              </a:defRPr>
            </a:lvl1pPr>
          </a:lstStyle>
          <a:p>
            <a:r>
              <a:rPr lang="en-US"/>
              <a:t>Click icon to add image or pictogram</a:t>
            </a:r>
            <a:endParaRPr lang="de-DE"/>
          </a:p>
        </p:txBody>
      </p:sp>
      <p:sp>
        <p:nvSpPr>
          <p:cNvPr id="2" name="Title"/>
          <p:cNvSpPr>
            <a:spLocks noGrp="1"/>
          </p:cNvSpPr>
          <p:nvPr>
            <p:ph type="title" hasCustomPrompt="1"/>
          </p:nvPr>
        </p:nvSpPr>
        <p:spPr>
          <a:xfrm>
            <a:off x="503870" y="504000"/>
            <a:ext cx="11183564" cy="369332"/>
          </a:xfrm>
        </p:spPr>
        <p:txBody>
          <a:bodyPr/>
          <a:lstStyle/>
          <a:p>
            <a:r>
              <a:rPr lang="en-US" noProof="0"/>
              <a:t>Insert page title (sentence case)</a:t>
            </a:r>
            <a:endParaRPr lang="en-US"/>
          </a:p>
        </p:txBody>
      </p:sp>
    </p:spTree>
    <p:extLst>
      <p:ext uri="{BB962C8B-B14F-4D97-AF65-F5344CB8AC3E}">
        <p14:creationId xmlns:p14="http://schemas.microsoft.com/office/powerpoint/2010/main" val="2504941297"/>
      </p:ext>
    </p:extLst>
  </p:cSld>
  <p:clrMapOvr>
    <a:masterClrMapping/>
  </p:clrMapOvr>
  <p:extLst>
    <p:ext uri="{DCECCB84-F9BA-43D5-87BE-67443E8EF086}">
      <p15:sldGuideLst xmlns:p15="http://schemas.microsoft.com/office/powerpoint/2012/main">
        <p15:guide id="1" pos="314" userDrawn="1">
          <p15:clr>
            <a:srgbClr val="FBAE40"/>
          </p15:clr>
        </p15:guide>
        <p15:guide id="2" orient="horz" pos="317" userDrawn="1">
          <p15:clr>
            <a:srgbClr val="FBAE40"/>
          </p15:clr>
        </p15:guide>
        <p15:guide id="3" orient="horz" pos="551" userDrawn="1">
          <p15:clr>
            <a:srgbClr val="FBAE40"/>
          </p15:clr>
        </p15:guide>
        <p15:guide id="4" orient="horz" pos="974" userDrawn="1">
          <p15:clr>
            <a:srgbClr val="FBAE40"/>
          </p15:clr>
        </p15:guide>
        <p15:guide id="5" orient="horz" pos="2750" userDrawn="1">
          <p15:clr>
            <a:srgbClr val="FBAE40"/>
          </p15:clr>
        </p15:guide>
        <p15:guide id="6" orient="horz" pos="3004" userDrawn="1">
          <p15:clr>
            <a:srgbClr val="FBAE40"/>
          </p15:clr>
        </p15:guide>
        <p15:guide id="7" orient="horz" pos="3997" userDrawn="1">
          <p15:clr>
            <a:srgbClr val="FBAE40"/>
          </p15:clr>
        </p15:guide>
        <p15:guide id="8" pos="3681" userDrawn="1">
          <p15:clr>
            <a:srgbClr val="FBAE40"/>
          </p15:clr>
        </p15:guide>
        <p15:guide id="9" pos="3999" userDrawn="1">
          <p15:clr>
            <a:srgbClr val="FBAE40"/>
          </p15:clr>
        </p15:guide>
        <p15:guide id="10" pos="7362" userDrawn="1">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3 Columns - Text and Images">
    <p:spTree>
      <p:nvGrpSpPr>
        <p:cNvPr id="1" name=""/>
        <p:cNvGrpSpPr/>
        <p:nvPr/>
      </p:nvGrpSpPr>
      <p:grpSpPr>
        <a:xfrm>
          <a:off x="0" y="0"/>
          <a:ext cx="0" cy="0"/>
          <a:chOff x="0" y="0"/>
          <a:chExt cx="0" cy="0"/>
        </a:xfrm>
      </p:grpSpPr>
      <p:sp>
        <p:nvSpPr>
          <p:cNvPr id="17" name="Text placeholder 3"/>
          <p:cNvSpPr>
            <a:spLocks noGrp="1"/>
          </p:cNvSpPr>
          <p:nvPr>
            <p:ph type="body" sz="quarter" idx="13" hasCustomPrompt="1"/>
          </p:nvPr>
        </p:nvSpPr>
        <p:spPr>
          <a:xfrm>
            <a:off x="8297116" y="4354922"/>
            <a:ext cx="3390317" cy="1981079"/>
          </a:xfrm>
        </p:spPr>
        <p:txBody>
          <a:bodyPr/>
          <a:lstStyle>
            <a:lvl1pPr>
              <a:spcBef>
                <a:spcPts val="600"/>
              </a:spcBef>
              <a:defRPr sz="1799"/>
            </a:lvl1pPr>
            <a:lvl2pPr>
              <a:defRPr sz="1600"/>
            </a:lvl2pPr>
            <a:lvl3pPr>
              <a:defRPr sz="1400"/>
            </a:lvl3pPr>
          </a:lstStyle>
          <a:p>
            <a:pPr lvl="0"/>
            <a:r>
              <a:rPr lang="en-US" noProof="0"/>
              <a:t>First level</a:t>
            </a:r>
          </a:p>
          <a:p>
            <a:pPr lvl="1"/>
            <a:r>
              <a:rPr lang="en-US"/>
              <a:t>Second level</a:t>
            </a:r>
          </a:p>
          <a:p>
            <a:pPr lvl="2"/>
            <a:r>
              <a:rPr lang="en-US"/>
              <a:t>Third level</a:t>
            </a:r>
          </a:p>
        </p:txBody>
      </p:sp>
      <p:sp>
        <p:nvSpPr>
          <p:cNvPr id="18" name="Picture placeholder 3"/>
          <p:cNvSpPr>
            <a:spLocks noGrp="1"/>
          </p:cNvSpPr>
          <p:nvPr>
            <p:ph type="pic" sz="quarter" idx="14" hasCustomPrompt="1"/>
          </p:nvPr>
        </p:nvSpPr>
        <p:spPr bwMode="gray">
          <a:xfrm>
            <a:off x="8297116" y="1548000"/>
            <a:ext cx="3390317" cy="2294662"/>
          </a:xfrm>
          <a:noFill/>
        </p:spPr>
        <p:txBody>
          <a:bodyPr vert="horz" lIns="0" tIns="180000" rIns="0" bIns="0" rtlCol="0" anchor="t" anchorCtr="0">
            <a:noAutofit/>
          </a:bodyPr>
          <a:lstStyle>
            <a:lvl1pPr marL="0" indent="0" algn="ctr" defTabSz="1088231" rtl="0" eaLnBrk="1" latinLnBrk="0" hangingPunct="1">
              <a:spcBef>
                <a:spcPts val="1928"/>
              </a:spcBef>
              <a:buClr>
                <a:schemeClr val="accent1"/>
              </a:buClr>
              <a:buSzPct val="80000"/>
              <a:buFontTx/>
              <a:buNone/>
              <a:defRPr lang="de-DE" sz="1600" b="0" i="0" kern="1200" dirty="0">
                <a:solidFill>
                  <a:schemeClr val="tx1"/>
                </a:solidFill>
                <a:latin typeface="72 Brand" panose="020B0504030603020204" pitchFamily="34" charset="0"/>
                <a:ea typeface="+mn-ea"/>
                <a:cs typeface="+mn-cs"/>
              </a:defRPr>
            </a:lvl1pPr>
          </a:lstStyle>
          <a:p>
            <a:r>
              <a:rPr lang="en-US"/>
              <a:t>Click icon to add image or pictogram</a:t>
            </a:r>
            <a:endParaRPr lang="de-DE"/>
          </a:p>
        </p:txBody>
      </p:sp>
      <p:sp>
        <p:nvSpPr>
          <p:cNvPr id="9" name="Text placeholder 2"/>
          <p:cNvSpPr>
            <a:spLocks noGrp="1"/>
          </p:cNvSpPr>
          <p:nvPr>
            <p:ph type="body" sz="quarter" idx="15" hasCustomPrompt="1"/>
          </p:nvPr>
        </p:nvSpPr>
        <p:spPr>
          <a:xfrm>
            <a:off x="4400493" y="4354922"/>
            <a:ext cx="3390317" cy="1981079"/>
          </a:xfrm>
        </p:spPr>
        <p:txBody>
          <a:bodyPr/>
          <a:lstStyle>
            <a:lvl1pPr>
              <a:spcBef>
                <a:spcPts val="600"/>
              </a:spcBef>
              <a:defRPr sz="1799"/>
            </a:lvl1pPr>
            <a:lvl2pPr>
              <a:defRPr sz="1600"/>
            </a:lvl2pPr>
            <a:lvl3pPr>
              <a:defRPr sz="1400"/>
            </a:lvl3pPr>
          </a:lstStyle>
          <a:p>
            <a:pPr lvl="0"/>
            <a:r>
              <a:rPr lang="en-US" noProof="0"/>
              <a:t>First level</a:t>
            </a:r>
          </a:p>
          <a:p>
            <a:pPr lvl="1"/>
            <a:r>
              <a:rPr lang="en-US"/>
              <a:t>Second level</a:t>
            </a:r>
          </a:p>
          <a:p>
            <a:pPr lvl="2"/>
            <a:r>
              <a:rPr lang="en-US"/>
              <a:t>Third level</a:t>
            </a:r>
          </a:p>
        </p:txBody>
      </p:sp>
      <p:sp>
        <p:nvSpPr>
          <p:cNvPr id="10" name="Picture placeholder 2"/>
          <p:cNvSpPr>
            <a:spLocks noGrp="1"/>
          </p:cNvSpPr>
          <p:nvPr>
            <p:ph type="pic" sz="quarter" idx="16" hasCustomPrompt="1"/>
          </p:nvPr>
        </p:nvSpPr>
        <p:spPr bwMode="gray">
          <a:xfrm>
            <a:off x="4400493" y="1548000"/>
            <a:ext cx="3390317" cy="2294662"/>
          </a:xfrm>
          <a:noFill/>
        </p:spPr>
        <p:txBody>
          <a:bodyPr vert="horz" lIns="0" tIns="180000" rIns="0" bIns="0" rtlCol="0" anchor="t" anchorCtr="0">
            <a:noAutofit/>
          </a:bodyPr>
          <a:lstStyle>
            <a:lvl1pPr marL="0" indent="0" algn="ctr" defTabSz="1088231" rtl="0" eaLnBrk="1" latinLnBrk="0" hangingPunct="1">
              <a:spcBef>
                <a:spcPts val="1928"/>
              </a:spcBef>
              <a:buClr>
                <a:schemeClr val="accent1"/>
              </a:buClr>
              <a:buSzPct val="80000"/>
              <a:buFontTx/>
              <a:buNone/>
              <a:defRPr lang="de-DE" sz="1600" b="0" i="0" kern="1200" dirty="0">
                <a:solidFill>
                  <a:schemeClr val="tx1"/>
                </a:solidFill>
                <a:latin typeface="72 Brand" panose="020B0504030603020204" pitchFamily="34" charset="0"/>
                <a:ea typeface="+mn-ea"/>
                <a:cs typeface="+mn-cs"/>
              </a:defRPr>
            </a:lvl1pPr>
          </a:lstStyle>
          <a:p>
            <a:r>
              <a:rPr lang="en-US"/>
              <a:t>Click icon to add image or pictogram</a:t>
            </a:r>
            <a:endParaRPr lang="de-DE"/>
          </a:p>
        </p:txBody>
      </p:sp>
      <p:sp>
        <p:nvSpPr>
          <p:cNvPr id="3" name="Text placeholder 1"/>
          <p:cNvSpPr>
            <a:spLocks noGrp="1"/>
          </p:cNvSpPr>
          <p:nvPr>
            <p:ph type="body" sz="quarter" idx="10" hasCustomPrompt="1"/>
          </p:nvPr>
        </p:nvSpPr>
        <p:spPr>
          <a:xfrm>
            <a:off x="503869" y="4354922"/>
            <a:ext cx="3390317" cy="1981079"/>
          </a:xfrm>
        </p:spPr>
        <p:txBody>
          <a:bodyPr/>
          <a:lstStyle>
            <a:lvl1pPr>
              <a:spcBef>
                <a:spcPts val="600"/>
              </a:spcBef>
              <a:defRPr sz="1799"/>
            </a:lvl1pPr>
            <a:lvl2pPr>
              <a:defRPr sz="1600"/>
            </a:lvl2pPr>
            <a:lvl3pPr>
              <a:defRPr sz="1400"/>
            </a:lvl3pPr>
          </a:lstStyle>
          <a:p>
            <a:pPr lvl="0"/>
            <a:r>
              <a:rPr lang="en-US" noProof="0"/>
              <a:t>First level</a:t>
            </a:r>
          </a:p>
          <a:p>
            <a:pPr lvl="1"/>
            <a:r>
              <a:rPr lang="en-US"/>
              <a:t>Second level</a:t>
            </a:r>
          </a:p>
          <a:p>
            <a:pPr lvl="2"/>
            <a:r>
              <a:rPr lang="en-US"/>
              <a:t>Third level</a:t>
            </a:r>
          </a:p>
        </p:txBody>
      </p:sp>
      <p:sp>
        <p:nvSpPr>
          <p:cNvPr id="5" name="Picture placeholder 1"/>
          <p:cNvSpPr>
            <a:spLocks noGrp="1"/>
          </p:cNvSpPr>
          <p:nvPr>
            <p:ph type="pic" sz="quarter" idx="12" hasCustomPrompt="1"/>
          </p:nvPr>
        </p:nvSpPr>
        <p:spPr bwMode="gray">
          <a:xfrm>
            <a:off x="503869" y="1548000"/>
            <a:ext cx="3390317" cy="2294662"/>
          </a:xfrm>
          <a:noFill/>
        </p:spPr>
        <p:txBody>
          <a:bodyPr vert="horz" lIns="0" tIns="180000" rIns="0" bIns="0" rtlCol="0" anchor="t" anchorCtr="0">
            <a:noAutofit/>
          </a:bodyPr>
          <a:lstStyle>
            <a:lvl1pPr marL="0" indent="0" algn="ctr" defTabSz="1088231" rtl="0" eaLnBrk="1" latinLnBrk="0" hangingPunct="1">
              <a:spcBef>
                <a:spcPts val="1928"/>
              </a:spcBef>
              <a:buClr>
                <a:schemeClr val="accent1"/>
              </a:buClr>
              <a:buSzPct val="80000"/>
              <a:buFontTx/>
              <a:buNone/>
              <a:defRPr lang="de-DE" sz="1600" b="0" i="0" kern="1200" dirty="0">
                <a:solidFill>
                  <a:schemeClr val="tx1"/>
                </a:solidFill>
                <a:latin typeface="72 Brand" panose="020B0504030603020204" pitchFamily="34" charset="0"/>
                <a:ea typeface="+mn-ea"/>
                <a:cs typeface="+mn-cs"/>
              </a:defRPr>
            </a:lvl1pPr>
          </a:lstStyle>
          <a:p>
            <a:r>
              <a:rPr lang="en-US"/>
              <a:t>Click icon to add image or pictogram</a:t>
            </a:r>
            <a:endParaRPr lang="de-DE"/>
          </a:p>
        </p:txBody>
      </p:sp>
      <p:sp>
        <p:nvSpPr>
          <p:cNvPr id="2" name="Title"/>
          <p:cNvSpPr>
            <a:spLocks noGrp="1"/>
          </p:cNvSpPr>
          <p:nvPr>
            <p:ph type="title" hasCustomPrompt="1"/>
          </p:nvPr>
        </p:nvSpPr>
        <p:spPr>
          <a:xfrm>
            <a:off x="503870" y="504000"/>
            <a:ext cx="11183564" cy="369332"/>
          </a:xfrm>
        </p:spPr>
        <p:txBody>
          <a:bodyPr/>
          <a:lstStyle/>
          <a:p>
            <a:r>
              <a:rPr lang="en-US" noProof="0"/>
              <a:t>Insert page title (sentence case)</a:t>
            </a:r>
            <a:endParaRPr lang="en-US"/>
          </a:p>
        </p:txBody>
      </p:sp>
    </p:spTree>
    <p:extLst>
      <p:ext uri="{BB962C8B-B14F-4D97-AF65-F5344CB8AC3E}">
        <p14:creationId xmlns:p14="http://schemas.microsoft.com/office/powerpoint/2010/main" val="727667599"/>
      </p:ext>
    </p:extLst>
  </p:cSld>
  <p:clrMapOvr>
    <a:masterClrMapping/>
  </p:clrMapOvr>
  <p:extLst>
    <p:ext uri="{DCECCB84-F9BA-43D5-87BE-67443E8EF086}">
      <p15:sldGuideLst xmlns:p15="http://schemas.microsoft.com/office/powerpoint/2012/main">
        <p15:guide id="1" pos="314" userDrawn="1">
          <p15:clr>
            <a:srgbClr val="FBAE40"/>
          </p15:clr>
        </p15:guide>
        <p15:guide id="2" orient="horz" pos="317" userDrawn="1">
          <p15:clr>
            <a:srgbClr val="FBAE40"/>
          </p15:clr>
        </p15:guide>
        <p15:guide id="3" pos="2454" userDrawn="1">
          <p15:clr>
            <a:srgbClr val="FBAE40"/>
          </p15:clr>
        </p15:guide>
        <p15:guide id="4" pos="2772" userDrawn="1">
          <p15:clr>
            <a:srgbClr val="FBAE40"/>
          </p15:clr>
        </p15:guide>
        <p15:guide id="5" pos="4909" userDrawn="1">
          <p15:clr>
            <a:srgbClr val="FBAE40"/>
          </p15:clr>
        </p15:guide>
        <p15:guide id="6" pos="5226" userDrawn="1">
          <p15:clr>
            <a:srgbClr val="FBAE40"/>
          </p15:clr>
        </p15:guide>
        <p15:guide id="7" pos="7362" userDrawn="1">
          <p15:clr>
            <a:srgbClr val="FBAE40"/>
          </p15:clr>
        </p15:guide>
        <p15:guide id="8" orient="horz" pos="551" userDrawn="1">
          <p15:clr>
            <a:srgbClr val="FBAE40"/>
          </p15:clr>
        </p15:guide>
        <p15:guide id="9" orient="horz" pos="970" userDrawn="1">
          <p15:clr>
            <a:srgbClr val="FBAE40"/>
          </p15:clr>
        </p15:guide>
        <p15:guide id="10" orient="horz" pos="2428" userDrawn="1">
          <p15:clr>
            <a:srgbClr val="FBAE40"/>
          </p15:clr>
        </p15:guide>
        <p15:guide id="11" orient="horz" pos="2743" userDrawn="1">
          <p15:clr>
            <a:srgbClr val="FBAE40"/>
          </p15:clr>
        </p15:guide>
        <p15:guide id="12" orient="horz" pos="3997" userDrawn="1">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4 Columns - Text and Images">
    <p:spTree>
      <p:nvGrpSpPr>
        <p:cNvPr id="1" name=""/>
        <p:cNvGrpSpPr/>
        <p:nvPr/>
      </p:nvGrpSpPr>
      <p:grpSpPr>
        <a:xfrm>
          <a:off x="0" y="0"/>
          <a:ext cx="0" cy="0"/>
          <a:chOff x="0" y="0"/>
          <a:chExt cx="0" cy="0"/>
        </a:xfrm>
      </p:grpSpPr>
      <p:sp>
        <p:nvSpPr>
          <p:cNvPr id="17" name="Text placeholder - column 2"/>
          <p:cNvSpPr>
            <a:spLocks noGrp="1"/>
          </p:cNvSpPr>
          <p:nvPr>
            <p:ph type="body" sz="quarter" idx="13" hasCustomPrompt="1"/>
          </p:nvPr>
        </p:nvSpPr>
        <p:spPr>
          <a:xfrm>
            <a:off x="9272462" y="3877200"/>
            <a:ext cx="2414971" cy="2457780"/>
          </a:xfrm>
        </p:spPr>
        <p:txBody>
          <a:bodyPr/>
          <a:lstStyle>
            <a:lvl1pPr>
              <a:spcBef>
                <a:spcPts val="600"/>
              </a:spcBef>
              <a:defRPr sz="1799"/>
            </a:lvl1pPr>
            <a:lvl2pPr>
              <a:defRPr sz="1600"/>
            </a:lvl2pPr>
            <a:lvl3pPr>
              <a:defRPr sz="1400"/>
            </a:lvl3pPr>
          </a:lstStyle>
          <a:p>
            <a:pPr lvl="0"/>
            <a:r>
              <a:rPr lang="en-US" noProof="0"/>
              <a:t>First level</a:t>
            </a:r>
          </a:p>
          <a:p>
            <a:pPr lvl="1"/>
            <a:r>
              <a:rPr lang="en-US"/>
              <a:t>Second level</a:t>
            </a:r>
          </a:p>
          <a:p>
            <a:pPr lvl="2"/>
            <a:r>
              <a:rPr lang="en-US"/>
              <a:t>Third level</a:t>
            </a:r>
          </a:p>
        </p:txBody>
      </p:sp>
      <p:sp>
        <p:nvSpPr>
          <p:cNvPr id="18" name="Picture Placeholder 4"/>
          <p:cNvSpPr>
            <a:spLocks noGrp="1"/>
          </p:cNvSpPr>
          <p:nvPr>
            <p:ph type="pic" sz="quarter" idx="14" hasCustomPrompt="1"/>
          </p:nvPr>
        </p:nvSpPr>
        <p:spPr bwMode="gray">
          <a:xfrm>
            <a:off x="9272462" y="1548001"/>
            <a:ext cx="2414971" cy="1871663"/>
          </a:xfrm>
          <a:noFill/>
        </p:spPr>
        <p:txBody>
          <a:bodyPr vert="horz" lIns="0" tIns="180000" rIns="0" bIns="0" rtlCol="0" anchor="t" anchorCtr="0">
            <a:noAutofit/>
          </a:bodyPr>
          <a:lstStyle>
            <a:lvl1pPr marL="0" indent="0" algn="ctr" defTabSz="1088231" rtl="0" eaLnBrk="1" latinLnBrk="0" hangingPunct="1">
              <a:spcBef>
                <a:spcPts val="1928"/>
              </a:spcBef>
              <a:buClr>
                <a:schemeClr val="accent1"/>
              </a:buClr>
              <a:buSzPct val="80000"/>
              <a:buFontTx/>
              <a:buNone/>
              <a:defRPr lang="de-DE" sz="1600" b="0" i="0" kern="1200" dirty="0">
                <a:solidFill>
                  <a:schemeClr val="tx1"/>
                </a:solidFill>
                <a:latin typeface="72 Brand" panose="020B0504030603020204" pitchFamily="34" charset="0"/>
                <a:ea typeface="+mn-ea"/>
                <a:cs typeface="+mn-cs"/>
              </a:defRPr>
            </a:lvl1pPr>
          </a:lstStyle>
          <a:p>
            <a:r>
              <a:rPr lang="en-US"/>
              <a:t>Click icon to add image or pictogram</a:t>
            </a:r>
            <a:endParaRPr lang="de-DE"/>
          </a:p>
        </p:txBody>
      </p:sp>
      <p:sp>
        <p:nvSpPr>
          <p:cNvPr id="13" name="Text placeholder - column 2"/>
          <p:cNvSpPr>
            <a:spLocks noGrp="1"/>
          </p:cNvSpPr>
          <p:nvPr>
            <p:ph type="body" sz="quarter" idx="17" hasCustomPrompt="1"/>
          </p:nvPr>
        </p:nvSpPr>
        <p:spPr>
          <a:xfrm>
            <a:off x="6349599" y="3877200"/>
            <a:ext cx="2414971" cy="2457780"/>
          </a:xfrm>
        </p:spPr>
        <p:txBody>
          <a:bodyPr/>
          <a:lstStyle>
            <a:lvl1pPr>
              <a:spcBef>
                <a:spcPts val="600"/>
              </a:spcBef>
              <a:defRPr sz="1799"/>
            </a:lvl1pPr>
            <a:lvl2pPr>
              <a:defRPr sz="1600"/>
            </a:lvl2pPr>
            <a:lvl3pPr>
              <a:defRPr sz="1400"/>
            </a:lvl3pPr>
          </a:lstStyle>
          <a:p>
            <a:pPr lvl="0"/>
            <a:r>
              <a:rPr lang="en-US" noProof="0"/>
              <a:t>First level</a:t>
            </a:r>
          </a:p>
          <a:p>
            <a:pPr lvl="1"/>
            <a:r>
              <a:rPr lang="en-US"/>
              <a:t>Second level</a:t>
            </a:r>
          </a:p>
          <a:p>
            <a:pPr lvl="2"/>
            <a:r>
              <a:rPr lang="en-US"/>
              <a:t>Third level</a:t>
            </a:r>
          </a:p>
        </p:txBody>
      </p:sp>
      <p:sp>
        <p:nvSpPr>
          <p:cNvPr id="14" name="Picture Placeholder 4"/>
          <p:cNvSpPr>
            <a:spLocks noGrp="1"/>
          </p:cNvSpPr>
          <p:nvPr>
            <p:ph type="pic" sz="quarter" idx="18" hasCustomPrompt="1"/>
          </p:nvPr>
        </p:nvSpPr>
        <p:spPr bwMode="gray">
          <a:xfrm>
            <a:off x="6349599" y="1548001"/>
            <a:ext cx="2414971" cy="1871663"/>
          </a:xfrm>
          <a:noFill/>
        </p:spPr>
        <p:txBody>
          <a:bodyPr vert="horz" lIns="0" tIns="180000" rIns="0" bIns="0" rtlCol="0" anchor="t" anchorCtr="0">
            <a:noAutofit/>
          </a:bodyPr>
          <a:lstStyle>
            <a:lvl1pPr marL="0" indent="0" algn="ctr" defTabSz="1088231" rtl="0" eaLnBrk="1" latinLnBrk="0" hangingPunct="1">
              <a:spcBef>
                <a:spcPts val="1928"/>
              </a:spcBef>
              <a:buClr>
                <a:schemeClr val="accent1"/>
              </a:buClr>
              <a:buSzPct val="80000"/>
              <a:buFontTx/>
              <a:buNone/>
              <a:defRPr lang="de-DE" sz="1600" b="0" i="0" kern="1200" dirty="0">
                <a:solidFill>
                  <a:schemeClr val="tx1"/>
                </a:solidFill>
                <a:latin typeface="72 Brand" panose="020B0504030603020204" pitchFamily="34" charset="0"/>
                <a:ea typeface="+mn-ea"/>
                <a:cs typeface="+mn-cs"/>
              </a:defRPr>
            </a:lvl1pPr>
          </a:lstStyle>
          <a:p>
            <a:r>
              <a:rPr lang="en-US"/>
              <a:t>Click icon to add image or pictogram</a:t>
            </a:r>
            <a:endParaRPr lang="de-DE"/>
          </a:p>
        </p:txBody>
      </p:sp>
      <p:sp>
        <p:nvSpPr>
          <p:cNvPr id="9" name="Text placeholder - column 2"/>
          <p:cNvSpPr>
            <a:spLocks noGrp="1"/>
          </p:cNvSpPr>
          <p:nvPr>
            <p:ph type="body" sz="quarter" idx="15" hasCustomPrompt="1"/>
          </p:nvPr>
        </p:nvSpPr>
        <p:spPr>
          <a:xfrm>
            <a:off x="3426734" y="3877200"/>
            <a:ext cx="2414971" cy="2457780"/>
          </a:xfrm>
        </p:spPr>
        <p:txBody>
          <a:bodyPr/>
          <a:lstStyle>
            <a:lvl1pPr>
              <a:spcBef>
                <a:spcPts val="600"/>
              </a:spcBef>
              <a:defRPr sz="1799"/>
            </a:lvl1pPr>
            <a:lvl2pPr>
              <a:defRPr sz="1600"/>
            </a:lvl2pPr>
            <a:lvl3pPr>
              <a:defRPr sz="1400"/>
            </a:lvl3pPr>
          </a:lstStyle>
          <a:p>
            <a:pPr lvl="0"/>
            <a:r>
              <a:rPr lang="en-US" noProof="0"/>
              <a:t>First level</a:t>
            </a:r>
          </a:p>
          <a:p>
            <a:pPr lvl="1"/>
            <a:r>
              <a:rPr lang="en-US"/>
              <a:t>Second level</a:t>
            </a:r>
          </a:p>
          <a:p>
            <a:pPr lvl="2"/>
            <a:r>
              <a:rPr lang="en-US"/>
              <a:t>Third level</a:t>
            </a:r>
          </a:p>
        </p:txBody>
      </p:sp>
      <p:sp>
        <p:nvSpPr>
          <p:cNvPr id="10" name="Picture Placeholder 4"/>
          <p:cNvSpPr>
            <a:spLocks noGrp="1"/>
          </p:cNvSpPr>
          <p:nvPr>
            <p:ph type="pic" sz="quarter" idx="16" hasCustomPrompt="1"/>
          </p:nvPr>
        </p:nvSpPr>
        <p:spPr bwMode="gray">
          <a:xfrm>
            <a:off x="3426734" y="1548001"/>
            <a:ext cx="2414971" cy="1871663"/>
          </a:xfrm>
          <a:noFill/>
        </p:spPr>
        <p:txBody>
          <a:bodyPr vert="horz" lIns="0" tIns="180000" rIns="0" bIns="0" rtlCol="0" anchor="t" anchorCtr="0">
            <a:noAutofit/>
          </a:bodyPr>
          <a:lstStyle>
            <a:lvl1pPr marL="0" indent="0" algn="ctr" defTabSz="1088231" rtl="0" eaLnBrk="1" latinLnBrk="0" hangingPunct="1">
              <a:spcBef>
                <a:spcPts val="1928"/>
              </a:spcBef>
              <a:buClr>
                <a:schemeClr val="accent1"/>
              </a:buClr>
              <a:buSzPct val="80000"/>
              <a:buFontTx/>
              <a:buNone/>
              <a:defRPr lang="de-DE" sz="1600" b="0" i="0" kern="1200" dirty="0">
                <a:solidFill>
                  <a:schemeClr val="tx1"/>
                </a:solidFill>
                <a:latin typeface="72 Brand" panose="020B0504030603020204" pitchFamily="34" charset="0"/>
                <a:ea typeface="+mn-ea"/>
                <a:cs typeface="+mn-cs"/>
              </a:defRPr>
            </a:lvl1pPr>
          </a:lstStyle>
          <a:p>
            <a:r>
              <a:rPr lang="en-US"/>
              <a:t>Click icon to add image or pictogram</a:t>
            </a:r>
            <a:endParaRPr lang="de-DE"/>
          </a:p>
        </p:txBody>
      </p:sp>
      <p:sp>
        <p:nvSpPr>
          <p:cNvPr id="3" name="Text placeholder - column 2"/>
          <p:cNvSpPr>
            <a:spLocks noGrp="1"/>
          </p:cNvSpPr>
          <p:nvPr>
            <p:ph type="body" sz="quarter" idx="10" hasCustomPrompt="1"/>
          </p:nvPr>
        </p:nvSpPr>
        <p:spPr>
          <a:xfrm>
            <a:off x="503869" y="3877200"/>
            <a:ext cx="2414971" cy="2457780"/>
          </a:xfrm>
        </p:spPr>
        <p:txBody>
          <a:bodyPr/>
          <a:lstStyle>
            <a:lvl1pPr>
              <a:spcBef>
                <a:spcPts val="600"/>
              </a:spcBef>
              <a:defRPr sz="1799"/>
            </a:lvl1pPr>
            <a:lvl2pPr>
              <a:defRPr sz="1600"/>
            </a:lvl2pPr>
            <a:lvl3pPr>
              <a:defRPr sz="1400"/>
            </a:lvl3pPr>
          </a:lstStyle>
          <a:p>
            <a:pPr lvl="0"/>
            <a:r>
              <a:rPr lang="en-US" noProof="0"/>
              <a:t>First level</a:t>
            </a:r>
          </a:p>
          <a:p>
            <a:pPr lvl="1"/>
            <a:r>
              <a:rPr lang="en-US"/>
              <a:t>Second level</a:t>
            </a:r>
          </a:p>
          <a:p>
            <a:pPr lvl="2"/>
            <a:r>
              <a:rPr lang="en-US"/>
              <a:t>Third level</a:t>
            </a:r>
          </a:p>
        </p:txBody>
      </p:sp>
      <p:sp>
        <p:nvSpPr>
          <p:cNvPr id="5" name="Picture Placeholder 4"/>
          <p:cNvSpPr>
            <a:spLocks noGrp="1"/>
          </p:cNvSpPr>
          <p:nvPr>
            <p:ph type="pic" sz="quarter" idx="12" hasCustomPrompt="1"/>
          </p:nvPr>
        </p:nvSpPr>
        <p:spPr bwMode="gray">
          <a:xfrm>
            <a:off x="503869" y="1548001"/>
            <a:ext cx="2414971" cy="1871663"/>
          </a:xfrm>
          <a:noFill/>
        </p:spPr>
        <p:txBody>
          <a:bodyPr vert="horz" lIns="0" tIns="180000" rIns="0" bIns="0" rtlCol="0" anchor="t" anchorCtr="0">
            <a:noAutofit/>
          </a:bodyPr>
          <a:lstStyle>
            <a:lvl1pPr marL="0" indent="0" algn="ctr" defTabSz="1088231" rtl="0" eaLnBrk="1" latinLnBrk="0" hangingPunct="1">
              <a:spcBef>
                <a:spcPts val="1928"/>
              </a:spcBef>
              <a:buClr>
                <a:schemeClr val="accent1"/>
              </a:buClr>
              <a:buSzPct val="80000"/>
              <a:buFontTx/>
              <a:buNone/>
              <a:defRPr lang="de-DE" sz="1600" b="0" i="0" kern="1200" dirty="0">
                <a:solidFill>
                  <a:schemeClr val="tx1"/>
                </a:solidFill>
                <a:latin typeface="72 Brand" panose="020B0504030603020204" pitchFamily="34" charset="0"/>
                <a:ea typeface="+mn-ea"/>
                <a:cs typeface="+mn-cs"/>
              </a:defRPr>
            </a:lvl1pPr>
          </a:lstStyle>
          <a:p>
            <a:r>
              <a:rPr lang="en-US"/>
              <a:t>Click icon to add image or pictogram</a:t>
            </a:r>
            <a:endParaRPr lang="de-DE"/>
          </a:p>
        </p:txBody>
      </p:sp>
      <p:sp>
        <p:nvSpPr>
          <p:cNvPr id="2" name="Title"/>
          <p:cNvSpPr>
            <a:spLocks noGrp="1"/>
          </p:cNvSpPr>
          <p:nvPr>
            <p:ph type="title" hasCustomPrompt="1"/>
          </p:nvPr>
        </p:nvSpPr>
        <p:spPr>
          <a:xfrm>
            <a:off x="503870" y="504000"/>
            <a:ext cx="11183564" cy="369332"/>
          </a:xfrm>
        </p:spPr>
        <p:txBody>
          <a:bodyPr/>
          <a:lstStyle/>
          <a:p>
            <a:r>
              <a:rPr lang="en-US" noProof="0"/>
              <a:t>Insert page title (sentence case)</a:t>
            </a:r>
            <a:endParaRPr lang="en-US"/>
          </a:p>
        </p:txBody>
      </p:sp>
    </p:spTree>
    <p:extLst>
      <p:ext uri="{BB962C8B-B14F-4D97-AF65-F5344CB8AC3E}">
        <p14:creationId xmlns:p14="http://schemas.microsoft.com/office/powerpoint/2010/main" val="2680594478"/>
      </p:ext>
    </p:extLst>
  </p:cSld>
  <p:clrMapOvr>
    <a:masterClrMapping/>
  </p:clrMapOvr>
  <p:extLst>
    <p:ext uri="{DCECCB84-F9BA-43D5-87BE-67443E8EF086}">
      <p15:sldGuideLst xmlns:p15="http://schemas.microsoft.com/office/powerpoint/2012/main">
        <p15:guide id="1" pos="314" userDrawn="1">
          <p15:clr>
            <a:srgbClr val="FBAE40"/>
          </p15:clr>
        </p15:guide>
        <p15:guide id="2" orient="horz" pos="317" userDrawn="1">
          <p15:clr>
            <a:srgbClr val="FBAE40"/>
          </p15:clr>
        </p15:guide>
        <p15:guide id="3" orient="horz" pos="551" userDrawn="1">
          <p15:clr>
            <a:srgbClr val="FBAE40"/>
          </p15:clr>
        </p15:guide>
        <p15:guide id="4" orient="horz" pos="974" userDrawn="1">
          <p15:clr>
            <a:srgbClr val="FBAE40"/>
          </p15:clr>
        </p15:guide>
        <p15:guide id="5" orient="horz" pos="2160" userDrawn="1">
          <p15:clr>
            <a:srgbClr val="FBAE40"/>
          </p15:clr>
        </p15:guide>
        <p15:guide id="6" orient="horz" pos="2442" userDrawn="1">
          <p15:clr>
            <a:srgbClr val="FBAE40"/>
          </p15:clr>
        </p15:guide>
        <p15:guide id="7" orient="horz" pos="3990" userDrawn="1">
          <p15:clr>
            <a:srgbClr val="FBAE40"/>
          </p15:clr>
        </p15:guide>
        <p15:guide id="8" pos="1840" userDrawn="1">
          <p15:clr>
            <a:srgbClr val="FBAE40"/>
          </p15:clr>
        </p15:guide>
        <p15:guide id="9" pos="2158" userDrawn="1">
          <p15:clr>
            <a:srgbClr val="FBAE40"/>
          </p15:clr>
        </p15:guide>
        <p15:guide id="10" pos="3682" userDrawn="1">
          <p15:clr>
            <a:srgbClr val="FBAE40"/>
          </p15:clr>
        </p15:guide>
        <p15:guide id="11" pos="3999" userDrawn="1">
          <p15:clr>
            <a:srgbClr val="FBAE40"/>
          </p15:clr>
        </p15:guide>
        <p15:guide id="12" pos="5524" userDrawn="1">
          <p15:clr>
            <a:srgbClr val="FBAE40"/>
          </p15:clr>
        </p15:guide>
        <p15:guide id="13" pos="5840" userDrawn="1">
          <p15:clr>
            <a:srgbClr val="FBAE40"/>
          </p15:clr>
        </p15:guide>
        <p15:guide id="14" pos="7362" userDrawn="1">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Quote">
    <p:spTree>
      <p:nvGrpSpPr>
        <p:cNvPr id="1" name=""/>
        <p:cNvGrpSpPr/>
        <p:nvPr/>
      </p:nvGrpSpPr>
      <p:grpSpPr>
        <a:xfrm>
          <a:off x="0" y="0"/>
          <a:ext cx="0" cy="0"/>
          <a:chOff x="0" y="0"/>
          <a:chExt cx="0" cy="0"/>
        </a:xfrm>
      </p:grpSpPr>
      <p:sp>
        <p:nvSpPr>
          <p:cNvPr id="5" name="Quote placeholder"/>
          <p:cNvSpPr>
            <a:spLocks noGrp="1"/>
          </p:cNvSpPr>
          <p:nvPr>
            <p:ph type="body" sz="quarter" idx="10" hasCustomPrompt="1"/>
          </p:nvPr>
        </p:nvSpPr>
        <p:spPr>
          <a:xfrm>
            <a:off x="503869" y="1800000"/>
            <a:ext cx="11182288" cy="3285032"/>
          </a:xfrm>
        </p:spPr>
        <p:txBody>
          <a:bodyPr/>
          <a:lstStyle>
            <a:lvl1pPr marL="395802" indent="-395802">
              <a:lnSpc>
                <a:spcPct val="90000"/>
              </a:lnSpc>
              <a:spcBef>
                <a:spcPts val="600"/>
              </a:spcBef>
              <a:defRPr sz="5997" b="0" i="0">
                <a:latin typeface="72 Brand Medium" panose="020B0504030603020204" pitchFamily="34" charset="0"/>
              </a:defRPr>
            </a:lvl1pPr>
            <a:lvl2pPr marL="395802" indent="0">
              <a:buNone/>
              <a:defRPr sz="1600"/>
            </a:lvl2pPr>
          </a:lstStyle>
          <a:p>
            <a:pPr lvl="0"/>
            <a:r>
              <a:rPr lang="en-US" noProof="0"/>
              <a:t>“Quote goes here </a:t>
            </a:r>
            <a:br>
              <a:rPr lang="en-US" noProof="0"/>
            </a:br>
            <a:r>
              <a:rPr lang="en-US" noProof="0"/>
              <a:t>and here.”</a:t>
            </a:r>
          </a:p>
          <a:p>
            <a:pPr lvl="1"/>
            <a:r>
              <a:rPr lang="en-US" noProof="0"/>
              <a:t>Source</a:t>
            </a:r>
          </a:p>
        </p:txBody>
      </p:sp>
    </p:spTree>
    <p:extLst>
      <p:ext uri="{BB962C8B-B14F-4D97-AF65-F5344CB8AC3E}">
        <p14:creationId xmlns:p14="http://schemas.microsoft.com/office/powerpoint/2010/main" val="932785900"/>
      </p:ext>
    </p:extLst>
  </p:cSld>
  <p:clrMapOvr>
    <a:masterClrMapping/>
  </p:clrMapOvr>
  <p:extLst>
    <p:ext uri="{DCECCB84-F9BA-43D5-87BE-67443E8EF086}">
      <p15:sldGuideLst xmlns:p15="http://schemas.microsoft.com/office/powerpoint/2012/main">
        <p15:guide id="1" pos="314" userDrawn="1">
          <p15:clr>
            <a:srgbClr val="FBAE40"/>
          </p15:clr>
        </p15:guide>
        <p15:guide id="4" orient="horz" pos="1132" userDrawn="1">
          <p15:clr>
            <a:srgbClr val="FBAE40"/>
          </p15:clr>
        </p15:guide>
        <p15:guide id="5" orient="horz" pos="3204" userDrawn="1">
          <p15:clr>
            <a:srgbClr val="FBAE40"/>
          </p15:clr>
        </p15:guide>
        <p15:guide id="6" pos="7361" userDrawn="1">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itle and Text with Image 1/3">
    <p:spTree>
      <p:nvGrpSpPr>
        <p:cNvPr id="1" name=""/>
        <p:cNvGrpSpPr/>
        <p:nvPr/>
      </p:nvGrpSpPr>
      <p:grpSpPr>
        <a:xfrm>
          <a:off x="0" y="0"/>
          <a:ext cx="0" cy="0"/>
          <a:chOff x="0" y="0"/>
          <a:chExt cx="0" cy="0"/>
        </a:xfrm>
      </p:grpSpPr>
      <p:sp>
        <p:nvSpPr>
          <p:cNvPr id="5" name="Picture Placeholder 1/3 right"/>
          <p:cNvSpPr>
            <a:spLocks noGrp="1"/>
          </p:cNvSpPr>
          <p:nvPr>
            <p:ph type="pic" sz="quarter" idx="10" hasCustomPrompt="1"/>
          </p:nvPr>
        </p:nvSpPr>
        <p:spPr bwMode="gray">
          <a:xfrm>
            <a:off x="8125059" y="0"/>
            <a:ext cx="4066941" cy="6858000"/>
          </a:xfrm>
          <a:noFill/>
        </p:spPr>
        <p:txBody>
          <a:bodyPr vert="horz" lIns="0" tIns="2448000" rIns="0" bIns="0" rtlCol="0" anchor="t" anchorCtr="0">
            <a:noAutofit/>
          </a:bodyPr>
          <a:lstStyle>
            <a:lvl1pPr marL="0" indent="0" algn="ctr" defTabSz="1088231" rtl="0" eaLnBrk="1" latinLnBrk="0" hangingPunct="1">
              <a:spcBef>
                <a:spcPts val="1928"/>
              </a:spcBef>
              <a:buClr>
                <a:schemeClr val="accent1"/>
              </a:buClr>
              <a:buSzPct val="80000"/>
              <a:buFontTx/>
              <a:buNone/>
              <a:defRPr lang="de-DE" sz="1600" b="0" i="0" kern="1200" dirty="0">
                <a:solidFill>
                  <a:schemeClr val="tx1"/>
                </a:solidFill>
                <a:latin typeface="72 Brand" panose="020B0504030603020204" pitchFamily="34" charset="0"/>
                <a:ea typeface="+mn-ea"/>
                <a:cs typeface="+mn-cs"/>
              </a:defRPr>
            </a:lvl1pPr>
          </a:lstStyle>
          <a:p>
            <a:r>
              <a:rPr lang="en-US"/>
              <a:t>Click icon to add image</a:t>
            </a:r>
            <a:endParaRPr lang="de-DE"/>
          </a:p>
        </p:txBody>
      </p:sp>
      <p:sp>
        <p:nvSpPr>
          <p:cNvPr id="7" name="Text Placeholder"/>
          <p:cNvSpPr>
            <a:spLocks noGrp="1"/>
          </p:cNvSpPr>
          <p:nvPr>
            <p:ph type="body" sz="quarter" idx="11" hasCustomPrompt="1"/>
          </p:nvPr>
        </p:nvSpPr>
        <p:spPr bwMode="black">
          <a:xfrm>
            <a:off x="503868" y="1548000"/>
            <a:ext cx="7090154" cy="4788000"/>
          </a:xfrm>
        </p:spPr>
        <p:txBody>
          <a:bodyPr/>
          <a:lstStyle>
            <a:lvl1pPr>
              <a:defRPr/>
            </a:lvl1pPr>
          </a:lstStyle>
          <a:p>
            <a:pPr lvl="0"/>
            <a:r>
              <a:rPr lang="en-US" noProof="0"/>
              <a:t>First level</a:t>
            </a:r>
          </a:p>
          <a:p>
            <a:pPr lvl="1"/>
            <a:r>
              <a:rPr lang="en-US"/>
              <a:t>Second level</a:t>
            </a:r>
          </a:p>
          <a:p>
            <a:pPr lvl="2"/>
            <a:r>
              <a:rPr lang="en-US"/>
              <a:t>Third level</a:t>
            </a:r>
          </a:p>
          <a:p>
            <a:pPr lvl="3"/>
            <a:r>
              <a:rPr lang="en-US"/>
              <a:t>Fourth level</a:t>
            </a:r>
          </a:p>
          <a:p>
            <a:pPr lvl="4"/>
            <a:r>
              <a:rPr lang="en-US"/>
              <a:t>Fifth level</a:t>
            </a:r>
            <a:endParaRPr lang="de-DE"/>
          </a:p>
        </p:txBody>
      </p:sp>
      <p:sp>
        <p:nvSpPr>
          <p:cNvPr id="3" name="Title"/>
          <p:cNvSpPr>
            <a:spLocks noGrp="1"/>
          </p:cNvSpPr>
          <p:nvPr>
            <p:ph type="title" hasCustomPrompt="1"/>
          </p:nvPr>
        </p:nvSpPr>
        <p:spPr>
          <a:xfrm>
            <a:off x="503870" y="504000"/>
            <a:ext cx="7090154" cy="369332"/>
          </a:xfrm>
        </p:spPr>
        <p:txBody>
          <a:bodyPr/>
          <a:lstStyle/>
          <a:p>
            <a:r>
              <a:rPr lang="en-US" noProof="0"/>
              <a:t>Insert page title (sentence case)</a:t>
            </a:r>
            <a:endParaRPr lang="en-US"/>
          </a:p>
        </p:txBody>
      </p:sp>
    </p:spTree>
    <p:extLst>
      <p:ext uri="{BB962C8B-B14F-4D97-AF65-F5344CB8AC3E}">
        <p14:creationId xmlns:p14="http://schemas.microsoft.com/office/powerpoint/2010/main" val="3425020262"/>
      </p:ext>
    </p:extLst>
  </p:cSld>
  <p:clrMapOvr>
    <a:masterClrMapping/>
  </p:clrMapOvr>
  <p:extLst>
    <p:ext uri="{DCECCB84-F9BA-43D5-87BE-67443E8EF086}">
      <p15:sldGuideLst xmlns:p15="http://schemas.microsoft.com/office/powerpoint/2012/main">
        <p15:guide id="1" pos="314" userDrawn="1">
          <p15:clr>
            <a:srgbClr val="FBAE40"/>
          </p15:clr>
        </p15:guide>
        <p15:guide id="2" orient="horz" pos="3991" userDrawn="1">
          <p15:clr>
            <a:srgbClr val="FBAE40"/>
          </p15:clr>
        </p15:guide>
        <p15:guide id="3" pos="4785" userDrawn="1">
          <p15:clr>
            <a:srgbClr val="FBAE40"/>
          </p15:clr>
        </p15:guide>
        <p15:guide id="4" pos="5110" userDrawn="1">
          <p15:clr>
            <a:srgbClr val="FBAE40"/>
          </p15:clr>
        </p15:guide>
        <p15:guide id="5" orient="horz" pos="317" userDrawn="1">
          <p15:clr>
            <a:srgbClr val="FBAE40"/>
          </p15:clr>
        </p15:guide>
        <p15:guide id="6" orient="horz" pos="551" userDrawn="1">
          <p15:clr>
            <a:srgbClr val="FBAE40"/>
          </p15:clr>
        </p15:guide>
        <p15:guide id="7" orient="horz" pos="972" userDrawn="1">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userDrawn="1">
  <p:cSld name="Full Bleed Image ">
    <p:spTree>
      <p:nvGrpSpPr>
        <p:cNvPr id="1" name=""/>
        <p:cNvGrpSpPr/>
        <p:nvPr/>
      </p:nvGrpSpPr>
      <p:grpSpPr>
        <a:xfrm>
          <a:off x="0" y="0"/>
          <a:ext cx="0" cy="0"/>
          <a:chOff x="0" y="0"/>
          <a:chExt cx="0" cy="0"/>
        </a:xfrm>
      </p:grpSpPr>
      <p:sp>
        <p:nvSpPr>
          <p:cNvPr id="5" name="Picture Placeholder"/>
          <p:cNvSpPr>
            <a:spLocks noGrp="1"/>
          </p:cNvSpPr>
          <p:nvPr>
            <p:ph type="pic" sz="quarter" idx="10" hasCustomPrompt="1"/>
          </p:nvPr>
        </p:nvSpPr>
        <p:spPr bwMode="gray">
          <a:xfrm>
            <a:off x="1" y="0"/>
            <a:ext cx="12192000" cy="6858000"/>
          </a:xfrm>
          <a:noFill/>
        </p:spPr>
        <p:txBody>
          <a:bodyPr vert="horz" lIns="0" tIns="2448000" rIns="0" bIns="0" rtlCol="0" anchor="t" anchorCtr="0">
            <a:noAutofit/>
          </a:bodyPr>
          <a:lstStyle>
            <a:lvl1pPr marL="0" indent="0" algn="ctr" defTabSz="1088231" rtl="0" eaLnBrk="1" latinLnBrk="0" hangingPunct="1">
              <a:spcBef>
                <a:spcPts val="1928"/>
              </a:spcBef>
              <a:buClr>
                <a:schemeClr val="accent1"/>
              </a:buClr>
              <a:buSzPct val="80000"/>
              <a:buFontTx/>
              <a:buNone/>
              <a:defRPr lang="de-DE" sz="1600" b="0" i="0" kern="1200" dirty="0">
                <a:solidFill>
                  <a:schemeClr val="tx1"/>
                </a:solidFill>
                <a:latin typeface="72 Brand" panose="020B0504030603020204" pitchFamily="34" charset="0"/>
                <a:ea typeface="+mn-ea"/>
                <a:cs typeface="+mn-cs"/>
              </a:defRPr>
            </a:lvl1pPr>
          </a:lstStyle>
          <a:p>
            <a:r>
              <a:rPr lang="en-US"/>
              <a:t>Click icon to add image</a:t>
            </a:r>
            <a:endParaRPr lang="de-DE"/>
          </a:p>
        </p:txBody>
      </p:sp>
    </p:spTree>
    <p:extLst>
      <p:ext uri="{BB962C8B-B14F-4D97-AF65-F5344CB8AC3E}">
        <p14:creationId xmlns:p14="http://schemas.microsoft.com/office/powerpoint/2010/main" val="413979114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ext and Screenshot">
    <p:spTree>
      <p:nvGrpSpPr>
        <p:cNvPr id="1" name=""/>
        <p:cNvGrpSpPr/>
        <p:nvPr/>
      </p:nvGrpSpPr>
      <p:grpSpPr>
        <a:xfrm>
          <a:off x="0" y="0"/>
          <a:ext cx="0" cy="0"/>
          <a:chOff x="0" y="0"/>
          <a:chExt cx="0" cy="0"/>
        </a:xfrm>
      </p:grpSpPr>
      <p:sp>
        <p:nvSpPr>
          <p:cNvPr id="5" name="Picture Placeholder"/>
          <p:cNvSpPr>
            <a:spLocks noGrp="1"/>
          </p:cNvSpPr>
          <p:nvPr>
            <p:ph type="pic" sz="quarter" idx="13" hasCustomPrompt="1"/>
          </p:nvPr>
        </p:nvSpPr>
        <p:spPr bwMode="gray">
          <a:xfrm>
            <a:off x="6360820" y="1557338"/>
            <a:ext cx="5326613" cy="4788000"/>
          </a:xfrm>
          <a:noFill/>
        </p:spPr>
        <p:txBody>
          <a:bodyPr vert="horz" lIns="0" tIns="1512000" rIns="0" bIns="0" rtlCol="0" anchor="t" anchorCtr="0">
            <a:noAutofit/>
          </a:bodyPr>
          <a:lstStyle>
            <a:lvl1pPr marL="0" indent="0" algn="ctr" defTabSz="1088231" rtl="0" eaLnBrk="1" latinLnBrk="0" hangingPunct="1">
              <a:spcBef>
                <a:spcPts val="1928"/>
              </a:spcBef>
              <a:buClr>
                <a:schemeClr val="accent1"/>
              </a:buClr>
              <a:buSzPct val="80000"/>
              <a:buFontTx/>
              <a:buNone/>
              <a:defRPr lang="de-DE" sz="1600" b="0" i="0" kern="1200" dirty="0">
                <a:solidFill>
                  <a:schemeClr val="tx1"/>
                </a:solidFill>
                <a:latin typeface="72 Brand" panose="020B0504030603020204" pitchFamily="34" charset="0"/>
                <a:ea typeface="+mn-ea"/>
                <a:cs typeface="+mn-cs"/>
              </a:defRPr>
            </a:lvl1pPr>
          </a:lstStyle>
          <a:p>
            <a:r>
              <a:rPr lang="en-US"/>
              <a:t>Click icon to add screenshot</a:t>
            </a:r>
            <a:endParaRPr lang="de-DE"/>
          </a:p>
        </p:txBody>
      </p:sp>
      <p:sp>
        <p:nvSpPr>
          <p:cNvPr id="4" name="Text Placeholder"/>
          <p:cNvSpPr>
            <a:spLocks noGrp="1"/>
          </p:cNvSpPr>
          <p:nvPr>
            <p:ph type="body" sz="quarter" idx="10" hasCustomPrompt="1"/>
          </p:nvPr>
        </p:nvSpPr>
        <p:spPr>
          <a:xfrm>
            <a:off x="503869" y="1548000"/>
            <a:ext cx="5326613" cy="4788000"/>
          </a:xfrm>
        </p:spPr>
        <p:txBody>
          <a:bodyPr/>
          <a:lstStyle>
            <a:lvl1pPr>
              <a:defRPr/>
            </a:lvl1pPr>
          </a:lstStyle>
          <a:p>
            <a:pPr lvl="0"/>
            <a:r>
              <a:rPr lang="en-US" noProof="0"/>
              <a:t>First level</a:t>
            </a:r>
          </a:p>
          <a:p>
            <a:pPr lvl="1"/>
            <a:r>
              <a:rPr lang="en-US"/>
              <a:t>Second level</a:t>
            </a:r>
          </a:p>
          <a:p>
            <a:pPr lvl="2"/>
            <a:r>
              <a:rPr lang="en-US"/>
              <a:t>Third level</a:t>
            </a:r>
          </a:p>
          <a:p>
            <a:pPr lvl="3"/>
            <a:r>
              <a:rPr lang="en-US"/>
              <a:t>Fourth level</a:t>
            </a:r>
          </a:p>
          <a:p>
            <a:pPr lvl="4"/>
            <a:r>
              <a:rPr lang="en-US"/>
              <a:t>Fifth level</a:t>
            </a:r>
          </a:p>
        </p:txBody>
      </p:sp>
      <p:sp>
        <p:nvSpPr>
          <p:cNvPr id="3" name="Title"/>
          <p:cNvSpPr>
            <a:spLocks noGrp="1"/>
          </p:cNvSpPr>
          <p:nvPr>
            <p:ph type="title" hasCustomPrompt="1"/>
          </p:nvPr>
        </p:nvSpPr>
        <p:spPr>
          <a:xfrm>
            <a:off x="503870" y="504000"/>
            <a:ext cx="11183564" cy="369332"/>
          </a:xfrm>
        </p:spPr>
        <p:txBody>
          <a:bodyPr/>
          <a:lstStyle/>
          <a:p>
            <a:r>
              <a:rPr lang="en-US" noProof="0"/>
              <a:t>Insert page title (sentence case)</a:t>
            </a:r>
            <a:endParaRPr lang="en-US"/>
          </a:p>
        </p:txBody>
      </p:sp>
    </p:spTree>
    <p:extLst>
      <p:ext uri="{BB962C8B-B14F-4D97-AF65-F5344CB8AC3E}">
        <p14:creationId xmlns:p14="http://schemas.microsoft.com/office/powerpoint/2010/main" val="1287227243"/>
      </p:ext>
    </p:extLst>
  </p:cSld>
  <p:clrMapOvr>
    <a:masterClrMapping/>
  </p:clrMapOvr>
  <p:extLst>
    <p:ext uri="{DCECCB84-F9BA-43D5-87BE-67443E8EF086}">
      <p15:sldGuideLst xmlns:p15="http://schemas.microsoft.com/office/powerpoint/2012/main">
        <p15:guide id="1" pos="314" userDrawn="1">
          <p15:clr>
            <a:srgbClr val="FBAE40"/>
          </p15:clr>
        </p15:guide>
        <p15:guide id="2" orient="horz" pos="972" userDrawn="1">
          <p15:clr>
            <a:srgbClr val="FBAE40"/>
          </p15:clr>
        </p15:guide>
        <p15:guide id="3" pos="3673" userDrawn="1">
          <p15:clr>
            <a:srgbClr val="FBAE40"/>
          </p15:clr>
        </p15:guide>
        <p15:guide id="4" pos="4007" userDrawn="1">
          <p15:clr>
            <a:srgbClr val="FBAE40"/>
          </p15:clr>
        </p15:guide>
        <p15:guide id="5" pos="7362" userDrawn="1">
          <p15:clr>
            <a:srgbClr val="FBAE40"/>
          </p15:clr>
        </p15:guide>
        <p15:guide id="6" orient="horz" pos="317" userDrawn="1">
          <p15:clr>
            <a:srgbClr val="FBAE40"/>
          </p15:clr>
        </p15:guide>
        <p15:guide id="7" orient="horz" pos="551" userDrawn="1">
          <p15:clr>
            <a:srgbClr val="FBAE40"/>
          </p15:clr>
        </p15:guide>
        <p15:guide id="8" orient="horz" pos="3991" userDrawn="1">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7" name="Content Placeholder"/>
          <p:cNvSpPr>
            <a:spLocks noGrp="1"/>
          </p:cNvSpPr>
          <p:nvPr>
            <p:ph idx="1" hasCustomPrompt="1"/>
          </p:nvPr>
        </p:nvSpPr>
        <p:spPr bwMode="gray">
          <a:xfrm>
            <a:off x="503869" y="1548000"/>
            <a:ext cx="11182288" cy="4788000"/>
          </a:xfrm>
          <a:noFill/>
        </p:spPr>
        <p:txBody>
          <a:bodyPr tIns="1368000"/>
          <a:lstStyle>
            <a:lvl1pPr algn="ctr">
              <a:defRPr sz="1400" b="0"/>
            </a:lvl1pPr>
          </a:lstStyle>
          <a:p>
            <a:pPr lvl="0"/>
            <a:r>
              <a:rPr lang="en-US"/>
              <a:t>Click to add content</a:t>
            </a:r>
          </a:p>
        </p:txBody>
      </p:sp>
      <p:sp>
        <p:nvSpPr>
          <p:cNvPr id="2" name="Title"/>
          <p:cNvSpPr>
            <a:spLocks noGrp="1"/>
          </p:cNvSpPr>
          <p:nvPr>
            <p:ph type="title" hasCustomPrompt="1"/>
          </p:nvPr>
        </p:nvSpPr>
        <p:spPr/>
        <p:txBody>
          <a:bodyPr/>
          <a:lstStyle/>
          <a:p>
            <a:r>
              <a:rPr lang="en-US" noProof="0"/>
              <a:t>Insert page title (sentence case)</a:t>
            </a:r>
            <a:endParaRPr lang="en-US"/>
          </a:p>
        </p:txBody>
      </p:sp>
    </p:spTree>
    <p:extLst>
      <p:ext uri="{BB962C8B-B14F-4D97-AF65-F5344CB8AC3E}">
        <p14:creationId xmlns:p14="http://schemas.microsoft.com/office/powerpoint/2010/main" val="4186098743"/>
      </p:ext>
    </p:extLst>
  </p:cSld>
  <p:clrMapOvr>
    <a:masterClrMapping/>
  </p:clrMapOvr>
  <p:extLst>
    <p:ext uri="{DCECCB84-F9BA-43D5-87BE-67443E8EF086}">
      <p15:sldGuideLst xmlns:p15="http://schemas.microsoft.com/office/powerpoint/2012/main">
        <p15:guide id="1" pos="314" userDrawn="1">
          <p15:clr>
            <a:srgbClr val="FBAE40"/>
          </p15:clr>
        </p15:guide>
        <p15:guide id="2" orient="horz" pos="317" userDrawn="1">
          <p15:clr>
            <a:srgbClr val="FBAE40"/>
          </p15:clr>
        </p15:guide>
        <p15:guide id="3" orient="horz" pos="551" userDrawn="1">
          <p15:clr>
            <a:srgbClr val="FBAE40"/>
          </p15:clr>
        </p15:guide>
        <p15:guide id="4" orient="horz" pos="972" userDrawn="1">
          <p15:clr>
            <a:srgbClr val="FBAE40"/>
          </p15:clr>
        </p15:guide>
        <p15:guide id="5" orient="horz" pos="3991" userDrawn="1">
          <p15:clr>
            <a:srgbClr val="FBAE40"/>
          </p15:clr>
        </p15:guide>
        <p15:guide id="6" pos="7362" userDrawn="1">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43421819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preserve="1" userDrawn="1">
  <p:cSld name="Thank You, Contact and Copyright">
    <p:spTree>
      <p:nvGrpSpPr>
        <p:cNvPr id="1" name=""/>
        <p:cNvGrpSpPr/>
        <p:nvPr/>
      </p:nvGrpSpPr>
      <p:grpSpPr>
        <a:xfrm>
          <a:off x="0" y="0"/>
          <a:ext cx="0" cy="0"/>
          <a:chOff x="0" y="0"/>
          <a:chExt cx="0" cy="0"/>
        </a:xfrm>
      </p:grpSpPr>
      <p:sp>
        <p:nvSpPr>
          <p:cNvPr id="10" name="TextBox 9">
            <a:extLst>
              <a:ext uri="{FF2B5EF4-FFF2-40B4-BE49-F238E27FC236}">
                <a16:creationId xmlns:a16="http://schemas.microsoft.com/office/drawing/2014/main" id="{433C5639-DDA2-864A-9DC3-7FC80AC852D5}"/>
              </a:ext>
            </a:extLst>
          </p:cNvPr>
          <p:cNvSpPr txBox="1"/>
          <p:nvPr userDrawn="1"/>
        </p:nvSpPr>
        <p:spPr>
          <a:xfrm>
            <a:off x="503107" y="2905126"/>
            <a:ext cx="1836563" cy="246221"/>
          </a:xfrm>
          <a:prstGeom prst="rect">
            <a:avLst/>
          </a:prstGeom>
          <a:noFill/>
        </p:spPr>
        <p:txBody>
          <a:bodyPr wrap="none" lIns="0" tIns="0" rIns="0" bIns="0" rtlCol="0">
            <a:spAutoFit/>
          </a:bodyPr>
          <a:lstStyle/>
          <a:p>
            <a:pPr marL="0" marR="0" lvl="0" indent="0" algn="l" defTabSz="1088449" rtl="0" eaLnBrk="1" fontAlgn="base" latinLnBrk="0" hangingPunct="1">
              <a:lnSpc>
                <a:spcPct val="100000"/>
              </a:lnSpc>
              <a:spcBef>
                <a:spcPct val="50000"/>
              </a:spcBef>
              <a:spcAft>
                <a:spcPct val="0"/>
              </a:spcAft>
              <a:buClr>
                <a:srgbClr val="F0AB00"/>
              </a:buClr>
              <a:buSzPct val="80000"/>
              <a:buFontTx/>
              <a:buNone/>
              <a:tabLst/>
              <a:defRPr/>
            </a:pPr>
            <a:r>
              <a:rPr lang="en-US" sz="1600" b="0" i="0">
                <a:latin typeface="+mn-lt"/>
              </a:rPr>
              <a:t>Contact information:</a:t>
            </a:r>
          </a:p>
        </p:txBody>
      </p:sp>
      <p:sp>
        <p:nvSpPr>
          <p:cNvPr id="9" name="Copyright - Dynamic" descr="{&quot;templafy&quot;:{&quot;id&quot;:&quot;24c14a00-1db6-4aff-82a8-9eda31c11f40&quot;}}">
            <a:extLst>
              <a:ext uri="{FF2B5EF4-FFF2-40B4-BE49-F238E27FC236}">
                <a16:creationId xmlns:a16="http://schemas.microsoft.com/office/drawing/2014/main" id="{EDAF1AF5-D568-20CC-6052-F655D86F5486}"/>
              </a:ext>
            </a:extLst>
          </p:cNvPr>
          <p:cNvSpPr txBox="1">
            <a:spLocks/>
          </p:cNvSpPr>
          <p:nvPr userDrawn="1"/>
        </p:nvSpPr>
        <p:spPr>
          <a:xfrm>
            <a:off x="503870" y="6536751"/>
            <a:ext cx="10152956" cy="138498"/>
          </a:xfrm>
          <a:prstGeom prst="rect">
            <a:avLst/>
          </a:prstGeom>
        </p:spPr>
        <p:txBody>
          <a:bodyPr lIns="0" tIns="0" rIns="0" bIns="0" anchor="ctr" anchorCtr="0">
            <a:noAutofit/>
          </a:bodyPr>
          <a:lstStyle>
            <a:lvl1pPr marL="0" indent="0" algn="l" defTabSz="1088558" rtl="0" eaLnBrk="1" latinLnBrk="0" hangingPunct="1">
              <a:spcBef>
                <a:spcPts val="1800"/>
              </a:spcBef>
              <a:buClr>
                <a:schemeClr val="accent1"/>
              </a:buClr>
              <a:buSzPct val="80000"/>
              <a:buFontTx/>
              <a:buNone/>
              <a:defRPr sz="600" b="0" kern="1200">
                <a:solidFill>
                  <a:schemeClr val="tx1"/>
                </a:solidFill>
                <a:latin typeface="+mn-lt"/>
                <a:ea typeface="+mn-ea"/>
                <a:cs typeface="+mn-cs"/>
              </a:defRPr>
            </a:lvl1pPr>
            <a:lvl2pPr marL="179964" indent="-179964" algn="l" defTabSz="1088558" rtl="0" eaLnBrk="1" latinLnBrk="0" hangingPunct="1">
              <a:spcBef>
                <a:spcPts val="600"/>
              </a:spcBef>
              <a:buClr>
                <a:schemeClr val="accent1"/>
              </a:buClr>
              <a:buSzPct val="100000"/>
              <a:buFont typeface="Wingdings" pitchFamily="2" charset="2"/>
              <a:buChar char="§"/>
              <a:defRPr sz="1800" kern="1200">
                <a:solidFill>
                  <a:schemeClr val="tx1"/>
                </a:solidFill>
                <a:latin typeface="+mn-lt"/>
                <a:ea typeface="+mn-ea"/>
                <a:cs typeface="+mn-cs"/>
              </a:defRPr>
            </a:lvl2pPr>
            <a:lvl3pPr marL="358775" indent="-179388" algn="l" defTabSz="1088558" rtl="0" eaLnBrk="1" latinLnBrk="0" hangingPunct="1">
              <a:spcBef>
                <a:spcPts val="300"/>
              </a:spcBef>
              <a:buClr>
                <a:schemeClr val="tx1"/>
              </a:buClr>
              <a:buSzPct val="100000"/>
              <a:buFont typeface="Arial" panose="020B0604020202020204" pitchFamily="34" charset="0"/>
              <a:buChar char="–"/>
              <a:defRPr lang="en-US" sz="1800" kern="1200" noProof="0" dirty="0" smtClean="0">
                <a:solidFill>
                  <a:schemeClr val="tx1"/>
                </a:solidFill>
                <a:latin typeface="+mn-lt"/>
                <a:ea typeface="+mn-ea"/>
                <a:cs typeface="+mn-cs"/>
              </a:defRPr>
            </a:lvl3pPr>
            <a:lvl4pPr marL="539892" indent="-179964" algn="l" defTabSz="1088558" rtl="0" eaLnBrk="1" latinLnBrk="0" hangingPunct="1">
              <a:spcBef>
                <a:spcPts val="300"/>
              </a:spcBef>
              <a:buClr>
                <a:schemeClr val="tx1"/>
              </a:buClr>
              <a:buSzPct val="120000"/>
              <a:buFont typeface="Arial" pitchFamily="34" charset="0"/>
              <a:buChar char="▫"/>
              <a:defRPr sz="1600" kern="1200">
                <a:solidFill>
                  <a:schemeClr val="tx1"/>
                </a:solidFill>
                <a:latin typeface="+mn-lt"/>
                <a:ea typeface="+mn-ea"/>
                <a:cs typeface="+mn-cs"/>
              </a:defRPr>
            </a:lvl4pPr>
            <a:lvl5pPr marL="539892" indent="0" algn="l" defTabSz="1088558" rtl="0" eaLnBrk="1" latinLnBrk="0" hangingPunct="1">
              <a:spcBef>
                <a:spcPts val="100"/>
              </a:spcBef>
              <a:buClr>
                <a:schemeClr val="tx1"/>
              </a:buClr>
              <a:buSzPct val="100000"/>
              <a:buFont typeface="Symbol" panose="05050102010706020507" pitchFamily="18" charset="2"/>
              <a:buNone/>
              <a:defRPr sz="1400" kern="1200" baseline="0">
                <a:solidFill>
                  <a:schemeClr val="tx1"/>
                </a:solidFill>
                <a:latin typeface="+mn-lt"/>
                <a:ea typeface="+mn-ea"/>
                <a:cs typeface="+mn-cs"/>
              </a:defRPr>
            </a:lvl5pPr>
            <a:lvl6pPr marL="2993535"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6pPr>
            <a:lvl7pPr marL="3537814"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8209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2637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9pPr>
          </a:lstStyle>
          <a:p>
            <a:pPr>
              <a:buFont typeface="Arial" panose="020B0604020202020204" pitchFamily="34" charset="0"/>
              <a:buNone/>
            </a:pPr>
            <a:r>
              <a:rPr lang="en-US" sz="600" b="0" i="0">
                <a:latin typeface="+mn-lt"/>
              </a:rPr>
              <a:t>© 2025 SAP SE or an SAP affiliate company. All rights reserved. See Legal Notice on www.sap.com/legal-notice for use terms, disclaimers, disclosures, or restrictions related to this material.</a:t>
            </a:r>
          </a:p>
        </p:txBody>
      </p:sp>
      <p:sp>
        <p:nvSpPr>
          <p:cNvPr id="3" name="Title 2">
            <a:extLst>
              <a:ext uri="{FF2B5EF4-FFF2-40B4-BE49-F238E27FC236}">
                <a16:creationId xmlns:a16="http://schemas.microsoft.com/office/drawing/2014/main" id="{5692DE12-4084-77D2-FD2A-8E63F6FBE7C5}"/>
              </a:ext>
            </a:extLst>
          </p:cNvPr>
          <p:cNvSpPr>
            <a:spLocks noGrp="1"/>
          </p:cNvSpPr>
          <p:nvPr>
            <p:ph type="title" hasCustomPrompt="1"/>
          </p:nvPr>
        </p:nvSpPr>
        <p:spPr>
          <a:xfrm>
            <a:off x="503107" y="1543050"/>
            <a:ext cx="5412068" cy="846386"/>
          </a:xfrm>
        </p:spPr>
        <p:txBody>
          <a:bodyPr/>
          <a:lstStyle>
            <a:lvl1pPr>
              <a:defRPr sz="5498" b="0" i="0">
                <a:latin typeface="72 Brand Medium" panose="020B0504030603020204" pitchFamily="34" charset="0"/>
              </a:defRPr>
            </a:lvl1pPr>
          </a:lstStyle>
          <a:p>
            <a:r>
              <a:rPr lang="en-GB"/>
              <a:t>Thank you.</a:t>
            </a:r>
            <a:endParaRPr lang="en-US"/>
          </a:p>
        </p:txBody>
      </p:sp>
      <p:pic>
        <p:nvPicPr>
          <p:cNvPr id="5" name="Picture 4">
            <a:extLst>
              <a:ext uri="{FF2B5EF4-FFF2-40B4-BE49-F238E27FC236}">
                <a16:creationId xmlns:a16="http://schemas.microsoft.com/office/drawing/2014/main" id="{9B2C865E-BEC1-EE4C-E61C-369AEE2DFC76}"/>
              </a:ext>
            </a:extLst>
          </p:cNvPr>
          <p:cNvPicPr>
            <a:picLocks noChangeAspect="1"/>
          </p:cNvPicPr>
          <p:nvPr userDrawn="1"/>
        </p:nvPicPr>
        <p:blipFill>
          <a:blip r:embed="rId2"/>
          <a:stretch>
            <a:fillRect/>
          </a:stretch>
        </p:blipFill>
        <p:spPr>
          <a:xfrm>
            <a:off x="8181817" y="5990000"/>
            <a:ext cx="3505490" cy="360000"/>
          </a:xfrm>
          <a:prstGeom prst="rect">
            <a:avLst/>
          </a:prstGeom>
        </p:spPr>
      </p:pic>
    </p:spTree>
    <p:extLst>
      <p:ext uri="{BB962C8B-B14F-4D97-AF65-F5344CB8AC3E}">
        <p14:creationId xmlns:p14="http://schemas.microsoft.com/office/powerpoint/2010/main" val="781090314"/>
      </p:ext>
    </p:extLst>
  </p:cSld>
  <p:clrMapOvr>
    <a:masterClrMapping/>
  </p:clrMapOvr>
  <p:hf sldNum="0" hdr="0" ftr="0" dt="0"/>
  <p:extLst>
    <p:ext uri="{DCECCB84-F9BA-43D5-87BE-67443E8EF086}">
      <p15:sldGuideLst xmlns:p15="http://schemas.microsoft.com/office/powerpoint/2012/main">
        <p15:guide id="1" pos="7362" userDrawn="1">
          <p15:clr>
            <a:srgbClr val="FBAE40"/>
          </p15:clr>
        </p15:guide>
        <p15:guide id="2" orient="horz" pos="970" userDrawn="1">
          <p15:clr>
            <a:srgbClr val="FBAE40"/>
          </p15:clr>
        </p15:guide>
        <p15:guide id="4" orient="horz" pos="1830" userDrawn="1">
          <p15:clr>
            <a:srgbClr val="FBAE40"/>
          </p15:clr>
        </p15:guide>
        <p15:guide id="5" orient="horz" pos="4000" userDrawn="1">
          <p15:clr>
            <a:srgbClr val="FBAE40"/>
          </p15:clr>
        </p15:guide>
        <p15:guide id="6" pos="314" userDrawn="1">
          <p15:clr>
            <a:srgbClr val="FBAE40"/>
          </p15:clr>
        </p15:guide>
        <p15:guide id="8" pos="3840" userDrawn="1">
          <p15:clr>
            <a:srgbClr val="FBAE40"/>
          </p15:clr>
        </p15:guide>
        <p15:guide id="9" orient="horz" pos="318"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Mango cover with anvil and image">
    <p:bg>
      <p:bgPr>
        <a:solidFill>
          <a:schemeClr val="bg1"/>
        </a:solidFill>
        <a:effectLst/>
      </p:bgPr>
    </p:bg>
    <p:spTree>
      <p:nvGrpSpPr>
        <p:cNvPr id="1" name=""/>
        <p:cNvGrpSpPr/>
        <p:nvPr/>
      </p:nvGrpSpPr>
      <p:grpSpPr>
        <a:xfrm>
          <a:off x="0" y="0"/>
          <a:ext cx="0" cy="0"/>
          <a:chOff x="0" y="0"/>
          <a:chExt cx="0" cy="0"/>
        </a:xfrm>
      </p:grpSpPr>
      <p:sp>
        <p:nvSpPr>
          <p:cNvPr id="149" name="Rectangle 148">
            <a:extLst>
              <a:ext uri="{FF2B5EF4-FFF2-40B4-BE49-F238E27FC236}">
                <a16:creationId xmlns:a16="http://schemas.microsoft.com/office/drawing/2014/main" id="{3F9D113E-DB39-0CF2-578D-9B5D35C92F55}"/>
              </a:ext>
            </a:extLst>
          </p:cNvPr>
          <p:cNvSpPr/>
          <p:nvPr userDrawn="1"/>
        </p:nvSpPr>
        <p:spPr bwMode="gray">
          <a:xfrm>
            <a:off x="7100409" y="0"/>
            <a:ext cx="5091591" cy="6858000"/>
          </a:xfrm>
          <a:prstGeom prst="rect">
            <a:avLst/>
          </a:prstGeom>
          <a:solidFill>
            <a:srgbClr val="FFC932"/>
          </a:solidFill>
          <a:ln w="25400" algn="ctr">
            <a:noFill/>
            <a:miter lim="800000"/>
            <a:headEnd/>
            <a:tailEnd/>
          </a:ln>
        </p:spPr>
        <p:txBody>
          <a:bodyPr lIns="89977" tIns="71981" rIns="89977" bIns="71981" rtlCol="0" anchor="ctr"/>
          <a:lstStyle/>
          <a:p>
            <a:pPr marR="0" algn="ctr" defTabSz="914126" eaLnBrk="1" fontAlgn="base" latinLnBrk="0" hangingPunct="1">
              <a:lnSpc>
                <a:spcPct val="100000"/>
              </a:lnSpc>
              <a:spcBef>
                <a:spcPct val="50000"/>
              </a:spcBef>
              <a:spcAft>
                <a:spcPct val="0"/>
              </a:spcAft>
              <a:buClr>
                <a:srgbClr val="F0AB00"/>
              </a:buClr>
              <a:buSzPct val="80000"/>
              <a:tabLst/>
            </a:pPr>
            <a:endParaRPr kumimoji="0" lang="en-US" sz="1799" b="0" i="0" u="none" strike="noStrike" kern="0" cap="none" spc="0" normalizeH="0" baseline="0" noProof="0">
              <a:ln>
                <a:noFill/>
              </a:ln>
              <a:effectLst/>
              <a:uLnTx/>
              <a:uFillTx/>
              <a:latin typeface="72 Brand" panose="020B0504030603020204" pitchFamily="34" charset="0"/>
              <a:ea typeface="72 Brand" pitchFamily="34" charset="-128"/>
              <a:cs typeface="72 Brand" pitchFamily="34" charset="-128"/>
            </a:endParaRPr>
          </a:p>
        </p:txBody>
      </p:sp>
      <p:pic>
        <p:nvPicPr>
          <p:cNvPr id="6" name="Graphic 5">
            <a:extLst>
              <a:ext uri="{FF2B5EF4-FFF2-40B4-BE49-F238E27FC236}">
                <a16:creationId xmlns:a16="http://schemas.microsoft.com/office/drawing/2014/main" id="{F9CF98F2-AE93-6F6D-B5F5-C2F74E0787B1}"/>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7465656" y="250522"/>
            <a:ext cx="4536910" cy="6328079"/>
          </a:xfrm>
          <a:prstGeom prst="rect">
            <a:avLst/>
          </a:prstGeom>
        </p:spPr>
      </p:pic>
      <p:sp>
        <p:nvSpPr>
          <p:cNvPr id="2" name="Rectangle 1">
            <a:extLst>
              <a:ext uri="{FF2B5EF4-FFF2-40B4-BE49-F238E27FC236}">
                <a16:creationId xmlns:a16="http://schemas.microsoft.com/office/drawing/2014/main" id="{FDD06AF2-2141-CEFD-4797-A6E50CC267FE}"/>
              </a:ext>
            </a:extLst>
          </p:cNvPr>
          <p:cNvSpPr/>
          <p:nvPr userDrawn="1"/>
        </p:nvSpPr>
        <p:spPr bwMode="gray">
          <a:xfrm>
            <a:off x="1" y="0"/>
            <a:ext cx="7224419" cy="6858000"/>
          </a:xfrm>
          <a:prstGeom prst="rect">
            <a:avLst/>
          </a:prstGeom>
          <a:solidFill>
            <a:schemeClr val="accent1"/>
          </a:solidFill>
          <a:ln w="1342" cap="flat">
            <a:noFill/>
            <a:prstDash val="solid"/>
            <a:miter/>
          </a:ln>
        </p:spPr>
        <p:txBody>
          <a:bodyPr lIns="89977" tIns="71981" rIns="89977" bIns="71981" rtlCol="0" anchor="ctr"/>
          <a:lstStyle/>
          <a:p>
            <a:pPr marR="0" algn="ctr" defTabSz="914126" eaLnBrk="1" fontAlgn="base" latinLnBrk="0" hangingPunct="1">
              <a:lnSpc>
                <a:spcPct val="100000"/>
              </a:lnSpc>
              <a:spcBef>
                <a:spcPct val="50000"/>
              </a:spcBef>
              <a:spcAft>
                <a:spcPct val="0"/>
              </a:spcAft>
              <a:buClr>
                <a:srgbClr val="F0AB00"/>
              </a:buClr>
              <a:buSzPct val="80000"/>
              <a:tabLst/>
            </a:pPr>
            <a:endParaRPr kumimoji="0" lang="en-US" sz="1799" b="0" i="0" u="none" strike="noStrike" kern="0" cap="none" spc="0" normalizeH="0" baseline="0" noProof="0">
              <a:ln>
                <a:noFill/>
              </a:ln>
              <a:effectLst/>
              <a:uLnTx/>
              <a:uFillTx/>
              <a:latin typeface="72 Brand" panose="020B0504030603020204" pitchFamily="34" charset="0"/>
              <a:ea typeface="72 Brand" pitchFamily="34" charset="-128"/>
              <a:cs typeface="72 Brand" pitchFamily="34" charset="-128"/>
            </a:endParaRPr>
          </a:p>
        </p:txBody>
      </p:sp>
      <p:pic>
        <p:nvPicPr>
          <p:cNvPr id="1760109044" name="LogoWhite-Dynamic" descr="{&quot;templafy&quot;:{&quot;id&quot;:&quot;0d1262f1-c6e8-412c-9096-5fa5fde597b6&quot;}}"/>
          <p:cNvPicPr>
            <a:picLocks noChangeAspect="1"/>
          </p:cNvPicPr>
          <p:nvPr/>
        </p:nvPicPr>
        <p:blipFill>
          <a:blip r:embed="rId4"/>
          <a:stretch>
            <a:fillRect/>
          </a:stretch>
        </p:blipFill>
        <p:spPr>
          <a:xfrm>
            <a:off x="287931" y="360000"/>
            <a:ext cx="3341988" cy="360000"/>
          </a:xfrm>
          <a:prstGeom prst="rect">
            <a:avLst/>
          </a:prstGeom>
        </p:spPr>
      </p:pic>
      <p:sp>
        <p:nvSpPr>
          <p:cNvPr id="8" name="Classification-Dynamic" descr="{&quot;templafy&quot;:{&quot;id&quot;:&quot;b25bc887-cecf-4c0c-9192-d0cd0951a12e&quot;}}">
            <a:extLst>
              <a:ext uri="{FF2B5EF4-FFF2-40B4-BE49-F238E27FC236}">
                <a16:creationId xmlns:a16="http://schemas.microsoft.com/office/drawing/2014/main" id="{F1333C1B-AD40-D53A-5A1E-EFB8C6390D49}"/>
              </a:ext>
            </a:extLst>
          </p:cNvPr>
          <p:cNvSpPr txBox="1"/>
          <p:nvPr userDrawn="1"/>
        </p:nvSpPr>
        <p:spPr>
          <a:xfrm>
            <a:off x="282501" y="5080814"/>
            <a:ext cx="4984814" cy="252000"/>
          </a:xfrm>
          <a:prstGeom prst="rect">
            <a:avLst/>
          </a:prstGeom>
          <a:noFill/>
        </p:spPr>
        <p:txBody>
          <a:bodyPr wrap="square" lIns="0" tIns="0" rIns="0" bIns="0" rtlCol="0">
            <a:normAutofit/>
          </a:bodyPr>
          <a:lstStyle/>
          <a:p>
            <a:pPr fontAlgn="base">
              <a:spcBef>
                <a:spcPct val="50000"/>
              </a:spcBef>
              <a:spcAft>
                <a:spcPct val="0"/>
              </a:spcAft>
              <a:buClr>
                <a:srgbClr val="F0AB00"/>
              </a:buClr>
              <a:buSzPct val="80000"/>
            </a:pPr>
            <a:r>
              <a:rPr lang="en-US" sz="1000" b="0" i="0" kern="0">
                <a:solidFill>
                  <a:schemeClr val="bg1"/>
                </a:solidFill>
                <a:latin typeface="72 Brand" panose="020B0504030603020204" pitchFamily="34" charset="0"/>
                <a:ea typeface="72 Brand" pitchFamily="34" charset="-128"/>
                <a:cs typeface="72 Brand" pitchFamily="34" charset="-128"/>
              </a:rPr>
              <a:t>INTERNAL – SAP and Partners Only</a:t>
            </a:r>
          </a:p>
        </p:txBody>
      </p:sp>
      <p:pic>
        <p:nvPicPr>
          <p:cNvPr id="5" name="Picture 4">
            <a:extLst>
              <a:ext uri="{FF2B5EF4-FFF2-40B4-BE49-F238E27FC236}">
                <a16:creationId xmlns:a16="http://schemas.microsoft.com/office/drawing/2014/main" id="{F75B4DB5-6F82-52F7-7AD9-80874B011E33}"/>
              </a:ext>
              <a:ext uri="{C183D7F6-B498-43B3-948B-1728B52AA6E4}">
                <adec:decorative xmlns:adec="http://schemas.microsoft.com/office/drawing/2017/decorative" val="1"/>
              </a:ext>
            </a:extLst>
          </p:cNvPr>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flipH="1">
            <a:off x="4663607" y="1129553"/>
            <a:ext cx="6884669" cy="5728447"/>
          </a:xfrm>
          <a:prstGeom prst="rect">
            <a:avLst/>
          </a:prstGeom>
        </p:spPr>
      </p:pic>
      <p:sp>
        <p:nvSpPr>
          <p:cNvPr id="4" name="Title"/>
          <p:cNvSpPr>
            <a:spLocks noGrp="1"/>
          </p:cNvSpPr>
          <p:nvPr>
            <p:ph type="title" hasCustomPrompt="1"/>
          </p:nvPr>
        </p:nvSpPr>
        <p:spPr>
          <a:xfrm>
            <a:off x="287926" y="2706317"/>
            <a:ext cx="6631578" cy="997196"/>
          </a:xfrm>
        </p:spPr>
        <p:txBody>
          <a:bodyPr anchor="b" anchorCtr="0">
            <a:noAutofit/>
          </a:bodyPr>
          <a:lstStyle>
            <a:lvl1pPr>
              <a:lnSpc>
                <a:spcPct val="90000"/>
              </a:lnSpc>
              <a:defRPr sz="3599" b="0" i="0">
                <a:solidFill>
                  <a:schemeClr val="bg1"/>
                </a:solidFill>
                <a:latin typeface="72 Brand Medium" panose="020B0504030603020204" pitchFamily="34" charset="0"/>
                <a:cs typeface="72" panose="020B0503030000000003" pitchFamily="34" charset="0"/>
              </a:defRPr>
            </a:lvl1pPr>
          </a:lstStyle>
          <a:p>
            <a:pPr fontAlgn="base">
              <a:spcBef>
                <a:spcPct val="50000"/>
              </a:spcBef>
              <a:spcAft>
                <a:spcPct val="0"/>
              </a:spcAft>
              <a:buClr>
                <a:srgbClr val="F0AB00"/>
              </a:buClr>
              <a:buSzPct val="80000"/>
            </a:pPr>
            <a:r>
              <a:rPr lang="en-US"/>
              <a:t>Title goes here</a:t>
            </a:r>
            <a:br>
              <a:rPr lang="en-US"/>
            </a:br>
            <a:r>
              <a:rPr lang="en-US"/>
              <a:t>and here and here</a:t>
            </a:r>
            <a:endParaRPr lang="de-DE" sz="3599" kern="0" err="1">
              <a:ea typeface="72 Brand" pitchFamily="34" charset="-128"/>
              <a:cs typeface="72 Brand" pitchFamily="34" charset="-128"/>
            </a:endParaRPr>
          </a:p>
        </p:txBody>
      </p:sp>
    </p:spTree>
    <p:extLst>
      <p:ext uri="{BB962C8B-B14F-4D97-AF65-F5344CB8AC3E}">
        <p14:creationId xmlns:p14="http://schemas.microsoft.com/office/powerpoint/2010/main" val="277845837"/>
      </p:ext>
    </p:extLst>
  </p:cSld>
  <p:clrMapOvr>
    <a:masterClrMapping/>
  </p:clrMapOvr>
  <p:extLst>
    <p:ext uri="{DCECCB84-F9BA-43D5-87BE-67443E8EF086}">
      <p15:sldGuideLst xmlns:p15="http://schemas.microsoft.com/office/powerpoint/2012/main">
        <p15:guide id="1" pos="181" userDrawn="1">
          <p15:clr>
            <a:srgbClr val="FBAE40"/>
          </p15:clr>
        </p15:guide>
        <p15:guide id="2" orient="horz" pos="1701" userDrawn="1">
          <p15:clr>
            <a:srgbClr val="FBAE40"/>
          </p15:clr>
        </p15:guide>
        <p15:guide id="3" orient="horz" pos="2688" userDrawn="1">
          <p15:clr>
            <a:srgbClr val="FBAE40"/>
          </p15:clr>
        </p15:guide>
        <p15:guide id="4" orient="horz" pos="2341" userDrawn="1">
          <p15:clr>
            <a:srgbClr val="FBAE40"/>
          </p15:clr>
        </p15:guide>
        <p15:guide id="5" orient="horz" pos="2999" userDrawn="1">
          <p15:clr>
            <a:srgbClr val="FBAE40"/>
          </p15:clr>
        </p15:guide>
        <p15:guide id="7" orient="horz" pos="4144" userDrawn="1">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userDrawn="1">
  <p:cSld name="1_Agenda">
    <p:spTree>
      <p:nvGrpSpPr>
        <p:cNvPr id="1" name=""/>
        <p:cNvGrpSpPr/>
        <p:nvPr/>
      </p:nvGrpSpPr>
      <p:grpSpPr>
        <a:xfrm>
          <a:off x="0" y="0"/>
          <a:ext cx="0" cy="0"/>
          <a:chOff x="0" y="0"/>
          <a:chExt cx="0" cy="0"/>
        </a:xfrm>
      </p:grpSpPr>
      <p:sp>
        <p:nvSpPr>
          <p:cNvPr id="4" name="Agenda items placeholder"/>
          <p:cNvSpPr>
            <a:spLocks noGrp="1"/>
          </p:cNvSpPr>
          <p:nvPr>
            <p:ph type="body" sz="quarter" idx="10" hasCustomPrompt="1"/>
          </p:nvPr>
        </p:nvSpPr>
        <p:spPr>
          <a:xfrm>
            <a:off x="503869" y="1620000"/>
            <a:ext cx="11182288" cy="4716000"/>
          </a:xfrm>
        </p:spPr>
        <p:txBody>
          <a:bodyPr>
            <a:normAutofit/>
          </a:bodyPr>
          <a:lstStyle>
            <a:lvl1pPr marL="0" marR="0" indent="0" algn="l" defTabSz="1088231" rtl="0" eaLnBrk="1" fontAlgn="auto" latinLnBrk="0" hangingPunct="1">
              <a:lnSpc>
                <a:spcPct val="100000"/>
              </a:lnSpc>
              <a:spcBef>
                <a:spcPts val="2999"/>
              </a:spcBef>
              <a:spcAft>
                <a:spcPts val="0"/>
              </a:spcAft>
              <a:buClr>
                <a:schemeClr val="accent1"/>
              </a:buClr>
              <a:buSzPct val="80000"/>
              <a:buFontTx/>
              <a:buNone/>
              <a:tabLst/>
              <a:defRPr sz="1999" b="0"/>
            </a:lvl1pPr>
            <a:lvl2pPr marL="179910" marR="0" indent="-179910" algn="l" defTabSz="1088231" rtl="0" eaLnBrk="1" fontAlgn="auto" latinLnBrk="0" hangingPunct="1">
              <a:lnSpc>
                <a:spcPct val="100000"/>
              </a:lnSpc>
              <a:spcBef>
                <a:spcPts val="600"/>
              </a:spcBef>
              <a:spcAft>
                <a:spcPts val="0"/>
              </a:spcAft>
              <a:buClr>
                <a:schemeClr val="accent1"/>
              </a:buClr>
              <a:buSzPct val="100000"/>
              <a:buFont typeface="Wingdings" panose="05000000000000000000" pitchFamily="2" charset="2"/>
              <a:buChar char="§"/>
              <a:tabLst/>
              <a:defRPr sz="1799"/>
            </a:lvl2pPr>
            <a:lvl3pPr marL="359820" marR="0" indent="-179298" algn="l" defTabSz="1088231" rtl="0" eaLnBrk="1" fontAlgn="auto" latinLnBrk="0" hangingPunct="1">
              <a:lnSpc>
                <a:spcPct val="100000"/>
              </a:lnSpc>
              <a:spcBef>
                <a:spcPts val="400"/>
              </a:spcBef>
              <a:spcAft>
                <a:spcPts val="0"/>
              </a:spcAft>
              <a:buClr>
                <a:schemeClr val="tx1"/>
              </a:buClr>
              <a:buSzPct val="100000"/>
              <a:buFont typeface="Arial" pitchFamily="34" charset="0"/>
              <a:buChar char="–"/>
              <a:tabLst/>
              <a:defRPr sz="1799" baseline="0"/>
            </a:lvl3pPr>
            <a:lvl4pPr marL="539730" marR="0" indent="-179910" algn="l" defTabSz="1088231" rtl="0" eaLnBrk="1" fontAlgn="auto" latinLnBrk="0" hangingPunct="1">
              <a:lnSpc>
                <a:spcPct val="100000"/>
              </a:lnSpc>
              <a:spcBef>
                <a:spcPts val="250"/>
              </a:spcBef>
              <a:spcAft>
                <a:spcPts val="0"/>
              </a:spcAft>
              <a:buClr>
                <a:schemeClr val="tx1"/>
              </a:buClr>
              <a:buSzPct val="100000"/>
              <a:buFont typeface="Courier New" pitchFamily="49" charset="0"/>
              <a:buChar char="o"/>
              <a:tabLst/>
              <a:defRPr sz="1600"/>
            </a:lvl4pPr>
            <a:lvl5pPr>
              <a:buClr>
                <a:schemeClr val="accent2"/>
              </a:buClr>
              <a:buFont typeface="Arial" pitchFamily="34" charset="0"/>
              <a:buChar char="–"/>
              <a:defRPr/>
            </a:lvl5pPr>
          </a:lstStyle>
          <a:p>
            <a:pPr lvl="0"/>
            <a:r>
              <a:rPr lang="en-US"/>
              <a:t>Agenda Item/Divider Headline</a:t>
            </a:r>
          </a:p>
          <a:p>
            <a:pPr lvl="1"/>
            <a:r>
              <a:rPr lang="en-US"/>
              <a:t>Details</a:t>
            </a:r>
          </a:p>
        </p:txBody>
      </p:sp>
      <p:sp>
        <p:nvSpPr>
          <p:cNvPr id="3" name="Agenda title"/>
          <p:cNvSpPr>
            <a:spLocks noGrp="1"/>
          </p:cNvSpPr>
          <p:nvPr>
            <p:ph type="title" hasCustomPrompt="1"/>
          </p:nvPr>
        </p:nvSpPr>
        <p:spPr/>
        <p:txBody>
          <a:bodyPr/>
          <a:lstStyle>
            <a:lvl1pPr>
              <a:defRPr/>
            </a:lvl1pPr>
          </a:lstStyle>
          <a:p>
            <a:r>
              <a:rPr lang="en-US"/>
              <a:t>Agenda</a:t>
            </a:r>
          </a:p>
        </p:txBody>
      </p:sp>
    </p:spTree>
    <p:extLst>
      <p:ext uri="{BB962C8B-B14F-4D97-AF65-F5344CB8AC3E}">
        <p14:creationId xmlns:p14="http://schemas.microsoft.com/office/powerpoint/2010/main" val="2952234778"/>
      </p:ext>
    </p:extLst>
  </p:cSld>
  <p:clrMapOvr>
    <a:masterClrMapping/>
  </p:clrMapOvr>
  <p:extLst>
    <p:ext uri="{DCECCB84-F9BA-43D5-87BE-67443E8EF086}">
      <p15:sldGuideLst xmlns:p15="http://schemas.microsoft.com/office/powerpoint/2012/main">
        <p15:guide id="1" pos="317">
          <p15:clr>
            <a:srgbClr val="FBAE40"/>
          </p15:clr>
        </p15:guide>
        <p15:guide id="2" orient="horz" pos="1020">
          <p15:clr>
            <a:srgbClr val="FBAE40"/>
          </p15:clr>
        </p15:guide>
        <p15:guide id="3" pos="7364">
          <p15:clr>
            <a:srgbClr val="FBAE40"/>
          </p15:clr>
        </p15:guide>
        <p15:guide id="4" orient="horz" pos="316">
          <p15:clr>
            <a:srgbClr val="FBAE40"/>
          </p15:clr>
        </p15:guide>
        <p15:guide id="5" orient="horz" pos="551">
          <p15:clr>
            <a:srgbClr val="FBAE40"/>
          </p15:clr>
        </p15:guide>
        <p15:guide id="6" orient="horz" pos="3992">
          <p15:clr>
            <a:srgbClr val="FBAE40"/>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userDrawn="1">
  <p:cSld name="2_Agenda">
    <p:spTree>
      <p:nvGrpSpPr>
        <p:cNvPr id="1" name=""/>
        <p:cNvGrpSpPr/>
        <p:nvPr/>
      </p:nvGrpSpPr>
      <p:grpSpPr>
        <a:xfrm>
          <a:off x="0" y="0"/>
          <a:ext cx="0" cy="0"/>
          <a:chOff x="0" y="0"/>
          <a:chExt cx="0" cy="0"/>
        </a:xfrm>
      </p:grpSpPr>
      <p:sp>
        <p:nvSpPr>
          <p:cNvPr id="4" name="Agenda items placeholder"/>
          <p:cNvSpPr>
            <a:spLocks noGrp="1"/>
          </p:cNvSpPr>
          <p:nvPr>
            <p:ph type="body" sz="quarter" idx="10" hasCustomPrompt="1"/>
          </p:nvPr>
        </p:nvSpPr>
        <p:spPr>
          <a:xfrm>
            <a:off x="503869" y="1620000"/>
            <a:ext cx="11182288" cy="4716000"/>
          </a:xfrm>
        </p:spPr>
        <p:txBody>
          <a:bodyPr>
            <a:normAutofit/>
          </a:bodyPr>
          <a:lstStyle>
            <a:lvl1pPr marL="0" marR="0" indent="0" algn="l" defTabSz="1088231" rtl="0" eaLnBrk="1" fontAlgn="auto" latinLnBrk="0" hangingPunct="1">
              <a:lnSpc>
                <a:spcPct val="100000"/>
              </a:lnSpc>
              <a:spcBef>
                <a:spcPts val="2999"/>
              </a:spcBef>
              <a:spcAft>
                <a:spcPts val="0"/>
              </a:spcAft>
              <a:buClr>
                <a:schemeClr val="accent1"/>
              </a:buClr>
              <a:buSzPct val="80000"/>
              <a:buFontTx/>
              <a:buNone/>
              <a:tabLst/>
              <a:defRPr sz="1999" b="0"/>
            </a:lvl1pPr>
            <a:lvl2pPr marL="179910" marR="0" indent="-179910" algn="l" defTabSz="1088231" rtl="0" eaLnBrk="1" fontAlgn="auto" latinLnBrk="0" hangingPunct="1">
              <a:lnSpc>
                <a:spcPct val="100000"/>
              </a:lnSpc>
              <a:spcBef>
                <a:spcPts val="600"/>
              </a:spcBef>
              <a:spcAft>
                <a:spcPts val="0"/>
              </a:spcAft>
              <a:buClr>
                <a:schemeClr val="accent1"/>
              </a:buClr>
              <a:buSzPct val="100000"/>
              <a:buFont typeface="Wingdings" panose="05000000000000000000" pitchFamily="2" charset="2"/>
              <a:buChar char="§"/>
              <a:tabLst/>
              <a:defRPr sz="1799"/>
            </a:lvl2pPr>
            <a:lvl3pPr marL="359820" marR="0" indent="-179298" algn="l" defTabSz="1088231" rtl="0" eaLnBrk="1" fontAlgn="auto" latinLnBrk="0" hangingPunct="1">
              <a:lnSpc>
                <a:spcPct val="100000"/>
              </a:lnSpc>
              <a:spcBef>
                <a:spcPts val="400"/>
              </a:spcBef>
              <a:spcAft>
                <a:spcPts val="0"/>
              </a:spcAft>
              <a:buClr>
                <a:schemeClr val="tx1"/>
              </a:buClr>
              <a:buSzPct val="100000"/>
              <a:buFont typeface="Arial" pitchFamily="34" charset="0"/>
              <a:buChar char="–"/>
              <a:tabLst/>
              <a:defRPr sz="1799" baseline="0"/>
            </a:lvl3pPr>
            <a:lvl4pPr marL="539730" marR="0" indent="-179910" algn="l" defTabSz="1088231" rtl="0" eaLnBrk="1" fontAlgn="auto" latinLnBrk="0" hangingPunct="1">
              <a:lnSpc>
                <a:spcPct val="100000"/>
              </a:lnSpc>
              <a:spcBef>
                <a:spcPts val="250"/>
              </a:spcBef>
              <a:spcAft>
                <a:spcPts val="0"/>
              </a:spcAft>
              <a:buClr>
                <a:schemeClr val="tx1"/>
              </a:buClr>
              <a:buSzPct val="100000"/>
              <a:buFont typeface="Courier New" pitchFamily="49" charset="0"/>
              <a:buChar char="o"/>
              <a:tabLst/>
              <a:defRPr sz="1600"/>
            </a:lvl4pPr>
            <a:lvl5pPr>
              <a:buClr>
                <a:schemeClr val="accent2"/>
              </a:buClr>
              <a:buFont typeface="Arial" pitchFamily="34" charset="0"/>
              <a:buChar char="–"/>
              <a:defRPr/>
            </a:lvl5pPr>
          </a:lstStyle>
          <a:p>
            <a:pPr lvl="0"/>
            <a:r>
              <a:rPr lang="en-US"/>
              <a:t>Agenda Item/Divider Headline</a:t>
            </a:r>
          </a:p>
          <a:p>
            <a:pPr lvl="1"/>
            <a:r>
              <a:rPr lang="en-US"/>
              <a:t>Details</a:t>
            </a:r>
          </a:p>
        </p:txBody>
      </p:sp>
      <p:sp>
        <p:nvSpPr>
          <p:cNvPr id="3" name="Agenda title"/>
          <p:cNvSpPr>
            <a:spLocks noGrp="1"/>
          </p:cNvSpPr>
          <p:nvPr>
            <p:ph type="title" hasCustomPrompt="1"/>
          </p:nvPr>
        </p:nvSpPr>
        <p:spPr/>
        <p:txBody>
          <a:bodyPr/>
          <a:lstStyle>
            <a:lvl1pPr>
              <a:defRPr/>
            </a:lvl1pPr>
          </a:lstStyle>
          <a:p>
            <a:r>
              <a:rPr lang="en-US"/>
              <a:t>Agenda</a:t>
            </a:r>
          </a:p>
        </p:txBody>
      </p:sp>
    </p:spTree>
    <p:extLst>
      <p:ext uri="{BB962C8B-B14F-4D97-AF65-F5344CB8AC3E}">
        <p14:creationId xmlns:p14="http://schemas.microsoft.com/office/powerpoint/2010/main" val="3311124067"/>
      </p:ext>
    </p:extLst>
  </p:cSld>
  <p:clrMapOvr>
    <a:masterClrMapping/>
  </p:clrMapOvr>
  <p:extLst>
    <p:ext uri="{DCECCB84-F9BA-43D5-87BE-67443E8EF086}">
      <p15:sldGuideLst xmlns:p15="http://schemas.microsoft.com/office/powerpoint/2012/main">
        <p15:guide id="1" pos="317">
          <p15:clr>
            <a:srgbClr val="FBAE40"/>
          </p15:clr>
        </p15:guide>
        <p15:guide id="2" orient="horz" pos="1020">
          <p15:clr>
            <a:srgbClr val="FBAE40"/>
          </p15:clr>
        </p15:guide>
        <p15:guide id="3" pos="7364">
          <p15:clr>
            <a:srgbClr val="FBAE40"/>
          </p15:clr>
        </p15:guide>
        <p15:guide id="4" orient="horz" pos="316">
          <p15:clr>
            <a:srgbClr val="FBAE40"/>
          </p15:clr>
        </p15:guide>
        <p15:guide id="5" orient="horz" pos="551">
          <p15:clr>
            <a:srgbClr val="FBAE40"/>
          </p15:clr>
        </p15:guide>
        <p15:guide id="6" orient="horz" pos="3992">
          <p15:clr>
            <a:srgbClr val="FBAE40"/>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userDrawn="1">
  <p:cSld name="3_Agenda">
    <p:spTree>
      <p:nvGrpSpPr>
        <p:cNvPr id="1" name=""/>
        <p:cNvGrpSpPr/>
        <p:nvPr/>
      </p:nvGrpSpPr>
      <p:grpSpPr>
        <a:xfrm>
          <a:off x="0" y="0"/>
          <a:ext cx="0" cy="0"/>
          <a:chOff x="0" y="0"/>
          <a:chExt cx="0" cy="0"/>
        </a:xfrm>
      </p:grpSpPr>
      <p:sp>
        <p:nvSpPr>
          <p:cNvPr id="4" name="Agenda items placeholder"/>
          <p:cNvSpPr>
            <a:spLocks noGrp="1"/>
          </p:cNvSpPr>
          <p:nvPr>
            <p:ph type="body" sz="quarter" idx="10" hasCustomPrompt="1"/>
          </p:nvPr>
        </p:nvSpPr>
        <p:spPr>
          <a:xfrm>
            <a:off x="503107" y="1580844"/>
            <a:ext cx="11182288" cy="4764394"/>
          </a:xfrm>
        </p:spPr>
        <p:txBody>
          <a:bodyPr>
            <a:normAutofit/>
          </a:bodyPr>
          <a:lstStyle>
            <a:lvl1pPr marL="0" marR="0" indent="0" algn="l" defTabSz="1088231" rtl="0" eaLnBrk="1" fontAlgn="auto" latinLnBrk="0" hangingPunct="1">
              <a:lnSpc>
                <a:spcPct val="100000"/>
              </a:lnSpc>
              <a:spcBef>
                <a:spcPts val="2999"/>
              </a:spcBef>
              <a:spcAft>
                <a:spcPts val="0"/>
              </a:spcAft>
              <a:buClr>
                <a:schemeClr val="accent1"/>
              </a:buClr>
              <a:buSzPct val="80000"/>
              <a:buFontTx/>
              <a:buNone/>
              <a:tabLst/>
              <a:defRPr sz="1999" b="0"/>
            </a:lvl1pPr>
            <a:lvl2pPr marL="179910" marR="0" indent="-179910" algn="l" defTabSz="1088231" rtl="0" eaLnBrk="1" fontAlgn="auto" latinLnBrk="0" hangingPunct="1">
              <a:lnSpc>
                <a:spcPct val="100000"/>
              </a:lnSpc>
              <a:spcBef>
                <a:spcPts val="600"/>
              </a:spcBef>
              <a:spcAft>
                <a:spcPts val="0"/>
              </a:spcAft>
              <a:buClr>
                <a:schemeClr val="tx1"/>
              </a:buClr>
              <a:buSzPct val="100000"/>
              <a:buFont typeface="Arial" panose="020B0604020202020204" pitchFamily="34" charset="0"/>
              <a:buChar char="•"/>
              <a:tabLst/>
              <a:defRPr sz="1799"/>
            </a:lvl2pPr>
            <a:lvl3pPr marL="359820" marR="0" indent="-179298" algn="l" defTabSz="1088231" rtl="0" eaLnBrk="1" fontAlgn="auto" latinLnBrk="0" hangingPunct="1">
              <a:lnSpc>
                <a:spcPct val="100000"/>
              </a:lnSpc>
              <a:spcBef>
                <a:spcPts val="400"/>
              </a:spcBef>
              <a:spcAft>
                <a:spcPts val="0"/>
              </a:spcAft>
              <a:buClr>
                <a:schemeClr val="tx1"/>
              </a:buClr>
              <a:buSzPct val="100000"/>
              <a:buFont typeface="Arial" pitchFamily="34" charset="0"/>
              <a:buChar char="–"/>
              <a:tabLst/>
              <a:defRPr sz="1799" baseline="0"/>
            </a:lvl3pPr>
            <a:lvl4pPr marL="539730" marR="0" indent="-179910" algn="l" defTabSz="1088231" rtl="0" eaLnBrk="1" fontAlgn="auto" latinLnBrk="0" hangingPunct="1">
              <a:lnSpc>
                <a:spcPct val="100000"/>
              </a:lnSpc>
              <a:spcBef>
                <a:spcPts val="250"/>
              </a:spcBef>
              <a:spcAft>
                <a:spcPts val="0"/>
              </a:spcAft>
              <a:buClr>
                <a:schemeClr val="tx1"/>
              </a:buClr>
              <a:buSzPct val="100000"/>
              <a:buFont typeface="Courier New" pitchFamily="49" charset="0"/>
              <a:buChar char="o"/>
              <a:tabLst/>
              <a:defRPr sz="1600"/>
            </a:lvl4pPr>
            <a:lvl5pPr>
              <a:buClr>
                <a:schemeClr val="accent2"/>
              </a:buClr>
              <a:buFont typeface="Arial" pitchFamily="34" charset="0"/>
              <a:buChar char="–"/>
              <a:defRPr/>
            </a:lvl5pPr>
          </a:lstStyle>
          <a:p>
            <a:pPr lvl="0"/>
            <a:r>
              <a:rPr lang="en-US"/>
              <a:t>Agenda Item/Divider Headline</a:t>
            </a:r>
          </a:p>
          <a:p>
            <a:pPr lvl="1"/>
            <a:r>
              <a:rPr lang="en-US"/>
              <a:t>Details</a:t>
            </a:r>
          </a:p>
        </p:txBody>
      </p:sp>
      <p:sp>
        <p:nvSpPr>
          <p:cNvPr id="3" name="Agenda title"/>
          <p:cNvSpPr>
            <a:spLocks noGrp="1"/>
          </p:cNvSpPr>
          <p:nvPr>
            <p:ph type="title" hasCustomPrompt="1"/>
          </p:nvPr>
        </p:nvSpPr>
        <p:spPr/>
        <p:txBody>
          <a:bodyPr/>
          <a:lstStyle>
            <a:lvl1pPr>
              <a:defRPr b="0" i="0">
                <a:latin typeface="72 Brand Medium" panose="020B0504030603020204" pitchFamily="34" charset="0"/>
              </a:defRPr>
            </a:lvl1pPr>
          </a:lstStyle>
          <a:p>
            <a:r>
              <a:rPr lang="en-US"/>
              <a:t>Agenda</a:t>
            </a:r>
          </a:p>
        </p:txBody>
      </p:sp>
    </p:spTree>
    <p:extLst>
      <p:ext uri="{BB962C8B-B14F-4D97-AF65-F5344CB8AC3E}">
        <p14:creationId xmlns:p14="http://schemas.microsoft.com/office/powerpoint/2010/main" val="3676005101"/>
      </p:ext>
    </p:extLst>
  </p:cSld>
  <p:clrMapOvr>
    <a:masterClrMapping/>
  </p:clrMapOvr>
  <p:extLst>
    <p:ext uri="{DCECCB84-F9BA-43D5-87BE-67443E8EF086}">
      <p15:sldGuideLst xmlns:p15="http://schemas.microsoft.com/office/powerpoint/2012/main">
        <p15:guide id="1" pos="303">
          <p15:clr>
            <a:srgbClr val="FBAE40"/>
          </p15:clr>
        </p15:guide>
        <p15:guide id="2" orient="horz" pos="981">
          <p15:clr>
            <a:srgbClr val="FBAE40"/>
          </p15:clr>
        </p15:guide>
        <p15:guide id="3" pos="7364">
          <p15:clr>
            <a:srgbClr val="FBAE40"/>
          </p15:clr>
        </p15:guide>
        <p15:guide id="4" orient="horz" pos="316">
          <p15:clr>
            <a:srgbClr val="FBAE40"/>
          </p15:clr>
        </p15:guide>
        <p15:guide id="5" orient="horz" pos="551">
          <p15:clr>
            <a:srgbClr val="FBAE40"/>
          </p15:clr>
        </p15:guide>
        <p15:guide id="6" orient="horz" pos="3997">
          <p15:clr>
            <a:srgbClr val="FBAE40"/>
          </p15:clr>
        </p15:guide>
      </p15:sldGuideLst>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userDrawn="1">
  <p:cSld name="4_Agenda">
    <p:spTree>
      <p:nvGrpSpPr>
        <p:cNvPr id="1" name=""/>
        <p:cNvGrpSpPr/>
        <p:nvPr/>
      </p:nvGrpSpPr>
      <p:grpSpPr>
        <a:xfrm>
          <a:off x="0" y="0"/>
          <a:ext cx="0" cy="0"/>
          <a:chOff x="0" y="0"/>
          <a:chExt cx="0" cy="0"/>
        </a:xfrm>
      </p:grpSpPr>
      <p:sp>
        <p:nvSpPr>
          <p:cNvPr id="4" name="Agenda items placeholder"/>
          <p:cNvSpPr>
            <a:spLocks noGrp="1"/>
          </p:cNvSpPr>
          <p:nvPr>
            <p:ph type="body" sz="quarter" idx="10" hasCustomPrompt="1"/>
          </p:nvPr>
        </p:nvSpPr>
        <p:spPr>
          <a:xfrm>
            <a:off x="503869" y="1620000"/>
            <a:ext cx="11182288" cy="4716000"/>
          </a:xfrm>
        </p:spPr>
        <p:txBody>
          <a:bodyPr>
            <a:normAutofit/>
          </a:bodyPr>
          <a:lstStyle>
            <a:lvl1pPr marL="0" marR="0" indent="0" algn="l" defTabSz="1088231" rtl="0" eaLnBrk="1" fontAlgn="auto" latinLnBrk="0" hangingPunct="1">
              <a:lnSpc>
                <a:spcPct val="100000"/>
              </a:lnSpc>
              <a:spcBef>
                <a:spcPts val="2999"/>
              </a:spcBef>
              <a:spcAft>
                <a:spcPts val="0"/>
              </a:spcAft>
              <a:buClr>
                <a:schemeClr val="accent1"/>
              </a:buClr>
              <a:buSzPct val="80000"/>
              <a:buFontTx/>
              <a:buNone/>
              <a:tabLst/>
              <a:defRPr sz="1999" b="0"/>
            </a:lvl1pPr>
            <a:lvl2pPr marL="179910" marR="0" indent="-179910" algn="l" defTabSz="1088231" rtl="0" eaLnBrk="1" fontAlgn="auto" latinLnBrk="0" hangingPunct="1">
              <a:lnSpc>
                <a:spcPct val="100000"/>
              </a:lnSpc>
              <a:spcBef>
                <a:spcPts val="600"/>
              </a:spcBef>
              <a:spcAft>
                <a:spcPts val="0"/>
              </a:spcAft>
              <a:buClr>
                <a:schemeClr val="accent1"/>
              </a:buClr>
              <a:buSzPct val="100000"/>
              <a:buFont typeface="Wingdings" panose="05000000000000000000" pitchFamily="2" charset="2"/>
              <a:buChar char="§"/>
              <a:tabLst/>
              <a:defRPr sz="1799"/>
            </a:lvl2pPr>
            <a:lvl3pPr marL="359820" marR="0" indent="-179298" algn="l" defTabSz="1088231" rtl="0" eaLnBrk="1" fontAlgn="auto" latinLnBrk="0" hangingPunct="1">
              <a:lnSpc>
                <a:spcPct val="100000"/>
              </a:lnSpc>
              <a:spcBef>
                <a:spcPts val="400"/>
              </a:spcBef>
              <a:spcAft>
                <a:spcPts val="0"/>
              </a:spcAft>
              <a:buClr>
                <a:schemeClr val="tx1"/>
              </a:buClr>
              <a:buSzPct val="100000"/>
              <a:buFont typeface="Arial" pitchFamily="34" charset="0"/>
              <a:buChar char="–"/>
              <a:tabLst/>
              <a:defRPr sz="1799" baseline="0"/>
            </a:lvl3pPr>
            <a:lvl4pPr marL="539730" marR="0" indent="-179910" algn="l" defTabSz="1088231" rtl="0" eaLnBrk="1" fontAlgn="auto" latinLnBrk="0" hangingPunct="1">
              <a:lnSpc>
                <a:spcPct val="100000"/>
              </a:lnSpc>
              <a:spcBef>
                <a:spcPts val="250"/>
              </a:spcBef>
              <a:spcAft>
                <a:spcPts val="0"/>
              </a:spcAft>
              <a:buClr>
                <a:schemeClr val="tx1"/>
              </a:buClr>
              <a:buSzPct val="100000"/>
              <a:buFont typeface="Courier New" pitchFamily="49" charset="0"/>
              <a:buChar char="o"/>
              <a:tabLst/>
              <a:defRPr sz="1600"/>
            </a:lvl4pPr>
            <a:lvl5pPr>
              <a:buClr>
                <a:schemeClr val="accent2"/>
              </a:buClr>
              <a:buFont typeface="Arial" pitchFamily="34" charset="0"/>
              <a:buChar char="–"/>
              <a:defRPr/>
            </a:lvl5pPr>
          </a:lstStyle>
          <a:p>
            <a:pPr lvl="0"/>
            <a:r>
              <a:rPr lang="en-US" dirty="0"/>
              <a:t>Agenda Item/Divider Headline</a:t>
            </a:r>
          </a:p>
          <a:p>
            <a:pPr lvl="1"/>
            <a:r>
              <a:rPr lang="en-US" dirty="0"/>
              <a:t>Details</a:t>
            </a:r>
          </a:p>
        </p:txBody>
      </p:sp>
      <p:sp>
        <p:nvSpPr>
          <p:cNvPr id="3" name="Agenda title"/>
          <p:cNvSpPr>
            <a:spLocks noGrp="1"/>
          </p:cNvSpPr>
          <p:nvPr>
            <p:ph type="title" hasCustomPrompt="1"/>
          </p:nvPr>
        </p:nvSpPr>
        <p:spPr/>
        <p:txBody>
          <a:bodyPr/>
          <a:lstStyle>
            <a:lvl1pPr>
              <a:defRPr/>
            </a:lvl1pPr>
          </a:lstStyle>
          <a:p>
            <a:r>
              <a:rPr lang="en-US" dirty="0"/>
              <a:t>Agenda</a:t>
            </a:r>
          </a:p>
        </p:txBody>
      </p:sp>
    </p:spTree>
    <p:extLst>
      <p:ext uri="{BB962C8B-B14F-4D97-AF65-F5344CB8AC3E}">
        <p14:creationId xmlns:p14="http://schemas.microsoft.com/office/powerpoint/2010/main" val="3484806008"/>
      </p:ext>
    </p:extLst>
  </p:cSld>
  <p:clrMapOvr>
    <a:masterClrMapping/>
  </p:clrMapOvr>
  <p:extLst>
    <p:ext uri="{DCECCB84-F9BA-43D5-87BE-67443E8EF086}">
      <p15:sldGuideLst xmlns:p15="http://schemas.microsoft.com/office/powerpoint/2012/main">
        <p15:guide id="1" pos="317">
          <p15:clr>
            <a:srgbClr val="FBAE40"/>
          </p15:clr>
        </p15:guide>
        <p15:guide id="2" orient="horz" pos="1020">
          <p15:clr>
            <a:srgbClr val="FBAE40"/>
          </p15:clr>
        </p15:guide>
        <p15:guide id="3" pos="7364">
          <p15:clr>
            <a:srgbClr val="FBAE40"/>
          </p15:clr>
        </p15:guide>
        <p15:guide id="4" orient="horz" pos="316">
          <p15:clr>
            <a:srgbClr val="FBAE40"/>
          </p15:clr>
        </p15:guide>
        <p15:guide id="5" orient="horz" pos="551">
          <p15:clr>
            <a:srgbClr val="FBAE40"/>
          </p15:clr>
        </p15:guide>
        <p15:guide id="6" orient="horz" pos="3992">
          <p15:clr>
            <a:srgbClr val="FBAE40"/>
          </p15:clr>
        </p15:guide>
      </p15:sldGuideLst>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userDrawn="1">
  <p:cSld name="1_Thank You, Contact and Copyright">
    <p:bg>
      <p:bgRef idx="1001">
        <a:schemeClr val="bg1"/>
      </p:bgRef>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5B62EF80-ED78-484B-AC34-B314C73F9091}"/>
              </a:ext>
            </a:extLst>
          </p:cNvPr>
          <p:cNvSpPr txBox="1"/>
          <p:nvPr userDrawn="1"/>
        </p:nvSpPr>
        <p:spPr>
          <a:xfrm>
            <a:off x="503107" y="1466850"/>
            <a:ext cx="4390104" cy="846386"/>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5498" b="1" kern="0" dirty="0">
                <a:ea typeface="Arial Unicode MS" pitchFamily="34" charset="-128"/>
                <a:cs typeface="Arial Unicode MS" pitchFamily="34" charset="-128"/>
              </a:rPr>
              <a:t>Thank you.</a:t>
            </a:r>
          </a:p>
        </p:txBody>
      </p:sp>
      <p:pic>
        <p:nvPicPr>
          <p:cNvPr id="189533377" name="Acquired Company Logo Placeholder" descr="{&quot;templafy&quot;:{&quot;id&quot;:&quot;7739c7f2-be44-4571-96c4-c916eda84d9a&quot;}}" hidden="1"/>
          <p:cNvPicPr>
            <a:picLocks noChangeAspect="1"/>
          </p:cNvPicPr>
          <p:nvPr/>
        </p:nvPicPr>
        <p:blipFill>
          <a:blip r:embed="rId2"/>
          <a:stretch>
            <a:fillRect/>
          </a:stretch>
        </p:blipFill>
        <p:spPr>
          <a:xfrm>
            <a:off x="503869" y="522453"/>
            <a:ext cx="4124850" cy="266010"/>
          </a:xfrm>
          <a:prstGeom prst="rect">
            <a:avLst/>
          </a:prstGeom>
        </p:spPr>
      </p:pic>
      <p:sp>
        <p:nvSpPr>
          <p:cNvPr id="9" name="Copyright Placeholder" descr="{&quot;templafy&quot;:{&quot;id&quot;:&quot;ba9fff8e-a26f-4604-9418-39eec7243848&quot;}}">
            <a:extLst>
              <a:ext uri="{FF2B5EF4-FFF2-40B4-BE49-F238E27FC236}">
                <a16:creationId xmlns:a16="http://schemas.microsoft.com/office/drawing/2014/main" id="{EDAF1AF5-D568-20CC-6052-F655D86F5486}"/>
              </a:ext>
            </a:extLst>
          </p:cNvPr>
          <p:cNvSpPr txBox="1">
            <a:spLocks/>
          </p:cNvSpPr>
          <p:nvPr userDrawn="1"/>
        </p:nvSpPr>
        <p:spPr>
          <a:xfrm>
            <a:off x="503870" y="6536751"/>
            <a:ext cx="10152956" cy="138498"/>
          </a:xfrm>
          <a:prstGeom prst="rect">
            <a:avLst/>
          </a:prstGeom>
        </p:spPr>
        <p:txBody>
          <a:bodyPr lIns="0" tIns="0" rIns="0" bIns="0" anchor="ctr" anchorCtr="0">
            <a:noAutofit/>
          </a:bodyPr>
          <a:lstStyle>
            <a:lvl1pPr marL="0" indent="0" algn="l" defTabSz="1088558" rtl="0" eaLnBrk="1" latinLnBrk="0" hangingPunct="1">
              <a:spcBef>
                <a:spcPts val="1800"/>
              </a:spcBef>
              <a:buClr>
                <a:schemeClr val="accent1"/>
              </a:buClr>
              <a:buSzPct val="80000"/>
              <a:buFontTx/>
              <a:buNone/>
              <a:defRPr sz="600" b="0" kern="1200">
                <a:solidFill>
                  <a:schemeClr val="tx1"/>
                </a:solidFill>
                <a:latin typeface="+mn-lt"/>
                <a:ea typeface="+mn-ea"/>
                <a:cs typeface="+mn-cs"/>
              </a:defRPr>
            </a:lvl1pPr>
            <a:lvl2pPr marL="179964" indent="-179964" algn="l" defTabSz="1088558" rtl="0" eaLnBrk="1" latinLnBrk="0" hangingPunct="1">
              <a:spcBef>
                <a:spcPts val="600"/>
              </a:spcBef>
              <a:buClr>
                <a:schemeClr val="accent1"/>
              </a:buClr>
              <a:buSzPct val="100000"/>
              <a:buFont typeface="Wingdings" pitchFamily="2" charset="2"/>
              <a:buChar char="§"/>
              <a:defRPr sz="1800" kern="1200">
                <a:solidFill>
                  <a:schemeClr val="tx1"/>
                </a:solidFill>
                <a:latin typeface="+mn-lt"/>
                <a:ea typeface="+mn-ea"/>
                <a:cs typeface="+mn-cs"/>
              </a:defRPr>
            </a:lvl2pPr>
            <a:lvl3pPr marL="358775" indent="-179388" algn="l" defTabSz="1088558" rtl="0" eaLnBrk="1" latinLnBrk="0" hangingPunct="1">
              <a:spcBef>
                <a:spcPts val="300"/>
              </a:spcBef>
              <a:buClr>
                <a:schemeClr val="tx1"/>
              </a:buClr>
              <a:buSzPct val="100000"/>
              <a:buFont typeface="Arial" panose="020B0604020202020204" pitchFamily="34" charset="0"/>
              <a:buChar char="–"/>
              <a:defRPr lang="en-US" sz="1800" kern="1200" noProof="0" dirty="0" smtClean="0">
                <a:solidFill>
                  <a:schemeClr val="tx1"/>
                </a:solidFill>
                <a:latin typeface="+mn-lt"/>
                <a:ea typeface="+mn-ea"/>
                <a:cs typeface="+mn-cs"/>
              </a:defRPr>
            </a:lvl3pPr>
            <a:lvl4pPr marL="539892" indent="-179964" algn="l" defTabSz="1088558" rtl="0" eaLnBrk="1" latinLnBrk="0" hangingPunct="1">
              <a:spcBef>
                <a:spcPts val="300"/>
              </a:spcBef>
              <a:buClr>
                <a:schemeClr val="tx1"/>
              </a:buClr>
              <a:buSzPct val="120000"/>
              <a:buFont typeface="Arial" pitchFamily="34" charset="0"/>
              <a:buChar char="▫"/>
              <a:defRPr sz="1600" kern="1200">
                <a:solidFill>
                  <a:schemeClr val="tx1"/>
                </a:solidFill>
                <a:latin typeface="+mn-lt"/>
                <a:ea typeface="+mn-ea"/>
                <a:cs typeface="+mn-cs"/>
              </a:defRPr>
            </a:lvl4pPr>
            <a:lvl5pPr marL="539892" indent="0" algn="l" defTabSz="1088558" rtl="0" eaLnBrk="1" latinLnBrk="0" hangingPunct="1">
              <a:spcBef>
                <a:spcPts val="100"/>
              </a:spcBef>
              <a:buClr>
                <a:schemeClr val="tx1"/>
              </a:buClr>
              <a:buSzPct val="100000"/>
              <a:buFont typeface="Symbol" panose="05050102010706020507" pitchFamily="18" charset="2"/>
              <a:buNone/>
              <a:defRPr sz="1400" kern="1200" baseline="0">
                <a:solidFill>
                  <a:schemeClr val="tx1"/>
                </a:solidFill>
                <a:latin typeface="+mn-lt"/>
                <a:ea typeface="+mn-ea"/>
                <a:cs typeface="+mn-cs"/>
              </a:defRPr>
            </a:lvl5pPr>
            <a:lvl6pPr marL="2993535"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6pPr>
            <a:lvl7pPr marL="3537814"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8209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2637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9pPr>
          </a:lstStyle>
          <a:p>
            <a:pPr>
              <a:buFont typeface="Arial" panose="020B0604020202020204" pitchFamily="34" charset="0"/>
              <a:buNone/>
            </a:pPr>
            <a:r>
              <a:rPr lang="en-US" sz="600" dirty="0"/>
              <a:t>© 2022-2024 SAP SE or an SAP affiliate company. All rights reserved. See Legal Notice on www.sap.com/legal-notice for use terms, disclaimers, disclosures, or restrictions related to SAP Materials for general audiences.</a:t>
            </a:r>
          </a:p>
        </p:txBody>
      </p:sp>
    </p:spTree>
    <p:extLst>
      <p:ext uri="{BB962C8B-B14F-4D97-AF65-F5344CB8AC3E}">
        <p14:creationId xmlns:p14="http://schemas.microsoft.com/office/powerpoint/2010/main" val="1207731290"/>
      </p:ext>
    </p:extLst>
  </p:cSld>
  <p:clrMapOvr>
    <a:overrideClrMapping bg1="lt1" tx1="dk1" bg2="lt2" tx2="dk2" accent1="accent1" accent2="accent2" accent3="accent3" accent4="accent4" accent5="accent5" accent6="accent6" hlink="hlink" folHlink="folHlink"/>
  </p:clrMapOvr>
  <p:hf sldNum="0" hdr="0" ftr="0" dt="0"/>
  <p:extLst>
    <p:ext uri="{DCECCB84-F9BA-43D5-87BE-67443E8EF086}">
      <p15:sldGuideLst xmlns:p15="http://schemas.microsoft.com/office/powerpoint/2012/main">
        <p15:guide id="1" pos="7364">
          <p15:clr>
            <a:srgbClr val="FBAE40"/>
          </p15:clr>
        </p15:guide>
        <p15:guide id="2" orient="horz" pos="924">
          <p15:clr>
            <a:srgbClr val="FBAE40"/>
          </p15:clr>
        </p15:guide>
        <p15:guide id="4" orient="horz" pos="1830">
          <p15:clr>
            <a:srgbClr val="FBAE40"/>
          </p15:clr>
        </p15:guide>
        <p15:guide id="5" orient="horz" pos="4000">
          <p15:clr>
            <a:srgbClr val="FBAE40"/>
          </p15:clr>
        </p15:guide>
        <p15:guide id="6" pos="317">
          <p15:clr>
            <a:srgbClr val="FBAE40"/>
          </p15:clr>
        </p15:guide>
        <p15:guide id="8" pos="3841">
          <p15:clr>
            <a:srgbClr val="FBAE40"/>
          </p15:clr>
        </p15:guide>
        <p15:guide id="9" orient="horz" pos="318">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Green cover with image in anvil shape">
    <p:bg>
      <p:bgPr>
        <a:solidFill>
          <a:srgbClr val="97DD40"/>
        </a:solidFill>
        <a:effectLst/>
      </p:bgPr>
    </p:bg>
    <p:spTree>
      <p:nvGrpSpPr>
        <p:cNvPr id="1" name=""/>
        <p:cNvGrpSpPr/>
        <p:nvPr/>
      </p:nvGrpSpPr>
      <p:grpSpPr>
        <a:xfrm>
          <a:off x="0" y="0"/>
          <a:ext cx="0" cy="0"/>
          <a:chOff x="0" y="0"/>
          <a:chExt cx="0" cy="0"/>
        </a:xfrm>
      </p:grpSpPr>
      <p:sp>
        <p:nvSpPr>
          <p:cNvPr id="2" name="Background">
            <a:extLst>
              <a:ext uri="{FF2B5EF4-FFF2-40B4-BE49-F238E27FC236}">
                <a16:creationId xmlns:a16="http://schemas.microsoft.com/office/drawing/2014/main" id="{CF15634C-E3A9-CDE6-5F8E-35B41DFE2B5D}"/>
              </a:ext>
            </a:extLst>
          </p:cNvPr>
          <p:cNvSpPr/>
          <p:nvPr userDrawn="1"/>
        </p:nvSpPr>
        <p:spPr bwMode="gray">
          <a:xfrm>
            <a:off x="0" y="0"/>
            <a:ext cx="12192000" cy="6858000"/>
          </a:xfrm>
          <a:prstGeom prst="rect">
            <a:avLst/>
          </a:prstGeom>
          <a:solidFill>
            <a:srgbClr val="97DD40"/>
          </a:solidFill>
          <a:ln w="15238" cap="flat">
            <a:noFill/>
            <a:prstDash val="solid"/>
            <a:miter/>
          </a:ln>
        </p:spPr>
        <p:txBody>
          <a:bodyPr lIns="89977" tIns="71981" rIns="89977" bIns="71981" rtlCol="0" anchor="ctr"/>
          <a:lstStyle/>
          <a:p>
            <a:pPr marR="0" algn="ctr" defTabSz="914126" eaLnBrk="1" fontAlgn="base" latinLnBrk="0" hangingPunct="1">
              <a:lnSpc>
                <a:spcPct val="100000"/>
              </a:lnSpc>
              <a:spcBef>
                <a:spcPct val="50000"/>
              </a:spcBef>
              <a:spcAft>
                <a:spcPct val="0"/>
              </a:spcAft>
              <a:buClr>
                <a:srgbClr val="F0AB00"/>
              </a:buClr>
              <a:buSzPct val="80000"/>
              <a:tabLst/>
            </a:pPr>
            <a:endParaRPr kumimoji="0" lang="en-US" sz="1799" b="0" i="0" u="none" strike="noStrike" kern="0" cap="none" spc="0" normalizeH="0" baseline="0" noProof="0">
              <a:ln>
                <a:noFill/>
              </a:ln>
              <a:effectLst/>
              <a:uLnTx/>
              <a:uFillTx/>
              <a:latin typeface="72 Brand" panose="020B0504030603020204" pitchFamily="34" charset="0"/>
              <a:ea typeface="72 Brand" pitchFamily="34" charset="-128"/>
              <a:cs typeface="72 Brand" pitchFamily="34" charset="-128"/>
            </a:endParaRPr>
          </a:p>
        </p:txBody>
      </p:sp>
      <p:sp>
        <p:nvSpPr>
          <p:cNvPr id="6" name="Title">
            <a:extLst>
              <a:ext uri="{FF2B5EF4-FFF2-40B4-BE49-F238E27FC236}">
                <a16:creationId xmlns:a16="http://schemas.microsoft.com/office/drawing/2014/main" id="{729E6C33-847C-5792-E2BD-5963C662ECED}"/>
              </a:ext>
            </a:extLst>
          </p:cNvPr>
          <p:cNvSpPr>
            <a:spLocks noGrp="1"/>
          </p:cNvSpPr>
          <p:nvPr>
            <p:ph type="title" hasCustomPrompt="1"/>
          </p:nvPr>
        </p:nvSpPr>
        <p:spPr>
          <a:xfrm>
            <a:off x="287926" y="2706317"/>
            <a:ext cx="5528264" cy="997196"/>
          </a:xfrm>
        </p:spPr>
        <p:txBody>
          <a:bodyPr anchor="b" anchorCtr="0">
            <a:noAutofit/>
          </a:bodyPr>
          <a:lstStyle>
            <a:lvl1pPr>
              <a:lnSpc>
                <a:spcPct val="90000"/>
              </a:lnSpc>
              <a:defRPr sz="3599" b="0" i="0">
                <a:solidFill>
                  <a:schemeClr val="tx1"/>
                </a:solidFill>
                <a:latin typeface="72 Brand Medium" panose="020B0504030603020204" pitchFamily="34" charset="0"/>
              </a:defRPr>
            </a:lvl1pPr>
          </a:lstStyle>
          <a:p>
            <a:pPr fontAlgn="base">
              <a:spcBef>
                <a:spcPct val="50000"/>
              </a:spcBef>
              <a:spcAft>
                <a:spcPct val="0"/>
              </a:spcAft>
              <a:buClr>
                <a:srgbClr val="F0AB00"/>
              </a:buClr>
              <a:buSzPct val="80000"/>
            </a:pPr>
            <a:r>
              <a:rPr lang="en-US"/>
              <a:t>Title goes here</a:t>
            </a:r>
            <a:br>
              <a:rPr lang="en-US"/>
            </a:br>
            <a:r>
              <a:rPr lang="en-US"/>
              <a:t>and here and here</a:t>
            </a:r>
            <a:endParaRPr lang="de-DE" sz="3599" kern="0" err="1">
              <a:ea typeface="72 Brand" pitchFamily="34" charset="-128"/>
              <a:cs typeface="72 Brand" pitchFamily="34" charset="-128"/>
            </a:endParaRPr>
          </a:p>
        </p:txBody>
      </p:sp>
      <p:sp>
        <p:nvSpPr>
          <p:cNvPr id="14" name="Picture Placeholder 5">
            <a:extLst>
              <a:ext uri="{FF2B5EF4-FFF2-40B4-BE49-F238E27FC236}">
                <a16:creationId xmlns:a16="http://schemas.microsoft.com/office/drawing/2014/main" id="{D2BFABF1-DD81-F2D4-FD65-DBCD6636029A}"/>
              </a:ext>
            </a:extLst>
          </p:cNvPr>
          <p:cNvSpPr>
            <a:spLocks noGrp="1"/>
          </p:cNvSpPr>
          <p:nvPr>
            <p:ph type="pic" sz="quarter" idx="10" hasCustomPrompt="1"/>
          </p:nvPr>
        </p:nvSpPr>
        <p:spPr>
          <a:xfrm>
            <a:off x="6067916" y="2029240"/>
            <a:ext cx="5710200" cy="2828844"/>
          </a:xfrm>
          <a:custGeom>
            <a:avLst/>
            <a:gdLst>
              <a:gd name="connsiteX0" fmla="*/ 0 w 5453062"/>
              <a:gd name="connsiteY0" fmla="*/ 0 h 2700337"/>
              <a:gd name="connsiteX1" fmla="*/ 5453062 w 5453062"/>
              <a:gd name="connsiteY1" fmla="*/ 0 h 2700337"/>
              <a:gd name="connsiteX2" fmla="*/ 5453062 w 5453062"/>
              <a:gd name="connsiteY2" fmla="*/ 2700337 h 2700337"/>
              <a:gd name="connsiteX3" fmla="*/ 0 w 5453062"/>
              <a:gd name="connsiteY3" fmla="*/ 2700337 h 2700337"/>
              <a:gd name="connsiteX4" fmla="*/ 0 w 5453062"/>
              <a:gd name="connsiteY4" fmla="*/ 0 h 2700337"/>
              <a:gd name="connsiteX0" fmla="*/ 0 w 5453062"/>
              <a:gd name="connsiteY0" fmla="*/ 0 h 2758526"/>
              <a:gd name="connsiteX1" fmla="*/ 5453062 w 5453062"/>
              <a:gd name="connsiteY1" fmla="*/ 0 h 2758526"/>
              <a:gd name="connsiteX2" fmla="*/ 2751426 w 5453062"/>
              <a:gd name="connsiteY2" fmla="*/ 2758526 h 2758526"/>
              <a:gd name="connsiteX3" fmla="*/ 0 w 5453062"/>
              <a:gd name="connsiteY3" fmla="*/ 2700337 h 2758526"/>
              <a:gd name="connsiteX4" fmla="*/ 0 w 5453062"/>
              <a:gd name="connsiteY4" fmla="*/ 0 h 2758526"/>
              <a:gd name="connsiteX0" fmla="*/ 0 w 5453062"/>
              <a:gd name="connsiteY0" fmla="*/ 0 h 2700337"/>
              <a:gd name="connsiteX1" fmla="*/ 5453062 w 5453062"/>
              <a:gd name="connsiteY1" fmla="*/ 0 h 2700337"/>
              <a:gd name="connsiteX2" fmla="*/ 2726487 w 5453062"/>
              <a:gd name="connsiteY2" fmla="*/ 2700336 h 2700337"/>
              <a:gd name="connsiteX3" fmla="*/ 0 w 5453062"/>
              <a:gd name="connsiteY3" fmla="*/ 2700337 h 2700337"/>
              <a:gd name="connsiteX4" fmla="*/ 0 w 5453062"/>
              <a:gd name="connsiteY4" fmla="*/ 0 h 27003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53062" h="2700337">
                <a:moveTo>
                  <a:pt x="0" y="0"/>
                </a:moveTo>
                <a:lnTo>
                  <a:pt x="5453062" y="0"/>
                </a:lnTo>
                <a:lnTo>
                  <a:pt x="2726487" y="2700336"/>
                </a:lnTo>
                <a:lnTo>
                  <a:pt x="0" y="2700337"/>
                </a:lnTo>
                <a:lnTo>
                  <a:pt x="0" y="0"/>
                </a:lnTo>
                <a:close/>
              </a:path>
            </a:pathLst>
          </a:custGeom>
        </p:spPr>
        <p:txBody>
          <a:bodyPr anchor="ctr" anchorCtr="0"/>
          <a:lstStyle>
            <a:lvl1pPr algn="l">
              <a:defRPr>
                <a:solidFill>
                  <a:schemeClr val="tx1"/>
                </a:solidFill>
              </a:defRPr>
            </a:lvl1pPr>
          </a:lstStyle>
          <a:p>
            <a:r>
              <a:rPr lang="en-US"/>
              <a:t>         Click to add image</a:t>
            </a:r>
          </a:p>
        </p:txBody>
      </p:sp>
      <p:sp>
        <p:nvSpPr>
          <p:cNvPr id="4" name="Classification-Dynamic" descr="{&quot;templafy&quot;:{&quot;id&quot;:&quot;c4b547f1-37cf-4954-8a0a-29ac7c745070&quot;}}">
            <a:extLst>
              <a:ext uri="{FF2B5EF4-FFF2-40B4-BE49-F238E27FC236}">
                <a16:creationId xmlns:a16="http://schemas.microsoft.com/office/drawing/2014/main" id="{13EDB9F6-FBDA-8ED8-A84B-244CC53CFF99}"/>
              </a:ext>
            </a:extLst>
          </p:cNvPr>
          <p:cNvSpPr txBox="1"/>
          <p:nvPr userDrawn="1"/>
        </p:nvSpPr>
        <p:spPr>
          <a:xfrm>
            <a:off x="282501" y="5080814"/>
            <a:ext cx="4984814" cy="252000"/>
          </a:xfrm>
          <a:prstGeom prst="rect">
            <a:avLst/>
          </a:prstGeom>
          <a:noFill/>
        </p:spPr>
        <p:txBody>
          <a:bodyPr wrap="square" lIns="0" tIns="0" rIns="0" bIns="0" rtlCol="0">
            <a:normAutofit/>
          </a:bodyPr>
          <a:lstStyle/>
          <a:p>
            <a:pPr fontAlgn="base">
              <a:spcBef>
                <a:spcPct val="50000"/>
              </a:spcBef>
              <a:spcAft>
                <a:spcPct val="0"/>
              </a:spcAft>
              <a:buClr>
                <a:srgbClr val="F0AB00"/>
              </a:buClr>
              <a:buSzPct val="80000"/>
            </a:pPr>
            <a:r>
              <a:rPr lang="en-US" sz="1000" b="0" i="0" kern="0">
                <a:solidFill>
                  <a:schemeClr val="tx1"/>
                </a:solidFill>
                <a:latin typeface="72 Brand" panose="020B0504030603020204" pitchFamily="34" charset="0"/>
                <a:ea typeface="72 Brand" pitchFamily="34" charset="-128"/>
                <a:cs typeface="72 Brand" pitchFamily="34" charset="-128"/>
              </a:rPr>
              <a:t>INTERNAL – SAP and Partners Only</a:t>
            </a:r>
          </a:p>
        </p:txBody>
      </p:sp>
      <p:pic>
        <p:nvPicPr>
          <p:cNvPr id="1215945948" name="LogoBlack-Dynamic" descr="{&quot;templafy&quot;:{&quot;id&quot;:&quot;813285f5-9fec-4482-ac3d-914bef14d0c3&quot;}}"/>
          <p:cNvPicPr>
            <a:picLocks noChangeAspect="1"/>
          </p:cNvPicPr>
          <p:nvPr/>
        </p:nvPicPr>
        <p:blipFill>
          <a:blip r:embed="rId2"/>
          <a:stretch>
            <a:fillRect/>
          </a:stretch>
        </p:blipFill>
        <p:spPr>
          <a:xfrm>
            <a:off x="287931" y="360000"/>
            <a:ext cx="3341988" cy="360000"/>
          </a:xfrm>
          <a:prstGeom prst="rect">
            <a:avLst/>
          </a:prstGeom>
        </p:spPr>
      </p:pic>
    </p:spTree>
    <p:extLst>
      <p:ext uri="{BB962C8B-B14F-4D97-AF65-F5344CB8AC3E}">
        <p14:creationId xmlns:p14="http://schemas.microsoft.com/office/powerpoint/2010/main" val="1084997862"/>
      </p:ext>
    </p:extLst>
  </p:cSld>
  <p:clrMapOvr>
    <a:masterClrMapping/>
  </p:clrMapOvr>
  <p:extLst>
    <p:ext uri="{DCECCB84-F9BA-43D5-87BE-67443E8EF086}">
      <p15:sldGuideLst xmlns:p15="http://schemas.microsoft.com/office/powerpoint/2012/main">
        <p15:guide id="1" pos="181" userDrawn="1">
          <p15:clr>
            <a:srgbClr val="FBAE40"/>
          </p15:clr>
        </p15:guide>
        <p15:guide id="2" orient="horz" pos="1701" userDrawn="1">
          <p15:clr>
            <a:srgbClr val="FBAE40"/>
          </p15:clr>
        </p15:guide>
        <p15:guide id="3" orient="horz" pos="2688" userDrawn="1">
          <p15:clr>
            <a:srgbClr val="FBAE40"/>
          </p15:clr>
        </p15:guide>
        <p15:guide id="4" orient="horz" pos="2341" userDrawn="1">
          <p15:clr>
            <a:srgbClr val="FBAE40"/>
          </p15:clr>
        </p15:guide>
        <p15:guide id="5" orient="horz" pos="2999" userDrawn="1">
          <p15:clr>
            <a:srgbClr val="FBAE40"/>
          </p15:clr>
        </p15:guide>
        <p15:guide id="7" orient="horz" pos="4144"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Cover with Image or Illustration">
    <p:bg>
      <p:bgRef idx="1001">
        <a:schemeClr val="bg1"/>
      </p:bgRef>
    </p:bg>
    <p:spTree>
      <p:nvGrpSpPr>
        <p:cNvPr id="1" name=""/>
        <p:cNvGrpSpPr/>
        <p:nvPr/>
      </p:nvGrpSpPr>
      <p:grpSpPr>
        <a:xfrm>
          <a:off x="0" y="0"/>
          <a:ext cx="0" cy="0"/>
          <a:chOff x="0" y="0"/>
          <a:chExt cx="0" cy="0"/>
        </a:xfrm>
      </p:grpSpPr>
      <p:sp>
        <p:nvSpPr>
          <p:cNvPr id="4" name="Background">
            <a:extLst>
              <a:ext uri="{FF2B5EF4-FFF2-40B4-BE49-F238E27FC236}">
                <a16:creationId xmlns:a16="http://schemas.microsoft.com/office/drawing/2014/main" id="{F6B4F408-95BC-730E-4114-45641ED46491}"/>
              </a:ext>
            </a:extLst>
          </p:cNvPr>
          <p:cNvSpPr/>
          <p:nvPr userDrawn="1"/>
        </p:nvSpPr>
        <p:spPr bwMode="gray">
          <a:xfrm>
            <a:off x="0" y="0"/>
            <a:ext cx="12192000" cy="6858000"/>
          </a:xfrm>
          <a:prstGeom prst="rect">
            <a:avLst/>
          </a:prstGeom>
          <a:solidFill>
            <a:schemeClr val="bg1"/>
          </a:solidFill>
          <a:ln w="15238" cap="flat">
            <a:noFill/>
            <a:prstDash val="solid"/>
            <a:miter/>
          </a:ln>
        </p:spPr>
        <p:txBody>
          <a:bodyPr lIns="89977" tIns="71981" rIns="89977" bIns="71981" rtlCol="0" anchor="ctr"/>
          <a:lstStyle/>
          <a:p>
            <a:pPr marR="0" algn="ctr" defTabSz="914126" eaLnBrk="1" fontAlgn="base" latinLnBrk="0" hangingPunct="1">
              <a:lnSpc>
                <a:spcPct val="100000"/>
              </a:lnSpc>
              <a:spcBef>
                <a:spcPct val="50000"/>
              </a:spcBef>
              <a:spcAft>
                <a:spcPct val="0"/>
              </a:spcAft>
              <a:buClr>
                <a:srgbClr val="F0AB00"/>
              </a:buClr>
              <a:buSzPct val="80000"/>
              <a:tabLst/>
            </a:pPr>
            <a:endParaRPr kumimoji="0" lang="en-US" sz="1799" b="0" i="0" u="none" strike="noStrike" kern="0" cap="none" spc="0" normalizeH="0" baseline="0" noProof="0">
              <a:ln>
                <a:noFill/>
              </a:ln>
              <a:effectLst/>
              <a:uLnTx/>
              <a:uFillTx/>
              <a:latin typeface="72 Brand" panose="020B0504030603020204" pitchFamily="34" charset="0"/>
              <a:ea typeface="72 Brand" pitchFamily="34" charset="-128"/>
              <a:cs typeface="72 Brand" pitchFamily="34" charset="-128"/>
            </a:endParaRPr>
          </a:p>
        </p:txBody>
      </p:sp>
      <p:sp>
        <p:nvSpPr>
          <p:cNvPr id="3" name="Title"/>
          <p:cNvSpPr>
            <a:spLocks noGrp="1"/>
          </p:cNvSpPr>
          <p:nvPr>
            <p:ph type="title" hasCustomPrompt="1"/>
          </p:nvPr>
        </p:nvSpPr>
        <p:spPr>
          <a:xfrm>
            <a:off x="287925" y="4024430"/>
            <a:ext cx="10896336" cy="997196"/>
          </a:xfrm>
        </p:spPr>
        <p:txBody>
          <a:bodyPr vert="horz" wrap="square" lIns="0" tIns="0" rIns="0" bIns="0" rtlCol="0">
            <a:noAutofit/>
          </a:bodyPr>
          <a:lstStyle>
            <a:lvl1pPr>
              <a:lnSpc>
                <a:spcPct val="90000"/>
              </a:lnSpc>
              <a:defRPr lang="de-DE" sz="3599" b="0" i="0" dirty="0">
                <a:latin typeface="72 Brand Medium" panose="020B0504030603020204" pitchFamily="34" charset="0"/>
                <a:ea typeface="+mn-ea"/>
                <a:cs typeface="+mn-cs"/>
              </a:defRPr>
            </a:lvl1pPr>
          </a:lstStyle>
          <a:p>
            <a:pPr lvl="0"/>
            <a:r>
              <a:rPr lang="en-US"/>
              <a:t>Title Goes Here</a:t>
            </a:r>
            <a:br>
              <a:rPr lang="en-US"/>
            </a:br>
            <a:r>
              <a:rPr lang="en-US"/>
              <a:t>and Here and Here</a:t>
            </a:r>
          </a:p>
        </p:txBody>
      </p:sp>
      <p:sp>
        <p:nvSpPr>
          <p:cNvPr id="7" name="Picture Placeholder 6">
            <a:extLst>
              <a:ext uri="{FF2B5EF4-FFF2-40B4-BE49-F238E27FC236}">
                <a16:creationId xmlns:a16="http://schemas.microsoft.com/office/drawing/2014/main" id="{4FA78832-C268-4EC5-BB82-7F9D7F5B51B2}"/>
              </a:ext>
            </a:extLst>
          </p:cNvPr>
          <p:cNvSpPr>
            <a:spLocks noGrp="1"/>
          </p:cNvSpPr>
          <p:nvPr>
            <p:ph type="pic" sz="quarter" idx="16" hasCustomPrompt="1"/>
          </p:nvPr>
        </p:nvSpPr>
        <p:spPr>
          <a:xfrm>
            <a:off x="0" y="-1"/>
            <a:ext cx="12192000" cy="3430800"/>
          </a:xfrm>
        </p:spPr>
        <p:txBody>
          <a:bodyPr anchor="ctr" anchorCtr="0"/>
          <a:lstStyle>
            <a:lvl1pPr marL="0" marR="0" indent="0" algn="ctr" defTabSz="1088231" rtl="0" eaLnBrk="1" fontAlgn="auto" latinLnBrk="0" hangingPunct="1">
              <a:lnSpc>
                <a:spcPct val="100000"/>
              </a:lnSpc>
              <a:spcBef>
                <a:spcPts val="1799"/>
              </a:spcBef>
              <a:spcAft>
                <a:spcPts val="0"/>
              </a:spcAft>
              <a:buClr>
                <a:schemeClr val="accent1"/>
              </a:buClr>
              <a:buSzPct val="80000"/>
              <a:buFontTx/>
              <a:buNone/>
              <a:tabLst/>
              <a:defRPr/>
            </a:lvl1pPr>
          </a:lstStyle>
          <a:p>
            <a:pPr marL="0" marR="0" lvl="0" indent="0" algn="ctr" defTabSz="1088231" rtl="0" eaLnBrk="1" fontAlgn="auto" latinLnBrk="0" hangingPunct="1">
              <a:lnSpc>
                <a:spcPct val="100000"/>
              </a:lnSpc>
              <a:spcBef>
                <a:spcPts val="1799"/>
              </a:spcBef>
              <a:spcAft>
                <a:spcPts val="0"/>
              </a:spcAft>
              <a:buClr>
                <a:schemeClr val="accent1"/>
              </a:buClr>
              <a:buSzPct val="80000"/>
              <a:buFontTx/>
              <a:buNone/>
              <a:tabLst/>
              <a:defRPr/>
            </a:pPr>
            <a:r>
              <a:rPr lang="en-US"/>
              <a:t>Click to insert picture</a:t>
            </a:r>
          </a:p>
        </p:txBody>
      </p:sp>
      <p:pic>
        <p:nvPicPr>
          <p:cNvPr id="82420718" name="LogoBlue-Dynamic" descr="{&quot;templafy&quot;:{&quot;id&quot;:&quot;763790bc-58eb-4363-9866-4f446ecd6dd9&quot;}}"/>
          <p:cNvPicPr>
            <a:picLocks noChangeAspect="1"/>
          </p:cNvPicPr>
          <p:nvPr/>
        </p:nvPicPr>
        <p:blipFill>
          <a:blip r:embed="rId2"/>
          <a:stretch>
            <a:fillRect/>
          </a:stretch>
        </p:blipFill>
        <p:spPr>
          <a:xfrm>
            <a:off x="287931" y="6218600"/>
            <a:ext cx="3341988" cy="360000"/>
          </a:xfrm>
          <a:prstGeom prst="rect">
            <a:avLst/>
          </a:prstGeom>
        </p:spPr>
      </p:pic>
      <p:sp>
        <p:nvSpPr>
          <p:cNvPr id="9" name="Classification-Dynamic" descr="{&quot;templafy&quot;:{&quot;id&quot;:&quot;cf3a0af6-43b8-46d8-ab4a-168cebcda84e&quot;}}">
            <a:extLst>
              <a:ext uri="{FF2B5EF4-FFF2-40B4-BE49-F238E27FC236}">
                <a16:creationId xmlns:a16="http://schemas.microsoft.com/office/drawing/2014/main" id="{CE0C2033-6FDF-7DD6-E25C-C03296FDAD00}"/>
              </a:ext>
            </a:extLst>
          </p:cNvPr>
          <p:cNvSpPr txBox="1"/>
          <p:nvPr userDrawn="1"/>
        </p:nvSpPr>
        <p:spPr>
          <a:xfrm>
            <a:off x="282501" y="5724000"/>
            <a:ext cx="4984814" cy="252000"/>
          </a:xfrm>
          <a:prstGeom prst="rect">
            <a:avLst/>
          </a:prstGeom>
          <a:noFill/>
        </p:spPr>
        <p:txBody>
          <a:bodyPr wrap="square" lIns="0" tIns="0" rIns="0" bIns="0" rtlCol="0">
            <a:normAutofit/>
          </a:bodyPr>
          <a:lstStyle/>
          <a:p>
            <a:pPr fontAlgn="base">
              <a:spcBef>
                <a:spcPct val="50000"/>
              </a:spcBef>
              <a:spcAft>
                <a:spcPct val="0"/>
              </a:spcAft>
              <a:buClr>
                <a:srgbClr val="F0AB00"/>
              </a:buClr>
              <a:buSzPct val="80000"/>
            </a:pPr>
            <a:r>
              <a:rPr lang="en-US" sz="1000" b="0" i="0" kern="0">
                <a:solidFill>
                  <a:schemeClr val="tx1"/>
                </a:solidFill>
                <a:latin typeface="72 Brand" panose="020B0504030603020204" pitchFamily="34" charset="0"/>
                <a:ea typeface="72 Brand" pitchFamily="34" charset="-128"/>
                <a:cs typeface="72 Brand" pitchFamily="34" charset="-128"/>
              </a:rPr>
              <a:t>INTERNAL – SAP and Partners Only</a:t>
            </a:r>
          </a:p>
        </p:txBody>
      </p:sp>
    </p:spTree>
    <p:extLst>
      <p:ext uri="{BB962C8B-B14F-4D97-AF65-F5344CB8AC3E}">
        <p14:creationId xmlns:p14="http://schemas.microsoft.com/office/powerpoint/2010/main" val="2183850539"/>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pos="7503" userDrawn="1">
          <p15:clr>
            <a:srgbClr val="FBAE40"/>
          </p15:clr>
        </p15:guide>
        <p15:guide id="2" orient="horz" pos="4144" userDrawn="1">
          <p15:clr>
            <a:srgbClr val="FBAE40"/>
          </p15:clr>
        </p15:guide>
        <p15:guide id="3" orient="horz" pos="2162" userDrawn="1">
          <p15:clr>
            <a:srgbClr val="FBAE40"/>
          </p15:clr>
        </p15:guide>
        <p15:guide id="4" pos="181" userDrawn="1">
          <p15:clr>
            <a:srgbClr val="FBAE40"/>
          </p15:clr>
        </p15:guide>
        <p15:guide id="5" orient="horz" pos="2534" userDrawn="1">
          <p15:clr>
            <a:srgbClr val="FBAE40"/>
          </p15:clr>
        </p15:guide>
        <p15:guide id="6" orient="horz" pos="3164" userDrawn="1">
          <p15:clr>
            <a:srgbClr val="FBAE40"/>
          </p15:clr>
        </p15:guide>
        <p15:guide id="7" orient="horz" pos="3232" userDrawn="1">
          <p15:clr>
            <a:srgbClr val="FBAE40"/>
          </p15:clr>
        </p15:guide>
        <p15:guide id="8" orient="horz" pos="3543"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White cover with green anvil">
    <p:bg>
      <p:bgRef idx="1001">
        <a:schemeClr val="bg1"/>
      </p:bgRef>
    </p:bg>
    <p:spTree>
      <p:nvGrpSpPr>
        <p:cNvPr id="1" name=""/>
        <p:cNvGrpSpPr/>
        <p:nvPr/>
      </p:nvGrpSpPr>
      <p:grpSpPr>
        <a:xfrm>
          <a:off x="0" y="0"/>
          <a:ext cx="0" cy="0"/>
          <a:chOff x="0" y="0"/>
          <a:chExt cx="0" cy="0"/>
        </a:xfrm>
      </p:grpSpPr>
      <p:sp>
        <p:nvSpPr>
          <p:cNvPr id="2" name="Background">
            <a:extLst>
              <a:ext uri="{FF2B5EF4-FFF2-40B4-BE49-F238E27FC236}">
                <a16:creationId xmlns:a16="http://schemas.microsoft.com/office/drawing/2014/main" id="{615A14AB-7A75-B899-CDA1-E311E201A837}"/>
              </a:ext>
            </a:extLst>
          </p:cNvPr>
          <p:cNvSpPr/>
          <p:nvPr userDrawn="1"/>
        </p:nvSpPr>
        <p:spPr bwMode="gray">
          <a:xfrm>
            <a:off x="0" y="0"/>
            <a:ext cx="12192000" cy="6858000"/>
          </a:xfrm>
          <a:prstGeom prst="rect">
            <a:avLst/>
          </a:prstGeom>
          <a:solidFill>
            <a:schemeClr val="bg1"/>
          </a:solidFill>
          <a:ln w="15238" cap="flat">
            <a:noFill/>
            <a:prstDash val="solid"/>
            <a:miter/>
          </a:ln>
        </p:spPr>
        <p:txBody>
          <a:bodyPr lIns="89977" tIns="71981" rIns="89977" bIns="71981" rtlCol="0" anchor="ctr"/>
          <a:lstStyle/>
          <a:p>
            <a:pPr marR="0" algn="ctr" defTabSz="914126" eaLnBrk="1" fontAlgn="base" latinLnBrk="0" hangingPunct="1">
              <a:lnSpc>
                <a:spcPct val="100000"/>
              </a:lnSpc>
              <a:spcBef>
                <a:spcPct val="50000"/>
              </a:spcBef>
              <a:spcAft>
                <a:spcPct val="0"/>
              </a:spcAft>
              <a:buClr>
                <a:srgbClr val="F0AB00"/>
              </a:buClr>
              <a:buSzPct val="80000"/>
              <a:tabLst/>
            </a:pPr>
            <a:endParaRPr kumimoji="0" lang="en-US" sz="1799" b="0" i="0" u="none" strike="noStrike" kern="0" cap="none" spc="0" normalizeH="0" baseline="0" noProof="0">
              <a:ln>
                <a:noFill/>
              </a:ln>
              <a:effectLst/>
              <a:uLnTx/>
              <a:uFillTx/>
              <a:latin typeface="72 Brand" panose="020B0504030603020204" pitchFamily="34" charset="0"/>
              <a:ea typeface="72 Brand" pitchFamily="34" charset="-128"/>
              <a:cs typeface="72 Brand" pitchFamily="34" charset="-128"/>
            </a:endParaRPr>
          </a:p>
        </p:txBody>
      </p:sp>
      <p:sp>
        <p:nvSpPr>
          <p:cNvPr id="3" name="Anvil" descr="preencoded.png">
            <a:extLst>
              <a:ext uri="{FF2B5EF4-FFF2-40B4-BE49-F238E27FC236}">
                <a16:creationId xmlns:a16="http://schemas.microsoft.com/office/drawing/2014/main" id="{CAD3135A-95A0-606F-5A25-35CF890B232D}"/>
              </a:ext>
            </a:extLst>
          </p:cNvPr>
          <p:cNvSpPr/>
          <p:nvPr/>
        </p:nvSpPr>
        <p:spPr>
          <a:xfrm>
            <a:off x="5071121" y="1275474"/>
            <a:ext cx="6067761" cy="2991727"/>
          </a:xfrm>
          <a:custGeom>
            <a:avLst/>
            <a:gdLst>
              <a:gd name="connsiteX0" fmla="*/ 0 w 6069341"/>
              <a:gd name="connsiteY0" fmla="*/ 0 h 2991727"/>
              <a:gd name="connsiteX1" fmla="*/ 0 w 6069341"/>
              <a:gd name="connsiteY1" fmla="*/ 2991727 h 2991727"/>
              <a:gd name="connsiteX2" fmla="*/ 3084421 w 6069341"/>
              <a:gd name="connsiteY2" fmla="*/ 2991727 h 2991727"/>
              <a:gd name="connsiteX3" fmla="*/ 6069341 w 6069341"/>
              <a:gd name="connsiteY3" fmla="*/ 0 h 2991727"/>
              <a:gd name="connsiteX4" fmla="*/ 0 w 6069341"/>
              <a:gd name="connsiteY4" fmla="*/ 0 h 299172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69341" h="2991727">
                <a:moveTo>
                  <a:pt x="0" y="0"/>
                </a:moveTo>
                <a:lnTo>
                  <a:pt x="0" y="2991727"/>
                </a:lnTo>
                <a:lnTo>
                  <a:pt x="3084421" y="2991727"/>
                </a:lnTo>
                <a:lnTo>
                  <a:pt x="6069341" y="0"/>
                </a:lnTo>
                <a:lnTo>
                  <a:pt x="0" y="0"/>
                </a:lnTo>
                <a:close/>
              </a:path>
            </a:pathLst>
          </a:custGeom>
          <a:solidFill>
            <a:srgbClr val="97DD40"/>
          </a:solidFill>
          <a:ln w="7155" cap="flat">
            <a:noFill/>
            <a:prstDash val="solid"/>
            <a:miter/>
          </a:ln>
        </p:spPr>
        <p:txBody>
          <a:bodyPr rtlCol="0" anchor="ctr"/>
          <a:lstStyle/>
          <a:p>
            <a:endParaRPr lang="en-US" sz="2099" b="0" i="0">
              <a:latin typeface="72 Brand" panose="020B0504030603020204" pitchFamily="34" charset="0"/>
            </a:endParaRPr>
          </a:p>
        </p:txBody>
      </p:sp>
      <p:sp>
        <p:nvSpPr>
          <p:cNvPr id="4" name="Title">
            <a:extLst>
              <a:ext uri="{FF2B5EF4-FFF2-40B4-BE49-F238E27FC236}">
                <a16:creationId xmlns:a16="http://schemas.microsoft.com/office/drawing/2014/main" id="{D8805AE3-41BC-E9DB-1A66-ADF41EDBC899}"/>
              </a:ext>
            </a:extLst>
          </p:cNvPr>
          <p:cNvSpPr>
            <a:spLocks noGrp="1"/>
          </p:cNvSpPr>
          <p:nvPr>
            <p:ph type="title" hasCustomPrompt="1"/>
          </p:nvPr>
        </p:nvSpPr>
        <p:spPr>
          <a:xfrm>
            <a:off x="287925" y="2706317"/>
            <a:ext cx="6025170" cy="997196"/>
          </a:xfrm>
        </p:spPr>
        <p:txBody>
          <a:bodyPr>
            <a:noAutofit/>
          </a:bodyPr>
          <a:lstStyle>
            <a:lvl1pPr>
              <a:lnSpc>
                <a:spcPct val="90000"/>
              </a:lnSpc>
              <a:defRPr sz="3599" b="0" i="0">
                <a:latin typeface="72 Brand Medium" panose="020B0504030603020204" pitchFamily="34" charset="0"/>
                <a:cs typeface="72" panose="020B0503030000000003" pitchFamily="34" charset="0"/>
              </a:defRPr>
            </a:lvl1pPr>
          </a:lstStyle>
          <a:p>
            <a:pPr fontAlgn="base">
              <a:spcBef>
                <a:spcPct val="50000"/>
              </a:spcBef>
              <a:spcAft>
                <a:spcPct val="0"/>
              </a:spcAft>
              <a:buClr>
                <a:srgbClr val="F0AB00"/>
              </a:buClr>
              <a:buSzPct val="80000"/>
            </a:pPr>
            <a:r>
              <a:rPr lang="en-US"/>
              <a:t>Title goes here</a:t>
            </a:r>
            <a:br>
              <a:rPr lang="en-US"/>
            </a:br>
            <a:r>
              <a:rPr lang="en-US"/>
              <a:t>and here and here</a:t>
            </a:r>
            <a:endParaRPr lang="de-DE" sz="3599" kern="0" err="1">
              <a:ea typeface="72 Brand" pitchFamily="34" charset="-128"/>
              <a:cs typeface="72 Brand" pitchFamily="34" charset="-128"/>
            </a:endParaRPr>
          </a:p>
        </p:txBody>
      </p:sp>
      <p:pic>
        <p:nvPicPr>
          <p:cNvPr id="733673795" name="LogoBlue-Dynamic" descr="{&quot;templafy&quot;:{&quot;id&quot;:&quot;9ce0a2bd-7d83-45ea-b26d-42b247507c25&quot;}}"/>
          <p:cNvPicPr>
            <a:picLocks noChangeAspect="1"/>
          </p:cNvPicPr>
          <p:nvPr/>
        </p:nvPicPr>
        <p:blipFill>
          <a:blip r:embed="rId2"/>
          <a:stretch>
            <a:fillRect/>
          </a:stretch>
        </p:blipFill>
        <p:spPr>
          <a:xfrm>
            <a:off x="287931" y="360000"/>
            <a:ext cx="3341988" cy="360000"/>
          </a:xfrm>
          <a:prstGeom prst="rect">
            <a:avLst/>
          </a:prstGeom>
        </p:spPr>
      </p:pic>
      <p:sp>
        <p:nvSpPr>
          <p:cNvPr id="11" name="Classification-Dynamic" descr="{&quot;templafy&quot;:{&quot;id&quot;:&quot;7a4bda13-3dc9-4ab2-97a4-f46d460c24d1&quot;}}">
            <a:extLst>
              <a:ext uri="{FF2B5EF4-FFF2-40B4-BE49-F238E27FC236}">
                <a16:creationId xmlns:a16="http://schemas.microsoft.com/office/drawing/2014/main" id="{62D91ACB-BD14-46CB-4B61-F4B072D877C0}"/>
              </a:ext>
            </a:extLst>
          </p:cNvPr>
          <p:cNvSpPr txBox="1"/>
          <p:nvPr userDrawn="1"/>
        </p:nvSpPr>
        <p:spPr>
          <a:xfrm>
            <a:off x="282501" y="5080814"/>
            <a:ext cx="4984814" cy="252000"/>
          </a:xfrm>
          <a:prstGeom prst="rect">
            <a:avLst/>
          </a:prstGeom>
          <a:noFill/>
        </p:spPr>
        <p:txBody>
          <a:bodyPr wrap="square" lIns="0" tIns="0" rIns="0" bIns="0" rtlCol="0">
            <a:normAutofit/>
          </a:bodyPr>
          <a:lstStyle/>
          <a:p>
            <a:pPr fontAlgn="base">
              <a:spcBef>
                <a:spcPct val="50000"/>
              </a:spcBef>
              <a:spcAft>
                <a:spcPct val="0"/>
              </a:spcAft>
              <a:buClr>
                <a:srgbClr val="F0AB00"/>
              </a:buClr>
              <a:buSzPct val="80000"/>
            </a:pPr>
            <a:r>
              <a:rPr lang="en-US" sz="1000" b="0" i="0" kern="0">
                <a:solidFill>
                  <a:schemeClr val="tx1"/>
                </a:solidFill>
                <a:latin typeface="72 Brand" panose="020B0504030603020204" pitchFamily="34" charset="0"/>
                <a:ea typeface="72 Brand" pitchFamily="34" charset="-128"/>
                <a:cs typeface="72 Brand" pitchFamily="34" charset="-128"/>
              </a:rPr>
              <a:t>INTERNAL – SAP and Partners Only</a:t>
            </a:r>
          </a:p>
        </p:txBody>
      </p:sp>
    </p:spTree>
    <p:extLst>
      <p:ext uri="{BB962C8B-B14F-4D97-AF65-F5344CB8AC3E}">
        <p14:creationId xmlns:p14="http://schemas.microsoft.com/office/powerpoint/2010/main" val="1554761476"/>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pos="181" userDrawn="1">
          <p15:clr>
            <a:srgbClr val="FBAE40"/>
          </p15:clr>
        </p15:guide>
        <p15:guide id="2" orient="horz" pos="1701" userDrawn="1">
          <p15:clr>
            <a:srgbClr val="FBAE40"/>
          </p15:clr>
        </p15:guide>
        <p15:guide id="3" orient="horz" pos="2688" userDrawn="1">
          <p15:clr>
            <a:srgbClr val="FBAE40"/>
          </p15:clr>
        </p15:guide>
        <p15:guide id="4" orient="horz" pos="2334" userDrawn="1">
          <p15:clr>
            <a:srgbClr val="FBAE40"/>
          </p15:clr>
        </p15:guide>
        <p15:guide id="5" orient="horz" pos="2999" userDrawn="1">
          <p15:clr>
            <a:srgbClr val="FBAE40"/>
          </p15:clr>
        </p15:guide>
        <p15:guide id="7" orient="horz" pos="4144"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Light blue cover with anvil">
    <p:bg>
      <p:bgRef idx="1001">
        <a:schemeClr val="bg1"/>
      </p:bgRef>
    </p:bg>
    <p:spTree>
      <p:nvGrpSpPr>
        <p:cNvPr id="1" name=""/>
        <p:cNvGrpSpPr/>
        <p:nvPr/>
      </p:nvGrpSpPr>
      <p:grpSpPr>
        <a:xfrm>
          <a:off x="0" y="0"/>
          <a:ext cx="0" cy="0"/>
          <a:chOff x="0" y="0"/>
          <a:chExt cx="0" cy="0"/>
        </a:xfrm>
      </p:grpSpPr>
      <p:sp>
        <p:nvSpPr>
          <p:cNvPr id="14" name="Background">
            <a:extLst>
              <a:ext uri="{FF2B5EF4-FFF2-40B4-BE49-F238E27FC236}">
                <a16:creationId xmlns:a16="http://schemas.microsoft.com/office/drawing/2014/main" id="{581FAEF7-1ACD-83AC-7B42-761E6A30387F}"/>
              </a:ext>
            </a:extLst>
          </p:cNvPr>
          <p:cNvSpPr/>
          <p:nvPr userDrawn="1"/>
        </p:nvSpPr>
        <p:spPr bwMode="gray">
          <a:xfrm>
            <a:off x="0" y="0"/>
            <a:ext cx="12192000" cy="6858000"/>
          </a:xfrm>
          <a:prstGeom prst="rect">
            <a:avLst/>
          </a:prstGeom>
          <a:solidFill>
            <a:srgbClr val="A6E0FF">
              <a:alpha val="42715"/>
            </a:srgbClr>
          </a:solidFill>
          <a:ln w="15238" cap="flat">
            <a:noFill/>
            <a:prstDash val="solid"/>
            <a:miter/>
          </a:ln>
        </p:spPr>
        <p:txBody>
          <a:bodyPr lIns="89977" tIns="71981" rIns="89977" bIns="71981" rtlCol="0" anchor="ctr"/>
          <a:lstStyle/>
          <a:p>
            <a:pPr marR="0" algn="ctr" defTabSz="914126" eaLnBrk="1" fontAlgn="base" latinLnBrk="0" hangingPunct="1">
              <a:lnSpc>
                <a:spcPct val="100000"/>
              </a:lnSpc>
              <a:spcBef>
                <a:spcPct val="50000"/>
              </a:spcBef>
              <a:spcAft>
                <a:spcPct val="0"/>
              </a:spcAft>
              <a:buClr>
                <a:srgbClr val="F0AB00"/>
              </a:buClr>
              <a:buSzPct val="80000"/>
              <a:tabLst/>
            </a:pPr>
            <a:endParaRPr kumimoji="0" lang="en-US" sz="1799" b="0" i="0" u="none" strike="noStrike" kern="0" cap="none" spc="0" normalizeH="0" baseline="0" noProof="0">
              <a:ln>
                <a:noFill/>
              </a:ln>
              <a:effectLst/>
              <a:uLnTx/>
              <a:uFillTx/>
              <a:latin typeface="72 Brand" panose="020B0504030603020204" pitchFamily="34" charset="0"/>
              <a:ea typeface="72 Brand" pitchFamily="34" charset="-128"/>
              <a:cs typeface="72 Brand" pitchFamily="34" charset="-128"/>
            </a:endParaRPr>
          </a:p>
        </p:txBody>
      </p:sp>
      <p:sp>
        <p:nvSpPr>
          <p:cNvPr id="2" name="Anvil" descr="preencoded.png">
            <a:extLst>
              <a:ext uri="{FF2B5EF4-FFF2-40B4-BE49-F238E27FC236}">
                <a16:creationId xmlns:a16="http://schemas.microsoft.com/office/drawing/2014/main" id="{94093846-CC07-3993-CA62-86004F1C03F9}"/>
              </a:ext>
            </a:extLst>
          </p:cNvPr>
          <p:cNvSpPr/>
          <p:nvPr/>
        </p:nvSpPr>
        <p:spPr>
          <a:xfrm>
            <a:off x="1671194" y="1247337"/>
            <a:ext cx="8849612" cy="4363327"/>
          </a:xfrm>
          <a:custGeom>
            <a:avLst/>
            <a:gdLst>
              <a:gd name="connsiteX0" fmla="*/ 0 w 8851917"/>
              <a:gd name="connsiteY0" fmla="*/ 0 h 4363327"/>
              <a:gd name="connsiteX1" fmla="*/ 0 w 8851917"/>
              <a:gd name="connsiteY1" fmla="*/ 4363327 h 4363327"/>
              <a:gd name="connsiteX2" fmla="*/ 4498517 w 8851917"/>
              <a:gd name="connsiteY2" fmla="*/ 4363327 h 4363327"/>
              <a:gd name="connsiteX3" fmla="*/ 8851917 w 8851917"/>
              <a:gd name="connsiteY3" fmla="*/ 0 h 4363327"/>
              <a:gd name="connsiteX4" fmla="*/ 0 w 8851917"/>
              <a:gd name="connsiteY4" fmla="*/ 0 h 436332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851917" h="4363327">
                <a:moveTo>
                  <a:pt x="0" y="0"/>
                </a:moveTo>
                <a:lnTo>
                  <a:pt x="0" y="4363327"/>
                </a:lnTo>
                <a:lnTo>
                  <a:pt x="4498517" y="4363327"/>
                </a:lnTo>
                <a:lnTo>
                  <a:pt x="8851917" y="0"/>
                </a:lnTo>
                <a:lnTo>
                  <a:pt x="0" y="0"/>
                </a:lnTo>
                <a:close/>
              </a:path>
            </a:pathLst>
          </a:custGeom>
          <a:solidFill>
            <a:srgbClr val="A6E0FF"/>
          </a:solidFill>
          <a:ln w="15238" cap="flat">
            <a:noFill/>
            <a:prstDash val="solid"/>
            <a:miter/>
          </a:ln>
        </p:spPr>
        <p:txBody>
          <a:bodyPr rtlCol="0" anchor="ctr"/>
          <a:lstStyle/>
          <a:p>
            <a:endParaRPr lang="en-US" sz="2099" b="0" i="0">
              <a:latin typeface="72 Brand" panose="020B0504030603020204" pitchFamily="34" charset="0"/>
            </a:endParaRPr>
          </a:p>
        </p:txBody>
      </p:sp>
      <p:sp>
        <p:nvSpPr>
          <p:cNvPr id="8" name="Title">
            <a:extLst>
              <a:ext uri="{FF2B5EF4-FFF2-40B4-BE49-F238E27FC236}">
                <a16:creationId xmlns:a16="http://schemas.microsoft.com/office/drawing/2014/main" id="{1098B98B-8FDE-5B19-2FC7-97058A6B53FD}"/>
              </a:ext>
            </a:extLst>
          </p:cNvPr>
          <p:cNvSpPr>
            <a:spLocks noGrp="1"/>
          </p:cNvSpPr>
          <p:nvPr>
            <p:ph type="title" hasCustomPrompt="1"/>
          </p:nvPr>
        </p:nvSpPr>
        <p:spPr>
          <a:xfrm>
            <a:off x="287925" y="2706317"/>
            <a:ext cx="5928376" cy="997196"/>
          </a:xfrm>
        </p:spPr>
        <p:txBody>
          <a:bodyPr>
            <a:noAutofit/>
          </a:bodyPr>
          <a:lstStyle>
            <a:lvl1pPr>
              <a:lnSpc>
                <a:spcPct val="90000"/>
              </a:lnSpc>
              <a:defRPr sz="3599" b="0" i="0">
                <a:latin typeface="72 Brand Medium" panose="020B0504030603020204" pitchFamily="34" charset="0"/>
                <a:cs typeface="72" panose="020B0503030000000003" pitchFamily="34" charset="0"/>
              </a:defRPr>
            </a:lvl1pPr>
          </a:lstStyle>
          <a:p>
            <a:pPr fontAlgn="base">
              <a:spcBef>
                <a:spcPct val="50000"/>
              </a:spcBef>
              <a:spcAft>
                <a:spcPct val="0"/>
              </a:spcAft>
              <a:buClr>
                <a:srgbClr val="F0AB00"/>
              </a:buClr>
              <a:buSzPct val="80000"/>
            </a:pPr>
            <a:r>
              <a:rPr lang="en-US"/>
              <a:t>Title goes here</a:t>
            </a:r>
            <a:br>
              <a:rPr lang="en-US"/>
            </a:br>
            <a:r>
              <a:rPr lang="en-US"/>
              <a:t>and here and here</a:t>
            </a:r>
            <a:endParaRPr lang="de-DE" sz="3599" kern="0" err="1">
              <a:ea typeface="72 Brand" pitchFamily="34" charset="-128"/>
              <a:cs typeface="72 Brand" pitchFamily="34" charset="-128"/>
            </a:endParaRPr>
          </a:p>
        </p:txBody>
      </p:sp>
      <p:pic>
        <p:nvPicPr>
          <p:cNvPr id="1960870631" name="LogoBlack-Dynamic" descr="{&quot;templafy&quot;:{&quot;id&quot;:&quot;126400e4-130c-4aaa-8d05-3a4c25ee93ae&quot;}}"/>
          <p:cNvPicPr>
            <a:picLocks noChangeAspect="1"/>
          </p:cNvPicPr>
          <p:nvPr/>
        </p:nvPicPr>
        <p:blipFill>
          <a:blip r:embed="rId2"/>
          <a:stretch>
            <a:fillRect/>
          </a:stretch>
        </p:blipFill>
        <p:spPr>
          <a:xfrm>
            <a:off x="287931" y="360000"/>
            <a:ext cx="3341988" cy="360000"/>
          </a:xfrm>
          <a:prstGeom prst="rect">
            <a:avLst/>
          </a:prstGeom>
        </p:spPr>
      </p:pic>
      <p:sp>
        <p:nvSpPr>
          <p:cNvPr id="3" name="Classification-Dynamic" descr="{&quot;templafy&quot;:{&quot;id&quot;:&quot;b7da23b6-47f7-4b0d-81ec-b1abe93fb431&quot;}}">
            <a:extLst>
              <a:ext uri="{FF2B5EF4-FFF2-40B4-BE49-F238E27FC236}">
                <a16:creationId xmlns:a16="http://schemas.microsoft.com/office/drawing/2014/main" id="{D417CEF6-1FCD-75B6-FA13-C583ECCE7BE5}"/>
              </a:ext>
            </a:extLst>
          </p:cNvPr>
          <p:cNvSpPr txBox="1"/>
          <p:nvPr userDrawn="1"/>
        </p:nvSpPr>
        <p:spPr>
          <a:xfrm>
            <a:off x="282501" y="5080814"/>
            <a:ext cx="4984814" cy="252000"/>
          </a:xfrm>
          <a:prstGeom prst="rect">
            <a:avLst/>
          </a:prstGeom>
          <a:noFill/>
        </p:spPr>
        <p:txBody>
          <a:bodyPr wrap="square" lIns="0" tIns="0" rIns="0" bIns="0" rtlCol="0">
            <a:normAutofit/>
          </a:bodyPr>
          <a:lstStyle/>
          <a:p>
            <a:pPr fontAlgn="base">
              <a:spcBef>
                <a:spcPct val="50000"/>
              </a:spcBef>
              <a:spcAft>
                <a:spcPct val="0"/>
              </a:spcAft>
              <a:buClr>
                <a:srgbClr val="F0AB00"/>
              </a:buClr>
              <a:buSzPct val="80000"/>
            </a:pPr>
            <a:r>
              <a:rPr lang="en-US" sz="1000" b="0" i="0" kern="0">
                <a:solidFill>
                  <a:schemeClr val="tx1"/>
                </a:solidFill>
                <a:latin typeface="72 Brand" panose="020B0504030603020204" pitchFamily="34" charset="0"/>
                <a:ea typeface="72 Brand" pitchFamily="34" charset="-128"/>
                <a:cs typeface="72 Brand" pitchFamily="34" charset="-128"/>
              </a:rPr>
              <a:t>INTERNAL – SAP and Partners Only</a:t>
            </a:r>
          </a:p>
        </p:txBody>
      </p:sp>
    </p:spTree>
    <p:extLst>
      <p:ext uri="{BB962C8B-B14F-4D97-AF65-F5344CB8AC3E}">
        <p14:creationId xmlns:p14="http://schemas.microsoft.com/office/powerpoint/2010/main" val="1315975548"/>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pos="181" userDrawn="1">
          <p15:clr>
            <a:srgbClr val="FBAE40"/>
          </p15:clr>
        </p15:guide>
        <p15:guide id="2" orient="horz" pos="1701" userDrawn="1">
          <p15:clr>
            <a:srgbClr val="FBAE40"/>
          </p15:clr>
        </p15:guide>
        <p15:guide id="3" orient="horz" pos="2688" userDrawn="1">
          <p15:clr>
            <a:srgbClr val="FBAE40"/>
          </p15:clr>
        </p15:guide>
        <p15:guide id="4" orient="horz" pos="2334" userDrawn="1">
          <p15:clr>
            <a:srgbClr val="FBAE40"/>
          </p15:clr>
        </p15:guide>
        <p15:guide id="5" orient="horz" pos="2999" userDrawn="1">
          <p15:clr>
            <a:srgbClr val="FBAE40"/>
          </p15:clr>
        </p15:guide>
        <p15:guide id="7" orient="horz" pos="4144"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Blue cover with anvil">
    <p:bg>
      <p:bgRef idx="1001">
        <a:schemeClr val="bg1"/>
      </p:bgRef>
    </p:bg>
    <p:spTree>
      <p:nvGrpSpPr>
        <p:cNvPr id="1" name=""/>
        <p:cNvGrpSpPr/>
        <p:nvPr/>
      </p:nvGrpSpPr>
      <p:grpSpPr>
        <a:xfrm>
          <a:off x="0" y="0"/>
          <a:ext cx="0" cy="0"/>
          <a:chOff x="0" y="0"/>
          <a:chExt cx="0" cy="0"/>
        </a:xfrm>
      </p:grpSpPr>
      <p:sp>
        <p:nvSpPr>
          <p:cNvPr id="7" name="background" descr="preencoded.png">
            <a:extLst>
              <a:ext uri="{FF2B5EF4-FFF2-40B4-BE49-F238E27FC236}">
                <a16:creationId xmlns:a16="http://schemas.microsoft.com/office/drawing/2014/main" id="{5F3BB899-74C3-EBF7-C191-EC2863B8F536}"/>
              </a:ext>
            </a:extLst>
          </p:cNvPr>
          <p:cNvSpPr/>
          <p:nvPr/>
        </p:nvSpPr>
        <p:spPr>
          <a:xfrm>
            <a:off x="0" y="0"/>
            <a:ext cx="12192000" cy="6858000"/>
          </a:xfrm>
          <a:custGeom>
            <a:avLst/>
            <a:gdLst>
              <a:gd name="connsiteX0" fmla="*/ 0 w 12195175"/>
              <a:gd name="connsiteY0" fmla="*/ 0 h 6858000"/>
              <a:gd name="connsiteX1" fmla="*/ 12195175 w 12195175"/>
              <a:gd name="connsiteY1" fmla="*/ 0 h 6858000"/>
              <a:gd name="connsiteX2" fmla="*/ 12195175 w 12195175"/>
              <a:gd name="connsiteY2" fmla="*/ 6858000 h 6858000"/>
              <a:gd name="connsiteX3" fmla="*/ 0 w 12195175"/>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2195175" h="6858000">
                <a:moveTo>
                  <a:pt x="0" y="0"/>
                </a:moveTo>
                <a:lnTo>
                  <a:pt x="12195175" y="0"/>
                </a:lnTo>
                <a:lnTo>
                  <a:pt x="12195175" y="6858000"/>
                </a:lnTo>
                <a:lnTo>
                  <a:pt x="0" y="6858000"/>
                </a:lnTo>
                <a:close/>
              </a:path>
            </a:pathLst>
          </a:custGeom>
          <a:solidFill>
            <a:srgbClr val="1B90FF"/>
          </a:solidFill>
          <a:ln w="11289" cap="flat">
            <a:noFill/>
            <a:prstDash val="solid"/>
            <a:miter/>
          </a:ln>
        </p:spPr>
        <p:txBody>
          <a:bodyPr rtlCol="0" anchor="ctr"/>
          <a:lstStyle/>
          <a:p>
            <a:endParaRPr lang="en-US" sz="2099" b="0" i="0">
              <a:latin typeface="72 Brand" panose="020B0504030603020204" pitchFamily="34" charset="0"/>
            </a:endParaRPr>
          </a:p>
        </p:txBody>
      </p:sp>
      <p:sp>
        <p:nvSpPr>
          <p:cNvPr id="5" name="Anvil" descr="preencoded.png">
            <a:extLst>
              <a:ext uri="{FF2B5EF4-FFF2-40B4-BE49-F238E27FC236}">
                <a16:creationId xmlns:a16="http://schemas.microsoft.com/office/drawing/2014/main" id="{2384FC7E-529D-ABDF-A914-031C308F2C30}"/>
              </a:ext>
            </a:extLst>
          </p:cNvPr>
          <p:cNvSpPr/>
          <p:nvPr userDrawn="1"/>
        </p:nvSpPr>
        <p:spPr>
          <a:xfrm>
            <a:off x="780171" y="1275476"/>
            <a:ext cx="7981723" cy="3935411"/>
          </a:xfrm>
          <a:custGeom>
            <a:avLst/>
            <a:gdLst>
              <a:gd name="connsiteX0" fmla="*/ 0 w 8851917"/>
              <a:gd name="connsiteY0" fmla="*/ 0 h 4363327"/>
              <a:gd name="connsiteX1" fmla="*/ 0 w 8851917"/>
              <a:gd name="connsiteY1" fmla="*/ 4363327 h 4363327"/>
              <a:gd name="connsiteX2" fmla="*/ 4498517 w 8851917"/>
              <a:gd name="connsiteY2" fmla="*/ 4363327 h 4363327"/>
              <a:gd name="connsiteX3" fmla="*/ 8851917 w 8851917"/>
              <a:gd name="connsiteY3" fmla="*/ 0 h 4363327"/>
              <a:gd name="connsiteX4" fmla="*/ 0 w 8851917"/>
              <a:gd name="connsiteY4" fmla="*/ 0 h 436332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851917" h="4363327">
                <a:moveTo>
                  <a:pt x="0" y="0"/>
                </a:moveTo>
                <a:lnTo>
                  <a:pt x="0" y="4363327"/>
                </a:lnTo>
                <a:lnTo>
                  <a:pt x="4498517" y="4363327"/>
                </a:lnTo>
                <a:lnTo>
                  <a:pt x="8851917" y="0"/>
                </a:lnTo>
                <a:lnTo>
                  <a:pt x="0" y="0"/>
                </a:lnTo>
                <a:close/>
              </a:path>
            </a:pathLst>
          </a:custGeom>
          <a:solidFill>
            <a:srgbClr val="002A86"/>
          </a:solidFill>
          <a:ln w="15238" cap="flat">
            <a:noFill/>
            <a:prstDash val="solid"/>
            <a:miter/>
          </a:ln>
        </p:spPr>
        <p:txBody>
          <a:bodyPr rtlCol="0" anchor="ctr"/>
          <a:lstStyle/>
          <a:p>
            <a:endParaRPr lang="en-US" sz="2099" b="0" i="0">
              <a:latin typeface="72 Brand" panose="020B0504030603020204" pitchFamily="34" charset="0"/>
            </a:endParaRPr>
          </a:p>
        </p:txBody>
      </p:sp>
      <p:sp>
        <p:nvSpPr>
          <p:cNvPr id="4" name="Title">
            <a:extLst>
              <a:ext uri="{FF2B5EF4-FFF2-40B4-BE49-F238E27FC236}">
                <a16:creationId xmlns:a16="http://schemas.microsoft.com/office/drawing/2014/main" id="{709C0759-3773-C728-D6A6-855D822107FE}"/>
              </a:ext>
            </a:extLst>
          </p:cNvPr>
          <p:cNvSpPr>
            <a:spLocks noGrp="1"/>
          </p:cNvSpPr>
          <p:nvPr>
            <p:ph type="title" hasCustomPrompt="1"/>
          </p:nvPr>
        </p:nvSpPr>
        <p:spPr>
          <a:xfrm>
            <a:off x="287925" y="2706317"/>
            <a:ext cx="6874803" cy="997196"/>
          </a:xfrm>
        </p:spPr>
        <p:txBody>
          <a:bodyPr>
            <a:noAutofit/>
          </a:bodyPr>
          <a:lstStyle>
            <a:lvl1pPr>
              <a:lnSpc>
                <a:spcPct val="90000"/>
              </a:lnSpc>
              <a:defRPr sz="3599" b="0" i="0">
                <a:solidFill>
                  <a:schemeClr val="bg1"/>
                </a:solidFill>
                <a:latin typeface="72 Brand Medium" panose="020B0504030603020204" pitchFamily="34" charset="0"/>
                <a:cs typeface="72" panose="020B0503030000000003" pitchFamily="34" charset="0"/>
              </a:defRPr>
            </a:lvl1pPr>
          </a:lstStyle>
          <a:p>
            <a:pPr fontAlgn="base">
              <a:spcBef>
                <a:spcPct val="50000"/>
              </a:spcBef>
              <a:spcAft>
                <a:spcPct val="0"/>
              </a:spcAft>
              <a:buClr>
                <a:srgbClr val="F0AB00"/>
              </a:buClr>
              <a:buSzPct val="80000"/>
            </a:pPr>
            <a:r>
              <a:rPr lang="en-US"/>
              <a:t>Title goes here</a:t>
            </a:r>
            <a:br>
              <a:rPr lang="en-US"/>
            </a:br>
            <a:r>
              <a:rPr lang="en-US"/>
              <a:t>and here and here</a:t>
            </a:r>
            <a:endParaRPr lang="de-DE" sz="3599" kern="0" err="1">
              <a:ea typeface="72 Brand" pitchFamily="34" charset="-128"/>
              <a:cs typeface="72 Brand" pitchFamily="34" charset="-128"/>
            </a:endParaRPr>
          </a:p>
        </p:txBody>
      </p:sp>
      <p:pic>
        <p:nvPicPr>
          <p:cNvPr id="238153467" name="LogoWhite-Dynamic" descr="{&quot;templafy&quot;:{&quot;id&quot;:&quot;fd7a7518-9097-410b-bbac-a71a98079194&quot;}}"/>
          <p:cNvPicPr>
            <a:picLocks noChangeAspect="1"/>
          </p:cNvPicPr>
          <p:nvPr/>
        </p:nvPicPr>
        <p:blipFill>
          <a:blip r:embed="rId2"/>
          <a:stretch>
            <a:fillRect/>
          </a:stretch>
        </p:blipFill>
        <p:spPr>
          <a:xfrm>
            <a:off x="287931" y="360000"/>
            <a:ext cx="3341988" cy="360000"/>
          </a:xfrm>
          <a:prstGeom prst="rect">
            <a:avLst/>
          </a:prstGeom>
        </p:spPr>
      </p:pic>
      <p:sp>
        <p:nvSpPr>
          <p:cNvPr id="3" name="Classification-Dynamic" descr="{&quot;templafy&quot;:{&quot;id&quot;:&quot;fee25845-6467-4f0f-b84c-a7c81a0b8b2b&quot;}}">
            <a:extLst>
              <a:ext uri="{FF2B5EF4-FFF2-40B4-BE49-F238E27FC236}">
                <a16:creationId xmlns:a16="http://schemas.microsoft.com/office/drawing/2014/main" id="{D67AB148-356D-F356-4E6C-9664D9EB9DF3}"/>
              </a:ext>
            </a:extLst>
          </p:cNvPr>
          <p:cNvSpPr txBox="1"/>
          <p:nvPr userDrawn="1"/>
        </p:nvSpPr>
        <p:spPr>
          <a:xfrm>
            <a:off x="282501" y="5080814"/>
            <a:ext cx="4984814" cy="252000"/>
          </a:xfrm>
          <a:prstGeom prst="rect">
            <a:avLst/>
          </a:prstGeom>
          <a:noFill/>
        </p:spPr>
        <p:txBody>
          <a:bodyPr wrap="square" lIns="0" tIns="0" rIns="0" bIns="0" rtlCol="0">
            <a:normAutofit/>
          </a:bodyPr>
          <a:lstStyle/>
          <a:p>
            <a:pPr fontAlgn="base">
              <a:spcBef>
                <a:spcPct val="50000"/>
              </a:spcBef>
              <a:spcAft>
                <a:spcPct val="0"/>
              </a:spcAft>
              <a:buClr>
                <a:srgbClr val="F0AB00"/>
              </a:buClr>
              <a:buSzPct val="80000"/>
            </a:pPr>
            <a:r>
              <a:rPr lang="en-US" sz="1000" b="0" i="0" kern="0">
                <a:solidFill>
                  <a:schemeClr val="bg1"/>
                </a:solidFill>
                <a:latin typeface="72 Brand" panose="020B0504030603020204" pitchFamily="34" charset="0"/>
                <a:ea typeface="72 Brand" pitchFamily="34" charset="-128"/>
                <a:cs typeface="72 Brand" pitchFamily="34" charset="-128"/>
              </a:rPr>
              <a:t>INTERNAL – SAP and Partners Only</a:t>
            </a:r>
          </a:p>
        </p:txBody>
      </p:sp>
    </p:spTree>
    <p:extLst>
      <p:ext uri="{BB962C8B-B14F-4D97-AF65-F5344CB8AC3E}">
        <p14:creationId xmlns:p14="http://schemas.microsoft.com/office/powerpoint/2010/main" val="4293282121"/>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pos="181" userDrawn="1">
          <p15:clr>
            <a:srgbClr val="FBAE40"/>
          </p15:clr>
        </p15:guide>
        <p15:guide id="2" orient="horz" pos="1701" userDrawn="1">
          <p15:clr>
            <a:srgbClr val="FBAE40"/>
          </p15:clr>
        </p15:guide>
        <p15:guide id="3" orient="horz" pos="2688" userDrawn="1">
          <p15:clr>
            <a:srgbClr val="FBAE40"/>
          </p15:clr>
        </p15:guide>
        <p15:guide id="4" orient="horz" pos="2334" userDrawn="1">
          <p15:clr>
            <a:srgbClr val="FBAE40"/>
          </p15:clr>
        </p15:guide>
        <p15:guide id="5" orient="horz" pos="2999" userDrawn="1">
          <p15:clr>
            <a:srgbClr val="FBAE40"/>
          </p15:clr>
        </p15:guide>
        <p15:guide id="7" orient="horz" pos="4144"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Teal cover with anvil ">
    <p:bg>
      <p:bgRef idx="1001">
        <a:schemeClr val="bg1"/>
      </p:bgRef>
    </p:bg>
    <p:spTree>
      <p:nvGrpSpPr>
        <p:cNvPr id="1" name=""/>
        <p:cNvGrpSpPr/>
        <p:nvPr/>
      </p:nvGrpSpPr>
      <p:grpSpPr>
        <a:xfrm>
          <a:off x="0" y="0"/>
          <a:ext cx="0" cy="0"/>
          <a:chOff x="0" y="0"/>
          <a:chExt cx="0" cy="0"/>
        </a:xfrm>
      </p:grpSpPr>
      <p:sp>
        <p:nvSpPr>
          <p:cNvPr id="5" name="Background" descr="preencoded.png">
            <a:extLst>
              <a:ext uri="{FF2B5EF4-FFF2-40B4-BE49-F238E27FC236}">
                <a16:creationId xmlns:a16="http://schemas.microsoft.com/office/drawing/2014/main" id="{5F3BB899-74C3-EBF7-C191-EC2863B8F536}"/>
              </a:ext>
            </a:extLst>
          </p:cNvPr>
          <p:cNvSpPr/>
          <p:nvPr/>
        </p:nvSpPr>
        <p:spPr>
          <a:xfrm>
            <a:off x="0" y="0"/>
            <a:ext cx="12192000" cy="6858000"/>
          </a:xfrm>
          <a:custGeom>
            <a:avLst/>
            <a:gdLst>
              <a:gd name="connsiteX0" fmla="*/ 0 w 12195175"/>
              <a:gd name="connsiteY0" fmla="*/ 0 h 6858000"/>
              <a:gd name="connsiteX1" fmla="*/ 12195175 w 12195175"/>
              <a:gd name="connsiteY1" fmla="*/ 0 h 6858000"/>
              <a:gd name="connsiteX2" fmla="*/ 12195175 w 12195175"/>
              <a:gd name="connsiteY2" fmla="*/ 6858000 h 6858000"/>
              <a:gd name="connsiteX3" fmla="*/ 0 w 12195175"/>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2195175" h="6858000">
                <a:moveTo>
                  <a:pt x="0" y="0"/>
                </a:moveTo>
                <a:lnTo>
                  <a:pt x="12195175" y="0"/>
                </a:lnTo>
                <a:lnTo>
                  <a:pt x="12195175" y="6858000"/>
                </a:lnTo>
                <a:lnTo>
                  <a:pt x="0" y="6858000"/>
                </a:lnTo>
                <a:close/>
              </a:path>
            </a:pathLst>
          </a:custGeom>
          <a:solidFill>
            <a:srgbClr val="00CEAC"/>
          </a:solidFill>
          <a:ln w="11289" cap="flat">
            <a:noFill/>
            <a:prstDash val="solid"/>
            <a:miter/>
          </a:ln>
        </p:spPr>
        <p:txBody>
          <a:bodyPr rtlCol="0" anchor="ctr"/>
          <a:lstStyle/>
          <a:p>
            <a:endParaRPr lang="en-US" sz="2099" b="0" i="0">
              <a:latin typeface="72 Brand" panose="020B0504030603020204" pitchFamily="34" charset="0"/>
            </a:endParaRPr>
          </a:p>
        </p:txBody>
      </p:sp>
      <p:sp>
        <p:nvSpPr>
          <p:cNvPr id="6" name="Anvil" descr="preencoded.png">
            <a:extLst>
              <a:ext uri="{FF2B5EF4-FFF2-40B4-BE49-F238E27FC236}">
                <a16:creationId xmlns:a16="http://schemas.microsoft.com/office/drawing/2014/main" id="{F36DF1A0-33EF-D4BF-029F-2435A3EF8C01}"/>
              </a:ext>
            </a:extLst>
          </p:cNvPr>
          <p:cNvSpPr/>
          <p:nvPr/>
        </p:nvSpPr>
        <p:spPr>
          <a:xfrm>
            <a:off x="1503213" y="989323"/>
            <a:ext cx="9185575" cy="4528975"/>
          </a:xfrm>
          <a:custGeom>
            <a:avLst/>
            <a:gdLst>
              <a:gd name="connsiteX0" fmla="*/ 0 w 9187967"/>
              <a:gd name="connsiteY0" fmla="*/ 0 h 4528975"/>
              <a:gd name="connsiteX1" fmla="*/ 0 w 9187967"/>
              <a:gd name="connsiteY1" fmla="*/ 4528975 h 4528975"/>
              <a:gd name="connsiteX2" fmla="*/ 4669297 w 9187967"/>
              <a:gd name="connsiteY2" fmla="*/ 4528975 h 4528975"/>
              <a:gd name="connsiteX3" fmla="*/ 9187967 w 9187967"/>
              <a:gd name="connsiteY3" fmla="*/ 0 h 4528975"/>
              <a:gd name="connsiteX4" fmla="*/ 0 w 9187967"/>
              <a:gd name="connsiteY4" fmla="*/ 0 h 45289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87967" h="4528975">
                <a:moveTo>
                  <a:pt x="0" y="0"/>
                </a:moveTo>
                <a:lnTo>
                  <a:pt x="0" y="4528975"/>
                </a:lnTo>
                <a:lnTo>
                  <a:pt x="4669297" y="4528975"/>
                </a:lnTo>
                <a:lnTo>
                  <a:pt x="9187967" y="0"/>
                </a:lnTo>
                <a:lnTo>
                  <a:pt x="0" y="0"/>
                </a:lnTo>
                <a:close/>
              </a:path>
            </a:pathLst>
          </a:custGeom>
          <a:solidFill>
            <a:srgbClr val="63EDD4"/>
          </a:solidFill>
          <a:ln w="12596" cap="flat">
            <a:noFill/>
            <a:prstDash val="solid"/>
            <a:miter/>
          </a:ln>
        </p:spPr>
        <p:txBody>
          <a:bodyPr rtlCol="0" anchor="ctr"/>
          <a:lstStyle/>
          <a:p>
            <a:endParaRPr lang="en-US" sz="2099" b="0" i="0">
              <a:latin typeface="72 Brand" panose="020B0504030603020204" pitchFamily="34" charset="0"/>
            </a:endParaRPr>
          </a:p>
        </p:txBody>
      </p:sp>
      <p:sp>
        <p:nvSpPr>
          <p:cNvPr id="9" name="Title">
            <a:extLst>
              <a:ext uri="{FF2B5EF4-FFF2-40B4-BE49-F238E27FC236}">
                <a16:creationId xmlns:a16="http://schemas.microsoft.com/office/drawing/2014/main" id="{5515F5CA-E76C-CC3B-68A7-37E88873AB4B}"/>
              </a:ext>
            </a:extLst>
          </p:cNvPr>
          <p:cNvSpPr>
            <a:spLocks noGrp="1"/>
          </p:cNvSpPr>
          <p:nvPr>
            <p:ph type="title" hasCustomPrompt="1"/>
          </p:nvPr>
        </p:nvSpPr>
        <p:spPr>
          <a:xfrm>
            <a:off x="287925" y="2706317"/>
            <a:ext cx="5928376" cy="997196"/>
          </a:xfrm>
        </p:spPr>
        <p:txBody>
          <a:bodyPr>
            <a:noAutofit/>
          </a:bodyPr>
          <a:lstStyle>
            <a:lvl1pPr>
              <a:lnSpc>
                <a:spcPct val="90000"/>
              </a:lnSpc>
              <a:defRPr sz="3599" b="0" i="0">
                <a:latin typeface="72 Brand Medium" panose="020B0504030603020204" pitchFamily="34" charset="0"/>
                <a:cs typeface="72" panose="020B0503030000000003" pitchFamily="34" charset="0"/>
              </a:defRPr>
            </a:lvl1pPr>
          </a:lstStyle>
          <a:p>
            <a:pPr fontAlgn="base">
              <a:spcBef>
                <a:spcPct val="50000"/>
              </a:spcBef>
              <a:spcAft>
                <a:spcPct val="0"/>
              </a:spcAft>
              <a:buClr>
                <a:srgbClr val="F0AB00"/>
              </a:buClr>
              <a:buSzPct val="80000"/>
            </a:pPr>
            <a:r>
              <a:rPr lang="en-US"/>
              <a:t>Title goes here</a:t>
            </a:r>
            <a:br>
              <a:rPr lang="en-US"/>
            </a:br>
            <a:r>
              <a:rPr lang="en-US"/>
              <a:t>and here and here</a:t>
            </a:r>
            <a:endParaRPr lang="de-DE" sz="3599" kern="0" err="1">
              <a:ea typeface="72 Brand" pitchFamily="34" charset="-128"/>
              <a:cs typeface="72 Brand" pitchFamily="34" charset="-128"/>
            </a:endParaRPr>
          </a:p>
        </p:txBody>
      </p:sp>
      <p:pic>
        <p:nvPicPr>
          <p:cNvPr id="916288790" name="LogoBlack-Dynamic" descr="{&quot;templafy&quot;:{&quot;id&quot;:&quot;b77c90a0-474c-46f7-bc2d-416ff74fec8b&quot;}}"/>
          <p:cNvPicPr>
            <a:picLocks noChangeAspect="1"/>
          </p:cNvPicPr>
          <p:nvPr/>
        </p:nvPicPr>
        <p:blipFill>
          <a:blip r:embed="rId2"/>
          <a:stretch>
            <a:fillRect/>
          </a:stretch>
        </p:blipFill>
        <p:spPr>
          <a:xfrm>
            <a:off x="287931" y="360000"/>
            <a:ext cx="3341988" cy="360000"/>
          </a:xfrm>
          <a:prstGeom prst="rect">
            <a:avLst/>
          </a:prstGeom>
        </p:spPr>
      </p:pic>
      <p:sp>
        <p:nvSpPr>
          <p:cNvPr id="3" name="Classification-Dynamic" descr="{&quot;templafy&quot;:{&quot;id&quot;:&quot;1d113020-6da7-4c99-8450-05307722bb2d&quot;}}">
            <a:extLst>
              <a:ext uri="{FF2B5EF4-FFF2-40B4-BE49-F238E27FC236}">
                <a16:creationId xmlns:a16="http://schemas.microsoft.com/office/drawing/2014/main" id="{BBFBBDC3-D031-6041-465D-9F7147F423CF}"/>
              </a:ext>
            </a:extLst>
          </p:cNvPr>
          <p:cNvSpPr txBox="1"/>
          <p:nvPr userDrawn="1"/>
        </p:nvSpPr>
        <p:spPr>
          <a:xfrm>
            <a:off x="282501" y="5080814"/>
            <a:ext cx="4984814" cy="252000"/>
          </a:xfrm>
          <a:prstGeom prst="rect">
            <a:avLst/>
          </a:prstGeom>
          <a:noFill/>
        </p:spPr>
        <p:txBody>
          <a:bodyPr wrap="square" lIns="0" tIns="0" rIns="0" bIns="0" rtlCol="0">
            <a:normAutofit/>
          </a:bodyPr>
          <a:lstStyle/>
          <a:p>
            <a:pPr fontAlgn="base">
              <a:spcBef>
                <a:spcPct val="50000"/>
              </a:spcBef>
              <a:spcAft>
                <a:spcPct val="0"/>
              </a:spcAft>
              <a:buClr>
                <a:srgbClr val="F0AB00"/>
              </a:buClr>
              <a:buSzPct val="80000"/>
            </a:pPr>
            <a:r>
              <a:rPr lang="en-US" sz="1000" b="0" i="0" kern="0">
                <a:solidFill>
                  <a:schemeClr val="tx1"/>
                </a:solidFill>
                <a:latin typeface="72 Brand" panose="020B0504030603020204" pitchFamily="34" charset="0"/>
                <a:ea typeface="72 Brand" pitchFamily="34" charset="-128"/>
                <a:cs typeface="72 Brand" pitchFamily="34" charset="-128"/>
              </a:rPr>
              <a:t>INTERNAL – SAP and Partners Only</a:t>
            </a:r>
          </a:p>
        </p:txBody>
      </p:sp>
    </p:spTree>
    <p:extLst>
      <p:ext uri="{BB962C8B-B14F-4D97-AF65-F5344CB8AC3E}">
        <p14:creationId xmlns:p14="http://schemas.microsoft.com/office/powerpoint/2010/main" val="2910220013"/>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pos="181" userDrawn="1">
          <p15:clr>
            <a:srgbClr val="FBAE40"/>
          </p15:clr>
        </p15:guide>
        <p15:guide id="2" orient="horz" pos="1701" userDrawn="1">
          <p15:clr>
            <a:srgbClr val="FBAE40"/>
          </p15:clr>
        </p15:guide>
        <p15:guide id="3" orient="horz" pos="2688" userDrawn="1">
          <p15:clr>
            <a:srgbClr val="FBAE40"/>
          </p15:clr>
        </p15:guide>
        <p15:guide id="4" orient="horz" pos="2334" userDrawn="1">
          <p15:clr>
            <a:srgbClr val="FBAE40"/>
          </p15:clr>
        </p15:guide>
        <p15:guide id="5" orient="horz" pos="2999" userDrawn="1">
          <p15:clr>
            <a:srgbClr val="FBAE40"/>
          </p15:clr>
        </p15:guide>
        <p15:guide id="7" orient="horz" pos="4144" userDrawn="1">
          <p15:clr>
            <a:srgbClr val="FBAE40"/>
          </p15:clr>
        </p15:guide>
      </p15:sldGuideLst>
    </p:ext>
  </p:extLst>
</p:sldLayout>
</file>

<file path=ppt/slideMasters/_rels/slideMaster1.xml.rels><?xml version="1.0" encoding="UTF-8" standalone="yes"?>
<Relationships xmlns="http://schemas.openxmlformats.org/package/2006/relationships"><Relationship Id="rId117" Type="http://schemas.openxmlformats.org/officeDocument/2006/relationships/tags" Target="../tags/tag83.xml"/><Relationship Id="rId21" Type="http://schemas.openxmlformats.org/officeDocument/2006/relationships/slideLayout" Target="../slideLayouts/slideLayout21.xml"/><Relationship Id="rId42" Type="http://schemas.openxmlformats.org/officeDocument/2006/relationships/tags" Target="../tags/tag8.xml"/><Relationship Id="rId63" Type="http://schemas.openxmlformats.org/officeDocument/2006/relationships/tags" Target="../tags/tag29.xml"/><Relationship Id="rId84" Type="http://schemas.openxmlformats.org/officeDocument/2006/relationships/tags" Target="../tags/tag50.xml"/><Relationship Id="rId138" Type="http://schemas.openxmlformats.org/officeDocument/2006/relationships/tags" Target="../tags/tag104.xml"/><Relationship Id="rId107" Type="http://schemas.openxmlformats.org/officeDocument/2006/relationships/tags" Target="../tags/tag73.xml"/><Relationship Id="rId11" Type="http://schemas.openxmlformats.org/officeDocument/2006/relationships/slideLayout" Target="../slideLayouts/slideLayout11.xml"/><Relationship Id="rId32" Type="http://schemas.openxmlformats.org/officeDocument/2006/relationships/slideLayout" Target="../slideLayouts/slideLayout32.xml"/><Relationship Id="rId53" Type="http://schemas.openxmlformats.org/officeDocument/2006/relationships/tags" Target="../tags/tag19.xml"/><Relationship Id="rId74" Type="http://schemas.openxmlformats.org/officeDocument/2006/relationships/tags" Target="../tags/tag40.xml"/><Relationship Id="rId128" Type="http://schemas.openxmlformats.org/officeDocument/2006/relationships/tags" Target="../tags/tag94.xml"/><Relationship Id="rId149" Type="http://schemas.openxmlformats.org/officeDocument/2006/relationships/tags" Target="../tags/tag115.xml"/><Relationship Id="rId5" Type="http://schemas.openxmlformats.org/officeDocument/2006/relationships/slideLayout" Target="../slideLayouts/slideLayout5.xml"/><Relationship Id="rId95" Type="http://schemas.openxmlformats.org/officeDocument/2006/relationships/tags" Target="../tags/tag61.xml"/><Relationship Id="rId22" Type="http://schemas.openxmlformats.org/officeDocument/2006/relationships/slideLayout" Target="../slideLayouts/slideLayout22.xml"/><Relationship Id="rId43" Type="http://schemas.openxmlformats.org/officeDocument/2006/relationships/tags" Target="../tags/tag9.xml"/><Relationship Id="rId64" Type="http://schemas.openxmlformats.org/officeDocument/2006/relationships/tags" Target="../tags/tag30.xml"/><Relationship Id="rId118" Type="http://schemas.openxmlformats.org/officeDocument/2006/relationships/tags" Target="../tags/tag84.xml"/><Relationship Id="rId139" Type="http://schemas.openxmlformats.org/officeDocument/2006/relationships/tags" Target="../tags/tag105.xml"/><Relationship Id="rId80" Type="http://schemas.openxmlformats.org/officeDocument/2006/relationships/tags" Target="../tags/tag46.xml"/><Relationship Id="rId85" Type="http://schemas.openxmlformats.org/officeDocument/2006/relationships/tags" Target="../tags/tag51.xml"/><Relationship Id="rId150" Type="http://schemas.openxmlformats.org/officeDocument/2006/relationships/tags" Target="../tags/tag116.xml"/><Relationship Id="rId155" Type="http://schemas.openxmlformats.org/officeDocument/2006/relationships/tags" Target="../tags/tag121.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33" Type="http://schemas.openxmlformats.org/officeDocument/2006/relationships/slideLayout" Target="../slideLayouts/slideLayout33.xml"/><Relationship Id="rId38" Type="http://schemas.openxmlformats.org/officeDocument/2006/relationships/tags" Target="../tags/tag4.xml"/><Relationship Id="rId59" Type="http://schemas.openxmlformats.org/officeDocument/2006/relationships/tags" Target="../tags/tag25.xml"/><Relationship Id="rId103" Type="http://schemas.openxmlformats.org/officeDocument/2006/relationships/tags" Target="../tags/tag69.xml"/><Relationship Id="rId108" Type="http://schemas.openxmlformats.org/officeDocument/2006/relationships/tags" Target="../tags/tag74.xml"/><Relationship Id="rId124" Type="http://schemas.openxmlformats.org/officeDocument/2006/relationships/tags" Target="../tags/tag90.xml"/><Relationship Id="rId129" Type="http://schemas.openxmlformats.org/officeDocument/2006/relationships/tags" Target="../tags/tag95.xml"/><Relationship Id="rId54" Type="http://schemas.openxmlformats.org/officeDocument/2006/relationships/tags" Target="../tags/tag20.xml"/><Relationship Id="rId70" Type="http://schemas.openxmlformats.org/officeDocument/2006/relationships/tags" Target="../tags/tag36.xml"/><Relationship Id="rId75" Type="http://schemas.openxmlformats.org/officeDocument/2006/relationships/tags" Target="../tags/tag41.xml"/><Relationship Id="rId91" Type="http://schemas.openxmlformats.org/officeDocument/2006/relationships/tags" Target="../tags/tag57.xml"/><Relationship Id="rId96" Type="http://schemas.openxmlformats.org/officeDocument/2006/relationships/tags" Target="../tags/tag62.xml"/><Relationship Id="rId140" Type="http://schemas.openxmlformats.org/officeDocument/2006/relationships/tags" Target="../tags/tag106.xml"/><Relationship Id="rId145" Type="http://schemas.openxmlformats.org/officeDocument/2006/relationships/tags" Target="../tags/tag111.xml"/><Relationship Id="rId1" Type="http://schemas.openxmlformats.org/officeDocument/2006/relationships/slideLayout" Target="../slideLayouts/slideLayout1.xml"/><Relationship Id="rId6" Type="http://schemas.openxmlformats.org/officeDocument/2006/relationships/slideLayout" Target="../slideLayouts/slideLayout6.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49" Type="http://schemas.openxmlformats.org/officeDocument/2006/relationships/tags" Target="../tags/tag15.xml"/><Relationship Id="rId114" Type="http://schemas.openxmlformats.org/officeDocument/2006/relationships/tags" Target="../tags/tag80.xml"/><Relationship Id="rId119" Type="http://schemas.openxmlformats.org/officeDocument/2006/relationships/tags" Target="../tags/tag85.xml"/><Relationship Id="rId44" Type="http://schemas.openxmlformats.org/officeDocument/2006/relationships/tags" Target="../tags/tag10.xml"/><Relationship Id="rId60" Type="http://schemas.openxmlformats.org/officeDocument/2006/relationships/tags" Target="../tags/tag26.xml"/><Relationship Id="rId65" Type="http://schemas.openxmlformats.org/officeDocument/2006/relationships/tags" Target="../tags/tag31.xml"/><Relationship Id="rId81" Type="http://schemas.openxmlformats.org/officeDocument/2006/relationships/tags" Target="../tags/tag47.xml"/><Relationship Id="rId86" Type="http://schemas.openxmlformats.org/officeDocument/2006/relationships/tags" Target="../tags/tag52.xml"/><Relationship Id="rId130" Type="http://schemas.openxmlformats.org/officeDocument/2006/relationships/tags" Target="../tags/tag96.xml"/><Relationship Id="rId135" Type="http://schemas.openxmlformats.org/officeDocument/2006/relationships/tags" Target="../tags/tag101.xml"/><Relationship Id="rId151" Type="http://schemas.openxmlformats.org/officeDocument/2006/relationships/tags" Target="../tags/tag117.xml"/><Relationship Id="rId156" Type="http://schemas.openxmlformats.org/officeDocument/2006/relationships/tags" Target="../tags/tag122.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9" Type="http://schemas.openxmlformats.org/officeDocument/2006/relationships/tags" Target="../tags/tag5.xml"/><Relationship Id="rId109" Type="http://schemas.openxmlformats.org/officeDocument/2006/relationships/tags" Target="../tags/tag75.xml"/><Relationship Id="rId34" Type="http://schemas.openxmlformats.org/officeDocument/2006/relationships/slideLayout" Target="../slideLayouts/slideLayout34.xml"/><Relationship Id="rId50" Type="http://schemas.openxmlformats.org/officeDocument/2006/relationships/tags" Target="../tags/tag16.xml"/><Relationship Id="rId55" Type="http://schemas.openxmlformats.org/officeDocument/2006/relationships/tags" Target="../tags/tag21.xml"/><Relationship Id="rId76" Type="http://schemas.openxmlformats.org/officeDocument/2006/relationships/tags" Target="../tags/tag42.xml"/><Relationship Id="rId97" Type="http://schemas.openxmlformats.org/officeDocument/2006/relationships/tags" Target="../tags/tag63.xml"/><Relationship Id="rId104" Type="http://schemas.openxmlformats.org/officeDocument/2006/relationships/tags" Target="../tags/tag70.xml"/><Relationship Id="rId120" Type="http://schemas.openxmlformats.org/officeDocument/2006/relationships/tags" Target="../tags/tag86.xml"/><Relationship Id="rId125" Type="http://schemas.openxmlformats.org/officeDocument/2006/relationships/tags" Target="../tags/tag91.xml"/><Relationship Id="rId141" Type="http://schemas.openxmlformats.org/officeDocument/2006/relationships/tags" Target="../tags/tag107.xml"/><Relationship Id="rId146" Type="http://schemas.openxmlformats.org/officeDocument/2006/relationships/tags" Target="../tags/tag112.xml"/><Relationship Id="rId7" Type="http://schemas.openxmlformats.org/officeDocument/2006/relationships/slideLayout" Target="../slideLayouts/slideLayout7.xml"/><Relationship Id="rId71" Type="http://schemas.openxmlformats.org/officeDocument/2006/relationships/tags" Target="../tags/tag37.xml"/><Relationship Id="rId92" Type="http://schemas.openxmlformats.org/officeDocument/2006/relationships/tags" Target="../tags/tag58.xml"/><Relationship Id="rId2" Type="http://schemas.openxmlformats.org/officeDocument/2006/relationships/slideLayout" Target="../slideLayouts/slideLayout2.xml"/><Relationship Id="rId29" Type="http://schemas.openxmlformats.org/officeDocument/2006/relationships/slideLayout" Target="../slideLayouts/slideLayout29.xml"/><Relationship Id="rId24" Type="http://schemas.openxmlformats.org/officeDocument/2006/relationships/slideLayout" Target="../slideLayouts/slideLayout24.xml"/><Relationship Id="rId40" Type="http://schemas.openxmlformats.org/officeDocument/2006/relationships/tags" Target="../tags/tag6.xml"/><Relationship Id="rId45" Type="http://schemas.openxmlformats.org/officeDocument/2006/relationships/tags" Target="../tags/tag11.xml"/><Relationship Id="rId66" Type="http://schemas.openxmlformats.org/officeDocument/2006/relationships/tags" Target="../tags/tag32.xml"/><Relationship Id="rId87" Type="http://schemas.openxmlformats.org/officeDocument/2006/relationships/tags" Target="../tags/tag53.xml"/><Relationship Id="rId110" Type="http://schemas.openxmlformats.org/officeDocument/2006/relationships/tags" Target="../tags/tag76.xml"/><Relationship Id="rId115" Type="http://schemas.openxmlformats.org/officeDocument/2006/relationships/tags" Target="../tags/tag81.xml"/><Relationship Id="rId131" Type="http://schemas.openxmlformats.org/officeDocument/2006/relationships/tags" Target="../tags/tag97.xml"/><Relationship Id="rId136" Type="http://schemas.openxmlformats.org/officeDocument/2006/relationships/tags" Target="../tags/tag102.xml"/><Relationship Id="rId157" Type="http://schemas.openxmlformats.org/officeDocument/2006/relationships/tags" Target="../tags/tag123.xml"/><Relationship Id="rId61" Type="http://schemas.openxmlformats.org/officeDocument/2006/relationships/tags" Target="../tags/tag27.xml"/><Relationship Id="rId82" Type="http://schemas.openxmlformats.org/officeDocument/2006/relationships/tags" Target="../tags/tag48.xml"/><Relationship Id="rId152" Type="http://schemas.openxmlformats.org/officeDocument/2006/relationships/tags" Target="../tags/tag118.xml"/><Relationship Id="rId19" Type="http://schemas.openxmlformats.org/officeDocument/2006/relationships/slideLayout" Target="../slideLayouts/slideLayout19.xml"/><Relationship Id="rId14" Type="http://schemas.openxmlformats.org/officeDocument/2006/relationships/slideLayout" Target="../slideLayouts/slideLayout14.xml"/><Relationship Id="rId30" Type="http://schemas.openxmlformats.org/officeDocument/2006/relationships/slideLayout" Target="../slideLayouts/slideLayout30.xml"/><Relationship Id="rId35" Type="http://schemas.openxmlformats.org/officeDocument/2006/relationships/theme" Target="../theme/theme1.xml"/><Relationship Id="rId56" Type="http://schemas.openxmlformats.org/officeDocument/2006/relationships/tags" Target="../tags/tag22.xml"/><Relationship Id="rId77" Type="http://schemas.openxmlformats.org/officeDocument/2006/relationships/tags" Target="../tags/tag43.xml"/><Relationship Id="rId100" Type="http://schemas.openxmlformats.org/officeDocument/2006/relationships/tags" Target="../tags/tag66.xml"/><Relationship Id="rId105" Type="http://schemas.openxmlformats.org/officeDocument/2006/relationships/tags" Target="../tags/tag71.xml"/><Relationship Id="rId126" Type="http://schemas.openxmlformats.org/officeDocument/2006/relationships/tags" Target="../tags/tag92.xml"/><Relationship Id="rId147" Type="http://schemas.openxmlformats.org/officeDocument/2006/relationships/tags" Target="../tags/tag113.xml"/><Relationship Id="rId8" Type="http://schemas.openxmlformats.org/officeDocument/2006/relationships/slideLayout" Target="../slideLayouts/slideLayout8.xml"/><Relationship Id="rId51" Type="http://schemas.openxmlformats.org/officeDocument/2006/relationships/tags" Target="../tags/tag17.xml"/><Relationship Id="rId72" Type="http://schemas.openxmlformats.org/officeDocument/2006/relationships/tags" Target="../tags/tag38.xml"/><Relationship Id="rId93" Type="http://schemas.openxmlformats.org/officeDocument/2006/relationships/tags" Target="../tags/tag59.xml"/><Relationship Id="rId98" Type="http://schemas.openxmlformats.org/officeDocument/2006/relationships/tags" Target="../tags/tag64.xml"/><Relationship Id="rId121" Type="http://schemas.openxmlformats.org/officeDocument/2006/relationships/tags" Target="../tags/tag87.xml"/><Relationship Id="rId142" Type="http://schemas.openxmlformats.org/officeDocument/2006/relationships/tags" Target="../tags/tag108.xml"/><Relationship Id="rId3" Type="http://schemas.openxmlformats.org/officeDocument/2006/relationships/slideLayout" Target="../slideLayouts/slideLayout3.xml"/><Relationship Id="rId25" Type="http://schemas.openxmlformats.org/officeDocument/2006/relationships/slideLayout" Target="../slideLayouts/slideLayout25.xml"/><Relationship Id="rId46" Type="http://schemas.openxmlformats.org/officeDocument/2006/relationships/tags" Target="../tags/tag12.xml"/><Relationship Id="rId67" Type="http://schemas.openxmlformats.org/officeDocument/2006/relationships/tags" Target="../tags/tag33.xml"/><Relationship Id="rId116" Type="http://schemas.openxmlformats.org/officeDocument/2006/relationships/tags" Target="../tags/tag82.xml"/><Relationship Id="rId137" Type="http://schemas.openxmlformats.org/officeDocument/2006/relationships/tags" Target="../tags/tag103.xml"/><Relationship Id="rId158" Type="http://schemas.openxmlformats.org/officeDocument/2006/relationships/tags" Target="../tags/tag124.xml"/><Relationship Id="rId20" Type="http://schemas.openxmlformats.org/officeDocument/2006/relationships/slideLayout" Target="../slideLayouts/slideLayout20.xml"/><Relationship Id="rId41" Type="http://schemas.openxmlformats.org/officeDocument/2006/relationships/tags" Target="../tags/tag7.xml"/><Relationship Id="rId62" Type="http://schemas.openxmlformats.org/officeDocument/2006/relationships/tags" Target="../tags/tag28.xml"/><Relationship Id="rId83" Type="http://schemas.openxmlformats.org/officeDocument/2006/relationships/tags" Target="../tags/tag49.xml"/><Relationship Id="rId88" Type="http://schemas.openxmlformats.org/officeDocument/2006/relationships/tags" Target="../tags/tag54.xml"/><Relationship Id="rId111" Type="http://schemas.openxmlformats.org/officeDocument/2006/relationships/tags" Target="../tags/tag77.xml"/><Relationship Id="rId132" Type="http://schemas.openxmlformats.org/officeDocument/2006/relationships/tags" Target="../tags/tag98.xml"/><Relationship Id="rId153" Type="http://schemas.openxmlformats.org/officeDocument/2006/relationships/tags" Target="../tags/tag119.xml"/><Relationship Id="rId15" Type="http://schemas.openxmlformats.org/officeDocument/2006/relationships/slideLayout" Target="../slideLayouts/slideLayout15.xml"/><Relationship Id="rId36" Type="http://schemas.openxmlformats.org/officeDocument/2006/relationships/tags" Target="../tags/tag2.xml"/><Relationship Id="rId57" Type="http://schemas.openxmlformats.org/officeDocument/2006/relationships/tags" Target="../tags/tag23.xml"/><Relationship Id="rId106" Type="http://schemas.openxmlformats.org/officeDocument/2006/relationships/tags" Target="../tags/tag72.xml"/><Relationship Id="rId127" Type="http://schemas.openxmlformats.org/officeDocument/2006/relationships/tags" Target="../tags/tag93.xml"/><Relationship Id="rId10" Type="http://schemas.openxmlformats.org/officeDocument/2006/relationships/slideLayout" Target="../slideLayouts/slideLayout10.xml"/><Relationship Id="rId31" Type="http://schemas.openxmlformats.org/officeDocument/2006/relationships/slideLayout" Target="../slideLayouts/slideLayout31.xml"/><Relationship Id="rId52" Type="http://schemas.openxmlformats.org/officeDocument/2006/relationships/tags" Target="../tags/tag18.xml"/><Relationship Id="rId73" Type="http://schemas.openxmlformats.org/officeDocument/2006/relationships/tags" Target="../tags/tag39.xml"/><Relationship Id="rId78" Type="http://schemas.openxmlformats.org/officeDocument/2006/relationships/tags" Target="../tags/tag44.xml"/><Relationship Id="rId94" Type="http://schemas.openxmlformats.org/officeDocument/2006/relationships/tags" Target="../tags/tag60.xml"/><Relationship Id="rId99" Type="http://schemas.openxmlformats.org/officeDocument/2006/relationships/tags" Target="../tags/tag65.xml"/><Relationship Id="rId101" Type="http://schemas.openxmlformats.org/officeDocument/2006/relationships/tags" Target="../tags/tag67.xml"/><Relationship Id="rId122" Type="http://schemas.openxmlformats.org/officeDocument/2006/relationships/tags" Target="../tags/tag88.xml"/><Relationship Id="rId143" Type="http://schemas.openxmlformats.org/officeDocument/2006/relationships/tags" Target="../tags/tag109.xml"/><Relationship Id="rId148" Type="http://schemas.openxmlformats.org/officeDocument/2006/relationships/tags" Target="../tags/tag114.xml"/><Relationship Id="rId4" Type="http://schemas.openxmlformats.org/officeDocument/2006/relationships/slideLayout" Target="../slideLayouts/slideLayout4.xml"/><Relationship Id="rId9" Type="http://schemas.openxmlformats.org/officeDocument/2006/relationships/slideLayout" Target="../slideLayouts/slideLayout9.xml"/><Relationship Id="rId26" Type="http://schemas.openxmlformats.org/officeDocument/2006/relationships/slideLayout" Target="../slideLayouts/slideLayout26.xml"/><Relationship Id="rId47" Type="http://schemas.openxmlformats.org/officeDocument/2006/relationships/tags" Target="../tags/tag13.xml"/><Relationship Id="rId68" Type="http://schemas.openxmlformats.org/officeDocument/2006/relationships/tags" Target="../tags/tag34.xml"/><Relationship Id="rId89" Type="http://schemas.openxmlformats.org/officeDocument/2006/relationships/tags" Target="../tags/tag55.xml"/><Relationship Id="rId112" Type="http://schemas.openxmlformats.org/officeDocument/2006/relationships/tags" Target="../tags/tag78.xml"/><Relationship Id="rId133" Type="http://schemas.openxmlformats.org/officeDocument/2006/relationships/tags" Target="../tags/tag99.xml"/><Relationship Id="rId154" Type="http://schemas.openxmlformats.org/officeDocument/2006/relationships/tags" Target="../tags/tag120.xml"/><Relationship Id="rId16" Type="http://schemas.openxmlformats.org/officeDocument/2006/relationships/slideLayout" Target="../slideLayouts/slideLayout16.xml"/><Relationship Id="rId37" Type="http://schemas.openxmlformats.org/officeDocument/2006/relationships/tags" Target="../tags/tag3.xml"/><Relationship Id="rId58" Type="http://schemas.openxmlformats.org/officeDocument/2006/relationships/tags" Target="../tags/tag24.xml"/><Relationship Id="rId79" Type="http://schemas.openxmlformats.org/officeDocument/2006/relationships/tags" Target="../tags/tag45.xml"/><Relationship Id="rId102" Type="http://schemas.openxmlformats.org/officeDocument/2006/relationships/tags" Target="../tags/tag68.xml"/><Relationship Id="rId123" Type="http://schemas.openxmlformats.org/officeDocument/2006/relationships/tags" Target="../tags/tag89.xml"/><Relationship Id="rId144" Type="http://schemas.openxmlformats.org/officeDocument/2006/relationships/tags" Target="../tags/tag110.xml"/><Relationship Id="rId90" Type="http://schemas.openxmlformats.org/officeDocument/2006/relationships/tags" Target="../tags/tag56.xml"/><Relationship Id="rId27" Type="http://schemas.openxmlformats.org/officeDocument/2006/relationships/slideLayout" Target="../slideLayouts/slideLayout27.xml"/><Relationship Id="rId48" Type="http://schemas.openxmlformats.org/officeDocument/2006/relationships/tags" Target="../tags/tag14.xml"/><Relationship Id="rId69" Type="http://schemas.openxmlformats.org/officeDocument/2006/relationships/tags" Target="../tags/tag35.xml"/><Relationship Id="rId113" Type="http://schemas.openxmlformats.org/officeDocument/2006/relationships/tags" Target="../tags/tag79.xml"/><Relationship Id="rId134" Type="http://schemas.openxmlformats.org/officeDocument/2006/relationships/tags" Target="../tags/tag100.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4" name="Background">
            <a:extLst>
              <a:ext uri="{FF2B5EF4-FFF2-40B4-BE49-F238E27FC236}">
                <a16:creationId xmlns:a16="http://schemas.microsoft.com/office/drawing/2014/main" id="{57293E41-954C-9E9C-7DE2-32FEDBD5A1C6}"/>
              </a:ext>
            </a:extLst>
          </p:cNvPr>
          <p:cNvSpPr/>
          <p:nvPr userDrawn="1"/>
        </p:nvSpPr>
        <p:spPr bwMode="gray">
          <a:xfrm>
            <a:off x="0" y="0"/>
            <a:ext cx="12192000" cy="6858000"/>
          </a:xfrm>
          <a:prstGeom prst="rect">
            <a:avLst/>
          </a:prstGeom>
          <a:solidFill>
            <a:schemeClr val="bg1"/>
          </a:solidFill>
          <a:ln w="15238" cap="flat">
            <a:noFill/>
            <a:prstDash val="solid"/>
            <a:miter/>
          </a:ln>
        </p:spPr>
        <p:txBody>
          <a:bodyPr lIns="89977" tIns="71981" rIns="89977" bIns="71981" rtlCol="0" anchor="ctr"/>
          <a:lstStyle/>
          <a:p>
            <a:pPr marR="0" algn="ctr" defTabSz="914126" eaLnBrk="1" fontAlgn="base" latinLnBrk="0" hangingPunct="1">
              <a:lnSpc>
                <a:spcPct val="100000"/>
              </a:lnSpc>
              <a:spcBef>
                <a:spcPct val="50000"/>
              </a:spcBef>
              <a:spcAft>
                <a:spcPct val="0"/>
              </a:spcAft>
              <a:buClr>
                <a:srgbClr val="F0AB00"/>
              </a:buClr>
              <a:buSzPct val="80000"/>
              <a:tabLst/>
            </a:pPr>
            <a:endParaRPr kumimoji="0" lang="en-US" sz="1799" b="0" i="0" u="none" strike="noStrike" kern="0" cap="none" spc="0" normalizeH="0" baseline="0" noProof="0">
              <a:ln>
                <a:noFill/>
              </a:ln>
              <a:effectLst/>
              <a:uLnTx/>
              <a:uFillTx/>
              <a:latin typeface="72 Brand" panose="020B0504030603020204" pitchFamily="34" charset="0"/>
              <a:ea typeface="72 Brand" pitchFamily="34" charset="-128"/>
              <a:cs typeface="72 Brand" pitchFamily="34" charset="-128"/>
            </a:endParaRPr>
          </a:p>
        </p:txBody>
      </p:sp>
      <p:sp>
        <p:nvSpPr>
          <p:cNvPr id="34" name="Slide number"/>
          <p:cNvSpPr txBox="1"/>
          <p:nvPr userDrawn="1"/>
        </p:nvSpPr>
        <p:spPr bwMode="black">
          <a:xfrm>
            <a:off x="11543201" y="6536752"/>
            <a:ext cx="144232" cy="138499"/>
          </a:xfrm>
          <a:prstGeom prst="rect">
            <a:avLst/>
          </a:prstGeom>
          <a:noFill/>
        </p:spPr>
        <p:txBody>
          <a:bodyPr wrap="none" lIns="0" tIns="0" rIns="0" bIns="0" rtlCol="0">
            <a:spAutoFit/>
          </a:bodyPr>
          <a:lstStyle>
            <a:defPPr>
              <a:defRPr lang="de-DE"/>
            </a:defPPr>
            <a:lvl1pPr marL="84138" indent="-84138">
              <a:buClr>
                <a:schemeClr val="tx1"/>
              </a:buClr>
              <a:buFont typeface="Arial" pitchFamily="34" charset="0"/>
              <a:buChar char="©"/>
              <a:tabLst/>
              <a:defRPr sz="600"/>
            </a:lvl1pPr>
          </a:lstStyle>
          <a:p>
            <a:pPr marL="0" lvl="0" indent="0" algn="r">
              <a:buNone/>
            </a:pPr>
            <a:fld id="{0BDC132A-5C91-4078-9777-31DA19A62E0A}" type="slidenum">
              <a:rPr lang="en-US" sz="900" b="0" i="0" noProof="0" smtClean="0">
                <a:latin typeface="+mn-lt"/>
              </a:rPr>
              <a:pPr marL="0" lvl="0" indent="0" algn="r">
                <a:buNone/>
              </a:pPr>
              <a:t>‹#›</a:t>
            </a:fld>
            <a:endParaRPr lang="en-US" sz="900" b="0" i="0" noProof="0">
              <a:latin typeface="+mn-lt"/>
            </a:endParaRPr>
          </a:p>
        </p:txBody>
      </p:sp>
      <p:sp>
        <p:nvSpPr>
          <p:cNvPr id="12" name="Copyright Placeholder" descr="{&quot;templafy&quot;:{&quot;id&quot;:&quot;9423b2d8-d40b-4f0b-a377-49eb4a67af48&quot;}}">
            <a:extLst>
              <a:ext uri="{FF2B5EF4-FFF2-40B4-BE49-F238E27FC236}">
                <a16:creationId xmlns:a16="http://schemas.microsoft.com/office/drawing/2014/main" id="{539D88F9-B48F-F143-B90F-EDFB85A350E8}"/>
              </a:ext>
            </a:extLst>
          </p:cNvPr>
          <p:cNvSpPr txBox="1">
            <a:spLocks/>
          </p:cNvSpPr>
          <p:nvPr userDrawn="1"/>
        </p:nvSpPr>
        <p:spPr>
          <a:xfrm>
            <a:off x="503870" y="6536751"/>
            <a:ext cx="10152956" cy="138498"/>
          </a:xfrm>
          <a:prstGeom prst="rect">
            <a:avLst/>
          </a:prstGeom>
        </p:spPr>
        <p:txBody>
          <a:bodyPr lIns="0" tIns="0" rIns="0" bIns="0" anchor="ctr" anchorCtr="0">
            <a:noAutofit/>
          </a:bodyPr>
          <a:lstStyle>
            <a:lvl1pPr marL="0" indent="0" algn="l" defTabSz="1088558" rtl="0" eaLnBrk="1" latinLnBrk="0" hangingPunct="1">
              <a:spcBef>
                <a:spcPts val="1800"/>
              </a:spcBef>
              <a:buClr>
                <a:schemeClr val="accent1"/>
              </a:buClr>
              <a:buSzPct val="80000"/>
              <a:buFontTx/>
              <a:buNone/>
              <a:defRPr sz="600" b="0" kern="1200">
                <a:solidFill>
                  <a:schemeClr val="tx1"/>
                </a:solidFill>
                <a:latin typeface="+mn-lt"/>
                <a:ea typeface="+mn-ea"/>
                <a:cs typeface="+mn-cs"/>
              </a:defRPr>
            </a:lvl1pPr>
            <a:lvl2pPr marL="179964" indent="-179964" algn="l" defTabSz="1088558" rtl="0" eaLnBrk="1" latinLnBrk="0" hangingPunct="1">
              <a:spcBef>
                <a:spcPts val="600"/>
              </a:spcBef>
              <a:buClr>
                <a:schemeClr val="accent1"/>
              </a:buClr>
              <a:buSzPct val="100000"/>
              <a:buFont typeface="Wingdings" pitchFamily="2" charset="2"/>
              <a:buChar char="§"/>
              <a:defRPr sz="1800" kern="1200">
                <a:solidFill>
                  <a:schemeClr val="tx1"/>
                </a:solidFill>
                <a:latin typeface="+mn-lt"/>
                <a:ea typeface="+mn-ea"/>
                <a:cs typeface="+mn-cs"/>
              </a:defRPr>
            </a:lvl2pPr>
            <a:lvl3pPr marL="358775" indent="-179388" algn="l" defTabSz="1088558" rtl="0" eaLnBrk="1" latinLnBrk="0" hangingPunct="1">
              <a:spcBef>
                <a:spcPts val="300"/>
              </a:spcBef>
              <a:buClr>
                <a:schemeClr val="tx1"/>
              </a:buClr>
              <a:buSzPct val="100000"/>
              <a:buFont typeface="Arial" panose="020B0604020202020204" pitchFamily="34" charset="0"/>
              <a:buChar char="–"/>
              <a:defRPr lang="en-US" sz="1800" kern="1200" noProof="0" dirty="0" smtClean="0">
                <a:solidFill>
                  <a:schemeClr val="tx1"/>
                </a:solidFill>
                <a:latin typeface="+mn-lt"/>
                <a:ea typeface="+mn-ea"/>
                <a:cs typeface="+mn-cs"/>
              </a:defRPr>
            </a:lvl3pPr>
            <a:lvl4pPr marL="539892" indent="-179964" algn="l" defTabSz="1088558" rtl="0" eaLnBrk="1" latinLnBrk="0" hangingPunct="1">
              <a:spcBef>
                <a:spcPts val="300"/>
              </a:spcBef>
              <a:buClr>
                <a:schemeClr val="tx1"/>
              </a:buClr>
              <a:buSzPct val="120000"/>
              <a:buFont typeface="Arial" pitchFamily="34" charset="0"/>
              <a:buChar char="▫"/>
              <a:defRPr sz="1600" kern="1200">
                <a:solidFill>
                  <a:schemeClr val="tx1"/>
                </a:solidFill>
                <a:latin typeface="+mn-lt"/>
                <a:ea typeface="+mn-ea"/>
                <a:cs typeface="+mn-cs"/>
              </a:defRPr>
            </a:lvl4pPr>
            <a:lvl5pPr marL="539892" indent="0" algn="l" defTabSz="1088558" rtl="0" eaLnBrk="1" latinLnBrk="0" hangingPunct="1">
              <a:spcBef>
                <a:spcPts val="100"/>
              </a:spcBef>
              <a:buClr>
                <a:schemeClr val="tx1"/>
              </a:buClr>
              <a:buSzPct val="100000"/>
              <a:buFont typeface="Symbol" panose="05050102010706020507" pitchFamily="18" charset="2"/>
              <a:buNone/>
              <a:defRPr sz="1400" kern="1200" baseline="0">
                <a:solidFill>
                  <a:schemeClr val="tx1"/>
                </a:solidFill>
                <a:latin typeface="+mn-lt"/>
                <a:ea typeface="+mn-ea"/>
                <a:cs typeface="+mn-cs"/>
              </a:defRPr>
            </a:lvl5pPr>
            <a:lvl6pPr marL="2993535"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6pPr>
            <a:lvl7pPr marL="3537814"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8209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2637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9pPr>
          </a:lstStyle>
          <a:p>
            <a:pPr>
              <a:buFont typeface="Arial" panose="020B0604020202020204" pitchFamily="34" charset="0"/>
              <a:buNone/>
            </a:pPr>
            <a:r>
              <a:rPr lang="en-US" sz="600" b="0" i="0">
                <a:latin typeface="72 Brand" panose="020B0504030603020204" pitchFamily="34" charset="0"/>
              </a:rPr>
              <a:t>INTERNAL – SAP and Partners Only</a:t>
            </a:r>
          </a:p>
        </p:txBody>
      </p:sp>
      <p:sp>
        <p:nvSpPr>
          <p:cNvPr id="3" name="Text Placeholder"/>
          <p:cNvSpPr>
            <a:spLocks noGrp="1"/>
          </p:cNvSpPr>
          <p:nvPr userDrawn="1">
            <p:ph type="body" idx="1"/>
          </p:nvPr>
        </p:nvSpPr>
        <p:spPr bwMode="black">
          <a:xfrm>
            <a:off x="503870" y="1548560"/>
            <a:ext cx="11183564" cy="4788000"/>
          </a:xfrm>
          <a:prstGeom prst="rect">
            <a:avLst/>
          </a:prstGeom>
        </p:spPr>
        <p:txBody>
          <a:bodyPr vert="horz" lIns="0" tIns="0" rIns="0" bIns="0" rtlCol="0">
            <a:noAutofit/>
          </a:bodyPr>
          <a:lstStyle/>
          <a:p>
            <a:pPr lvl="0"/>
            <a:r>
              <a:rPr lang="en-GB"/>
              <a:t>Start typing to add text without a bullet point. To add a bullet point, place the cursor at the start of this line and press tab.</a:t>
            </a:r>
            <a:endParaRPr lang="en-US" noProof="0"/>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2" name="Title Placeholder"/>
          <p:cNvSpPr>
            <a:spLocks noGrp="1"/>
          </p:cNvSpPr>
          <p:nvPr userDrawn="1">
            <p:ph type="title"/>
          </p:nvPr>
        </p:nvSpPr>
        <p:spPr bwMode="black">
          <a:xfrm>
            <a:off x="503870" y="504000"/>
            <a:ext cx="11183564" cy="369332"/>
          </a:xfrm>
          <a:prstGeom prst="rect">
            <a:avLst/>
          </a:prstGeom>
        </p:spPr>
        <p:txBody>
          <a:bodyPr vert="horz" wrap="square" lIns="0" tIns="0" rIns="0" bIns="0" rtlCol="0" anchor="t" anchorCtr="0">
            <a:spAutoFit/>
          </a:bodyPr>
          <a:lstStyle/>
          <a:p>
            <a:r>
              <a:rPr lang="en-US" noProof="0"/>
              <a:t>Insert page title (sentence case)</a:t>
            </a:r>
          </a:p>
        </p:txBody>
      </p:sp>
      <p:grpSp>
        <p:nvGrpSpPr>
          <p:cNvPr id="6" name="Harvey 3" hidden="1">
            <a:extLst>
              <a:ext uri="{FF2B5EF4-FFF2-40B4-BE49-F238E27FC236}">
                <a16:creationId xmlns:a16="http://schemas.microsoft.com/office/drawing/2014/main" id="{B3E7C216-6801-4AB8-8D95-E7D60F39B210}"/>
              </a:ext>
            </a:extLst>
          </p:cNvPr>
          <p:cNvGrpSpPr>
            <a:grpSpLocks/>
          </p:cNvGrpSpPr>
          <p:nvPr userDrawn="1">
            <p:custDataLst>
              <p:tags r:id="rId36"/>
            </p:custDataLst>
          </p:nvPr>
        </p:nvGrpSpPr>
        <p:grpSpPr>
          <a:xfrm>
            <a:off x="3937773" y="3978000"/>
            <a:ext cx="1024611" cy="1024878"/>
            <a:chOff x="0" y="0"/>
            <a:chExt cx="914400" cy="914400"/>
          </a:xfrm>
          <a:solidFill>
            <a:schemeClr val="accent1"/>
          </a:solidFill>
        </p:grpSpPr>
        <p:sp>
          <p:nvSpPr>
            <p:cNvPr id="7" name="Harvey 0/3 [0]">
              <a:extLst>
                <a:ext uri="{FF2B5EF4-FFF2-40B4-BE49-F238E27FC236}">
                  <a16:creationId xmlns:a16="http://schemas.microsoft.com/office/drawing/2014/main" id="{FC8CECD5-A3FB-4DD5-A846-DC09FDB6EB04}"/>
                </a:ext>
              </a:extLst>
            </p:cNvPr>
            <p:cNvSpPr>
              <a:spLocks noChangeAspect="1"/>
            </p:cNvSpPr>
            <p:nvPr>
              <p:custDataLst>
                <p:tags r:id="rId155"/>
              </p:custDataLst>
            </p:nvPr>
          </p:nvSpPr>
          <p:spPr>
            <a:xfrm>
              <a:off x="0" y="0"/>
              <a:ext cx="914400" cy="914400"/>
            </a:xfrm>
            <a:custGeom>
              <a:avLst/>
              <a:gdLst/>
              <a:ahLst/>
              <a:cxnLst/>
              <a:rect l="l" t="t" r="r" b="b"/>
              <a:pathLst>
                <a:path w="635000" h="635000" fill="none">
                  <a:moveTo>
                    <a:pt x="317500" y="0"/>
                  </a:moveTo>
                  <a:arcTo wR="317500" hR="317500" stAng="-5400000" swAng="216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99" b="0" i="0">
                <a:solidFill>
                  <a:schemeClr val="tx1"/>
                </a:solidFill>
                <a:latin typeface="72 Brand" panose="020B0504030603020204" pitchFamily="34" charset="0"/>
              </a:endParaRPr>
            </a:p>
          </p:txBody>
        </p:sp>
        <p:sp>
          <p:nvSpPr>
            <p:cNvPr id="8" name="Harvey 1/3 [1]">
              <a:extLst>
                <a:ext uri="{FF2B5EF4-FFF2-40B4-BE49-F238E27FC236}">
                  <a16:creationId xmlns:a16="http://schemas.microsoft.com/office/drawing/2014/main" id="{750B853B-8389-4427-AFB9-1CE880FE9BEE}"/>
                </a:ext>
              </a:extLst>
            </p:cNvPr>
            <p:cNvSpPr>
              <a:spLocks noChangeAspect="1"/>
            </p:cNvSpPr>
            <p:nvPr>
              <p:custDataLst>
                <p:tags r:id="rId156"/>
              </p:custDataLst>
            </p:nvPr>
          </p:nvSpPr>
          <p:spPr>
            <a:xfrm>
              <a:off x="0" y="0"/>
              <a:ext cx="914400" cy="914400"/>
            </a:xfrm>
            <a:custGeom>
              <a:avLst/>
              <a:gdLst/>
              <a:ahLst/>
              <a:cxnLst/>
              <a:rect l="l" t="t" r="r" b="b"/>
              <a:pathLst>
                <a:path w="635000" h="635000">
                  <a:moveTo>
                    <a:pt x="317500" y="0"/>
                  </a:moveTo>
                  <a:arcTo wR="317500" hR="317500" stAng="16200000" swAng="7200000"/>
                  <a:lnTo>
                    <a:pt x="317500" y="317500"/>
                  </a:lnTo>
                  <a:close/>
                </a:path>
                <a:path w="635000" h="635000" fill="none">
                  <a:moveTo>
                    <a:pt x="592463" y="476249"/>
                  </a:moveTo>
                  <a:arcTo wR="317500" hR="317500" stAng="1800000" swAng="144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99" b="0" i="0">
                <a:solidFill>
                  <a:schemeClr val="tx1"/>
                </a:solidFill>
                <a:latin typeface="72 Brand" panose="020B0504030603020204" pitchFamily="34" charset="0"/>
              </a:endParaRPr>
            </a:p>
          </p:txBody>
        </p:sp>
        <p:sp>
          <p:nvSpPr>
            <p:cNvPr id="9" name="Harvey 2/3 [2]">
              <a:extLst>
                <a:ext uri="{FF2B5EF4-FFF2-40B4-BE49-F238E27FC236}">
                  <a16:creationId xmlns:a16="http://schemas.microsoft.com/office/drawing/2014/main" id="{0CA9A207-7055-4A72-8ED2-D82605C3D0C8}"/>
                </a:ext>
              </a:extLst>
            </p:cNvPr>
            <p:cNvSpPr>
              <a:spLocks noChangeAspect="1"/>
            </p:cNvSpPr>
            <p:nvPr>
              <p:custDataLst>
                <p:tags r:id="rId157"/>
              </p:custDataLst>
            </p:nvPr>
          </p:nvSpPr>
          <p:spPr>
            <a:xfrm>
              <a:off x="0" y="0"/>
              <a:ext cx="914400" cy="914400"/>
            </a:xfrm>
            <a:custGeom>
              <a:avLst/>
              <a:gdLst/>
              <a:ahLst/>
              <a:cxnLst/>
              <a:rect l="l" t="t" r="r" b="b"/>
              <a:pathLst>
                <a:path w="635000" h="635000">
                  <a:moveTo>
                    <a:pt x="317500" y="0"/>
                  </a:moveTo>
                  <a:arcTo wR="317500" hR="317500" stAng="16200000" swAng="14400000"/>
                  <a:lnTo>
                    <a:pt x="317500" y="317500"/>
                  </a:lnTo>
                  <a:close/>
                </a:path>
                <a:path w="635000" h="635000" fill="none">
                  <a:moveTo>
                    <a:pt x="42536" y="476250"/>
                  </a:moveTo>
                  <a:arcTo wR="317500" hR="317500" stAng="9000000" swAng="72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99" b="0" i="0">
                <a:solidFill>
                  <a:schemeClr val="tx1"/>
                </a:solidFill>
                <a:latin typeface="72 Brand" panose="020B0504030603020204" pitchFamily="34" charset="0"/>
              </a:endParaRPr>
            </a:p>
          </p:txBody>
        </p:sp>
        <p:sp>
          <p:nvSpPr>
            <p:cNvPr id="10" name="Harvey 3/3 [3]">
              <a:extLst>
                <a:ext uri="{FF2B5EF4-FFF2-40B4-BE49-F238E27FC236}">
                  <a16:creationId xmlns:a16="http://schemas.microsoft.com/office/drawing/2014/main" id="{4422C816-875A-41F5-9DC0-8DBAE4C5C6CB}"/>
                </a:ext>
              </a:extLst>
            </p:cNvPr>
            <p:cNvSpPr>
              <a:spLocks noChangeAspect="1"/>
            </p:cNvSpPr>
            <p:nvPr>
              <p:custDataLst>
                <p:tags r:id="rId158"/>
              </p:custDataLst>
            </p:nvPr>
          </p:nvSpPr>
          <p:spPr>
            <a:xfrm>
              <a:off x="0" y="0"/>
              <a:ext cx="914400" cy="914400"/>
            </a:xfrm>
            <a:custGeom>
              <a:avLst/>
              <a:gdLst/>
              <a:ahLst/>
              <a:cxnLst/>
              <a:rect l="l" t="t" r="r" b="b"/>
              <a:pathLst>
                <a:path w="635000" h="635000">
                  <a:moveTo>
                    <a:pt x="317500" y="0"/>
                  </a:moveTo>
                  <a:arcTo wR="317500" hR="317500" stAng="16200000" swAng="21600000"/>
                  <a:close/>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99" b="0" i="0">
                <a:solidFill>
                  <a:schemeClr val="tx1"/>
                </a:solidFill>
                <a:latin typeface="72 Brand" panose="020B0504030603020204" pitchFamily="34" charset="0"/>
              </a:endParaRPr>
            </a:p>
          </p:txBody>
        </p:sp>
      </p:grpSp>
      <p:grpSp>
        <p:nvGrpSpPr>
          <p:cNvPr id="11" name="Harvey 4" hidden="1">
            <a:extLst>
              <a:ext uri="{FF2B5EF4-FFF2-40B4-BE49-F238E27FC236}">
                <a16:creationId xmlns:a16="http://schemas.microsoft.com/office/drawing/2014/main" id="{DDC5C333-7028-4F79-8940-98DC17723588}"/>
              </a:ext>
            </a:extLst>
          </p:cNvPr>
          <p:cNvGrpSpPr>
            <a:grpSpLocks/>
          </p:cNvGrpSpPr>
          <p:nvPr userDrawn="1">
            <p:custDataLst>
              <p:tags r:id="rId37"/>
            </p:custDataLst>
          </p:nvPr>
        </p:nvGrpSpPr>
        <p:grpSpPr>
          <a:xfrm>
            <a:off x="5390102" y="3978000"/>
            <a:ext cx="1024611" cy="1024878"/>
            <a:chOff x="0" y="0"/>
            <a:chExt cx="914400" cy="914400"/>
          </a:xfrm>
          <a:solidFill>
            <a:schemeClr val="accent1"/>
          </a:solidFill>
        </p:grpSpPr>
        <p:sp>
          <p:nvSpPr>
            <p:cNvPr id="13" name="Harvey 0/4 [0]">
              <a:extLst>
                <a:ext uri="{FF2B5EF4-FFF2-40B4-BE49-F238E27FC236}">
                  <a16:creationId xmlns:a16="http://schemas.microsoft.com/office/drawing/2014/main" id="{70B331E2-39A8-4BAF-8DDD-C631B51EB56E}"/>
                </a:ext>
              </a:extLst>
            </p:cNvPr>
            <p:cNvSpPr>
              <a:spLocks noChangeAspect="1"/>
            </p:cNvSpPr>
            <p:nvPr>
              <p:custDataLst>
                <p:tags r:id="rId150"/>
              </p:custDataLst>
            </p:nvPr>
          </p:nvSpPr>
          <p:spPr>
            <a:xfrm>
              <a:off x="0" y="0"/>
              <a:ext cx="914400" cy="914400"/>
            </a:xfrm>
            <a:custGeom>
              <a:avLst/>
              <a:gdLst/>
              <a:ahLst/>
              <a:cxnLst/>
              <a:rect l="l" t="t" r="r" b="b"/>
              <a:pathLst>
                <a:path w="635000" h="635000" fill="none">
                  <a:moveTo>
                    <a:pt x="317500" y="0"/>
                  </a:moveTo>
                  <a:arcTo wR="317500" hR="317500" stAng="-5400000" swAng="216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99" b="0" i="0">
                <a:solidFill>
                  <a:schemeClr val="tx1"/>
                </a:solidFill>
                <a:latin typeface="72 Brand" panose="020B0504030603020204" pitchFamily="34" charset="0"/>
              </a:endParaRPr>
            </a:p>
          </p:txBody>
        </p:sp>
        <p:sp>
          <p:nvSpPr>
            <p:cNvPr id="14" name="Harvey 1/4 [1]">
              <a:extLst>
                <a:ext uri="{FF2B5EF4-FFF2-40B4-BE49-F238E27FC236}">
                  <a16:creationId xmlns:a16="http://schemas.microsoft.com/office/drawing/2014/main" id="{47F66FBA-2801-4875-BD13-0BF512FC3C6A}"/>
                </a:ext>
              </a:extLst>
            </p:cNvPr>
            <p:cNvSpPr>
              <a:spLocks noChangeAspect="1"/>
            </p:cNvSpPr>
            <p:nvPr>
              <p:custDataLst>
                <p:tags r:id="rId151"/>
              </p:custDataLst>
            </p:nvPr>
          </p:nvSpPr>
          <p:spPr>
            <a:xfrm>
              <a:off x="0" y="0"/>
              <a:ext cx="914400" cy="914400"/>
            </a:xfrm>
            <a:custGeom>
              <a:avLst/>
              <a:gdLst/>
              <a:ahLst/>
              <a:cxnLst/>
              <a:rect l="l" t="t" r="r" b="b"/>
              <a:pathLst>
                <a:path w="635000" h="635000">
                  <a:moveTo>
                    <a:pt x="317500" y="0"/>
                  </a:moveTo>
                  <a:arcTo wR="317500" hR="317500" stAng="16200000" swAng="5400000"/>
                  <a:lnTo>
                    <a:pt x="317500" y="317500"/>
                  </a:lnTo>
                  <a:close/>
                </a:path>
                <a:path w="635000" h="635000" fill="none">
                  <a:moveTo>
                    <a:pt x="635000" y="317500"/>
                  </a:moveTo>
                  <a:arcTo wR="317500" hR="317500" stAng="0" swAng="162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99" b="0" i="0">
                <a:solidFill>
                  <a:schemeClr val="tx1"/>
                </a:solidFill>
                <a:latin typeface="72 Brand" panose="020B0504030603020204" pitchFamily="34" charset="0"/>
              </a:endParaRPr>
            </a:p>
          </p:txBody>
        </p:sp>
        <p:sp>
          <p:nvSpPr>
            <p:cNvPr id="15" name="Harvey 2/4 [2]">
              <a:extLst>
                <a:ext uri="{FF2B5EF4-FFF2-40B4-BE49-F238E27FC236}">
                  <a16:creationId xmlns:a16="http://schemas.microsoft.com/office/drawing/2014/main" id="{99673DAB-5272-45DC-B222-CA8CAA9FD2BB}"/>
                </a:ext>
              </a:extLst>
            </p:cNvPr>
            <p:cNvSpPr>
              <a:spLocks noChangeAspect="1"/>
            </p:cNvSpPr>
            <p:nvPr>
              <p:custDataLst>
                <p:tags r:id="rId152"/>
              </p:custDataLst>
            </p:nvPr>
          </p:nvSpPr>
          <p:spPr>
            <a:xfrm>
              <a:off x="0" y="0"/>
              <a:ext cx="914400" cy="914400"/>
            </a:xfrm>
            <a:custGeom>
              <a:avLst/>
              <a:gdLst/>
              <a:ahLst/>
              <a:cxnLst/>
              <a:rect l="l" t="t" r="r" b="b"/>
              <a:pathLst>
                <a:path w="635000" h="635000">
                  <a:moveTo>
                    <a:pt x="317500" y="0"/>
                  </a:moveTo>
                  <a:arcTo wR="317500" hR="317500" stAng="16200000" swAng="10800000"/>
                  <a:lnTo>
                    <a:pt x="317500" y="317500"/>
                  </a:lnTo>
                  <a:close/>
                </a:path>
                <a:path w="635000" h="635000" fill="none">
                  <a:moveTo>
                    <a:pt x="317500" y="635000"/>
                  </a:moveTo>
                  <a:arcTo wR="317500" hR="317500" stAng="5400000" swAng="108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99" b="0" i="0">
                <a:solidFill>
                  <a:schemeClr val="tx1"/>
                </a:solidFill>
                <a:latin typeface="72 Brand" panose="020B0504030603020204" pitchFamily="34" charset="0"/>
              </a:endParaRPr>
            </a:p>
          </p:txBody>
        </p:sp>
        <p:sp>
          <p:nvSpPr>
            <p:cNvPr id="16" name="Harvey 3/4 [3]">
              <a:extLst>
                <a:ext uri="{FF2B5EF4-FFF2-40B4-BE49-F238E27FC236}">
                  <a16:creationId xmlns:a16="http://schemas.microsoft.com/office/drawing/2014/main" id="{F9B9444B-C98D-45FC-BA92-881D06827328}"/>
                </a:ext>
              </a:extLst>
            </p:cNvPr>
            <p:cNvSpPr>
              <a:spLocks noChangeAspect="1"/>
            </p:cNvSpPr>
            <p:nvPr>
              <p:custDataLst>
                <p:tags r:id="rId153"/>
              </p:custDataLst>
            </p:nvPr>
          </p:nvSpPr>
          <p:spPr>
            <a:xfrm>
              <a:off x="0" y="0"/>
              <a:ext cx="914400" cy="914400"/>
            </a:xfrm>
            <a:custGeom>
              <a:avLst/>
              <a:gdLst/>
              <a:ahLst/>
              <a:cxnLst/>
              <a:rect l="l" t="t" r="r" b="b"/>
              <a:pathLst>
                <a:path w="635000" h="635000">
                  <a:moveTo>
                    <a:pt x="317500" y="0"/>
                  </a:moveTo>
                  <a:arcTo wR="317500" hR="317500" stAng="16200000" swAng="16200000"/>
                  <a:lnTo>
                    <a:pt x="317500" y="317500"/>
                  </a:lnTo>
                  <a:close/>
                </a:path>
                <a:path w="635000" h="635000" fill="none">
                  <a:moveTo>
                    <a:pt x="0" y="317500"/>
                  </a:moveTo>
                  <a:arcTo wR="317500" hR="317500" stAng="10800000" swAng="54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99" b="0" i="0">
                <a:solidFill>
                  <a:schemeClr val="tx1"/>
                </a:solidFill>
                <a:latin typeface="72 Brand" panose="020B0504030603020204" pitchFamily="34" charset="0"/>
              </a:endParaRPr>
            </a:p>
          </p:txBody>
        </p:sp>
        <p:sp>
          <p:nvSpPr>
            <p:cNvPr id="17" name="Harvey 4/4 [4]">
              <a:extLst>
                <a:ext uri="{FF2B5EF4-FFF2-40B4-BE49-F238E27FC236}">
                  <a16:creationId xmlns:a16="http://schemas.microsoft.com/office/drawing/2014/main" id="{5FFB853D-F550-4F16-8269-A070A19E381C}"/>
                </a:ext>
              </a:extLst>
            </p:cNvPr>
            <p:cNvSpPr>
              <a:spLocks noChangeAspect="1"/>
            </p:cNvSpPr>
            <p:nvPr>
              <p:custDataLst>
                <p:tags r:id="rId154"/>
              </p:custDataLst>
            </p:nvPr>
          </p:nvSpPr>
          <p:spPr>
            <a:xfrm>
              <a:off x="0" y="0"/>
              <a:ext cx="914400" cy="914400"/>
            </a:xfrm>
            <a:custGeom>
              <a:avLst/>
              <a:gdLst/>
              <a:ahLst/>
              <a:cxnLst/>
              <a:rect l="l" t="t" r="r" b="b"/>
              <a:pathLst>
                <a:path w="635000" h="635000">
                  <a:moveTo>
                    <a:pt x="317500" y="0"/>
                  </a:moveTo>
                  <a:arcTo wR="317500" hR="317500" stAng="16200000" swAng="21600000"/>
                  <a:close/>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99" b="0" i="0">
                <a:solidFill>
                  <a:schemeClr val="tx1"/>
                </a:solidFill>
                <a:latin typeface="72 Brand" panose="020B0504030603020204" pitchFamily="34" charset="0"/>
              </a:endParaRPr>
            </a:p>
          </p:txBody>
        </p:sp>
      </p:grpSp>
      <p:grpSp>
        <p:nvGrpSpPr>
          <p:cNvPr id="18" name="Harvey 8" hidden="1">
            <a:extLst>
              <a:ext uri="{FF2B5EF4-FFF2-40B4-BE49-F238E27FC236}">
                <a16:creationId xmlns:a16="http://schemas.microsoft.com/office/drawing/2014/main" id="{0630AB66-7B5F-41CE-A2EB-2EB4C67794AE}"/>
              </a:ext>
            </a:extLst>
          </p:cNvPr>
          <p:cNvGrpSpPr>
            <a:grpSpLocks/>
          </p:cNvGrpSpPr>
          <p:nvPr userDrawn="1">
            <p:custDataLst>
              <p:tags r:id="rId38"/>
            </p:custDataLst>
          </p:nvPr>
        </p:nvGrpSpPr>
        <p:grpSpPr>
          <a:xfrm>
            <a:off x="6842432" y="3978000"/>
            <a:ext cx="1024611" cy="1024878"/>
            <a:chOff x="0" y="0"/>
            <a:chExt cx="914400" cy="914400"/>
          </a:xfrm>
          <a:solidFill>
            <a:schemeClr val="accent1"/>
          </a:solidFill>
        </p:grpSpPr>
        <p:sp>
          <p:nvSpPr>
            <p:cNvPr id="19" name="Harvey 0/8 [0]">
              <a:extLst>
                <a:ext uri="{FF2B5EF4-FFF2-40B4-BE49-F238E27FC236}">
                  <a16:creationId xmlns:a16="http://schemas.microsoft.com/office/drawing/2014/main" id="{051D5678-1EFE-40CF-8563-B5E9EA35A271}"/>
                </a:ext>
              </a:extLst>
            </p:cNvPr>
            <p:cNvSpPr>
              <a:spLocks noChangeAspect="1"/>
            </p:cNvSpPr>
            <p:nvPr>
              <p:custDataLst>
                <p:tags r:id="rId141"/>
              </p:custDataLst>
            </p:nvPr>
          </p:nvSpPr>
          <p:spPr>
            <a:xfrm>
              <a:off x="0" y="0"/>
              <a:ext cx="914400" cy="914400"/>
            </a:xfrm>
            <a:custGeom>
              <a:avLst/>
              <a:gdLst/>
              <a:ahLst/>
              <a:cxnLst/>
              <a:rect l="l" t="t" r="r" b="b"/>
              <a:pathLst>
                <a:path w="635000" h="635000" fill="none">
                  <a:moveTo>
                    <a:pt x="317500" y="0"/>
                  </a:moveTo>
                  <a:arcTo wR="317500" hR="317500" stAng="-5400000" swAng="216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99" b="0" i="0">
                <a:solidFill>
                  <a:schemeClr val="tx1"/>
                </a:solidFill>
                <a:latin typeface="72 Brand" panose="020B0504030603020204" pitchFamily="34" charset="0"/>
              </a:endParaRPr>
            </a:p>
          </p:txBody>
        </p:sp>
        <p:sp>
          <p:nvSpPr>
            <p:cNvPr id="20" name="Harvey 1/8 [1]">
              <a:extLst>
                <a:ext uri="{FF2B5EF4-FFF2-40B4-BE49-F238E27FC236}">
                  <a16:creationId xmlns:a16="http://schemas.microsoft.com/office/drawing/2014/main" id="{E5DDEB4B-B8B3-42DA-AF30-4FD0A1770D91}"/>
                </a:ext>
              </a:extLst>
            </p:cNvPr>
            <p:cNvSpPr>
              <a:spLocks noChangeAspect="1"/>
            </p:cNvSpPr>
            <p:nvPr>
              <p:custDataLst>
                <p:tags r:id="rId142"/>
              </p:custDataLst>
            </p:nvPr>
          </p:nvSpPr>
          <p:spPr>
            <a:xfrm>
              <a:off x="0" y="0"/>
              <a:ext cx="914400" cy="914400"/>
            </a:xfrm>
            <a:custGeom>
              <a:avLst/>
              <a:gdLst/>
              <a:ahLst/>
              <a:cxnLst/>
              <a:rect l="l" t="t" r="r" b="b"/>
              <a:pathLst>
                <a:path w="635000" h="635000">
                  <a:moveTo>
                    <a:pt x="317500" y="0"/>
                  </a:moveTo>
                  <a:arcTo wR="317500" hR="317500" stAng="16200000" swAng="2700000"/>
                  <a:lnTo>
                    <a:pt x="317500" y="317500"/>
                  </a:lnTo>
                  <a:close/>
                </a:path>
                <a:path w="635000" h="635000" fill="none">
                  <a:moveTo>
                    <a:pt x="542006" y="92993"/>
                  </a:moveTo>
                  <a:arcTo wR="317500" hR="317500" stAng="-2700000" swAng="189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99" b="0" i="0">
                <a:solidFill>
                  <a:schemeClr val="tx1"/>
                </a:solidFill>
                <a:latin typeface="72 Brand" panose="020B0504030603020204" pitchFamily="34" charset="0"/>
              </a:endParaRPr>
            </a:p>
          </p:txBody>
        </p:sp>
        <p:sp>
          <p:nvSpPr>
            <p:cNvPr id="21" name="Harvey 2/8 [2]">
              <a:extLst>
                <a:ext uri="{FF2B5EF4-FFF2-40B4-BE49-F238E27FC236}">
                  <a16:creationId xmlns:a16="http://schemas.microsoft.com/office/drawing/2014/main" id="{FB9200C4-0418-4CEF-BBB8-18F997AD7CA8}"/>
                </a:ext>
              </a:extLst>
            </p:cNvPr>
            <p:cNvSpPr>
              <a:spLocks noChangeAspect="1"/>
            </p:cNvSpPr>
            <p:nvPr>
              <p:custDataLst>
                <p:tags r:id="rId143"/>
              </p:custDataLst>
            </p:nvPr>
          </p:nvSpPr>
          <p:spPr>
            <a:xfrm>
              <a:off x="0" y="0"/>
              <a:ext cx="914400" cy="914400"/>
            </a:xfrm>
            <a:custGeom>
              <a:avLst/>
              <a:gdLst/>
              <a:ahLst/>
              <a:cxnLst/>
              <a:rect l="l" t="t" r="r" b="b"/>
              <a:pathLst>
                <a:path w="635000" h="635000">
                  <a:moveTo>
                    <a:pt x="317500" y="0"/>
                  </a:moveTo>
                  <a:arcTo wR="317500" hR="317500" stAng="16200000" swAng="5400000"/>
                  <a:lnTo>
                    <a:pt x="317500" y="317500"/>
                  </a:lnTo>
                  <a:close/>
                </a:path>
                <a:path w="635000" h="635000" fill="none">
                  <a:moveTo>
                    <a:pt x="635000" y="317500"/>
                  </a:moveTo>
                  <a:arcTo wR="317500" hR="317500" stAng="0" swAng="162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99" b="0" i="0">
                <a:solidFill>
                  <a:schemeClr val="tx1"/>
                </a:solidFill>
                <a:latin typeface="72 Brand" panose="020B0504030603020204" pitchFamily="34" charset="0"/>
              </a:endParaRPr>
            </a:p>
          </p:txBody>
        </p:sp>
        <p:sp>
          <p:nvSpPr>
            <p:cNvPr id="22" name="Harvey 3/8 [3]">
              <a:extLst>
                <a:ext uri="{FF2B5EF4-FFF2-40B4-BE49-F238E27FC236}">
                  <a16:creationId xmlns:a16="http://schemas.microsoft.com/office/drawing/2014/main" id="{8E4DE7E8-0809-4E2E-BE6A-E989A6AEBF62}"/>
                </a:ext>
              </a:extLst>
            </p:cNvPr>
            <p:cNvSpPr>
              <a:spLocks noChangeAspect="1"/>
            </p:cNvSpPr>
            <p:nvPr>
              <p:custDataLst>
                <p:tags r:id="rId144"/>
              </p:custDataLst>
            </p:nvPr>
          </p:nvSpPr>
          <p:spPr>
            <a:xfrm>
              <a:off x="0" y="0"/>
              <a:ext cx="914400" cy="914400"/>
            </a:xfrm>
            <a:custGeom>
              <a:avLst/>
              <a:gdLst/>
              <a:ahLst/>
              <a:cxnLst/>
              <a:rect l="l" t="t" r="r" b="b"/>
              <a:pathLst>
                <a:path w="635000" h="635000">
                  <a:moveTo>
                    <a:pt x="317500" y="0"/>
                  </a:moveTo>
                  <a:arcTo wR="317500" hR="317500" stAng="16200000" swAng="8100000"/>
                  <a:lnTo>
                    <a:pt x="317500" y="317500"/>
                  </a:lnTo>
                  <a:close/>
                </a:path>
                <a:path w="635000" h="635000" fill="none">
                  <a:moveTo>
                    <a:pt x="542006" y="542006"/>
                  </a:moveTo>
                  <a:arcTo wR="317500" hR="317500" stAng="2700000" swAng="135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99" b="0" i="0">
                <a:solidFill>
                  <a:schemeClr val="tx1"/>
                </a:solidFill>
                <a:latin typeface="72 Brand" panose="020B0504030603020204" pitchFamily="34" charset="0"/>
              </a:endParaRPr>
            </a:p>
          </p:txBody>
        </p:sp>
        <p:sp>
          <p:nvSpPr>
            <p:cNvPr id="23" name="Harvey 4/8 [4]">
              <a:extLst>
                <a:ext uri="{FF2B5EF4-FFF2-40B4-BE49-F238E27FC236}">
                  <a16:creationId xmlns:a16="http://schemas.microsoft.com/office/drawing/2014/main" id="{F839E6A9-0DED-402B-8F4C-2176769B55CD}"/>
                </a:ext>
              </a:extLst>
            </p:cNvPr>
            <p:cNvSpPr>
              <a:spLocks noChangeAspect="1"/>
            </p:cNvSpPr>
            <p:nvPr>
              <p:custDataLst>
                <p:tags r:id="rId145"/>
              </p:custDataLst>
            </p:nvPr>
          </p:nvSpPr>
          <p:spPr>
            <a:xfrm>
              <a:off x="0" y="0"/>
              <a:ext cx="914400" cy="914400"/>
            </a:xfrm>
            <a:custGeom>
              <a:avLst/>
              <a:gdLst/>
              <a:ahLst/>
              <a:cxnLst/>
              <a:rect l="l" t="t" r="r" b="b"/>
              <a:pathLst>
                <a:path w="635000" h="635000">
                  <a:moveTo>
                    <a:pt x="317500" y="0"/>
                  </a:moveTo>
                  <a:arcTo wR="317500" hR="317500" stAng="16200000" swAng="10800000"/>
                  <a:lnTo>
                    <a:pt x="317500" y="317500"/>
                  </a:lnTo>
                  <a:close/>
                </a:path>
                <a:path w="635000" h="635000" fill="none">
                  <a:moveTo>
                    <a:pt x="317500" y="635000"/>
                  </a:moveTo>
                  <a:arcTo wR="317500" hR="317500" stAng="5400000" swAng="108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99" b="0" i="0">
                <a:solidFill>
                  <a:schemeClr val="tx1"/>
                </a:solidFill>
                <a:latin typeface="72 Brand" panose="020B0504030603020204" pitchFamily="34" charset="0"/>
              </a:endParaRPr>
            </a:p>
          </p:txBody>
        </p:sp>
        <p:sp>
          <p:nvSpPr>
            <p:cNvPr id="24" name="Harvey 5/8 [5]">
              <a:extLst>
                <a:ext uri="{FF2B5EF4-FFF2-40B4-BE49-F238E27FC236}">
                  <a16:creationId xmlns:a16="http://schemas.microsoft.com/office/drawing/2014/main" id="{C3EE8663-AD08-4237-8344-6543EC4B688C}"/>
                </a:ext>
              </a:extLst>
            </p:cNvPr>
            <p:cNvSpPr>
              <a:spLocks noChangeAspect="1"/>
            </p:cNvSpPr>
            <p:nvPr>
              <p:custDataLst>
                <p:tags r:id="rId146"/>
              </p:custDataLst>
            </p:nvPr>
          </p:nvSpPr>
          <p:spPr>
            <a:xfrm>
              <a:off x="0" y="0"/>
              <a:ext cx="914400" cy="914400"/>
            </a:xfrm>
            <a:custGeom>
              <a:avLst/>
              <a:gdLst/>
              <a:ahLst/>
              <a:cxnLst/>
              <a:rect l="l" t="t" r="r" b="b"/>
              <a:pathLst>
                <a:path w="635000" h="635000">
                  <a:moveTo>
                    <a:pt x="317500" y="0"/>
                  </a:moveTo>
                  <a:arcTo wR="317500" hR="317500" stAng="16200000" swAng="13500000"/>
                  <a:lnTo>
                    <a:pt x="317500" y="317500"/>
                  </a:lnTo>
                  <a:close/>
                </a:path>
                <a:path w="635000" h="635000" fill="none">
                  <a:moveTo>
                    <a:pt x="92993" y="542006"/>
                  </a:moveTo>
                  <a:arcTo wR="317500" hR="317500" stAng="8100000" swAng="81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99" b="0" i="0">
                <a:solidFill>
                  <a:schemeClr val="tx1"/>
                </a:solidFill>
                <a:latin typeface="72 Brand" panose="020B0504030603020204" pitchFamily="34" charset="0"/>
              </a:endParaRPr>
            </a:p>
          </p:txBody>
        </p:sp>
        <p:sp>
          <p:nvSpPr>
            <p:cNvPr id="25" name="Harvey 6/8 [6]">
              <a:extLst>
                <a:ext uri="{FF2B5EF4-FFF2-40B4-BE49-F238E27FC236}">
                  <a16:creationId xmlns:a16="http://schemas.microsoft.com/office/drawing/2014/main" id="{ADE6F931-D156-4E59-A3ED-0B14B5F0EF7E}"/>
                </a:ext>
              </a:extLst>
            </p:cNvPr>
            <p:cNvSpPr>
              <a:spLocks noChangeAspect="1"/>
            </p:cNvSpPr>
            <p:nvPr>
              <p:custDataLst>
                <p:tags r:id="rId147"/>
              </p:custDataLst>
            </p:nvPr>
          </p:nvSpPr>
          <p:spPr>
            <a:xfrm>
              <a:off x="0" y="0"/>
              <a:ext cx="914400" cy="914400"/>
            </a:xfrm>
            <a:custGeom>
              <a:avLst/>
              <a:gdLst/>
              <a:ahLst/>
              <a:cxnLst/>
              <a:rect l="l" t="t" r="r" b="b"/>
              <a:pathLst>
                <a:path w="635000" h="635000">
                  <a:moveTo>
                    <a:pt x="317500" y="0"/>
                  </a:moveTo>
                  <a:arcTo wR="317500" hR="317500" stAng="16200000" swAng="16200000"/>
                  <a:lnTo>
                    <a:pt x="317500" y="317500"/>
                  </a:lnTo>
                  <a:close/>
                </a:path>
                <a:path w="635000" h="635000" fill="none">
                  <a:moveTo>
                    <a:pt x="0" y="317500"/>
                  </a:moveTo>
                  <a:arcTo wR="317500" hR="317500" stAng="10800000" swAng="54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99" b="0" i="0">
                <a:solidFill>
                  <a:schemeClr val="tx1"/>
                </a:solidFill>
                <a:latin typeface="72 Brand" panose="020B0504030603020204" pitchFamily="34" charset="0"/>
              </a:endParaRPr>
            </a:p>
          </p:txBody>
        </p:sp>
        <p:sp>
          <p:nvSpPr>
            <p:cNvPr id="26" name="Harvey 7/8 [7]">
              <a:extLst>
                <a:ext uri="{FF2B5EF4-FFF2-40B4-BE49-F238E27FC236}">
                  <a16:creationId xmlns:a16="http://schemas.microsoft.com/office/drawing/2014/main" id="{A36821AE-2FF1-4F6E-AAF3-1BEA6AE153B8}"/>
                </a:ext>
              </a:extLst>
            </p:cNvPr>
            <p:cNvSpPr>
              <a:spLocks noChangeAspect="1"/>
            </p:cNvSpPr>
            <p:nvPr>
              <p:custDataLst>
                <p:tags r:id="rId148"/>
              </p:custDataLst>
            </p:nvPr>
          </p:nvSpPr>
          <p:spPr>
            <a:xfrm>
              <a:off x="0" y="0"/>
              <a:ext cx="914400" cy="914400"/>
            </a:xfrm>
            <a:custGeom>
              <a:avLst/>
              <a:gdLst/>
              <a:ahLst/>
              <a:cxnLst/>
              <a:rect l="l" t="t" r="r" b="b"/>
              <a:pathLst>
                <a:path w="635000" h="635000">
                  <a:moveTo>
                    <a:pt x="317500" y="0"/>
                  </a:moveTo>
                  <a:arcTo wR="317500" hR="317500" stAng="16200000" swAng="18900000"/>
                  <a:lnTo>
                    <a:pt x="317500" y="317500"/>
                  </a:lnTo>
                  <a:close/>
                </a:path>
                <a:path w="635000" h="635000" fill="none">
                  <a:moveTo>
                    <a:pt x="92993" y="92993"/>
                  </a:moveTo>
                  <a:arcTo wR="317500" hR="317500" stAng="13500000" swAng="27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99" b="0" i="0">
                <a:solidFill>
                  <a:schemeClr val="tx1"/>
                </a:solidFill>
                <a:latin typeface="72 Brand" panose="020B0504030603020204" pitchFamily="34" charset="0"/>
              </a:endParaRPr>
            </a:p>
          </p:txBody>
        </p:sp>
        <p:sp>
          <p:nvSpPr>
            <p:cNvPr id="27" name="Harvey 8/8 [8]">
              <a:extLst>
                <a:ext uri="{FF2B5EF4-FFF2-40B4-BE49-F238E27FC236}">
                  <a16:creationId xmlns:a16="http://schemas.microsoft.com/office/drawing/2014/main" id="{2D277E47-45D5-4503-8443-BED560C6560A}"/>
                </a:ext>
              </a:extLst>
            </p:cNvPr>
            <p:cNvSpPr>
              <a:spLocks noChangeAspect="1"/>
            </p:cNvSpPr>
            <p:nvPr>
              <p:custDataLst>
                <p:tags r:id="rId149"/>
              </p:custDataLst>
            </p:nvPr>
          </p:nvSpPr>
          <p:spPr>
            <a:xfrm>
              <a:off x="0" y="0"/>
              <a:ext cx="914400" cy="914400"/>
            </a:xfrm>
            <a:custGeom>
              <a:avLst/>
              <a:gdLst/>
              <a:ahLst/>
              <a:cxnLst/>
              <a:rect l="l" t="t" r="r" b="b"/>
              <a:pathLst>
                <a:path w="635000" h="635000">
                  <a:moveTo>
                    <a:pt x="317500" y="0"/>
                  </a:moveTo>
                  <a:arcTo wR="317500" hR="317500" stAng="16200000" swAng="21600000"/>
                  <a:close/>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99" b="0" i="0">
                <a:solidFill>
                  <a:schemeClr val="tx1"/>
                </a:solidFill>
                <a:latin typeface="72 Brand" panose="020B0504030603020204" pitchFamily="34" charset="0"/>
              </a:endParaRPr>
            </a:p>
          </p:txBody>
        </p:sp>
      </p:grpSp>
      <p:grpSp>
        <p:nvGrpSpPr>
          <p:cNvPr id="28" name="Harvey 100" hidden="1">
            <a:extLst>
              <a:ext uri="{FF2B5EF4-FFF2-40B4-BE49-F238E27FC236}">
                <a16:creationId xmlns:a16="http://schemas.microsoft.com/office/drawing/2014/main" id="{6D5D9337-395C-4FE4-97E6-E1CD47A644E9}"/>
              </a:ext>
            </a:extLst>
          </p:cNvPr>
          <p:cNvGrpSpPr/>
          <p:nvPr userDrawn="1">
            <p:custDataLst>
              <p:tags r:id="rId39"/>
            </p:custDataLst>
          </p:nvPr>
        </p:nvGrpSpPr>
        <p:grpSpPr>
          <a:xfrm>
            <a:off x="8294762" y="3978000"/>
            <a:ext cx="1024611" cy="1024878"/>
            <a:chOff x="4334905" y="3282696"/>
            <a:chExt cx="292608" cy="292608"/>
          </a:xfrm>
          <a:solidFill>
            <a:schemeClr val="accent1"/>
          </a:solidFill>
        </p:grpSpPr>
        <p:sp>
          <p:nvSpPr>
            <p:cNvPr id="29" name="Harvey 0/100 [0]">
              <a:extLst>
                <a:ext uri="{FF2B5EF4-FFF2-40B4-BE49-F238E27FC236}">
                  <a16:creationId xmlns:a16="http://schemas.microsoft.com/office/drawing/2014/main" id="{C2D4C837-2D4B-4D6B-81F8-9B001989609B}"/>
                </a:ext>
              </a:extLst>
            </p:cNvPr>
            <p:cNvSpPr>
              <a:spLocks noChangeAspect="1"/>
            </p:cNvSpPr>
            <p:nvPr>
              <p:custDataLst>
                <p:tags r:id="rId40"/>
              </p:custDataLst>
            </p:nvPr>
          </p:nvSpPr>
          <p:spPr>
            <a:xfrm>
              <a:off x="4334905" y="3282696"/>
              <a:ext cx="292608" cy="292608"/>
            </a:xfrm>
            <a:custGeom>
              <a:avLst/>
              <a:gdLst/>
              <a:ahLst/>
              <a:cxnLst/>
              <a:rect l="l" t="t" r="r" b="b"/>
              <a:pathLst>
                <a:path w="635000" h="635000" fill="none">
                  <a:moveTo>
                    <a:pt x="317500" y="0"/>
                  </a:moveTo>
                  <a:arcTo wR="317500" hR="317500" stAng="-5400000" swAng="21600000"/>
                </a:path>
              </a:pathLst>
            </a:custGeom>
            <a:grpFill/>
            <a:ln w="19050" cmpd="sng">
              <a:solidFill>
                <a:schemeClr val="tx1"/>
              </a:solidFill>
            </a:ln>
          </p:spPr>
          <p:txBody>
            <a:bodyPr/>
            <a:lstStyle/>
            <a:p>
              <a:endParaRPr lang="en-GB" sz="2099" b="0" i="0">
                <a:latin typeface="72 Brand" panose="020B0504030603020204" pitchFamily="34" charset="0"/>
              </a:endParaRPr>
            </a:p>
          </p:txBody>
        </p:sp>
        <p:sp>
          <p:nvSpPr>
            <p:cNvPr id="30" name="Harvey 1/100 [1]">
              <a:extLst>
                <a:ext uri="{FF2B5EF4-FFF2-40B4-BE49-F238E27FC236}">
                  <a16:creationId xmlns:a16="http://schemas.microsoft.com/office/drawing/2014/main" id="{BACD6AAA-4A1C-46BE-B491-9A4A9C7C56F3}"/>
                </a:ext>
              </a:extLst>
            </p:cNvPr>
            <p:cNvSpPr>
              <a:spLocks noChangeAspect="1"/>
            </p:cNvSpPr>
            <p:nvPr>
              <p:custDataLst>
                <p:tags r:id="rId41"/>
              </p:custDataLst>
            </p:nvPr>
          </p:nvSpPr>
          <p:spPr>
            <a:xfrm>
              <a:off x="4334905" y="3282696"/>
              <a:ext cx="292608" cy="292608"/>
            </a:xfrm>
            <a:custGeom>
              <a:avLst/>
              <a:gdLst/>
              <a:ahLst/>
              <a:cxnLst/>
              <a:rect l="l" t="t" r="r" b="b"/>
              <a:pathLst>
                <a:path w="635000" h="635000">
                  <a:moveTo>
                    <a:pt x="317500" y="0"/>
                  </a:moveTo>
                  <a:arcTo wR="317500" hR="317500" stAng="16200000" swAng="216000"/>
                  <a:lnTo>
                    <a:pt x="317500" y="317500"/>
                  </a:lnTo>
                  <a:close/>
                </a:path>
                <a:path w="635000" h="635000" fill="none">
                  <a:moveTo>
                    <a:pt x="337435" y="626"/>
                  </a:moveTo>
                  <a:arcTo wR="317500" hR="317500" stAng="-5184000" swAng="21384000"/>
                </a:path>
              </a:pathLst>
            </a:custGeom>
            <a:grpFill/>
            <a:ln w="19050" cmpd="sng">
              <a:solidFill>
                <a:schemeClr val="tx1"/>
              </a:solidFill>
            </a:ln>
          </p:spPr>
          <p:txBody>
            <a:bodyPr/>
            <a:lstStyle/>
            <a:p>
              <a:endParaRPr lang="en-GB" sz="2099" b="0" i="0">
                <a:latin typeface="72 Brand" panose="020B0504030603020204" pitchFamily="34" charset="0"/>
              </a:endParaRPr>
            </a:p>
          </p:txBody>
        </p:sp>
        <p:sp>
          <p:nvSpPr>
            <p:cNvPr id="31" name="Harvey 2/100 [2]">
              <a:extLst>
                <a:ext uri="{FF2B5EF4-FFF2-40B4-BE49-F238E27FC236}">
                  <a16:creationId xmlns:a16="http://schemas.microsoft.com/office/drawing/2014/main" id="{701024C3-4DEF-477C-9CFB-100E0303499E}"/>
                </a:ext>
              </a:extLst>
            </p:cNvPr>
            <p:cNvSpPr>
              <a:spLocks noChangeAspect="1"/>
            </p:cNvSpPr>
            <p:nvPr>
              <p:custDataLst>
                <p:tags r:id="rId42"/>
              </p:custDataLst>
            </p:nvPr>
          </p:nvSpPr>
          <p:spPr>
            <a:xfrm>
              <a:off x="4334905" y="3282696"/>
              <a:ext cx="292608" cy="292608"/>
            </a:xfrm>
            <a:custGeom>
              <a:avLst/>
              <a:gdLst/>
              <a:ahLst/>
              <a:cxnLst/>
              <a:rect l="l" t="t" r="r" b="b"/>
              <a:pathLst>
                <a:path w="635000" h="635000">
                  <a:moveTo>
                    <a:pt x="317500" y="0"/>
                  </a:moveTo>
                  <a:arcTo wR="317500" hR="317500" stAng="16200000" swAng="432000"/>
                  <a:lnTo>
                    <a:pt x="317500" y="317500"/>
                  </a:lnTo>
                  <a:close/>
                </a:path>
                <a:path w="635000" h="635000" fill="none">
                  <a:moveTo>
                    <a:pt x="357293" y="2503"/>
                  </a:moveTo>
                  <a:arcTo wR="317500" hR="317500" stAng="-4968000" swAng="21168000"/>
                </a:path>
              </a:pathLst>
            </a:custGeom>
            <a:grpFill/>
            <a:ln w="19050" cmpd="sng">
              <a:solidFill>
                <a:schemeClr val="tx1"/>
              </a:solidFill>
            </a:ln>
          </p:spPr>
          <p:txBody>
            <a:bodyPr/>
            <a:lstStyle/>
            <a:p>
              <a:endParaRPr lang="en-GB" sz="2099" b="0" i="0">
                <a:latin typeface="72 Brand" panose="020B0504030603020204" pitchFamily="34" charset="0"/>
              </a:endParaRPr>
            </a:p>
          </p:txBody>
        </p:sp>
        <p:sp>
          <p:nvSpPr>
            <p:cNvPr id="32" name="Harvey 3/100 [3]">
              <a:extLst>
                <a:ext uri="{FF2B5EF4-FFF2-40B4-BE49-F238E27FC236}">
                  <a16:creationId xmlns:a16="http://schemas.microsoft.com/office/drawing/2014/main" id="{46A461CD-8D28-4422-AF2A-8267EFA51CAD}"/>
                </a:ext>
              </a:extLst>
            </p:cNvPr>
            <p:cNvSpPr>
              <a:spLocks noChangeAspect="1"/>
            </p:cNvSpPr>
            <p:nvPr>
              <p:custDataLst>
                <p:tags r:id="rId43"/>
              </p:custDataLst>
            </p:nvPr>
          </p:nvSpPr>
          <p:spPr>
            <a:xfrm>
              <a:off x="4334905" y="3282696"/>
              <a:ext cx="292608" cy="292608"/>
            </a:xfrm>
            <a:custGeom>
              <a:avLst/>
              <a:gdLst/>
              <a:ahLst/>
              <a:cxnLst/>
              <a:rect l="l" t="t" r="r" b="b"/>
              <a:pathLst>
                <a:path w="635000" h="635000">
                  <a:moveTo>
                    <a:pt x="317500" y="0"/>
                  </a:moveTo>
                  <a:arcTo wR="317500" hR="317500" stAng="16200000" swAng="647999"/>
                  <a:lnTo>
                    <a:pt x="317500" y="317500"/>
                  </a:lnTo>
                  <a:close/>
                </a:path>
                <a:path w="635000" h="635000" fill="none">
                  <a:moveTo>
                    <a:pt x="376993" y="5623"/>
                  </a:moveTo>
                  <a:arcTo wR="317500" hR="317500" stAng="-4752000" swAng="20952000"/>
                </a:path>
              </a:pathLst>
            </a:custGeom>
            <a:grpFill/>
            <a:ln w="19050" cmpd="sng">
              <a:solidFill>
                <a:schemeClr val="tx1"/>
              </a:solidFill>
            </a:ln>
          </p:spPr>
          <p:txBody>
            <a:bodyPr/>
            <a:lstStyle/>
            <a:p>
              <a:endParaRPr lang="en-GB" sz="2099" b="0" i="0">
                <a:latin typeface="72 Brand" panose="020B0504030603020204" pitchFamily="34" charset="0"/>
              </a:endParaRPr>
            </a:p>
          </p:txBody>
        </p:sp>
        <p:sp>
          <p:nvSpPr>
            <p:cNvPr id="33" name="Harvey 4/100 [4]">
              <a:extLst>
                <a:ext uri="{FF2B5EF4-FFF2-40B4-BE49-F238E27FC236}">
                  <a16:creationId xmlns:a16="http://schemas.microsoft.com/office/drawing/2014/main" id="{0A337C3A-F021-437D-9E3D-FDE5AF266029}"/>
                </a:ext>
              </a:extLst>
            </p:cNvPr>
            <p:cNvSpPr>
              <a:spLocks noChangeAspect="1"/>
            </p:cNvSpPr>
            <p:nvPr>
              <p:custDataLst>
                <p:tags r:id="rId44"/>
              </p:custDataLst>
            </p:nvPr>
          </p:nvSpPr>
          <p:spPr>
            <a:xfrm>
              <a:off x="4334905" y="3282696"/>
              <a:ext cx="292608" cy="292608"/>
            </a:xfrm>
            <a:custGeom>
              <a:avLst/>
              <a:gdLst/>
              <a:ahLst/>
              <a:cxnLst/>
              <a:rect l="l" t="t" r="r" b="b"/>
              <a:pathLst>
                <a:path w="635000" h="635000">
                  <a:moveTo>
                    <a:pt x="317500" y="0"/>
                  </a:moveTo>
                  <a:arcTo wR="317500" hR="317500" stAng="16200000" swAng="864000"/>
                  <a:lnTo>
                    <a:pt x="317500" y="317500"/>
                  </a:lnTo>
                  <a:close/>
                </a:path>
                <a:path w="635000" h="635000" fill="none">
                  <a:moveTo>
                    <a:pt x="396459" y="9974"/>
                  </a:moveTo>
                  <a:arcTo wR="317500" hR="317500" stAng="-4536000" swAng="20735999"/>
                </a:path>
              </a:pathLst>
            </a:custGeom>
            <a:grpFill/>
            <a:ln w="19050" cmpd="sng">
              <a:solidFill>
                <a:schemeClr val="tx1"/>
              </a:solidFill>
            </a:ln>
          </p:spPr>
          <p:txBody>
            <a:bodyPr/>
            <a:lstStyle/>
            <a:p>
              <a:endParaRPr lang="en-GB" sz="2099" b="0" i="0">
                <a:latin typeface="72 Brand" panose="020B0504030603020204" pitchFamily="34" charset="0"/>
              </a:endParaRPr>
            </a:p>
          </p:txBody>
        </p:sp>
        <p:sp>
          <p:nvSpPr>
            <p:cNvPr id="35" name="Harvey 5/100 [5]">
              <a:extLst>
                <a:ext uri="{FF2B5EF4-FFF2-40B4-BE49-F238E27FC236}">
                  <a16:creationId xmlns:a16="http://schemas.microsoft.com/office/drawing/2014/main" id="{BDF66AF7-3D75-4118-B7E6-241B2C41B2C9}"/>
                </a:ext>
              </a:extLst>
            </p:cNvPr>
            <p:cNvSpPr>
              <a:spLocks noChangeAspect="1"/>
            </p:cNvSpPr>
            <p:nvPr>
              <p:custDataLst>
                <p:tags r:id="rId45"/>
              </p:custDataLst>
            </p:nvPr>
          </p:nvSpPr>
          <p:spPr>
            <a:xfrm>
              <a:off x="4334905" y="3282696"/>
              <a:ext cx="292608" cy="292608"/>
            </a:xfrm>
            <a:custGeom>
              <a:avLst/>
              <a:gdLst/>
              <a:ahLst/>
              <a:cxnLst/>
              <a:rect l="l" t="t" r="r" b="b"/>
              <a:pathLst>
                <a:path w="635000" h="635000">
                  <a:moveTo>
                    <a:pt x="317500" y="0"/>
                  </a:moveTo>
                  <a:arcTo wR="317500" hR="317500" stAng="16200000" swAng="1080000"/>
                  <a:lnTo>
                    <a:pt x="317500" y="317500"/>
                  </a:lnTo>
                  <a:close/>
                </a:path>
                <a:path w="635000" h="635000" fill="none">
                  <a:moveTo>
                    <a:pt x="415612" y="15539"/>
                  </a:moveTo>
                  <a:arcTo wR="317500" hR="317500" stAng="-4320000" swAng="20520000"/>
                </a:path>
              </a:pathLst>
            </a:custGeom>
            <a:grpFill/>
            <a:ln w="19050" cmpd="sng">
              <a:solidFill>
                <a:schemeClr val="tx1"/>
              </a:solidFill>
            </a:ln>
          </p:spPr>
          <p:txBody>
            <a:bodyPr/>
            <a:lstStyle/>
            <a:p>
              <a:endParaRPr lang="en-GB" sz="2099" b="0" i="0">
                <a:latin typeface="72 Brand" panose="020B0504030603020204" pitchFamily="34" charset="0"/>
              </a:endParaRPr>
            </a:p>
          </p:txBody>
        </p:sp>
        <p:sp>
          <p:nvSpPr>
            <p:cNvPr id="36" name="Harvey 6/100 [6]">
              <a:extLst>
                <a:ext uri="{FF2B5EF4-FFF2-40B4-BE49-F238E27FC236}">
                  <a16:creationId xmlns:a16="http://schemas.microsoft.com/office/drawing/2014/main" id="{E74E7438-4315-4097-9BA7-F0CE3252AC14}"/>
                </a:ext>
              </a:extLst>
            </p:cNvPr>
            <p:cNvSpPr>
              <a:spLocks noChangeAspect="1"/>
            </p:cNvSpPr>
            <p:nvPr>
              <p:custDataLst>
                <p:tags r:id="rId46"/>
              </p:custDataLst>
            </p:nvPr>
          </p:nvSpPr>
          <p:spPr>
            <a:xfrm>
              <a:off x="4334905" y="3282696"/>
              <a:ext cx="292608" cy="292608"/>
            </a:xfrm>
            <a:custGeom>
              <a:avLst/>
              <a:gdLst/>
              <a:ahLst/>
              <a:cxnLst/>
              <a:rect l="l" t="t" r="r" b="b"/>
              <a:pathLst>
                <a:path w="635000" h="635000">
                  <a:moveTo>
                    <a:pt x="317500" y="0"/>
                  </a:moveTo>
                  <a:arcTo wR="317500" hR="317500" stAng="16200000" swAng="1295999"/>
                  <a:lnTo>
                    <a:pt x="317500" y="317500"/>
                  </a:lnTo>
                  <a:close/>
                </a:path>
                <a:path w="635000" h="635000" fill="none">
                  <a:moveTo>
                    <a:pt x="434379" y="22295"/>
                  </a:moveTo>
                  <a:arcTo wR="317500" hR="317500" stAng="-4104000" swAng="20304000"/>
                </a:path>
              </a:pathLst>
            </a:custGeom>
            <a:grpFill/>
            <a:ln w="19050" cmpd="sng">
              <a:solidFill>
                <a:schemeClr val="tx1"/>
              </a:solidFill>
            </a:ln>
          </p:spPr>
          <p:txBody>
            <a:bodyPr/>
            <a:lstStyle/>
            <a:p>
              <a:endParaRPr lang="en-GB" sz="2099" b="0" i="0">
                <a:latin typeface="72 Brand" panose="020B0504030603020204" pitchFamily="34" charset="0"/>
              </a:endParaRPr>
            </a:p>
          </p:txBody>
        </p:sp>
        <p:sp>
          <p:nvSpPr>
            <p:cNvPr id="37" name="Harvey 7/100 [7]">
              <a:extLst>
                <a:ext uri="{FF2B5EF4-FFF2-40B4-BE49-F238E27FC236}">
                  <a16:creationId xmlns:a16="http://schemas.microsoft.com/office/drawing/2014/main" id="{FEBA4E91-97BB-4DAC-B193-66FA4828DB26}"/>
                </a:ext>
              </a:extLst>
            </p:cNvPr>
            <p:cNvSpPr>
              <a:spLocks noChangeAspect="1"/>
            </p:cNvSpPr>
            <p:nvPr>
              <p:custDataLst>
                <p:tags r:id="rId47"/>
              </p:custDataLst>
            </p:nvPr>
          </p:nvSpPr>
          <p:spPr>
            <a:xfrm>
              <a:off x="4334905" y="3282696"/>
              <a:ext cx="292608" cy="292608"/>
            </a:xfrm>
            <a:custGeom>
              <a:avLst/>
              <a:gdLst/>
              <a:ahLst/>
              <a:cxnLst/>
              <a:rect l="l" t="t" r="r" b="b"/>
              <a:pathLst>
                <a:path w="635000" h="635000">
                  <a:moveTo>
                    <a:pt x="317500" y="0"/>
                  </a:moveTo>
                  <a:arcTo wR="317500" hR="317500" stAng="16200000" swAng="1512000"/>
                  <a:lnTo>
                    <a:pt x="317500" y="317500"/>
                  </a:lnTo>
                  <a:close/>
                </a:path>
                <a:path w="635000" h="635000" fill="none">
                  <a:moveTo>
                    <a:pt x="452684" y="30217"/>
                  </a:moveTo>
                  <a:arcTo wR="317500" hR="317500" stAng="-3888000" swAng="20087999"/>
                </a:path>
              </a:pathLst>
            </a:custGeom>
            <a:grpFill/>
            <a:ln w="19050" cmpd="sng">
              <a:solidFill>
                <a:schemeClr val="tx1"/>
              </a:solidFill>
            </a:ln>
          </p:spPr>
          <p:txBody>
            <a:bodyPr/>
            <a:lstStyle/>
            <a:p>
              <a:endParaRPr lang="en-GB" sz="2099" b="0" i="0">
                <a:latin typeface="72 Brand" panose="020B0504030603020204" pitchFamily="34" charset="0"/>
              </a:endParaRPr>
            </a:p>
          </p:txBody>
        </p:sp>
        <p:sp>
          <p:nvSpPr>
            <p:cNvPr id="38" name="Harvey 8/100 [8]">
              <a:extLst>
                <a:ext uri="{FF2B5EF4-FFF2-40B4-BE49-F238E27FC236}">
                  <a16:creationId xmlns:a16="http://schemas.microsoft.com/office/drawing/2014/main" id="{EEB85E02-177B-40CF-B926-A4423CC7C827}"/>
                </a:ext>
              </a:extLst>
            </p:cNvPr>
            <p:cNvSpPr>
              <a:spLocks noChangeAspect="1"/>
            </p:cNvSpPr>
            <p:nvPr>
              <p:custDataLst>
                <p:tags r:id="rId48"/>
              </p:custDataLst>
            </p:nvPr>
          </p:nvSpPr>
          <p:spPr>
            <a:xfrm>
              <a:off x="4334905" y="3282696"/>
              <a:ext cx="292608" cy="292608"/>
            </a:xfrm>
            <a:custGeom>
              <a:avLst/>
              <a:gdLst/>
              <a:ahLst/>
              <a:cxnLst/>
              <a:rect l="l" t="t" r="r" b="b"/>
              <a:pathLst>
                <a:path w="635000" h="635000">
                  <a:moveTo>
                    <a:pt x="317500" y="0"/>
                  </a:moveTo>
                  <a:arcTo wR="317500" hR="317500" stAng="16200000" swAng="1728000"/>
                  <a:lnTo>
                    <a:pt x="317500" y="317500"/>
                  </a:lnTo>
                  <a:close/>
                </a:path>
                <a:path w="635000" h="635000" fill="none">
                  <a:moveTo>
                    <a:pt x="470456" y="39272"/>
                  </a:moveTo>
                  <a:arcTo wR="317500" hR="317500" stAng="-3672000" swAng="19872000"/>
                </a:path>
              </a:pathLst>
            </a:custGeom>
            <a:grpFill/>
            <a:ln w="19050" cmpd="sng">
              <a:solidFill>
                <a:schemeClr val="tx1"/>
              </a:solidFill>
            </a:ln>
          </p:spPr>
          <p:txBody>
            <a:bodyPr/>
            <a:lstStyle/>
            <a:p>
              <a:endParaRPr lang="en-GB" sz="2099" b="0" i="0">
                <a:latin typeface="72 Brand" panose="020B0504030603020204" pitchFamily="34" charset="0"/>
              </a:endParaRPr>
            </a:p>
          </p:txBody>
        </p:sp>
        <p:sp>
          <p:nvSpPr>
            <p:cNvPr id="39" name="Harvey 9/100 [9]">
              <a:extLst>
                <a:ext uri="{FF2B5EF4-FFF2-40B4-BE49-F238E27FC236}">
                  <a16:creationId xmlns:a16="http://schemas.microsoft.com/office/drawing/2014/main" id="{C133BC7F-B0E3-404F-92D1-BB930C4F3311}"/>
                </a:ext>
              </a:extLst>
            </p:cNvPr>
            <p:cNvSpPr>
              <a:spLocks noChangeAspect="1"/>
            </p:cNvSpPr>
            <p:nvPr>
              <p:custDataLst>
                <p:tags r:id="rId49"/>
              </p:custDataLst>
            </p:nvPr>
          </p:nvSpPr>
          <p:spPr>
            <a:xfrm>
              <a:off x="4334905" y="3282696"/>
              <a:ext cx="292608" cy="292608"/>
            </a:xfrm>
            <a:custGeom>
              <a:avLst/>
              <a:gdLst/>
              <a:ahLst/>
              <a:cxnLst/>
              <a:rect l="l" t="t" r="r" b="b"/>
              <a:pathLst>
                <a:path w="635000" h="635000">
                  <a:moveTo>
                    <a:pt x="317500" y="0"/>
                  </a:moveTo>
                  <a:arcTo wR="317500" hR="317500" stAng="16200000" swAng="1944000"/>
                  <a:lnTo>
                    <a:pt x="317500" y="317500"/>
                  </a:lnTo>
                  <a:close/>
                </a:path>
                <a:path w="635000" h="635000" fill="none">
                  <a:moveTo>
                    <a:pt x="487625" y="49425"/>
                  </a:moveTo>
                  <a:arcTo wR="317500" hR="317500" stAng="-3456000" swAng="19656000"/>
                </a:path>
              </a:pathLst>
            </a:custGeom>
            <a:grpFill/>
            <a:ln w="19050" cmpd="sng">
              <a:solidFill>
                <a:schemeClr val="tx1"/>
              </a:solidFill>
            </a:ln>
          </p:spPr>
          <p:txBody>
            <a:bodyPr/>
            <a:lstStyle/>
            <a:p>
              <a:endParaRPr lang="en-GB" sz="2099" b="0" i="0">
                <a:latin typeface="72 Brand" panose="020B0504030603020204" pitchFamily="34" charset="0"/>
              </a:endParaRPr>
            </a:p>
          </p:txBody>
        </p:sp>
        <p:sp>
          <p:nvSpPr>
            <p:cNvPr id="40" name="Harvey 10/100 [10]">
              <a:extLst>
                <a:ext uri="{FF2B5EF4-FFF2-40B4-BE49-F238E27FC236}">
                  <a16:creationId xmlns:a16="http://schemas.microsoft.com/office/drawing/2014/main" id="{F2FB72A6-CDF7-48B3-A3B8-5A5FC061802C}"/>
                </a:ext>
              </a:extLst>
            </p:cNvPr>
            <p:cNvSpPr>
              <a:spLocks noChangeAspect="1"/>
            </p:cNvSpPr>
            <p:nvPr>
              <p:custDataLst>
                <p:tags r:id="rId50"/>
              </p:custDataLst>
            </p:nvPr>
          </p:nvSpPr>
          <p:spPr>
            <a:xfrm>
              <a:off x="4334905" y="3282696"/>
              <a:ext cx="292608" cy="292608"/>
            </a:xfrm>
            <a:custGeom>
              <a:avLst/>
              <a:gdLst/>
              <a:ahLst/>
              <a:cxnLst/>
              <a:rect l="l" t="t" r="r" b="b"/>
              <a:pathLst>
                <a:path w="635000" h="635000">
                  <a:moveTo>
                    <a:pt x="317500" y="0"/>
                  </a:moveTo>
                  <a:arcTo wR="317500" hR="317500" stAng="16200000" swAng="2160000"/>
                  <a:lnTo>
                    <a:pt x="317500" y="317500"/>
                  </a:lnTo>
                  <a:close/>
                </a:path>
                <a:path w="635000" h="635000" fill="none">
                  <a:moveTo>
                    <a:pt x="504121" y="60637"/>
                  </a:moveTo>
                  <a:arcTo wR="317500" hR="317500" stAng="-3240000" swAng="19440000"/>
                </a:path>
              </a:pathLst>
            </a:custGeom>
            <a:grpFill/>
            <a:ln w="19050" cmpd="sng">
              <a:solidFill>
                <a:schemeClr val="tx1"/>
              </a:solidFill>
            </a:ln>
          </p:spPr>
          <p:txBody>
            <a:bodyPr/>
            <a:lstStyle/>
            <a:p>
              <a:endParaRPr lang="en-GB" sz="2099" b="0" i="0">
                <a:latin typeface="72 Brand" panose="020B0504030603020204" pitchFamily="34" charset="0"/>
              </a:endParaRPr>
            </a:p>
          </p:txBody>
        </p:sp>
        <p:sp>
          <p:nvSpPr>
            <p:cNvPr id="41" name="Harvey 11/100 [11]">
              <a:extLst>
                <a:ext uri="{FF2B5EF4-FFF2-40B4-BE49-F238E27FC236}">
                  <a16:creationId xmlns:a16="http://schemas.microsoft.com/office/drawing/2014/main" id="{F3110C8B-1B18-4579-AB3F-0F4A0840CF38}"/>
                </a:ext>
              </a:extLst>
            </p:cNvPr>
            <p:cNvSpPr>
              <a:spLocks noChangeAspect="1"/>
            </p:cNvSpPr>
            <p:nvPr>
              <p:custDataLst>
                <p:tags r:id="rId51"/>
              </p:custDataLst>
            </p:nvPr>
          </p:nvSpPr>
          <p:spPr>
            <a:xfrm>
              <a:off x="4334905" y="3282696"/>
              <a:ext cx="292608" cy="292608"/>
            </a:xfrm>
            <a:custGeom>
              <a:avLst/>
              <a:gdLst/>
              <a:ahLst/>
              <a:cxnLst/>
              <a:rect l="l" t="t" r="r" b="b"/>
              <a:pathLst>
                <a:path w="635000" h="635000">
                  <a:moveTo>
                    <a:pt x="317500" y="0"/>
                  </a:moveTo>
                  <a:arcTo wR="317500" hR="317500" stAng="16200000" swAng="2376000"/>
                  <a:lnTo>
                    <a:pt x="317500" y="317500"/>
                  </a:lnTo>
                  <a:close/>
                </a:path>
                <a:path w="635000" h="635000" fill="none">
                  <a:moveTo>
                    <a:pt x="519882" y="72862"/>
                  </a:moveTo>
                  <a:arcTo wR="317500" hR="317500" stAng="-3024000" swAng="19224000"/>
                </a:path>
              </a:pathLst>
            </a:custGeom>
            <a:grpFill/>
            <a:ln w="19050" cmpd="sng">
              <a:solidFill>
                <a:schemeClr val="tx1"/>
              </a:solidFill>
            </a:ln>
          </p:spPr>
          <p:txBody>
            <a:bodyPr/>
            <a:lstStyle/>
            <a:p>
              <a:endParaRPr lang="en-GB" sz="2099" b="0" i="0">
                <a:latin typeface="72 Brand" panose="020B0504030603020204" pitchFamily="34" charset="0"/>
              </a:endParaRPr>
            </a:p>
          </p:txBody>
        </p:sp>
        <p:sp>
          <p:nvSpPr>
            <p:cNvPr id="42" name="Harvey 12/100 [12]">
              <a:extLst>
                <a:ext uri="{FF2B5EF4-FFF2-40B4-BE49-F238E27FC236}">
                  <a16:creationId xmlns:a16="http://schemas.microsoft.com/office/drawing/2014/main" id="{84A1B722-E5AC-45F7-9498-7FF502B6FA2B}"/>
                </a:ext>
              </a:extLst>
            </p:cNvPr>
            <p:cNvSpPr>
              <a:spLocks noChangeAspect="1"/>
            </p:cNvSpPr>
            <p:nvPr>
              <p:custDataLst>
                <p:tags r:id="rId52"/>
              </p:custDataLst>
            </p:nvPr>
          </p:nvSpPr>
          <p:spPr>
            <a:xfrm>
              <a:off x="4334905" y="3282696"/>
              <a:ext cx="292608" cy="292608"/>
            </a:xfrm>
            <a:custGeom>
              <a:avLst/>
              <a:gdLst/>
              <a:ahLst/>
              <a:cxnLst/>
              <a:rect l="l" t="t" r="r" b="b"/>
              <a:pathLst>
                <a:path w="635000" h="635000">
                  <a:moveTo>
                    <a:pt x="317500" y="0"/>
                  </a:moveTo>
                  <a:arcTo wR="317500" hR="317500" stAng="16200000" swAng="2591999"/>
                  <a:lnTo>
                    <a:pt x="317500" y="317500"/>
                  </a:lnTo>
                  <a:close/>
                </a:path>
                <a:path w="635000" h="635000" fill="none">
                  <a:moveTo>
                    <a:pt x="534843" y="86052"/>
                  </a:moveTo>
                  <a:arcTo wR="317500" hR="317500" stAng="-2808000" swAng="19008000"/>
                </a:path>
              </a:pathLst>
            </a:custGeom>
            <a:grpFill/>
            <a:ln w="19050" cmpd="sng">
              <a:solidFill>
                <a:schemeClr val="tx1"/>
              </a:solidFill>
            </a:ln>
          </p:spPr>
          <p:txBody>
            <a:bodyPr/>
            <a:lstStyle/>
            <a:p>
              <a:endParaRPr lang="en-GB" sz="2099" b="0" i="0">
                <a:latin typeface="72 Brand" panose="020B0504030603020204" pitchFamily="34" charset="0"/>
              </a:endParaRPr>
            </a:p>
          </p:txBody>
        </p:sp>
        <p:sp>
          <p:nvSpPr>
            <p:cNvPr id="43" name="Harvey 13/100 [13]">
              <a:extLst>
                <a:ext uri="{FF2B5EF4-FFF2-40B4-BE49-F238E27FC236}">
                  <a16:creationId xmlns:a16="http://schemas.microsoft.com/office/drawing/2014/main" id="{A5599F20-B957-4DF9-8B04-F2B77AAF0BDB}"/>
                </a:ext>
              </a:extLst>
            </p:cNvPr>
            <p:cNvSpPr>
              <a:spLocks noChangeAspect="1"/>
            </p:cNvSpPr>
            <p:nvPr>
              <p:custDataLst>
                <p:tags r:id="rId53"/>
              </p:custDataLst>
            </p:nvPr>
          </p:nvSpPr>
          <p:spPr>
            <a:xfrm>
              <a:off x="4334905" y="3282696"/>
              <a:ext cx="292608" cy="292608"/>
            </a:xfrm>
            <a:custGeom>
              <a:avLst/>
              <a:gdLst/>
              <a:ahLst/>
              <a:cxnLst/>
              <a:rect l="l" t="t" r="r" b="b"/>
              <a:pathLst>
                <a:path w="635000" h="635000">
                  <a:moveTo>
                    <a:pt x="317500" y="0"/>
                  </a:moveTo>
                  <a:arcTo wR="317500" hR="317500" stAng="16200000" swAng="2808000"/>
                  <a:lnTo>
                    <a:pt x="317500" y="317500"/>
                  </a:lnTo>
                  <a:close/>
                </a:path>
                <a:path w="635000" h="635000" fill="none">
                  <a:moveTo>
                    <a:pt x="548947" y="100156"/>
                  </a:moveTo>
                  <a:arcTo wR="317500" hR="317500" stAng="-2591999" swAng="18792000"/>
                </a:path>
              </a:pathLst>
            </a:custGeom>
            <a:grpFill/>
            <a:ln w="19050" cmpd="sng">
              <a:solidFill>
                <a:schemeClr val="tx1"/>
              </a:solidFill>
            </a:ln>
          </p:spPr>
          <p:txBody>
            <a:bodyPr/>
            <a:lstStyle/>
            <a:p>
              <a:endParaRPr lang="en-GB" sz="2099" b="0" i="0">
                <a:latin typeface="72 Brand" panose="020B0504030603020204" pitchFamily="34" charset="0"/>
              </a:endParaRPr>
            </a:p>
          </p:txBody>
        </p:sp>
        <p:sp>
          <p:nvSpPr>
            <p:cNvPr id="44" name="Harvey 14/100 [14]">
              <a:extLst>
                <a:ext uri="{FF2B5EF4-FFF2-40B4-BE49-F238E27FC236}">
                  <a16:creationId xmlns:a16="http://schemas.microsoft.com/office/drawing/2014/main" id="{F74357FC-EB3D-46C4-B56A-5007C9F4FB84}"/>
                </a:ext>
              </a:extLst>
            </p:cNvPr>
            <p:cNvSpPr>
              <a:spLocks noChangeAspect="1"/>
            </p:cNvSpPr>
            <p:nvPr>
              <p:custDataLst>
                <p:tags r:id="rId54"/>
              </p:custDataLst>
            </p:nvPr>
          </p:nvSpPr>
          <p:spPr>
            <a:xfrm>
              <a:off x="4334905" y="3282696"/>
              <a:ext cx="292608" cy="292608"/>
            </a:xfrm>
            <a:custGeom>
              <a:avLst/>
              <a:gdLst/>
              <a:ahLst/>
              <a:cxnLst/>
              <a:rect l="l" t="t" r="r" b="b"/>
              <a:pathLst>
                <a:path w="635000" h="635000">
                  <a:moveTo>
                    <a:pt x="317500" y="0"/>
                  </a:moveTo>
                  <a:arcTo wR="317500" hR="317500" stAng="16200000" swAng="3024000"/>
                  <a:lnTo>
                    <a:pt x="317500" y="317500"/>
                  </a:lnTo>
                  <a:close/>
                </a:path>
                <a:path w="635000" h="635000" fill="none">
                  <a:moveTo>
                    <a:pt x="562137" y="115117"/>
                  </a:moveTo>
                  <a:arcTo wR="317500" hR="317500" stAng="-2375999" swAng="18576000"/>
                </a:path>
              </a:pathLst>
            </a:custGeom>
            <a:grpFill/>
            <a:ln w="19050" cmpd="sng">
              <a:solidFill>
                <a:schemeClr val="tx1"/>
              </a:solidFill>
            </a:ln>
          </p:spPr>
          <p:txBody>
            <a:bodyPr/>
            <a:lstStyle/>
            <a:p>
              <a:endParaRPr lang="en-GB" sz="2099" b="0" i="0">
                <a:latin typeface="72 Brand" panose="020B0504030603020204" pitchFamily="34" charset="0"/>
              </a:endParaRPr>
            </a:p>
          </p:txBody>
        </p:sp>
        <p:sp>
          <p:nvSpPr>
            <p:cNvPr id="45" name="Harvey 15/100 [15]">
              <a:extLst>
                <a:ext uri="{FF2B5EF4-FFF2-40B4-BE49-F238E27FC236}">
                  <a16:creationId xmlns:a16="http://schemas.microsoft.com/office/drawing/2014/main" id="{32E8E8F3-9DBC-46F4-9700-CAF071913650}"/>
                </a:ext>
              </a:extLst>
            </p:cNvPr>
            <p:cNvSpPr>
              <a:spLocks noChangeAspect="1"/>
            </p:cNvSpPr>
            <p:nvPr>
              <p:custDataLst>
                <p:tags r:id="rId55"/>
              </p:custDataLst>
            </p:nvPr>
          </p:nvSpPr>
          <p:spPr>
            <a:xfrm>
              <a:off x="4334905" y="3282696"/>
              <a:ext cx="292608" cy="292608"/>
            </a:xfrm>
            <a:custGeom>
              <a:avLst/>
              <a:gdLst/>
              <a:ahLst/>
              <a:cxnLst/>
              <a:rect l="l" t="t" r="r" b="b"/>
              <a:pathLst>
                <a:path w="635000" h="635000">
                  <a:moveTo>
                    <a:pt x="317500" y="0"/>
                  </a:moveTo>
                  <a:arcTo wR="317500" hR="317500" stAng="16200000" swAng="3240000"/>
                  <a:lnTo>
                    <a:pt x="317500" y="317500"/>
                  </a:lnTo>
                  <a:close/>
                </a:path>
                <a:path w="635000" h="635000" fill="none">
                  <a:moveTo>
                    <a:pt x="574362" y="130878"/>
                  </a:moveTo>
                  <a:arcTo wR="317500" hR="317500" stAng="-2160000" swAng="18360000"/>
                </a:path>
              </a:pathLst>
            </a:custGeom>
            <a:grpFill/>
            <a:ln w="19050" cmpd="sng">
              <a:solidFill>
                <a:schemeClr val="tx1"/>
              </a:solidFill>
            </a:ln>
          </p:spPr>
          <p:txBody>
            <a:bodyPr/>
            <a:lstStyle/>
            <a:p>
              <a:endParaRPr lang="en-GB" sz="2099" b="0" i="0">
                <a:latin typeface="72 Brand" panose="020B0504030603020204" pitchFamily="34" charset="0"/>
              </a:endParaRPr>
            </a:p>
          </p:txBody>
        </p:sp>
        <p:sp>
          <p:nvSpPr>
            <p:cNvPr id="46" name="Harvey 16/100 [16]">
              <a:extLst>
                <a:ext uri="{FF2B5EF4-FFF2-40B4-BE49-F238E27FC236}">
                  <a16:creationId xmlns:a16="http://schemas.microsoft.com/office/drawing/2014/main" id="{71360883-3CF3-4439-9568-E456C60454A8}"/>
                </a:ext>
              </a:extLst>
            </p:cNvPr>
            <p:cNvSpPr>
              <a:spLocks noChangeAspect="1"/>
            </p:cNvSpPr>
            <p:nvPr>
              <p:custDataLst>
                <p:tags r:id="rId56"/>
              </p:custDataLst>
            </p:nvPr>
          </p:nvSpPr>
          <p:spPr>
            <a:xfrm>
              <a:off x="4334905" y="3282696"/>
              <a:ext cx="292608" cy="292608"/>
            </a:xfrm>
            <a:custGeom>
              <a:avLst/>
              <a:gdLst/>
              <a:ahLst/>
              <a:cxnLst/>
              <a:rect l="l" t="t" r="r" b="b"/>
              <a:pathLst>
                <a:path w="635000" h="635000">
                  <a:moveTo>
                    <a:pt x="317500" y="0"/>
                  </a:moveTo>
                  <a:arcTo wR="317500" hR="317500" stAng="16200000" swAng="3456000"/>
                  <a:lnTo>
                    <a:pt x="317500" y="317500"/>
                  </a:lnTo>
                  <a:close/>
                </a:path>
                <a:path w="635000" h="635000" fill="none">
                  <a:moveTo>
                    <a:pt x="585574" y="147374"/>
                  </a:moveTo>
                  <a:arcTo wR="317500" hR="317500" stAng="-1944000" swAng="18144000"/>
                </a:path>
              </a:pathLst>
            </a:custGeom>
            <a:grpFill/>
            <a:ln w="19050" cmpd="sng">
              <a:solidFill>
                <a:schemeClr val="tx1"/>
              </a:solidFill>
            </a:ln>
          </p:spPr>
          <p:txBody>
            <a:bodyPr/>
            <a:lstStyle/>
            <a:p>
              <a:endParaRPr lang="en-GB" sz="2099" b="0" i="0">
                <a:latin typeface="72 Brand" panose="020B0504030603020204" pitchFamily="34" charset="0"/>
              </a:endParaRPr>
            </a:p>
          </p:txBody>
        </p:sp>
        <p:sp>
          <p:nvSpPr>
            <p:cNvPr id="47" name="Harvey 17/100 [17]">
              <a:extLst>
                <a:ext uri="{FF2B5EF4-FFF2-40B4-BE49-F238E27FC236}">
                  <a16:creationId xmlns:a16="http://schemas.microsoft.com/office/drawing/2014/main" id="{AE88FC9E-FB95-4413-AE3E-B8BF504735B5}"/>
                </a:ext>
              </a:extLst>
            </p:cNvPr>
            <p:cNvSpPr>
              <a:spLocks noChangeAspect="1"/>
            </p:cNvSpPr>
            <p:nvPr>
              <p:custDataLst>
                <p:tags r:id="rId57"/>
              </p:custDataLst>
            </p:nvPr>
          </p:nvSpPr>
          <p:spPr>
            <a:xfrm>
              <a:off x="4334905" y="3282696"/>
              <a:ext cx="292608" cy="292608"/>
            </a:xfrm>
            <a:custGeom>
              <a:avLst/>
              <a:gdLst/>
              <a:ahLst/>
              <a:cxnLst/>
              <a:rect l="l" t="t" r="r" b="b"/>
              <a:pathLst>
                <a:path w="635000" h="635000">
                  <a:moveTo>
                    <a:pt x="317500" y="0"/>
                  </a:moveTo>
                  <a:arcTo wR="317500" hR="317500" stAng="16200000" swAng="3672000"/>
                  <a:lnTo>
                    <a:pt x="317500" y="317500"/>
                  </a:lnTo>
                  <a:close/>
                </a:path>
                <a:path w="635000" h="635000" fill="none">
                  <a:moveTo>
                    <a:pt x="595727" y="164543"/>
                  </a:moveTo>
                  <a:arcTo wR="317500" hR="317500" stAng="-1727999" swAng="17928000"/>
                </a:path>
              </a:pathLst>
            </a:custGeom>
            <a:grpFill/>
            <a:ln w="19050" cmpd="sng">
              <a:solidFill>
                <a:schemeClr val="tx1"/>
              </a:solidFill>
            </a:ln>
          </p:spPr>
          <p:txBody>
            <a:bodyPr/>
            <a:lstStyle/>
            <a:p>
              <a:endParaRPr lang="en-GB" sz="2099" b="0" i="0">
                <a:latin typeface="72 Brand" panose="020B0504030603020204" pitchFamily="34" charset="0"/>
              </a:endParaRPr>
            </a:p>
          </p:txBody>
        </p:sp>
        <p:sp>
          <p:nvSpPr>
            <p:cNvPr id="48" name="Harvey 18/100 [18]">
              <a:extLst>
                <a:ext uri="{FF2B5EF4-FFF2-40B4-BE49-F238E27FC236}">
                  <a16:creationId xmlns:a16="http://schemas.microsoft.com/office/drawing/2014/main" id="{62593B83-E4BE-4CE8-9B0B-25AF9B7D4254}"/>
                </a:ext>
              </a:extLst>
            </p:cNvPr>
            <p:cNvSpPr>
              <a:spLocks noChangeAspect="1"/>
            </p:cNvSpPr>
            <p:nvPr>
              <p:custDataLst>
                <p:tags r:id="rId58"/>
              </p:custDataLst>
            </p:nvPr>
          </p:nvSpPr>
          <p:spPr>
            <a:xfrm>
              <a:off x="4334905" y="3282696"/>
              <a:ext cx="292608" cy="292608"/>
            </a:xfrm>
            <a:custGeom>
              <a:avLst/>
              <a:gdLst/>
              <a:ahLst/>
              <a:cxnLst/>
              <a:rect l="l" t="t" r="r" b="b"/>
              <a:pathLst>
                <a:path w="635000" h="635000">
                  <a:moveTo>
                    <a:pt x="317500" y="0"/>
                  </a:moveTo>
                  <a:arcTo wR="317500" hR="317500" stAng="16200000" swAng="3888000"/>
                  <a:lnTo>
                    <a:pt x="317500" y="317500"/>
                  </a:lnTo>
                  <a:close/>
                </a:path>
                <a:path w="635000" h="635000" fill="none">
                  <a:moveTo>
                    <a:pt x="604782" y="182315"/>
                  </a:moveTo>
                  <a:arcTo wR="317500" hR="317500" stAng="-1512000" swAng="17712000"/>
                </a:path>
              </a:pathLst>
            </a:custGeom>
            <a:grpFill/>
            <a:ln w="19050" cmpd="sng">
              <a:solidFill>
                <a:schemeClr val="tx1"/>
              </a:solidFill>
            </a:ln>
          </p:spPr>
          <p:txBody>
            <a:bodyPr/>
            <a:lstStyle/>
            <a:p>
              <a:endParaRPr lang="en-GB" sz="2099" b="0" i="0">
                <a:latin typeface="72 Brand" panose="020B0504030603020204" pitchFamily="34" charset="0"/>
              </a:endParaRPr>
            </a:p>
          </p:txBody>
        </p:sp>
        <p:sp>
          <p:nvSpPr>
            <p:cNvPr id="49" name="Harvey 19/100 [19]">
              <a:extLst>
                <a:ext uri="{FF2B5EF4-FFF2-40B4-BE49-F238E27FC236}">
                  <a16:creationId xmlns:a16="http://schemas.microsoft.com/office/drawing/2014/main" id="{CD41838E-0172-403D-9B68-FD51310F5400}"/>
                </a:ext>
              </a:extLst>
            </p:cNvPr>
            <p:cNvSpPr>
              <a:spLocks noChangeAspect="1"/>
            </p:cNvSpPr>
            <p:nvPr>
              <p:custDataLst>
                <p:tags r:id="rId59"/>
              </p:custDataLst>
            </p:nvPr>
          </p:nvSpPr>
          <p:spPr>
            <a:xfrm>
              <a:off x="4334905" y="3282696"/>
              <a:ext cx="292608" cy="292608"/>
            </a:xfrm>
            <a:custGeom>
              <a:avLst/>
              <a:gdLst/>
              <a:ahLst/>
              <a:cxnLst/>
              <a:rect l="l" t="t" r="r" b="b"/>
              <a:pathLst>
                <a:path w="635000" h="635000">
                  <a:moveTo>
                    <a:pt x="317500" y="0"/>
                  </a:moveTo>
                  <a:arcTo wR="317500" hR="317500" stAng="16200000" swAng="4104000"/>
                  <a:lnTo>
                    <a:pt x="317500" y="317500"/>
                  </a:lnTo>
                  <a:close/>
                </a:path>
                <a:path w="635000" h="635000" fill="none">
                  <a:moveTo>
                    <a:pt x="612704" y="200620"/>
                  </a:moveTo>
                  <a:arcTo wR="317500" hR="317500" stAng="-1295999" swAng="17496000"/>
                </a:path>
              </a:pathLst>
            </a:custGeom>
            <a:grpFill/>
            <a:ln w="19050" cmpd="sng">
              <a:solidFill>
                <a:schemeClr val="tx1"/>
              </a:solidFill>
            </a:ln>
          </p:spPr>
          <p:txBody>
            <a:bodyPr/>
            <a:lstStyle/>
            <a:p>
              <a:endParaRPr lang="en-GB" sz="2099" b="0" i="0">
                <a:latin typeface="72 Brand" panose="020B0504030603020204" pitchFamily="34" charset="0"/>
              </a:endParaRPr>
            </a:p>
          </p:txBody>
        </p:sp>
        <p:sp>
          <p:nvSpPr>
            <p:cNvPr id="50" name="Harvey 20/100 [20]">
              <a:extLst>
                <a:ext uri="{FF2B5EF4-FFF2-40B4-BE49-F238E27FC236}">
                  <a16:creationId xmlns:a16="http://schemas.microsoft.com/office/drawing/2014/main" id="{EDE3F4CF-CB3E-40C2-B070-AC09F1E8FBD5}"/>
                </a:ext>
              </a:extLst>
            </p:cNvPr>
            <p:cNvSpPr>
              <a:spLocks noChangeAspect="1"/>
            </p:cNvSpPr>
            <p:nvPr>
              <p:custDataLst>
                <p:tags r:id="rId60"/>
              </p:custDataLst>
            </p:nvPr>
          </p:nvSpPr>
          <p:spPr>
            <a:xfrm>
              <a:off x="4334905" y="3282696"/>
              <a:ext cx="292608" cy="292608"/>
            </a:xfrm>
            <a:custGeom>
              <a:avLst/>
              <a:gdLst/>
              <a:ahLst/>
              <a:cxnLst/>
              <a:rect l="l" t="t" r="r" b="b"/>
              <a:pathLst>
                <a:path w="635000" h="635000">
                  <a:moveTo>
                    <a:pt x="317500" y="0"/>
                  </a:moveTo>
                  <a:arcTo wR="317500" hR="317500" stAng="16200000" swAng="4320000"/>
                  <a:lnTo>
                    <a:pt x="317500" y="317500"/>
                  </a:lnTo>
                  <a:close/>
                </a:path>
                <a:path w="635000" h="635000" fill="none">
                  <a:moveTo>
                    <a:pt x="619460" y="219387"/>
                  </a:moveTo>
                  <a:arcTo wR="317500" hR="317500" stAng="-1080000" swAng="17280000"/>
                </a:path>
              </a:pathLst>
            </a:custGeom>
            <a:grpFill/>
            <a:ln w="19050" cmpd="sng">
              <a:solidFill>
                <a:schemeClr val="tx1"/>
              </a:solidFill>
            </a:ln>
          </p:spPr>
          <p:txBody>
            <a:bodyPr/>
            <a:lstStyle/>
            <a:p>
              <a:endParaRPr lang="en-GB" sz="2099" b="0" i="0">
                <a:latin typeface="72 Brand" panose="020B0504030603020204" pitchFamily="34" charset="0"/>
              </a:endParaRPr>
            </a:p>
          </p:txBody>
        </p:sp>
        <p:sp>
          <p:nvSpPr>
            <p:cNvPr id="51" name="Harvey 21/100 [21]">
              <a:extLst>
                <a:ext uri="{FF2B5EF4-FFF2-40B4-BE49-F238E27FC236}">
                  <a16:creationId xmlns:a16="http://schemas.microsoft.com/office/drawing/2014/main" id="{CD8E25E7-83D2-4F78-92A7-435281704491}"/>
                </a:ext>
              </a:extLst>
            </p:cNvPr>
            <p:cNvSpPr>
              <a:spLocks noChangeAspect="1"/>
            </p:cNvSpPr>
            <p:nvPr>
              <p:custDataLst>
                <p:tags r:id="rId61"/>
              </p:custDataLst>
            </p:nvPr>
          </p:nvSpPr>
          <p:spPr>
            <a:xfrm>
              <a:off x="4334905" y="3282696"/>
              <a:ext cx="292608" cy="292608"/>
            </a:xfrm>
            <a:custGeom>
              <a:avLst/>
              <a:gdLst/>
              <a:ahLst/>
              <a:cxnLst/>
              <a:rect l="l" t="t" r="r" b="b"/>
              <a:pathLst>
                <a:path w="635000" h="635000">
                  <a:moveTo>
                    <a:pt x="317500" y="0"/>
                  </a:moveTo>
                  <a:arcTo wR="317500" hR="317500" stAng="16200000" swAng="4536000"/>
                  <a:lnTo>
                    <a:pt x="317500" y="317500"/>
                  </a:lnTo>
                  <a:close/>
                </a:path>
                <a:path w="635000" h="635000" fill="none">
                  <a:moveTo>
                    <a:pt x="625025" y="238540"/>
                  </a:moveTo>
                  <a:arcTo wR="317500" hR="317500" stAng="-864000" swAng="17064000"/>
                </a:path>
              </a:pathLst>
            </a:custGeom>
            <a:grpFill/>
            <a:ln w="19050" cmpd="sng">
              <a:solidFill>
                <a:schemeClr val="tx1"/>
              </a:solidFill>
            </a:ln>
          </p:spPr>
          <p:txBody>
            <a:bodyPr/>
            <a:lstStyle/>
            <a:p>
              <a:endParaRPr lang="en-GB" sz="2099" b="0" i="0">
                <a:latin typeface="72 Brand" panose="020B0504030603020204" pitchFamily="34" charset="0"/>
              </a:endParaRPr>
            </a:p>
          </p:txBody>
        </p:sp>
        <p:sp>
          <p:nvSpPr>
            <p:cNvPr id="52" name="Harvey 22/100 [22]">
              <a:extLst>
                <a:ext uri="{FF2B5EF4-FFF2-40B4-BE49-F238E27FC236}">
                  <a16:creationId xmlns:a16="http://schemas.microsoft.com/office/drawing/2014/main" id="{C6A696FB-9EFC-47F6-9860-247C48C1FC3D}"/>
                </a:ext>
              </a:extLst>
            </p:cNvPr>
            <p:cNvSpPr>
              <a:spLocks noChangeAspect="1"/>
            </p:cNvSpPr>
            <p:nvPr>
              <p:custDataLst>
                <p:tags r:id="rId62"/>
              </p:custDataLst>
            </p:nvPr>
          </p:nvSpPr>
          <p:spPr>
            <a:xfrm>
              <a:off x="4334905" y="3282696"/>
              <a:ext cx="292608" cy="292608"/>
            </a:xfrm>
            <a:custGeom>
              <a:avLst/>
              <a:gdLst/>
              <a:ahLst/>
              <a:cxnLst/>
              <a:rect l="l" t="t" r="r" b="b"/>
              <a:pathLst>
                <a:path w="635000" h="635000">
                  <a:moveTo>
                    <a:pt x="317500" y="0"/>
                  </a:moveTo>
                  <a:arcTo wR="317500" hR="317500" stAng="16200000" swAng="4752000"/>
                  <a:lnTo>
                    <a:pt x="317500" y="317500"/>
                  </a:lnTo>
                  <a:close/>
                </a:path>
                <a:path w="635000" h="635000" fill="none">
                  <a:moveTo>
                    <a:pt x="629376" y="258006"/>
                  </a:moveTo>
                  <a:arcTo wR="317500" hR="317500" stAng="-647999" swAng="16848000"/>
                </a:path>
              </a:pathLst>
            </a:custGeom>
            <a:grpFill/>
            <a:ln w="19050" cmpd="sng">
              <a:solidFill>
                <a:schemeClr val="tx1"/>
              </a:solidFill>
            </a:ln>
          </p:spPr>
          <p:txBody>
            <a:bodyPr/>
            <a:lstStyle/>
            <a:p>
              <a:endParaRPr lang="en-GB" sz="2099" b="0" i="0">
                <a:latin typeface="72 Brand" panose="020B0504030603020204" pitchFamily="34" charset="0"/>
              </a:endParaRPr>
            </a:p>
          </p:txBody>
        </p:sp>
        <p:sp>
          <p:nvSpPr>
            <p:cNvPr id="53" name="Harvey 23/100 [23]">
              <a:extLst>
                <a:ext uri="{FF2B5EF4-FFF2-40B4-BE49-F238E27FC236}">
                  <a16:creationId xmlns:a16="http://schemas.microsoft.com/office/drawing/2014/main" id="{252958D2-EE89-4FBF-BF7B-C8AFAD704413}"/>
                </a:ext>
              </a:extLst>
            </p:cNvPr>
            <p:cNvSpPr>
              <a:spLocks noChangeAspect="1"/>
            </p:cNvSpPr>
            <p:nvPr>
              <p:custDataLst>
                <p:tags r:id="rId63"/>
              </p:custDataLst>
            </p:nvPr>
          </p:nvSpPr>
          <p:spPr>
            <a:xfrm>
              <a:off x="4334905" y="3282696"/>
              <a:ext cx="292608" cy="292608"/>
            </a:xfrm>
            <a:custGeom>
              <a:avLst/>
              <a:gdLst/>
              <a:ahLst/>
              <a:cxnLst/>
              <a:rect l="l" t="t" r="r" b="b"/>
              <a:pathLst>
                <a:path w="635000" h="635000">
                  <a:moveTo>
                    <a:pt x="317500" y="0"/>
                  </a:moveTo>
                  <a:arcTo wR="317500" hR="317500" stAng="16200000" swAng="4968000"/>
                  <a:lnTo>
                    <a:pt x="317500" y="317500"/>
                  </a:lnTo>
                  <a:close/>
                </a:path>
                <a:path w="635000" h="635000" fill="none">
                  <a:moveTo>
                    <a:pt x="632496" y="277706"/>
                  </a:moveTo>
                  <a:arcTo wR="317500" hR="317500" stAng="-432000" swAng="16632000"/>
                </a:path>
              </a:pathLst>
            </a:custGeom>
            <a:grpFill/>
            <a:ln w="19050" cmpd="sng">
              <a:solidFill>
                <a:schemeClr val="tx1"/>
              </a:solidFill>
            </a:ln>
          </p:spPr>
          <p:txBody>
            <a:bodyPr/>
            <a:lstStyle/>
            <a:p>
              <a:endParaRPr lang="en-GB" sz="2099" b="0" i="0">
                <a:latin typeface="72 Brand" panose="020B0504030603020204" pitchFamily="34" charset="0"/>
              </a:endParaRPr>
            </a:p>
          </p:txBody>
        </p:sp>
        <p:sp>
          <p:nvSpPr>
            <p:cNvPr id="54" name="Harvey 24/100 [24]">
              <a:extLst>
                <a:ext uri="{FF2B5EF4-FFF2-40B4-BE49-F238E27FC236}">
                  <a16:creationId xmlns:a16="http://schemas.microsoft.com/office/drawing/2014/main" id="{314E82DC-04B6-406C-9D65-1115F4D2AA22}"/>
                </a:ext>
              </a:extLst>
            </p:cNvPr>
            <p:cNvSpPr>
              <a:spLocks noChangeAspect="1"/>
            </p:cNvSpPr>
            <p:nvPr>
              <p:custDataLst>
                <p:tags r:id="rId64"/>
              </p:custDataLst>
            </p:nvPr>
          </p:nvSpPr>
          <p:spPr>
            <a:xfrm>
              <a:off x="4334905" y="3282696"/>
              <a:ext cx="292608" cy="292608"/>
            </a:xfrm>
            <a:custGeom>
              <a:avLst/>
              <a:gdLst/>
              <a:ahLst/>
              <a:cxnLst/>
              <a:rect l="l" t="t" r="r" b="b"/>
              <a:pathLst>
                <a:path w="635000" h="635000">
                  <a:moveTo>
                    <a:pt x="317500" y="0"/>
                  </a:moveTo>
                  <a:arcTo wR="317500" hR="317500" stAng="16200000" swAng="5183999"/>
                  <a:lnTo>
                    <a:pt x="317500" y="317500"/>
                  </a:lnTo>
                  <a:close/>
                </a:path>
                <a:path w="635000" h="635000" fill="none">
                  <a:moveTo>
                    <a:pt x="634373" y="297564"/>
                  </a:moveTo>
                  <a:arcTo wR="317500" hR="317500" stAng="-216000" swAng="16416000"/>
                </a:path>
              </a:pathLst>
            </a:custGeom>
            <a:grpFill/>
            <a:ln w="19050" cmpd="sng">
              <a:solidFill>
                <a:schemeClr val="tx1"/>
              </a:solidFill>
            </a:ln>
          </p:spPr>
          <p:txBody>
            <a:bodyPr/>
            <a:lstStyle/>
            <a:p>
              <a:endParaRPr lang="en-GB" sz="2099" b="0" i="0">
                <a:latin typeface="72 Brand" panose="020B0504030603020204" pitchFamily="34" charset="0"/>
              </a:endParaRPr>
            </a:p>
          </p:txBody>
        </p:sp>
        <p:sp>
          <p:nvSpPr>
            <p:cNvPr id="55" name="Harvey 25/100 [25]">
              <a:extLst>
                <a:ext uri="{FF2B5EF4-FFF2-40B4-BE49-F238E27FC236}">
                  <a16:creationId xmlns:a16="http://schemas.microsoft.com/office/drawing/2014/main" id="{669D1B60-A74F-4296-8610-F3DCDDC15022}"/>
                </a:ext>
              </a:extLst>
            </p:cNvPr>
            <p:cNvSpPr>
              <a:spLocks noChangeAspect="1"/>
            </p:cNvSpPr>
            <p:nvPr>
              <p:custDataLst>
                <p:tags r:id="rId65"/>
              </p:custDataLst>
            </p:nvPr>
          </p:nvSpPr>
          <p:spPr>
            <a:xfrm>
              <a:off x="4334905" y="3282696"/>
              <a:ext cx="292608" cy="292608"/>
            </a:xfrm>
            <a:custGeom>
              <a:avLst/>
              <a:gdLst/>
              <a:ahLst/>
              <a:cxnLst/>
              <a:rect l="l" t="t" r="r" b="b"/>
              <a:pathLst>
                <a:path w="635000" h="635000">
                  <a:moveTo>
                    <a:pt x="317500" y="0"/>
                  </a:moveTo>
                  <a:arcTo wR="317500" hR="317500" stAng="16200000" swAng="5400000"/>
                  <a:lnTo>
                    <a:pt x="317500" y="317500"/>
                  </a:lnTo>
                  <a:close/>
                </a:path>
                <a:path w="635000" h="635000" fill="none">
                  <a:moveTo>
                    <a:pt x="635000" y="317500"/>
                  </a:moveTo>
                  <a:arcTo wR="317500" hR="317500" stAng="0" swAng="16200000"/>
                </a:path>
              </a:pathLst>
            </a:custGeom>
            <a:grpFill/>
            <a:ln w="19050" cmpd="sng">
              <a:solidFill>
                <a:schemeClr val="tx1"/>
              </a:solidFill>
            </a:ln>
          </p:spPr>
          <p:txBody>
            <a:bodyPr/>
            <a:lstStyle/>
            <a:p>
              <a:endParaRPr lang="en-GB" sz="2099" b="0" i="0">
                <a:latin typeface="72 Brand" panose="020B0504030603020204" pitchFamily="34" charset="0"/>
              </a:endParaRPr>
            </a:p>
          </p:txBody>
        </p:sp>
        <p:sp>
          <p:nvSpPr>
            <p:cNvPr id="56" name="Harvey 26/100 [26]">
              <a:extLst>
                <a:ext uri="{FF2B5EF4-FFF2-40B4-BE49-F238E27FC236}">
                  <a16:creationId xmlns:a16="http://schemas.microsoft.com/office/drawing/2014/main" id="{FF6DD112-04B6-4656-AB9D-1F9950FEE2D9}"/>
                </a:ext>
              </a:extLst>
            </p:cNvPr>
            <p:cNvSpPr>
              <a:spLocks noChangeAspect="1"/>
            </p:cNvSpPr>
            <p:nvPr>
              <p:custDataLst>
                <p:tags r:id="rId66"/>
              </p:custDataLst>
            </p:nvPr>
          </p:nvSpPr>
          <p:spPr>
            <a:xfrm>
              <a:off x="4334905" y="3282696"/>
              <a:ext cx="292608" cy="292608"/>
            </a:xfrm>
            <a:custGeom>
              <a:avLst/>
              <a:gdLst/>
              <a:ahLst/>
              <a:cxnLst/>
              <a:rect l="l" t="t" r="r" b="b"/>
              <a:pathLst>
                <a:path w="635000" h="635000">
                  <a:moveTo>
                    <a:pt x="317500" y="0"/>
                  </a:moveTo>
                  <a:arcTo wR="317500" hR="317500" stAng="16200000" swAng="5616000"/>
                  <a:lnTo>
                    <a:pt x="317500" y="317500"/>
                  </a:lnTo>
                  <a:close/>
                </a:path>
                <a:path w="635000" h="635000" fill="none">
                  <a:moveTo>
                    <a:pt x="634373" y="337435"/>
                  </a:moveTo>
                  <a:arcTo wR="317500" hR="317500" stAng="216000" swAng="15983999"/>
                </a:path>
              </a:pathLst>
            </a:custGeom>
            <a:grpFill/>
            <a:ln w="19050" cmpd="sng">
              <a:solidFill>
                <a:schemeClr val="tx1"/>
              </a:solidFill>
            </a:ln>
          </p:spPr>
          <p:txBody>
            <a:bodyPr/>
            <a:lstStyle/>
            <a:p>
              <a:endParaRPr lang="en-GB" sz="2099" b="0" i="0">
                <a:latin typeface="72 Brand" panose="020B0504030603020204" pitchFamily="34" charset="0"/>
              </a:endParaRPr>
            </a:p>
          </p:txBody>
        </p:sp>
        <p:sp>
          <p:nvSpPr>
            <p:cNvPr id="57" name="Harvey 27/100 [27]">
              <a:extLst>
                <a:ext uri="{FF2B5EF4-FFF2-40B4-BE49-F238E27FC236}">
                  <a16:creationId xmlns:a16="http://schemas.microsoft.com/office/drawing/2014/main" id="{E2928B53-FC5C-427C-AE65-9286773D84B2}"/>
                </a:ext>
              </a:extLst>
            </p:cNvPr>
            <p:cNvSpPr>
              <a:spLocks noChangeAspect="1"/>
            </p:cNvSpPr>
            <p:nvPr>
              <p:custDataLst>
                <p:tags r:id="rId67"/>
              </p:custDataLst>
            </p:nvPr>
          </p:nvSpPr>
          <p:spPr>
            <a:xfrm>
              <a:off x="4334905" y="3282696"/>
              <a:ext cx="292608" cy="292608"/>
            </a:xfrm>
            <a:custGeom>
              <a:avLst/>
              <a:gdLst/>
              <a:ahLst/>
              <a:cxnLst/>
              <a:rect l="l" t="t" r="r" b="b"/>
              <a:pathLst>
                <a:path w="635000" h="635000">
                  <a:moveTo>
                    <a:pt x="317500" y="0"/>
                  </a:moveTo>
                  <a:arcTo wR="317500" hR="317500" stAng="16200000" swAng="5832000"/>
                  <a:lnTo>
                    <a:pt x="317500" y="317500"/>
                  </a:lnTo>
                  <a:close/>
                </a:path>
                <a:path w="635000" h="635000" fill="none">
                  <a:moveTo>
                    <a:pt x="632496" y="357293"/>
                  </a:moveTo>
                  <a:arcTo wR="317500" hR="317500" stAng="432000" swAng="15768000"/>
                </a:path>
              </a:pathLst>
            </a:custGeom>
            <a:grpFill/>
            <a:ln w="19050" cmpd="sng">
              <a:solidFill>
                <a:schemeClr val="tx1"/>
              </a:solidFill>
            </a:ln>
          </p:spPr>
          <p:txBody>
            <a:bodyPr/>
            <a:lstStyle/>
            <a:p>
              <a:endParaRPr lang="en-GB" sz="2099" b="0" i="0">
                <a:latin typeface="72 Brand" panose="020B0504030603020204" pitchFamily="34" charset="0"/>
              </a:endParaRPr>
            </a:p>
          </p:txBody>
        </p:sp>
        <p:sp>
          <p:nvSpPr>
            <p:cNvPr id="58" name="Harvey 28/100 [28]">
              <a:extLst>
                <a:ext uri="{FF2B5EF4-FFF2-40B4-BE49-F238E27FC236}">
                  <a16:creationId xmlns:a16="http://schemas.microsoft.com/office/drawing/2014/main" id="{D8CF4F20-8FEC-47FF-9B86-E818143B2C19}"/>
                </a:ext>
              </a:extLst>
            </p:cNvPr>
            <p:cNvSpPr>
              <a:spLocks noChangeAspect="1"/>
            </p:cNvSpPr>
            <p:nvPr>
              <p:custDataLst>
                <p:tags r:id="rId68"/>
              </p:custDataLst>
            </p:nvPr>
          </p:nvSpPr>
          <p:spPr>
            <a:xfrm>
              <a:off x="4334905" y="3282696"/>
              <a:ext cx="292608" cy="292608"/>
            </a:xfrm>
            <a:custGeom>
              <a:avLst/>
              <a:gdLst/>
              <a:ahLst/>
              <a:cxnLst/>
              <a:rect l="l" t="t" r="r" b="b"/>
              <a:pathLst>
                <a:path w="635000" h="635000">
                  <a:moveTo>
                    <a:pt x="317500" y="0"/>
                  </a:moveTo>
                  <a:arcTo wR="317500" hR="317500" stAng="16200000" swAng="6048000"/>
                  <a:lnTo>
                    <a:pt x="317500" y="317500"/>
                  </a:lnTo>
                  <a:close/>
                </a:path>
                <a:path w="635000" h="635000" fill="none">
                  <a:moveTo>
                    <a:pt x="629376" y="376993"/>
                  </a:moveTo>
                  <a:arcTo wR="317500" hR="317500" stAng="648000" swAng="15552000"/>
                </a:path>
              </a:pathLst>
            </a:custGeom>
            <a:grpFill/>
            <a:ln w="19050" cmpd="sng">
              <a:solidFill>
                <a:schemeClr val="tx1"/>
              </a:solidFill>
            </a:ln>
          </p:spPr>
          <p:txBody>
            <a:bodyPr/>
            <a:lstStyle/>
            <a:p>
              <a:endParaRPr lang="en-GB" sz="2099" b="0" i="0">
                <a:latin typeface="72 Brand" panose="020B0504030603020204" pitchFamily="34" charset="0"/>
              </a:endParaRPr>
            </a:p>
          </p:txBody>
        </p:sp>
        <p:sp>
          <p:nvSpPr>
            <p:cNvPr id="59" name="Harvey 29/100 [29]">
              <a:extLst>
                <a:ext uri="{FF2B5EF4-FFF2-40B4-BE49-F238E27FC236}">
                  <a16:creationId xmlns:a16="http://schemas.microsoft.com/office/drawing/2014/main" id="{E1AF074D-4599-4D0E-8078-66303FEBDE44}"/>
                </a:ext>
              </a:extLst>
            </p:cNvPr>
            <p:cNvSpPr>
              <a:spLocks noChangeAspect="1"/>
            </p:cNvSpPr>
            <p:nvPr>
              <p:custDataLst>
                <p:tags r:id="rId69"/>
              </p:custDataLst>
            </p:nvPr>
          </p:nvSpPr>
          <p:spPr>
            <a:xfrm>
              <a:off x="4334905" y="3282696"/>
              <a:ext cx="292608" cy="292608"/>
            </a:xfrm>
            <a:custGeom>
              <a:avLst/>
              <a:gdLst/>
              <a:ahLst/>
              <a:cxnLst/>
              <a:rect l="l" t="t" r="r" b="b"/>
              <a:pathLst>
                <a:path w="635000" h="635000">
                  <a:moveTo>
                    <a:pt x="317500" y="0"/>
                  </a:moveTo>
                  <a:arcTo wR="317500" hR="317500" stAng="16200000" swAng="6263999"/>
                  <a:lnTo>
                    <a:pt x="317500" y="317500"/>
                  </a:lnTo>
                  <a:close/>
                </a:path>
                <a:path w="635000" h="635000" fill="none">
                  <a:moveTo>
                    <a:pt x="625025" y="396459"/>
                  </a:moveTo>
                  <a:arcTo wR="317500" hR="317500" stAng="863999" swAng="15336000"/>
                </a:path>
              </a:pathLst>
            </a:custGeom>
            <a:grpFill/>
            <a:ln w="19050" cmpd="sng">
              <a:solidFill>
                <a:schemeClr val="tx1"/>
              </a:solidFill>
            </a:ln>
          </p:spPr>
          <p:txBody>
            <a:bodyPr/>
            <a:lstStyle/>
            <a:p>
              <a:endParaRPr lang="en-GB" sz="2099" b="0" i="0">
                <a:latin typeface="72 Brand" panose="020B0504030603020204" pitchFamily="34" charset="0"/>
              </a:endParaRPr>
            </a:p>
          </p:txBody>
        </p:sp>
        <p:sp>
          <p:nvSpPr>
            <p:cNvPr id="60" name="Harvey 30/100 [30]">
              <a:extLst>
                <a:ext uri="{FF2B5EF4-FFF2-40B4-BE49-F238E27FC236}">
                  <a16:creationId xmlns:a16="http://schemas.microsoft.com/office/drawing/2014/main" id="{2DF9C982-C062-4899-8A5F-20F49AD9E1B5}"/>
                </a:ext>
              </a:extLst>
            </p:cNvPr>
            <p:cNvSpPr>
              <a:spLocks noChangeAspect="1"/>
            </p:cNvSpPr>
            <p:nvPr>
              <p:custDataLst>
                <p:tags r:id="rId70"/>
              </p:custDataLst>
            </p:nvPr>
          </p:nvSpPr>
          <p:spPr>
            <a:xfrm>
              <a:off x="4334905" y="3282696"/>
              <a:ext cx="292608" cy="292608"/>
            </a:xfrm>
            <a:custGeom>
              <a:avLst/>
              <a:gdLst/>
              <a:ahLst/>
              <a:cxnLst/>
              <a:rect l="l" t="t" r="r" b="b"/>
              <a:pathLst>
                <a:path w="635000" h="635000">
                  <a:moveTo>
                    <a:pt x="317500" y="0"/>
                  </a:moveTo>
                  <a:arcTo wR="317500" hR="317500" stAng="16200000" swAng="6480000"/>
                  <a:lnTo>
                    <a:pt x="317500" y="317500"/>
                  </a:lnTo>
                  <a:close/>
                </a:path>
                <a:path w="635000" h="635000" fill="none">
                  <a:moveTo>
                    <a:pt x="619460" y="415612"/>
                  </a:moveTo>
                  <a:arcTo wR="317500" hR="317500" stAng="1080000" swAng="15119999"/>
                </a:path>
              </a:pathLst>
            </a:custGeom>
            <a:grpFill/>
            <a:ln w="19050" cmpd="sng">
              <a:solidFill>
                <a:schemeClr val="tx1"/>
              </a:solidFill>
            </a:ln>
          </p:spPr>
          <p:txBody>
            <a:bodyPr/>
            <a:lstStyle/>
            <a:p>
              <a:endParaRPr lang="en-GB" sz="2099" b="0" i="0">
                <a:latin typeface="72 Brand" panose="020B0504030603020204" pitchFamily="34" charset="0"/>
              </a:endParaRPr>
            </a:p>
          </p:txBody>
        </p:sp>
        <p:sp>
          <p:nvSpPr>
            <p:cNvPr id="61" name="Harvey 31/100 [31]">
              <a:extLst>
                <a:ext uri="{FF2B5EF4-FFF2-40B4-BE49-F238E27FC236}">
                  <a16:creationId xmlns:a16="http://schemas.microsoft.com/office/drawing/2014/main" id="{E98CD797-9DD9-4143-9058-D1ABF95E7406}"/>
                </a:ext>
              </a:extLst>
            </p:cNvPr>
            <p:cNvSpPr>
              <a:spLocks noChangeAspect="1"/>
            </p:cNvSpPr>
            <p:nvPr>
              <p:custDataLst>
                <p:tags r:id="rId71"/>
              </p:custDataLst>
            </p:nvPr>
          </p:nvSpPr>
          <p:spPr>
            <a:xfrm>
              <a:off x="4334905" y="3282696"/>
              <a:ext cx="292608" cy="292608"/>
            </a:xfrm>
            <a:custGeom>
              <a:avLst/>
              <a:gdLst/>
              <a:ahLst/>
              <a:cxnLst/>
              <a:rect l="l" t="t" r="r" b="b"/>
              <a:pathLst>
                <a:path w="635000" h="635000">
                  <a:moveTo>
                    <a:pt x="317500" y="0"/>
                  </a:moveTo>
                  <a:arcTo wR="317500" hR="317500" stAng="16200000" swAng="6696000"/>
                  <a:lnTo>
                    <a:pt x="317500" y="317500"/>
                  </a:lnTo>
                  <a:close/>
                </a:path>
                <a:path w="635000" h="635000" fill="none">
                  <a:moveTo>
                    <a:pt x="612704" y="434379"/>
                  </a:moveTo>
                  <a:arcTo wR="317500" hR="317500" stAng="1295999" swAng="14903999"/>
                </a:path>
              </a:pathLst>
            </a:custGeom>
            <a:grpFill/>
            <a:ln w="19050" cmpd="sng">
              <a:solidFill>
                <a:schemeClr val="tx1"/>
              </a:solidFill>
            </a:ln>
          </p:spPr>
          <p:txBody>
            <a:bodyPr/>
            <a:lstStyle/>
            <a:p>
              <a:endParaRPr lang="en-GB" sz="2099" b="0" i="0">
                <a:latin typeface="72 Brand" panose="020B0504030603020204" pitchFamily="34" charset="0"/>
              </a:endParaRPr>
            </a:p>
          </p:txBody>
        </p:sp>
        <p:sp>
          <p:nvSpPr>
            <p:cNvPr id="62" name="Harvey 32/100 [32]">
              <a:extLst>
                <a:ext uri="{FF2B5EF4-FFF2-40B4-BE49-F238E27FC236}">
                  <a16:creationId xmlns:a16="http://schemas.microsoft.com/office/drawing/2014/main" id="{39029FE4-844F-47DA-8FEF-FB68673FF10C}"/>
                </a:ext>
              </a:extLst>
            </p:cNvPr>
            <p:cNvSpPr>
              <a:spLocks noChangeAspect="1"/>
            </p:cNvSpPr>
            <p:nvPr>
              <p:custDataLst>
                <p:tags r:id="rId72"/>
              </p:custDataLst>
            </p:nvPr>
          </p:nvSpPr>
          <p:spPr>
            <a:xfrm>
              <a:off x="4334905" y="3282696"/>
              <a:ext cx="292608" cy="292608"/>
            </a:xfrm>
            <a:custGeom>
              <a:avLst/>
              <a:gdLst/>
              <a:ahLst/>
              <a:cxnLst/>
              <a:rect l="l" t="t" r="r" b="b"/>
              <a:pathLst>
                <a:path w="635000" h="635000">
                  <a:moveTo>
                    <a:pt x="317500" y="0"/>
                  </a:moveTo>
                  <a:arcTo wR="317500" hR="317500" stAng="16200000" swAng="6912000"/>
                  <a:lnTo>
                    <a:pt x="317500" y="317500"/>
                  </a:lnTo>
                  <a:close/>
                </a:path>
                <a:path w="635000" h="635000" fill="none">
                  <a:moveTo>
                    <a:pt x="604782" y="452684"/>
                  </a:moveTo>
                  <a:arcTo wR="317500" hR="317500" stAng="1512000" swAng="14687999"/>
                </a:path>
              </a:pathLst>
            </a:custGeom>
            <a:grpFill/>
            <a:ln w="19050" cmpd="sng">
              <a:solidFill>
                <a:schemeClr val="tx1"/>
              </a:solidFill>
            </a:ln>
          </p:spPr>
          <p:txBody>
            <a:bodyPr/>
            <a:lstStyle/>
            <a:p>
              <a:endParaRPr lang="en-GB" sz="2099" b="0" i="0">
                <a:latin typeface="72 Brand" panose="020B0504030603020204" pitchFamily="34" charset="0"/>
              </a:endParaRPr>
            </a:p>
          </p:txBody>
        </p:sp>
        <p:sp>
          <p:nvSpPr>
            <p:cNvPr id="63" name="Harvey 33/100 [33]">
              <a:extLst>
                <a:ext uri="{FF2B5EF4-FFF2-40B4-BE49-F238E27FC236}">
                  <a16:creationId xmlns:a16="http://schemas.microsoft.com/office/drawing/2014/main" id="{B99AA4D4-9C74-447B-89EF-8FD268FF95EE}"/>
                </a:ext>
              </a:extLst>
            </p:cNvPr>
            <p:cNvSpPr>
              <a:spLocks noChangeAspect="1"/>
            </p:cNvSpPr>
            <p:nvPr>
              <p:custDataLst>
                <p:tags r:id="rId73"/>
              </p:custDataLst>
            </p:nvPr>
          </p:nvSpPr>
          <p:spPr>
            <a:xfrm>
              <a:off x="4334905" y="3282696"/>
              <a:ext cx="292608" cy="292608"/>
            </a:xfrm>
            <a:custGeom>
              <a:avLst/>
              <a:gdLst/>
              <a:ahLst/>
              <a:cxnLst/>
              <a:rect l="l" t="t" r="r" b="b"/>
              <a:pathLst>
                <a:path w="635000" h="635000">
                  <a:moveTo>
                    <a:pt x="317500" y="0"/>
                  </a:moveTo>
                  <a:arcTo wR="317500" hR="317500" stAng="16200000" swAng="7128000"/>
                  <a:lnTo>
                    <a:pt x="317500" y="317500"/>
                  </a:lnTo>
                  <a:close/>
                </a:path>
                <a:path w="635000" h="635000" fill="none">
                  <a:moveTo>
                    <a:pt x="595727" y="470456"/>
                  </a:moveTo>
                  <a:arcTo wR="317500" hR="317500" stAng="1728000" swAng="14472000"/>
                </a:path>
              </a:pathLst>
            </a:custGeom>
            <a:grpFill/>
            <a:ln w="19050" cmpd="sng">
              <a:solidFill>
                <a:schemeClr val="tx1"/>
              </a:solidFill>
            </a:ln>
          </p:spPr>
          <p:txBody>
            <a:bodyPr/>
            <a:lstStyle/>
            <a:p>
              <a:endParaRPr lang="en-GB" sz="2099" b="0" i="0">
                <a:latin typeface="72 Brand" panose="020B0504030603020204" pitchFamily="34" charset="0"/>
              </a:endParaRPr>
            </a:p>
          </p:txBody>
        </p:sp>
        <p:sp>
          <p:nvSpPr>
            <p:cNvPr id="64" name="Harvey 34/100 [34]">
              <a:extLst>
                <a:ext uri="{FF2B5EF4-FFF2-40B4-BE49-F238E27FC236}">
                  <a16:creationId xmlns:a16="http://schemas.microsoft.com/office/drawing/2014/main" id="{0880CCDE-4DDE-49A8-AFB2-FDDCE314B4D3}"/>
                </a:ext>
              </a:extLst>
            </p:cNvPr>
            <p:cNvSpPr>
              <a:spLocks noChangeAspect="1"/>
            </p:cNvSpPr>
            <p:nvPr>
              <p:custDataLst>
                <p:tags r:id="rId74"/>
              </p:custDataLst>
            </p:nvPr>
          </p:nvSpPr>
          <p:spPr>
            <a:xfrm>
              <a:off x="4334905" y="3282696"/>
              <a:ext cx="292608" cy="292608"/>
            </a:xfrm>
            <a:custGeom>
              <a:avLst/>
              <a:gdLst/>
              <a:ahLst/>
              <a:cxnLst/>
              <a:rect l="l" t="t" r="r" b="b"/>
              <a:pathLst>
                <a:path w="635000" h="635000">
                  <a:moveTo>
                    <a:pt x="317500" y="0"/>
                  </a:moveTo>
                  <a:arcTo wR="317500" hR="317500" stAng="16200000" swAng="7344000"/>
                  <a:lnTo>
                    <a:pt x="317500" y="317500"/>
                  </a:lnTo>
                  <a:close/>
                </a:path>
                <a:path w="635000" h="635000" fill="none">
                  <a:moveTo>
                    <a:pt x="585574" y="487625"/>
                  </a:moveTo>
                  <a:arcTo wR="317500" hR="317500" stAng="1944000" swAng="14255999"/>
                </a:path>
              </a:pathLst>
            </a:custGeom>
            <a:grpFill/>
            <a:ln w="19050" cmpd="sng">
              <a:solidFill>
                <a:schemeClr val="tx1"/>
              </a:solidFill>
            </a:ln>
          </p:spPr>
          <p:txBody>
            <a:bodyPr/>
            <a:lstStyle/>
            <a:p>
              <a:endParaRPr lang="en-GB" sz="2099" b="0" i="0">
                <a:latin typeface="72 Brand" panose="020B0504030603020204" pitchFamily="34" charset="0"/>
              </a:endParaRPr>
            </a:p>
          </p:txBody>
        </p:sp>
        <p:sp>
          <p:nvSpPr>
            <p:cNvPr id="65" name="Harvey 35/100 [35]">
              <a:extLst>
                <a:ext uri="{FF2B5EF4-FFF2-40B4-BE49-F238E27FC236}">
                  <a16:creationId xmlns:a16="http://schemas.microsoft.com/office/drawing/2014/main" id="{F37E834A-F9D8-4623-BC85-60359856CCD0}"/>
                </a:ext>
              </a:extLst>
            </p:cNvPr>
            <p:cNvSpPr>
              <a:spLocks noChangeAspect="1"/>
            </p:cNvSpPr>
            <p:nvPr>
              <p:custDataLst>
                <p:tags r:id="rId75"/>
              </p:custDataLst>
            </p:nvPr>
          </p:nvSpPr>
          <p:spPr>
            <a:xfrm>
              <a:off x="4334905" y="3282696"/>
              <a:ext cx="292608" cy="292608"/>
            </a:xfrm>
            <a:custGeom>
              <a:avLst/>
              <a:gdLst/>
              <a:ahLst/>
              <a:cxnLst/>
              <a:rect l="l" t="t" r="r" b="b"/>
              <a:pathLst>
                <a:path w="635000" h="635000">
                  <a:moveTo>
                    <a:pt x="317500" y="0"/>
                  </a:moveTo>
                  <a:arcTo wR="317500" hR="317500" stAng="16200000" swAng="7559999"/>
                  <a:lnTo>
                    <a:pt x="317500" y="317500"/>
                  </a:lnTo>
                  <a:close/>
                </a:path>
                <a:path w="635000" h="635000" fill="none">
                  <a:moveTo>
                    <a:pt x="574362" y="504121"/>
                  </a:moveTo>
                  <a:arcTo wR="317500" hR="317500" stAng="2159999" swAng="14040000"/>
                </a:path>
              </a:pathLst>
            </a:custGeom>
            <a:grpFill/>
            <a:ln w="19050" cmpd="sng">
              <a:solidFill>
                <a:schemeClr val="tx1"/>
              </a:solidFill>
            </a:ln>
          </p:spPr>
          <p:txBody>
            <a:bodyPr/>
            <a:lstStyle/>
            <a:p>
              <a:endParaRPr lang="en-GB" sz="2099" b="0" i="0">
                <a:latin typeface="72 Brand" panose="020B0504030603020204" pitchFamily="34" charset="0"/>
              </a:endParaRPr>
            </a:p>
          </p:txBody>
        </p:sp>
        <p:sp>
          <p:nvSpPr>
            <p:cNvPr id="66" name="Harvey 36/100 [36]">
              <a:extLst>
                <a:ext uri="{FF2B5EF4-FFF2-40B4-BE49-F238E27FC236}">
                  <a16:creationId xmlns:a16="http://schemas.microsoft.com/office/drawing/2014/main" id="{15163940-B229-4368-B727-3714123C78AB}"/>
                </a:ext>
              </a:extLst>
            </p:cNvPr>
            <p:cNvSpPr>
              <a:spLocks noChangeAspect="1"/>
            </p:cNvSpPr>
            <p:nvPr>
              <p:custDataLst>
                <p:tags r:id="rId76"/>
              </p:custDataLst>
            </p:nvPr>
          </p:nvSpPr>
          <p:spPr>
            <a:xfrm>
              <a:off x="4334905" y="3282696"/>
              <a:ext cx="292608" cy="292608"/>
            </a:xfrm>
            <a:custGeom>
              <a:avLst/>
              <a:gdLst/>
              <a:ahLst/>
              <a:cxnLst/>
              <a:rect l="l" t="t" r="r" b="b"/>
              <a:pathLst>
                <a:path w="635000" h="635000">
                  <a:moveTo>
                    <a:pt x="317500" y="0"/>
                  </a:moveTo>
                  <a:arcTo wR="317500" hR="317500" stAng="16200000" swAng="7776000"/>
                  <a:lnTo>
                    <a:pt x="317500" y="317500"/>
                  </a:lnTo>
                  <a:close/>
                </a:path>
                <a:path w="635000" h="635000" fill="none">
                  <a:moveTo>
                    <a:pt x="562137" y="519882"/>
                  </a:moveTo>
                  <a:arcTo wR="317500" hR="317500" stAng="2375999" swAng="13824000"/>
                </a:path>
              </a:pathLst>
            </a:custGeom>
            <a:grpFill/>
            <a:ln w="19050" cmpd="sng">
              <a:solidFill>
                <a:schemeClr val="tx1"/>
              </a:solidFill>
            </a:ln>
          </p:spPr>
          <p:txBody>
            <a:bodyPr/>
            <a:lstStyle/>
            <a:p>
              <a:endParaRPr lang="en-GB" sz="2099" b="0" i="0">
                <a:latin typeface="72 Brand" panose="020B0504030603020204" pitchFamily="34" charset="0"/>
              </a:endParaRPr>
            </a:p>
          </p:txBody>
        </p:sp>
        <p:sp>
          <p:nvSpPr>
            <p:cNvPr id="67" name="Harvey 37/100 [37]">
              <a:extLst>
                <a:ext uri="{FF2B5EF4-FFF2-40B4-BE49-F238E27FC236}">
                  <a16:creationId xmlns:a16="http://schemas.microsoft.com/office/drawing/2014/main" id="{64BAECDC-27C7-4333-B9D8-59DE42A1B1AA}"/>
                </a:ext>
              </a:extLst>
            </p:cNvPr>
            <p:cNvSpPr>
              <a:spLocks noChangeAspect="1"/>
            </p:cNvSpPr>
            <p:nvPr>
              <p:custDataLst>
                <p:tags r:id="rId77"/>
              </p:custDataLst>
            </p:nvPr>
          </p:nvSpPr>
          <p:spPr>
            <a:xfrm>
              <a:off x="4334905" y="3282696"/>
              <a:ext cx="292608" cy="292608"/>
            </a:xfrm>
            <a:custGeom>
              <a:avLst/>
              <a:gdLst/>
              <a:ahLst/>
              <a:cxnLst/>
              <a:rect l="l" t="t" r="r" b="b"/>
              <a:pathLst>
                <a:path w="635000" h="635000">
                  <a:moveTo>
                    <a:pt x="317500" y="0"/>
                  </a:moveTo>
                  <a:arcTo wR="317500" hR="317500" stAng="16200000" swAng="7991999"/>
                  <a:lnTo>
                    <a:pt x="317500" y="317500"/>
                  </a:lnTo>
                  <a:close/>
                </a:path>
                <a:path w="635000" h="635000" fill="none">
                  <a:moveTo>
                    <a:pt x="548947" y="534843"/>
                  </a:moveTo>
                  <a:arcTo wR="317500" hR="317500" stAng="2591999" swAng="13608000"/>
                </a:path>
              </a:pathLst>
            </a:custGeom>
            <a:grpFill/>
            <a:ln w="19050" cmpd="sng">
              <a:solidFill>
                <a:schemeClr val="tx1"/>
              </a:solidFill>
            </a:ln>
          </p:spPr>
          <p:txBody>
            <a:bodyPr/>
            <a:lstStyle/>
            <a:p>
              <a:endParaRPr lang="en-GB" sz="2099" b="0" i="0">
                <a:latin typeface="72 Brand" panose="020B0504030603020204" pitchFamily="34" charset="0"/>
              </a:endParaRPr>
            </a:p>
          </p:txBody>
        </p:sp>
        <p:sp>
          <p:nvSpPr>
            <p:cNvPr id="68" name="Harvey 38/100 [38]">
              <a:extLst>
                <a:ext uri="{FF2B5EF4-FFF2-40B4-BE49-F238E27FC236}">
                  <a16:creationId xmlns:a16="http://schemas.microsoft.com/office/drawing/2014/main" id="{4F018A0A-A74A-4E47-BC47-203679D4F8C0}"/>
                </a:ext>
              </a:extLst>
            </p:cNvPr>
            <p:cNvSpPr>
              <a:spLocks noChangeAspect="1"/>
            </p:cNvSpPr>
            <p:nvPr>
              <p:custDataLst>
                <p:tags r:id="rId78"/>
              </p:custDataLst>
            </p:nvPr>
          </p:nvSpPr>
          <p:spPr>
            <a:xfrm>
              <a:off x="4334905" y="3282696"/>
              <a:ext cx="292608" cy="292608"/>
            </a:xfrm>
            <a:custGeom>
              <a:avLst/>
              <a:gdLst/>
              <a:ahLst/>
              <a:cxnLst/>
              <a:rect l="l" t="t" r="r" b="b"/>
              <a:pathLst>
                <a:path w="635000" h="635000">
                  <a:moveTo>
                    <a:pt x="317500" y="0"/>
                  </a:moveTo>
                  <a:arcTo wR="317500" hR="317500" stAng="16200000" swAng="8208000"/>
                  <a:lnTo>
                    <a:pt x="317500" y="317500"/>
                  </a:lnTo>
                  <a:close/>
                </a:path>
                <a:path w="635000" h="635000" fill="none">
                  <a:moveTo>
                    <a:pt x="534843" y="548947"/>
                  </a:moveTo>
                  <a:arcTo wR="317500" hR="317500" stAng="2808000" swAng="13392000"/>
                </a:path>
              </a:pathLst>
            </a:custGeom>
            <a:grpFill/>
            <a:ln w="19050" cmpd="sng">
              <a:solidFill>
                <a:schemeClr val="tx1"/>
              </a:solidFill>
            </a:ln>
          </p:spPr>
          <p:txBody>
            <a:bodyPr/>
            <a:lstStyle/>
            <a:p>
              <a:endParaRPr lang="en-GB" sz="2099" b="0" i="0">
                <a:latin typeface="72 Brand" panose="020B0504030603020204" pitchFamily="34" charset="0"/>
              </a:endParaRPr>
            </a:p>
          </p:txBody>
        </p:sp>
        <p:sp>
          <p:nvSpPr>
            <p:cNvPr id="69" name="Harvey 39/100 [39]">
              <a:extLst>
                <a:ext uri="{FF2B5EF4-FFF2-40B4-BE49-F238E27FC236}">
                  <a16:creationId xmlns:a16="http://schemas.microsoft.com/office/drawing/2014/main" id="{ACA75957-9FDB-46A2-82EC-77103CBEAC52}"/>
                </a:ext>
              </a:extLst>
            </p:cNvPr>
            <p:cNvSpPr>
              <a:spLocks noChangeAspect="1"/>
            </p:cNvSpPr>
            <p:nvPr>
              <p:custDataLst>
                <p:tags r:id="rId79"/>
              </p:custDataLst>
            </p:nvPr>
          </p:nvSpPr>
          <p:spPr>
            <a:xfrm>
              <a:off x="4334905" y="3282696"/>
              <a:ext cx="292608" cy="292608"/>
            </a:xfrm>
            <a:custGeom>
              <a:avLst/>
              <a:gdLst/>
              <a:ahLst/>
              <a:cxnLst/>
              <a:rect l="l" t="t" r="r" b="b"/>
              <a:pathLst>
                <a:path w="635000" h="635000">
                  <a:moveTo>
                    <a:pt x="317500" y="0"/>
                  </a:moveTo>
                  <a:arcTo wR="317500" hR="317500" stAng="16200000" swAng="8424000"/>
                  <a:lnTo>
                    <a:pt x="317500" y="317500"/>
                  </a:lnTo>
                  <a:close/>
                </a:path>
                <a:path w="635000" h="635000" fill="none">
                  <a:moveTo>
                    <a:pt x="519882" y="562137"/>
                  </a:moveTo>
                  <a:arcTo wR="317500" hR="317500" stAng="3024000" swAng="13176000"/>
                </a:path>
              </a:pathLst>
            </a:custGeom>
            <a:grpFill/>
            <a:ln w="19050" cmpd="sng">
              <a:solidFill>
                <a:schemeClr val="tx1"/>
              </a:solidFill>
            </a:ln>
          </p:spPr>
          <p:txBody>
            <a:bodyPr/>
            <a:lstStyle/>
            <a:p>
              <a:endParaRPr lang="en-GB" sz="2099" b="0" i="0">
                <a:latin typeface="72 Brand" panose="020B0504030603020204" pitchFamily="34" charset="0"/>
              </a:endParaRPr>
            </a:p>
          </p:txBody>
        </p:sp>
        <p:sp>
          <p:nvSpPr>
            <p:cNvPr id="70" name="Harvey 40/100 [40]">
              <a:extLst>
                <a:ext uri="{FF2B5EF4-FFF2-40B4-BE49-F238E27FC236}">
                  <a16:creationId xmlns:a16="http://schemas.microsoft.com/office/drawing/2014/main" id="{025DFA7F-A073-422A-8D20-E27D1ABE4342}"/>
                </a:ext>
              </a:extLst>
            </p:cNvPr>
            <p:cNvSpPr>
              <a:spLocks noChangeAspect="1"/>
            </p:cNvSpPr>
            <p:nvPr>
              <p:custDataLst>
                <p:tags r:id="rId80"/>
              </p:custDataLst>
            </p:nvPr>
          </p:nvSpPr>
          <p:spPr>
            <a:xfrm>
              <a:off x="4334905" y="3282696"/>
              <a:ext cx="292608" cy="292608"/>
            </a:xfrm>
            <a:custGeom>
              <a:avLst/>
              <a:gdLst/>
              <a:ahLst/>
              <a:cxnLst/>
              <a:rect l="l" t="t" r="r" b="b"/>
              <a:pathLst>
                <a:path w="635000" h="635000">
                  <a:moveTo>
                    <a:pt x="317500" y="0"/>
                  </a:moveTo>
                  <a:arcTo wR="317500" hR="317500" stAng="16200000" swAng="8640000"/>
                  <a:lnTo>
                    <a:pt x="317500" y="317500"/>
                  </a:lnTo>
                  <a:close/>
                </a:path>
                <a:path w="635000" h="635000" fill="none">
                  <a:moveTo>
                    <a:pt x="504121" y="574362"/>
                  </a:moveTo>
                  <a:arcTo wR="317500" hR="317500" stAng="3240000" swAng="12960000"/>
                </a:path>
              </a:pathLst>
            </a:custGeom>
            <a:grpFill/>
            <a:ln w="19050" cmpd="sng">
              <a:solidFill>
                <a:schemeClr val="tx1"/>
              </a:solidFill>
            </a:ln>
          </p:spPr>
          <p:txBody>
            <a:bodyPr/>
            <a:lstStyle/>
            <a:p>
              <a:endParaRPr lang="en-GB" sz="2099" b="0" i="0">
                <a:latin typeface="72 Brand" panose="020B0504030603020204" pitchFamily="34" charset="0"/>
              </a:endParaRPr>
            </a:p>
          </p:txBody>
        </p:sp>
        <p:sp>
          <p:nvSpPr>
            <p:cNvPr id="71" name="Harvey 41/100 [41]">
              <a:extLst>
                <a:ext uri="{FF2B5EF4-FFF2-40B4-BE49-F238E27FC236}">
                  <a16:creationId xmlns:a16="http://schemas.microsoft.com/office/drawing/2014/main" id="{BF311CE9-A4CB-4965-8F0F-5B6811E9FB20}"/>
                </a:ext>
              </a:extLst>
            </p:cNvPr>
            <p:cNvSpPr>
              <a:spLocks noChangeAspect="1"/>
            </p:cNvSpPr>
            <p:nvPr>
              <p:custDataLst>
                <p:tags r:id="rId81"/>
              </p:custDataLst>
            </p:nvPr>
          </p:nvSpPr>
          <p:spPr>
            <a:xfrm>
              <a:off x="4334905" y="3282696"/>
              <a:ext cx="292608" cy="292608"/>
            </a:xfrm>
            <a:custGeom>
              <a:avLst/>
              <a:gdLst/>
              <a:ahLst/>
              <a:cxnLst/>
              <a:rect l="l" t="t" r="r" b="b"/>
              <a:pathLst>
                <a:path w="635000" h="635000">
                  <a:moveTo>
                    <a:pt x="317500" y="0"/>
                  </a:moveTo>
                  <a:arcTo wR="317500" hR="317500" stAng="16200000" swAng="8856000"/>
                  <a:lnTo>
                    <a:pt x="317500" y="317500"/>
                  </a:lnTo>
                  <a:close/>
                </a:path>
                <a:path w="635000" h="635000" fill="none">
                  <a:moveTo>
                    <a:pt x="487625" y="585574"/>
                  </a:moveTo>
                  <a:arcTo wR="317500" hR="317500" stAng="3455999" swAng="12744000"/>
                </a:path>
              </a:pathLst>
            </a:custGeom>
            <a:grpFill/>
            <a:ln w="19050" cmpd="sng">
              <a:solidFill>
                <a:schemeClr val="tx1"/>
              </a:solidFill>
            </a:ln>
          </p:spPr>
          <p:txBody>
            <a:bodyPr/>
            <a:lstStyle/>
            <a:p>
              <a:endParaRPr lang="en-GB" sz="2099" b="0" i="0">
                <a:latin typeface="72 Brand" panose="020B0504030603020204" pitchFamily="34" charset="0"/>
              </a:endParaRPr>
            </a:p>
          </p:txBody>
        </p:sp>
        <p:sp>
          <p:nvSpPr>
            <p:cNvPr id="72" name="Harvey 42/100 [42]">
              <a:extLst>
                <a:ext uri="{FF2B5EF4-FFF2-40B4-BE49-F238E27FC236}">
                  <a16:creationId xmlns:a16="http://schemas.microsoft.com/office/drawing/2014/main" id="{1B415A3D-1E85-4E6A-8BAB-3BB56600BA4F}"/>
                </a:ext>
              </a:extLst>
            </p:cNvPr>
            <p:cNvSpPr>
              <a:spLocks noChangeAspect="1"/>
            </p:cNvSpPr>
            <p:nvPr>
              <p:custDataLst>
                <p:tags r:id="rId82"/>
              </p:custDataLst>
            </p:nvPr>
          </p:nvSpPr>
          <p:spPr>
            <a:xfrm>
              <a:off x="4334905" y="3282696"/>
              <a:ext cx="292608" cy="292608"/>
            </a:xfrm>
            <a:custGeom>
              <a:avLst/>
              <a:gdLst/>
              <a:ahLst/>
              <a:cxnLst/>
              <a:rect l="l" t="t" r="r" b="b"/>
              <a:pathLst>
                <a:path w="635000" h="635000">
                  <a:moveTo>
                    <a:pt x="317500" y="0"/>
                  </a:moveTo>
                  <a:arcTo wR="317500" hR="317500" stAng="16200000" swAng="9072000"/>
                  <a:lnTo>
                    <a:pt x="317500" y="317500"/>
                  </a:lnTo>
                  <a:close/>
                </a:path>
                <a:path w="635000" h="635000" fill="none">
                  <a:moveTo>
                    <a:pt x="470456" y="595727"/>
                  </a:moveTo>
                  <a:arcTo wR="317500" hR="317500" stAng="3671999" swAng="12528000"/>
                </a:path>
              </a:pathLst>
            </a:custGeom>
            <a:grpFill/>
            <a:ln w="19050" cmpd="sng">
              <a:solidFill>
                <a:schemeClr val="tx1"/>
              </a:solidFill>
            </a:ln>
          </p:spPr>
          <p:txBody>
            <a:bodyPr/>
            <a:lstStyle/>
            <a:p>
              <a:endParaRPr lang="en-GB" sz="2099" b="0" i="0">
                <a:latin typeface="72 Brand" panose="020B0504030603020204" pitchFamily="34" charset="0"/>
              </a:endParaRPr>
            </a:p>
          </p:txBody>
        </p:sp>
        <p:sp>
          <p:nvSpPr>
            <p:cNvPr id="73" name="Harvey 43/100 [43]">
              <a:extLst>
                <a:ext uri="{FF2B5EF4-FFF2-40B4-BE49-F238E27FC236}">
                  <a16:creationId xmlns:a16="http://schemas.microsoft.com/office/drawing/2014/main" id="{7EAD6077-4487-4E7D-846D-445E65B5291C}"/>
                </a:ext>
              </a:extLst>
            </p:cNvPr>
            <p:cNvSpPr>
              <a:spLocks noChangeAspect="1"/>
            </p:cNvSpPr>
            <p:nvPr>
              <p:custDataLst>
                <p:tags r:id="rId83"/>
              </p:custDataLst>
            </p:nvPr>
          </p:nvSpPr>
          <p:spPr>
            <a:xfrm>
              <a:off x="4334905" y="3282696"/>
              <a:ext cx="292608" cy="292608"/>
            </a:xfrm>
            <a:custGeom>
              <a:avLst/>
              <a:gdLst/>
              <a:ahLst/>
              <a:cxnLst/>
              <a:rect l="l" t="t" r="r" b="b"/>
              <a:pathLst>
                <a:path w="635000" h="635000">
                  <a:moveTo>
                    <a:pt x="317500" y="0"/>
                  </a:moveTo>
                  <a:arcTo wR="317500" hR="317500" stAng="16200000" swAng="9288000"/>
                  <a:lnTo>
                    <a:pt x="317500" y="317500"/>
                  </a:lnTo>
                  <a:close/>
                </a:path>
                <a:path w="635000" h="635000" fill="none">
                  <a:moveTo>
                    <a:pt x="452684" y="604782"/>
                  </a:moveTo>
                  <a:arcTo wR="317500" hR="317500" stAng="3888000" swAng="12312000"/>
                </a:path>
              </a:pathLst>
            </a:custGeom>
            <a:grpFill/>
            <a:ln w="19050" cmpd="sng">
              <a:solidFill>
                <a:schemeClr val="tx1"/>
              </a:solidFill>
            </a:ln>
          </p:spPr>
          <p:txBody>
            <a:bodyPr/>
            <a:lstStyle/>
            <a:p>
              <a:endParaRPr lang="en-GB" sz="2099" b="0" i="0">
                <a:latin typeface="72 Brand" panose="020B0504030603020204" pitchFamily="34" charset="0"/>
              </a:endParaRPr>
            </a:p>
          </p:txBody>
        </p:sp>
        <p:sp>
          <p:nvSpPr>
            <p:cNvPr id="74" name="Harvey 44/100 [44]">
              <a:extLst>
                <a:ext uri="{FF2B5EF4-FFF2-40B4-BE49-F238E27FC236}">
                  <a16:creationId xmlns:a16="http://schemas.microsoft.com/office/drawing/2014/main" id="{4B57ADAF-4A83-4CB4-8920-E2B9F994E83E}"/>
                </a:ext>
              </a:extLst>
            </p:cNvPr>
            <p:cNvSpPr>
              <a:spLocks noChangeAspect="1"/>
            </p:cNvSpPr>
            <p:nvPr>
              <p:custDataLst>
                <p:tags r:id="rId84"/>
              </p:custDataLst>
            </p:nvPr>
          </p:nvSpPr>
          <p:spPr>
            <a:xfrm>
              <a:off x="4334905" y="3282696"/>
              <a:ext cx="292608" cy="292608"/>
            </a:xfrm>
            <a:custGeom>
              <a:avLst/>
              <a:gdLst/>
              <a:ahLst/>
              <a:cxnLst/>
              <a:rect l="l" t="t" r="r" b="b"/>
              <a:pathLst>
                <a:path w="635000" h="635000">
                  <a:moveTo>
                    <a:pt x="317500" y="0"/>
                  </a:moveTo>
                  <a:arcTo wR="317500" hR="317500" stAng="16200000" swAng="9504000"/>
                  <a:lnTo>
                    <a:pt x="317500" y="317500"/>
                  </a:lnTo>
                  <a:close/>
                </a:path>
                <a:path w="635000" h="635000" fill="none">
                  <a:moveTo>
                    <a:pt x="434379" y="612704"/>
                  </a:moveTo>
                  <a:arcTo wR="317500" hR="317500" stAng="4104000" swAng="12096000"/>
                </a:path>
              </a:pathLst>
            </a:custGeom>
            <a:grpFill/>
            <a:ln w="19050" cmpd="sng">
              <a:solidFill>
                <a:schemeClr val="tx1"/>
              </a:solidFill>
            </a:ln>
          </p:spPr>
          <p:txBody>
            <a:bodyPr/>
            <a:lstStyle/>
            <a:p>
              <a:endParaRPr lang="en-GB" sz="2099" b="0" i="0">
                <a:latin typeface="72 Brand" panose="020B0504030603020204" pitchFamily="34" charset="0"/>
              </a:endParaRPr>
            </a:p>
          </p:txBody>
        </p:sp>
        <p:sp>
          <p:nvSpPr>
            <p:cNvPr id="75" name="Harvey 45/100 [45]">
              <a:extLst>
                <a:ext uri="{FF2B5EF4-FFF2-40B4-BE49-F238E27FC236}">
                  <a16:creationId xmlns:a16="http://schemas.microsoft.com/office/drawing/2014/main" id="{FF3E5416-AC43-4CBB-A32A-A966ED03106F}"/>
                </a:ext>
              </a:extLst>
            </p:cNvPr>
            <p:cNvSpPr>
              <a:spLocks noChangeAspect="1"/>
            </p:cNvSpPr>
            <p:nvPr>
              <p:custDataLst>
                <p:tags r:id="rId85"/>
              </p:custDataLst>
            </p:nvPr>
          </p:nvSpPr>
          <p:spPr>
            <a:xfrm>
              <a:off x="4334905" y="3282696"/>
              <a:ext cx="292608" cy="292608"/>
            </a:xfrm>
            <a:custGeom>
              <a:avLst/>
              <a:gdLst/>
              <a:ahLst/>
              <a:cxnLst/>
              <a:rect l="l" t="t" r="r" b="b"/>
              <a:pathLst>
                <a:path w="635000" h="635000">
                  <a:moveTo>
                    <a:pt x="317500" y="0"/>
                  </a:moveTo>
                  <a:arcTo wR="317500" hR="317500" stAng="16200000" swAng="9720000"/>
                  <a:lnTo>
                    <a:pt x="317500" y="317500"/>
                  </a:lnTo>
                  <a:close/>
                </a:path>
                <a:path w="635000" h="635000" fill="none">
                  <a:moveTo>
                    <a:pt x="415612" y="619460"/>
                  </a:moveTo>
                  <a:arcTo wR="317500" hR="317500" stAng="4320000" swAng="11880000"/>
                </a:path>
              </a:pathLst>
            </a:custGeom>
            <a:grpFill/>
            <a:ln w="19050" cmpd="sng">
              <a:solidFill>
                <a:schemeClr val="tx1"/>
              </a:solidFill>
            </a:ln>
          </p:spPr>
          <p:txBody>
            <a:bodyPr/>
            <a:lstStyle/>
            <a:p>
              <a:endParaRPr lang="en-GB" sz="2099" b="0" i="0">
                <a:latin typeface="72 Brand" panose="020B0504030603020204" pitchFamily="34" charset="0"/>
              </a:endParaRPr>
            </a:p>
          </p:txBody>
        </p:sp>
        <p:sp>
          <p:nvSpPr>
            <p:cNvPr id="76" name="Harvey 46/100 [46]">
              <a:extLst>
                <a:ext uri="{FF2B5EF4-FFF2-40B4-BE49-F238E27FC236}">
                  <a16:creationId xmlns:a16="http://schemas.microsoft.com/office/drawing/2014/main" id="{49AFF9C1-C19A-487C-A4C1-47DA87277C3B}"/>
                </a:ext>
              </a:extLst>
            </p:cNvPr>
            <p:cNvSpPr>
              <a:spLocks noChangeAspect="1"/>
            </p:cNvSpPr>
            <p:nvPr>
              <p:custDataLst>
                <p:tags r:id="rId86"/>
              </p:custDataLst>
            </p:nvPr>
          </p:nvSpPr>
          <p:spPr>
            <a:xfrm>
              <a:off x="4334905" y="3282696"/>
              <a:ext cx="292608" cy="292608"/>
            </a:xfrm>
            <a:custGeom>
              <a:avLst/>
              <a:gdLst/>
              <a:ahLst/>
              <a:cxnLst/>
              <a:rect l="l" t="t" r="r" b="b"/>
              <a:pathLst>
                <a:path w="635000" h="635000">
                  <a:moveTo>
                    <a:pt x="317500" y="0"/>
                  </a:moveTo>
                  <a:arcTo wR="317500" hR="317500" stAng="16200000" swAng="9936000"/>
                  <a:lnTo>
                    <a:pt x="317500" y="317500"/>
                  </a:lnTo>
                  <a:close/>
                </a:path>
                <a:path w="635000" h="635000" fill="none">
                  <a:moveTo>
                    <a:pt x="396459" y="625025"/>
                  </a:moveTo>
                  <a:arcTo wR="317500" hR="317500" stAng="4536000" swAng="11664000"/>
                </a:path>
              </a:pathLst>
            </a:custGeom>
            <a:grpFill/>
            <a:ln w="19050" cmpd="sng">
              <a:solidFill>
                <a:schemeClr val="tx1"/>
              </a:solidFill>
            </a:ln>
          </p:spPr>
          <p:txBody>
            <a:bodyPr/>
            <a:lstStyle/>
            <a:p>
              <a:endParaRPr lang="en-GB" sz="2099" b="0" i="0">
                <a:latin typeface="72 Brand" panose="020B0504030603020204" pitchFamily="34" charset="0"/>
              </a:endParaRPr>
            </a:p>
          </p:txBody>
        </p:sp>
        <p:sp>
          <p:nvSpPr>
            <p:cNvPr id="77" name="Harvey 47/100 [47]">
              <a:extLst>
                <a:ext uri="{FF2B5EF4-FFF2-40B4-BE49-F238E27FC236}">
                  <a16:creationId xmlns:a16="http://schemas.microsoft.com/office/drawing/2014/main" id="{F35AEE09-D82F-438F-9D01-96C6876241F1}"/>
                </a:ext>
              </a:extLst>
            </p:cNvPr>
            <p:cNvSpPr>
              <a:spLocks noChangeAspect="1"/>
            </p:cNvSpPr>
            <p:nvPr>
              <p:custDataLst>
                <p:tags r:id="rId87"/>
              </p:custDataLst>
            </p:nvPr>
          </p:nvSpPr>
          <p:spPr>
            <a:xfrm>
              <a:off x="4334905" y="3282696"/>
              <a:ext cx="292608" cy="292608"/>
            </a:xfrm>
            <a:custGeom>
              <a:avLst/>
              <a:gdLst/>
              <a:ahLst/>
              <a:cxnLst/>
              <a:rect l="l" t="t" r="r" b="b"/>
              <a:pathLst>
                <a:path w="635000" h="635000">
                  <a:moveTo>
                    <a:pt x="317500" y="0"/>
                  </a:moveTo>
                  <a:arcTo wR="317500" hR="317500" stAng="16200000" swAng="10152000"/>
                  <a:lnTo>
                    <a:pt x="317500" y="317500"/>
                  </a:lnTo>
                  <a:close/>
                </a:path>
                <a:path w="635000" h="635000" fill="none">
                  <a:moveTo>
                    <a:pt x="376993" y="629376"/>
                  </a:moveTo>
                  <a:arcTo wR="317500" hR="317500" stAng="4751999" swAng="11448000"/>
                </a:path>
              </a:pathLst>
            </a:custGeom>
            <a:grpFill/>
            <a:ln w="19050" cmpd="sng">
              <a:solidFill>
                <a:schemeClr val="tx1"/>
              </a:solidFill>
            </a:ln>
          </p:spPr>
          <p:txBody>
            <a:bodyPr/>
            <a:lstStyle/>
            <a:p>
              <a:endParaRPr lang="en-GB" sz="2099" b="0" i="0">
                <a:latin typeface="72 Brand" panose="020B0504030603020204" pitchFamily="34" charset="0"/>
              </a:endParaRPr>
            </a:p>
          </p:txBody>
        </p:sp>
        <p:sp>
          <p:nvSpPr>
            <p:cNvPr id="78" name="Harvey 48/100 [48]">
              <a:extLst>
                <a:ext uri="{FF2B5EF4-FFF2-40B4-BE49-F238E27FC236}">
                  <a16:creationId xmlns:a16="http://schemas.microsoft.com/office/drawing/2014/main" id="{4FC3325B-EEB2-4420-9715-1149CEACE9AC}"/>
                </a:ext>
              </a:extLst>
            </p:cNvPr>
            <p:cNvSpPr>
              <a:spLocks noChangeAspect="1"/>
            </p:cNvSpPr>
            <p:nvPr>
              <p:custDataLst>
                <p:tags r:id="rId88"/>
              </p:custDataLst>
            </p:nvPr>
          </p:nvSpPr>
          <p:spPr>
            <a:xfrm>
              <a:off x="4334905" y="3282696"/>
              <a:ext cx="292608" cy="292608"/>
            </a:xfrm>
            <a:custGeom>
              <a:avLst/>
              <a:gdLst/>
              <a:ahLst/>
              <a:cxnLst/>
              <a:rect l="l" t="t" r="r" b="b"/>
              <a:pathLst>
                <a:path w="635000" h="635000">
                  <a:moveTo>
                    <a:pt x="317500" y="0"/>
                  </a:moveTo>
                  <a:arcTo wR="317500" hR="317500" stAng="16200000" swAng="10367999"/>
                  <a:lnTo>
                    <a:pt x="317500" y="317500"/>
                  </a:lnTo>
                  <a:close/>
                </a:path>
                <a:path w="635000" h="635000" fill="none">
                  <a:moveTo>
                    <a:pt x="357293" y="632496"/>
                  </a:moveTo>
                  <a:arcTo wR="317500" hR="317500" stAng="4967999" swAng="11232000"/>
                </a:path>
              </a:pathLst>
            </a:custGeom>
            <a:grpFill/>
            <a:ln w="19050" cmpd="sng">
              <a:solidFill>
                <a:schemeClr val="tx1"/>
              </a:solidFill>
            </a:ln>
          </p:spPr>
          <p:txBody>
            <a:bodyPr/>
            <a:lstStyle/>
            <a:p>
              <a:endParaRPr lang="en-GB" sz="2099" b="0" i="0">
                <a:latin typeface="72 Brand" panose="020B0504030603020204" pitchFamily="34" charset="0"/>
              </a:endParaRPr>
            </a:p>
          </p:txBody>
        </p:sp>
        <p:sp>
          <p:nvSpPr>
            <p:cNvPr id="79" name="Harvey 49/100 [49]">
              <a:extLst>
                <a:ext uri="{FF2B5EF4-FFF2-40B4-BE49-F238E27FC236}">
                  <a16:creationId xmlns:a16="http://schemas.microsoft.com/office/drawing/2014/main" id="{3BE00D50-8FCE-4E11-AA24-10B621732F20}"/>
                </a:ext>
              </a:extLst>
            </p:cNvPr>
            <p:cNvSpPr>
              <a:spLocks noChangeAspect="1"/>
            </p:cNvSpPr>
            <p:nvPr>
              <p:custDataLst>
                <p:tags r:id="rId89"/>
              </p:custDataLst>
            </p:nvPr>
          </p:nvSpPr>
          <p:spPr>
            <a:xfrm>
              <a:off x="4334905" y="3282696"/>
              <a:ext cx="292608" cy="292608"/>
            </a:xfrm>
            <a:custGeom>
              <a:avLst/>
              <a:gdLst/>
              <a:ahLst/>
              <a:cxnLst/>
              <a:rect l="l" t="t" r="r" b="b"/>
              <a:pathLst>
                <a:path w="635000" h="635000">
                  <a:moveTo>
                    <a:pt x="317500" y="0"/>
                  </a:moveTo>
                  <a:arcTo wR="317500" hR="317500" stAng="16200000" swAng="10584000"/>
                  <a:lnTo>
                    <a:pt x="317500" y="317500"/>
                  </a:lnTo>
                  <a:close/>
                </a:path>
                <a:path w="635000" h="635000" fill="none">
                  <a:moveTo>
                    <a:pt x="337435" y="634373"/>
                  </a:moveTo>
                  <a:arcTo wR="317500" hR="317500" stAng="5184000" swAng="11016000"/>
                </a:path>
              </a:pathLst>
            </a:custGeom>
            <a:grpFill/>
            <a:ln w="19050" cmpd="sng">
              <a:solidFill>
                <a:schemeClr val="tx1"/>
              </a:solidFill>
            </a:ln>
          </p:spPr>
          <p:txBody>
            <a:bodyPr/>
            <a:lstStyle/>
            <a:p>
              <a:endParaRPr lang="en-GB" sz="2099" b="0" i="0">
                <a:latin typeface="72 Brand" panose="020B0504030603020204" pitchFamily="34" charset="0"/>
              </a:endParaRPr>
            </a:p>
          </p:txBody>
        </p:sp>
        <p:sp>
          <p:nvSpPr>
            <p:cNvPr id="80" name="Harvey 50/100 [50]">
              <a:extLst>
                <a:ext uri="{FF2B5EF4-FFF2-40B4-BE49-F238E27FC236}">
                  <a16:creationId xmlns:a16="http://schemas.microsoft.com/office/drawing/2014/main" id="{97083993-8BFD-443F-A3A3-D28EF389CE2B}"/>
                </a:ext>
              </a:extLst>
            </p:cNvPr>
            <p:cNvSpPr>
              <a:spLocks noChangeAspect="1"/>
            </p:cNvSpPr>
            <p:nvPr>
              <p:custDataLst>
                <p:tags r:id="rId90"/>
              </p:custDataLst>
            </p:nvPr>
          </p:nvSpPr>
          <p:spPr>
            <a:xfrm>
              <a:off x="4334905" y="3282696"/>
              <a:ext cx="292608" cy="292608"/>
            </a:xfrm>
            <a:custGeom>
              <a:avLst/>
              <a:gdLst/>
              <a:ahLst/>
              <a:cxnLst/>
              <a:rect l="l" t="t" r="r" b="b"/>
              <a:pathLst>
                <a:path w="635000" h="635000">
                  <a:moveTo>
                    <a:pt x="317500" y="0"/>
                  </a:moveTo>
                  <a:arcTo wR="317500" hR="317500" stAng="16200000" swAng="10800000"/>
                  <a:lnTo>
                    <a:pt x="317500" y="317500"/>
                  </a:lnTo>
                  <a:close/>
                </a:path>
                <a:path w="635000" h="635000" fill="none">
                  <a:moveTo>
                    <a:pt x="317500" y="635000"/>
                  </a:moveTo>
                  <a:arcTo wR="317500" hR="317500" stAng="5400000" swAng="10800000"/>
                </a:path>
              </a:pathLst>
            </a:custGeom>
            <a:grpFill/>
            <a:ln w="19050" cmpd="sng">
              <a:solidFill>
                <a:schemeClr val="tx1"/>
              </a:solidFill>
            </a:ln>
          </p:spPr>
          <p:txBody>
            <a:bodyPr/>
            <a:lstStyle/>
            <a:p>
              <a:endParaRPr lang="en-GB" sz="2099" b="0" i="0">
                <a:latin typeface="72 Brand" panose="020B0504030603020204" pitchFamily="34" charset="0"/>
              </a:endParaRPr>
            </a:p>
          </p:txBody>
        </p:sp>
        <p:sp>
          <p:nvSpPr>
            <p:cNvPr id="81" name="Harvey 51/100 [51]">
              <a:extLst>
                <a:ext uri="{FF2B5EF4-FFF2-40B4-BE49-F238E27FC236}">
                  <a16:creationId xmlns:a16="http://schemas.microsoft.com/office/drawing/2014/main" id="{BDE38762-18E9-47FF-895E-325F5976ECAA}"/>
                </a:ext>
              </a:extLst>
            </p:cNvPr>
            <p:cNvSpPr>
              <a:spLocks noChangeAspect="1"/>
            </p:cNvSpPr>
            <p:nvPr>
              <p:custDataLst>
                <p:tags r:id="rId91"/>
              </p:custDataLst>
            </p:nvPr>
          </p:nvSpPr>
          <p:spPr>
            <a:xfrm>
              <a:off x="4334905" y="3282696"/>
              <a:ext cx="292608" cy="292608"/>
            </a:xfrm>
            <a:custGeom>
              <a:avLst/>
              <a:gdLst/>
              <a:ahLst/>
              <a:cxnLst/>
              <a:rect l="l" t="t" r="r" b="b"/>
              <a:pathLst>
                <a:path w="635000" h="635000">
                  <a:moveTo>
                    <a:pt x="317500" y="0"/>
                  </a:moveTo>
                  <a:arcTo wR="317500" hR="317500" stAng="16200000" swAng="11016000"/>
                  <a:lnTo>
                    <a:pt x="317500" y="317500"/>
                  </a:lnTo>
                  <a:close/>
                </a:path>
                <a:path w="635000" h="635000" fill="none">
                  <a:moveTo>
                    <a:pt x="297564" y="634373"/>
                  </a:moveTo>
                  <a:arcTo wR="317500" hR="317500" stAng="5616000" swAng="10584000"/>
                </a:path>
              </a:pathLst>
            </a:custGeom>
            <a:grpFill/>
            <a:ln w="19050" cmpd="sng">
              <a:solidFill>
                <a:schemeClr val="tx1"/>
              </a:solidFill>
            </a:ln>
          </p:spPr>
          <p:txBody>
            <a:bodyPr/>
            <a:lstStyle/>
            <a:p>
              <a:endParaRPr lang="en-GB" sz="2099" b="0" i="0">
                <a:latin typeface="72 Brand" panose="020B0504030603020204" pitchFamily="34" charset="0"/>
              </a:endParaRPr>
            </a:p>
          </p:txBody>
        </p:sp>
        <p:sp>
          <p:nvSpPr>
            <p:cNvPr id="82" name="Harvey 52/100 [52]">
              <a:extLst>
                <a:ext uri="{FF2B5EF4-FFF2-40B4-BE49-F238E27FC236}">
                  <a16:creationId xmlns:a16="http://schemas.microsoft.com/office/drawing/2014/main" id="{785EAA21-FBCD-46DC-8430-7AB12F5A66AF}"/>
                </a:ext>
              </a:extLst>
            </p:cNvPr>
            <p:cNvSpPr>
              <a:spLocks noChangeAspect="1"/>
            </p:cNvSpPr>
            <p:nvPr>
              <p:custDataLst>
                <p:tags r:id="rId92"/>
              </p:custDataLst>
            </p:nvPr>
          </p:nvSpPr>
          <p:spPr>
            <a:xfrm>
              <a:off x="4334905" y="3282696"/>
              <a:ext cx="292608" cy="292608"/>
            </a:xfrm>
            <a:custGeom>
              <a:avLst/>
              <a:gdLst/>
              <a:ahLst/>
              <a:cxnLst/>
              <a:rect l="l" t="t" r="r" b="b"/>
              <a:pathLst>
                <a:path w="635000" h="635000">
                  <a:moveTo>
                    <a:pt x="317500" y="0"/>
                  </a:moveTo>
                  <a:arcTo wR="317500" hR="317500" stAng="16200000" swAng="11232000"/>
                  <a:lnTo>
                    <a:pt x="317500" y="317500"/>
                  </a:lnTo>
                  <a:close/>
                </a:path>
                <a:path w="635000" h="635000" fill="none">
                  <a:moveTo>
                    <a:pt x="277706" y="632496"/>
                  </a:moveTo>
                  <a:arcTo wR="317500" hR="317500" stAng="5832000" swAng="10367999"/>
                </a:path>
              </a:pathLst>
            </a:custGeom>
            <a:grpFill/>
            <a:ln w="19050" cmpd="sng">
              <a:solidFill>
                <a:schemeClr val="tx1"/>
              </a:solidFill>
            </a:ln>
          </p:spPr>
          <p:txBody>
            <a:bodyPr/>
            <a:lstStyle/>
            <a:p>
              <a:endParaRPr lang="en-GB" sz="2099" b="0" i="0">
                <a:latin typeface="72 Brand" panose="020B0504030603020204" pitchFamily="34" charset="0"/>
              </a:endParaRPr>
            </a:p>
          </p:txBody>
        </p:sp>
        <p:sp>
          <p:nvSpPr>
            <p:cNvPr id="83" name="Harvey 53/100 [53]">
              <a:extLst>
                <a:ext uri="{FF2B5EF4-FFF2-40B4-BE49-F238E27FC236}">
                  <a16:creationId xmlns:a16="http://schemas.microsoft.com/office/drawing/2014/main" id="{858D54BA-F4A5-4C67-830E-E85FF6EE735D}"/>
                </a:ext>
              </a:extLst>
            </p:cNvPr>
            <p:cNvSpPr>
              <a:spLocks noChangeAspect="1"/>
            </p:cNvSpPr>
            <p:nvPr>
              <p:custDataLst>
                <p:tags r:id="rId93"/>
              </p:custDataLst>
            </p:nvPr>
          </p:nvSpPr>
          <p:spPr>
            <a:xfrm>
              <a:off x="4334905" y="3282696"/>
              <a:ext cx="292608" cy="292608"/>
            </a:xfrm>
            <a:custGeom>
              <a:avLst/>
              <a:gdLst/>
              <a:ahLst/>
              <a:cxnLst/>
              <a:rect l="l" t="t" r="r" b="b"/>
              <a:pathLst>
                <a:path w="635000" h="635000">
                  <a:moveTo>
                    <a:pt x="317500" y="0"/>
                  </a:moveTo>
                  <a:arcTo wR="317500" hR="317500" stAng="16200000" swAng="11448000"/>
                  <a:lnTo>
                    <a:pt x="317500" y="317500"/>
                  </a:lnTo>
                  <a:close/>
                </a:path>
                <a:path w="635000" h="635000" fill="none">
                  <a:moveTo>
                    <a:pt x="258006" y="629376"/>
                  </a:moveTo>
                  <a:arcTo wR="317500" hR="317500" stAng="6048000" swAng="10152000"/>
                </a:path>
              </a:pathLst>
            </a:custGeom>
            <a:grpFill/>
            <a:ln w="19050" cmpd="sng">
              <a:solidFill>
                <a:schemeClr val="tx1"/>
              </a:solidFill>
            </a:ln>
          </p:spPr>
          <p:txBody>
            <a:bodyPr/>
            <a:lstStyle/>
            <a:p>
              <a:endParaRPr lang="en-GB" sz="2099" b="0" i="0">
                <a:latin typeface="72 Brand" panose="020B0504030603020204" pitchFamily="34" charset="0"/>
              </a:endParaRPr>
            </a:p>
          </p:txBody>
        </p:sp>
        <p:sp>
          <p:nvSpPr>
            <p:cNvPr id="84" name="Harvey 54/100 [54]">
              <a:extLst>
                <a:ext uri="{FF2B5EF4-FFF2-40B4-BE49-F238E27FC236}">
                  <a16:creationId xmlns:a16="http://schemas.microsoft.com/office/drawing/2014/main" id="{AC41BD7B-E1FA-4AED-B11C-E03936A672E6}"/>
                </a:ext>
              </a:extLst>
            </p:cNvPr>
            <p:cNvSpPr>
              <a:spLocks noChangeAspect="1"/>
            </p:cNvSpPr>
            <p:nvPr>
              <p:custDataLst>
                <p:tags r:id="rId94"/>
              </p:custDataLst>
            </p:nvPr>
          </p:nvSpPr>
          <p:spPr>
            <a:xfrm>
              <a:off x="4334905" y="3282696"/>
              <a:ext cx="292608" cy="292608"/>
            </a:xfrm>
            <a:custGeom>
              <a:avLst/>
              <a:gdLst/>
              <a:ahLst/>
              <a:cxnLst/>
              <a:rect l="l" t="t" r="r" b="b"/>
              <a:pathLst>
                <a:path w="635000" h="635000">
                  <a:moveTo>
                    <a:pt x="317500" y="0"/>
                  </a:moveTo>
                  <a:arcTo wR="317500" hR="317500" stAng="16200000" swAng="11664000"/>
                  <a:lnTo>
                    <a:pt x="317500" y="317500"/>
                  </a:lnTo>
                  <a:close/>
                </a:path>
                <a:path w="635000" h="635000" fill="none">
                  <a:moveTo>
                    <a:pt x="238540" y="625025"/>
                  </a:moveTo>
                  <a:arcTo wR="317500" hR="317500" stAng="6264000" swAng="9936000"/>
                </a:path>
              </a:pathLst>
            </a:custGeom>
            <a:grpFill/>
            <a:ln w="19050" cmpd="sng">
              <a:solidFill>
                <a:schemeClr val="tx1"/>
              </a:solidFill>
            </a:ln>
          </p:spPr>
          <p:txBody>
            <a:bodyPr/>
            <a:lstStyle/>
            <a:p>
              <a:endParaRPr lang="en-GB" sz="2099" b="0" i="0">
                <a:latin typeface="72 Brand" panose="020B0504030603020204" pitchFamily="34" charset="0"/>
              </a:endParaRPr>
            </a:p>
          </p:txBody>
        </p:sp>
        <p:sp>
          <p:nvSpPr>
            <p:cNvPr id="85" name="Harvey 55/100 [55]">
              <a:extLst>
                <a:ext uri="{FF2B5EF4-FFF2-40B4-BE49-F238E27FC236}">
                  <a16:creationId xmlns:a16="http://schemas.microsoft.com/office/drawing/2014/main" id="{BAF901A0-5FD1-4B29-9AF9-DB8B19412429}"/>
                </a:ext>
              </a:extLst>
            </p:cNvPr>
            <p:cNvSpPr>
              <a:spLocks noChangeAspect="1"/>
            </p:cNvSpPr>
            <p:nvPr>
              <p:custDataLst>
                <p:tags r:id="rId95"/>
              </p:custDataLst>
            </p:nvPr>
          </p:nvSpPr>
          <p:spPr>
            <a:xfrm>
              <a:off x="4334905" y="3282696"/>
              <a:ext cx="292608" cy="292608"/>
            </a:xfrm>
            <a:custGeom>
              <a:avLst/>
              <a:gdLst/>
              <a:ahLst/>
              <a:cxnLst/>
              <a:rect l="l" t="t" r="r" b="b"/>
              <a:pathLst>
                <a:path w="635000" h="635000">
                  <a:moveTo>
                    <a:pt x="317500" y="0"/>
                  </a:moveTo>
                  <a:arcTo wR="317500" hR="317500" stAng="16200000" swAng="11880000"/>
                  <a:lnTo>
                    <a:pt x="317500" y="317500"/>
                  </a:lnTo>
                  <a:close/>
                </a:path>
                <a:path w="635000" h="635000" fill="none">
                  <a:moveTo>
                    <a:pt x="219387" y="619460"/>
                  </a:moveTo>
                  <a:arcTo wR="317500" hR="317500" stAng="6480000" swAng="9719999"/>
                </a:path>
              </a:pathLst>
            </a:custGeom>
            <a:grpFill/>
            <a:ln w="19050" cmpd="sng">
              <a:solidFill>
                <a:schemeClr val="tx1"/>
              </a:solidFill>
            </a:ln>
          </p:spPr>
          <p:txBody>
            <a:bodyPr/>
            <a:lstStyle/>
            <a:p>
              <a:endParaRPr lang="en-GB" sz="2099" b="0" i="0">
                <a:latin typeface="72 Brand" panose="020B0504030603020204" pitchFamily="34" charset="0"/>
              </a:endParaRPr>
            </a:p>
          </p:txBody>
        </p:sp>
        <p:sp>
          <p:nvSpPr>
            <p:cNvPr id="86" name="Harvey 56/100 [56]">
              <a:extLst>
                <a:ext uri="{FF2B5EF4-FFF2-40B4-BE49-F238E27FC236}">
                  <a16:creationId xmlns:a16="http://schemas.microsoft.com/office/drawing/2014/main" id="{3EFF555D-6B7F-481F-ADC2-746953BA7F97}"/>
                </a:ext>
              </a:extLst>
            </p:cNvPr>
            <p:cNvSpPr>
              <a:spLocks noChangeAspect="1"/>
            </p:cNvSpPr>
            <p:nvPr>
              <p:custDataLst>
                <p:tags r:id="rId96"/>
              </p:custDataLst>
            </p:nvPr>
          </p:nvSpPr>
          <p:spPr>
            <a:xfrm>
              <a:off x="4334905" y="3282696"/>
              <a:ext cx="292608" cy="292608"/>
            </a:xfrm>
            <a:custGeom>
              <a:avLst/>
              <a:gdLst/>
              <a:ahLst/>
              <a:cxnLst/>
              <a:rect l="l" t="t" r="r" b="b"/>
              <a:pathLst>
                <a:path w="635000" h="635000">
                  <a:moveTo>
                    <a:pt x="317500" y="0"/>
                  </a:moveTo>
                  <a:arcTo wR="317500" hR="317500" stAng="16200000" swAng="12096000"/>
                  <a:lnTo>
                    <a:pt x="317500" y="317500"/>
                  </a:lnTo>
                  <a:close/>
                </a:path>
                <a:path w="635000" h="635000" fill="none">
                  <a:moveTo>
                    <a:pt x="200620" y="612704"/>
                  </a:moveTo>
                  <a:arcTo wR="317500" hR="317500" stAng="6696000" swAng="9503999"/>
                </a:path>
              </a:pathLst>
            </a:custGeom>
            <a:grpFill/>
            <a:ln w="19050" cmpd="sng">
              <a:solidFill>
                <a:schemeClr val="tx1"/>
              </a:solidFill>
            </a:ln>
          </p:spPr>
          <p:txBody>
            <a:bodyPr/>
            <a:lstStyle/>
            <a:p>
              <a:endParaRPr lang="en-GB" sz="2099" b="0" i="0">
                <a:latin typeface="72 Brand" panose="020B0504030603020204" pitchFamily="34" charset="0"/>
              </a:endParaRPr>
            </a:p>
          </p:txBody>
        </p:sp>
        <p:sp>
          <p:nvSpPr>
            <p:cNvPr id="87" name="Harvey 57/100 [57]">
              <a:extLst>
                <a:ext uri="{FF2B5EF4-FFF2-40B4-BE49-F238E27FC236}">
                  <a16:creationId xmlns:a16="http://schemas.microsoft.com/office/drawing/2014/main" id="{A4D3BE31-8C07-4912-AB8B-8331A665C238}"/>
                </a:ext>
              </a:extLst>
            </p:cNvPr>
            <p:cNvSpPr>
              <a:spLocks noChangeAspect="1"/>
            </p:cNvSpPr>
            <p:nvPr>
              <p:custDataLst>
                <p:tags r:id="rId97"/>
              </p:custDataLst>
            </p:nvPr>
          </p:nvSpPr>
          <p:spPr>
            <a:xfrm>
              <a:off x="4334905" y="3282696"/>
              <a:ext cx="292608" cy="292608"/>
            </a:xfrm>
            <a:custGeom>
              <a:avLst/>
              <a:gdLst/>
              <a:ahLst/>
              <a:cxnLst/>
              <a:rect l="l" t="t" r="r" b="b"/>
              <a:pathLst>
                <a:path w="635000" h="635000">
                  <a:moveTo>
                    <a:pt x="317500" y="0"/>
                  </a:moveTo>
                  <a:arcTo wR="317500" hR="317500" stAng="16200000" swAng="12312000"/>
                  <a:lnTo>
                    <a:pt x="317500" y="317500"/>
                  </a:lnTo>
                  <a:close/>
                </a:path>
                <a:path w="635000" h="635000" fill="none">
                  <a:moveTo>
                    <a:pt x="182315" y="604782"/>
                  </a:moveTo>
                  <a:arcTo wR="317500" hR="317500" stAng="6911999" swAng="9288000"/>
                </a:path>
              </a:pathLst>
            </a:custGeom>
            <a:grpFill/>
            <a:ln w="19050" cmpd="sng">
              <a:solidFill>
                <a:schemeClr val="tx1"/>
              </a:solidFill>
            </a:ln>
          </p:spPr>
          <p:txBody>
            <a:bodyPr/>
            <a:lstStyle/>
            <a:p>
              <a:endParaRPr lang="en-GB" sz="2099" b="0" i="0">
                <a:latin typeface="72 Brand" panose="020B0504030603020204" pitchFamily="34" charset="0"/>
              </a:endParaRPr>
            </a:p>
          </p:txBody>
        </p:sp>
        <p:sp>
          <p:nvSpPr>
            <p:cNvPr id="88" name="Harvey 58/100 [58]">
              <a:extLst>
                <a:ext uri="{FF2B5EF4-FFF2-40B4-BE49-F238E27FC236}">
                  <a16:creationId xmlns:a16="http://schemas.microsoft.com/office/drawing/2014/main" id="{E7B5A5D9-6DD2-4B0A-9557-7A7AF774103E}"/>
                </a:ext>
              </a:extLst>
            </p:cNvPr>
            <p:cNvSpPr>
              <a:spLocks noChangeAspect="1"/>
            </p:cNvSpPr>
            <p:nvPr>
              <p:custDataLst>
                <p:tags r:id="rId98"/>
              </p:custDataLst>
            </p:nvPr>
          </p:nvSpPr>
          <p:spPr>
            <a:xfrm>
              <a:off x="4334905" y="3282696"/>
              <a:ext cx="292608" cy="292608"/>
            </a:xfrm>
            <a:custGeom>
              <a:avLst/>
              <a:gdLst/>
              <a:ahLst/>
              <a:cxnLst/>
              <a:rect l="l" t="t" r="r" b="b"/>
              <a:pathLst>
                <a:path w="635000" h="635000">
                  <a:moveTo>
                    <a:pt x="317500" y="0"/>
                  </a:moveTo>
                  <a:arcTo wR="317500" hR="317500" stAng="16200000" swAng="12527999"/>
                  <a:lnTo>
                    <a:pt x="317500" y="317500"/>
                  </a:lnTo>
                  <a:close/>
                </a:path>
                <a:path w="635000" h="635000" fill="none">
                  <a:moveTo>
                    <a:pt x="164543" y="595727"/>
                  </a:moveTo>
                  <a:arcTo wR="317500" hR="317500" stAng="7127999" swAng="9072000"/>
                </a:path>
              </a:pathLst>
            </a:custGeom>
            <a:grpFill/>
            <a:ln w="19050" cmpd="sng">
              <a:solidFill>
                <a:schemeClr val="tx1"/>
              </a:solidFill>
            </a:ln>
          </p:spPr>
          <p:txBody>
            <a:bodyPr/>
            <a:lstStyle/>
            <a:p>
              <a:endParaRPr lang="en-GB" sz="2099" b="0" i="0">
                <a:latin typeface="72 Brand" panose="020B0504030603020204" pitchFamily="34" charset="0"/>
              </a:endParaRPr>
            </a:p>
          </p:txBody>
        </p:sp>
        <p:sp>
          <p:nvSpPr>
            <p:cNvPr id="89" name="Harvey 59/100 [59]">
              <a:extLst>
                <a:ext uri="{FF2B5EF4-FFF2-40B4-BE49-F238E27FC236}">
                  <a16:creationId xmlns:a16="http://schemas.microsoft.com/office/drawing/2014/main" id="{88458C0E-D234-4C86-A6CC-B8CD6C445F00}"/>
                </a:ext>
              </a:extLst>
            </p:cNvPr>
            <p:cNvSpPr>
              <a:spLocks noChangeAspect="1"/>
            </p:cNvSpPr>
            <p:nvPr>
              <p:custDataLst>
                <p:tags r:id="rId99"/>
              </p:custDataLst>
            </p:nvPr>
          </p:nvSpPr>
          <p:spPr>
            <a:xfrm>
              <a:off x="4334905" y="3282696"/>
              <a:ext cx="292608" cy="292608"/>
            </a:xfrm>
            <a:custGeom>
              <a:avLst/>
              <a:gdLst/>
              <a:ahLst/>
              <a:cxnLst/>
              <a:rect l="l" t="t" r="r" b="b"/>
              <a:pathLst>
                <a:path w="635000" h="635000">
                  <a:moveTo>
                    <a:pt x="317500" y="0"/>
                  </a:moveTo>
                  <a:arcTo wR="317500" hR="317500" stAng="16200000" swAng="12743999"/>
                  <a:lnTo>
                    <a:pt x="317500" y="317500"/>
                  </a:lnTo>
                  <a:close/>
                </a:path>
                <a:path w="635000" h="635000" fill="none">
                  <a:moveTo>
                    <a:pt x="147374" y="585574"/>
                  </a:moveTo>
                  <a:arcTo wR="317500" hR="317500" stAng="7343999" swAng="8856000"/>
                </a:path>
              </a:pathLst>
            </a:custGeom>
            <a:grpFill/>
            <a:ln w="19050" cmpd="sng">
              <a:solidFill>
                <a:schemeClr val="tx1"/>
              </a:solidFill>
            </a:ln>
          </p:spPr>
          <p:txBody>
            <a:bodyPr/>
            <a:lstStyle/>
            <a:p>
              <a:endParaRPr lang="en-GB" sz="2099" b="0" i="0">
                <a:latin typeface="72 Brand" panose="020B0504030603020204" pitchFamily="34" charset="0"/>
              </a:endParaRPr>
            </a:p>
          </p:txBody>
        </p:sp>
        <p:sp>
          <p:nvSpPr>
            <p:cNvPr id="90" name="Harvey 60/100 [60]">
              <a:extLst>
                <a:ext uri="{FF2B5EF4-FFF2-40B4-BE49-F238E27FC236}">
                  <a16:creationId xmlns:a16="http://schemas.microsoft.com/office/drawing/2014/main" id="{0924D2C6-D224-49FD-A4B8-312AFD605E78}"/>
                </a:ext>
              </a:extLst>
            </p:cNvPr>
            <p:cNvSpPr>
              <a:spLocks noChangeAspect="1"/>
            </p:cNvSpPr>
            <p:nvPr>
              <p:custDataLst>
                <p:tags r:id="rId100"/>
              </p:custDataLst>
            </p:nvPr>
          </p:nvSpPr>
          <p:spPr>
            <a:xfrm>
              <a:off x="4334905" y="3282696"/>
              <a:ext cx="292608" cy="292608"/>
            </a:xfrm>
            <a:custGeom>
              <a:avLst/>
              <a:gdLst/>
              <a:ahLst/>
              <a:cxnLst/>
              <a:rect l="l" t="t" r="r" b="b"/>
              <a:pathLst>
                <a:path w="635000" h="635000">
                  <a:moveTo>
                    <a:pt x="317500" y="0"/>
                  </a:moveTo>
                  <a:arcTo wR="317500" hR="317500" stAng="16200000" swAng="12960000"/>
                  <a:lnTo>
                    <a:pt x="317500" y="317500"/>
                  </a:lnTo>
                  <a:close/>
                </a:path>
                <a:path w="635000" h="635000" fill="none">
                  <a:moveTo>
                    <a:pt x="130878" y="574362"/>
                  </a:moveTo>
                  <a:arcTo wR="317500" hR="317500" stAng="7560000" swAng="8640000"/>
                </a:path>
              </a:pathLst>
            </a:custGeom>
            <a:grpFill/>
            <a:ln w="19050" cmpd="sng">
              <a:solidFill>
                <a:schemeClr val="tx1"/>
              </a:solidFill>
            </a:ln>
          </p:spPr>
          <p:txBody>
            <a:bodyPr/>
            <a:lstStyle/>
            <a:p>
              <a:endParaRPr lang="en-GB" sz="2099" b="0" i="0">
                <a:latin typeface="72 Brand" panose="020B0504030603020204" pitchFamily="34" charset="0"/>
              </a:endParaRPr>
            </a:p>
          </p:txBody>
        </p:sp>
        <p:sp>
          <p:nvSpPr>
            <p:cNvPr id="91" name="Harvey 61/100 [61]">
              <a:extLst>
                <a:ext uri="{FF2B5EF4-FFF2-40B4-BE49-F238E27FC236}">
                  <a16:creationId xmlns:a16="http://schemas.microsoft.com/office/drawing/2014/main" id="{F9FB23C2-D568-49AC-B8FD-0480EB019739}"/>
                </a:ext>
              </a:extLst>
            </p:cNvPr>
            <p:cNvSpPr>
              <a:spLocks noChangeAspect="1"/>
            </p:cNvSpPr>
            <p:nvPr>
              <p:custDataLst>
                <p:tags r:id="rId101"/>
              </p:custDataLst>
            </p:nvPr>
          </p:nvSpPr>
          <p:spPr>
            <a:xfrm>
              <a:off x="4334905" y="3282696"/>
              <a:ext cx="292608" cy="292608"/>
            </a:xfrm>
            <a:custGeom>
              <a:avLst/>
              <a:gdLst/>
              <a:ahLst/>
              <a:cxnLst/>
              <a:rect l="l" t="t" r="r" b="b"/>
              <a:pathLst>
                <a:path w="635000" h="635000">
                  <a:moveTo>
                    <a:pt x="317500" y="0"/>
                  </a:moveTo>
                  <a:arcTo wR="317500" hR="317500" stAng="16200000" swAng="13176000"/>
                  <a:lnTo>
                    <a:pt x="317500" y="317500"/>
                  </a:lnTo>
                  <a:close/>
                </a:path>
                <a:path w="635000" h="635000" fill="none">
                  <a:moveTo>
                    <a:pt x="115117" y="562137"/>
                  </a:moveTo>
                  <a:arcTo wR="317500" hR="317500" stAng="7776000" swAng="8424000"/>
                </a:path>
              </a:pathLst>
            </a:custGeom>
            <a:grpFill/>
            <a:ln w="19050" cmpd="sng">
              <a:solidFill>
                <a:schemeClr val="tx1"/>
              </a:solidFill>
            </a:ln>
          </p:spPr>
          <p:txBody>
            <a:bodyPr/>
            <a:lstStyle/>
            <a:p>
              <a:endParaRPr lang="en-GB" sz="2099" b="0" i="0">
                <a:latin typeface="72 Brand" panose="020B0504030603020204" pitchFamily="34" charset="0"/>
              </a:endParaRPr>
            </a:p>
          </p:txBody>
        </p:sp>
        <p:sp>
          <p:nvSpPr>
            <p:cNvPr id="92" name="Harvey 62/100 [62]">
              <a:extLst>
                <a:ext uri="{FF2B5EF4-FFF2-40B4-BE49-F238E27FC236}">
                  <a16:creationId xmlns:a16="http://schemas.microsoft.com/office/drawing/2014/main" id="{9EF3159D-F4FB-4032-BCCB-55E6ED5EEFC7}"/>
                </a:ext>
              </a:extLst>
            </p:cNvPr>
            <p:cNvSpPr>
              <a:spLocks noChangeAspect="1"/>
            </p:cNvSpPr>
            <p:nvPr>
              <p:custDataLst>
                <p:tags r:id="rId102"/>
              </p:custDataLst>
            </p:nvPr>
          </p:nvSpPr>
          <p:spPr>
            <a:xfrm>
              <a:off x="4334905" y="3282696"/>
              <a:ext cx="292608" cy="292608"/>
            </a:xfrm>
            <a:custGeom>
              <a:avLst/>
              <a:gdLst/>
              <a:ahLst/>
              <a:cxnLst/>
              <a:rect l="l" t="t" r="r" b="b"/>
              <a:pathLst>
                <a:path w="635000" h="635000">
                  <a:moveTo>
                    <a:pt x="317500" y="0"/>
                  </a:moveTo>
                  <a:arcTo wR="317500" hR="317500" stAng="16200000" swAng="13392000"/>
                  <a:lnTo>
                    <a:pt x="317500" y="317500"/>
                  </a:lnTo>
                  <a:close/>
                </a:path>
                <a:path w="635000" h="635000" fill="none">
                  <a:moveTo>
                    <a:pt x="100156" y="548947"/>
                  </a:moveTo>
                  <a:arcTo wR="317500" hR="317500" stAng="7991999" swAng="8208000"/>
                </a:path>
              </a:pathLst>
            </a:custGeom>
            <a:grpFill/>
            <a:ln w="19050" cmpd="sng">
              <a:solidFill>
                <a:schemeClr val="tx1"/>
              </a:solidFill>
            </a:ln>
          </p:spPr>
          <p:txBody>
            <a:bodyPr/>
            <a:lstStyle/>
            <a:p>
              <a:endParaRPr lang="en-GB" sz="2099" b="0" i="0">
                <a:latin typeface="72 Brand" panose="020B0504030603020204" pitchFamily="34" charset="0"/>
              </a:endParaRPr>
            </a:p>
          </p:txBody>
        </p:sp>
        <p:sp>
          <p:nvSpPr>
            <p:cNvPr id="93" name="Harvey 63/100 [63]">
              <a:extLst>
                <a:ext uri="{FF2B5EF4-FFF2-40B4-BE49-F238E27FC236}">
                  <a16:creationId xmlns:a16="http://schemas.microsoft.com/office/drawing/2014/main" id="{9362C8EA-6D15-4E0C-8AE9-B1B50EB297B8}"/>
                </a:ext>
              </a:extLst>
            </p:cNvPr>
            <p:cNvSpPr>
              <a:spLocks noChangeAspect="1"/>
            </p:cNvSpPr>
            <p:nvPr>
              <p:custDataLst>
                <p:tags r:id="rId103"/>
              </p:custDataLst>
            </p:nvPr>
          </p:nvSpPr>
          <p:spPr>
            <a:xfrm>
              <a:off x="4334905" y="3282696"/>
              <a:ext cx="292608" cy="292608"/>
            </a:xfrm>
            <a:custGeom>
              <a:avLst/>
              <a:gdLst/>
              <a:ahLst/>
              <a:cxnLst/>
              <a:rect l="l" t="t" r="r" b="b"/>
              <a:pathLst>
                <a:path w="635000" h="635000">
                  <a:moveTo>
                    <a:pt x="317500" y="0"/>
                  </a:moveTo>
                  <a:arcTo wR="317500" hR="317500" stAng="16200000" swAng="13608000"/>
                  <a:lnTo>
                    <a:pt x="317500" y="317500"/>
                  </a:lnTo>
                  <a:close/>
                </a:path>
                <a:path w="635000" h="635000" fill="none">
                  <a:moveTo>
                    <a:pt x="86052" y="534843"/>
                  </a:moveTo>
                  <a:arcTo wR="317500" hR="317500" stAng="8208000" swAng="7991999"/>
                </a:path>
              </a:pathLst>
            </a:custGeom>
            <a:grpFill/>
            <a:ln w="19050" cmpd="sng">
              <a:solidFill>
                <a:schemeClr val="tx1"/>
              </a:solidFill>
            </a:ln>
          </p:spPr>
          <p:txBody>
            <a:bodyPr/>
            <a:lstStyle/>
            <a:p>
              <a:endParaRPr lang="en-GB" sz="2099" b="0" i="0">
                <a:latin typeface="72 Brand" panose="020B0504030603020204" pitchFamily="34" charset="0"/>
              </a:endParaRPr>
            </a:p>
          </p:txBody>
        </p:sp>
        <p:sp>
          <p:nvSpPr>
            <p:cNvPr id="94" name="Harvey 64/100 [64]">
              <a:extLst>
                <a:ext uri="{FF2B5EF4-FFF2-40B4-BE49-F238E27FC236}">
                  <a16:creationId xmlns:a16="http://schemas.microsoft.com/office/drawing/2014/main" id="{91EB375D-1444-4BE3-A696-66272A1564CD}"/>
                </a:ext>
              </a:extLst>
            </p:cNvPr>
            <p:cNvSpPr>
              <a:spLocks noChangeAspect="1"/>
            </p:cNvSpPr>
            <p:nvPr>
              <p:custDataLst>
                <p:tags r:id="rId104"/>
              </p:custDataLst>
            </p:nvPr>
          </p:nvSpPr>
          <p:spPr>
            <a:xfrm>
              <a:off x="4334905" y="3282696"/>
              <a:ext cx="292608" cy="292608"/>
            </a:xfrm>
            <a:custGeom>
              <a:avLst/>
              <a:gdLst/>
              <a:ahLst/>
              <a:cxnLst/>
              <a:rect l="l" t="t" r="r" b="b"/>
              <a:pathLst>
                <a:path w="635000" h="635000">
                  <a:moveTo>
                    <a:pt x="317500" y="0"/>
                  </a:moveTo>
                  <a:arcTo wR="317500" hR="317500" stAng="16200000" swAng="13824000"/>
                  <a:lnTo>
                    <a:pt x="317500" y="317500"/>
                  </a:lnTo>
                  <a:close/>
                </a:path>
                <a:path w="635000" h="635000" fill="none">
                  <a:moveTo>
                    <a:pt x="72862" y="519882"/>
                  </a:moveTo>
                  <a:arcTo wR="317500" hR="317500" stAng="8424000" swAng="7776000"/>
                </a:path>
              </a:pathLst>
            </a:custGeom>
            <a:grpFill/>
            <a:ln w="19050" cmpd="sng">
              <a:solidFill>
                <a:schemeClr val="tx1"/>
              </a:solidFill>
            </a:ln>
          </p:spPr>
          <p:txBody>
            <a:bodyPr/>
            <a:lstStyle/>
            <a:p>
              <a:endParaRPr lang="en-GB" sz="2099" b="0" i="0">
                <a:latin typeface="72 Brand" panose="020B0504030603020204" pitchFamily="34" charset="0"/>
              </a:endParaRPr>
            </a:p>
          </p:txBody>
        </p:sp>
        <p:sp>
          <p:nvSpPr>
            <p:cNvPr id="95" name="Harvey 65/100 [65]">
              <a:extLst>
                <a:ext uri="{FF2B5EF4-FFF2-40B4-BE49-F238E27FC236}">
                  <a16:creationId xmlns:a16="http://schemas.microsoft.com/office/drawing/2014/main" id="{9A3002B1-5D17-4BCB-9A44-B2FB4025D02F}"/>
                </a:ext>
              </a:extLst>
            </p:cNvPr>
            <p:cNvSpPr>
              <a:spLocks noChangeAspect="1"/>
            </p:cNvSpPr>
            <p:nvPr>
              <p:custDataLst>
                <p:tags r:id="rId105"/>
              </p:custDataLst>
            </p:nvPr>
          </p:nvSpPr>
          <p:spPr>
            <a:xfrm>
              <a:off x="4334905" y="3282696"/>
              <a:ext cx="292608" cy="292608"/>
            </a:xfrm>
            <a:custGeom>
              <a:avLst/>
              <a:gdLst/>
              <a:ahLst/>
              <a:cxnLst/>
              <a:rect l="l" t="t" r="r" b="b"/>
              <a:pathLst>
                <a:path w="635000" h="635000">
                  <a:moveTo>
                    <a:pt x="317500" y="0"/>
                  </a:moveTo>
                  <a:arcTo wR="317500" hR="317500" stAng="16200000" swAng="14040000"/>
                  <a:lnTo>
                    <a:pt x="317500" y="317500"/>
                  </a:lnTo>
                  <a:close/>
                </a:path>
                <a:path w="635000" h="635000" fill="none">
                  <a:moveTo>
                    <a:pt x="60637" y="504121"/>
                  </a:moveTo>
                  <a:arcTo wR="317500" hR="317500" stAng="8640000" swAng="7559999"/>
                </a:path>
              </a:pathLst>
            </a:custGeom>
            <a:grpFill/>
            <a:ln w="19050" cmpd="sng">
              <a:solidFill>
                <a:schemeClr val="tx1"/>
              </a:solidFill>
            </a:ln>
          </p:spPr>
          <p:txBody>
            <a:bodyPr/>
            <a:lstStyle/>
            <a:p>
              <a:endParaRPr lang="en-GB" sz="2099" b="0" i="0">
                <a:latin typeface="72 Brand" panose="020B0504030603020204" pitchFamily="34" charset="0"/>
              </a:endParaRPr>
            </a:p>
          </p:txBody>
        </p:sp>
        <p:sp>
          <p:nvSpPr>
            <p:cNvPr id="96" name="Harvey 66/100 [66]">
              <a:extLst>
                <a:ext uri="{FF2B5EF4-FFF2-40B4-BE49-F238E27FC236}">
                  <a16:creationId xmlns:a16="http://schemas.microsoft.com/office/drawing/2014/main" id="{E5F2FDE4-04B2-4A45-A685-14E0C51883A5}"/>
                </a:ext>
              </a:extLst>
            </p:cNvPr>
            <p:cNvSpPr>
              <a:spLocks noChangeAspect="1"/>
            </p:cNvSpPr>
            <p:nvPr>
              <p:custDataLst>
                <p:tags r:id="rId106"/>
              </p:custDataLst>
            </p:nvPr>
          </p:nvSpPr>
          <p:spPr>
            <a:xfrm>
              <a:off x="4334905" y="3282696"/>
              <a:ext cx="292608" cy="292608"/>
            </a:xfrm>
            <a:custGeom>
              <a:avLst/>
              <a:gdLst/>
              <a:ahLst/>
              <a:cxnLst/>
              <a:rect l="l" t="t" r="r" b="b"/>
              <a:pathLst>
                <a:path w="635000" h="635000">
                  <a:moveTo>
                    <a:pt x="317500" y="0"/>
                  </a:moveTo>
                  <a:arcTo wR="317500" hR="317500" stAng="16200000" swAng="14256000"/>
                  <a:lnTo>
                    <a:pt x="317500" y="317500"/>
                  </a:lnTo>
                  <a:close/>
                </a:path>
                <a:path w="635000" h="635000" fill="none">
                  <a:moveTo>
                    <a:pt x="49425" y="487625"/>
                  </a:moveTo>
                  <a:arcTo wR="317500" hR="317500" stAng="8856000" swAng="7343999"/>
                </a:path>
              </a:pathLst>
            </a:custGeom>
            <a:grpFill/>
            <a:ln w="19050" cmpd="sng">
              <a:solidFill>
                <a:schemeClr val="tx1"/>
              </a:solidFill>
            </a:ln>
          </p:spPr>
          <p:txBody>
            <a:bodyPr/>
            <a:lstStyle/>
            <a:p>
              <a:endParaRPr lang="en-GB" sz="2099" b="0" i="0">
                <a:latin typeface="72 Brand" panose="020B0504030603020204" pitchFamily="34" charset="0"/>
              </a:endParaRPr>
            </a:p>
          </p:txBody>
        </p:sp>
        <p:sp>
          <p:nvSpPr>
            <p:cNvPr id="97" name="Harvey 67/100 [67]">
              <a:extLst>
                <a:ext uri="{FF2B5EF4-FFF2-40B4-BE49-F238E27FC236}">
                  <a16:creationId xmlns:a16="http://schemas.microsoft.com/office/drawing/2014/main" id="{D399A169-3845-4CD5-A62C-F4586F1FAFE8}"/>
                </a:ext>
              </a:extLst>
            </p:cNvPr>
            <p:cNvSpPr>
              <a:spLocks noChangeAspect="1"/>
            </p:cNvSpPr>
            <p:nvPr>
              <p:custDataLst>
                <p:tags r:id="rId107"/>
              </p:custDataLst>
            </p:nvPr>
          </p:nvSpPr>
          <p:spPr>
            <a:xfrm>
              <a:off x="4334905" y="3282696"/>
              <a:ext cx="292608" cy="292608"/>
            </a:xfrm>
            <a:custGeom>
              <a:avLst/>
              <a:gdLst/>
              <a:ahLst/>
              <a:cxnLst/>
              <a:rect l="l" t="t" r="r" b="b"/>
              <a:pathLst>
                <a:path w="635000" h="635000">
                  <a:moveTo>
                    <a:pt x="317500" y="0"/>
                  </a:moveTo>
                  <a:arcTo wR="317500" hR="317500" stAng="16200000" swAng="14472000"/>
                  <a:lnTo>
                    <a:pt x="317500" y="317500"/>
                  </a:lnTo>
                  <a:close/>
                </a:path>
                <a:path w="635000" h="635000" fill="none">
                  <a:moveTo>
                    <a:pt x="39272" y="470456"/>
                  </a:moveTo>
                  <a:arcTo wR="317500" hR="317500" stAng="9072000" swAng="7127999"/>
                </a:path>
              </a:pathLst>
            </a:custGeom>
            <a:grpFill/>
            <a:ln w="19050" cmpd="sng">
              <a:solidFill>
                <a:schemeClr val="tx1"/>
              </a:solidFill>
            </a:ln>
          </p:spPr>
          <p:txBody>
            <a:bodyPr/>
            <a:lstStyle/>
            <a:p>
              <a:endParaRPr lang="en-GB" sz="2099" b="0" i="0">
                <a:latin typeface="72 Brand" panose="020B0504030603020204" pitchFamily="34" charset="0"/>
              </a:endParaRPr>
            </a:p>
          </p:txBody>
        </p:sp>
        <p:sp>
          <p:nvSpPr>
            <p:cNvPr id="98" name="Harvey 68/100 [68]">
              <a:extLst>
                <a:ext uri="{FF2B5EF4-FFF2-40B4-BE49-F238E27FC236}">
                  <a16:creationId xmlns:a16="http://schemas.microsoft.com/office/drawing/2014/main" id="{E12F5173-9960-47F5-9A91-B043294E14CB}"/>
                </a:ext>
              </a:extLst>
            </p:cNvPr>
            <p:cNvSpPr>
              <a:spLocks noChangeAspect="1"/>
            </p:cNvSpPr>
            <p:nvPr>
              <p:custDataLst>
                <p:tags r:id="rId108"/>
              </p:custDataLst>
            </p:nvPr>
          </p:nvSpPr>
          <p:spPr>
            <a:xfrm>
              <a:off x="4334905" y="3282696"/>
              <a:ext cx="292608" cy="292608"/>
            </a:xfrm>
            <a:custGeom>
              <a:avLst/>
              <a:gdLst/>
              <a:ahLst/>
              <a:cxnLst/>
              <a:rect l="l" t="t" r="r" b="b"/>
              <a:pathLst>
                <a:path w="635000" h="635000">
                  <a:moveTo>
                    <a:pt x="317500" y="0"/>
                  </a:moveTo>
                  <a:arcTo wR="317500" hR="317500" stAng="16200000" swAng="14688000"/>
                  <a:lnTo>
                    <a:pt x="317500" y="317500"/>
                  </a:lnTo>
                  <a:close/>
                </a:path>
                <a:path w="635000" h="635000" fill="none">
                  <a:moveTo>
                    <a:pt x="30217" y="452684"/>
                  </a:moveTo>
                  <a:arcTo wR="317500" hR="317500" stAng="9288000" swAng="6911999"/>
                </a:path>
              </a:pathLst>
            </a:custGeom>
            <a:grpFill/>
            <a:ln w="19050" cmpd="sng">
              <a:solidFill>
                <a:schemeClr val="tx1"/>
              </a:solidFill>
            </a:ln>
          </p:spPr>
          <p:txBody>
            <a:bodyPr/>
            <a:lstStyle/>
            <a:p>
              <a:endParaRPr lang="en-GB" sz="2099" b="0" i="0">
                <a:latin typeface="72 Brand" panose="020B0504030603020204" pitchFamily="34" charset="0"/>
              </a:endParaRPr>
            </a:p>
          </p:txBody>
        </p:sp>
        <p:sp>
          <p:nvSpPr>
            <p:cNvPr id="99" name="Harvey 69/100 [69]">
              <a:extLst>
                <a:ext uri="{FF2B5EF4-FFF2-40B4-BE49-F238E27FC236}">
                  <a16:creationId xmlns:a16="http://schemas.microsoft.com/office/drawing/2014/main" id="{DD9B9229-3D3A-4706-BEEC-04C19A30C5C3}"/>
                </a:ext>
              </a:extLst>
            </p:cNvPr>
            <p:cNvSpPr>
              <a:spLocks noChangeAspect="1"/>
            </p:cNvSpPr>
            <p:nvPr>
              <p:custDataLst>
                <p:tags r:id="rId109"/>
              </p:custDataLst>
            </p:nvPr>
          </p:nvSpPr>
          <p:spPr>
            <a:xfrm>
              <a:off x="4334905" y="3282696"/>
              <a:ext cx="292608" cy="292608"/>
            </a:xfrm>
            <a:custGeom>
              <a:avLst/>
              <a:gdLst/>
              <a:ahLst/>
              <a:cxnLst/>
              <a:rect l="l" t="t" r="r" b="b"/>
              <a:pathLst>
                <a:path w="635000" h="635000">
                  <a:moveTo>
                    <a:pt x="317500" y="0"/>
                  </a:moveTo>
                  <a:arcTo wR="317500" hR="317500" stAng="16200000" swAng="14903999"/>
                  <a:lnTo>
                    <a:pt x="317500" y="317500"/>
                  </a:lnTo>
                  <a:close/>
                </a:path>
                <a:path w="635000" h="635000" fill="none">
                  <a:moveTo>
                    <a:pt x="22295" y="434379"/>
                  </a:moveTo>
                  <a:arcTo wR="317500" hR="317500" stAng="9503999" swAng="6696000"/>
                </a:path>
              </a:pathLst>
            </a:custGeom>
            <a:grpFill/>
            <a:ln w="19050" cmpd="sng">
              <a:solidFill>
                <a:schemeClr val="tx1"/>
              </a:solidFill>
            </a:ln>
          </p:spPr>
          <p:txBody>
            <a:bodyPr/>
            <a:lstStyle/>
            <a:p>
              <a:endParaRPr lang="en-GB" sz="2099" b="0" i="0">
                <a:latin typeface="72 Brand" panose="020B0504030603020204" pitchFamily="34" charset="0"/>
              </a:endParaRPr>
            </a:p>
          </p:txBody>
        </p:sp>
        <p:sp>
          <p:nvSpPr>
            <p:cNvPr id="100" name="Harvey 70/100 [70]">
              <a:extLst>
                <a:ext uri="{FF2B5EF4-FFF2-40B4-BE49-F238E27FC236}">
                  <a16:creationId xmlns:a16="http://schemas.microsoft.com/office/drawing/2014/main" id="{795A4CC8-0C08-491C-8D7F-95EC8E0E25B8}"/>
                </a:ext>
              </a:extLst>
            </p:cNvPr>
            <p:cNvSpPr>
              <a:spLocks noChangeAspect="1"/>
            </p:cNvSpPr>
            <p:nvPr>
              <p:custDataLst>
                <p:tags r:id="rId110"/>
              </p:custDataLst>
            </p:nvPr>
          </p:nvSpPr>
          <p:spPr>
            <a:xfrm>
              <a:off x="4334905" y="3282696"/>
              <a:ext cx="292608" cy="292608"/>
            </a:xfrm>
            <a:custGeom>
              <a:avLst/>
              <a:gdLst/>
              <a:ahLst/>
              <a:cxnLst/>
              <a:rect l="l" t="t" r="r" b="b"/>
              <a:pathLst>
                <a:path w="635000" h="635000">
                  <a:moveTo>
                    <a:pt x="317500" y="0"/>
                  </a:moveTo>
                  <a:arcTo wR="317500" hR="317500" stAng="16200000" swAng="15119999"/>
                  <a:lnTo>
                    <a:pt x="317500" y="317500"/>
                  </a:lnTo>
                  <a:close/>
                </a:path>
                <a:path w="635000" h="635000" fill="none">
                  <a:moveTo>
                    <a:pt x="15539" y="415612"/>
                  </a:moveTo>
                  <a:arcTo wR="317500" hR="317500" stAng="9719999" swAng="6480000"/>
                </a:path>
              </a:pathLst>
            </a:custGeom>
            <a:grpFill/>
            <a:ln w="19050" cmpd="sng">
              <a:solidFill>
                <a:schemeClr val="tx1"/>
              </a:solidFill>
            </a:ln>
          </p:spPr>
          <p:txBody>
            <a:bodyPr/>
            <a:lstStyle/>
            <a:p>
              <a:endParaRPr lang="en-GB" sz="2099" b="0" i="0">
                <a:latin typeface="72 Brand" panose="020B0504030603020204" pitchFamily="34" charset="0"/>
              </a:endParaRPr>
            </a:p>
          </p:txBody>
        </p:sp>
        <p:sp>
          <p:nvSpPr>
            <p:cNvPr id="101" name="Harvey 71/100 [71]">
              <a:extLst>
                <a:ext uri="{FF2B5EF4-FFF2-40B4-BE49-F238E27FC236}">
                  <a16:creationId xmlns:a16="http://schemas.microsoft.com/office/drawing/2014/main" id="{91862A76-5FCC-4C25-9A3F-A10651AC7725}"/>
                </a:ext>
              </a:extLst>
            </p:cNvPr>
            <p:cNvSpPr>
              <a:spLocks noChangeAspect="1"/>
            </p:cNvSpPr>
            <p:nvPr>
              <p:custDataLst>
                <p:tags r:id="rId111"/>
              </p:custDataLst>
            </p:nvPr>
          </p:nvSpPr>
          <p:spPr>
            <a:xfrm>
              <a:off x="4334905" y="3282696"/>
              <a:ext cx="292608" cy="292608"/>
            </a:xfrm>
            <a:custGeom>
              <a:avLst/>
              <a:gdLst/>
              <a:ahLst/>
              <a:cxnLst/>
              <a:rect l="l" t="t" r="r" b="b"/>
              <a:pathLst>
                <a:path w="635000" h="635000">
                  <a:moveTo>
                    <a:pt x="317500" y="0"/>
                  </a:moveTo>
                  <a:arcTo wR="317500" hR="317500" stAng="16200000" swAng="15336000"/>
                  <a:lnTo>
                    <a:pt x="317500" y="317500"/>
                  </a:lnTo>
                  <a:close/>
                </a:path>
                <a:path w="635000" h="635000" fill="none">
                  <a:moveTo>
                    <a:pt x="9974" y="396459"/>
                  </a:moveTo>
                  <a:arcTo wR="317500" hR="317500" stAng="9936000" swAng="6264000"/>
                </a:path>
              </a:pathLst>
            </a:custGeom>
            <a:grpFill/>
            <a:ln w="19050" cmpd="sng">
              <a:solidFill>
                <a:schemeClr val="tx1"/>
              </a:solidFill>
            </a:ln>
          </p:spPr>
          <p:txBody>
            <a:bodyPr/>
            <a:lstStyle/>
            <a:p>
              <a:endParaRPr lang="en-GB" sz="2099" b="0" i="0">
                <a:latin typeface="72 Brand" panose="020B0504030603020204" pitchFamily="34" charset="0"/>
              </a:endParaRPr>
            </a:p>
          </p:txBody>
        </p:sp>
        <p:sp>
          <p:nvSpPr>
            <p:cNvPr id="102" name="Harvey 72/100 [72]">
              <a:extLst>
                <a:ext uri="{FF2B5EF4-FFF2-40B4-BE49-F238E27FC236}">
                  <a16:creationId xmlns:a16="http://schemas.microsoft.com/office/drawing/2014/main" id="{46969644-17D9-45C9-A88A-9A88622DCE45}"/>
                </a:ext>
              </a:extLst>
            </p:cNvPr>
            <p:cNvSpPr>
              <a:spLocks noChangeAspect="1"/>
            </p:cNvSpPr>
            <p:nvPr>
              <p:custDataLst>
                <p:tags r:id="rId112"/>
              </p:custDataLst>
            </p:nvPr>
          </p:nvSpPr>
          <p:spPr>
            <a:xfrm>
              <a:off x="4334905" y="3282696"/>
              <a:ext cx="292608" cy="292608"/>
            </a:xfrm>
            <a:custGeom>
              <a:avLst/>
              <a:gdLst/>
              <a:ahLst/>
              <a:cxnLst/>
              <a:rect l="l" t="t" r="r" b="b"/>
              <a:pathLst>
                <a:path w="635000" h="635000">
                  <a:moveTo>
                    <a:pt x="317500" y="0"/>
                  </a:moveTo>
                  <a:arcTo wR="317500" hR="317500" stAng="16200000" swAng="15552000"/>
                  <a:lnTo>
                    <a:pt x="317500" y="317500"/>
                  </a:lnTo>
                  <a:close/>
                </a:path>
                <a:path w="635000" h="635000" fill="none">
                  <a:moveTo>
                    <a:pt x="5623" y="376993"/>
                  </a:moveTo>
                  <a:arcTo wR="317500" hR="317500" stAng="10152000" swAng="6048000"/>
                </a:path>
              </a:pathLst>
            </a:custGeom>
            <a:grpFill/>
            <a:ln w="19050" cmpd="sng">
              <a:solidFill>
                <a:schemeClr val="tx1"/>
              </a:solidFill>
            </a:ln>
          </p:spPr>
          <p:txBody>
            <a:bodyPr/>
            <a:lstStyle/>
            <a:p>
              <a:endParaRPr lang="en-GB" sz="2099" b="0" i="0">
                <a:latin typeface="72 Brand" panose="020B0504030603020204" pitchFamily="34" charset="0"/>
              </a:endParaRPr>
            </a:p>
          </p:txBody>
        </p:sp>
        <p:sp>
          <p:nvSpPr>
            <p:cNvPr id="103" name="Harvey 73/100 [73]">
              <a:extLst>
                <a:ext uri="{FF2B5EF4-FFF2-40B4-BE49-F238E27FC236}">
                  <a16:creationId xmlns:a16="http://schemas.microsoft.com/office/drawing/2014/main" id="{F89621F9-3ABB-450D-913E-7B467F289A9B}"/>
                </a:ext>
              </a:extLst>
            </p:cNvPr>
            <p:cNvSpPr>
              <a:spLocks noChangeAspect="1"/>
            </p:cNvSpPr>
            <p:nvPr>
              <p:custDataLst>
                <p:tags r:id="rId113"/>
              </p:custDataLst>
            </p:nvPr>
          </p:nvSpPr>
          <p:spPr>
            <a:xfrm>
              <a:off x="4334905" y="3282696"/>
              <a:ext cx="292608" cy="292608"/>
            </a:xfrm>
            <a:custGeom>
              <a:avLst/>
              <a:gdLst/>
              <a:ahLst/>
              <a:cxnLst/>
              <a:rect l="l" t="t" r="r" b="b"/>
              <a:pathLst>
                <a:path w="635000" h="635000">
                  <a:moveTo>
                    <a:pt x="317500" y="0"/>
                  </a:moveTo>
                  <a:arcTo wR="317500" hR="317500" stAng="16200000" swAng="15768000"/>
                  <a:lnTo>
                    <a:pt x="317500" y="317500"/>
                  </a:lnTo>
                  <a:close/>
                </a:path>
                <a:path w="635000" h="635000" fill="none">
                  <a:moveTo>
                    <a:pt x="2503" y="357293"/>
                  </a:moveTo>
                  <a:arcTo wR="317500" hR="317500" stAng="10368000" swAng="5832000"/>
                </a:path>
              </a:pathLst>
            </a:custGeom>
            <a:grpFill/>
            <a:ln w="19050" cmpd="sng">
              <a:solidFill>
                <a:schemeClr val="tx1"/>
              </a:solidFill>
            </a:ln>
          </p:spPr>
          <p:txBody>
            <a:bodyPr/>
            <a:lstStyle/>
            <a:p>
              <a:endParaRPr lang="en-GB" sz="2099" b="0" i="0">
                <a:latin typeface="72 Brand" panose="020B0504030603020204" pitchFamily="34" charset="0"/>
              </a:endParaRPr>
            </a:p>
          </p:txBody>
        </p:sp>
        <p:sp>
          <p:nvSpPr>
            <p:cNvPr id="104" name="Harvey 74/100 [74]">
              <a:extLst>
                <a:ext uri="{FF2B5EF4-FFF2-40B4-BE49-F238E27FC236}">
                  <a16:creationId xmlns:a16="http://schemas.microsoft.com/office/drawing/2014/main" id="{89EE4B1F-E703-471D-8307-BFB9EDEDB9F7}"/>
                </a:ext>
              </a:extLst>
            </p:cNvPr>
            <p:cNvSpPr>
              <a:spLocks noChangeAspect="1"/>
            </p:cNvSpPr>
            <p:nvPr>
              <p:custDataLst>
                <p:tags r:id="rId114"/>
              </p:custDataLst>
            </p:nvPr>
          </p:nvSpPr>
          <p:spPr>
            <a:xfrm>
              <a:off x="4334905" y="3282696"/>
              <a:ext cx="292608" cy="292608"/>
            </a:xfrm>
            <a:custGeom>
              <a:avLst/>
              <a:gdLst/>
              <a:ahLst/>
              <a:cxnLst/>
              <a:rect l="l" t="t" r="r" b="b"/>
              <a:pathLst>
                <a:path w="635000" h="635000">
                  <a:moveTo>
                    <a:pt x="317500" y="0"/>
                  </a:moveTo>
                  <a:arcTo wR="317500" hR="317500" stAng="16200000" swAng="15983999"/>
                  <a:lnTo>
                    <a:pt x="317500" y="317500"/>
                  </a:lnTo>
                  <a:close/>
                </a:path>
                <a:path w="635000" h="635000" fill="none">
                  <a:moveTo>
                    <a:pt x="626" y="337435"/>
                  </a:moveTo>
                  <a:arcTo wR="317500" hR="317500" stAng="10583999" swAng="5616000"/>
                </a:path>
              </a:pathLst>
            </a:custGeom>
            <a:grpFill/>
            <a:ln w="19050" cmpd="sng">
              <a:solidFill>
                <a:schemeClr val="tx1"/>
              </a:solidFill>
            </a:ln>
          </p:spPr>
          <p:txBody>
            <a:bodyPr/>
            <a:lstStyle/>
            <a:p>
              <a:endParaRPr lang="en-GB" sz="2099" b="0" i="0">
                <a:latin typeface="72 Brand" panose="020B0504030603020204" pitchFamily="34" charset="0"/>
              </a:endParaRPr>
            </a:p>
          </p:txBody>
        </p:sp>
        <p:sp>
          <p:nvSpPr>
            <p:cNvPr id="105" name="Harvey 75/100 [75]">
              <a:extLst>
                <a:ext uri="{FF2B5EF4-FFF2-40B4-BE49-F238E27FC236}">
                  <a16:creationId xmlns:a16="http://schemas.microsoft.com/office/drawing/2014/main" id="{8AB2EEA8-04AC-4B6C-8D90-28093DB647E6}"/>
                </a:ext>
              </a:extLst>
            </p:cNvPr>
            <p:cNvSpPr>
              <a:spLocks noChangeAspect="1"/>
            </p:cNvSpPr>
            <p:nvPr>
              <p:custDataLst>
                <p:tags r:id="rId115"/>
              </p:custDataLst>
            </p:nvPr>
          </p:nvSpPr>
          <p:spPr>
            <a:xfrm>
              <a:off x="4334905" y="3282696"/>
              <a:ext cx="292608" cy="292608"/>
            </a:xfrm>
            <a:custGeom>
              <a:avLst/>
              <a:gdLst/>
              <a:ahLst/>
              <a:cxnLst/>
              <a:rect l="l" t="t" r="r" b="b"/>
              <a:pathLst>
                <a:path w="635000" h="635000">
                  <a:moveTo>
                    <a:pt x="317500" y="0"/>
                  </a:moveTo>
                  <a:arcTo wR="317500" hR="317500" stAng="16200000" swAng="16200000"/>
                  <a:lnTo>
                    <a:pt x="317500" y="317500"/>
                  </a:lnTo>
                  <a:close/>
                </a:path>
                <a:path w="635000" h="635000" fill="none">
                  <a:moveTo>
                    <a:pt x="0" y="317500"/>
                  </a:moveTo>
                  <a:arcTo wR="317500" hR="317500" stAng="10800000" swAng="5400000"/>
                </a:path>
              </a:pathLst>
            </a:custGeom>
            <a:grpFill/>
            <a:ln w="19050" cmpd="sng">
              <a:solidFill>
                <a:schemeClr val="tx1"/>
              </a:solidFill>
            </a:ln>
          </p:spPr>
          <p:txBody>
            <a:bodyPr/>
            <a:lstStyle/>
            <a:p>
              <a:endParaRPr lang="en-GB" sz="2099" b="0" i="0">
                <a:latin typeface="72 Brand" panose="020B0504030603020204" pitchFamily="34" charset="0"/>
              </a:endParaRPr>
            </a:p>
          </p:txBody>
        </p:sp>
        <p:sp>
          <p:nvSpPr>
            <p:cNvPr id="106" name="Harvey 76/100 [76]">
              <a:extLst>
                <a:ext uri="{FF2B5EF4-FFF2-40B4-BE49-F238E27FC236}">
                  <a16:creationId xmlns:a16="http://schemas.microsoft.com/office/drawing/2014/main" id="{6F4E00F2-EA6F-4809-B2FD-4CE3ABE8C480}"/>
                </a:ext>
              </a:extLst>
            </p:cNvPr>
            <p:cNvSpPr>
              <a:spLocks noChangeAspect="1"/>
            </p:cNvSpPr>
            <p:nvPr>
              <p:custDataLst>
                <p:tags r:id="rId116"/>
              </p:custDataLst>
            </p:nvPr>
          </p:nvSpPr>
          <p:spPr>
            <a:xfrm>
              <a:off x="4334905" y="3282696"/>
              <a:ext cx="292608" cy="292608"/>
            </a:xfrm>
            <a:custGeom>
              <a:avLst/>
              <a:gdLst/>
              <a:ahLst/>
              <a:cxnLst/>
              <a:rect l="l" t="t" r="r" b="b"/>
              <a:pathLst>
                <a:path w="635000" h="635000">
                  <a:moveTo>
                    <a:pt x="317500" y="0"/>
                  </a:moveTo>
                  <a:arcTo wR="317500" hR="317500" stAng="16200000" swAng="16416000"/>
                  <a:lnTo>
                    <a:pt x="317500" y="317500"/>
                  </a:lnTo>
                  <a:close/>
                </a:path>
                <a:path w="635000" h="635000" fill="none">
                  <a:moveTo>
                    <a:pt x="626" y="297564"/>
                  </a:moveTo>
                  <a:arcTo wR="317500" hR="317500" stAng="11016000" swAng="5183999"/>
                </a:path>
              </a:pathLst>
            </a:custGeom>
            <a:grpFill/>
            <a:ln w="19050" cmpd="sng">
              <a:solidFill>
                <a:schemeClr val="tx1"/>
              </a:solidFill>
            </a:ln>
          </p:spPr>
          <p:txBody>
            <a:bodyPr/>
            <a:lstStyle/>
            <a:p>
              <a:endParaRPr lang="en-GB" sz="2099" b="0" i="0">
                <a:latin typeface="72 Brand" panose="020B0504030603020204" pitchFamily="34" charset="0"/>
              </a:endParaRPr>
            </a:p>
          </p:txBody>
        </p:sp>
        <p:sp>
          <p:nvSpPr>
            <p:cNvPr id="107" name="Harvey 77/100 [77]">
              <a:extLst>
                <a:ext uri="{FF2B5EF4-FFF2-40B4-BE49-F238E27FC236}">
                  <a16:creationId xmlns:a16="http://schemas.microsoft.com/office/drawing/2014/main" id="{CF5CA593-7B87-4492-9B35-2255514CB496}"/>
                </a:ext>
              </a:extLst>
            </p:cNvPr>
            <p:cNvSpPr>
              <a:spLocks noChangeAspect="1"/>
            </p:cNvSpPr>
            <p:nvPr>
              <p:custDataLst>
                <p:tags r:id="rId117"/>
              </p:custDataLst>
            </p:nvPr>
          </p:nvSpPr>
          <p:spPr>
            <a:xfrm>
              <a:off x="4334905" y="3282696"/>
              <a:ext cx="292608" cy="292608"/>
            </a:xfrm>
            <a:custGeom>
              <a:avLst/>
              <a:gdLst/>
              <a:ahLst/>
              <a:cxnLst/>
              <a:rect l="l" t="t" r="r" b="b"/>
              <a:pathLst>
                <a:path w="635000" h="635000">
                  <a:moveTo>
                    <a:pt x="317500" y="0"/>
                  </a:moveTo>
                  <a:arcTo wR="317500" hR="317500" stAng="16200000" swAng="16632000"/>
                  <a:lnTo>
                    <a:pt x="317500" y="317500"/>
                  </a:lnTo>
                  <a:close/>
                </a:path>
                <a:path w="635000" h="635000" fill="none">
                  <a:moveTo>
                    <a:pt x="2503" y="277706"/>
                  </a:moveTo>
                  <a:arcTo wR="317500" hR="317500" stAng="11232000" swAng="4968000"/>
                </a:path>
              </a:pathLst>
            </a:custGeom>
            <a:grpFill/>
            <a:ln w="19050" cmpd="sng">
              <a:solidFill>
                <a:schemeClr val="tx1"/>
              </a:solidFill>
            </a:ln>
          </p:spPr>
          <p:txBody>
            <a:bodyPr/>
            <a:lstStyle/>
            <a:p>
              <a:endParaRPr lang="en-GB" sz="2099" b="0" i="0">
                <a:latin typeface="72 Brand" panose="020B0504030603020204" pitchFamily="34" charset="0"/>
              </a:endParaRPr>
            </a:p>
          </p:txBody>
        </p:sp>
        <p:sp>
          <p:nvSpPr>
            <p:cNvPr id="108" name="Harvey 78/100 [78]">
              <a:extLst>
                <a:ext uri="{FF2B5EF4-FFF2-40B4-BE49-F238E27FC236}">
                  <a16:creationId xmlns:a16="http://schemas.microsoft.com/office/drawing/2014/main" id="{8C036464-458E-48D4-BAC8-84819F820C60}"/>
                </a:ext>
              </a:extLst>
            </p:cNvPr>
            <p:cNvSpPr>
              <a:spLocks noChangeAspect="1"/>
            </p:cNvSpPr>
            <p:nvPr>
              <p:custDataLst>
                <p:tags r:id="rId118"/>
              </p:custDataLst>
            </p:nvPr>
          </p:nvSpPr>
          <p:spPr>
            <a:xfrm>
              <a:off x="4334905" y="3282696"/>
              <a:ext cx="292608" cy="292608"/>
            </a:xfrm>
            <a:custGeom>
              <a:avLst/>
              <a:gdLst/>
              <a:ahLst/>
              <a:cxnLst/>
              <a:rect l="l" t="t" r="r" b="b"/>
              <a:pathLst>
                <a:path w="635000" h="635000">
                  <a:moveTo>
                    <a:pt x="317500" y="0"/>
                  </a:moveTo>
                  <a:arcTo wR="317500" hR="317500" stAng="16200000" swAng="16848000"/>
                  <a:lnTo>
                    <a:pt x="317500" y="317500"/>
                  </a:lnTo>
                  <a:close/>
                </a:path>
                <a:path w="635000" h="635000" fill="none">
                  <a:moveTo>
                    <a:pt x="5623" y="258006"/>
                  </a:moveTo>
                  <a:arcTo wR="317500" hR="317500" stAng="11448000" swAng="4751999"/>
                </a:path>
              </a:pathLst>
            </a:custGeom>
            <a:grpFill/>
            <a:ln w="19050" cmpd="sng">
              <a:solidFill>
                <a:schemeClr val="tx1"/>
              </a:solidFill>
            </a:ln>
          </p:spPr>
          <p:txBody>
            <a:bodyPr/>
            <a:lstStyle/>
            <a:p>
              <a:endParaRPr lang="en-GB" sz="2099" b="0" i="0">
                <a:latin typeface="72 Brand" panose="020B0504030603020204" pitchFamily="34" charset="0"/>
              </a:endParaRPr>
            </a:p>
          </p:txBody>
        </p:sp>
        <p:sp>
          <p:nvSpPr>
            <p:cNvPr id="109" name="Harvey 79/100 [79]">
              <a:extLst>
                <a:ext uri="{FF2B5EF4-FFF2-40B4-BE49-F238E27FC236}">
                  <a16:creationId xmlns:a16="http://schemas.microsoft.com/office/drawing/2014/main" id="{6FD5AC00-8293-447C-B728-B963DD67B1C2}"/>
                </a:ext>
              </a:extLst>
            </p:cNvPr>
            <p:cNvSpPr>
              <a:spLocks noChangeAspect="1"/>
            </p:cNvSpPr>
            <p:nvPr>
              <p:custDataLst>
                <p:tags r:id="rId119"/>
              </p:custDataLst>
            </p:nvPr>
          </p:nvSpPr>
          <p:spPr>
            <a:xfrm>
              <a:off x="4334905" y="3282696"/>
              <a:ext cx="292608" cy="292608"/>
            </a:xfrm>
            <a:custGeom>
              <a:avLst/>
              <a:gdLst/>
              <a:ahLst/>
              <a:cxnLst/>
              <a:rect l="l" t="t" r="r" b="b"/>
              <a:pathLst>
                <a:path w="635000" h="635000">
                  <a:moveTo>
                    <a:pt x="317500" y="0"/>
                  </a:moveTo>
                  <a:arcTo wR="317500" hR="317500" stAng="16200000" swAng="17064000"/>
                  <a:lnTo>
                    <a:pt x="317500" y="317500"/>
                  </a:lnTo>
                  <a:close/>
                </a:path>
                <a:path w="635000" h="635000" fill="none">
                  <a:moveTo>
                    <a:pt x="9974" y="238540"/>
                  </a:moveTo>
                  <a:arcTo wR="317500" hR="317500" stAng="11664000" swAng="4536000"/>
                </a:path>
              </a:pathLst>
            </a:custGeom>
            <a:grpFill/>
            <a:ln w="19050" cmpd="sng">
              <a:solidFill>
                <a:schemeClr val="tx1"/>
              </a:solidFill>
            </a:ln>
          </p:spPr>
          <p:txBody>
            <a:bodyPr/>
            <a:lstStyle/>
            <a:p>
              <a:endParaRPr lang="en-GB" sz="2099" b="0" i="0">
                <a:latin typeface="72 Brand" panose="020B0504030603020204" pitchFamily="34" charset="0"/>
              </a:endParaRPr>
            </a:p>
          </p:txBody>
        </p:sp>
        <p:sp>
          <p:nvSpPr>
            <p:cNvPr id="110" name="Harvey 80/100 [80]">
              <a:extLst>
                <a:ext uri="{FF2B5EF4-FFF2-40B4-BE49-F238E27FC236}">
                  <a16:creationId xmlns:a16="http://schemas.microsoft.com/office/drawing/2014/main" id="{29C0F859-BC49-430F-8C59-C0B9109E47A3}"/>
                </a:ext>
              </a:extLst>
            </p:cNvPr>
            <p:cNvSpPr>
              <a:spLocks noChangeAspect="1"/>
            </p:cNvSpPr>
            <p:nvPr>
              <p:custDataLst>
                <p:tags r:id="rId120"/>
              </p:custDataLst>
            </p:nvPr>
          </p:nvSpPr>
          <p:spPr>
            <a:xfrm>
              <a:off x="4334905" y="3282696"/>
              <a:ext cx="292608" cy="292608"/>
            </a:xfrm>
            <a:custGeom>
              <a:avLst/>
              <a:gdLst/>
              <a:ahLst/>
              <a:cxnLst/>
              <a:rect l="l" t="t" r="r" b="b"/>
              <a:pathLst>
                <a:path w="635000" h="635000">
                  <a:moveTo>
                    <a:pt x="317500" y="0"/>
                  </a:moveTo>
                  <a:arcTo wR="317500" hR="317500" stAng="16200000" swAng="17280000"/>
                  <a:lnTo>
                    <a:pt x="317500" y="317500"/>
                  </a:lnTo>
                  <a:close/>
                </a:path>
                <a:path w="635000" h="635000" fill="none">
                  <a:moveTo>
                    <a:pt x="15539" y="219387"/>
                  </a:moveTo>
                  <a:arcTo wR="317500" hR="317500" stAng="11880000" swAng="4319999"/>
                </a:path>
              </a:pathLst>
            </a:custGeom>
            <a:grpFill/>
            <a:ln w="19050" cmpd="sng">
              <a:solidFill>
                <a:schemeClr val="tx1"/>
              </a:solidFill>
            </a:ln>
          </p:spPr>
          <p:txBody>
            <a:bodyPr/>
            <a:lstStyle/>
            <a:p>
              <a:endParaRPr lang="en-GB" sz="2099" b="0" i="0">
                <a:latin typeface="72 Brand" panose="020B0504030603020204" pitchFamily="34" charset="0"/>
              </a:endParaRPr>
            </a:p>
          </p:txBody>
        </p:sp>
        <p:sp>
          <p:nvSpPr>
            <p:cNvPr id="111" name="Harvey 81/100 [81]">
              <a:extLst>
                <a:ext uri="{FF2B5EF4-FFF2-40B4-BE49-F238E27FC236}">
                  <a16:creationId xmlns:a16="http://schemas.microsoft.com/office/drawing/2014/main" id="{F78719E3-0417-4867-B70D-21538B3AC36E}"/>
                </a:ext>
              </a:extLst>
            </p:cNvPr>
            <p:cNvSpPr>
              <a:spLocks noChangeAspect="1"/>
            </p:cNvSpPr>
            <p:nvPr>
              <p:custDataLst>
                <p:tags r:id="rId121"/>
              </p:custDataLst>
            </p:nvPr>
          </p:nvSpPr>
          <p:spPr>
            <a:xfrm>
              <a:off x="4334905" y="3282696"/>
              <a:ext cx="292608" cy="292608"/>
            </a:xfrm>
            <a:custGeom>
              <a:avLst/>
              <a:gdLst/>
              <a:ahLst/>
              <a:cxnLst/>
              <a:rect l="l" t="t" r="r" b="b"/>
              <a:pathLst>
                <a:path w="635000" h="635000">
                  <a:moveTo>
                    <a:pt x="317500" y="0"/>
                  </a:moveTo>
                  <a:arcTo wR="317500" hR="317500" stAng="16200000" swAng="17496000"/>
                  <a:lnTo>
                    <a:pt x="317500" y="317500"/>
                  </a:lnTo>
                  <a:close/>
                </a:path>
                <a:path w="635000" h="635000" fill="none">
                  <a:moveTo>
                    <a:pt x="22295" y="200620"/>
                  </a:moveTo>
                  <a:arcTo wR="317500" hR="317500" stAng="12096000" swAng="4103999"/>
                </a:path>
              </a:pathLst>
            </a:custGeom>
            <a:grpFill/>
            <a:ln w="19050" cmpd="sng">
              <a:solidFill>
                <a:schemeClr val="tx1"/>
              </a:solidFill>
            </a:ln>
          </p:spPr>
          <p:txBody>
            <a:bodyPr/>
            <a:lstStyle/>
            <a:p>
              <a:endParaRPr lang="en-GB" sz="2099" b="0" i="0">
                <a:latin typeface="72 Brand" panose="020B0504030603020204" pitchFamily="34" charset="0"/>
              </a:endParaRPr>
            </a:p>
          </p:txBody>
        </p:sp>
        <p:sp>
          <p:nvSpPr>
            <p:cNvPr id="112" name="Harvey 82/100 [82]">
              <a:extLst>
                <a:ext uri="{FF2B5EF4-FFF2-40B4-BE49-F238E27FC236}">
                  <a16:creationId xmlns:a16="http://schemas.microsoft.com/office/drawing/2014/main" id="{9C5D0905-7412-4C75-BC20-E51105CA783D}"/>
                </a:ext>
              </a:extLst>
            </p:cNvPr>
            <p:cNvSpPr>
              <a:spLocks noChangeAspect="1"/>
            </p:cNvSpPr>
            <p:nvPr>
              <p:custDataLst>
                <p:tags r:id="rId122"/>
              </p:custDataLst>
            </p:nvPr>
          </p:nvSpPr>
          <p:spPr>
            <a:xfrm>
              <a:off x="4334905" y="3282696"/>
              <a:ext cx="292608" cy="292608"/>
            </a:xfrm>
            <a:custGeom>
              <a:avLst/>
              <a:gdLst/>
              <a:ahLst/>
              <a:cxnLst/>
              <a:rect l="l" t="t" r="r" b="b"/>
              <a:pathLst>
                <a:path w="635000" h="635000">
                  <a:moveTo>
                    <a:pt x="317500" y="0"/>
                  </a:moveTo>
                  <a:arcTo wR="317500" hR="317500" stAng="16200000" swAng="17712000"/>
                  <a:lnTo>
                    <a:pt x="317500" y="317500"/>
                  </a:lnTo>
                  <a:close/>
                </a:path>
                <a:path w="635000" h="635000" fill="none">
                  <a:moveTo>
                    <a:pt x="30217" y="182315"/>
                  </a:moveTo>
                  <a:arcTo wR="317500" hR="317500" stAng="12312000" swAng="3888000"/>
                </a:path>
              </a:pathLst>
            </a:custGeom>
            <a:grpFill/>
            <a:ln w="19050" cmpd="sng">
              <a:solidFill>
                <a:schemeClr val="tx1"/>
              </a:solidFill>
            </a:ln>
          </p:spPr>
          <p:txBody>
            <a:bodyPr/>
            <a:lstStyle/>
            <a:p>
              <a:endParaRPr lang="en-GB" sz="2099" b="0" i="0">
                <a:latin typeface="72 Brand" panose="020B0504030603020204" pitchFamily="34" charset="0"/>
              </a:endParaRPr>
            </a:p>
          </p:txBody>
        </p:sp>
        <p:sp>
          <p:nvSpPr>
            <p:cNvPr id="113" name="Harvey 83/100 [83]">
              <a:extLst>
                <a:ext uri="{FF2B5EF4-FFF2-40B4-BE49-F238E27FC236}">
                  <a16:creationId xmlns:a16="http://schemas.microsoft.com/office/drawing/2014/main" id="{96AA2E20-CC65-4632-B3D4-93E962B59D4C}"/>
                </a:ext>
              </a:extLst>
            </p:cNvPr>
            <p:cNvSpPr>
              <a:spLocks noChangeAspect="1"/>
            </p:cNvSpPr>
            <p:nvPr>
              <p:custDataLst>
                <p:tags r:id="rId123"/>
              </p:custDataLst>
            </p:nvPr>
          </p:nvSpPr>
          <p:spPr>
            <a:xfrm>
              <a:off x="4334905" y="3282696"/>
              <a:ext cx="292608" cy="292608"/>
            </a:xfrm>
            <a:custGeom>
              <a:avLst/>
              <a:gdLst/>
              <a:ahLst/>
              <a:cxnLst/>
              <a:rect l="l" t="t" r="r" b="b"/>
              <a:pathLst>
                <a:path w="635000" h="635000">
                  <a:moveTo>
                    <a:pt x="317500" y="0"/>
                  </a:moveTo>
                  <a:arcTo wR="317500" hR="317500" stAng="16200000" swAng="17928000"/>
                  <a:lnTo>
                    <a:pt x="317500" y="317500"/>
                  </a:lnTo>
                  <a:close/>
                </a:path>
                <a:path w="635000" h="635000" fill="none">
                  <a:moveTo>
                    <a:pt x="39272" y="164543"/>
                  </a:moveTo>
                  <a:arcTo wR="317500" hR="317500" stAng="12528000" swAng="3672000"/>
                </a:path>
              </a:pathLst>
            </a:custGeom>
            <a:grpFill/>
            <a:ln w="19050" cmpd="sng">
              <a:solidFill>
                <a:schemeClr val="tx1"/>
              </a:solidFill>
            </a:ln>
          </p:spPr>
          <p:txBody>
            <a:bodyPr/>
            <a:lstStyle/>
            <a:p>
              <a:endParaRPr lang="en-GB" sz="2099" b="0" i="0">
                <a:latin typeface="72 Brand" panose="020B0504030603020204" pitchFamily="34" charset="0"/>
              </a:endParaRPr>
            </a:p>
          </p:txBody>
        </p:sp>
        <p:sp>
          <p:nvSpPr>
            <p:cNvPr id="114" name="Harvey 84/100 [84]">
              <a:extLst>
                <a:ext uri="{FF2B5EF4-FFF2-40B4-BE49-F238E27FC236}">
                  <a16:creationId xmlns:a16="http://schemas.microsoft.com/office/drawing/2014/main" id="{9B4360A3-E0B2-48F7-B5A8-D24513748A82}"/>
                </a:ext>
              </a:extLst>
            </p:cNvPr>
            <p:cNvSpPr>
              <a:spLocks noChangeAspect="1"/>
            </p:cNvSpPr>
            <p:nvPr>
              <p:custDataLst>
                <p:tags r:id="rId124"/>
              </p:custDataLst>
            </p:nvPr>
          </p:nvSpPr>
          <p:spPr>
            <a:xfrm>
              <a:off x="4334905" y="3282696"/>
              <a:ext cx="292608" cy="292608"/>
            </a:xfrm>
            <a:custGeom>
              <a:avLst/>
              <a:gdLst/>
              <a:ahLst/>
              <a:cxnLst/>
              <a:rect l="l" t="t" r="r" b="b"/>
              <a:pathLst>
                <a:path w="635000" h="635000">
                  <a:moveTo>
                    <a:pt x="317500" y="0"/>
                  </a:moveTo>
                  <a:arcTo wR="317500" hR="317500" stAng="16200000" swAng="18144000"/>
                  <a:lnTo>
                    <a:pt x="317500" y="317500"/>
                  </a:lnTo>
                  <a:close/>
                </a:path>
                <a:path w="635000" h="635000" fill="none">
                  <a:moveTo>
                    <a:pt x="49425" y="147374"/>
                  </a:moveTo>
                  <a:arcTo wR="317500" hR="317500" stAng="12743999" swAng="3456000"/>
                </a:path>
              </a:pathLst>
            </a:custGeom>
            <a:grpFill/>
            <a:ln w="19050" cmpd="sng">
              <a:solidFill>
                <a:schemeClr val="tx1"/>
              </a:solidFill>
            </a:ln>
          </p:spPr>
          <p:txBody>
            <a:bodyPr/>
            <a:lstStyle/>
            <a:p>
              <a:endParaRPr lang="en-GB" sz="2099" b="0" i="0">
                <a:latin typeface="72 Brand" panose="020B0504030603020204" pitchFamily="34" charset="0"/>
              </a:endParaRPr>
            </a:p>
          </p:txBody>
        </p:sp>
        <p:sp>
          <p:nvSpPr>
            <p:cNvPr id="115" name="Harvey 85/100 [85]">
              <a:extLst>
                <a:ext uri="{FF2B5EF4-FFF2-40B4-BE49-F238E27FC236}">
                  <a16:creationId xmlns:a16="http://schemas.microsoft.com/office/drawing/2014/main" id="{D694B21E-EEA0-48FA-A35C-7B6570B3F861}"/>
                </a:ext>
              </a:extLst>
            </p:cNvPr>
            <p:cNvSpPr>
              <a:spLocks noChangeAspect="1"/>
            </p:cNvSpPr>
            <p:nvPr>
              <p:custDataLst>
                <p:tags r:id="rId125"/>
              </p:custDataLst>
            </p:nvPr>
          </p:nvSpPr>
          <p:spPr>
            <a:xfrm>
              <a:off x="4334905" y="3282696"/>
              <a:ext cx="292608" cy="292608"/>
            </a:xfrm>
            <a:custGeom>
              <a:avLst/>
              <a:gdLst/>
              <a:ahLst/>
              <a:cxnLst/>
              <a:rect l="l" t="t" r="r" b="b"/>
              <a:pathLst>
                <a:path w="635000" h="635000">
                  <a:moveTo>
                    <a:pt x="317500" y="0"/>
                  </a:moveTo>
                  <a:arcTo wR="317500" hR="317500" stAng="16200000" swAng="18360000"/>
                  <a:lnTo>
                    <a:pt x="317500" y="317500"/>
                  </a:lnTo>
                  <a:close/>
                </a:path>
                <a:path w="635000" h="635000" fill="none">
                  <a:moveTo>
                    <a:pt x="60637" y="130878"/>
                  </a:moveTo>
                  <a:arcTo wR="317500" hR="317500" stAng="12960000" swAng="3240000"/>
                </a:path>
              </a:pathLst>
            </a:custGeom>
            <a:grpFill/>
            <a:ln w="19050" cmpd="sng">
              <a:solidFill>
                <a:schemeClr val="tx1"/>
              </a:solidFill>
            </a:ln>
          </p:spPr>
          <p:txBody>
            <a:bodyPr/>
            <a:lstStyle/>
            <a:p>
              <a:endParaRPr lang="en-GB" sz="2099" b="0" i="0">
                <a:latin typeface="72 Brand" panose="020B0504030603020204" pitchFamily="34" charset="0"/>
              </a:endParaRPr>
            </a:p>
          </p:txBody>
        </p:sp>
        <p:sp>
          <p:nvSpPr>
            <p:cNvPr id="116" name="Harvey 86/100 [86]">
              <a:extLst>
                <a:ext uri="{FF2B5EF4-FFF2-40B4-BE49-F238E27FC236}">
                  <a16:creationId xmlns:a16="http://schemas.microsoft.com/office/drawing/2014/main" id="{85E1AF41-C21D-4514-B37E-CC830BC09C0A}"/>
                </a:ext>
              </a:extLst>
            </p:cNvPr>
            <p:cNvSpPr>
              <a:spLocks noChangeAspect="1"/>
            </p:cNvSpPr>
            <p:nvPr>
              <p:custDataLst>
                <p:tags r:id="rId126"/>
              </p:custDataLst>
            </p:nvPr>
          </p:nvSpPr>
          <p:spPr>
            <a:xfrm>
              <a:off x="4334905" y="3282696"/>
              <a:ext cx="292608" cy="292608"/>
            </a:xfrm>
            <a:custGeom>
              <a:avLst/>
              <a:gdLst/>
              <a:ahLst/>
              <a:cxnLst/>
              <a:rect l="l" t="t" r="r" b="b"/>
              <a:pathLst>
                <a:path w="635000" h="635000">
                  <a:moveTo>
                    <a:pt x="317500" y="0"/>
                  </a:moveTo>
                  <a:arcTo wR="317500" hR="317500" stAng="16200000" swAng="18576000"/>
                  <a:lnTo>
                    <a:pt x="317500" y="317500"/>
                  </a:lnTo>
                  <a:close/>
                </a:path>
                <a:path w="635000" h="635000" fill="none">
                  <a:moveTo>
                    <a:pt x="72862" y="115117"/>
                  </a:moveTo>
                  <a:arcTo wR="317500" hR="317500" stAng="13176000" swAng="3024000"/>
                </a:path>
              </a:pathLst>
            </a:custGeom>
            <a:grpFill/>
            <a:ln w="19050" cmpd="sng">
              <a:solidFill>
                <a:schemeClr val="tx1"/>
              </a:solidFill>
            </a:ln>
          </p:spPr>
          <p:txBody>
            <a:bodyPr/>
            <a:lstStyle/>
            <a:p>
              <a:endParaRPr lang="en-GB" sz="2099" b="0" i="0">
                <a:latin typeface="72 Brand" panose="020B0504030603020204" pitchFamily="34" charset="0"/>
              </a:endParaRPr>
            </a:p>
          </p:txBody>
        </p:sp>
        <p:sp>
          <p:nvSpPr>
            <p:cNvPr id="117" name="Harvey 87/100 [87]">
              <a:extLst>
                <a:ext uri="{FF2B5EF4-FFF2-40B4-BE49-F238E27FC236}">
                  <a16:creationId xmlns:a16="http://schemas.microsoft.com/office/drawing/2014/main" id="{E3948F2E-FD5F-4107-B122-9AC75FE0CD9E}"/>
                </a:ext>
              </a:extLst>
            </p:cNvPr>
            <p:cNvSpPr>
              <a:spLocks noChangeAspect="1"/>
            </p:cNvSpPr>
            <p:nvPr>
              <p:custDataLst>
                <p:tags r:id="rId127"/>
              </p:custDataLst>
            </p:nvPr>
          </p:nvSpPr>
          <p:spPr>
            <a:xfrm>
              <a:off x="4334905" y="3282696"/>
              <a:ext cx="292608" cy="292608"/>
            </a:xfrm>
            <a:custGeom>
              <a:avLst/>
              <a:gdLst/>
              <a:ahLst/>
              <a:cxnLst/>
              <a:rect l="l" t="t" r="r" b="b"/>
              <a:pathLst>
                <a:path w="635000" h="635000">
                  <a:moveTo>
                    <a:pt x="317500" y="0"/>
                  </a:moveTo>
                  <a:arcTo wR="317500" hR="317500" stAng="16200000" swAng="18792000"/>
                  <a:lnTo>
                    <a:pt x="317500" y="317500"/>
                  </a:lnTo>
                  <a:close/>
                </a:path>
                <a:path w="635000" h="635000" fill="none">
                  <a:moveTo>
                    <a:pt x="86052" y="100156"/>
                  </a:moveTo>
                  <a:arcTo wR="317500" hR="317500" stAng="13392000" swAng="2808000"/>
                </a:path>
              </a:pathLst>
            </a:custGeom>
            <a:grpFill/>
            <a:ln w="19050" cmpd="sng">
              <a:solidFill>
                <a:schemeClr val="tx1"/>
              </a:solidFill>
            </a:ln>
          </p:spPr>
          <p:txBody>
            <a:bodyPr/>
            <a:lstStyle/>
            <a:p>
              <a:endParaRPr lang="en-GB" sz="2099" b="0" i="0">
                <a:latin typeface="72 Brand" panose="020B0504030603020204" pitchFamily="34" charset="0"/>
              </a:endParaRPr>
            </a:p>
          </p:txBody>
        </p:sp>
        <p:sp>
          <p:nvSpPr>
            <p:cNvPr id="118" name="Harvey 88/100 [88]">
              <a:extLst>
                <a:ext uri="{FF2B5EF4-FFF2-40B4-BE49-F238E27FC236}">
                  <a16:creationId xmlns:a16="http://schemas.microsoft.com/office/drawing/2014/main" id="{744E57ED-019F-4A8B-A06E-9FB965FEBB23}"/>
                </a:ext>
              </a:extLst>
            </p:cNvPr>
            <p:cNvSpPr>
              <a:spLocks noChangeAspect="1"/>
            </p:cNvSpPr>
            <p:nvPr>
              <p:custDataLst>
                <p:tags r:id="rId128"/>
              </p:custDataLst>
            </p:nvPr>
          </p:nvSpPr>
          <p:spPr>
            <a:xfrm>
              <a:off x="4334905" y="3282696"/>
              <a:ext cx="292608" cy="292608"/>
            </a:xfrm>
            <a:custGeom>
              <a:avLst/>
              <a:gdLst/>
              <a:ahLst/>
              <a:cxnLst/>
              <a:rect l="l" t="t" r="r" b="b"/>
              <a:pathLst>
                <a:path w="635000" h="635000">
                  <a:moveTo>
                    <a:pt x="317500" y="0"/>
                  </a:moveTo>
                  <a:arcTo wR="317500" hR="317500" stAng="16200000" swAng="19008000"/>
                  <a:lnTo>
                    <a:pt x="317500" y="317500"/>
                  </a:lnTo>
                  <a:close/>
                </a:path>
                <a:path w="635000" h="635000" fill="none">
                  <a:moveTo>
                    <a:pt x="100156" y="86052"/>
                  </a:moveTo>
                  <a:arcTo wR="317500" hR="317500" stAng="13608000" swAng="2591999"/>
                </a:path>
              </a:pathLst>
            </a:custGeom>
            <a:grpFill/>
            <a:ln w="19050" cmpd="sng">
              <a:solidFill>
                <a:schemeClr val="tx1"/>
              </a:solidFill>
            </a:ln>
          </p:spPr>
          <p:txBody>
            <a:bodyPr/>
            <a:lstStyle/>
            <a:p>
              <a:endParaRPr lang="en-GB" sz="2099" b="0" i="0">
                <a:latin typeface="72 Brand" panose="020B0504030603020204" pitchFamily="34" charset="0"/>
              </a:endParaRPr>
            </a:p>
          </p:txBody>
        </p:sp>
        <p:sp>
          <p:nvSpPr>
            <p:cNvPr id="119" name="Harvey 89/100 [89]">
              <a:extLst>
                <a:ext uri="{FF2B5EF4-FFF2-40B4-BE49-F238E27FC236}">
                  <a16:creationId xmlns:a16="http://schemas.microsoft.com/office/drawing/2014/main" id="{5567719B-31CA-4A86-801E-E0531122E504}"/>
                </a:ext>
              </a:extLst>
            </p:cNvPr>
            <p:cNvSpPr>
              <a:spLocks noChangeAspect="1"/>
            </p:cNvSpPr>
            <p:nvPr>
              <p:custDataLst>
                <p:tags r:id="rId129"/>
              </p:custDataLst>
            </p:nvPr>
          </p:nvSpPr>
          <p:spPr>
            <a:xfrm>
              <a:off x="4334905" y="3282696"/>
              <a:ext cx="292608" cy="292608"/>
            </a:xfrm>
            <a:custGeom>
              <a:avLst/>
              <a:gdLst/>
              <a:ahLst/>
              <a:cxnLst/>
              <a:rect l="l" t="t" r="r" b="b"/>
              <a:pathLst>
                <a:path w="635000" h="635000">
                  <a:moveTo>
                    <a:pt x="317500" y="0"/>
                  </a:moveTo>
                  <a:arcTo wR="317500" hR="317500" stAng="16200000" swAng="19224000"/>
                  <a:lnTo>
                    <a:pt x="317500" y="317500"/>
                  </a:lnTo>
                  <a:close/>
                </a:path>
                <a:path w="635000" h="635000" fill="none">
                  <a:moveTo>
                    <a:pt x="115117" y="72862"/>
                  </a:moveTo>
                  <a:arcTo wR="317500" hR="317500" stAng="13823999" swAng="2375999"/>
                </a:path>
              </a:pathLst>
            </a:custGeom>
            <a:grpFill/>
            <a:ln w="19050" cmpd="sng">
              <a:solidFill>
                <a:schemeClr val="tx1"/>
              </a:solidFill>
            </a:ln>
          </p:spPr>
          <p:txBody>
            <a:bodyPr/>
            <a:lstStyle/>
            <a:p>
              <a:endParaRPr lang="en-GB" sz="2099" b="0" i="0">
                <a:latin typeface="72 Brand" panose="020B0504030603020204" pitchFamily="34" charset="0"/>
              </a:endParaRPr>
            </a:p>
          </p:txBody>
        </p:sp>
        <p:sp>
          <p:nvSpPr>
            <p:cNvPr id="120" name="Harvey 90/100 [90]">
              <a:extLst>
                <a:ext uri="{FF2B5EF4-FFF2-40B4-BE49-F238E27FC236}">
                  <a16:creationId xmlns:a16="http://schemas.microsoft.com/office/drawing/2014/main" id="{2CD4B3A1-B882-43A6-A4CA-C9FCA394B28B}"/>
                </a:ext>
              </a:extLst>
            </p:cNvPr>
            <p:cNvSpPr>
              <a:spLocks noChangeAspect="1"/>
            </p:cNvSpPr>
            <p:nvPr>
              <p:custDataLst>
                <p:tags r:id="rId130"/>
              </p:custDataLst>
            </p:nvPr>
          </p:nvSpPr>
          <p:spPr>
            <a:xfrm>
              <a:off x="4334905" y="3282696"/>
              <a:ext cx="292608" cy="292608"/>
            </a:xfrm>
            <a:custGeom>
              <a:avLst/>
              <a:gdLst/>
              <a:ahLst/>
              <a:cxnLst/>
              <a:rect l="l" t="t" r="r" b="b"/>
              <a:pathLst>
                <a:path w="635000" h="635000">
                  <a:moveTo>
                    <a:pt x="317500" y="0"/>
                  </a:moveTo>
                  <a:arcTo wR="317500" hR="317500" stAng="16200000" swAng="19440000"/>
                  <a:lnTo>
                    <a:pt x="317500" y="317500"/>
                  </a:lnTo>
                  <a:close/>
                </a:path>
                <a:path w="635000" h="635000" fill="none">
                  <a:moveTo>
                    <a:pt x="130878" y="60637"/>
                  </a:moveTo>
                  <a:arcTo wR="317500" hR="317500" stAng="14040000" swAng="2159999"/>
                </a:path>
              </a:pathLst>
            </a:custGeom>
            <a:grpFill/>
            <a:ln w="19050" cmpd="sng">
              <a:solidFill>
                <a:schemeClr val="tx1"/>
              </a:solidFill>
            </a:ln>
          </p:spPr>
          <p:txBody>
            <a:bodyPr/>
            <a:lstStyle/>
            <a:p>
              <a:endParaRPr lang="en-GB" sz="2099" b="0" i="0">
                <a:latin typeface="72 Brand" panose="020B0504030603020204" pitchFamily="34" charset="0"/>
              </a:endParaRPr>
            </a:p>
          </p:txBody>
        </p:sp>
        <p:sp>
          <p:nvSpPr>
            <p:cNvPr id="121" name="Harvey 91/100 [91]">
              <a:extLst>
                <a:ext uri="{FF2B5EF4-FFF2-40B4-BE49-F238E27FC236}">
                  <a16:creationId xmlns:a16="http://schemas.microsoft.com/office/drawing/2014/main" id="{68606D93-5175-4900-AD89-6D0710AFE75F}"/>
                </a:ext>
              </a:extLst>
            </p:cNvPr>
            <p:cNvSpPr>
              <a:spLocks noChangeAspect="1"/>
            </p:cNvSpPr>
            <p:nvPr>
              <p:custDataLst>
                <p:tags r:id="rId131"/>
              </p:custDataLst>
            </p:nvPr>
          </p:nvSpPr>
          <p:spPr>
            <a:xfrm>
              <a:off x="4334905" y="3282696"/>
              <a:ext cx="292608" cy="292608"/>
            </a:xfrm>
            <a:custGeom>
              <a:avLst/>
              <a:gdLst/>
              <a:ahLst/>
              <a:cxnLst/>
              <a:rect l="l" t="t" r="r" b="b"/>
              <a:pathLst>
                <a:path w="635000" h="635000">
                  <a:moveTo>
                    <a:pt x="317500" y="0"/>
                  </a:moveTo>
                  <a:arcTo wR="317500" hR="317500" stAng="16200000" swAng="19656000"/>
                  <a:lnTo>
                    <a:pt x="317500" y="317500"/>
                  </a:lnTo>
                  <a:close/>
                </a:path>
                <a:path w="635000" h="635000" fill="none">
                  <a:moveTo>
                    <a:pt x="147374" y="49425"/>
                  </a:moveTo>
                  <a:arcTo wR="317500" hR="317500" stAng="14256000" swAng="1943999"/>
                </a:path>
              </a:pathLst>
            </a:custGeom>
            <a:grpFill/>
            <a:ln w="19050" cmpd="sng">
              <a:solidFill>
                <a:schemeClr val="tx1"/>
              </a:solidFill>
            </a:ln>
          </p:spPr>
          <p:txBody>
            <a:bodyPr/>
            <a:lstStyle/>
            <a:p>
              <a:endParaRPr lang="en-GB" sz="2099" b="0" i="0">
                <a:latin typeface="72 Brand" panose="020B0504030603020204" pitchFamily="34" charset="0"/>
              </a:endParaRPr>
            </a:p>
          </p:txBody>
        </p:sp>
        <p:sp>
          <p:nvSpPr>
            <p:cNvPr id="122" name="Harvey 92/100 [92]">
              <a:extLst>
                <a:ext uri="{FF2B5EF4-FFF2-40B4-BE49-F238E27FC236}">
                  <a16:creationId xmlns:a16="http://schemas.microsoft.com/office/drawing/2014/main" id="{7EE30864-DDCC-4BBA-B70A-48810E224581}"/>
                </a:ext>
              </a:extLst>
            </p:cNvPr>
            <p:cNvSpPr>
              <a:spLocks noChangeAspect="1"/>
            </p:cNvSpPr>
            <p:nvPr>
              <p:custDataLst>
                <p:tags r:id="rId132"/>
              </p:custDataLst>
            </p:nvPr>
          </p:nvSpPr>
          <p:spPr>
            <a:xfrm>
              <a:off x="4334905" y="3282696"/>
              <a:ext cx="292608" cy="292608"/>
            </a:xfrm>
            <a:custGeom>
              <a:avLst/>
              <a:gdLst/>
              <a:ahLst/>
              <a:cxnLst/>
              <a:rect l="l" t="t" r="r" b="b"/>
              <a:pathLst>
                <a:path w="635000" h="635000">
                  <a:moveTo>
                    <a:pt x="317500" y="0"/>
                  </a:moveTo>
                  <a:arcTo wR="317500" hR="317500" stAng="16200000" swAng="19872000"/>
                  <a:lnTo>
                    <a:pt x="317500" y="317500"/>
                  </a:lnTo>
                  <a:close/>
                </a:path>
                <a:path w="635000" h="635000" fill="none">
                  <a:moveTo>
                    <a:pt x="164543" y="39272"/>
                  </a:moveTo>
                  <a:arcTo wR="317500" hR="317500" stAng="14472000" swAng="1727999"/>
                </a:path>
              </a:pathLst>
            </a:custGeom>
            <a:grpFill/>
            <a:ln w="19050" cmpd="sng">
              <a:solidFill>
                <a:schemeClr val="tx1"/>
              </a:solidFill>
            </a:ln>
          </p:spPr>
          <p:txBody>
            <a:bodyPr/>
            <a:lstStyle/>
            <a:p>
              <a:endParaRPr lang="en-GB" sz="2099" b="0" i="0">
                <a:latin typeface="72 Brand" panose="020B0504030603020204" pitchFamily="34" charset="0"/>
              </a:endParaRPr>
            </a:p>
          </p:txBody>
        </p:sp>
        <p:sp>
          <p:nvSpPr>
            <p:cNvPr id="123" name="Harvey 93/100 [93]">
              <a:extLst>
                <a:ext uri="{FF2B5EF4-FFF2-40B4-BE49-F238E27FC236}">
                  <a16:creationId xmlns:a16="http://schemas.microsoft.com/office/drawing/2014/main" id="{608CA488-A707-4C7A-9287-9DA9A38ED3D4}"/>
                </a:ext>
              </a:extLst>
            </p:cNvPr>
            <p:cNvSpPr>
              <a:spLocks noChangeAspect="1"/>
            </p:cNvSpPr>
            <p:nvPr>
              <p:custDataLst>
                <p:tags r:id="rId133"/>
              </p:custDataLst>
            </p:nvPr>
          </p:nvSpPr>
          <p:spPr>
            <a:xfrm>
              <a:off x="4334905" y="3282696"/>
              <a:ext cx="292608" cy="292608"/>
            </a:xfrm>
            <a:custGeom>
              <a:avLst/>
              <a:gdLst/>
              <a:ahLst/>
              <a:cxnLst/>
              <a:rect l="l" t="t" r="r" b="b"/>
              <a:pathLst>
                <a:path w="635000" h="635000">
                  <a:moveTo>
                    <a:pt x="317500" y="0"/>
                  </a:moveTo>
                  <a:arcTo wR="317500" hR="317500" stAng="16200000" swAng="20088000"/>
                  <a:lnTo>
                    <a:pt x="317500" y="317500"/>
                  </a:lnTo>
                  <a:close/>
                </a:path>
                <a:path w="635000" h="635000" fill="none">
                  <a:moveTo>
                    <a:pt x="182315" y="30217"/>
                  </a:moveTo>
                  <a:arcTo wR="317500" hR="317500" stAng="14688000" swAng="1511999"/>
                </a:path>
              </a:pathLst>
            </a:custGeom>
            <a:grpFill/>
            <a:ln w="19050" cmpd="sng">
              <a:solidFill>
                <a:schemeClr val="tx1"/>
              </a:solidFill>
            </a:ln>
          </p:spPr>
          <p:txBody>
            <a:bodyPr/>
            <a:lstStyle/>
            <a:p>
              <a:endParaRPr lang="en-GB" sz="2099" b="0" i="0">
                <a:latin typeface="72 Brand" panose="020B0504030603020204" pitchFamily="34" charset="0"/>
              </a:endParaRPr>
            </a:p>
          </p:txBody>
        </p:sp>
        <p:sp>
          <p:nvSpPr>
            <p:cNvPr id="124" name="Harvey 94/100 [94]">
              <a:extLst>
                <a:ext uri="{FF2B5EF4-FFF2-40B4-BE49-F238E27FC236}">
                  <a16:creationId xmlns:a16="http://schemas.microsoft.com/office/drawing/2014/main" id="{FE1836A9-F92A-4F07-BBB8-2274E290E952}"/>
                </a:ext>
              </a:extLst>
            </p:cNvPr>
            <p:cNvSpPr>
              <a:spLocks noChangeAspect="1"/>
            </p:cNvSpPr>
            <p:nvPr>
              <p:custDataLst>
                <p:tags r:id="rId134"/>
              </p:custDataLst>
            </p:nvPr>
          </p:nvSpPr>
          <p:spPr>
            <a:xfrm>
              <a:off x="4334905" y="3282696"/>
              <a:ext cx="292608" cy="292608"/>
            </a:xfrm>
            <a:custGeom>
              <a:avLst/>
              <a:gdLst/>
              <a:ahLst/>
              <a:cxnLst/>
              <a:rect l="l" t="t" r="r" b="b"/>
              <a:pathLst>
                <a:path w="635000" h="635000">
                  <a:moveTo>
                    <a:pt x="317500" y="0"/>
                  </a:moveTo>
                  <a:arcTo wR="317500" hR="317500" stAng="16200000" swAng="20304000"/>
                  <a:lnTo>
                    <a:pt x="317500" y="317500"/>
                  </a:lnTo>
                  <a:close/>
                </a:path>
                <a:path w="635000" h="635000" fill="none">
                  <a:moveTo>
                    <a:pt x="200620" y="22295"/>
                  </a:moveTo>
                  <a:arcTo wR="317500" hR="317500" stAng="14903999" swAng="1296000"/>
                </a:path>
              </a:pathLst>
            </a:custGeom>
            <a:grpFill/>
            <a:ln w="19050" cmpd="sng">
              <a:solidFill>
                <a:schemeClr val="tx1"/>
              </a:solidFill>
            </a:ln>
          </p:spPr>
          <p:txBody>
            <a:bodyPr/>
            <a:lstStyle/>
            <a:p>
              <a:endParaRPr lang="en-GB" sz="2099" b="0" i="0">
                <a:latin typeface="72 Brand" panose="020B0504030603020204" pitchFamily="34" charset="0"/>
              </a:endParaRPr>
            </a:p>
          </p:txBody>
        </p:sp>
        <p:sp>
          <p:nvSpPr>
            <p:cNvPr id="125" name="Harvey 95/100 [95]">
              <a:extLst>
                <a:ext uri="{FF2B5EF4-FFF2-40B4-BE49-F238E27FC236}">
                  <a16:creationId xmlns:a16="http://schemas.microsoft.com/office/drawing/2014/main" id="{3169BE73-7F99-46E3-BDA9-D9BB85BE343E}"/>
                </a:ext>
              </a:extLst>
            </p:cNvPr>
            <p:cNvSpPr>
              <a:spLocks noChangeAspect="1"/>
            </p:cNvSpPr>
            <p:nvPr>
              <p:custDataLst>
                <p:tags r:id="rId135"/>
              </p:custDataLst>
            </p:nvPr>
          </p:nvSpPr>
          <p:spPr>
            <a:xfrm>
              <a:off x="4334905" y="3282696"/>
              <a:ext cx="292608" cy="292608"/>
            </a:xfrm>
            <a:custGeom>
              <a:avLst/>
              <a:gdLst/>
              <a:ahLst/>
              <a:cxnLst/>
              <a:rect l="l" t="t" r="r" b="b"/>
              <a:pathLst>
                <a:path w="635000" h="635000">
                  <a:moveTo>
                    <a:pt x="317500" y="0"/>
                  </a:moveTo>
                  <a:arcTo wR="317500" hR="317500" stAng="16200000" swAng="20520000"/>
                  <a:lnTo>
                    <a:pt x="317500" y="317500"/>
                  </a:lnTo>
                  <a:close/>
                </a:path>
                <a:path w="635000" h="635000" fill="none">
                  <a:moveTo>
                    <a:pt x="219387" y="15539"/>
                  </a:moveTo>
                  <a:arcTo wR="317500" hR="317500" stAng="15120000" swAng="1080000"/>
                </a:path>
              </a:pathLst>
            </a:custGeom>
            <a:grpFill/>
            <a:ln w="19050" cmpd="sng">
              <a:solidFill>
                <a:schemeClr val="tx1"/>
              </a:solidFill>
            </a:ln>
          </p:spPr>
          <p:txBody>
            <a:bodyPr/>
            <a:lstStyle/>
            <a:p>
              <a:endParaRPr lang="en-GB" sz="2099" b="0" i="0">
                <a:latin typeface="72 Brand" panose="020B0504030603020204" pitchFamily="34" charset="0"/>
              </a:endParaRPr>
            </a:p>
          </p:txBody>
        </p:sp>
        <p:sp>
          <p:nvSpPr>
            <p:cNvPr id="126" name="Harvey 96/100 [96]">
              <a:extLst>
                <a:ext uri="{FF2B5EF4-FFF2-40B4-BE49-F238E27FC236}">
                  <a16:creationId xmlns:a16="http://schemas.microsoft.com/office/drawing/2014/main" id="{12E3B5ED-B1AB-4A99-BD20-FF638135BE37}"/>
                </a:ext>
              </a:extLst>
            </p:cNvPr>
            <p:cNvSpPr>
              <a:spLocks noChangeAspect="1"/>
            </p:cNvSpPr>
            <p:nvPr>
              <p:custDataLst>
                <p:tags r:id="rId136"/>
              </p:custDataLst>
            </p:nvPr>
          </p:nvSpPr>
          <p:spPr>
            <a:xfrm>
              <a:off x="4334905" y="3282696"/>
              <a:ext cx="292608" cy="292608"/>
            </a:xfrm>
            <a:custGeom>
              <a:avLst/>
              <a:gdLst/>
              <a:ahLst/>
              <a:cxnLst/>
              <a:rect l="l" t="t" r="r" b="b"/>
              <a:pathLst>
                <a:path w="635000" h="635000">
                  <a:moveTo>
                    <a:pt x="317500" y="0"/>
                  </a:moveTo>
                  <a:arcTo wR="317500" hR="317500" stAng="16200000" swAng="20735999"/>
                  <a:lnTo>
                    <a:pt x="317500" y="317500"/>
                  </a:lnTo>
                  <a:close/>
                </a:path>
                <a:path w="635000" h="635000" fill="none">
                  <a:moveTo>
                    <a:pt x="238540" y="9974"/>
                  </a:moveTo>
                  <a:arcTo wR="317500" hR="317500" stAng="15335999" swAng="864000"/>
                </a:path>
              </a:pathLst>
            </a:custGeom>
            <a:grpFill/>
            <a:ln w="19050" cmpd="sng">
              <a:solidFill>
                <a:schemeClr val="tx1"/>
              </a:solidFill>
            </a:ln>
          </p:spPr>
          <p:txBody>
            <a:bodyPr/>
            <a:lstStyle/>
            <a:p>
              <a:endParaRPr lang="en-GB" sz="2099" b="0" i="0">
                <a:latin typeface="72 Brand" panose="020B0504030603020204" pitchFamily="34" charset="0"/>
              </a:endParaRPr>
            </a:p>
          </p:txBody>
        </p:sp>
        <p:sp>
          <p:nvSpPr>
            <p:cNvPr id="127" name="Harvey 97/100 [97]">
              <a:extLst>
                <a:ext uri="{FF2B5EF4-FFF2-40B4-BE49-F238E27FC236}">
                  <a16:creationId xmlns:a16="http://schemas.microsoft.com/office/drawing/2014/main" id="{75A7FEAD-6C4B-4F7A-BB60-3A68D96114DE}"/>
                </a:ext>
              </a:extLst>
            </p:cNvPr>
            <p:cNvSpPr>
              <a:spLocks noChangeAspect="1"/>
            </p:cNvSpPr>
            <p:nvPr>
              <p:custDataLst>
                <p:tags r:id="rId137"/>
              </p:custDataLst>
            </p:nvPr>
          </p:nvSpPr>
          <p:spPr>
            <a:xfrm>
              <a:off x="4334905" y="3282696"/>
              <a:ext cx="292608" cy="292608"/>
            </a:xfrm>
            <a:custGeom>
              <a:avLst/>
              <a:gdLst/>
              <a:ahLst/>
              <a:cxnLst/>
              <a:rect l="l" t="t" r="r" b="b"/>
              <a:pathLst>
                <a:path w="635000" h="635000">
                  <a:moveTo>
                    <a:pt x="317500" y="0"/>
                  </a:moveTo>
                  <a:arcTo wR="317500" hR="317500" stAng="16200000" swAng="20952000"/>
                  <a:lnTo>
                    <a:pt x="317500" y="317500"/>
                  </a:lnTo>
                  <a:close/>
                </a:path>
                <a:path w="635000" h="635000" fill="none">
                  <a:moveTo>
                    <a:pt x="258006" y="5623"/>
                  </a:moveTo>
                  <a:arcTo wR="317500" hR="317500" stAng="15552000" swAng="648000"/>
                </a:path>
              </a:pathLst>
            </a:custGeom>
            <a:grpFill/>
            <a:ln w="19050" cmpd="sng">
              <a:solidFill>
                <a:schemeClr val="tx1"/>
              </a:solidFill>
            </a:ln>
          </p:spPr>
          <p:txBody>
            <a:bodyPr/>
            <a:lstStyle/>
            <a:p>
              <a:endParaRPr lang="en-GB" sz="2099" b="0" i="0">
                <a:latin typeface="72 Brand" panose="020B0504030603020204" pitchFamily="34" charset="0"/>
              </a:endParaRPr>
            </a:p>
          </p:txBody>
        </p:sp>
        <p:sp>
          <p:nvSpPr>
            <p:cNvPr id="128" name="Harvey 98/100 [98]">
              <a:extLst>
                <a:ext uri="{FF2B5EF4-FFF2-40B4-BE49-F238E27FC236}">
                  <a16:creationId xmlns:a16="http://schemas.microsoft.com/office/drawing/2014/main" id="{C4B5128E-9380-4C38-A1EB-CB12E7401609}"/>
                </a:ext>
              </a:extLst>
            </p:cNvPr>
            <p:cNvSpPr>
              <a:spLocks noChangeAspect="1"/>
            </p:cNvSpPr>
            <p:nvPr>
              <p:custDataLst>
                <p:tags r:id="rId138"/>
              </p:custDataLst>
            </p:nvPr>
          </p:nvSpPr>
          <p:spPr>
            <a:xfrm>
              <a:off x="4334905" y="3282696"/>
              <a:ext cx="292608" cy="292608"/>
            </a:xfrm>
            <a:custGeom>
              <a:avLst/>
              <a:gdLst/>
              <a:ahLst/>
              <a:cxnLst/>
              <a:rect l="l" t="t" r="r" b="b"/>
              <a:pathLst>
                <a:path w="635000" h="635000">
                  <a:moveTo>
                    <a:pt x="317500" y="0"/>
                  </a:moveTo>
                  <a:arcTo wR="317500" hR="317500" stAng="16200000" swAng="21168000"/>
                  <a:lnTo>
                    <a:pt x="317500" y="317500"/>
                  </a:lnTo>
                  <a:close/>
                </a:path>
                <a:path w="635000" h="635000" fill="none">
                  <a:moveTo>
                    <a:pt x="277706" y="2503"/>
                  </a:moveTo>
                  <a:arcTo wR="317500" hR="317500" stAng="15768000" swAng="432000"/>
                </a:path>
              </a:pathLst>
            </a:custGeom>
            <a:grpFill/>
            <a:ln w="19050" cmpd="sng">
              <a:solidFill>
                <a:schemeClr val="tx1"/>
              </a:solidFill>
            </a:ln>
          </p:spPr>
          <p:txBody>
            <a:bodyPr/>
            <a:lstStyle/>
            <a:p>
              <a:endParaRPr lang="en-GB" sz="2099" b="0" i="0">
                <a:latin typeface="72 Brand" panose="020B0504030603020204" pitchFamily="34" charset="0"/>
              </a:endParaRPr>
            </a:p>
          </p:txBody>
        </p:sp>
        <p:sp>
          <p:nvSpPr>
            <p:cNvPr id="129" name="Harvey 99/100 [99]">
              <a:extLst>
                <a:ext uri="{FF2B5EF4-FFF2-40B4-BE49-F238E27FC236}">
                  <a16:creationId xmlns:a16="http://schemas.microsoft.com/office/drawing/2014/main" id="{50F634E4-E5B9-4DA6-9F91-8AF5B6ACF1FB}"/>
                </a:ext>
              </a:extLst>
            </p:cNvPr>
            <p:cNvSpPr>
              <a:spLocks noChangeAspect="1"/>
            </p:cNvSpPr>
            <p:nvPr>
              <p:custDataLst>
                <p:tags r:id="rId139"/>
              </p:custDataLst>
            </p:nvPr>
          </p:nvSpPr>
          <p:spPr>
            <a:xfrm>
              <a:off x="4334905" y="3282696"/>
              <a:ext cx="292608" cy="292608"/>
            </a:xfrm>
            <a:custGeom>
              <a:avLst/>
              <a:gdLst/>
              <a:ahLst/>
              <a:cxnLst/>
              <a:rect l="l" t="t" r="r" b="b"/>
              <a:pathLst>
                <a:path w="635000" h="635000">
                  <a:moveTo>
                    <a:pt x="317500" y="0"/>
                  </a:moveTo>
                  <a:arcTo wR="317500" hR="317500" stAng="16200000" swAng="21384000"/>
                  <a:lnTo>
                    <a:pt x="317500" y="317500"/>
                  </a:lnTo>
                  <a:close/>
                </a:path>
                <a:path w="635000" h="635000" fill="none">
                  <a:moveTo>
                    <a:pt x="297564" y="626"/>
                  </a:moveTo>
                  <a:arcTo wR="317500" hR="317500" stAng="15983999" swAng="216000"/>
                </a:path>
              </a:pathLst>
            </a:custGeom>
            <a:grpFill/>
            <a:ln w="19050" cmpd="sng">
              <a:solidFill>
                <a:schemeClr val="tx1"/>
              </a:solidFill>
            </a:ln>
          </p:spPr>
          <p:txBody>
            <a:bodyPr/>
            <a:lstStyle/>
            <a:p>
              <a:endParaRPr lang="en-GB" sz="2099" b="0" i="0">
                <a:latin typeface="72 Brand" panose="020B0504030603020204" pitchFamily="34" charset="0"/>
              </a:endParaRPr>
            </a:p>
          </p:txBody>
        </p:sp>
        <p:sp>
          <p:nvSpPr>
            <p:cNvPr id="130" name="Harvey 100/100 [100]">
              <a:extLst>
                <a:ext uri="{FF2B5EF4-FFF2-40B4-BE49-F238E27FC236}">
                  <a16:creationId xmlns:a16="http://schemas.microsoft.com/office/drawing/2014/main" id="{94AA53CD-8233-470E-AFEE-0BCC721BFAE9}"/>
                </a:ext>
              </a:extLst>
            </p:cNvPr>
            <p:cNvSpPr>
              <a:spLocks noChangeAspect="1"/>
            </p:cNvSpPr>
            <p:nvPr>
              <p:custDataLst>
                <p:tags r:id="rId140"/>
              </p:custDataLst>
            </p:nvPr>
          </p:nvSpPr>
          <p:spPr>
            <a:xfrm>
              <a:off x="4334905" y="3282696"/>
              <a:ext cx="292608" cy="292608"/>
            </a:xfrm>
            <a:custGeom>
              <a:avLst/>
              <a:gdLst/>
              <a:ahLst/>
              <a:cxnLst/>
              <a:rect l="l" t="t" r="r" b="b"/>
              <a:pathLst>
                <a:path w="635000" h="635000">
                  <a:moveTo>
                    <a:pt x="317500" y="0"/>
                  </a:moveTo>
                  <a:arcTo wR="317500" hR="317500" stAng="16200000" swAng="21600000"/>
                  <a:close/>
                </a:path>
              </a:pathLst>
            </a:custGeom>
            <a:grpFill/>
            <a:ln w="19050" cmpd="sng">
              <a:solidFill>
                <a:schemeClr val="tx1"/>
              </a:solidFill>
            </a:ln>
          </p:spPr>
          <p:txBody>
            <a:bodyPr/>
            <a:lstStyle/>
            <a:p>
              <a:endParaRPr lang="en-GB" sz="2099" b="0" i="0">
                <a:latin typeface="72 Brand" panose="020B0504030603020204" pitchFamily="34" charset="0"/>
              </a:endParaRPr>
            </a:p>
          </p:txBody>
        </p:sp>
      </p:grpSp>
      <p:sp>
        <p:nvSpPr>
          <p:cNvPr id="131" name="Footnote [Placeholder]" hidden="1">
            <a:extLst>
              <a:ext uri="{FF2B5EF4-FFF2-40B4-BE49-F238E27FC236}">
                <a16:creationId xmlns:a16="http://schemas.microsoft.com/office/drawing/2014/main" id="{1B41FB17-6D57-4EE1-9C4C-9C305D5D6BEC}"/>
              </a:ext>
            </a:extLst>
          </p:cNvPr>
          <p:cNvSpPr txBox="1"/>
          <p:nvPr userDrawn="1"/>
        </p:nvSpPr>
        <p:spPr>
          <a:xfrm>
            <a:off x="503107" y="5984669"/>
            <a:ext cx="10185556" cy="138499"/>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900" b="0" i="0" kern="0">
                <a:latin typeface="72 Brand" panose="020B0504030603020204" pitchFamily="34" charset="0"/>
                <a:ea typeface="72 Brand" pitchFamily="34" charset="-128"/>
                <a:cs typeface="72 Brand" pitchFamily="34" charset="-128"/>
              </a:rPr>
              <a:t>(r) Footnote</a:t>
            </a:r>
          </a:p>
        </p:txBody>
      </p:sp>
      <p:sp>
        <p:nvSpPr>
          <p:cNvPr id="133" name="Discussion [Sticker]" hidden="1">
            <a:extLst>
              <a:ext uri="{FF2B5EF4-FFF2-40B4-BE49-F238E27FC236}">
                <a16:creationId xmlns:a16="http://schemas.microsoft.com/office/drawing/2014/main" id="{7C793D27-9296-461C-878D-BA16CBD91587}"/>
              </a:ext>
            </a:extLst>
          </p:cNvPr>
          <p:cNvSpPr>
            <a:spLocks/>
          </p:cNvSpPr>
          <p:nvPr userDrawn="1"/>
        </p:nvSpPr>
        <p:spPr>
          <a:xfrm>
            <a:off x="10068483" y="896921"/>
            <a:ext cx="2123517" cy="295649"/>
          </a:xfrm>
          <a:prstGeom prst="rect">
            <a:avLst/>
          </a:prstGeom>
          <a:solidFill>
            <a:schemeClr val="accent6">
              <a:lumMod val="60000"/>
              <a:lumOff val="40000"/>
            </a:schemeClr>
          </a:solidFill>
          <a:ln w="19050" cap="flat" cmpd="sng" algn="ctr">
            <a:noFill/>
            <a:prstDash val="solid"/>
          </a:ln>
          <a:effectLst/>
        </p:spPr>
        <p:txBody>
          <a:bodyPr lIns="322234" tIns="46544" rIns="89510" bIns="46544" rtlCol="0" anchor="ctr"/>
          <a:lstStyle/>
          <a:p>
            <a:pPr marL="0" marR="0" lvl="0" indent="0" defTabSz="914126" eaLnBrk="1" fontAlgn="auto" latinLnBrk="0" hangingPunct="1">
              <a:lnSpc>
                <a:spcPct val="100000"/>
              </a:lnSpc>
              <a:spcBef>
                <a:spcPts val="0"/>
              </a:spcBef>
              <a:spcAft>
                <a:spcPts val="0"/>
              </a:spcAft>
              <a:buClrTx/>
              <a:buSzTx/>
              <a:buFontTx/>
              <a:buNone/>
              <a:tabLst/>
              <a:defRPr/>
            </a:pPr>
            <a:r>
              <a:rPr kumimoji="0" lang="en-US" sz="1395" b="0" i="0" u="none" strike="noStrike" kern="0" cap="none" spc="0" normalizeH="0" baseline="0" noProof="0">
                <a:ln>
                  <a:noFill/>
                </a:ln>
                <a:solidFill>
                  <a:srgbClr val="FFFFFF"/>
                </a:solidFill>
                <a:effectLst/>
                <a:uLnTx/>
                <a:uFillTx/>
                <a:latin typeface="72 Brand" panose="020B0504030603020204" pitchFamily="34" charset="0"/>
                <a:ea typeface="72 Brand Medium" panose="02000000000000000000" pitchFamily="2" charset="0"/>
                <a:cs typeface="+mn-cs"/>
              </a:rPr>
              <a:t>For discussion</a:t>
            </a:r>
          </a:p>
        </p:txBody>
      </p:sp>
      <p:sp>
        <p:nvSpPr>
          <p:cNvPr id="134" name="Internal [Sticker]" hidden="1">
            <a:extLst>
              <a:ext uri="{FF2B5EF4-FFF2-40B4-BE49-F238E27FC236}">
                <a16:creationId xmlns:a16="http://schemas.microsoft.com/office/drawing/2014/main" id="{704CE42F-5A9B-4CC0-8048-99928A53C0C4}"/>
              </a:ext>
            </a:extLst>
          </p:cNvPr>
          <p:cNvSpPr>
            <a:spLocks/>
          </p:cNvSpPr>
          <p:nvPr userDrawn="1"/>
        </p:nvSpPr>
        <p:spPr>
          <a:xfrm>
            <a:off x="10068483" y="896921"/>
            <a:ext cx="2123517" cy="295649"/>
          </a:xfrm>
          <a:prstGeom prst="rect">
            <a:avLst/>
          </a:prstGeom>
          <a:solidFill>
            <a:schemeClr val="accent6">
              <a:lumMod val="60000"/>
              <a:lumOff val="40000"/>
            </a:schemeClr>
          </a:solidFill>
          <a:ln w="19050" cap="flat" cmpd="sng" algn="ctr">
            <a:noFill/>
            <a:prstDash val="solid"/>
          </a:ln>
          <a:effectLst/>
        </p:spPr>
        <p:txBody>
          <a:bodyPr lIns="322234" tIns="46544" rIns="89510" bIns="46544" rtlCol="0" anchor="ctr"/>
          <a:lstStyle/>
          <a:p>
            <a:pPr marL="0" marR="0" lvl="0" indent="0" defTabSz="914126" eaLnBrk="1" fontAlgn="auto" latinLnBrk="0" hangingPunct="1">
              <a:lnSpc>
                <a:spcPct val="100000"/>
              </a:lnSpc>
              <a:spcBef>
                <a:spcPts val="0"/>
              </a:spcBef>
              <a:spcAft>
                <a:spcPts val="0"/>
              </a:spcAft>
              <a:buClrTx/>
              <a:buSzTx/>
              <a:buFontTx/>
              <a:buNone/>
              <a:tabLst/>
              <a:defRPr/>
            </a:pPr>
            <a:r>
              <a:rPr kumimoji="0" lang="en-US" sz="1395" b="0" i="0" u="none" strike="noStrike" kern="0" cap="none" spc="0" normalizeH="0" baseline="0" noProof="0">
                <a:ln>
                  <a:noFill/>
                </a:ln>
                <a:solidFill>
                  <a:srgbClr val="FFFFFF"/>
                </a:solidFill>
                <a:effectLst/>
                <a:uLnTx/>
                <a:uFillTx/>
                <a:latin typeface="72 Brand" panose="020B0504030603020204" pitchFamily="34" charset="0"/>
                <a:ea typeface="+mn-ea"/>
                <a:cs typeface="+mn-cs"/>
              </a:rPr>
              <a:t>Internal use only</a:t>
            </a:r>
          </a:p>
        </p:txBody>
      </p:sp>
      <p:sp>
        <p:nvSpPr>
          <p:cNvPr id="135" name="Final [Sticker]" hidden="1">
            <a:extLst>
              <a:ext uri="{FF2B5EF4-FFF2-40B4-BE49-F238E27FC236}">
                <a16:creationId xmlns:a16="http://schemas.microsoft.com/office/drawing/2014/main" id="{348603E9-9858-4213-9B5B-929AD136906A}"/>
              </a:ext>
            </a:extLst>
          </p:cNvPr>
          <p:cNvSpPr>
            <a:spLocks/>
          </p:cNvSpPr>
          <p:nvPr userDrawn="1"/>
        </p:nvSpPr>
        <p:spPr>
          <a:xfrm>
            <a:off x="10068483" y="896921"/>
            <a:ext cx="2123517" cy="295649"/>
          </a:xfrm>
          <a:prstGeom prst="rect">
            <a:avLst/>
          </a:prstGeom>
          <a:solidFill>
            <a:schemeClr val="accent6">
              <a:lumMod val="60000"/>
              <a:lumOff val="40000"/>
            </a:schemeClr>
          </a:solidFill>
          <a:ln w="19050" cap="flat" cmpd="sng" algn="ctr">
            <a:noFill/>
            <a:prstDash val="solid"/>
          </a:ln>
          <a:effectLst/>
        </p:spPr>
        <p:txBody>
          <a:bodyPr lIns="322234" tIns="46544" rIns="89510" bIns="46544" rtlCol="0" anchor="ctr"/>
          <a:lstStyle/>
          <a:p>
            <a:pPr marL="0" marR="0" lvl="0" indent="0" defTabSz="914126" eaLnBrk="1" fontAlgn="auto" latinLnBrk="0" hangingPunct="1">
              <a:lnSpc>
                <a:spcPct val="100000"/>
              </a:lnSpc>
              <a:spcBef>
                <a:spcPts val="0"/>
              </a:spcBef>
              <a:spcAft>
                <a:spcPts val="0"/>
              </a:spcAft>
              <a:buClrTx/>
              <a:buSzTx/>
              <a:buFontTx/>
              <a:buNone/>
              <a:tabLst/>
              <a:defRPr/>
            </a:pPr>
            <a:r>
              <a:rPr kumimoji="0" lang="en-US" sz="1395" b="0" i="0" u="none" strike="noStrike" kern="0" cap="none" spc="0" normalizeH="0" baseline="0" noProof="0">
                <a:ln>
                  <a:noFill/>
                </a:ln>
                <a:solidFill>
                  <a:srgbClr val="FFFFFF"/>
                </a:solidFill>
                <a:effectLst/>
                <a:uLnTx/>
                <a:uFillTx/>
                <a:latin typeface="72 Brand" panose="020B0504030603020204" pitchFamily="34" charset="0"/>
                <a:ea typeface="+mn-ea"/>
                <a:cs typeface="+mn-cs"/>
              </a:rPr>
              <a:t>Final slide</a:t>
            </a:r>
          </a:p>
        </p:txBody>
      </p:sp>
      <p:sp>
        <p:nvSpPr>
          <p:cNvPr id="136" name="Backup [Sticker]" hidden="1">
            <a:extLst>
              <a:ext uri="{FF2B5EF4-FFF2-40B4-BE49-F238E27FC236}">
                <a16:creationId xmlns:a16="http://schemas.microsoft.com/office/drawing/2014/main" id="{7EEB833A-9AFC-4A66-8469-9D3897CE1E66}"/>
              </a:ext>
            </a:extLst>
          </p:cNvPr>
          <p:cNvSpPr>
            <a:spLocks/>
          </p:cNvSpPr>
          <p:nvPr userDrawn="1"/>
        </p:nvSpPr>
        <p:spPr>
          <a:xfrm>
            <a:off x="10068483" y="896921"/>
            <a:ext cx="2123517" cy="295649"/>
          </a:xfrm>
          <a:prstGeom prst="rect">
            <a:avLst/>
          </a:prstGeom>
          <a:solidFill>
            <a:schemeClr val="accent6">
              <a:lumMod val="60000"/>
              <a:lumOff val="40000"/>
            </a:schemeClr>
          </a:solidFill>
          <a:ln w="19050" cap="flat" cmpd="sng" algn="ctr">
            <a:noFill/>
            <a:prstDash val="solid"/>
          </a:ln>
          <a:effectLst/>
        </p:spPr>
        <p:txBody>
          <a:bodyPr lIns="322234" tIns="46544" rIns="89510" bIns="46544" rtlCol="0" anchor="ctr"/>
          <a:lstStyle/>
          <a:p>
            <a:pPr marL="0" marR="0" lvl="0" indent="0" defTabSz="914126" eaLnBrk="1" fontAlgn="auto" latinLnBrk="0" hangingPunct="1">
              <a:lnSpc>
                <a:spcPct val="100000"/>
              </a:lnSpc>
              <a:spcBef>
                <a:spcPts val="0"/>
              </a:spcBef>
              <a:spcAft>
                <a:spcPts val="0"/>
              </a:spcAft>
              <a:buClrTx/>
              <a:buSzTx/>
              <a:buFontTx/>
              <a:buNone/>
              <a:tabLst/>
              <a:defRPr/>
            </a:pPr>
            <a:r>
              <a:rPr kumimoji="0" lang="en-US" sz="1395" b="0" i="0" u="none" strike="noStrike" kern="0" cap="none" spc="0" normalizeH="0" baseline="0" noProof="0">
                <a:ln>
                  <a:noFill/>
                </a:ln>
                <a:solidFill>
                  <a:srgbClr val="FFFFFF"/>
                </a:solidFill>
                <a:effectLst/>
                <a:uLnTx/>
                <a:uFillTx/>
                <a:latin typeface="72 Brand" panose="020B0504030603020204" pitchFamily="34" charset="0"/>
                <a:ea typeface="+mn-ea"/>
                <a:cs typeface="+mn-cs"/>
              </a:rPr>
              <a:t>Backup</a:t>
            </a:r>
          </a:p>
        </p:txBody>
      </p:sp>
      <p:sp>
        <p:nvSpPr>
          <p:cNvPr id="137" name="Update [Sticker]" hidden="1">
            <a:extLst>
              <a:ext uri="{FF2B5EF4-FFF2-40B4-BE49-F238E27FC236}">
                <a16:creationId xmlns:a16="http://schemas.microsoft.com/office/drawing/2014/main" id="{D41FF937-AB04-46EE-82EF-FCE26A919A7B}"/>
              </a:ext>
            </a:extLst>
          </p:cNvPr>
          <p:cNvSpPr>
            <a:spLocks/>
          </p:cNvSpPr>
          <p:nvPr userDrawn="1"/>
        </p:nvSpPr>
        <p:spPr>
          <a:xfrm>
            <a:off x="10068483" y="896921"/>
            <a:ext cx="2123517" cy="295649"/>
          </a:xfrm>
          <a:prstGeom prst="rect">
            <a:avLst/>
          </a:prstGeom>
          <a:solidFill>
            <a:schemeClr val="accent6">
              <a:lumMod val="60000"/>
              <a:lumOff val="40000"/>
            </a:schemeClr>
          </a:solidFill>
          <a:ln w="19050" cap="flat" cmpd="sng" algn="ctr">
            <a:noFill/>
            <a:prstDash val="solid"/>
          </a:ln>
          <a:effectLst/>
        </p:spPr>
        <p:txBody>
          <a:bodyPr lIns="322234" tIns="46544" rIns="89510" bIns="46544" rtlCol="0" anchor="ctr"/>
          <a:lstStyle/>
          <a:p>
            <a:pPr marL="0" marR="0" lvl="0" indent="0" defTabSz="914126" eaLnBrk="1" fontAlgn="auto" latinLnBrk="0" hangingPunct="1">
              <a:lnSpc>
                <a:spcPct val="100000"/>
              </a:lnSpc>
              <a:spcBef>
                <a:spcPts val="0"/>
              </a:spcBef>
              <a:spcAft>
                <a:spcPts val="0"/>
              </a:spcAft>
              <a:buClrTx/>
              <a:buSzTx/>
              <a:buFontTx/>
              <a:buNone/>
              <a:tabLst/>
              <a:defRPr/>
            </a:pPr>
            <a:r>
              <a:rPr kumimoji="0" lang="en-US" sz="1395" b="0" i="0" u="none" strike="noStrike" kern="0" cap="none" spc="0" normalizeH="0" baseline="0" noProof="0">
                <a:ln>
                  <a:noFill/>
                </a:ln>
                <a:solidFill>
                  <a:srgbClr val="FFFFFF"/>
                </a:solidFill>
                <a:effectLst/>
                <a:uLnTx/>
                <a:uFillTx/>
                <a:latin typeface="72 Brand" panose="020B0504030603020204" pitchFamily="34" charset="0"/>
                <a:ea typeface="+mn-ea"/>
                <a:cs typeface="+mn-cs"/>
              </a:rPr>
              <a:t>Update data</a:t>
            </a:r>
          </a:p>
        </p:txBody>
      </p:sp>
      <p:sp>
        <p:nvSpPr>
          <p:cNvPr id="138" name="Dummy [Sticker]" hidden="1">
            <a:extLst>
              <a:ext uri="{FF2B5EF4-FFF2-40B4-BE49-F238E27FC236}">
                <a16:creationId xmlns:a16="http://schemas.microsoft.com/office/drawing/2014/main" id="{06C5579C-7A02-48D6-A733-4B9E6D9F1443}"/>
              </a:ext>
            </a:extLst>
          </p:cNvPr>
          <p:cNvSpPr>
            <a:spLocks/>
          </p:cNvSpPr>
          <p:nvPr userDrawn="1"/>
        </p:nvSpPr>
        <p:spPr>
          <a:xfrm>
            <a:off x="10068483" y="896921"/>
            <a:ext cx="2123517" cy="295649"/>
          </a:xfrm>
          <a:prstGeom prst="rect">
            <a:avLst/>
          </a:prstGeom>
          <a:solidFill>
            <a:schemeClr val="accent6">
              <a:lumMod val="60000"/>
              <a:lumOff val="40000"/>
            </a:schemeClr>
          </a:solidFill>
          <a:ln w="19050" cap="flat" cmpd="sng" algn="ctr">
            <a:noFill/>
            <a:prstDash val="solid"/>
          </a:ln>
          <a:effectLst/>
        </p:spPr>
        <p:txBody>
          <a:bodyPr lIns="322234" tIns="46544" rIns="89510" bIns="46544" rtlCol="0" anchor="ctr"/>
          <a:lstStyle/>
          <a:p>
            <a:pPr marL="0" marR="0" lvl="0" indent="0" defTabSz="914126" eaLnBrk="1" fontAlgn="auto" latinLnBrk="0" hangingPunct="1">
              <a:lnSpc>
                <a:spcPct val="100000"/>
              </a:lnSpc>
              <a:spcBef>
                <a:spcPts val="0"/>
              </a:spcBef>
              <a:spcAft>
                <a:spcPts val="0"/>
              </a:spcAft>
              <a:buClrTx/>
              <a:buSzTx/>
              <a:buFontTx/>
              <a:buNone/>
              <a:tabLst/>
              <a:defRPr/>
            </a:pPr>
            <a:r>
              <a:rPr kumimoji="0" lang="en-US" sz="1395" b="0" i="0" u="none" strike="noStrike" kern="0" cap="none" spc="0" normalizeH="0" baseline="0" noProof="0">
                <a:ln>
                  <a:noFill/>
                </a:ln>
                <a:solidFill>
                  <a:srgbClr val="FFFFFF"/>
                </a:solidFill>
                <a:effectLst/>
                <a:uLnTx/>
                <a:uFillTx/>
                <a:latin typeface="72 Brand" panose="020B0504030603020204" pitchFamily="34" charset="0"/>
              </a:rPr>
              <a:t>Dummy data</a:t>
            </a:r>
          </a:p>
        </p:txBody>
      </p:sp>
      <p:sp>
        <p:nvSpPr>
          <p:cNvPr id="139" name="Formatting [Comment]" hidden="1">
            <a:extLst>
              <a:ext uri="{FF2B5EF4-FFF2-40B4-BE49-F238E27FC236}">
                <a16:creationId xmlns:a16="http://schemas.microsoft.com/office/drawing/2014/main" id="{89EB4C18-DFF3-4A27-ACBB-99DCDC8961A8}"/>
              </a:ext>
            </a:extLst>
          </p:cNvPr>
          <p:cNvSpPr>
            <a:spLocks/>
          </p:cNvSpPr>
          <p:nvPr userDrawn="1"/>
        </p:nvSpPr>
        <p:spPr>
          <a:xfrm>
            <a:off x="9480875" y="1097679"/>
            <a:ext cx="2478456" cy="1277432"/>
          </a:xfrm>
          <a:prstGeom prst="wedgeRectCallout">
            <a:avLst/>
          </a:prstGeom>
          <a:solidFill>
            <a:srgbClr val="FFFF00"/>
          </a:solidFill>
          <a:ln w="12700" cap="flat" cmpd="sng" algn="ctr">
            <a:solidFill>
              <a:srgbClr val="000000"/>
            </a:solidFill>
            <a:prstDash val="solid"/>
            <a:miter lim="800000"/>
          </a:ln>
          <a:effectLst/>
        </p:spPr>
        <p:txBody>
          <a:bodyPr lIns="143215" tIns="143215" rIns="143215" bIns="143215" rtlCol="0" anchor="t"/>
          <a:lstStyle/>
          <a:p>
            <a:pPr marL="0" marR="0" lvl="0" indent="0" defTabSz="914126"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a:ln>
                  <a:noFill/>
                </a:ln>
                <a:solidFill>
                  <a:srgbClr val="0A0A0A"/>
                </a:solidFill>
                <a:effectLst/>
                <a:uLnTx/>
                <a:uFillTx/>
                <a:latin typeface="72 Brand" panose="020B0504030603020204" pitchFamily="34" charset="0"/>
              </a:rPr>
              <a:t>&lt;initials&gt; &lt;date&gt;</a:t>
            </a:r>
            <a:r>
              <a:rPr kumimoji="0" lang="en-US" sz="1200" b="0" i="0" u="none" strike="noStrike" kern="0" cap="none" spc="0" normalizeH="0" baseline="0" noProof="0" err="1">
                <a:ln>
                  <a:noFill/>
                </a:ln>
                <a:solidFill>
                  <a:srgbClr val="0A0A0A"/>
                </a:solidFill>
                <a:effectLst/>
                <a:uLnTx/>
                <a:uFillTx/>
                <a:latin typeface="72 Brand" panose="020B0504030603020204" pitchFamily="34" charset="0"/>
              </a:rPr>
              <a:t>yyyy</a:t>
            </a:r>
            <a:r>
              <a:rPr kumimoji="0" lang="en-US" sz="1200" b="0" i="0" u="none" strike="noStrike" kern="0" cap="none" spc="0" normalizeH="0" baseline="0" noProof="0">
                <a:ln>
                  <a:noFill/>
                </a:ln>
                <a:solidFill>
                  <a:srgbClr val="0A0A0A"/>
                </a:solidFill>
                <a:effectLst/>
                <a:uLnTx/>
                <a:uFillTx/>
                <a:latin typeface="72 Brand" panose="020B0504030603020204" pitchFamily="34" charset="0"/>
              </a:rPr>
              <a:t>-MM-dd </a:t>
            </a:r>
            <a:r>
              <a:rPr kumimoji="0" lang="en-US" sz="1200" b="0" i="0" u="none" strike="noStrike" kern="0" cap="none" spc="0" normalizeH="0" baseline="0" noProof="0" err="1">
                <a:ln>
                  <a:noFill/>
                </a:ln>
                <a:solidFill>
                  <a:srgbClr val="0A0A0A"/>
                </a:solidFill>
                <a:effectLst/>
                <a:uLnTx/>
                <a:uFillTx/>
                <a:latin typeface="72 Brand" panose="020B0504030603020204" pitchFamily="34" charset="0"/>
              </a:rPr>
              <a:t>hh:mm</a:t>
            </a:r>
            <a:r>
              <a:rPr kumimoji="0" lang="en-US" sz="1200" b="0" i="0" u="none" strike="noStrike" kern="0" cap="none" spc="0" normalizeH="0" baseline="0" noProof="0">
                <a:ln>
                  <a:noFill/>
                </a:ln>
                <a:solidFill>
                  <a:srgbClr val="0A0A0A"/>
                </a:solidFill>
                <a:effectLst/>
                <a:uLnTx/>
                <a:uFillTx/>
                <a:latin typeface="72 Brand" panose="020B0504030603020204" pitchFamily="34" charset="0"/>
              </a:rPr>
              <a:t>&lt;/date&gt;: </a:t>
            </a:r>
          </a:p>
          <a:p>
            <a:pPr marL="0" marR="0" lvl="0" indent="0" defTabSz="914126"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a:ln>
                <a:noFill/>
              </a:ln>
              <a:solidFill>
                <a:srgbClr val="0A0A0A"/>
              </a:solidFill>
              <a:effectLst/>
              <a:uLnTx/>
              <a:uFillTx/>
              <a:latin typeface="72 Brand" panose="020B0504030603020204" pitchFamily="34" charset="0"/>
            </a:endParaRPr>
          </a:p>
        </p:txBody>
      </p:sp>
      <p:sp>
        <p:nvSpPr>
          <p:cNvPr id="140" name="Content [Comment]" hidden="1">
            <a:extLst>
              <a:ext uri="{FF2B5EF4-FFF2-40B4-BE49-F238E27FC236}">
                <a16:creationId xmlns:a16="http://schemas.microsoft.com/office/drawing/2014/main" id="{906252E7-98DB-45F0-8278-EB60F71B7340}"/>
              </a:ext>
            </a:extLst>
          </p:cNvPr>
          <p:cNvSpPr>
            <a:spLocks/>
          </p:cNvSpPr>
          <p:nvPr userDrawn="1"/>
        </p:nvSpPr>
        <p:spPr>
          <a:xfrm>
            <a:off x="9480875" y="1097671"/>
            <a:ext cx="2478456" cy="1277440"/>
          </a:xfrm>
          <a:prstGeom prst="wedgeRectCallout">
            <a:avLst/>
          </a:prstGeom>
          <a:solidFill>
            <a:srgbClr val="FFFF00"/>
          </a:solidFill>
          <a:ln w="12700" cap="flat" cmpd="sng" algn="ctr">
            <a:solidFill>
              <a:srgbClr val="000000"/>
            </a:solidFill>
            <a:prstDash val="solid"/>
            <a:miter lim="800000"/>
          </a:ln>
          <a:effectLst/>
        </p:spPr>
        <p:txBody>
          <a:bodyPr lIns="143215" tIns="143215" rIns="143215" bIns="143215" rtlCol="0" anchor="t"/>
          <a:lstStyle/>
          <a:p>
            <a:pPr marL="0" marR="0" lvl="0" indent="0" defTabSz="914126"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a:ln>
                  <a:noFill/>
                </a:ln>
                <a:solidFill>
                  <a:srgbClr val="0A0A0A"/>
                </a:solidFill>
                <a:effectLst/>
                <a:uLnTx/>
                <a:uFillTx/>
                <a:latin typeface="72 Brand" panose="020B0504030603020204" pitchFamily="34" charset="0"/>
              </a:rPr>
              <a:t>&lt;initials&gt; &lt;date&gt;</a:t>
            </a:r>
            <a:r>
              <a:rPr kumimoji="0" lang="en-US" sz="1200" b="0" i="0" u="none" strike="noStrike" kern="0" cap="none" spc="0" normalizeH="0" baseline="0" noProof="0" err="1">
                <a:ln>
                  <a:noFill/>
                </a:ln>
                <a:solidFill>
                  <a:srgbClr val="0A0A0A"/>
                </a:solidFill>
                <a:effectLst/>
                <a:uLnTx/>
                <a:uFillTx/>
                <a:latin typeface="72 Brand" panose="020B0504030603020204" pitchFamily="34" charset="0"/>
              </a:rPr>
              <a:t>yyyy</a:t>
            </a:r>
            <a:r>
              <a:rPr kumimoji="0" lang="en-US" sz="1200" b="0" i="0" u="none" strike="noStrike" kern="0" cap="none" spc="0" normalizeH="0" baseline="0" noProof="0">
                <a:ln>
                  <a:noFill/>
                </a:ln>
                <a:solidFill>
                  <a:srgbClr val="0A0A0A"/>
                </a:solidFill>
                <a:effectLst/>
                <a:uLnTx/>
                <a:uFillTx/>
                <a:latin typeface="72 Brand" panose="020B0504030603020204" pitchFamily="34" charset="0"/>
              </a:rPr>
              <a:t>-MM-dd </a:t>
            </a:r>
            <a:r>
              <a:rPr kumimoji="0" lang="en-US" sz="1200" b="0" i="0" u="none" strike="noStrike" kern="0" cap="none" spc="0" normalizeH="0" baseline="0" noProof="0" err="1">
                <a:ln>
                  <a:noFill/>
                </a:ln>
                <a:solidFill>
                  <a:srgbClr val="0A0A0A"/>
                </a:solidFill>
                <a:effectLst/>
                <a:uLnTx/>
                <a:uFillTx/>
                <a:latin typeface="72 Brand" panose="020B0504030603020204" pitchFamily="34" charset="0"/>
              </a:rPr>
              <a:t>hh:mm</a:t>
            </a:r>
            <a:r>
              <a:rPr kumimoji="0" lang="en-US" sz="1200" b="0" i="0" u="none" strike="noStrike" kern="0" cap="none" spc="0" normalizeH="0" baseline="0" noProof="0">
                <a:ln>
                  <a:noFill/>
                </a:ln>
                <a:solidFill>
                  <a:srgbClr val="0A0A0A"/>
                </a:solidFill>
                <a:effectLst/>
                <a:uLnTx/>
                <a:uFillTx/>
                <a:latin typeface="72 Brand" panose="020B0504030603020204" pitchFamily="34" charset="0"/>
              </a:rPr>
              <a:t>&lt;/date&gt;: </a:t>
            </a:r>
          </a:p>
        </p:txBody>
      </p:sp>
      <p:sp>
        <p:nvSpPr>
          <p:cNvPr id="141" name="Draft [Sticker]" hidden="1">
            <a:extLst>
              <a:ext uri="{FF2B5EF4-FFF2-40B4-BE49-F238E27FC236}">
                <a16:creationId xmlns:a16="http://schemas.microsoft.com/office/drawing/2014/main" id="{904633E3-6BC9-4C5E-B74A-8B9D4AE95B20}"/>
              </a:ext>
            </a:extLst>
          </p:cNvPr>
          <p:cNvSpPr/>
          <p:nvPr userDrawn="1"/>
        </p:nvSpPr>
        <p:spPr bwMode="gray">
          <a:xfrm rot="18900000">
            <a:off x="2915884" y="2819463"/>
            <a:ext cx="6360233" cy="1219077"/>
          </a:xfrm>
          <a:prstGeom prst="rect">
            <a:avLst/>
          </a:prstGeom>
          <a:noFill/>
          <a:ln w="25400" algn="ctr">
            <a:noFill/>
            <a:miter lim="800000"/>
            <a:headEnd/>
            <a:tailEnd/>
          </a:ln>
        </p:spPr>
        <p:txBody>
          <a:bodyPr lIns="89977" tIns="71981" rIns="89977" bIns="71981" rtlCol="0" anchor="ctr"/>
          <a:lstStyle/>
          <a:p>
            <a:pPr marR="0" algn="ctr" defTabSz="914126" eaLnBrk="1" fontAlgn="base" latinLnBrk="0" hangingPunct="1">
              <a:lnSpc>
                <a:spcPct val="100000"/>
              </a:lnSpc>
              <a:spcBef>
                <a:spcPct val="50000"/>
              </a:spcBef>
              <a:spcAft>
                <a:spcPct val="0"/>
              </a:spcAft>
              <a:buClr>
                <a:srgbClr val="F0AB00"/>
              </a:buClr>
              <a:buSzPct val="80000"/>
              <a:tabLst/>
            </a:pPr>
            <a:r>
              <a:rPr kumimoji="0" lang="en-US" sz="8797" b="0" i="0" u="none" strike="noStrike" kern="0" cap="none" spc="0" normalizeH="0" baseline="0" noProof="0">
                <a:ln>
                  <a:noFill/>
                </a:ln>
                <a:solidFill>
                  <a:schemeClr val="tx2"/>
                </a:solidFill>
                <a:effectLst/>
                <a:uLnTx/>
                <a:uFillTx/>
                <a:latin typeface="72 Brand" panose="020B0504030603020204" pitchFamily="34" charset="0"/>
                <a:ea typeface="72 Brand" pitchFamily="34" charset="-128"/>
                <a:cs typeface="72 Brand" pitchFamily="34" charset="-128"/>
              </a:rPr>
              <a:t>DRAFT</a:t>
            </a:r>
          </a:p>
        </p:txBody>
      </p:sp>
    </p:spTree>
    <p:extLst>
      <p:ext uri="{BB962C8B-B14F-4D97-AF65-F5344CB8AC3E}">
        <p14:creationId xmlns:p14="http://schemas.microsoft.com/office/powerpoint/2010/main" val="3408294523"/>
      </p:ext>
    </p:extLst>
  </p:cSld>
  <p:clrMap bg1="lt1" tx1="dk1" bg2="lt2" tx2="dk2" accent1="accent1" accent2="accent2" accent3="accent3" accent4="accent4" accent5="accent5" accent6="accent6" hlink="hlink" folHlink="folHlink"/>
  <p:sldLayoutIdLst>
    <p:sldLayoutId id="2147483773" r:id="rId1"/>
    <p:sldLayoutId id="2147483780" r:id="rId2"/>
    <p:sldLayoutId id="2147483787" r:id="rId3"/>
    <p:sldLayoutId id="2147483777" r:id="rId4"/>
    <p:sldLayoutId id="2147483788" r:id="rId5"/>
    <p:sldLayoutId id="2147483789" r:id="rId6"/>
    <p:sldLayoutId id="2147483790" r:id="rId7"/>
    <p:sldLayoutId id="2147483791" r:id="rId8"/>
    <p:sldLayoutId id="2147483792" r:id="rId9"/>
    <p:sldLayoutId id="2147483793" r:id="rId10"/>
    <p:sldLayoutId id="2147483794" r:id="rId11"/>
    <p:sldLayoutId id="2147483741" r:id="rId12"/>
    <p:sldLayoutId id="2147483765" r:id="rId13"/>
    <p:sldLayoutId id="2147483767" r:id="rId14"/>
    <p:sldLayoutId id="2147483786" r:id="rId15"/>
    <p:sldLayoutId id="2147483743" r:id="rId16"/>
    <p:sldLayoutId id="2147483774" r:id="rId17"/>
    <p:sldLayoutId id="2147483745" r:id="rId18"/>
    <p:sldLayoutId id="2147483760" r:id="rId19"/>
    <p:sldLayoutId id="2147483768" r:id="rId20"/>
    <p:sldLayoutId id="2147483769" r:id="rId21"/>
    <p:sldLayoutId id="2147483770" r:id="rId22"/>
    <p:sldLayoutId id="2147483744" r:id="rId23"/>
    <p:sldLayoutId id="2147483757" r:id="rId24"/>
    <p:sldLayoutId id="2147483771" r:id="rId25"/>
    <p:sldLayoutId id="2147483763" r:id="rId26"/>
    <p:sldLayoutId id="2147483751" r:id="rId27"/>
    <p:sldLayoutId id="2147483756" r:id="rId28"/>
    <p:sldLayoutId id="2147483740" r:id="rId29"/>
    <p:sldLayoutId id="2147483795" r:id="rId30"/>
    <p:sldLayoutId id="2147483796" r:id="rId31"/>
    <p:sldLayoutId id="2147483797" r:id="rId32"/>
    <p:sldLayoutId id="2147483798" r:id="rId33"/>
    <p:sldLayoutId id="2147483799" r:id="rId34"/>
  </p:sldLayoutIdLst>
  <p:hf hdr="0" ftr="0" dt="0"/>
  <p:txStyles>
    <p:titleStyle>
      <a:lvl1pPr algn="l" defTabSz="1088231" rtl="0" eaLnBrk="1" latinLnBrk="0" hangingPunct="1">
        <a:spcBef>
          <a:spcPct val="0"/>
        </a:spcBef>
        <a:buNone/>
        <a:defRPr sz="2399" b="0" i="0" kern="1200" baseline="0">
          <a:solidFill>
            <a:schemeClr val="tx1"/>
          </a:solidFill>
          <a:latin typeface="72 Brand Medium" panose="020B0504030603020204" pitchFamily="34" charset="0"/>
          <a:ea typeface="+mj-ea"/>
          <a:cs typeface="+mj-cs"/>
        </a:defRPr>
      </a:lvl1pPr>
    </p:titleStyle>
    <p:bodyStyle>
      <a:lvl1pPr marL="0" indent="0" algn="l" defTabSz="1088231" rtl="0" eaLnBrk="1" latinLnBrk="0" hangingPunct="1">
        <a:spcBef>
          <a:spcPts val="1799"/>
        </a:spcBef>
        <a:buClrTx/>
        <a:buSzPct val="80000"/>
        <a:buFont typeface="72 Brand" panose="02000000000000000000" pitchFamily="2" charset="0"/>
        <a:buChar char="​"/>
        <a:defRPr sz="1999" b="0" i="0" kern="1200">
          <a:solidFill>
            <a:schemeClr val="tx1"/>
          </a:solidFill>
          <a:latin typeface="+mn-lt"/>
          <a:ea typeface="+mn-ea"/>
          <a:cs typeface="+mn-cs"/>
        </a:defRPr>
      </a:lvl1pPr>
      <a:lvl2pPr marL="179910" indent="-179910" algn="l" defTabSz="1088231" rtl="0" eaLnBrk="1" latinLnBrk="0" hangingPunct="1">
        <a:spcBef>
          <a:spcPts val="600"/>
        </a:spcBef>
        <a:buClr>
          <a:schemeClr val="tx1"/>
        </a:buClr>
        <a:buSzPct val="100000"/>
        <a:buFont typeface="Arial" panose="020B0604020202020204" pitchFamily="34" charset="0"/>
        <a:buChar char="•"/>
        <a:defRPr sz="1799" b="0" i="0" kern="1200">
          <a:solidFill>
            <a:schemeClr val="tx1"/>
          </a:solidFill>
          <a:latin typeface="+mn-lt"/>
          <a:ea typeface="+mn-ea"/>
          <a:cs typeface="+mn-cs"/>
        </a:defRPr>
      </a:lvl2pPr>
      <a:lvl3pPr marL="358667" indent="-179334" algn="l" defTabSz="1088231" rtl="0" eaLnBrk="1" latinLnBrk="0" hangingPunct="1">
        <a:spcBef>
          <a:spcPts val="300"/>
        </a:spcBef>
        <a:buClr>
          <a:schemeClr val="tx1"/>
        </a:buClr>
        <a:buSzPct val="100000"/>
        <a:buFont typeface="Arial" panose="020B0604020202020204" pitchFamily="34" charset="0"/>
        <a:buChar char="–"/>
        <a:defRPr lang="en-US" sz="1799" b="0" i="0" kern="1200" noProof="0" dirty="0" smtClean="0">
          <a:solidFill>
            <a:schemeClr val="tx1"/>
          </a:solidFill>
          <a:latin typeface="+mn-lt"/>
          <a:ea typeface="+mn-ea"/>
          <a:cs typeface="+mn-cs"/>
        </a:defRPr>
      </a:lvl3pPr>
      <a:lvl4pPr marL="539730" indent="-179910" algn="l" defTabSz="1088231" rtl="0" eaLnBrk="1" latinLnBrk="0" hangingPunct="1">
        <a:spcBef>
          <a:spcPts val="300"/>
        </a:spcBef>
        <a:buClr>
          <a:schemeClr val="tx1"/>
        </a:buClr>
        <a:buSzPct val="80000"/>
        <a:buFont typeface="Courier New" panose="02070309020205020404" pitchFamily="49" charset="0"/>
        <a:buChar char="o"/>
        <a:defRPr sz="1600" b="0" i="0" kern="1200">
          <a:solidFill>
            <a:schemeClr val="tx1"/>
          </a:solidFill>
          <a:latin typeface="+mn-lt"/>
          <a:ea typeface="+mn-ea"/>
          <a:cs typeface="+mn-cs"/>
        </a:defRPr>
      </a:lvl4pPr>
      <a:lvl5pPr marL="719640" indent="-179910" algn="l" defTabSz="1088231" rtl="0" eaLnBrk="1" latinLnBrk="0" hangingPunct="1">
        <a:spcBef>
          <a:spcPts val="100"/>
        </a:spcBef>
        <a:buClr>
          <a:schemeClr val="tx1"/>
        </a:buClr>
        <a:buSzPct val="100000"/>
        <a:buFont typeface="Symbol" panose="05050102010706020507" pitchFamily="18" charset="2"/>
        <a:buChar char="-"/>
        <a:defRPr sz="1400" b="0" i="0" kern="1200" baseline="0">
          <a:solidFill>
            <a:schemeClr val="tx1"/>
          </a:solidFill>
          <a:latin typeface="+mn-lt"/>
          <a:ea typeface="+mn-ea"/>
          <a:cs typeface="+mn-cs"/>
        </a:defRPr>
      </a:lvl5pPr>
      <a:lvl6pPr marL="2992637" indent="-272058" algn="l" defTabSz="1088231" rtl="0" eaLnBrk="1" latinLnBrk="0" hangingPunct="1">
        <a:spcBef>
          <a:spcPct val="20000"/>
        </a:spcBef>
        <a:buFont typeface="Arial" pitchFamily="34" charset="0"/>
        <a:buChar char="•"/>
        <a:defRPr sz="2399" kern="1200">
          <a:solidFill>
            <a:schemeClr val="tx1"/>
          </a:solidFill>
          <a:latin typeface="+mn-lt"/>
          <a:ea typeface="+mn-ea"/>
          <a:cs typeface="+mn-cs"/>
        </a:defRPr>
      </a:lvl6pPr>
      <a:lvl7pPr marL="3536753" indent="-272058" algn="l" defTabSz="1088231" rtl="0" eaLnBrk="1" latinLnBrk="0" hangingPunct="1">
        <a:spcBef>
          <a:spcPct val="20000"/>
        </a:spcBef>
        <a:buFont typeface="Arial" pitchFamily="34" charset="0"/>
        <a:buChar char="•"/>
        <a:defRPr sz="2399" kern="1200">
          <a:solidFill>
            <a:schemeClr val="tx1"/>
          </a:solidFill>
          <a:latin typeface="+mn-lt"/>
          <a:ea typeface="+mn-ea"/>
          <a:cs typeface="+mn-cs"/>
        </a:defRPr>
      </a:lvl7pPr>
      <a:lvl8pPr marL="4080868" indent="-272058" algn="l" defTabSz="1088231" rtl="0" eaLnBrk="1" latinLnBrk="0" hangingPunct="1">
        <a:spcBef>
          <a:spcPct val="20000"/>
        </a:spcBef>
        <a:buFont typeface="Arial" pitchFamily="34" charset="0"/>
        <a:buChar char="•"/>
        <a:defRPr sz="2399" kern="1200">
          <a:solidFill>
            <a:schemeClr val="tx1"/>
          </a:solidFill>
          <a:latin typeface="+mn-lt"/>
          <a:ea typeface="+mn-ea"/>
          <a:cs typeface="+mn-cs"/>
        </a:defRPr>
      </a:lvl8pPr>
      <a:lvl9pPr marL="4624985" indent="-272058" algn="l" defTabSz="1088231" rtl="0" eaLnBrk="1" latinLnBrk="0" hangingPunct="1">
        <a:spcBef>
          <a:spcPct val="20000"/>
        </a:spcBef>
        <a:buFont typeface="Arial" pitchFamily="34" charset="0"/>
        <a:buChar char="•"/>
        <a:defRPr sz="2399" kern="1200">
          <a:solidFill>
            <a:schemeClr val="tx1"/>
          </a:solidFill>
          <a:latin typeface="+mn-lt"/>
          <a:ea typeface="+mn-ea"/>
          <a:cs typeface="+mn-cs"/>
        </a:defRPr>
      </a:lvl9pPr>
    </p:bodyStyle>
    <p:otherStyle>
      <a:defPPr>
        <a:defRPr lang="de-DE"/>
      </a:defPPr>
      <a:lvl1pPr marL="0" algn="l" defTabSz="1088231" rtl="0" eaLnBrk="1" latinLnBrk="0" hangingPunct="1">
        <a:defRPr sz="2099" kern="1200">
          <a:solidFill>
            <a:schemeClr val="tx1"/>
          </a:solidFill>
          <a:latin typeface="+mn-lt"/>
          <a:ea typeface="+mn-ea"/>
          <a:cs typeface="+mn-cs"/>
        </a:defRPr>
      </a:lvl1pPr>
      <a:lvl2pPr marL="544116" algn="l" defTabSz="1088231" rtl="0" eaLnBrk="1" latinLnBrk="0" hangingPunct="1">
        <a:defRPr sz="2099" kern="1200">
          <a:solidFill>
            <a:schemeClr val="tx1"/>
          </a:solidFill>
          <a:latin typeface="+mn-lt"/>
          <a:ea typeface="+mn-ea"/>
          <a:cs typeface="+mn-cs"/>
        </a:defRPr>
      </a:lvl2pPr>
      <a:lvl3pPr marL="1088231" algn="l" defTabSz="1088231" rtl="0" eaLnBrk="1" latinLnBrk="0" hangingPunct="1">
        <a:defRPr sz="2099" kern="1200">
          <a:solidFill>
            <a:schemeClr val="tx1"/>
          </a:solidFill>
          <a:latin typeface="+mn-lt"/>
          <a:ea typeface="+mn-ea"/>
          <a:cs typeface="+mn-cs"/>
        </a:defRPr>
      </a:lvl3pPr>
      <a:lvl4pPr marL="1632347" algn="l" defTabSz="1088231" rtl="0" eaLnBrk="1" latinLnBrk="0" hangingPunct="1">
        <a:defRPr sz="2099" kern="1200">
          <a:solidFill>
            <a:schemeClr val="tx1"/>
          </a:solidFill>
          <a:latin typeface="+mn-lt"/>
          <a:ea typeface="+mn-ea"/>
          <a:cs typeface="+mn-cs"/>
        </a:defRPr>
      </a:lvl4pPr>
      <a:lvl5pPr marL="2176463" algn="l" defTabSz="1088231" rtl="0" eaLnBrk="1" latinLnBrk="0" hangingPunct="1">
        <a:defRPr sz="2099" kern="1200">
          <a:solidFill>
            <a:schemeClr val="tx1"/>
          </a:solidFill>
          <a:latin typeface="+mn-lt"/>
          <a:ea typeface="+mn-ea"/>
          <a:cs typeface="+mn-cs"/>
        </a:defRPr>
      </a:lvl5pPr>
      <a:lvl6pPr marL="2720580" algn="l" defTabSz="1088231" rtl="0" eaLnBrk="1" latinLnBrk="0" hangingPunct="1">
        <a:defRPr sz="2099" kern="1200">
          <a:solidFill>
            <a:schemeClr val="tx1"/>
          </a:solidFill>
          <a:latin typeface="+mn-lt"/>
          <a:ea typeface="+mn-ea"/>
          <a:cs typeface="+mn-cs"/>
        </a:defRPr>
      </a:lvl6pPr>
      <a:lvl7pPr marL="3264695" algn="l" defTabSz="1088231" rtl="0" eaLnBrk="1" latinLnBrk="0" hangingPunct="1">
        <a:defRPr sz="2099" kern="1200">
          <a:solidFill>
            <a:schemeClr val="tx1"/>
          </a:solidFill>
          <a:latin typeface="+mn-lt"/>
          <a:ea typeface="+mn-ea"/>
          <a:cs typeface="+mn-cs"/>
        </a:defRPr>
      </a:lvl7pPr>
      <a:lvl8pPr marL="3808811" algn="l" defTabSz="1088231" rtl="0" eaLnBrk="1" latinLnBrk="0" hangingPunct="1">
        <a:defRPr sz="2099" kern="1200">
          <a:solidFill>
            <a:schemeClr val="tx1"/>
          </a:solidFill>
          <a:latin typeface="+mn-lt"/>
          <a:ea typeface="+mn-ea"/>
          <a:cs typeface="+mn-cs"/>
        </a:defRPr>
      </a:lvl8pPr>
      <a:lvl9pPr marL="4352927" algn="l" defTabSz="1088231" rtl="0" eaLnBrk="1" latinLnBrk="0" hangingPunct="1">
        <a:defRPr sz="2099"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customXml" Target="../../customXml/item6.xml"/><Relationship Id="rId1" Type="http://schemas.openxmlformats.org/officeDocument/2006/relationships/customXml" Target="../../customXml/item8.xml"/><Relationship Id="rId5" Type="http://schemas.openxmlformats.org/officeDocument/2006/relationships/image" Target="../media/image11.pn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8.xml"/><Relationship Id="rId1" Type="http://schemas.openxmlformats.org/officeDocument/2006/relationships/slideLayout" Target="../slideLayouts/slideLayout17.xml"/></Relationships>
</file>

<file path=ppt/slides/_rels/slide11.xml.rels><?xml version="1.0" encoding="UTF-8" standalone="yes"?>
<Relationships xmlns="http://schemas.openxmlformats.org/package/2006/relationships"><Relationship Id="rId3" Type="http://schemas.openxmlformats.org/officeDocument/2006/relationships/hyperlink" Target="https://help.sap.com/docs/" TargetMode="External"/><Relationship Id="rId2" Type="http://schemas.openxmlformats.org/officeDocument/2006/relationships/notesSlide" Target="../notesSlides/notesSlide9.xml"/><Relationship Id="rId1" Type="http://schemas.openxmlformats.org/officeDocument/2006/relationships/slideLayout" Target="../slideLayouts/slideLayout16.xml"/><Relationship Id="rId5" Type="http://schemas.openxmlformats.org/officeDocument/2006/relationships/image" Target="../media/image27.png"/><Relationship Id="rId4" Type="http://schemas.openxmlformats.org/officeDocument/2006/relationships/image" Target="../media/image26.png"/></Relationships>
</file>

<file path=ppt/slides/_rels/slide12.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0.xml"/><Relationship Id="rId1" Type="http://schemas.openxmlformats.org/officeDocument/2006/relationships/slideLayout" Target="../slideLayouts/slideLayout17.xml"/><Relationship Id="rId5" Type="http://schemas.openxmlformats.org/officeDocument/2006/relationships/image" Target="../media/image30.png"/><Relationship Id="rId4" Type="http://schemas.openxmlformats.org/officeDocument/2006/relationships/image" Target="../media/image29.png"/></Relationships>
</file>

<file path=ppt/slides/_rels/slide13.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17.xml"/><Relationship Id="rId4" Type="http://schemas.openxmlformats.org/officeDocument/2006/relationships/image" Target="../media/image33.png"/></Relationships>
</file>

<file path=ppt/slides/_rels/slide14.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1.xml"/><Relationship Id="rId1" Type="http://schemas.openxmlformats.org/officeDocument/2006/relationships/slideLayout" Target="../slideLayouts/slideLayout16.xml"/><Relationship Id="rId6" Type="http://schemas.openxmlformats.org/officeDocument/2006/relationships/image" Target="../media/image37.png"/><Relationship Id="rId5" Type="http://schemas.openxmlformats.org/officeDocument/2006/relationships/image" Target="../media/image36.png"/><Relationship Id="rId4" Type="http://schemas.openxmlformats.org/officeDocument/2006/relationships/image" Target="../media/image35.png"/></Relationships>
</file>

<file path=ppt/slides/_rels/slide15.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image" Target="../media/image15.png"/><Relationship Id="rId7" Type="http://schemas.openxmlformats.org/officeDocument/2006/relationships/image" Target="../media/image19.png"/><Relationship Id="rId2" Type="http://schemas.openxmlformats.org/officeDocument/2006/relationships/notesSlide" Target="../notesSlides/notesSlide12.xml"/><Relationship Id="rId1" Type="http://schemas.openxmlformats.org/officeDocument/2006/relationships/slideLayout" Target="../slideLayouts/slideLayout13.xml"/><Relationship Id="rId6" Type="http://schemas.openxmlformats.org/officeDocument/2006/relationships/image" Target="../media/image18.png"/><Relationship Id="rId5" Type="http://schemas.openxmlformats.org/officeDocument/2006/relationships/image" Target="../media/image17.jpeg"/><Relationship Id="rId4" Type="http://schemas.openxmlformats.org/officeDocument/2006/relationships/image" Target="../media/image16.jpeg"/></Relationships>
</file>

<file path=ppt/slides/_rels/slide16.xml.rels><?xml version="1.0" encoding="UTF-8" standalone="yes"?>
<Relationships xmlns="http://schemas.openxmlformats.org/package/2006/relationships"><Relationship Id="rId8" Type="http://schemas.openxmlformats.org/officeDocument/2006/relationships/slide" Target="slide23.xml"/><Relationship Id="rId3" Type="http://schemas.openxmlformats.org/officeDocument/2006/relationships/slide" Target="slide18.xml"/><Relationship Id="rId7" Type="http://schemas.openxmlformats.org/officeDocument/2006/relationships/slide" Target="slide22.xml"/><Relationship Id="rId2" Type="http://schemas.openxmlformats.org/officeDocument/2006/relationships/notesSlide" Target="../notesSlides/notesSlide13.xml"/><Relationship Id="rId1" Type="http://schemas.openxmlformats.org/officeDocument/2006/relationships/slideLayout" Target="../slideLayouts/slideLayout17.xml"/><Relationship Id="rId6" Type="http://schemas.openxmlformats.org/officeDocument/2006/relationships/slide" Target="slide20.xml"/><Relationship Id="rId5" Type="http://schemas.openxmlformats.org/officeDocument/2006/relationships/slide" Target="slide19.xml"/><Relationship Id="rId4" Type="http://schemas.openxmlformats.org/officeDocument/2006/relationships/slide" Target="slide21.xml"/><Relationship Id="rId9" Type="http://schemas.openxmlformats.org/officeDocument/2006/relationships/slide" Target="slide24.xml"/></Relationships>
</file>

<file path=ppt/slides/_rels/slide17.xml.rels><?xml version="1.0" encoding="UTF-8" standalone="yes"?>
<Relationships xmlns="http://schemas.openxmlformats.org/package/2006/relationships"><Relationship Id="rId3" Type="http://schemas.openxmlformats.org/officeDocument/2006/relationships/image" Target="../media/image39.png"/><Relationship Id="rId7" Type="http://schemas.openxmlformats.org/officeDocument/2006/relationships/image" Target="../media/image43.png"/><Relationship Id="rId2" Type="http://schemas.openxmlformats.org/officeDocument/2006/relationships/image" Target="../media/image38.png"/><Relationship Id="rId1" Type="http://schemas.openxmlformats.org/officeDocument/2006/relationships/slideLayout" Target="../slideLayouts/slideLayout17.xml"/><Relationship Id="rId6" Type="http://schemas.openxmlformats.org/officeDocument/2006/relationships/image" Target="../media/image42.png"/><Relationship Id="rId5" Type="http://schemas.openxmlformats.org/officeDocument/2006/relationships/image" Target="../media/image41.png"/><Relationship Id="rId4" Type="http://schemas.openxmlformats.org/officeDocument/2006/relationships/image" Target="../media/image40.png"/></Relationships>
</file>

<file path=ppt/slides/_rels/slide18.xml.rels><?xml version="1.0" encoding="UTF-8" standalone="yes"?>
<Relationships xmlns="http://schemas.openxmlformats.org/package/2006/relationships"><Relationship Id="rId3" Type="http://schemas.openxmlformats.org/officeDocument/2006/relationships/image" Target="../media/image44.png"/><Relationship Id="rId7" Type="http://schemas.openxmlformats.org/officeDocument/2006/relationships/image" Target="../media/image48.png"/><Relationship Id="rId2" Type="http://schemas.openxmlformats.org/officeDocument/2006/relationships/notesSlide" Target="../notesSlides/notesSlide14.xml"/><Relationship Id="rId1" Type="http://schemas.openxmlformats.org/officeDocument/2006/relationships/slideLayout" Target="../slideLayouts/slideLayout17.xml"/><Relationship Id="rId6" Type="http://schemas.openxmlformats.org/officeDocument/2006/relationships/image" Target="../media/image47.png"/><Relationship Id="rId5" Type="http://schemas.openxmlformats.org/officeDocument/2006/relationships/image" Target="../media/image46.png"/><Relationship Id="rId4" Type="http://schemas.openxmlformats.org/officeDocument/2006/relationships/image" Target="../media/image45.png"/></Relationships>
</file>

<file path=ppt/slides/_rels/slide19.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15.xml"/><Relationship Id="rId1" Type="http://schemas.openxmlformats.org/officeDocument/2006/relationships/slideLayout" Target="../slideLayouts/slideLayout17.xml"/><Relationship Id="rId4" Type="http://schemas.openxmlformats.org/officeDocument/2006/relationships/image" Target="../media/image50.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3.xml"/></Relationships>
</file>

<file path=ppt/slides/_rels/slide20.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16.xml"/><Relationship Id="rId1" Type="http://schemas.openxmlformats.org/officeDocument/2006/relationships/slideLayout" Target="../slideLayouts/slideLayout17.xml"/><Relationship Id="rId6" Type="http://schemas.openxmlformats.org/officeDocument/2006/relationships/image" Target="../media/image54.png"/><Relationship Id="rId5" Type="http://schemas.openxmlformats.org/officeDocument/2006/relationships/image" Target="../media/image53.png"/><Relationship Id="rId4" Type="http://schemas.openxmlformats.org/officeDocument/2006/relationships/image" Target="../media/image52.png"/></Relationships>
</file>

<file path=ppt/slides/_rels/slide21.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17.xml"/><Relationship Id="rId1" Type="http://schemas.openxmlformats.org/officeDocument/2006/relationships/slideLayout" Target="../slideLayouts/slideLayout17.xml"/><Relationship Id="rId6" Type="http://schemas.openxmlformats.org/officeDocument/2006/relationships/image" Target="../media/image58.png"/><Relationship Id="rId5" Type="http://schemas.openxmlformats.org/officeDocument/2006/relationships/image" Target="../media/image57.png"/><Relationship Id="rId4" Type="http://schemas.openxmlformats.org/officeDocument/2006/relationships/image" Target="../media/image56.png"/></Relationships>
</file>

<file path=ppt/slides/_rels/slide22.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image" Target="../media/image59.png"/><Relationship Id="rId1" Type="http://schemas.openxmlformats.org/officeDocument/2006/relationships/slideLayout" Target="../slideLayouts/slideLayout17.xml"/><Relationship Id="rId5" Type="http://schemas.openxmlformats.org/officeDocument/2006/relationships/image" Target="../media/image62.png"/><Relationship Id="rId4" Type="http://schemas.openxmlformats.org/officeDocument/2006/relationships/image" Target="../media/image61.png"/></Relationships>
</file>

<file path=ppt/slides/_rels/slide23.xml.rels><?xml version="1.0" encoding="UTF-8" standalone="yes"?>
<Relationships xmlns="http://schemas.openxmlformats.org/package/2006/relationships"><Relationship Id="rId3" Type="http://schemas.openxmlformats.org/officeDocument/2006/relationships/image" Target="../media/image63.png"/><Relationship Id="rId7" Type="http://schemas.openxmlformats.org/officeDocument/2006/relationships/image" Target="../media/image67.png"/><Relationship Id="rId2" Type="http://schemas.openxmlformats.org/officeDocument/2006/relationships/notesSlide" Target="../notesSlides/notesSlide18.xml"/><Relationship Id="rId1" Type="http://schemas.openxmlformats.org/officeDocument/2006/relationships/slideLayout" Target="../slideLayouts/slideLayout16.xml"/><Relationship Id="rId6" Type="http://schemas.openxmlformats.org/officeDocument/2006/relationships/image" Target="../media/image66.png"/><Relationship Id="rId5" Type="http://schemas.openxmlformats.org/officeDocument/2006/relationships/image" Target="../media/image65.png"/><Relationship Id="rId4" Type="http://schemas.openxmlformats.org/officeDocument/2006/relationships/image" Target="../media/image64.png"/></Relationships>
</file>

<file path=ppt/slides/_rels/slide24.xml.rels><?xml version="1.0" encoding="UTF-8" standalone="yes"?>
<Relationships xmlns="http://schemas.openxmlformats.org/package/2006/relationships"><Relationship Id="rId3" Type="http://schemas.openxmlformats.org/officeDocument/2006/relationships/image" Target="../media/image68.png"/><Relationship Id="rId7" Type="http://schemas.openxmlformats.org/officeDocument/2006/relationships/image" Target="../media/image72.png"/><Relationship Id="rId2" Type="http://schemas.openxmlformats.org/officeDocument/2006/relationships/notesSlide" Target="../notesSlides/notesSlide19.xml"/><Relationship Id="rId1" Type="http://schemas.openxmlformats.org/officeDocument/2006/relationships/slideLayout" Target="../slideLayouts/slideLayout16.xml"/><Relationship Id="rId6" Type="http://schemas.openxmlformats.org/officeDocument/2006/relationships/image" Target="../media/image71.png"/><Relationship Id="rId5" Type="http://schemas.openxmlformats.org/officeDocument/2006/relationships/image" Target="../media/image70.png"/><Relationship Id="rId4" Type="http://schemas.openxmlformats.org/officeDocument/2006/relationships/image" Target="../media/image69.png"/></Relationships>
</file>

<file path=ppt/slides/_rels/slide25.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notesSlide" Target="../notesSlides/notesSlide20.xml"/><Relationship Id="rId1" Type="http://schemas.openxmlformats.org/officeDocument/2006/relationships/slideLayout" Target="../slideLayouts/slideLayout16.xml"/></Relationships>
</file>

<file path=ppt/slides/_rels/slide26.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notesSlide" Target="../notesSlides/notesSlide21.xml"/><Relationship Id="rId1" Type="http://schemas.openxmlformats.org/officeDocument/2006/relationships/slideLayout" Target="../slideLayouts/slideLayout16.xml"/></Relationships>
</file>

<file path=ppt/slides/_rels/slide27.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notesSlide" Target="../notesSlides/notesSlide22.xml"/><Relationship Id="rId1" Type="http://schemas.openxmlformats.org/officeDocument/2006/relationships/slideLayout" Target="../slideLayouts/slideLayout16.xml"/></Relationships>
</file>

<file path=ppt/slides/_rels/slide28.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notesSlide" Target="../notesSlides/notesSlide23.xml"/><Relationship Id="rId1" Type="http://schemas.openxmlformats.org/officeDocument/2006/relationships/slideLayout" Target="../slideLayouts/slideLayout16.xml"/><Relationship Id="rId5" Type="http://schemas.openxmlformats.org/officeDocument/2006/relationships/image" Target="../media/image78.png"/><Relationship Id="rId4" Type="http://schemas.openxmlformats.org/officeDocument/2006/relationships/image" Target="../media/image77.png"/></Relationships>
</file>

<file path=ppt/slides/_rels/slide29.xml.rels><?xml version="1.0" encoding="UTF-8" standalone="yes"?>
<Relationships xmlns="http://schemas.openxmlformats.org/package/2006/relationships"><Relationship Id="rId8" Type="http://schemas.openxmlformats.org/officeDocument/2006/relationships/image" Target="../media/image81.png"/><Relationship Id="rId3" Type="http://schemas.openxmlformats.org/officeDocument/2006/relationships/image" Target="../media/image72.png"/><Relationship Id="rId7" Type="http://schemas.openxmlformats.org/officeDocument/2006/relationships/image" Target="../media/image64.png"/><Relationship Id="rId2" Type="http://schemas.openxmlformats.org/officeDocument/2006/relationships/notesSlide" Target="../notesSlides/notesSlide24.xml"/><Relationship Id="rId1" Type="http://schemas.openxmlformats.org/officeDocument/2006/relationships/slideLayout" Target="../slideLayouts/slideLayout16.xml"/><Relationship Id="rId6" Type="http://schemas.openxmlformats.org/officeDocument/2006/relationships/image" Target="../media/image63.png"/><Relationship Id="rId5" Type="http://schemas.openxmlformats.org/officeDocument/2006/relationships/image" Target="../media/image80.png"/><Relationship Id="rId4" Type="http://schemas.openxmlformats.org/officeDocument/2006/relationships/image" Target="../media/image79.png"/><Relationship Id="rId9" Type="http://schemas.openxmlformats.org/officeDocument/2006/relationships/image" Target="../media/image82.png"/></Relationships>
</file>

<file path=ppt/slides/_rels/slide3.xml.rels><?xml version="1.0" encoding="UTF-8" standalone="yes"?>
<Relationships xmlns="http://schemas.openxmlformats.org/package/2006/relationships"><Relationship Id="rId8" Type="http://schemas.openxmlformats.org/officeDocument/2006/relationships/slide" Target="slide15.xml"/><Relationship Id="rId3" Type="http://schemas.openxmlformats.org/officeDocument/2006/relationships/slide" Target="slide4.xml"/><Relationship Id="rId7" Type="http://schemas.openxmlformats.org/officeDocument/2006/relationships/slide" Target="slide8.xml"/><Relationship Id="rId2" Type="http://schemas.openxmlformats.org/officeDocument/2006/relationships/notesSlide" Target="../notesSlides/notesSlide3.xml"/><Relationship Id="rId1" Type="http://schemas.openxmlformats.org/officeDocument/2006/relationships/slideLayout" Target="../slideLayouts/slideLayout32.xml"/><Relationship Id="rId6" Type="http://schemas.openxmlformats.org/officeDocument/2006/relationships/slide" Target="slide7.xml"/><Relationship Id="rId11" Type="http://schemas.openxmlformats.org/officeDocument/2006/relationships/slide" Target="slide62.xml"/><Relationship Id="rId5" Type="http://schemas.openxmlformats.org/officeDocument/2006/relationships/slide" Target="slide6.xml"/><Relationship Id="rId10" Type="http://schemas.openxmlformats.org/officeDocument/2006/relationships/slide" Target="slide60.xml"/><Relationship Id="rId4" Type="http://schemas.openxmlformats.org/officeDocument/2006/relationships/slide" Target="slide5.xml"/><Relationship Id="rId9" Type="http://schemas.openxmlformats.org/officeDocument/2006/relationships/slide" Target="slide35.xml"/></Relationships>
</file>

<file path=ppt/slides/_rels/slide30.xml.rels><?xml version="1.0" encoding="UTF-8" standalone="yes"?>
<Relationships xmlns="http://schemas.openxmlformats.org/package/2006/relationships"><Relationship Id="rId8" Type="http://schemas.openxmlformats.org/officeDocument/2006/relationships/image" Target="../media/image88.png"/><Relationship Id="rId3" Type="http://schemas.openxmlformats.org/officeDocument/2006/relationships/image" Target="../media/image83.png"/><Relationship Id="rId7" Type="http://schemas.openxmlformats.org/officeDocument/2006/relationships/image" Target="../media/image87.png"/><Relationship Id="rId2" Type="http://schemas.openxmlformats.org/officeDocument/2006/relationships/notesSlide" Target="../notesSlides/notesSlide25.xml"/><Relationship Id="rId1" Type="http://schemas.openxmlformats.org/officeDocument/2006/relationships/slideLayout" Target="../slideLayouts/slideLayout16.xml"/><Relationship Id="rId6" Type="http://schemas.openxmlformats.org/officeDocument/2006/relationships/image" Target="../media/image86.png"/><Relationship Id="rId5" Type="http://schemas.openxmlformats.org/officeDocument/2006/relationships/image" Target="../media/image85.png"/><Relationship Id="rId10" Type="http://schemas.openxmlformats.org/officeDocument/2006/relationships/image" Target="../media/image90.png"/><Relationship Id="rId4" Type="http://schemas.openxmlformats.org/officeDocument/2006/relationships/image" Target="../media/image84.png"/><Relationship Id="rId9" Type="http://schemas.openxmlformats.org/officeDocument/2006/relationships/image" Target="../media/image89.png"/></Relationships>
</file>

<file path=ppt/slides/_rels/slide31.xml.rels><?xml version="1.0" encoding="UTF-8" standalone="yes"?>
<Relationships xmlns="http://schemas.openxmlformats.org/package/2006/relationships"><Relationship Id="rId8" Type="http://schemas.openxmlformats.org/officeDocument/2006/relationships/image" Target="../media/image97.png"/><Relationship Id="rId3" Type="http://schemas.openxmlformats.org/officeDocument/2006/relationships/image" Target="../media/image92.png"/><Relationship Id="rId7" Type="http://schemas.openxmlformats.org/officeDocument/2006/relationships/image" Target="../media/image96.png"/><Relationship Id="rId2" Type="http://schemas.openxmlformats.org/officeDocument/2006/relationships/image" Target="../media/image91.png"/><Relationship Id="rId1" Type="http://schemas.openxmlformats.org/officeDocument/2006/relationships/slideLayout" Target="../slideLayouts/slideLayout17.xml"/><Relationship Id="rId6" Type="http://schemas.openxmlformats.org/officeDocument/2006/relationships/image" Target="../media/image95.png"/><Relationship Id="rId5" Type="http://schemas.openxmlformats.org/officeDocument/2006/relationships/image" Target="../media/image94.png"/><Relationship Id="rId10" Type="http://schemas.openxmlformats.org/officeDocument/2006/relationships/image" Target="../media/image99.png"/><Relationship Id="rId4" Type="http://schemas.openxmlformats.org/officeDocument/2006/relationships/image" Target="../media/image93.png"/><Relationship Id="rId9" Type="http://schemas.openxmlformats.org/officeDocument/2006/relationships/image" Target="../media/image98.png"/></Relationships>
</file>

<file path=ppt/slides/_rels/slide32.xml.rels><?xml version="1.0" encoding="UTF-8" standalone="yes"?>
<Relationships xmlns="http://schemas.openxmlformats.org/package/2006/relationships"><Relationship Id="rId3" Type="http://schemas.openxmlformats.org/officeDocument/2006/relationships/image" Target="../media/image100.png"/><Relationship Id="rId2" Type="http://schemas.openxmlformats.org/officeDocument/2006/relationships/notesSlide" Target="../notesSlides/notesSlide26.xml"/><Relationship Id="rId1" Type="http://schemas.openxmlformats.org/officeDocument/2006/relationships/slideLayout" Target="../slideLayouts/slideLayout16.xml"/><Relationship Id="rId6" Type="http://schemas.openxmlformats.org/officeDocument/2006/relationships/slide" Target="slide24.xml"/><Relationship Id="rId5" Type="http://schemas.openxmlformats.org/officeDocument/2006/relationships/image" Target="../media/image102.png"/><Relationship Id="rId4" Type="http://schemas.openxmlformats.org/officeDocument/2006/relationships/image" Target="../media/image101.png"/></Relationships>
</file>

<file path=ppt/slides/_rels/slide33.xml.rels><?xml version="1.0" encoding="UTF-8" standalone="yes"?>
<Relationships xmlns="http://schemas.openxmlformats.org/package/2006/relationships"><Relationship Id="rId3" Type="http://schemas.openxmlformats.org/officeDocument/2006/relationships/image" Target="../media/image103.png"/><Relationship Id="rId7" Type="http://schemas.openxmlformats.org/officeDocument/2006/relationships/image" Target="../media/image107.png"/><Relationship Id="rId2" Type="http://schemas.openxmlformats.org/officeDocument/2006/relationships/notesSlide" Target="../notesSlides/notesSlide27.xml"/><Relationship Id="rId1" Type="http://schemas.openxmlformats.org/officeDocument/2006/relationships/slideLayout" Target="../slideLayouts/slideLayout16.xml"/><Relationship Id="rId6" Type="http://schemas.openxmlformats.org/officeDocument/2006/relationships/image" Target="../media/image106.png"/><Relationship Id="rId5" Type="http://schemas.openxmlformats.org/officeDocument/2006/relationships/image" Target="../media/image105.png"/><Relationship Id="rId4" Type="http://schemas.openxmlformats.org/officeDocument/2006/relationships/image" Target="../media/image104.png"/></Relationships>
</file>

<file path=ppt/slides/_rels/slide34.xml.rels><?xml version="1.0" encoding="UTF-8" standalone="yes"?>
<Relationships xmlns="http://schemas.openxmlformats.org/package/2006/relationships"><Relationship Id="rId8" Type="http://schemas.openxmlformats.org/officeDocument/2006/relationships/image" Target="../media/image113.png"/><Relationship Id="rId3" Type="http://schemas.openxmlformats.org/officeDocument/2006/relationships/image" Target="../media/image108.png"/><Relationship Id="rId7" Type="http://schemas.openxmlformats.org/officeDocument/2006/relationships/image" Target="../media/image112.png"/><Relationship Id="rId2" Type="http://schemas.openxmlformats.org/officeDocument/2006/relationships/notesSlide" Target="../notesSlides/notesSlide28.xml"/><Relationship Id="rId1" Type="http://schemas.openxmlformats.org/officeDocument/2006/relationships/slideLayout" Target="../slideLayouts/slideLayout16.xml"/><Relationship Id="rId6" Type="http://schemas.openxmlformats.org/officeDocument/2006/relationships/image" Target="../media/image111.png"/><Relationship Id="rId5" Type="http://schemas.openxmlformats.org/officeDocument/2006/relationships/image" Target="../media/image110.png"/><Relationship Id="rId4" Type="http://schemas.openxmlformats.org/officeDocument/2006/relationships/image" Target="../media/image109.png"/></Relationships>
</file>

<file path=ppt/slides/_rels/slide35.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image" Target="../media/image15.png"/><Relationship Id="rId7" Type="http://schemas.openxmlformats.org/officeDocument/2006/relationships/image" Target="../media/image19.png"/><Relationship Id="rId2" Type="http://schemas.openxmlformats.org/officeDocument/2006/relationships/notesSlide" Target="../notesSlides/notesSlide29.xml"/><Relationship Id="rId1" Type="http://schemas.openxmlformats.org/officeDocument/2006/relationships/slideLayout" Target="../slideLayouts/slideLayout13.xml"/><Relationship Id="rId6" Type="http://schemas.openxmlformats.org/officeDocument/2006/relationships/image" Target="../media/image18.png"/><Relationship Id="rId5" Type="http://schemas.openxmlformats.org/officeDocument/2006/relationships/image" Target="../media/image17.jpeg"/><Relationship Id="rId4" Type="http://schemas.openxmlformats.org/officeDocument/2006/relationships/image" Target="../media/image16.jpeg"/></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7.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6.xml"/></Relationships>
</file>

<file path=ppt/slides/_rels/slide38.xml.rels><?xml version="1.0" encoding="UTF-8" standalone="yes"?>
<Relationships xmlns="http://schemas.openxmlformats.org/package/2006/relationships"><Relationship Id="rId3" Type="http://schemas.openxmlformats.org/officeDocument/2006/relationships/image" Target="../media/image114.png"/><Relationship Id="rId2" Type="http://schemas.openxmlformats.org/officeDocument/2006/relationships/notesSlide" Target="../notesSlides/notesSlide32.xml"/><Relationship Id="rId1" Type="http://schemas.openxmlformats.org/officeDocument/2006/relationships/slideLayout" Target="../slideLayouts/slideLayout16.xml"/><Relationship Id="rId5" Type="http://schemas.openxmlformats.org/officeDocument/2006/relationships/image" Target="../media/image116.png"/><Relationship Id="rId4" Type="http://schemas.openxmlformats.org/officeDocument/2006/relationships/image" Target="../media/image115.png"/></Relationships>
</file>

<file path=ppt/slides/_rels/slide39.xml.rels><?xml version="1.0" encoding="UTF-8" standalone="yes"?>
<Relationships xmlns="http://schemas.openxmlformats.org/package/2006/relationships"><Relationship Id="rId3" Type="http://schemas.openxmlformats.org/officeDocument/2006/relationships/image" Target="../media/image117.png"/><Relationship Id="rId2" Type="http://schemas.openxmlformats.org/officeDocument/2006/relationships/notesSlide" Target="../notesSlides/notesSlide33.xml"/><Relationship Id="rId1" Type="http://schemas.openxmlformats.org/officeDocument/2006/relationships/slideLayout" Target="../slideLayouts/slideLayout16.xml"/><Relationship Id="rId5" Type="http://schemas.openxmlformats.org/officeDocument/2006/relationships/image" Target="../media/image119.png"/><Relationship Id="rId4" Type="http://schemas.openxmlformats.org/officeDocument/2006/relationships/image" Target="../media/image118.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40.xml.rels><?xml version="1.0" encoding="UTF-8" standalone="yes"?>
<Relationships xmlns="http://schemas.openxmlformats.org/package/2006/relationships"><Relationship Id="rId3" Type="http://schemas.openxmlformats.org/officeDocument/2006/relationships/image" Target="../media/image120.png"/><Relationship Id="rId2" Type="http://schemas.openxmlformats.org/officeDocument/2006/relationships/notesSlide" Target="../notesSlides/notesSlide34.xml"/><Relationship Id="rId1" Type="http://schemas.openxmlformats.org/officeDocument/2006/relationships/slideLayout" Target="../slideLayouts/slideLayout16.xml"/><Relationship Id="rId6" Type="http://schemas.openxmlformats.org/officeDocument/2006/relationships/image" Target="../media/image123.png"/><Relationship Id="rId5" Type="http://schemas.openxmlformats.org/officeDocument/2006/relationships/image" Target="../media/image122.png"/><Relationship Id="rId4" Type="http://schemas.openxmlformats.org/officeDocument/2006/relationships/image" Target="../media/image121.png"/></Relationships>
</file>

<file path=ppt/slides/_rels/slide41.xml.rels><?xml version="1.0" encoding="UTF-8" standalone="yes"?>
<Relationships xmlns="http://schemas.openxmlformats.org/package/2006/relationships"><Relationship Id="rId3" Type="http://schemas.openxmlformats.org/officeDocument/2006/relationships/image" Target="../media/image124.png"/><Relationship Id="rId2" Type="http://schemas.openxmlformats.org/officeDocument/2006/relationships/notesSlide" Target="../notesSlides/notesSlide35.xml"/><Relationship Id="rId1" Type="http://schemas.openxmlformats.org/officeDocument/2006/relationships/slideLayout" Target="../slideLayouts/slideLayout16.xml"/><Relationship Id="rId6" Type="http://schemas.openxmlformats.org/officeDocument/2006/relationships/image" Target="../media/image127.png"/><Relationship Id="rId5" Type="http://schemas.openxmlformats.org/officeDocument/2006/relationships/image" Target="../media/image126.png"/><Relationship Id="rId4" Type="http://schemas.openxmlformats.org/officeDocument/2006/relationships/image" Target="../media/image125.png"/></Relationships>
</file>

<file path=ppt/slides/_rels/slide42.xml.rels><?xml version="1.0" encoding="UTF-8" standalone="yes"?>
<Relationships xmlns="http://schemas.openxmlformats.org/package/2006/relationships"><Relationship Id="rId3" Type="http://schemas.openxmlformats.org/officeDocument/2006/relationships/image" Target="../media/image128.png"/><Relationship Id="rId2" Type="http://schemas.openxmlformats.org/officeDocument/2006/relationships/notesSlide" Target="../notesSlides/notesSlide36.xml"/><Relationship Id="rId1" Type="http://schemas.openxmlformats.org/officeDocument/2006/relationships/slideLayout" Target="../slideLayouts/slideLayout16.xml"/><Relationship Id="rId4" Type="http://schemas.openxmlformats.org/officeDocument/2006/relationships/image" Target="../media/image129.png"/></Relationships>
</file>

<file path=ppt/slides/_rels/slide43.xml.rels><?xml version="1.0" encoding="UTF-8" standalone="yes"?>
<Relationships xmlns="http://schemas.openxmlformats.org/package/2006/relationships"><Relationship Id="rId8" Type="http://schemas.openxmlformats.org/officeDocument/2006/relationships/image" Target="../media/image135.png"/><Relationship Id="rId3" Type="http://schemas.openxmlformats.org/officeDocument/2006/relationships/image" Target="../media/image130.png"/><Relationship Id="rId7" Type="http://schemas.openxmlformats.org/officeDocument/2006/relationships/image" Target="../media/image134.png"/><Relationship Id="rId2" Type="http://schemas.openxmlformats.org/officeDocument/2006/relationships/notesSlide" Target="../notesSlides/notesSlide37.xml"/><Relationship Id="rId1" Type="http://schemas.openxmlformats.org/officeDocument/2006/relationships/slideLayout" Target="../slideLayouts/slideLayout16.xml"/><Relationship Id="rId6" Type="http://schemas.openxmlformats.org/officeDocument/2006/relationships/image" Target="../media/image133.png"/><Relationship Id="rId5" Type="http://schemas.openxmlformats.org/officeDocument/2006/relationships/image" Target="../media/image132.png"/><Relationship Id="rId4" Type="http://schemas.openxmlformats.org/officeDocument/2006/relationships/image" Target="../media/image131.png"/></Relationships>
</file>

<file path=ppt/slides/_rels/slide44.xml.rels><?xml version="1.0" encoding="UTF-8" standalone="yes"?>
<Relationships xmlns="http://schemas.openxmlformats.org/package/2006/relationships"><Relationship Id="rId3" Type="http://schemas.openxmlformats.org/officeDocument/2006/relationships/image" Target="../media/image136.png"/><Relationship Id="rId2" Type="http://schemas.openxmlformats.org/officeDocument/2006/relationships/notesSlide" Target="../notesSlides/notesSlide38.xml"/><Relationship Id="rId1" Type="http://schemas.openxmlformats.org/officeDocument/2006/relationships/slideLayout" Target="../slideLayouts/slideLayout16.xml"/><Relationship Id="rId5" Type="http://schemas.openxmlformats.org/officeDocument/2006/relationships/image" Target="../media/image138.png"/><Relationship Id="rId4" Type="http://schemas.openxmlformats.org/officeDocument/2006/relationships/image" Target="../media/image137.png"/></Relationships>
</file>

<file path=ppt/slides/_rels/slide45.xml.rels><?xml version="1.0" encoding="UTF-8" standalone="yes"?>
<Relationships xmlns="http://schemas.openxmlformats.org/package/2006/relationships"><Relationship Id="rId3" Type="http://schemas.openxmlformats.org/officeDocument/2006/relationships/image" Target="../media/image139.png"/><Relationship Id="rId2" Type="http://schemas.openxmlformats.org/officeDocument/2006/relationships/notesSlide" Target="../notesSlides/notesSlide39.xml"/><Relationship Id="rId1" Type="http://schemas.openxmlformats.org/officeDocument/2006/relationships/slideLayout" Target="../slideLayouts/slideLayout16.xml"/><Relationship Id="rId6" Type="http://schemas.openxmlformats.org/officeDocument/2006/relationships/image" Target="../media/image142.png"/><Relationship Id="rId5" Type="http://schemas.openxmlformats.org/officeDocument/2006/relationships/image" Target="../media/image141.png"/><Relationship Id="rId4" Type="http://schemas.openxmlformats.org/officeDocument/2006/relationships/image" Target="../media/image140.png"/></Relationships>
</file>

<file path=ppt/slides/_rels/slide46.xml.rels><?xml version="1.0" encoding="UTF-8" standalone="yes"?>
<Relationships xmlns="http://schemas.openxmlformats.org/package/2006/relationships"><Relationship Id="rId3" Type="http://schemas.openxmlformats.org/officeDocument/2006/relationships/image" Target="../media/image143.png"/><Relationship Id="rId2" Type="http://schemas.openxmlformats.org/officeDocument/2006/relationships/notesSlide" Target="../notesSlides/notesSlide40.xml"/><Relationship Id="rId1" Type="http://schemas.openxmlformats.org/officeDocument/2006/relationships/slideLayout" Target="../slideLayouts/slideLayout16.xml"/><Relationship Id="rId6" Type="http://schemas.openxmlformats.org/officeDocument/2006/relationships/image" Target="../media/image146.png"/><Relationship Id="rId5" Type="http://schemas.openxmlformats.org/officeDocument/2006/relationships/image" Target="../media/image145.png"/><Relationship Id="rId4" Type="http://schemas.openxmlformats.org/officeDocument/2006/relationships/image" Target="../media/image144.png"/></Relationships>
</file>

<file path=ppt/slides/_rels/slide47.xml.rels><?xml version="1.0" encoding="UTF-8" standalone="yes"?>
<Relationships xmlns="http://schemas.openxmlformats.org/package/2006/relationships"><Relationship Id="rId3" Type="http://schemas.openxmlformats.org/officeDocument/2006/relationships/image" Target="../media/image147.png"/><Relationship Id="rId2" Type="http://schemas.openxmlformats.org/officeDocument/2006/relationships/notesSlide" Target="../notesSlides/notesSlide41.xml"/><Relationship Id="rId1" Type="http://schemas.openxmlformats.org/officeDocument/2006/relationships/slideLayout" Target="../slideLayouts/slideLayout16.xml"/><Relationship Id="rId6" Type="http://schemas.openxmlformats.org/officeDocument/2006/relationships/image" Target="../media/image150.png"/><Relationship Id="rId5" Type="http://schemas.openxmlformats.org/officeDocument/2006/relationships/image" Target="../media/image149.png"/><Relationship Id="rId4" Type="http://schemas.openxmlformats.org/officeDocument/2006/relationships/image" Target="../media/image148.png"/></Relationships>
</file>

<file path=ppt/slides/_rels/slide48.xml.rels><?xml version="1.0" encoding="UTF-8" standalone="yes"?>
<Relationships xmlns="http://schemas.openxmlformats.org/package/2006/relationships"><Relationship Id="rId3" Type="http://schemas.openxmlformats.org/officeDocument/2006/relationships/image" Target="../media/image151.png"/><Relationship Id="rId2" Type="http://schemas.openxmlformats.org/officeDocument/2006/relationships/notesSlide" Target="../notesSlides/notesSlide42.xml"/><Relationship Id="rId1" Type="http://schemas.openxmlformats.org/officeDocument/2006/relationships/slideLayout" Target="../slideLayouts/slideLayout17.xml"/><Relationship Id="rId6" Type="http://schemas.openxmlformats.org/officeDocument/2006/relationships/image" Target="../media/image154.png"/><Relationship Id="rId5" Type="http://schemas.openxmlformats.org/officeDocument/2006/relationships/image" Target="../media/image153.png"/><Relationship Id="rId4" Type="http://schemas.openxmlformats.org/officeDocument/2006/relationships/image" Target="../media/image152.png"/></Relationships>
</file>

<file path=ppt/slides/_rels/slide49.xml.rels><?xml version="1.0" encoding="UTF-8" standalone="yes"?>
<Relationships xmlns="http://schemas.openxmlformats.org/package/2006/relationships"><Relationship Id="rId3" Type="http://schemas.openxmlformats.org/officeDocument/2006/relationships/image" Target="../media/image139.png"/><Relationship Id="rId2" Type="http://schemas.openxmlformats.org/officeDocument/2006/relationships/notesSlide" Target="../notesSlides/notesSlide43.xml"/><Relationship Id="rId1" Type="http://schemas.openxmlformats.org/officeDocument/2006/relationships/slideLayout" Target="../slideLayouts/slideLayout17.xml"/><Relationship Id="rId6" Type="http://schemas.openxmlformats.org/officeDocument/2006/relationships/image" Target="../media/image157.png"/><Relationship Id="rId5" Type="http://schemas.openxmlformats.org/officeDocument/2006/relationships/image" Target="../media/image156.png"/><Relationship Id="rId4" Type="http://schemas.openxmlformats.org/officeDocument/2006/relationships/image" Target="../media/image155.pn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7.xml"/></Relationships>
</file>

<file path=ppt/slides/_rels/slide50.xml.rels><?xml version="1.0" encoding="UTF-8" standalone="yes"?>
<Relationships xmlns="http://schemas.openxmlformats.org/package/2006/relationships"><Relationship Id="rId3" Type="http://schemas.openxmlformats.org/officeDocument/2006/relationships/image" Target="../media/image158.png"/><Relationship Id="rId2" Type="http://schemas.openxmlformats.org/officeDocument/2006/relationships/notesSlide" Target="../notesSlides/notesSlide44.xml"/><Relationship Id="rId1" Type="http://schemas.openxmlformats.org/officeDocument/2006/relationships/slideLayout" Target="../slideLayouts/slideLayout17.xml"/></Relationships>
</file>

<file path=ppt/slides/_rels/slide51.xml.rels><?xml version="1.0" encoding="UTF-8" standalone="yes"?>
<Relationships xmlns="http://schemas.openxmlformats.org/package/2006/relationships"><Relationship Id="rId3" Type="http://schemas.openxmlformats.org/officeDocument/2006/relationships/image" Target="../media/image159.png"/><Relationship Id="rId7" Type="http://schemas.openxmlformats.org/officeDocument/2006/relationships/image" Target="../media/image162.png"/><Relationship Id="rId2" Type="http://schemas.openxmlformats.org/officeDocument/2006/relationships/notesSlide" Target="../notesSlides/notesSlide45.xml"/><Relationship Id="rId1" Type="http://schemas.openxmlformats.org/officeDocument/2006/relationships/slideLayout" Target="../slideLayouts/slideLayout32.xml"/><Relationship Id="rId6" Type="http://schemas.openxmlformats.org/officeDocument/2006/relationships/image" Target="../media/image72.png"/><Relationship Id="rId5" Type="http://schemas.openxmlformats.org/officeDocument/2006/relationships/image" Target="../media/image161.png"/><Relationship Id="rId4" Type="http://schemas.openxmlformats.org/officeDocument/2006/relationships/image" Target="../media/image160.png"/></Relationships>
</file>

<file path=ppt/slides/_rels/slide52.xml.rels><?xml version="1.0" encoding="UTF-8" standalone="yes"?>
<Relationships xmlns="http://schemas.openxmlformats.org/package/2006/relationships"><Relationship Id="rId3" Type="http://schemas.openxmlformats.org/officeDocument/2006/relationships/image" Target="../media/image163.png"/><Relationship Id="rId2" Type="http://schemas.openxmlformats.org/officeDocument/2006/relationships/notesSlide" Target="../notesSlides/notesSlide46.xml"/><Relationship Id="rId1" Type="http://schemas.openxmlformats.org/officeDocument/2006/relationships/slideLayout" Target="../slideLayouts/slideLayout32.xml"/><Relationship Id="rId5" Type="http://schemas.openxmlformats.org/officeDocument/2006/relationships/image" Target="../media/image165.png"/><Relationship Id="rId4" Type="http://schemas.openxmlformats.org/officeDocument/2006/relationships/image" Target="../media/image164.png"/></Relationships>
</file>

<file path=ppt/slides/_rels/slide53.xml.rels><?xml version="1.0" encoding="UTF-8" standalone="yes"?>
<Relationships xmlns="http://schemas.openxmlformats.org/package/2006/relationships"><Relationship Id="rId3" Type="http://schemas.openxmlformats.org/officeDocument/2006/relationships/image" Target="../media/image166.png"/><Relationship Id="rId2" Type="http://schemas.openxmlformats.org/officeDocument/2006/relationships/notesSlide" Target="../notesSlides/notesSlide47.xml"/><Relationship Id="rId1" Type="http://schemas.openxmlformats.org/officeDocument/2006/relationships/slideLayout" Target="../slideLayouts/slideLayout32.xml"/><Relationship Id="rId6" Type="http://schemas.openxmlformats.org/officeDocument/2006/relationships/image" Target="../media/image72.png"/><Relationship Id="rId5" Type="http://schemas.openxmlformats.org/officeDocument/2006/relationships/image" Target="../media/image168.png"/><Relationship Id="rId4" Type="http://schemas.openxmlformats.org/officeDocument/2006/relationships/image" Target="../media/image167.png"/></Relationships>
</file>

<file path=ppt/slides/_rels/slide54.xml.rels><?xml version="1.0" encoding="UTF-8" standalone="yes"?>
<Relationships xmlns="http://schemas.openxmlformats.org/package/2006/relationships"><Relationship Id="rId3" Type="http://schemas.openxmlformats.org/officeDocument/2006/relationships/image" Target="../media/image169.png"/><Relationship Id="rId2" Type="http://schemas.openxmlformats.org/officeDocument/2006/relationships/notesSlide" Target="../notesSlides/notesSlide48.xml"/><Relationship Id="rId1" Type="http://schemas.openxmlformats.org/officeDocument/2006/relationships/slideLayout" Target="../slideLayouts/slideLayout32.xml"/><Relationship Id="rId5" Type="http://schemas.openxmlformats.org/officeDocument/2006/relationships/image" Target="../media/image171.png"/><Relationship Id="rId4" Type="http://schemas.openxmlformats.org/officeDocument/2006/relationships/image" Target="../media/image170.png"/></Relationships>
</file>

<file path=ppt/slides/_rels/slide55.xml.rels><?xml version="1.0" encoding="UTF-8" standalone="yes"?>
<Relationships xmlns="http://schemas.openxmlformats.org/package/2006/relationships"><Relationship Id="rId3" Type="http://schemas.openxmlformats.org/officeDocument/2006/relationships/image" Target="../media/image172.png"/><Relationship Id="rId2" Type="http://schemas.openxmlformats.org/officeDocument/2006/relationships/notesSlide" Target="../notesSlides/notesSlide49.xml"/><Relationship Id="rId1" Type="http://schemas.openxmlformats.org/officeDocument/2006/relationships/slideLayout" Target="../slideLayouts/slideLayout32.xml"/><Relationship Id="rId6" Type="http://schemas.openxmlformats.org/officeDocument/2006/relationships/image" Target="../media/image72.png"/><Relationship Id="rId5" Type="http://schemas.openxmlformats.org/officeDocument/2006/relationships/image" Target="../media/image174.png"/><Relationship Id="rId4" Type="http://schemas.openxmlformats.org/officeDocument/2006/relationships/image" Target="../media/image173.png"/></Relationships>
</file>

<file path=ppt/slides/_rels/slide56.xml.rels><?xml version="1.0" encoding="UTF-8" standalone="yes"?>
<Relationships xmlns="http://schemas.openxmlformats.org/package/2006/relationships"><Relationship Id="rId3" Type="http://schemas.openxmlformats.org/officeDocument/2006/relationships/image" Target="../media/image175.png"/><Relationship Id="rId2" Type="http://schemas.openxmlformats.org/officeDocument/2006/relationships/notesSlide" Target="../notesSlides/notesSlide50.xml"/><Relationship Id="rId1" Type="http://schemas.openxmlformats.org/officeDocument/2006/relationships/slideLayout" Target="../slideLayouts/slideLayout32.xml"/></Relationships>
</file>

<file path=ppt/slides/_rels/slide57.xml.rels><?xml version="1.0" encoding="UTF-8" standalone="yes"?>
<Relationships xmlns="http://schemas.openxmlformats.org/package/2006/relationships"><Relationship Id="rId3" Type="http://schemas.openxmlformats.org/officeDocument/2006/relationships/image" Target="../media/image176.png"/><Relationship Id="rId7" Type="http://schemas.openxmlformats.org/officeDocument/2006/relationships/image" Target="../media/image180.png"/><Relationship Id="rId2" Type="http://schemas.openxmlformats.org/officeDocument/2006/relationships/notesSlide" Target="../notesSlides/notesSlide51.xml"/><Relationship Id="rId1" Type="http://schemas.openxmlformats.org/officeDocument/2006/relationships/slideLayout" Target="../slideLayouts/slideLayout32.xml"/><Relationship Id="rId6" Type="http://schemas.openxmlformats.org/officeDocument/2006/relationships/image" Target="../media/image179.png"/><Relationship Id="rId5" Type="http://schemas.openxmlformats.org/officeDocument/2006/relationships/image" Target="../media/image178.png"/><Relationship Id="rId4" Type="http://schemas.openxmlformats.org/officeDocument/2006/relationships/image" Target="../media/image177.png"/></Relationships>
</file>

<file path=ppt/slides/_rels/slide58.xml.rels><?xml version="1.0" encoding="UTF-8" standalone="yes"?>
<Relationships xmlns="http://schemas.openxmlformats.org/package/2006/relationships"><Relationship Id="rId8" Type="http://schemas.openxmlformats.org/officeDocument/2006/relationships/image" Target="../media/image186.png"/><Relationship Id="rId3" Type="http://schemas.openxmlformats.org/officeDocument/2006/relationships/image" Target="../media/image181.png"/><Relationship Id="rId7" Type="http://schemas.openxmlformats.org/officeDocument/2006/relationships/image" Target="../media/image185.png"/><Relationship Id="rId2" Type="http://schemas.openxmlformats.org/officeDocument/2006/relationships/notesSlide" Target="../notesSlides/notesSlide52.xml"/><Relationship Id="rId1" Type="http://schemas.openxmlformats.org/officeDocument/2006/relationships/slideLayout" Target="../slideLayouts/slideLayout32.xml"/><Relationship Id="rId6" Type="http://schemas.openxmlformats.org/officeDocument/2006/relationships/image" Target="../media/image184.png"/><Relationship Id="rId5" Type="http://schemas.openxmlformats.org/officeDocument/2006/relationships/image" Target="../media/image183.png"/><Relationship Id="rId4" Type="http://schemas.openxmlformats.org/officeDocument/2006/relationships/image" Target="../media/image182.png"/></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32.xml"/></Relationships>
</file>

<file path=ppt/slides/_rels/slide6.xml.rels><?xml version="1.0" encoding="UTF-8" standalone="yes"?>
<Relationships xmlns="http://schemas.openxmlformats.org/package/2006/relationships"><Relationship Id="rId3" Type="http://schemas.openxmlformats.org/officeDocument/2006/relationships/tags" Target="../tags/tag127.xml"/><Relationship Id="rId7" Type="http://schemas.openxmlformats.org/officeDocument/2006/relationships/image" Target="../media/image14.png"/><Relationship Id="rId2" Type="http://schemas.openxmlformats.org/officeDocument/2006/relationships/tags" Target="../tags/tag126.xml"/><Relationship Id="rId1" Type="http://schemas.openxmlformats.org/officeDocument/2006/relationships/tags" Target="../tags/tag125.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slideLayout" Target="../slideLayouts/slideLayout17.xml"/></Relationships>
</file>

<file path=ppt/slides/_rels/slide60.xml.rels><?xml version="1.0" encoding="UTF-8" standalone="yes"?>
<Relationships xmlns="http://schemas.openxmlformats.org/package/2006/relationships"><Relationship Id="rId3" Type="http://schemas.openxmlformats.org/officeDocument/2006/relationships/image" Target="../media/image16.jpeg"/><Relationship Id="rId7" Type="http://schemas.openxmlformats.org/officeDocument/2006/relationships/image" Target="../media/image20.png"/><Relationship Id="rId2" Type="http://schemas.openxmlformats.org/officeDocument/2006/relationships/image" Target="../media/image15.png"/><Relationship Id="rId1" Type="http://schemas.openxmlformats.org/officeDocument/2006/relationships/slideLayout" Target="../slideLayouts/slideLayout13.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7.jpeg"/></Relationships>
</file>

<file path=ppt/slides/_rels/slide61.xml.rels><?xml version="1.0" encoding="UTF-8" standalone="yes"?>
<Relationships xmlns="http://schemas.openxmlformats.org/package/2006/relationships"><Relationship Id="rId3" Type="http://schemas.openxmlformats.org/officeDocument/2006/relationships/image" Target="../media/image187.png"/><Relationship Id="rId2" Type="http://schemas.openxmlformats.org/officeDocument/2006/relationships/notesSlide" Target="../notesSlides/notesSlide54.xml"/><Relationship Id="rId1" Type="http://schemas.openxmlformats.org/officeDocument/2006/relationships/slideLayout" Target="../slideLayouts/slideLayout32.xml"/><Relationship Id="rId5" Type="http://schemas.openxmlformats.org/officeDocument/2006/relationships/image" Target="../media/image189.png"/><Relationship Id="rId4" Type="http://schemas.openxmlformats.org/officeDocument/2006/relationships/image" Target="../media/image188.png"/></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13.xml"/></Relationships>
</file>

<file path=ppt/slides/_rels/slide63.xml.rels><?xml version="1.0" encoding="UTF-8" standalone="yes"?>
<Relationships xmlns="http://schemas.openxmlformats.org/package/2006/relationships"><Relationship Id="rId8" Type="http://schemas.openxmlformats.org/officeDocument/2006/relationships/image" Target="../media/image194.png"/><Relationship Id="rId3" Type="http://schemas.openxmlformats.org/officeDocument/2006/relationships/notesSlide" Target="../notesSlides/notesSlide56.xml"/><Relationship Id="rId7" Type="http://schemas.openxmlformats.org/officeDocument/2006/relationships/image" Target="../media/image193.png"/><Relationship Id="rId2" Type="http://schemas.openxmlformats.org/officeDocument/2006/relationships/slideLayout" Target="../slideLayouts/slideLayout17.xml"/><Relationship Id="rId1" Type="http://schemas.openxmlformats.org/officeDocument/2006/relationships/tags" Target="../tags/tag128.xml"/><Relationship Id="rId6" Type="http://schemas.openxmlformats.org/officeDocument/2006/relationships/image" Target="../media/image192.png"/><Relationship Id="rId5" Type="http://schemas.openxmlformats.org/officeDocument/2006/relationships/image" Target="../media/image191.svg"/><Relationship Id="rId4" Type="http://schemas.openxmlformats.org/officeDocument/2006/relationships/image" Target="../media/image190.png"/></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17.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17.xml"/></Relationships>
</file>

<file path=ppt/slides/_rels/slide66.xml.rels><?xml version="1.0" encoding="UTF-8" standalone="yes"?>
<Relationships xmlns="http://schemas.openxmlformats.org/package/2006/relationships"><Relationship Id="rId3" Type="http://schemas.openxmlformats.org/officeDocument/2006/relationships/image" Target="../media/image195.png"/><Relationship Id="rId2" Type="http://schemas.openxmlformats.org/officeDocument/2006/relationships/notesSlide" Target="../notesSlides/notesSlide59.xml"/><Relationship Id="rId1" Type="http://schemas.openxmlformats.org/officeDocument/2006/relationships/slideLayout" Target="../slideLayouts/slideLayout17.xml"/></Relationships>
</file>

<file path=ppt/slides/_rels/slide67.xml.rels><?xml version="1.0" encoding="UTF-8" standalone="yes"?>
<Relationships xmlns="http://schemas.openxmlformats.org/package/2006/relationships"><Relationship Id="rId3" Type="http://schemas.openxmlformats.org/officeDocument/2006/relationships/image" Target="../media/image197.png"/><Relationship Id="rId2" Type="http://schemas.openxmlformats.org/officeDocument/2006/relationships/image" Target="../media/image196.png"/><Relationship Id="rId1" Type="http://schemas.openxmlformats.org/officeDocument/2006/relationships/slideLayout" Target="../slideLayouts/slideLayout17.xml"/><Relationship Id="rId5" Type="http://schemas.openxmlformats.org/officeDocument/2006/relationships/image" Target="../media/image199.png"/><Relationship Id="rId4" Type="http://schemas.openxmlformats.org/officeDocument/2006/relationships/image" Target="../media/image198.png"/></Relationships>
</file>

<file path=ppt/slides/_rels/slide68.xml.rels><?xml version="1.0" encoding="UTF-8" standalone="yes"?>
<Relationships xmlns="http://schemas.openxmlformats.org/package/2006/relationships"><Relationship Id="rId3" Type="http://schemas.openxmlformats.org/officeDocument/2006/relationships/slideLayout" Target="../slideLayouts/slideLayout34.xml"/><Relationship Id="rId2" Type="http://schemas.openxmlformats.org/officeDocument/2006/relationships/customXml" Target="../../customXml/item4.xml"/><Relationship Id="rId1" Type="http://schemas.openxmlformats.org/officeDocument/2006/relationships/customXml" Target="../../customXml/item10.xml"/><Relationship Id="rId4" Type="http://schemas.openxmlformats.org/officeDocument/2006/relationships/notesSlide" Target="../notesSlides/notesSlide60.xml"/></Relationships>
</file>

<file path=ppt/slides/_rels/slide7.xml.rels><?xml version="1.0" encoding="UTF-8" standalone="yes"?>
<Relationships xmlns="http://schemas.openxmlformats.org/package/2006/relationships"><Relationship Id="rId13" Type="http://schemas.openxmlformats.org/officeDocument/2006/relationships/slide" Target="slide18.xml"/><Relationship Id="rId18" Type="http://schemas.openxmlformats.org/officeDocument/2006/relationships/slide" Target="slide33.xml"/><Relationship Id="rId26" Type="http://schemas.openxmlformats.org/officeDocument/2006/relationships/slide" Target="slide57.xml"/><Relationship Id="rId3" Type="http://schemas.openxmlformats.org/officeDocument/2006/relationships/slide" Target="slide8.xml"/><Relationship Id="rId21" Type="http://schemas.openxmlformats.org/officeDocument/2006/relationships/slide" Target="slide37.xml"/><Relationship Id="rId7" Type="http://schemas.openxmlformats.org/officeDocument/2006/relationships/slide" Target="slide62.xml"/><Relationship Id="rId12" Type="http://schemas.openxmlformats.org/officeDocument/2006/relationships/slide" Target="slide16.xml"/><Relationship Id="rId17" Type="http://schemas.openxmlformats.org/officeDocument/2006/relationships/slide" Target="slide31.xml"/><Relationship Id="rId25" Type="http://schemas.openxmlformats.org/officeDocument/2006/relationships/slide" Target="slide58.xml"/><Relationship Id="rId33" Type="http://schemas.openxmlformats.org/officeDocument/2006/relationships/slide" Target="slide67.xml"/><Relationship Id="rId2" Type="http://schemas.openxmlformats.org/officeDocument/2006/relationships/notesSlide" Target="../notesSlides/notesSlide5.xml"/><Relationship Id="rId16" Type="http://schemas.openxmlformats.org/officeDocument/2006/relationships/slide" Target="slide29.xml"/><Relationship Id="rId20" Type="http://schemas.openxmlformats.org/officeDocument/2006/relationships/slide" Target="slide36.xml"/><Relationship Id="rId29" Type="http://schemas.openxmlformats.org/officeDocument/2006/relationships/slide" Target="slide63.xml"/><Relationship Id="rId1" Type="http://schemas.openxmlformats.org/officeDocument/2006/relationships/slideLayout" Target="../slideLayouts/slideLayout16.xml"/><Relationship Id="rId6" Type="http://schemas.openxmlformats.org/officeDocument/2006/relationships/slide" Target="slide60.xml"/><Relationship Id="rId11" Type="http://schemas.openxmlformats.org/officeDocument/2006/relationships/slide" Target="slide14.xml"/><Relationship Id="rId24" Type="http://schemas.openxmlformats.org/officeDocument/2006/relationships/slide" Target="slide51.xml"/><Relationship Id="rId32" Type="http://schemas.openxmlformats.org/officeDocument/2006/relationships/slide" Target="slide66.xml"/><Relationship Id="rId5" Type="http://schemas.openxmlformats.org/officeDocument/2006/relationships/slide" Target="slide35.xml"/><Relationship Id="rId15" Type="http://schemas.openxmlformats.org/officeDocument/2006/relationships/slide" Target="slide24.xml"/><Relationship Id="rId23" Type="http://schemas.openxmlformats.org/officeDocument/2006/relationships/slide" Target="slide46.xml"/><Relationship Id="rId28" Type="http://schemas.openxmlformats.org/officeDocument/2006/relationships/slide" Target="slide61.xml"/><Relationship Id="rId10" Type="http://schemas.openxmlformats.org/officeDocument/2006/relationships/slide" Target="slide12.xml"/><Relationship Id="rId19" Type="http://schemas.openxmlformats.org/officeDocument/2006/relationships/slide" Target="slide34.xml"/><Relationship Id="rId31" Type="http://schemas.openxmlformats.org/officeDocument/2006/relationships/slide" Target="slide65.xml"/><Relationship Id="rId4" Type="http://schemas.openxmlformats.org/officeDocument/2006/relationships/slide" Target="slide15.xml"/><Relationship Id="rId9" Type="http://schemas.openxmlformats.org/officeDocument/2006/relationships/slide" Target="slide11.xml"/><Relationship Id="rId14" Type="http://schemas.openxmlformats.org/officeDocument/2006/relationships/slide" Target="slide23.xml"/><Relationship Id="rId22" Type="http://schemas.openxmlformats.org/officeDocument/2006/relationships/slide" Target="slide38.xml"/><Relationship Id="rId27" Type="http://schemas.openxmlformats.org/officeDocument/2006/relationships/slide" Target="slide59.xml"/><Relationship Id="rId30" Type="http://schemas.openxmlformats.org/officeDocument/2006/relationships/slide" Target="slide64.xml"/><Relationship Id="rId8" Type="http://schemas.openxmlformats.org/officeDocument/2006/relationships/slide" Target="slide9.xml"/></Relationships>
</file>

<file path=ppt/slides/_rels/slide8.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image" Target="../media/image15.png"/><Relationship Id="rId7" Type="http://schemas.openxmlformats.org/officeDocument/2006/relationships/image" Target="../media/image19.png"/><Relationship Id="rId2" Type="http://schemas.openxmlformats.org/officeDocument/2006/relationships/notesSlide" Target="../notesSlides/notesSlide6.xml"/><Relationship Id="rId1" Type="http://schemas.openxmlformats.org/officeDocument/2006/relationships/slideLayout" Target="../slideLayouts/slideLayout13.xml"/><Relationship Id="rId6" Type="http://schemas.openxmlformats.org/officeDocument/2006/relationships/image" Target="../media/image18.png"/><Relationship Id="rId5" Type="http://schemas.openxmlformats.org/officeDocument/2006/relationships/image" Target="../media/image17.jpeg"/><Relationship Id="rId4" Type="http://schemas.openxmlformats.org/officeDocument/2006/relationships/image" Target="../media/image16.jpeg"/></Relationships>
</file>

<file path=ppt/slides/_rels/slide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7.xml"/><Relationship Id="rId1" Type="http://schemas.openxmlformats.org/officeDocument/2006/relationships/slideLayout" Target="../slideLayouts/slideLayout16.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2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le 13">
            <a:extLst>
              <a:ext uri="{FF2B5EF4-FFF2-40B4-BE49-F238E27FC236}">
                <a16:creationId xmlns:a16="http://schemas.microsoft.com/office/drawing/2014/main" id="{134752C8-1E80-B141-5BC9-264FD3E5257B}"/>
              </a:ext>
            </a:extLst>
          </p:cNvPr>
          <p:cNvSpPr>
            <a:spLocks noGrp="1"/>
          </p:cNvSpPr>
          <p:nvPr>
            <p:ph type="title"/>
          </p:nvPr>
        </p:nvSpPr>
        <p:spPr>
          <a:xfrm>
            <a:off x="287925" y="2706317"/>
            <a:ext cx="5439871" cy="997196"/>
          </a:xfrm>
        </p:spPr>
        <p:txBody>
          <a:bodyPr/>
          <a:lstStyle/>
          <a:p>
            <a:r>
              <a:rPr lang="en-US" dirty="0"/>
              <a:t>SAP Business Network for Supply Chain</a:t>
            </a:r>
            <a:br>
              <a:rPr lang="en-US" dirty="0"/>
            </a:br>
            <a:r>
              <a:rPr lang="en-US" sz="3200" dirty="0">
                <a:solidFill>
                  <a:srgbClr val="0070F2"/>
                </a:solidFill>
              </a:rPr>
              <a:t>Order Collaboration</a:t>
            </a:r>
            <a:br>
              <a:rPr lang="en-US" sz="2400" dirty="0">
                <a:solidFill>
                  <a:srgbClr val="0070F2"/>
                </a:solidFill>
              </a:rPr>
            </a:br>
            <a:r>
              <a:rPr lang="en-US" sz="3200" dirty="0">
                <a:solidFill>
                  <a:srgbClr val="0070F2"/>
                </a:solidFill>
              </a:rPr>
              <a:t>Supplier Training Guide</a:t>
            </a:r>
          </a:p>
        </p:txBody>
      </p:sp>
      <p:pic>
        <p:nvPicPr>
          <p:cNvPr id="10" name="Picture Placeholder 14">
            <a:extLst>
              <a:ext uri="{FF2B5EF4-FFF2-40B4-BE49-F238E27FC236}">
                <a16:creationId xmlns:a16="http://schemas.microsoft.com/office/drawing/2014/main" id="{C4E2D140-8564-0D43-F716-7813857722C2}"/>
              </a:ext>
              <a:ext uri="{C183D7F6-B498-43B3-948B-1728B52AA6E4}">
                <adec:decorative xmlns:adec="http://schemas.microsoft.com/office/drawing/2017/decorative" val="1"/>
              </a:ext>
            </a:extLst>
          </p:cNvPr>
          <p:cNvPicPr>
            <a:picLocks noGrp="1" noChangeAspect="1"/>
          </p:cNvPicPr>
          <p:nvPr>
            <p:ph type="pic" sz="quarter" idx="15"/>
          </p:nvPr>
        </p:nvPicPr>
        <p:blipFill rotWithShape="1">
          <a:blip r:embed="rId5" cstate="screen">
            <a:extLst>
              <a:ext uri="{28A0092B-C50C-407E-A947-70E740481C1C}">
                <a14:useLocalDpi xmlns:a14="http://schemas.microsoft.com/office/drawing/2010/main"/>
              </a:ext>
            </a:extLst>
          </a:blip>
          <a:srcRect t="226" b="226"/>
          <a:stretch/>
        </p:blipFill>
        <p:spPr bwMode="black">
          <a:xfrm>
            <a:off x="6073781" y="0"/>
            <a:ext cx="6118219" cy="6858000"/>
          </a:xfrm>
        </p:spPr>
      </p:pic>
      <p:sp>
        <p:nvSpPr>
          <p:cNvPr id="3" name="Date - Dynamic" descr="{&quot;templafy&quot;:{&quot;id&quot;:&quot;f640ebc8-fc97-4ee7-9580-2774df6ac427&quot;}}">
            <a:extLst>
              <a:ext uri="{FF2B5EF4-FFF2-40B4-BE49-F238E27FC236}">
                <a16:creationId xmlns:a16="http://schemas.microsoft.com/office/drawing/2014/main" id="{9E1171E2-38D8-8239-71E9-69DC21FF73B2}"/>
              </a:ext>
            </a:extLst>
          </p:cNvPr>
          <p:cNvSpPr txBox="1">
            <a:spLocks/>
          </p:cNvSpPr>
          <p:nvPr/>
        </p:nvSpPr>
        <p:spPr>
          <a:xfrm>
            <a:off x="287925" y="4477854"/>
            <a:ext cx="5400830" cy="223090"/>
          </a:xfrm>
          <a:prstGeom prst="rect">
            <a:avLst/>
          </a:prstGeom>
          <a:noFill/>
        </p:spPr>
        <p:txBody>
          <a:bodyPr wrap="square" lIns="0" tIns="0" rIns="0" bIns="0" rtlCol="0" anchor="b" anchorCtr="0">
            <a:noAutofit/>
          </a:bodyPr>
          <a:lstStyle/>
          <a:p>
            <a:pPr algn="l"/>
            <a:r>
              <a:rPr lang="en-US" sz="1400" dirty="0">
                <a:latin typeface="72 Brand"/>
                <a:cs typeface="72" panose="020B0503030000000003" pitchFamily="34" charset="0"/>
              </a:rPr>
              <a:t>May 06, 2025</a:t>
            </a:r>
          </a:p>
        </p:txBody>
      </p:sp>
    </p:spTree>
    <p:custDataLst>
      <p:custData r:id="rId1"/>
      <p:custData r:id="rId2"/>
    </p:custDataLst>
    <p:extLst>
      <p:ext uri="{BB962C8B-B14F-4D97-AF65-F5344CB8AC3E}">
        <p14:creationId xmlns:p14="http://schemas.microsoft.com/office/powerpoint/2010/main" val="101735819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379158C-6D86-4F88-B7B6-6263B29DAFAC}"/>
              </a:ext>
            </a:extLst>
          </p:cNvPr>
          <p:cNvSpPr>
            <a:spLocks noGrp="1"/>
          </p:cNvSpPr>
          <p:nvPr>
            <p:ph type="body" sz="quarter" idx="10"/>
          </p:nvPr>
        </p:nvSpPr>
        <p:spPr>
          <a:xfrm>
            <a:off x="503870" y="1548000"/>
            <a:ext cx="3310250" cy="4787900"/>
          </a:xfrm>
        </p:spPr>
        <p:txBody>
          <a:bodyPr>
            <a:normAutofit/>
          </a:bodyPr>
          <a:lstStyle/>
          <a:p>
            <a:r>
              <a:rPr lang="en-US" sz="1400" kern="0">
                <a:ea typeface="Arial Unicode MS" pitchFamily="34" charset="-128"/>
                <a:cs typeface="Arial Unicode MS" pitchFamily="34" charset="-128"/>
              </a:rPr>
              <a:t>Search for orders from the </a:t>
            </a:r>
            <a:r>
              <a:rPr lang="en-US" sz="1400" b="1" kern="0">
                <a:ea typeface="Arial Unicode MS" pitchFamily="34" charset="-128"/>
                <a:cs typeface="Arial Unicode MS" pitchFamily="34" charset="-128"/>
              </a:rPr>
              <a:t>Portal Home </a:t>
            </a:r>
            <a:r>
              <a:rPr lang="en-US" sz="1400" kern="0">
                <a:ea typeface="Arial Unicode MS" pitchFamily="34" charset="-128"/>
                <a:cs typeface="Arial Unicode MS" pitchFamily="34" charset="-128"/>
              </a:rPr>
              <a:t>page by using either the customer name or order number.</a:t>
            </a:r>
          </a:p>
          <a:p>
            <a:r>
              <a:rPr lang="en-US" sz="1400" b="1" kern="0">
                <a:solidFill>
                  <a:srgbClr val="0070F2"/>
                </a:solidFill>
                <a:ea typeface="Arial Unicode MS" pitchFamily="34" charset="-128"/>
                <a:cs typeface="Arial Unicode MS" pitchFamily="34" charset="-128"/>
              </a:rPr>
              <a:t>Note: </a:t>
            </a:r>
            <a:r>
              <a:rPr lang="en-US" sz="1400" kern="0">
                <a:ea typeface="Arial Unicode MS" pitchFamily="34" charset="-128"/>
                <a:cs typeface="Arial Unicode MS" pitchFamily="34" charset="-128"/>
              </a:rPr>
              <a:t>If the order can not be found in search, please check PO instructions or contact the customer for more information.</a:t>
            </a:r>
          </a:p>
        </p:txBody>
      </p:sp>
      <p:sp>
        <p:nvSpPr>
          <p:cNvPr id="7" name="Title 6">
            <a:extLst>
              <a:ext uri="{FF2B5EF4-FFF2-40B4-BE49-F238E27FC236}">
                <a16:creationId xmlns:a16="http://schemas.microsoft.com/office/drawing/2014/main" id="{9667E9C3-C7EF-E36B-1098-243039660D11}"/>
              </a:ext>
            </a:extLst>
          </p:cNvPr>
          <p:cNvSpPr>
            <a:spLocks noGrp="1"/>
          </p:cNvSpPr>
          <p:nvPr>
            <p:ph type="title"/>
          </p:nvPr>
        </p:nvSpPr>
        <p:spPr>
          <a:xfrm>
            <a:off x="503869" y="504000"/>
            <a:ext cx="11183564" cy="738664"/>
          </a:xfrm>
        </p:spPr>
        <p:txBody>
          <a:bodyPr/>
          <a:lstStyle/>
          <a:p>
            <a:r>
              <a:rPr lang="en-US" sz="2400" b="0"/>
              <a:t>Purchase</a:t>
            </a:r>
            <a:r>
              <a:rPr lang="en-US" sz="2400"/>
              <a:t> </a:t>
            </a:r>
            <a:r>
              <a:rPr lang="en-US" sz="2400" b="0"/>
              <a:t>Order</a:t>
            </a:r>
            <a:br>
              <a:rPr lang="en-US" sz="2400" b="0"/>
            </a:br>
            <a:r>
              <a:rPr lang="en-US" sz="2400" b="0">
                <a:solidFill>
                  <a:srgbClr val="0070F2"/>
                </a:solidFill>
              </a:rPr>
              <a:t>Search and Identify the PO (From the Home Page)</a:t>
            </a:r>
            <a:endParaRPr lang="en-US"/>
          </a:p>
        </p:txBody>
      </p:sp>
      <p:pic>
        <p:nvPicPr>
          <p:cNvPr id="6" name="Picture 5">
            <a:extLst>
              <a:ext uri="{FF2B5EF4-FFF2-40B4-BE49-F238E27FC236}">
                <a16:creationId xmlns:a16="http://schemas.microsoft.com/office/drawing/2014/main" id="{5ABC04A7-49BA-128E-F100-ADF7A0210905}"/>
              </a:ext>
            </a:extLst>
          </p:cNvPr>
          <p:cNvPicPr>
            <a:picLocks noChangeAspect="1"/>
          </p:cNvPicPr>
          <p:nvPr/>
        </p:nvPicPr>
        <p:blipFill>
          <a:blip r:embed="rId3"/>
          <a:stretch>
            <a:fillRect/>
          </a:stretch>
        </p:blipFill>
        <p:spPr>
          <a:xfrm>
            <a:off x="4134082" y="1620471"/>
            <a:ext cx="7643566" cy="707566"/>
          </a:xfrm>
          <a:prstGeom prst="rect">
            <a:avLst/>
          </a:prstGeom>
          <a:ln>
            <a:solidFill>
              <a:srgbClr val="00144A"/>
            </a:solidFill>
          </a:ln>
        </p:spPr>
      </p:pic>
    </p:spTree>
    <p:extLst>
      <p:ext uri="{BB962C8B-B14F-4D97-AF65-F5344CB8AC3E}">
        <p14:creationId xmlns:p14="http://schemas.microsoft.com/office/powerpoint/2010/main" val="251920956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C5328819-7F48-47B6-47BA-F054947C5026}"/>
              </a:ext>
            </a:extLst>
          </p:cNvPr>
          <p:cNvSpPr>
            <a:spLocks noGrp="1"/>
          </p:cNvSpPr>
          <p:nvPr>
            <p:ph type="title"/>
          </p:nvPr>
        </p:nvSpPr>
        <p:spPr>
          <a:xfrm>
            <a:off x="503870" y="504000"/>
            <a:ext cx="11183564" cy="738664"/>
          </a:xfrm>
        </p:spPr>
        <p:txBody>
          <a:bodyPr/>
          <a:lstStyle/>
          <a:p>
            <a:r>
              <a:rPr lang="en-US" sz="2400" b="0"/>
              <a:t>Purchase Order</a:t>
            </a:r>
            <a:br>
              <a:rPr lang="en-US" sz="2400" b="0"/>
            </a:br>
            <a:r>
              <a:rPr lang="en-US" sz="2400" b="0">
                <a:solidFill>
                  <a:srgbClr val="0070F2"/>
                </a:solidFill>
              </a:rPr>
              <a:t>View PO Details </a:t>
            </a:r>
            <a:endParaRPr lang="en-US"/>
          </a:p>
        </p:txBody>
      </p:sp>
      <p:sp>
        <p:nvSpPr>
          <p:cNvPr id="8" name="Text Placeholder 7">
            <a:extLst>
              <a:ext uri="{FF2B5EF4-FFF2-40B4-BE49-F238E27FC236}">
                <a16:creationId xmlns:a16="http://schemas.microsoft.com/office/drawing/2014/main" id="{7612C90D-B382-4A43-73D9-5F7C6BB72398}"/>
              </a:ext>
            </a:extLst>
          </p:cNvPr>
          <p:cNvSpPr>
            <a:spLocks noGrp="1"/>
          </p:cNvSpPr>
          <p:nvPr>
            <p:ph type="body" sz="quarter" idx="4294967295"/>
          </p:nvPr>
        </p:nvSpPr>
        <p:spPr>
          <a:xfrm>
            <a:off x="511259" y="1486752"/>
            <a:ext cx="2505075" cy="4717135"/>
          </a:xfrm>
        </p:spPr>
        <p:txBody>
          <a:bodyPr/>
          <a:lstStyle/>
          <a:p>
            <a:pPr marL="347472" indent="-347472" defTabSz="914126">
              <a:spcBef>
                <a:spcPts val="0"/>
              </a:spcBef>
              <a:buClr>
                <a:srgbClr val="0070F2"/>
              </a:buClr>
              <a:buSzPct val="100000"/>
              <a:buFontTx/>
              <a:buAutoNum type="arabicPeriod"/>
              <a:defRPr/>
            </a:pPr>
            <a:r>
              <a:rPr lang="en-US" sz="1400"/>
              <a:t>View</a:t>
            </a:r>
            <a:r>
              <a:rPr lang="en-US" sz="1400" b="1"/>
              <a:t> </a:t>
            </a:r>
            <a:r>
              <a:rPr lang="en-US" sz="1400"/>
              <a:t>the details of your order and allowed actions.</a:t>
            </a:r>
          </a:p>
          <a:p>
            <a:pPr marL="347472" indent="-347472" defTabSz="914126">
              <a:spcBef>
                <a:spcPts val="0"/>
              </a:spcBef>
              <a:buClr>
                <a:srgbClr val="0070F2"/>
              </a:buClr>
              <a:buSzPct val="100000"/>
              <a:buFontTx/>
              <a:buAutoNum type="arabicPeriod"/>
              <a:defRPr/>
            </a:pPr>
            <a:r>
              <a:rPr lang="en-US" sz="1400"/>
              <a:t>Access order tracking to find information about a purchase order status, history and execution.</a:t>
            </a:r>
          </a:p>
          <a:p>
            <a:pPr marL="347472" indent="-347472" defTabSz="914126">
              <a:spcBef>
                <a:spcPts val="0"/>
              </a:spcBef>
              <a:buClr>
                <a:srgbClr val="0070F2"/>
              </a:buClr>
              <a:buSzPct val="100000"/>
              <a:buFontTx/>
              <a:buAutoNum type="arabicPeriod"/>
              <a:defRPr/>
            </a:pPr>
            <a:r>
              <a:rPr lang="en-US" sz="1400" b="1" kern="0">
                <a:ea typeface="Arial Unicode MS" pitchFamily="34" charset="-128"/>
                <a:cs typeface="Arial Unicode MS" pitchFamily="34" charset="-128"/>
              </a:rPr>
              <a:t>Line Items </a:t>
            </a:r>
            <a:r>
              <a:rPr lang="en-US" sz="1400" kern="0">
                <a:ea typeface="Arial Unicode MS" pitchFamily="34" charset="-128"/>
                <a:cs typeface="Arial Unicode MS" pitchFamily="34" charset="-128"/>
              </a:rPr>
              <a:t>section</a:t>
            </a:r>
            <a:r>
              <a:rPr lang="en-US" sz="1400" b="1" kern="0">
                <a:ea typeface="Arial Unicode MS" pitchFamily="34" charset="-128"/>
                <a:cs typeface="Arial Unicode MS" pitchFamily="34" charset="-128"/>
              </a:rPr>
              <a:t> </a:t>
            </a:r>
            <a:r>
              <a:rPr lang="en-US" sz="1400" kern="0">
                <a:ea typeface="Arial Unicode MS" pitchFamily="34" charset="-128"/>
                <a:cs typeface="Arial Unicode MS" pitchFamily="34" charset="-128"/>
              </a:rPr>
              <a:t>describes the ordered  items. </a:t>
            </a:r>
          </a:p>
          <a:p>
            <a:pPr marL="347472" indent="-347472" defTabSz="914126">
              <a:spcBef>
                <a:spcPts val="0"/>
              </a:spcBef>
              <a:buClr>
                <a:srgbClr val="0070F2"/>
              </a:buClr>
              <a:buSzPct val="100000"/>
              <a:buFontTx/>
              <a:buAutoNum type="arabicPeriod"/>
              <a:defRPr/>
            </a:pPr>
            <a:r>
              <a:rPr lang="en-US" sz="1400" kern="0">
                <a:ea typeface="Arial Unicode MS" pitchFamily="34" charset="-128"/>
                <a:cs typeface="Arial Unicode MS" pitchFamily="34" charset="-128"/>
              </a:rPr>
              <a:t>You can configure your view by clicking configure icon. </a:t>
            </a:r>
          </a:p>
          <a:p>
            <a:pPr marL="347472" indent="-347472" defTabSz="914126">
              <a:spcBef>
                <a:spcPts val="0"/>
              </a:spcBef>
              <a:buClr>
                <a:srgbClr val="0070F2"/>
              </a:buClr>
              <a:buSzPct val="100000"/>
              <a:buFontTx/>
              <a:buAutoNum type="arabicPeriod"/>
              <a:defRPr/>
            </a:pPr>
            <a:r>
              <a:rPr lang="en-US" sz="1400" kern="0">
                <a:ea typeface="Arial Unicode MS" pitchFamily="34" charset="-128"/>
                <a:cs typeface="Arial Unicode MS" pitchFamily="34" charset="-128"/>
              </a:rPr>
              <a:t>Click </a:t>
            </a:r>
            <a:r>
              <a:rPr lang="en-US" sz="1400" b="1" kern="0">
                <a:ea typeface="Arial Unicode MS" pitchFamily="34" charset="-128"/>
                <a:cs typeface="Arial Unicode MS" pitchFamily="34" charset="-128"/>
              </a:rPr>
              <a:t>Details</a:t>
            </a:r>
            <a:r>
              <a:rPr lang="en-US" sz="1400" kern="0">
                <a:ea typeface="Arial Unicode MS" pitchFamily="34" charset="-128"/>
                <a:cs typeface="Arial Unicode MS" pitchFamily="34" charset="-128"/>
              </a:rPr>
              <a:t> or </a:t>
            </a:r>
            <a:r>
              <a:rPr lang="en-US" sz="1400" b="1" kern="0">
                <a:ea typeface="Arial Unicode MS" pitchFamily="34" charset="-128"/>
                <a:cs typeface="Arial Unicode MS" pitchFamily="34" charset="-128"/>
              </a:rPr>
              <a:t>Show Item Details </a:t>
            </a:r>
            <a:r>
              <a:rPr lang="en-US" sz="1400" kern="0">
                <a:ea typeface="Arial Unicode MS" pitchFamily="34" charset="-128"/>
                <a:cs typeface="Arial Unicode MS" pitchFamily="34" charset="-128"/>
              </a:rPr>
              <a:t>to review additional information, such as status, control keys, schedule lines.</a:t>
            </a:r>
          </a:p>
          <a:p>
            <a:pPr marL="347472" indent="-347472" defTabSz="914126">
              <a:spcBef>
                <a:spcPts val="0"/>
              </a:spcBef>
              <a:buClr>
                <a:srgbClr val="002A86"/>
              </a:buClr>
              <a:buSzPct val="100000"/>
              <a:buFontTx/>
              <a:buAutoNum type="arabicPeriod"/>
              <a:defRPr/>
            </a:pPr>
            <a:endParaRPr lang="en-US" sz="1400" kern="0">
              <a:ea typeface="Arial Unicode MS" pitchFamily="34" charset="-128"/>
              <a:cs typeface="Arial Unicode MS" pitchFamily="34" charset="-128"/>
            </a:endParaRPr>
          </a:p>
          <a:p>
            <a:pPr defTabSz="914126">
              <a:spcBef>
                <a:spcPts val="0"/>
              </a:spcBef>
              <a:buClr>
                <a:srgbClr val="002A86"/>
              </a:buClr>
              <a:buSzPct val="100000"/>
              <a:buNone/>
              <a:defRPr/>
            </a:pPr>
            <a:r>
              <a:rPr lang="en-US" sz="1400" b="1" kern="0">
                <a:solidFill>
                  <a:srgbClr val="0070F2"/>
                </a:solidFill>
                <a:ea typeface="Arial Unicode MS" pitchFamily="34" charset="-128"/>
                <a:cs typeface="Arial Unicode MS" pitchFamily="34" charset="-128"/>
              </a:rPr>
              <a:t>Note: </a:t>
            </a:r>
            <a:r>
              <a:rPr lang="en-US" sz="1400" kern="0">
                <a:ea typeface="Arial Unicode MS" pitchFamily="34" charset="-128"/>
                <a:cs typeface="Arial Unicode MS" pitchFamily="34" charset="-128"/>
              </a:rPr>
              <a:t>For more detailed PO management please refer to the </a:t>
            </a:r>
            <a:r>
              <a:rPr lang="en-US" sz="1400" kern="0">
                <a:solidFill>
                  <a:srgbClr val="002A86"/>
                </a:solidFill>
                <a:ea typeface="Arial Unicode MS" pitchFamily="34" charset="-128"/>
                <a:cs typeface="Arial Unicode MS" pitchFamily="34" charset="-128"/>
                <a:hlinkClick r:id="rId3">
                  <a:extLst>
                    <a:ext uri="{A12FA001-AC4F-418D-AE19-62706E023703}">
                      <ahyp:hlinkClr xmlns:ahyp="http://schemas.microsoft.com/office/drawing/2018/hyperlinkcolor" val="tx"/>
                    </a:ext>
                  </a:extLst>
                </a:hlinkClick>
              </a:rPr>
              <a:t>SAP Help Portal</a:t>
            </a:r>
            <a:r>
              <a:rPr lang="en-US" sz="1400" kern="0">
                <a:ea typeface="Arial Unicode MS" pitchFamily="34" charset="-128"/>
                <a:cs typeface="Arial Unicode MS" pitchFamily="34" charset="-128"/>
              </a:rPr>
              <a:t>.</a:t>
            </a:r>
          </a:p>
          <a:p>
            <a:pPr marL="347472" indent="-347472">
              <a:spcBef>
                <a:spcPts val="0"/>
              </a:spcBef>
            </a:pPr>
            <a:endParaRPr lang="en-US" sz="1400"/>
          </a:p>
        </p:txBody>
      </p:sp>
      <p:pic>
        <p:nvPicPr>
          <p:cNvPr id="18" name="Picture 17">
            <a:extLst>
              <a:ext uri="{FF2B5EF4-FFF2-40B4-BE49-F238E27FC236}">
                <a16:creationId xmlns:a16="http://schemas.microsoft.com/office/drawing/2014/main" id="{89FF4B43-77C0-F432-7DDE-DDAAEA36BA82}"/>
              </a:ext>
            </a:extLst>
          </p:cNvPr>
          <p:cNvPicPr>
            <a:picLocks noChangeAspect="1"/>
          </p:cNvPicPr>
          <p:nvPr/>
        </p:nvPicPr>
        <p:blipFill>
          <a:blip r:embed="rId4"/>
          <a:stretch>
            <a:fillRect/>
          </a:stretch>
        </p:blipFill>
        <p:spPr>
          <a:xfrm>
            <a:off x="3227598" y="1741665"/>
            <a:ext cx="8365717" cy="2080197"/>
          </a:xfrm>
          <a:prstGeom prst="rect">
            <a:avLst/>
          </a:prstGeom>
          <a:ln>
            <a:solidFill>
              <a:srgbClr val="00144A"/>
            </a:solidFill>
          </a:ln>
        </p:spPr>
      </p:pic>
      <p:pic>
        <p:nvPicPr>
          <p:cNvPr id="19" name="Picture 18">
            <a:extLst>
              <a:ext uri="{FF2B5EF4-FFF2-40B4-BE49-F238E27FC236}">
                <a16:creationId xmlns:a16="http://schemas.microsoft.com/office/drawing/2014/main" id="{DB44E3D6-C34D-42CF-2083-53D2906D3746}"/>
              </a:ext>
            </a:extLst>
          </p:cNvPr>
          <p:cNvPicPr>
            <a:picLocks noChangeAspect="1"/>
          </p:cNvPicPr>
          <p:nvPr/>
        </p:nvPicPr>
        <p:blipFill>
          <a:blip r:embed="rId5"/>
          <a:stretch>
            <a:fillRect/>
          </a:stretch>
        </p:blipFill>
        <p:spPr>
          <a:xfrm>
            <a:off x="3227598" y="4291134"/>
            <a:ext cx="8338843" cy="934573"/>
          </a:xfrm>
          <a:prstGeom prst="rect">
            <a:avLst/>
          </a:prstGeom>
          <a:ln>
            <a:solidFill>
              <a:srgbClr val="00144A"/>
            </a:solidFill>
          </a:ln>
        </p:spPr>
      </p:pic>
      <p:sp>
        <p:nvSpPr>
          <p:cNvPr id="20" name="Oval 19">
            <a:extLst>
              <a:ext uri="{FF2B5EF4-FFF2-40B4-BE49-F238E27FC236}">
                <a16:creationId xmlns:a16="http://schemas.microsoft.com/office/drawing/2014/main" id="{0DF44A9A-FDB2-C3C8-0B20-1CAA191063AE}"/>
              </a:ext>
            </a:extLst>
          </p:cNvPr>
          <p:cNvSpPr/>
          <p:nvPr/>
        </p:nvSpPr>
        <p:spPr bwMode="gray">
          <a:xfrm>
            <a:off x="3239630" y="2026962"/>
            <a:ext cx="228600" cy="228600"/>
          </a:xfrm>
          <a:prstGeom prst="ellipse">
            <a:avLst/>
          </a:prstGeom>
          <a:solidFill>
            <a:srgbClr val="0070F2"/>
          </a:solidFill>
          <a:ln w="6350" algn="ctr">
            <a:solidFill>
              <a:srgbClr val="0070F2"/>
            </a:solidFill>
            <a:miter lim="800000"/>
            <a:headEnd/>
            <a:tailEnd/>
          </a:ln>
        </p:spPr>
        <p:txBody>
          <a:bodyPr lIns="89977" tIns="71981" rIns="89977" bIns="71981" rtlCol="0" anchor="ctr"/>
          <a:lstStyle/>
          <a:p>
            <a:pPr algn="ctr" fontAlgn="base">
              <a:spcBef>
                <a:spcPct val="50000"/>
              </a:spcBef>
              <a:spcAft>
                <a:spcPct val="0"/>
              </a:spcAft>
              <a:buClr>
                <a:srgbClr val="F0AB00"/>
              </a:buClr>
              <a:buSzPct val="80000"/>
            </a:pPr>
            <a:r>
              <a:rPr lang="en-US" sz="1200" kern="0">
                <a:solidFill>
                  <a:schemeClr val="bg1"/>
                </a:solidFill>
                <a:latin typeface="+mn-lt"/>
                <a:ea typeface="Arial Unicode MS" pitchFamily="34" charset="-128"/>
                <a:cs typeface="Arial Unicode MS" pitchFamily="34" charset="-128"/>
              </a:rPr>
              <a:t>1</a:t>
            </a:r>
          </a:p>
        </p:txBody>
      </p:sp>
      <p:sp>
        <p:nvSpPr>
          <p:cNvPr id="21" name="Oval 20">
            <a:extLst>
              <a:ext uri="{FF2B5EF4-FFF2-40B4-BE49-F238E27FC236}">
                <a16:creationId xmlns:a16="http://schemas.microsoft.com/office/drawing/2014/main" id="{CCBDB6A3-E8BD-E362-716C-972CC74F29E8}"/>
              </a:ext>
            </a:extLst>
          </p:cNvPr>
          <p:cNvSpPr/>
          <p:nvPr/>
        </p:nvSpPr>
        <p:spPr bwMode="gray">
          <a:xfrm>
            <a:off x="9284124" y="3521416"/>
            <a:ext cx="228600" cy="228600"/>
          </a:xfrm>
          <a:prstGeom prst="ellipse">
            <a:avLst/>
          </a:prstGeom>
          <a:solidFill>
            <a:srgbClr val="0070F2"/>
          </a:solidFill>
          <a:ln w="6350" algn="ctr">
            <a:solidFill>
              <a:srgbClr val="0070F2"/>
            </a:solidFill>
            <a:miter lim="800000"/>
            <a:headEnd/>
            <a:tailEnd/>
          </a:ln>
        </p:spPr>
        <p:txBody>
          <a:bodyPr lIns="89977" tIns="71981" rIns="89977" bIns="71981" rtlCol="0" anchor="ctr"/>
          <a:lstStyle/>
          <a:p>
            <a:pPr algn="ctr" fontAlgn="base">
              <a:spcBef>
                <a:spcPct val="50000"/>
              </a:spcBef>
              <a:spcAft>
                <a:spcPct val="0"/>
              </a:spcAft>
              <a:buClr>
                <a:srgbClr val="F0AB00"/>
              </a:buClr>
              <a:buSzPct val="80000"/>
            </a:pPr>
            <a:r>
              <a:rPr lang="en-US" sz="1200" kern="0">
                <a:solidFill>
                  <a:schemeClr val="bg1"/>
                </a:solidFill>
                <a:latin typeface="+mn-lt"/>
                <a:ea typeface="Arial Unicode MS" pitchFamily="34" charset="-128"/>
                <a:cs typeface="Arial Unicode MS" pitchFamily="34" charset="-128"/>
              </a:rPr>
              <a:t>2</a:t>
            </a:r>
          </a:p>
        </p:txBody>
      </p:sp>
      <p:sp>
        <p:nvSpPr>
          <p:cNvPr id="22" name="Oval 21">
            <a:extLst>
              <a:ext uri="{FF2B5EF4-FFF2-40B4-BE49-F238E27FC236}">
                <a16:creationId xmlns:a16="http://schemas.microsoft.com/office/drawing/2014/main" id="{515AA0DF-07A1-2231-C517-5D73914AFFB1}"/>
              </a:ext>
            </a:extLst>
          </p:cNvPr>
          <p:cNvSpPr/>
          <p:nvPr/>
        </p:nvSpPr>
        <p:spPr bwMode="gray">
          <a:xfrm>
            <a:off x="3318997" y="4084654"/>
            <a:ext cx="228600" cy="228600"/>
          </a:xfrm>
          <a:prstGeom prst="ellipse">
            <a:avLst/>
          </a:prstGeom>
          <a:solidFill>
            <a:srgbClr val="0070F2"/>
          </a:solidFill>
          <a:ln w="6350" algn="ctr">
            <a:solidFill>
              <a:srgbClr val="0070F2"/>
            </a:solidFill>
            <a:miter lim="800000"/>
            <a:headEnd/>
            <a:tailEnd/>
          </a:ln>
        </p:spPr>
        <p:txBody>
          <a:bodyPr lIns="89977" tIns="71981" rIns="89977" bIns="71981" rtlCol="0" anchor="ctr"/>
          <a:lstStyle/>
          <a:p>
            <a:pPr algn="ctr" fontAlgn="base">
              <a:spcBef>
                <a:spcPct val="50000"/>
              </a:spcBef>
              <a:spcAft>
                <a:spcPct val="0"/>
              </a:spcAft>
              <a:buClr>
                <a:srgbClr val="F0AB00"/>
              </a:buClr>
              <a:buSzPct val="80000"/>
            </a:pPr>
            <a:r>
              <a:rPr lang="en-US" sz="1200" kern="0">
                <a:solidFill>
                  <a:schemeClr val="bg1"/>
                </a:solidFill>
                <a:latin typeface="+mn-lt"/>
                <a:ea typeface="Arial Unicode MS" pitchFamily="34" charset="-128"/>
                <a:cs typeface="Arial Unicode MS" pitchFamily="34" charset="-128"/>
              </a:rPr>
              <a:t>3</a:t>
            </a:r>
          </a:p>
        </p:txBody>
      </p:sp>
      <p:sp>
        <p:nvSpPr>
          <p:cNvPr id="23" name="Oval 22">
            <a:extLst>
              <a:ext uri="{FF2B5EF4-FFF2-40B4-BE49-F238E27FC236}">
                <a16:creationId xmlns:a16="http://schemas.microsoft.com/office/drawing/2014/main" id="{49DA671A-8C0F-CC3F-B707-A1DBB3F392A4}"/>
              </a:ext>
            </a:extLst>
          </p:cNvPr>
          <p:cNvSpPr/>
          <p:nvPr/>
        </p:nvSpPr>
        <p:spPr bwMode="gray">
          <a:xfrm>
            <a:off x="10627159" y="4758420"/>
            <a:ext cx="228600" cy="228600"/>
          </a:xfrm>
          <a:prstGeom prst="ellipse">
            <a:avLst/>
          </a:prstGeom>
          <a:solidFill>
            <a:srgbClr val="0070F2"/>
          </a:solidFill>
          <a:ln w="6350" algn="ctr">
            <a:solidFill>
              <a:srgbClr val="0070F2"/>
            </a:solidFill>
            <a:miter lim="800000"/>
            <a:headEnd/>
            <a:tailEnd/>
          </a:ln>
        </p:spPr>
        <p:txBody>
          <a:bodyPr lIns="89977" tIns="71981" rIns="89977" bIns="71981" rtlCol="0" anchor="ctr"/>
          <a:lstStyle/>
          <a:p>
            <a:pPr algn="ctr" fontAlgn="base">
              <a:spcBef>
                <a:spcPct val="50000"/>
              </a:spcBef>
              <a:spcAft>
                <a:spcPct val="0"/>
              </a:spcAft>
              <a:buClr>
                <a:srgbClr val="F0AB00"/>
              </a:buClr>
              <a:buSzPct val="80000"/>
            </a:pPr>
            <a:r>
              <a:rPr lang="en-US" sz="1200" kern="0">
                <a:solidFill>
                  <a:schemeClr val="bg1"/>
                </a:solidFill>
                <a:latin typeface="+mn-lt"/>
                <a:ea typeface="Arial Unicode MS" pitchFamily="34" charset="-128"/>
                <a:cs typeface="Arial Unicode MS" pitchFamily="34" charset="-128"/>
              </a:rPr>
              <a:t>5</a:t>
            </a:r>
          </a:p>
        </p:txBody>
      </p:sp>
      <p:sp>
        <p:nvSpPr>
          <p:cNvPr id="24" name="Oval 23">
            <a:extLst>
              <a:ext uri="{FF2B5EF4-FFF2-40B4-BE49-F238E27FC236}">
                <a16:creationId xmlns:a16="http://schemas.microsoft.com/office/drawing/2014/main" id="{17EECAE3-A0E1-03A7-5951-BBC4A0B9491B}"/>
              </a:ext>
            </a:extLst>
          </p:cNvPr>
          <p:cNvSpPr/>
          <p:nvPr/>
        </p:nvSpPr>
        <p:spPr bwMode="gray">
          <a:xfrm>
            <a:off x="11452141" y="4269613"/>
            <a:ext cx="228600" cy="228600"/>
          </a:xfrm>
          <a:prstGeom prst="ellipse">
            <a:avLst/>
          </a:prstGeom>
          <a:solidFill>
            <a:srgbClr val="0070F2"/>
          </a:solidFill>
          <a:ln w="6350" algn="ctr">
            <a:solidFill>
              <a:srgbClr val="0070F2"/>
            </a:solidFill>
            <a:miter lim="800000"/>
            <a:headEnd/>
            <a:tailEnd/>
          </a:ln>
        </p:spPr>
        <p:txBody>
          <a:bodyPr lIns="89977" tIns="71981" rIns="89977" bIns="71981" rtlCol="0" anchor="ctr"/>
          <a:lstStyle/>
          <a:p>
            <a:pPr algn="ctr" fontAlgn="base">
              <a:spcBef>
                <a:spcPct val="50000"/>
              </a:spcBef>
              <a:spcAft>
                <a:spcPct val="0"/>
              </a:spcAft>
              <a:buClr>
                <a:srgbClr val="F0AB00"/>
              </a:buClr>
              <a:buSzPct val="80000"/>
            </a:pPr>
            <a:r>
              <a:rPr lang="en-US" sz="1200" kern="0">
                <a:solidFill>
                  <a:schemeClr val="bg1"/>
                </a:solidFill>
                <a:latin typeface="+mn-lt"/>
                <a:ea typeface="Arial Unicode MS" pitchFamily="34" charset="-128"/>
                <a:cs typeface="Arial Unicode MS" pitchFamily="34" charset="-128"/>
              </a:rPr>
              <a:t>4</a:t>
            </a:r>
          </a:p>
        </p:txBody>
      </p:sp>
    </p:spTree>
    <p:extLst>
      <p:ext uri="{BB962C8B-B14F-4D97-AF65-F5344CB8AC3E}">
        <p14:creationId xmlns:p14="http://schemas.microsoft.com/office/powerpoint/2010/main" val="112894510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0C4A074B-5028-761F-E844-C7BB90856F6C}"/>
              </a:ext>
            </a:extLst>
          </p:cNvPr>
          <p:cNvPicPr>
            <a:picLocks noChangeAspect="1"/>
          </p:cNvPicPr>
          <p:nvPr/>
        </p:nvPicPr>
        <p:blipFill>
          <a:blip r:embed="rId3"/>
          <a:stretch>
            <a:fillRect/>
          </a:stretch>
        </p:blipFill>
        <p:spPr>
          <a:xfrm>
            <a:off x="3970903" y="702177"/>
            <a:ext cx="5193795" cy="4095604"/>
          </a:xfrm>
          <a:prstGeom prst="rect">
            <a:avLst/>
          </a:prstGeom>
          <a:ln>
            <a:solidFill>
              <a:srgbClr val="00144A"/>
            </a:solidFill>
          </a:ln>
        </p:spPr>
      </p:pic>
      <p:pic>
        <p:nvPicPr>
          <p:cNvPr id="8" name="Picture 7">
            <a:extLst>
              <a:ext uri="{FF2B5EF4-FFF2-40B4-BE49-F238E27FC236}">
                <a16:creationId xmlns:a16="http://schemas.microsoft.com/office/drawing/2014/main" id="{F0EEC479-4A75-0B3A-4437-53BDEFED6F61}"/>
              </a:ext>
            </a:extLst>
          </p:cNvPr>
          <p:cNvPicPr>
            <a:picLocks noChangeAspect="1"/>
          </p:cNvPicPr>
          <p:nvPr/>
        </p:nvPicPr>
        <p:blipFill>
          <a:blip r:embed="rId4"/>
          <a:stretch>
            <a:fillRect/>
          </a:stretch>
        </p:blipFill>
        <p:spPr>
          <a:xfrm>
            <a:off x="3970904" y="5019298"/>
            <a:ext cx="7526716" cy="1502030"/>
          </a:xfrm>
          <a:prstGeom prst="rect">
            <a:avLst/>
          </a:prstGeom>
          <a:ln>
            <a:solidFill>
              <a:srgbClr val="00144A"/>
            </a:solidFill>
          </a:ln>
        </p:spPr>
      </p:pic>
      <p:pic>
        <p:nvPicPr>
          <p:cNvPr id="13" name="Picture 12">
            <a:extLst>
              <a:ext uri="{FF2B5EF4-FFF2-40B4-BE49-F238E27FC236}">
                <a16:creationId xmlns:a16="http://schemas.microsoft.com/office/drawing/2014/main" id="{2F6C7890-D3F8-9097-C582-0FE92C4F01B7}"/>
              </a:ext>
            </a:extLst>
          </p:cNvPr>
          <p:cNvPicPr>
            <a:picLocks noChangeAspect="1"/>
          </p:cNvPicPr>
          <p:nvPr/>
        </p:nvPicPr>
        <p:blipFill>
          <a:blip r:embed="rId5"/>
          <a:stretch>
            <a:fillRect/>
          </a:stretch>
        </p:blipFill>
        <p:spPr>
          <a:xfrm>
            <a:off x="7401009" y="2062440"/>
            <a:ext cx="4105280" cy="2735341"/>
          </a:xfrm>
          <a:prstGeom prst="rect">
            <a:avLst/>
          </a:prstGeom>
          <a:ln>
            <a:solidFill>
              <a:srgbClr val="00144A"/>
            </a:solidFill>
          </a:ln>
        </p:spPr>
      </p:pic>
      <p:sp>
        <p:nvSpPr>
          <p:cNvPr id="18" name="Text Placeholder 17">
            <a:extLst>
              <a:ext uri="{FF2B5EF4-FFF2-40B4-BE49-F238E27FC236}">
                <a16:creationId xmlns:a16="http://schemas.microsoft.com/office/drawing/2014/main" id="{EF786D86-6B0F-77DB-9192-1518A815D2F6}"/>
              </a:ext>
            </a:extLst>
          </p:cNvPr>
          <p:cNvSpPr>
            <a:spLocks noGrp="1"/>
          </p:cNvSpPr>
          <p:nvPr>
            <p:ph type="body" sz="quarter" idx="10"/>
          </p:nvPr>
        </p:nvSpPr>
        <p:spPr>
          <a:xfrm>
            <a:off x="503870" y="1548000"/>
            <a:ext cx="2906596" cy="4787900"/>
          </a:xfrm>
        </p:spPr>
        <p:txBody>
          <a:bodyPr anchor="ctr"/>
          <a:lstStyle/>
          <a:p>
            <a:pPr defTabSz="914126">
              <a:spcBef>
                <a:spcPts val="0"/>
              </a:spcBef>
              <a:buClr>
                <a:srgbClr val="F0AB00"/>
              </a:buClr>
              <a:buSzPct val="90000"/>
              <a:buNone/>
              <a:defRPr/>
            </a:pPr>
            <a:r>
              <a:rPr lang="en-US" sz="1400">
                <a:solidFill>
                  <a:srgbClr val="000000"/>
                </a:solidFill>
              </a:rPr>
              <a:t>Expanded details of the line items:</a:t>
            </a:r>
          </a:p>
          <a:p>
            <a:pPr marL="347472" indent="-347472" defTabSz="914126">
              <a:spcBef>
                <a:spcPts val="0"/>
              </a:spcBef>
              <a:buClr>
                <a:srgbClr val="F0AB00"/>
              </a:buClr>
              <a:buSzPct val="90000"/>
              <a:defRPr/>
            </a:pPr>
            <a:endParaRPr lang="en-US" sz="1400">
              <a:solidFill>
                <a:srgbClr val="000000"/>
              </a:solidFill>
            </a:endParaRPr>
          </a:p>
          <a:p>
            <a:pPr marL="347472" indent="-347472" defTabSz="914126">
              <a:spcBef>
                <a:spcPts val="0"/>
              </a:spcBef>
              <a:buClr>
                <a:srgbClr val="0070F2"/>
              </a:buClr>
              <a:buSzPct val="100000"/>
              <a:buFont typeface="+mj-lt"/>
              <a:buAutoNum type="arabicPeriod"/>
              <a:defRPr/>
            </a:pPr>
            <a:r>
              <a:rPr lang="en-US" sz="1400" b="1">
                <a:solidFill>
                  <a:srgbClr val="000000"/>
                </a:solidFill>
              </a:rPr>
              <a:t>Status </a:t>
            </a:r>
            <a:r>
              <a:rPr lang="en-US" sz="1400">
                <a:solidFill>
                  <a:srgbClr val="000000"/>
                </a:solidFill>
              </a:rPr>
              <a:t>of the line items </a:t>
            </a:r>
            <a:r>
              <a:rPr lang="en-US" sz="1400" kern="0">
                <a:solidFill>
                  <a:srgbClr val="000000"/>
                </a:solidFill>
                <a:ea typeface="Arial Unicode MS" pitchFamily="34" charset="-128"/>
                <a:cs typeface="Arial Unicode MS" pitchFamily="34" charset="-128"/>
              </a:rPr>
              <a:t>(previously confirmed or previously shipped items).</a:t>
            </a:r>
          </a:p>
          <a:p>
            <a:pPr marL="347472" indent="-347472" defTabSz="914126">
              <a:spcBef>
                <a:spcPts val="0"/>
              </a:spcBef>
              <a:buClr>
                <a:srgbClr val="0070F2"/>
              </a:buClr>
              <a:buSzPct val="100000"/>
              <a:buFont typeface="+mj-lt"/>
              <a:buAutoNum type="arabicPeriod"/>
              <a:defRPr/>
            </a:pPr>
            <a:r>
              <a:rPr lang="en-US" sz="1400" b="1" kern="0">
                <a:solidFill>
                  <a:srgbClr val="000000"/>
                </a:solidFill>
                <a:ea typeface="Arial Unicode MS" pitchFamily="34" charset="-128"/>
                <a:cs typeface="Arial Unicode MS" pitchFamily="34" charset="-128"/>
              </a:rPr>
              <a:t>Control keys </a:t>
            </a:r>
            <a:r>
              <a:rPr lang="en-US" sz="1400" kern="0">
                <a:solidFill>
                  <a:srgbClr val="000000"/>
                </a:solidFill>
                <a:ea typeface="Arial Unicode MS" pitchFamily="34" charset="-128"/>
                <a:cs typeface="Arial Unicode MS" pitchFamily="34" charset="-128"/>
              </a:rPr>
              <a:t>show the actions that are allowed on this line item. </a:t>
            </a:r>
          </a:p>
          <a:p>
            <a:pPr marL="347472" indent="-347472" defTabSz="914126">
              <a:spcBef>
                <a:spcPts val="0"/>
              </a:spcBef>
              <a:buClr>
                <a:srgbClr val="0070F2"/>
              </a:buClr>
              <a:buSzPct val="100000"/>
              <a:buFont typeface="+mj-lt"/>
              <a:buAutoNum type="arabicPeriod"/>
              <a:defRPr/>
            </a:pPr>
            <a:r>
              <a:rPr lang="en-US" sz="1400" kern="0">
                <a:solidFill>
                  <a:srgbClr val="000000"/>
                </a:solidFill>
                <a:ea typeface="Arial Unicode MS" pitchFamily="34" charset="-128"/>
                <a:cs typeface="Arial Unicode MS" pitchFamily="34" charset="-128"/>
              </a:rPr>
              <a:t>Customer can add </a:t>
            </a:r>
            <a:r>
              <a:rPr lang="en-US" sz="1400" b="1" kern="0">
                <a:solidFill>
                  <a:srgbClr val="000000"/>
                </a:solidFill>
                <a:ea typeface="Arial Unicode MS" pitchFamily="34" charset="-128"/>
                <a:cs typeface="Arial Unicode MS" pitchFamily="34" charset="-128"/>
              </a:rPr>
              <a:t>comments</a:t>
            </a:r>
            <a:r>
              <a:rPr lang="en-US" sz="1400" kern="0">
                <a:solidFill>
                  <a:srgbClr val="000000"/>
                </a:solidFill>
                <a:ea typeface="Arial Unicode MS" pitchFamily="34" charset="-128"/>
                <a:cs typeface="Arial Unicode MS" pitchFamily="34" charset="-128"/>
              </a:rPr>
              <a:t> about line items and their description.</a:t>
            </a:r>
          </a:p>
          <a:p>
            <a:pPr marL="347472" indent="-347472" defTabSz="914126">
              <a:spcBef>
                <a:spcPts val="0"/>
              </a:spcBef>
              <a:buClr>
                <a:srgbClr val="0070F2"/>
              </a:buClr>
              <a:buSzPct val="100000"/>
              <a:buFont typeface="+mj-lt"/>
              <a:buAutoNum type="arabicPeriod"/>
              <a:defRPr/>
            </a:pPr>
            <a:r>
              <a:rPr lang="en-US" sz="1400" kern="0">
                <a:solidFill>
                  <a:srgbClr val="000000"/>
                </a:solidFill>
                <a:ea typeface="Arial Unicode MS" pitchFamily="34" charset="-128"/>
                <a:cs typeface="Arial Unicode MS" pitchFamily="34" charset="-128"/>
              </a:rPr>
              <a:t>More information on item </a:t>
            </a:r>
            <a:r>
              <a:rPr lang="en-US" sz="1400" b="1" kern="0">
                <a:solidFill>
                  <a:srgbClr val="000000"/>
                </a:solidFill>
                <a:ea typeface="Arial Unicode MS" pitchFamily="34" charset="-128"/>
                <a:cs typeface="Arial Unicode MS" pitchFamily="34" charset="-128"/>
              </a:rPr>
              <a:t>serial numbers </a:t>
            </a:r>
            <a:r>
              <a:rPr lang="en-US" sz="1400" kern="0">
                <a:solidFill>
                  <a:srgbClr val="000000"/>
                </a:solidFill>
                <a:ea typeface="Arial Unicode MS" pitchFamily="34" charset="-128"/>
                <a:cs typeface="Arial Unicode MS" pitchFamily="34" charset="-128"/>
              </a:rPr>
              <a:t>can be provided. Click on </a:t>
            </a:r>
            <a:r>
              <a:rPr lang="en-US" sz="1400" b="1" kern="0">
                <a:solidFill>
                  <a:srgbClr val="000000"/>
                </a:solidFill>
                <a:ea typeface="Arial Unicode MS" pitchFamily="34" charset="-128"/>
                <a:cs typeface="Arial Unicode MS" pitchFamily="34" charset="-128"/>
              </a:rPr>
              <a:t>Details</a:t>
            </a:r>
            <a:r>
              <a:rPr lang="en-US" sz="1400" kern="0">
                <a:solidFill>
                  <a:srgbClr val="000000"/>
                </a:solidFill>
                <a:ea typeface="Arial Unicode MS" pitchFamily="34" charset="-128"/>
                <a:cs typeface="Arial Unicode MS" pitchFamily="34" charset="-128"/>
              </a:rPr>
              <a:t> to view and download.</a:t>
            </a:r>
          </a:p>
          <a:p>
            <a:pPr marL="347472" indent="-347472" defTabSz="914126">
              <a:spcBef>
                <a:spcPts val="0"/>
              </a:spcBef>
              <a:buClr>
                <a:srgbClr val="0070F2"/>
              </a:buClr>
              <a:buSzPct val="100000"/>
              <a:buFont typeface="+mj-lt"/>
              <a:buAutoNum type="arabicPeriod"/>
              <a:defRPr/>
            </a:pPr>
            <a:r>
              <a:rPr lang="en-US" sz="1400" b="1" kern="0">
                <a:solidFill>
                  <a:srgbClr val="000000"/>
                </a:solidFill>
                <a:ea typeface="Arial Unicode MS" pitchFamily="34" charset="-128"/>
                <a:cs typeface="Arial Unicode MS" pitchFamily="34" charset="-128"/>
              </a:rPr>
              <a:t>Schedule lines </a:t>
            </a:r>
            <a:r>
              <a:rPr lang="en-US" sz="1400" kern="0">
                <a:solidFill>
                  <a:srgbClr val="000000"/>
                </a:solidFill>
                <a:ea typeface="Arial Unicode MS" pitchFamily="34" charset="-128"/>
                <a:cs typeface="Arial Unicode MS" pitchFamily="34" charset="-128"/>
              </a:rPr>
              <a:t>show the quantities planned for specified delivery dates.</a:t>
            </a:r>
          </a:p>
          <a:p>
            <a:pPr marL="347472" indent="-347472" defTabSz="914126">
              <a:spcBef>
                <a:spcPts val="0"/>
              </a:spcBef>
              <a:buClr>
                <a:srgbClr val="0070F2"/>
              </a:buClr>
              <a:buSzPct val="100000"/>
              <a:buFont typeface="+mj-lt"/>
              <a:buAutoNum type="arabicPeriod"/>
              <a:defRPr/>
            </a:pPr>
            <a:r>
              <a:rPr lang="en-US" sz="1400" kern="0">
                <a:solidFill>
                  <a:srgbClr val="000000"/>
                </a:solidFill>
                <a:ea typeface="Arial Unicode MS" pitchFamily="34" charset="-128"/>
                <a:cs typeface="Arial Unicode MS" pitchFamily="34" charset="-128"/>
              </a:rPr>
              <a:t>Additional details might be provided in </a:t>
            </a:r>
            <a:r>
              <a:rPr lang="en-US" sz="1400" b="1" kern="0">
                <a:solidFill>
                  <a:srgbClr val="000000"/>
                </a:solidFill>
                <a:ea typeface="Arial Unicode MS" pitchFamily="34" charset="-128"/>
                <a:cs typeface="Arial Unicode MS" pitchFamily="34" charset="-128"/>
              </a:rPr>
              <a:t>Other information </a:t>
            </a:r>
            <a:r>
              <a:rPr lang="en-US" sz="1400" kern="0">
                <a:solidFill>
                  <a:srgbClr val="000000"/>
                </a:solidFill>
                <a:ea typeface="Arial Unicode MS" pitchFamily="34" charset="-128"/>
                <a:cs typeface="Arial Unicode MS" pitchFamily="34" charset="-128"/>
              </a:rPr>
              <a:t>section.</a:t>
            </a:r>
          </a:p>
          <a:p>
            <a:pPr marL="347472" indent="-347472">
              <a:spcBef>
                <a:spcPts val="0"/>
              </a:spcBef>
            </a:pPr>
            <a:endParaRPr lang="en-US" sz="1400"/>
          </a:p>
        </p:txBody>
      </p:sp>
      <p:sp>
        <p:nvSpPr>
          <p:cNvPr id="17" name="Title 16">
            <a:extLst>
              <a:ext uri="{FF2B5EF4-FFF2-40B4-BE49-F238E27FC236}">
                <a16:creationId xmlns:a16="http://schemas.microsoft.com/office/drawing/2014/main" id="{7BAC1BC9-4CB7-6AB7-6B85-8C035ACEB555}"/>
              </a:ext>
            </a:extLst>
          </p:cNvPr>
          <p:cNvSpPr>
            <a:spLocks noGrp="1"/>
          </p:cNvSpPr>
          <p:nvPr>
            <p:ph type="title"/>
          </p:nvPr>
        </p:nvSpPr>
        <p:spPr>
          <a:xfrm>
            <a:off x="503869" y="504000"/>
            <a:ext cx="11183564" cy="738664"/>
          </a:xfrm>
        </p:spPr>
        <p:txBody>
          <a:bodyPr/>
          <a:lstStyle/>
          <a:p>
            <a:r>
              <a:rPr lang="en-US" sz="2400" b="0"/>
              <a:t>Purchase Order</a:t>
            </a:r>
            <a:br>
              <a:rPr lang="en-US" sz="2400" b="0">
                <a:solidFill>
                  <a:srgbClr val="FFFFFF"/>
                </a:solidFill>
              </a:rPr>
            </a:br>
            <a:r>
              <a:rPr lang="en-US" sz="2400" b="0">
                <a:solidFill>
                  <a:srgbClr val="0070F2"/>
                </a:solidFill>
              </a:rPr>
              <a:t>Line Items Details</a:t>
            </a:r>
            <a:endParaRPr lang="en-US"/>
          </a:p>
        </p:txBody>
      </p:sp>
      <p:sp>
        <p:nvSpPr>
          <p:cNvPr id="2" name="Oval 1">
            <a:extLst>
              <a:ext uri="{FF2B5EF4-FFF2-40B4-BE49-F238E27FC236}">
                <a16:creationId xmlns:a16="http://schemas.microsoft.com/office/drawing/2014/main" id="{732D2C45-E88A-7B4D-99C1-4DCCA8D15E87}"/>
              </a:ext>
            </a:extLst>
          </p:cNvPr>
          <p:cNvSpPr/>
          <p:nvPr/>
        </p:nvSpPr>
        <p:spPr bwMode="gray">
          <a:xfrm>
            <a:off x="3720616" y="643272"/>
            <a:ext cx="228600" cy="228600"/>
          </a:xfrm>
          <a:prstGeom prst="ellipse">
            <a:avLst/>
          </a:prstGeom>
          <a:solidFill>
            <a:srgbClr val="0070F2"/>
          </a:solidFill>
          <a:ln w="6350" algn="ctr">
            <a:solidFill>
              <a:srgbClr val="0070F2"/>
            </a:solidFill>
            <a:miter lim="800000"/>
            <a:headEnd/>
            <a:tailEnd/>
          </a:ln>
        </p:spPr>
        <p:txBody>
          <a:bodyPr lIns="89977" tIns="71981" rIns="89977" bIns="71981" rtlCol="0" anchor="ctr"/>
          <a:lstStyle/>
          <a:p>
            <a:pPr algn="ctr" fontAlgn="base">
              <a:spcBef>
                <a:spcPct val="50000"/>
              </a:spcBef>
              <a:spcAft>
                <a:spcPct val="0"/>
              </a:spcAft>
              <a:buClr>
                <a:srgbClr val="F0AB00"/>
              </a:buClr>
              <a:buSzPct val="80000"/>
            </a:pPr>
            <a:r>
              <a:rPr lang="en-US" sz="1200" kern="0">
                <a:solidFill>
                  <a:schemeClr val="bg1"/>
                </a:solidFill>
                <a:latin typeface="+mn-lt"/>
                <a:ea typeface="Arial Unicode MS" pitchFamily="34" charset="-128"/>
                <a:cs typeface="Arial Unicode MS" pitchFamily="34" charset="-128"/>
              </a:rPr>
              <a:t>1</a:t>
            </a:r>
          </a:p>
        </p:txBody>
      </p:sp>
      <p:sp>
        <p:nvSpPr>
          <p:cNvPr id="4" name="Oval 3">
            <a:extLst>
              <a:ext uri="{FF2B5EF4-FFF2-40B4-BE49-F238E27FC236}">
                <a16:creationId xmlns:a16="http://schemas.microsoft.com/office/drawing/2014/main" id="{82876C29-8F39-09DD-7A52-F507A3BAE040}"/>
              </a:ext>
            </a:extLst>
          </p:cNvPr>
          <p:cNvSpPr/>
          <p:nvPr/>
        </p:nvSpPr>
        <p:spPr bwMode="gray">
          <a:xfrm>
            <a:off x="3705375" y="2165455"/>
            <a:ext cx="228600" cy="228600"/>
          </a:xfrm>
          <a:prstGeom prst="ellipse">
            <a:avLst/>
          </a:prstGeom>
          <a:solidFill>
            <a:srgbClr val="0070F2"/>
          </a:solidFill>
          <a:ln w="6350" algn="ctr">
            <a:solidFill>
              <a:srgbClr val="0070F2"/>
            </a:solidFill>
            <a:miter lim="800000"/>
            <a:headEnd/>
            <a:tailEnd/>
          </a:ln>
        </p:spPr>
        <p:txBody>
          <a:bodyPr lIns="89977" tIns="71981" rIns="89977" bIns="71981" rtlCol="0" anchor="ctr"/>
          <a:lstStyle/>
          <a:p>
            <a:pPr algn="ctr" fontAlgn="base">
              <a:spcBef>
                <a:spcPct val="50000"/>
              </a:spcBef>
              <a:spcAft>
                <a:spcPct val="0"/>
              </a:spcAft>
              <a:buClr>
                <a:srgbClr val="F0AB00"/>
              </a:buClr>
              <a:buSzPct val="80000"/>
            </a:pPr>
            <a:r>
              <a:rPr lang="en-US" sz="1200" kern="0">
                <a:solidFill>
                  <a:schemeClr val="bg1"/>
                </a:solidFill>
                <a:latin typeface="+mn-lt"/>
                <a:ea typeface="Arial Unicode MS" pitchFamily="34" charset="-128"/>
                <a:cs typeface="Arial Unicode MS" pitchFamily="34" charset="-128"/>
              </a:rPr>
              <a:t>2</a:t>
            </a:r>
          </a:p>
        </p:txBody>
      </p:sp>
      <p:sp>
        <p:nvSpPr>
          <p:cNvPr id="5" name="Oval 4">
            <a:extLst>
              <a:ext uri="{FF2B5EF4-FFF2-40B4-BE49-F238E27FC236}">
                <a16:creationId xmlns:a16="http://schemas.microsoft.com/office/drawing/2014/main" id="{624D8573-F4D1-DCBD-A1DD-70E6379237A2}"/>
              </a:ext>
            </a:extLst>
          </p:cNvPr>
          <p:cNvSpPr/>
          <p:nvPr/>
        </p:nvSpPr>
        <p:spPr bwMode="gray">
          <a:xfrm>
            <a:off x="3698929" y="3073937"/>
            <a:ext cx="228600" cy="228600"/>
          </a:xfrm>
          <a:prstGeom prst="ellipse">
            <a:avLst/>
          </a:prstGeom>
          <a:solidFill>
            <a:srgbClr val="0070F2"/>
          </a:solidFill>
          <a:ln w="6350" algn="ctr">
            <a:solidFill>
              <a:srgbClr val="0070F2"/>
            </a:solidFill>
            <a:miter lim="800000"/>
            <a:headEnd/>
            <a:tailEnd/>
          </a:ln>
        </p:spPr>
        <p:txBody>
          <a:bodyPr lIns="89977" tIns="71981" rIns="89977" bIns="71981" rtlCol="0" anchor="ctr"/>
          <a:lstStyle/>
          <a:p>
            <a:pPr algn="ctr" fontAlgn="base">
              <a:spcBef>
                <a:spcPct val="50000"/>
              </a:spcBef>
              <a:spcAft>
                <a:spcPct val="0"/>
              </a:spcAft>
              <a:buClr>
                <a:srgbClr val="F0AB00"/>
              </a:buClr>
              <a:buSzPct val="80000"/>
            </a:pPr>
            <a:r>
              <a:rPr lang="en-US" sz="1200" kern="0">
                <a:solidFill>
                  <a:schemeClr val="bg1"/>
                </a:solidFill>
                <a:latin typeface="+mn-lt"/>
                <a:ea typeface="Arial Unicode MS" pitchFamily="34" charset="-128"/>
                <a:cs typeface="Arial Unicode MS" pitchFamily="34" charset="-128"/>
              </a:rPr>
              <a:t>3</a:t>
            </a:r>
          </a:p>
        </p:txBody>
      </p:sp>
      <p:sp>
        <p:nvSpPr>
          <p:cNvPr id="12" name="Oval 11">
            <a:extLst>
              <a:ext uri="{FF2B5EF4-FFF2-40B4-BE49-F238E27FC236}">
                <a16:creationId xmlns:a16="http://schemas.microsoft.com/office/drawing/2014/main" id="{1DDBEC54-75D1-9770-7929-27ACC461B53A}"/>
              </a:ext>
            </a:extLst>
          </p:cNvPr>
          <p:cNvSpPr/>
          <p:nvPr/>
        </p:nvSpPr>
        <p:spPr bwMode="gray">
          <a:xfrm>
            <a:off x="3699513" y="3993050"/>
            <a:ext cx="228600" cy="228600"/>
          </a:xfrm>
          <a:prstGeom prst="ellipse">
            <a:avLst/>
          </a:prstGeom>
          <a:solidFill>
            <a:srgbClr val="0070F2"/>
          </a:solidFill>
          <a:ln w="6350" algn="ctr">
            <a:solidFill>
              <a:srgbClr val="0070F2"/>
            </a:solidFill>
            <a:miter lim="800000"/>
            <a:headEnd/>
            <a:tailEnd/>
          </a:ln>
        </p:spPr>
        <p:txBody>
          <a:bodyPr lIns="89977" tIns="71981" rIns="89977" bIns="71981" rtlCol="0" anchor="ctr"/>
          <a:lstStyle/>
          <a:p>
            <a:pPr algn="ctr" fontAlgn="base">
              <a:spcBef>
                <a:spcPct val="50000"/>
              </a:spcBef>
              <a:spcAft>
                <a:spcPct val="0"/>
              </a:spcAft>
              <a:buClr>
                <a:srgbClr val="F0AB00"/>
              </a:buClr>
              <a:buSzPct val="80000"/>
            </a:pPr>
            <a:r>
              <a:rPr lang="en-US" sz="1200" kern="0">
                <a:solidFill>
                  <a:schemeClr val="bg1"/>
                </a:solidFill>
                <a:latin typeface="+mn-lt"/>
                <a:ea typeface="Arial Unicode MS" pitchFamily="34" charset="-128"/>
                <a:cs typeface="Arial Unicode MS" pitchFamily="34" charset="-128"/>
              </a:rPr>
              <a:t>4</a:t>
            </a:r>
          </a:p>
        </p:txBody>
      </p:sp>
      <p:sp>
        <p:nvSpPr>
          <p:cNvPr id="14" name="Oval 13">
            <a:extLst>
              <a:ext uri="{FF2B5EF4-FFF2-40B4-BE49-F238E27FC236}">
                <a16:creationId xmlns:a16="http://schemas.microsoft.com/office/drawing/2014/main" id="{1270C97F-428E-6822-2A87-4ED98E2339CD}"/>
              </a:ext>
            </a:extLst>
          </p:cNvPr>
          <p:cNvSpPr/>
          <p:nvPr/>
        </p:nvSpPr>
        <p:spPr bwMode="gray">
          <a:xfrm>
            <a:off x="3705375" y="5019297"/>
            <a:ext cx="228600" cy="228600"/>
          </a:xfrm>
          <a:prstGeom prst="ellipse">
            <a:avLst/>
          </a:prstGeom>
          <a:solidFill>
            <a:srgbClr val="0070F2"/>
          </a:solidFill>
          <a:ln w="6350" algn="ctr">
            <a:solidFill>
              <a:srgbClr val="0070F2"/>
            </a:solidFill>
            <a:miter lim="800000"/>
            <a:headEnd/>
            <a:tailEnd/>
          </a:ln>
        </p:spPr>
        <p:txBody>
          <a:bodyPr lIns="89977" tIns="71981" rIns="89977" bIns="71981" rtlCol="0" anchor="ctr"/>
          <a:lstStyle/>
          <a:p>
            <a:pPr algn="ctr" fontAlgn="base">
              <a:spcBef>
                <a:spcPct val="50000"/>
              </a:spcBef>
              <a:spcAft>
                <a:spcPct val="0"/>
              </a:spcAft>
              <a:buClr>
                <a:srgbClr val="F0AB00"/>
              </a:buClr>
              <a:buSzPct val="80000"/>
            </a:pPr>
            <a:r>
              <a:rPr lang="en-US" sz="1200" kern="0">
                <a:solidFill>
                  <a:schemeClr val="bg1"/>
                </a:solidFill>
                <a:latin typeface="+mn-lt"/>
                <a:ea typeface="Arial Unicode MS" pitchFamily="34" charset="-128"/>
                <a:cs typeface="Arial Unicode MS" pitchFamily="34" charset="-128"/>
              </a:rPr>
              <a:t>5</a:t>
            </a:r>
          </a:p>
        </p:txBody>
      </p:sp>
      <p:sp>
        <p:nvSpPr>
          <p:cNvPr id="15" name="Oval 14">
            <a:extLst>
              <a:ext uri="{FF2B5EF4-FFF2-40B4-BE49-F238E27FC236}">
                <a16:creationId xmlns:a16="http://schemas.microsoft.com/office/drawing/2014/main" id="{F3091B7F-0204-5FA7-09F3-03DF9EECCBD0}"/>
              </a:ext>
            </a:extLst>
          </p:cNvPr>
          <p:cNvSpPr/>
          <p:nvPr/>
        </p:nvSpPr>
        <p:spPr bwMode="gray">
          <a:xfrm>
            <a:off x="3705375" y="5967795"/>
            <a:ext cx="228600" cy="228600"/>
          </a:xfrm>
          <a:prstGeom prst="ellipse">
            <a:avLst/>
          </a:prstGeom>
          <a:solidFill>
            <a:srgbClr val="0070F2"/>
          </a:solidFill>
          <a:ln w="6350" algn="ctr">
            <a:solidFill>
              <a:srgbClr val="0070F2"/>
            </a:solidFill>
            <a:miter lim="800000"/>
            <a:headEnd/>
            <a:tailEnd/>
          </a:ln>
        </p:spPr>
        <p:txBody>
          <a:bodyPr lIns="89977" tIns="71981" rIns="89977" bIns="71981" rtlCol="0" anchor="ctr"/>
          <a:lstStyle/>
          <a:p>
            <a:pPr algn="ctr" fontAlgn="base">
              <a:spcBef>
                <a:spcPct val="50000"/>
              </a:spcBef>
              <a:spcAft>
                <a:spcPct val="0"/>
              </a:spcAft>
              <a:buClr>
                <a:srgbClr val="F0AB00"/>
              </a:buClr>
              <a:buSzPct val="80000"/>
            </a:pPr>
            <a:r>
              <a:rPr lang="en-US" sz="1200" kern="0">
                <a:solidFill>
                  <a:schemeClr val="bg1"/>
                </a:solidFill>
                <a:latin typeface="+mn-lt"/>
                <a:ea typeface="Arial Unicode MS" pitchFamily="34" charset="-128"/>
                <a:cs typeface="Arial Unicode MS" pitchFamily="34" charset="-128"/>
              </a:rPr>
              <a:t>6</a:t>
            </a:r>
          </a:p>
        </p:txBody>
      </p:sp>
    </p:spTree>
    <p:extLst>
      <p:ext uri="{BB962C8B-B14F-4D97-AF65-F5344CB8AC3E}">
        <p14:creationId xmlns:p14="http://schemas.microsoft.com/office/powerpoint/2010/main" val="390102830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15">
            <a:extLst>
              <a:ext uri="{FF2B5EF4-FFF2-40B4-BE49-F238E27FC236}">
                <a16:creationId xmlns:a16="http://schemas.microsoft.com/office/drawing/2014/main" id="{301D144B-A2BC-9960-EA79-912805034BF6}"/>
              </a:ext>
            </a:extLst>
          </p:cNvPr>
          <p:cNvPicPr>
            <a:picLocks noChangeAspect="1"/>
          </p:cNvPicPr>
          <p:nvPr/>
        </p:nvPicPr>
        <p:blipFill>
          <a:blip r:embed="rId2"/>
          <a:stretch>
            <a:fillRect/>
          </a:stretch>
        </p:blipFill>
        <p:spPr>
          <a:xfrm>
            <a:off x="3696902" y="2794457"/>
            <a:ext cx="7990532" cy="962918"/>
          </a:xfrm>
          <a:prstGeom prst="rect">
            <a:avLst/>
          </a:prstGeom>
          <a:ln>
            <a:solidFill>
              <a:srgbClr val="00144A"/>
            </a:solidFill>
          </a:ln>
        </p:spPr>
      </p:pic>
      <p:pic>
        <p:nvPicPr>
          <p:cNvPr id="18" name="Picture 17">
            <a:extLst>
              <a:ext uri="{FF2B5EF4-FFF2-40B4-BE49-F238E27FC236}">
                <a16:creationId xmlns:a16="http://schemas.microsoft.com/office/drawing/2014/main" id="{FF834EC2-B28F-FF1E-1E5E-CA5DC84A656F}"/>
              </a:ext>
            </a:extLst>
          </p:cNvPr>
          <p:cNvPicPr>
            <a:picLocks noChangeAspect="1"/>
          </p:cNvPicPr>
          <p:nvPr/>
        </p:nvPicPr>
        <p:blipFill>
          <a:blip r:embed="rId3"/>
          <a:stretch>
            <a:fillRect/>
          </a:stretch>
        </p:blipFill>
        <p:spPr>
          <a:xfrm>
            <a:off x="3696902" y="4067139"/>
            <a:ext cx="7990532" cy="1014082"/>
          </a:xfrm>
          <a:prstGeom prst="rect">
            <a:avLst/>
          </a:prstGeom>
          <a:ln>
            <a:solidFill>
              <a:srgbClr val="00144A"/>
            </a:solidFill>
          </a:ln>
        </p:spPr>
      </p:pic>
      <p:sp>
        <p:nvSpPr>
          <p:cNvPr id="2" name="Text Placeholder 1">
            <a:extLst>
              <a:ext uri="{FF2B5EF4-FFF2-40B4-BE49-F238E27FC236}">
                <a16:creationId xmlns:a16="http://schemas.microsoft.com/office/drawing/2014/main" id="{06BD55F7-DD2B-76EA-02D3-F8E5CC18FD35}"/>
              </a:ext>
            </a:extLst>
          </p:cNvPr>
          <p:cNvSpPr>
            <a:spLocks noGrp="1"/>
          </p:cNvSpPr>
          <p:nvPr>
            <p:ph type="body" sz="quarter" idx="10"/>
          </p:nvPr>
        </p:nvSpPr>
        <p:spPr>
          <a:xfrm>
            <a:off x="501520" y="1506365"/>
            <a:ext cx="3017535" cy="3629220"/>
          </a:xfrm>
        </p:spPr>
        <p:txBody>
          <a:bodyPr anchor="ctr"/>
          <a:lstStyle/>
          <a:p>
            <a:pPr>
              <a:spcBef>
                <a:spcPts val="600"/>
              </a:spcBef>
            </a:pPr>
            <a:r>
              <a:rPr lang="en-US" sz="1400"/>
              <a:t>If customer edited a PO, PO status will appear as </a:t>
            </a:r>
            <a:r>
              <a:rPr lang="en-US" sz="1400" b="1"/>
              <a:t>Changed</a:t>
            </a:r>
            <a:r>
              <a:rPr lang="en-US" sz="1400"/>
              <a:t>. </a:t>
            </a:r>
          </a:p>
          <a:p>
            <a:pPr>
              <a:spcBef>
                <a:spcPts val="600"/>
              </a:spcBef>
            </a:pPr>
            <a:r>
              <a:rPr lang="en-US" sz="1400"/>
              <a:t>You will still be able to see previous versions of the document. </a:t>
            </a:r>
          </a:p>
          <a:p>
            <a:pPr>
              <a:spcBef>
                <a:spcPts val="600"/>
              </a:spcBef>
            </a:pPr>
            <a:r>
              <a:rPr lang="en-US" sz="1400"/>
              <a:t>The changes will be displayed in the Line items section:</a:t>
            </a:r>
          </a:p>
          <a:p>
            <a:pPr marL="342900" indent="-342900">
              <a:spcBef>
                <a:spcPts val="600"/>
              </a:spcBef>
              <a:buClr>
                <a:srgbClr val="0070F2"/>
              </a:buClr>
              <a:buSzPct val="100000"/>
              <a:buFont typeface="+mj-lt"/>
              <a:buAutoNum type="arabicPeriod"/>
            </a:pPr>
            <a:r>
              <a:rPr lang="en-US" sz="1400"/>
              <a:t>In case customer updated the PO, line item will be marked as </a:t>
            </a:r>
            <a:r>
              <a:rPr lang="en-US" sz="1400" b="1"/>
              <a:t>Edited</a:t>
            </a:r>
            <a:r>
              <a:rPr lang="en-US" sz="1400"/>
              <a:t>.</a:t>
            </a:r>
          </a:p>
          <a:p>
            <a:pPr marL="342900" indent="-342900">
              <a:spcBef>
                <a:spcPts val="600"/>
              </a:spcBef>
              <a:buClr>
                <a:srgbClr val="0070F2"/>
              </a:buClr>
              <a:buSzPct val="100000"/>
              <a:buFont typeface="+mj-lt"/>
              <a:buAutoNum type="arabicPeriod"/>
            </a:pPr>
            <a:r>
              <a:rPr lang="en-US" sz="1400"/>
              <a:t>In case customer deleted the line item – as </a:t>
            </a:r>
            <a:r>
              <a:rPr lang="en-US" sz="1400" b="1"/>
              <a:t>Deleted.</a:t>
            </a:r>
            <a:r>
              <a:rPr lang="en-US" sz="1400"/>
              <a:t> </a:t>
            </a:r>
          </a:p>
        </p:txBody>
      </p:sp>
      <p:sp>
        <p:nvSpPr>
          <p:cNvPr id="3" name="Title 2">
            <a:extLst>
              <a:ext uri="{FF2B5EF4-FFF2-40B4-BE49-F238E27FC236}">
                <a16:creationId xmlns:a16="http://schemas.microsoft.com/office/drawing/2014/main" id="{93DA3670-A015-6757-729A-15E98E74C94E}"/>
              </a:ext>
            </a:extLst>
          </p:cNvPr>
          <p:cNvSpPr>
            <a:spLocks noGrp="1"/>
          </p:cNvSpPr>
          <p:nvPr>
            <p:ph type="title"/>
          </p:nvPr>
        </p:nvSpPr>
        <p:spPr>
          <a:xfrm>
            <a:off x="503870" y="504000"/>
            <a:ext cx="11183564" cy="738664"/>
          </a:xfrm>
        </p:spPr>
        <p:txBody>
          <a:bodyPr/>
          <a:lstStyle/>
          <a:p>
            <a:r>
              <a:rPr lang="en-US" sz="2400" b="0"/>
              <a:t>Purchase Order</a:t>
            </a:r>
            <a:br>
              <a:rPr lang="en-US" sz="2400" b="0"/>
            </a:br>
            <a:r>
              <a:rPr lang="en-US" sz="2400" b="0">
                <a:solidFill>
                  <a:srgbClr val="0070F2"/>
                </a:solidFill>
              </a:rPr>
              <a:t>Line Items Details – Edited PO</a:t>
            </a:r>
            <a:endParaRPr lang="en-US"/>
          </a:p>
        </p:txBody>
      </p:sp>
      <p:pic>
        <p:nvPicPr>
          <p:cNvPr id="5" name="Picture 4">
            <a:extLst>
              <a:ext uri="{FF2B5EF4-FFF2-40B4-BE49-F238E27FC236}">
                <a16:creationId xmlns:a16="http://schemas.microsoft.com/office/drawing/2014/main" id="{F1601DA5-E650-FD37-17C8-E62C5658E4D9}"/>
              </a:ext>
            </a:extLst>
          </p:cNvPr>
          <p:cNvPicPr>
            <a:picLocks noChangeAspect="1"/>
          </p:cNvPicPr>
          <p:nvPr/>
        </p:nvPicPr>
        <p:blipFill>
          <a:blip r:embed="rId4"/>
          <a:stretch>
            <a:fillRect/>
          </a:stretch>
        </p:blipFill>
        <p:spPr>
          <a:xfrm>
            <a:off x="3696903" y="1500708"/>
            <a:ext cx="7990531" cy="968695"/>
          </a:xfrm>
          <a:prstGeom prst="rect">
            <a:avLst/>
          </a:prstGeom>
          <a:ln>
            <a:solidFill>
              <a:srgbClr val="00144A"/>
            </a:solidFill>
          </a:ln>
        </p:spPr>
      </p:pic>
      <p:sp>
        <p:nvSpPr>
          <p:cNvPr id="4" name="Oval 3">
            <a:extLst>
              <a:ext uri="{FF2B5EF4-FFF2-40B4-BE49-F238E27FC236}">
                <a16:creationId xmlns:a16="http://schemas.microsoft.com/office/drawing/2014/main" id="{548FC891-B9E7-A188-CA1E-6A3FE7CF6AB9}"/>
              </a:ext>
            </a:extLst>
          </p:cNvPr>
          <p:cNvSpPr/>
          <p:nvPr/>
        </p:nvSpPr>
        <p:spPr bwMode="gray">
          <a:xfrm>
            <a:off x="4887407" y="3403742"/>
            <a:ext cx="216968" cy="216968"/>
          </a:xfrm>
          <a:prstGeom prst="ellipse">
            <a:avLst/>
          </a:prstGeom>
          <a:solidFill>
            <a:srgbClr val="0070F2"/>
          </a:solidFill>
          <a:ln w="6350" algn="ctr">
            <a:solidFill>
              <a:srgbClr val="0070F2"/>
            </a:solidFill>
            <a:miter lim="800000"/>
            <a:headEnd/>
            <a:tailEnd/>
          </a:ln>
        </p:spPr>
        <p:txBody>
          <a:bodyPr lIns="89977" tIns="71981" rIns="89977" bIns="71981" rtlCol="0" anchor="ctr"/>
          <a:lstStyle/>
          <a:p>
            <a:pPr algn="ctr" fontAlgn="base">
              <a:spcBef>
                <a:spcPct val="50000"/>
              </a:spcBef>
              <a:spcAft>
                <a:spcPct val="0"/>
              </a:spcAft>
              <a:buClr>
                <a:srgbClr val="F0AB00"/>
              </a:buClr>
              <a:buSzPct val="80000"/>
            </a:pPr>
            <a:r>
              <a:rPr lang="en-US" sz="1200" kern="0">
                <a:solidFill>
                  <a:schemeClr val="bg1"/>
                </a:solidFill>
                <a:latin typeface="+mn-lt"/>
                <a:ea typeface="Arial Unicode MS" pitchFamily="34" charset="-128"/>
                <a:cs typeface="Arial Unicode MS" pitchFamily="34" charset="-128"/>
              </a:rPr>
              <a:t>1</a:t>
            </a:r>
          </a:p>
        </p:txBody>
      </p:sp>
      <p:sp>
        <p:nvSpPr>
          <p:cNvPr id="6" name="Oval 5">
            <a:extLst>
              <a:ext uri="{FF2B5EF4-FFF2-40B4-BE49-F238E27FC236}">
                <a16:creationId xmlns:a16="http://schemas.microsoft.com/office/drawing/2014/main" id="{85CDC77F-36A8-4D2E-590B-BF1236B2D2D9}"/>
              </a:ext>
            </a:extLst>
          </p:cNvPr>
          <p:cNvSpPr/>
          <p:nvPr/>
        </p:nvSpPr>
        <p:spPr bwMode="gray">
          <a:xfrm>
            <a:off x="4829412" y="4601362"/>
            <a:ext cx="216968" cy="216968"/>
          </a:xfrm>
          <a:prstGeom prst="ellipse">
            <a:avLst/>
          </a:prstGeom>
          <a:solidFill>
            <a:srgbClr val="0070F2"/>
          </a:solidFill>
          <a:ln w="6350" algn="ctr">
            <a:solidFill>
              <a:srgbClr val="0070F2"/>
            </a:solidFill>
            <a:miter lim="800000"/>
            <a:headEnd/>
            <a:tailEnd/>
          </a:ln>
        </p:spPr>
        <p:txBody>
          <a:bodyPr lIns="89977" tIns="71981" rIns="89977" bIns="71981" rtlCol="0" anchor="ctr"/>
          <a:lstStyle/>
          <a:p>
            <a:pPr algn="ctr" fontAlgn="base">
              <a:spcBef>
                <a:spcPct val="50000"/>
              </a:spcBef>
              <a:spcAft>
                <a:spcPct val="0"/>
              </a:spcAft>
              <a:buClr>
                <a:srgbClr val="F0AB00"/>
              </a:buClr>
              <a:buSzPct val="80000"/>
            </a:pPr>
            <a:r>
              <a:rPr lang="en-US" sz="1200" kern="0">
                <a:solidFill>
                  <a:schemeClr val="bg1"/>
                </a:solidFill>
                <a:latin typeface="+mn-lt"/>
                <a:ea typeface="Arial Unicode MS" pitchFamily="34" charset="-128"/>
                <a:cs typeface="Arial Unicode MS" pitchFamily="34" charset="-128"/>
              </a:rPr>
              <a:t>2</a:t>
            </a:r>
          </a:p>
        </p:txBody>
      </p:sp>
    </p:spTree>
    <p:extLst>
      <p:ext uri="{BB962C8B-B14F-4D97-AF65-F5344CB8AC3E}">
        <p14:creationId xmlns:p14="http://schemas.microsoft.com/office/powerpoint/2010/main" val="415178396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0381FC75-707A-9A8F-3DBA-1203EBFBE88A}"/>
              </a:ext>
            </a:extLst>
          </p:cNvPr>
          <p:cNvPicPr>
            <a:picLocks noChangeAspect="1"/>
          </p:cNvPicPr>
          <p:nvPr/>
        </p:nvPicPr>
        <p:blipFill>
          <a:blip r:embed="rId3"/>
          <a:stretch>
            <a:fillRect/>
          </a:stretch>
        </p:blipFill>
        <p:spPr>
          <a:xfrm>
            <a:off x="4667992" y="313463"/>
            <a:ext cx="7019442" cy="716757"/>
          </a:xfrm>
          <a:prstGeom prst="rect">
            <a:avLst/>
          </a:prstGeom>
          <a:ln>
            <a:solidFill>
              <a:srgbClr val="00144A"/>
            </a:solidFill>
          </a:ln>
        </p:spPr>
      </p:pic>
      <p:pic>
        <p:nvPicPr>
          <p:cNvPr id="8" name="Picture 7">
            <a:extLst>
              <a:ext uri="{FF2B5EF4-FFF2-40B4-BE49-F238E27FC236}">
                <a16:creationId xmlns:a16="http://schemas.microsoft.com/office/drawing/2014/main" id="{D7BFB606-5D95-2A4E-82C7-4312EBE84D32}"/>
              </a:ext>
            </a:extLst>
          </p:cNvPr>
          <p:cNvPicPr>
            <a:picLocks noChangeAspect="1"/>
          </p:cNvPicPr>
          <p:nvPr/>
        </p:nvPicPr>
        <p:blipFill>
          <a:blip r:embed="rId4"/>
          <a:stretch>
            <a:fillRect/>
          </a:stretch>
        </p:blipFill>
        <p:spPr>
          <a:xfrm>
            <a:off x="4667992" y="1168524"/>
            <a:ext cx="7019442" cy="958329"/>
          </a:xfrm>
          <a:prstGeom prst="rect">
            <a:avLst/>
          </a:prstGeom>
          <a:ln>
            <a:solidFill>
              <a:srgbClr val="00144A"/>
            </a:solidFill>
          </a:ln>
        </p:spPr>
      </p:pic>
      <p:pic>
        <p:nvPicPr>
          <p:cNvPr id="11" name="Picture 10">
            <a:extLst>
              <a:ext uri="{FF2B5EF4-FFF2-40B4-BE49-F238E27FC236}">
                <a16:creationId xmlns:a16="http://schemas.microsoft.com/office/drawing/2014/main" id="{6BCACD49-9583-0832-A87C-541EC013DA2D}"/>
              </a:ext>
            </a:extLst>
          </p:cNvPr>
          <p:cNvPicPr>
            <a:picLocks noChangeAspect="1"/>
          </p:cNvPicPr>
          <p:nvPr/>
        </p:nvPicPr>
        <p:blipFill>
          <a:blip r:embed="rId5"/>
          <a:stretch>
            <a:fillRect/>
          </a:stretch>
        </p:blipFill>
        <p:spPr>
          <a:xfrm>
            <a:off x="4667991" y="2279234"/>
            <a:ext cx="7019443" cy="3123613"/>
          </a:xfrm>
          <a:prstGeom prst="rect">
            <a:avLst/>
          </a:prstGeom>
          <a:ln>
            <a:solidFill>
              <a:srgbClr val="00144A"/>
            </a:solidFill>
          </a:ln>
        </p:spPr>
      </p:pic>
      <p:pic>
        <p:nvPicPr>
          <p:cNvPr id="16" name="Picture 15">
            <a:extLst>
              <a:ext uri="{FF2B5EF4-FFF2-40B4-BE49-F238E27FC236}">
                <a16:creationId xmlns:a16="http://schemas.microsoft.com/office/drawing/2014/main" id="{D10D827B-F762-556A-0F03-E9D247017AF9}"/>
              </a:ext>
            </a:extLst>
          </p:cNvPr>
          <p:cNvPicPr>
            <a:picLocks noChangeAspect="1"/>
          </p:cNvPicPr>
          <p:nvPr/>
        </p:nvPicPr>
        <p:blipFill>
          <a:blip r:embed="rId6"/>
          <a:stretch>
            <a:fillRect/>
          </a:stretch>
        </p:blipFill>
        <p:spPr>
          <a:xfrm>
            <a:off x="4667991" y="5662008"/>
            <a:ext cx="7019443" cy="811135"/>
          </a:xfrm>
          <a:prstGeom prst="rect">
            <a:avLst/>
          </a:prstGeom>
          <a:ln>
            <a:solidFill>
              <a:srgbClr val="00144A"/>
            </a:solidFill>
          </a:ln>
        </p:spPr>
      </p:pic>
      <p:sp>
        <p:nvSpPr>
          <p:cNvPr id="9" name="Title 8">
            <a:extLst>
              <a:ext uri="{FF2B5EF4-FFF2-40B4-BE49-F238E27FC236}">
                <a16:creationId xmlns:a16="http://schemas.microsoft.com/office/drawing/2014/main" id="{0830B1D7-A27E-F160-2C30-DF67A615272B}"/>
              </a:ext>
            </a:extLst>
          </p:cNvPr>
          <p:cNvSpPr>
            <a:spLocks noGrp="1"/>
          </p:cNvSpPr>
          <p:nvPr>
            <p:ph type="title"/>
          </p:nvPr>
        </p:nvSpPr>
        <p:spPr>
          <a:xfrm>
            <a:off x="503870" y="504000"/>
            <a:ext cx="11183564" cy="738664"/>
          </a:xfrm>
        </p:spPr>
        <p:txBody>
          <a:bodyPr/>
          <a:lstStyle/>
          <a:p>
            <a:r>
              <a:rPr lang="en-US" sz="2400" b="0" dirty="0">
                <a:latin typeface="72 Brand Medium"/>
              </a:rPr>
              <a:t>Purchase Order</a:t>
            </a:r>
            <a:br>
              <a:rPr lang="en-US" sz="2400" b="0" dirty="0"/>
            </a:br>
            <a:r>
              <a:rPr lang="en-US" sz="2400" b="0" dirty="0">
                <a:solidFill>
                  <a:srgbClr val="0070F2"/>
                </a:solidFill>
                <a:highlight>
                  <a:srgbClr val="FFFF00"/>
                </a:highlight>
                <a:latin typeface="72 Brand Medium"/>
              </a:rPr>
              <a:t>Serial Number Report</a:t>
            </a:r>
            <a:endParaRPr lang="en-US" sz="2350" dirty="0">
              <a:highlight>
                <a:srgbClr val="FFFF00"/>
              </a:highlight>
              <a:latin typeface="72 Brand Medium"/>
            </a:endParaRPr>
          </a:p>
        </p:txBody>
      </p:sp>
      <p:sp>
        <p:nvSpPr>
          <p:cNvPr id="2" name="Text Placeholder 1">
            <a:extLst>
              <a:ext uri="{FF2B5EF4-FFF2-40B4-BE49-F238E27FC236}">
                <a16:creationId xmlns:a16="http://schemas.microsoft.com/office/drawing/2014/main" id="{E417A41D-EE7A-47EA-BBD8-8FF9D16C9F6B}"/>
              </a:ext>
            </a:extLst>
          </p:cNvPr>
          <p:cNvSpPr>
            <a:spLocks noGrp="1"/>
          </p:cNvSpPr>
          <p:nvPr>
            <p:ph type="body" sz="quarter" idx="4294967295"/>
          </p:nvPr>
        </p:nvSpPr>
        <p:spPr>
          <a:xfrm>
            <a:off x="469521" y="1617456"/>
            <a:ext cx="3830105" cy="4387850"/>
          </a:xfrm>
        </p:spPr>
        <p:txBody>
          <a:bodyPr>
            <a:normAutofit/>
          </a:bodyPr>
          <a:lstStyle/>
          <a:p>
            <a:pPr>
              <a:spcBef>
                <a:spcPts val="600"/>
              </a:spcBef>
            </a:pPr>
            <a:r>
              <a:rPr lang="en-US" sz="1400"/>
              <a:t>You can extract and view serial numbers as well by generating a Serial number report from your account. </a:t>
            </a:r>
          </a:p>
          <a:p>
            <a:pPr>
              <a:spcBef>
                <a:spcPts val="600"/>
              </a:spcBef>
            </a:pPr>
            <a:r>
              <a:rPr lang="en-US" sz="1400"/>
              <a:t>From the </a:t>
            </a:r>
            <a:r>
              <a:rPr lang="en-US" sz="1400" b="1"/>
              <a:t>Homepage</a:t>
            </a:r>
            <a:r>
              <a:rPr lang="en-US" sz="1400"/>
              <a:t>:</a:t>
            </a:r>
          </a:p>
          <a:p>
            <a:pPr marL="228531" indent="-228531">
              <a:spcBef>
                <a:spcPts val="600"/>
              </a:spcBef>
              <a:buClr>
                <a:srgbClr val="0070F2"/>
              </a:buClr>
              <a:buSzPct val="100000"/>
              <a:buAutoNum type="arabicPeriod"/>
            </a:pPr>
            <a:r>
              <a:rPr lang="en-US" sz="1400"/>
              <a:t>Go to </a:t>
            </a:r>
            <a:r>
              <a:rPr lang="en-US" sz="1400" b="1"/>
              <a:t>Reports</a:t>
            </a:r>
            <a:r>
              <a:rPr lang="en-US" sz="1400"/>
              <a:t> tab.</a:t>
            </a:r>
          </a:p>
          <a:p>
            <a:pPr marL="228531" indent="-228531">
              <a:spcBef>
                <a:spcPts val="600"/>
              </a:spcBef>
              <a:buClr>
                <a:srgbClr val="0070F2"/>
              </a:buClr>
              <a:buSzPct val="100000"/>
              <a:buAutoNum type="arabicPeriod"/>
            </a:pPr>
            <a:r>
              <a:rPr lang="en-US" sz="1400"/>
              <a:t>Click </a:t>
            </a:r>
            <a:r>
              <a:rPr lang="en-US" sz="1400" b="1"/>
              <a:t>Create</a:t>
            </a:r>
            <a:r>
              <a:rPr lang="en-US" sz="1400"/>
              <a:t> button in the report templates section. New window will pop up.</a:t>
            </a:r>
          </a:p>
          <a:p>
            <a:pPr marL="228531" indent="-228531">
              <a:spcBef>
                <a:spcPts val="600"/>
              </a:spcBef>
              <a:buClr>
                <a:srgbClr val="0070F2"/>
              </a:buClr>
              <a:buSzPct val="100000"/>
              <a:buAutoNum type="arabicPeriod"/>
            </a:pPr>
            <a:r>
              <a:rPr lang="en-US" sz="1400"/>
              <a:t>Fill in mandatory fields and choose report type – </a:t>
            </a:r>
            <a:r>
              <a:rPr lang="en-US" sz="1400" b="1"/>
              <a:t>Serial Number Report</a:t>
            </a:r>
            <a:r>
              <a:rPr lang="en-US" sz="1400"/>
              <a:t>.</a:t>
            </a:r>
          </a:p>
          <a:p>
            <a:pPr marL="228531" indent="-228531">
              <a:spcBef>
                <a:spcPts val="600"/>
              </a:spcBef>
              <a:buClr>
                <a:srgbClr val="0070F2"/>
              </a:buClr>
              <a:buSzPct val="100000"/>
              <a:buAutoNum type="arabicPeriod"/>
            </a:pPr>
            <a:r>
              <a:rPr lang="en-US" sz="1400"/>
              <a:t>Click </a:t>
            </a:r>
            <a:r>
              <a:rPr lang="en-US" sz="1400" b="1"/>
              <a:t>Next</a:t>
            </a:r>
            <a:r>
              <a:rPr lang="en-US" sz="1400"/>
              <a:t> to proceed with mandatory report criteria fulfillment and save the template.</a:t>
            </a:r>
          </a:p>
          <a:p>
            <a:pPr marL="228531" indent="-228531">
              <a:spcBef>
                <a:spcPts val="600"/>
              </a:spcBef>
              <a:buClr>
                <a:srgbClr val="0070F2"/>
              </a:buClr>
              <a:buSzPct val="100000"/>
              <a:buAutoNum type="arabicPeriod"/>
            </a:pPr>
            <a:r>
              <a:rPr lang="en-US" sz="1400"/>
              <a:t>After report template is created, select it and click </a:t>
            </a:r>
            <a:r>
              <a:rPr lang="en-US" sz="1400" b="1"/>
              <a:t>Run</a:t>
            </a:r>
            <a:r>
              <a:rPr lang="en-US" sz="1400"/>
              <a:t>.</a:t>
            </a:r>
          </a:p>
          <a:p>
            <a:pPr marL="228531" indent="-228531">
              <a:spcBef>
                <a:spcPts val="600"/>
              </a:spcBef>
              <a:buClr>
                <a:srgbClr val="0070F2"/>
              </a:buClr>
              <a:buSzPct val="100000"/>
              <a:buAutoNum type="arabicPeriod"/>
            </a:pPr>
            <a:r>
              <a:rPr lang="en-US" sz="1400"/>
              <a:t>Download the report once the status has switched to </a:t>
            </a:r>
            <a:r>
              <a:rPr lang="en-US" sz="1400" b="1"/>
              <a:t>Processed</a:t>
            </a:r>
            <a:r>
              <a:rPr lang="en-US" sz="1400"/>
              <a:t>. </a:t>
            </a:r>
          </a:p>
        </p:txBody>
      </p:sp>
      <p:sp>
        <p:nvSpPr>
          <p:cNvPr id="3" name="Oval 2">
            <a:extLst>
              <a:ext uri="{FF2B5EF4-FFF2-40B4-BE49-F238E27FC236}">
                <a16:creationId xmlns:a16="http://schemas.microsoft.com/office/drawing/2014/main" id="{C4118FC1-BB6B-099F-A6CC-917D9583577D}"/>
              </a:ext>
            </a:extLst>
          </p:cNvPr>
          <p:cNvSpPr/>
          <p:nvPr/>
        </p:nvSpPr>
        <p:spPr bwMode="gray">
          <a:xfrm>
            <a:off x="10592047" y="765326"/>
            <a:ext cx="216012" cy="216012"/>
          </a:xfrm>
          <a:prstGeom prst="ellipse">
            <a:avLst/>
          </a:prstGeom>
          <a:solidFill>
            <a:srgbClr val="0070F2"/>
          </a:solidFill>
          <a:ln w="6350" algn="ctr">
            <a:solidFill>
              <a:srgbClr val="0070F2"/>
            </a:solidFill>
            <a:miter lim="800000"/>
            <a:headEnd/>
            <a:tailEnd/>
          </a:ln>
        </p:spPr>
        <p:txBody>
          <a:bodyPr lIns="89977" tIns="71981" rIns="89977" bIns="71981" rtlCol="0" anchor="ctr"/>
          <a:lstStyle/>
          <a:p>
            <a:pPr algn="ctr" fontAlgn="base">
              <a:spcBef>
                <a:spcPct val="50000"/>
              </a:spcBef>
              <a:spcAft>
                <a:spcPct val="0"/>
              </a:spcAft>
              <a:buClr>
                <a:srgbClr val="F0AB00"/>
              </a:buClr>
              <a:buSzPct val="80000"/>
            </a:pPr>
            <a:r>
              <a:rPr lang="en-US" sz="1200" kern="0">
                <a:solidFill>
                  <a:schemeClr val="bg1"/>
                </a:solidFill>
                <a:latin typeface="+mn-lt"/>
                <a:ea typeface="Arial Unicode MS" pitchFamily="34" charset="-128"/>
                <a:cs typeface="Arial Unicode MS" pitchFamily="34" charset="-128"/>
              </a:rPr>
              <a:t>1</a:t>
            </a:r>
          </a:p>
        </p:txBody>
      </p:sp>
      <p:sp>
        <p:nvSpPr>
          <p:cNvPr id="4" name="Oval 3">
            <a:extLst>
              <a:ext uri="{FF2B5EF4-FFF2-40B4-BE49-F238E27FC236}">
                <a16:creationId xmlns:a16="http://schemas.microsoft.com/office/drawing/2014/main" id="{490FE2C0-A86A-4B5C-BDD1-90B9FAE05953}"/>
              </a:ext>
            </a:extLst>
          </p:cNvPr>
          <p:cNvSpPr/>
          <p:nvPr/>
        </p:nvSpPr>
        <p:spPr bwMode="gray">
          <a:xfrm>
            <a:off x="9583508" y="1369781"/>
            <a:ext cx="216012" cy="216012"/>
          </a:xfrm>
          <a:prstGeom prst="ellipse">
            <a:avLst/>
          </a:prstGeom>
          <a:solidFill>
            <a:srgbClr val="0070F2"/>
          </a:solidFill>
          <a:ln w="6350" algn="ctr">
            <a:solidFill>
              <a:srgbClr val="0070F2"/>
            </a:solidFill>
            <a:miter lim="800000"/>
            <a:headEnd/>
            <a:tailEnd/>
          </a:ln>
        </p:spPr>
        <p:txBody>
          <a:bodyPr lIns="89977" tIns="71981" rIns="89977" bIns="71981" rtlCol="0" anchor="ctr"/>
          <a:lstStyle/>
          <a:p>
            <a:pPr algn="ctr" fontAlgn="base">
              <a:spcBef>
                <a:spcPct val="50000"/>
              </a:spcBef>
              <a:spcAft>
                <a:spcPct val="0"/>
              </a:spcAft>
              <a:buClr>
                <a:srgbClr val="F0AB00"/>
              </a:buClr>
              <a:buSzPct val="80000"/>
            </a:pPr>
            <a:r>
              <a:rPr lang="en-US" sz="1200" kern="0">
                <a:solidFill>
                  <a:schemeClr val="bg1"/>
                </a:solidFill>
                <a:latin typeface="+mn-lt"/>
                <a:ea typeface="Arial Unicode MS" pitchFamily="34" charset="-128"/>
                <a:cs typeface="Arial Unicode MS" pitchFamily="34" charset="-128"/>
              </a:rPr>
              <a:t>2</a:t>
            </a:r>
          </a:p>
        </p:txBody>
      </p:sp>
      <p:sp>
        <p:nvSpPr>
          <p:cNvPr id="6" name="Oval 5">
            <a:extLst>
              <a:ext uri="{FF2B5EF4-FFF2-40B4-BE49-F238E27FC236}">
                <a16:creationId xmlns:a16="http://schemas.microsoft.com/office/drawing/2014/main" id="{CE47CFCF-88AD-2518-2733-3278633D7BC7}"/>
              </a:ext>
            </a:extLst>
          </p:cNvPr>
          <p:cNvSpPr/>
          <p:nvPr/>
        </p:nvSpPr>
        <p:spPr bwMode="gray">
          <a:xfrm>
            <a:off x="6999145" y="4926980"/>
            <a:ext cx="216012" cy="216012"/>
          </a:xfrm>
          <a:prstGeom prst="ellipse">
            <a:avLst/>
          </a:prstGeom>
          <a:solidFill>
            <a:srgbClr val="0070F2"/>
          </a:solidFill>
          <a:ln w="6350" algn="ctr">
            <a:solidFill>
              <a:srgbClr val="0070F2"/>
            </a:solidFill>
            <a:miter lim="800000"/>
            <a:headEnd/>
            <a:tailEnd/>
          </a:ln>
        </p:spPr>
        <p:txBody>
          <a:bodyPr lIns="89977" tIns="71981" rIns="89977" bIns="71981" rtlCol="0" anchor="ctr"/>
          <a:lstStyle/>
          <a:p>
            <a:pPr algn="ctr" fontAlgn="base">
              <a:spcBef>
                <a:spcPct val="50000"/>
              </a:spcBef>
              <a:spcAft>
                <a:spcPct val="0"/>
              </a:spcAft>
              <a:buClr>
                <a:srgbClr val="F0AB00"/>
              </a:buClr>
              <a:buSzPct val="80000"/>
            </a:pPr>
            <a:r>
              <a:rPr lang="en-US" sz="1200" kern="0">
                <a:solidFill>
                  <a:schemeClr val="bg1"/>
                </a:solidFill>
                <a:latin typeface="+mn-lt"/>
                <a:ea typeface="Arial Unicode MS" pitchFamily="34" charset="-128"/>
                <a:cs typeface="Arial Unicode MS" pitchFamily="34" charset="-128"/>
              </a:rPr>
              <a:t>3</a:t>
            </a:r>
          </a:p>
        </p:txBody>
      </p:sp>
      <p:sp>
        <p:nvSpPr>
          <p:cNvPr id="7" name="Oval 6">
            <a:extLst>
              <a:ext uri="{FF2B5EF4-FFF2-40B4-BE49-F238E27FC236}">
                <a16:creationId xmlns:a16="http://schemas.microsoft.com/office/drawing/2014/main" id="{684C642F-8DDA-BA9A-1005-A87E12EB71BE}"/>
              </a:ext>
            </a:extLst>
          </p:cNvPr>
          <p:cNvSpPr/>
          <p:nvPr/>
        </p:nvSpPr>
        <p:spPr bwMode="gray">
          <a:xfrm>
            <a:off x="9907270" y="2363347"/>
            <a:ext cx="216012" cy="216012"/>
          </a:xfrm>
          <a:prstGeom prst="ellipse">
            <a:avLst/>
          </a:prstGeom>
          <a:solidFill>
            <a:srgbClr val="0070F2"/>
          </a:solidFill>
          <a:ln w="6350" algn="ctr">
            <a:solidFill>
              <a:srgbClr val="0070F2"/>
            </a:solidFill>
            <a:miter lim="800000"/>
            <a:headEnd/>
            <a:tailEnd/>
          </a:ln>
        </p:spPr>
        <p:txBody>
          <a:bodyPr lIns="89977" tIns="71981" rIns="89977" bIns="71981" rtlCol="0" anchor="ctr"/>
          <a:lstStyle/>
          <a:p>
            <a:pPr algn="ctr" fontAlgn="base">
              <a:spcBef>
                <a:spcPct val="50000"/>
              </a:spcBef>
              <a:spcAft>
                <a:spcPct val="0"/>
              </a:spcAft>
              <a:buClr>
                <a:srgbClr val="F0AB00"/>
              </a:buClr>
              <a:buSzPct val="80000"/>
            </a:pPr>
            <a:r>
              <a:rPr lang="en-US" sz="1200" kern="0">
                <a:solidFill>
                  <a:schemeClr val="bg1"/>
                </a:solidFill>
                <a:latin typeface="+mn-lt"/>
                <a:ea typeface="Arial Unicode MS" pitchFamily="34" charset="-128"/>
                <a:cs typeface="Arial Unicode MS" pitchFamily="34" charset="-128"/>
              </a:rPr>
              <a:t>4</a:t>
            </a:r>
          </a:p>
        </p:txBody>
      </p:sp>
      <p:sp>
        <p:nvSpPr>
          <p:cNvPr id="10" name="Oval 9">
            <a:extLst>
              <a:ext uri="{FF2B5EF4-FFF2-40B4-BE49-F238E27FC236}">
                <a16:creationId xmlns:a16="http://schemas.microsoft.com/office/drawing/2014/main" id="{5EF7A57F-5C13-AEF5-0B99-E2EC5DC7732F}"/>
              </a:ext>
            </a:extLst>
          </p:cNvPr>
          <p:cNvSpPr/>
          <p:nvPr/>
        </p:nvSpPr>
        <p:spPr bwMode="gray">
          <a:xfrm>
            <a:off x="4966574" y="6119231"/>
            <a:ext cx="216012" cy="216012"/>
          </a:xfrm>
          <a:prstGeom prst="ellipse">
            <a:avLst/>
          </a:prstGeom>
          <a:solidFill>
            <a:srgbClr val="0070F2"/>
          </a:solidFill>
          <a:ln w="6350" algn="ctr">
            <a:solidFill>
              <a:srgbClr val="0070F2"/>
            </a:solidFill>
            <a:miter lim="800000"/>
            <a:headEnd/>
            <a:tailEnd/>
          </a:ln>
        </p:spPr>
        <p:txBody>
          <a:bodyPr lIns="89977" tIns="71981" rIns="89977" bIns="71981" rtlCol="0" anchor="ctr"/>
          <a:lstStyle/>
          <a:p>
            <a:pPr algn="ctr" fontAlgn="base">
              <a:spcBef>
                <a:spcPct val="50000"/>
              </a:spcBef>
              <a:spcAft>
                <a:spcPct val="0"/>
              </a:spcAft>
              <a:buClr>
                <a:srgbClr val="F0AB00"/>
              </a:buClr>
              <a:buSzPct val="80000"/>
            </a:pPr>
            <a:r>
              <a:rPr lang="en-US" sz="1200" kern="0">
                <a:solidFill>
                  <a:schemeClr val="bg1"/>
                </a:solidFill>
                <a:latin typeface="+mn-lt"/>
                <a:ea typeface="Arial Unicode MS" pitchFamily="34" charset="-128"/>
                <a:cs typeface="Arial Unicode MS" pitchFamily="34" charset="-128"/>
              </a:rPr>
              <a:t>5</a:t>
            </a:r>
          </a:p>
        </p:txBody>
      </p:sp>
      <p:sp>
        <p:nvSpPr>
          <p:cNvPr id="12" name="Oval 11">
            <a:extLst>
              <a:ext uri="{FF2B5EF4-FFF2-40B4-BE49-F238E27FC236}">
                <a16:creationId xmlns:a16="http://schemas.microsoft.com/office/drawing/2014/main" id="{3F7AE5C5-7773-5173-DC74-AD6055D3D184}"/>
              </a:ext>
            </a:extLst>
          </p:cNvPr>
          <p:cNvSpPr/>
          <p:nvPr/>
        </p:nvSpPr>
        <p:spPr bwMode="gray">
          <a:xfrm>
            <a:off x="9232433" y="5689476"/>
            <a:ext cx="216012" cy="216012"/>
          </a:xfrm>
          <a:prstGeom prst="ellipse">
            <a:avLst/>
          </a:prstGeom>
          <a:solidFill>
            <a:srgbClr val="0070F2"/>
          </a:solidFill>
          <a:ln w="6350" algn="ctr">
            <a:solidFill>
              <a:srgbClr val="0070F2"/>
            </a:solidFill>
            <a:miter lim="800000"/>
            <a:headEnd/>
            <a:tailEnd/>
          </a:ln>
        </p:spPr>
        <p:txBody>
          <a:bodyPr lIns="89977" tIns="71981" rIns="89977" bIns="71981" rtlCol="0" anchor="ctr"/>
          <a:lstStyle/>
          <a:p>
            <a:pPr algn="ctr" fontAlgn="base">
              <a:spcBef>
                <a:spcPct val="50000"/>
              </a:spcBef>
              <a:spcAft>
                <a:spcPct val="0"/>
              </a:spcAft>
              <a:buClr>
                <a:srgbClr val="F0AB00"/>
              </a:buClr>
              <a:buSzPct val="80000"/>
            </a:pPr>
            <a:r>
              <a:rPr lang="en-US" sz="1200" kern="0">
                <a:solidFill>
                  <a:schemeClr val="bg1"/>
                </a:solidFill>
                <a:latin typeface="+mn-lt"/>
                <a:ea typeface="Arial Unicode MS" pitchFamily="34" charset="-128"/>
                <a:cs typeface="Arial Unicode MS" pitchFamily="34" charset="-128"/>
              </a:rPr>
              <a:t>6</a:t>
            </a:r>
          </a:p>
        </p:txBody>
      </p:sp>
    </p:spTree>
    <p:extLst>
      <p:ext uri="{BB962C8B-B14F-4D97-AF65-F5344CB8AC3E}">
        <p14:creationId xmlns:p14="http://schemas.microsoft.com/office/powerpoint/2010/main" val="252636616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vider"/>
          <p:cNvSpPr>
            <a:spLocks noGrp="1"/>
          </p:cNvSpPr>
          <p:nvPr>
            <p:ph type="ctrTitle"/>
          </p:nvPr>
        </p:nvSpPr>
        <p:spPr>
          <a:xfrm>
            <a:off x="511175" y="2752725"/>
            <a:ext cx="11182350" cy="676275"/>
          </a:xfrm>
        </p:spPr>
        <p:txBody>
          <a:bodyPr/>
          <a:lstStyle/>
          <a:p>
            <a:r>
              <a:rPr lang="en-US" sz="3600" dirty="0">
                <a:solidFill>
                  <a:srgbClr val="0070F2"/>
                </a:solidFill>
              </a:rPr>
              <a:t>Order Confirmations (OC) - Optional</a:t>
            </a:r>
          </a:p>
        </p:txBody>
      </p:sp>
      <p:sp>
        <p:nvSpPr>
          <p:cNvPr id="4" name="TextBox 3">
            <a:extLst>
              <a:ext uri="{FF2B5EF4-FFF2-40B4-BE49-F238E27FC236}">
                <a16:creationId xmlns:a16="http://schemas.microsoft.com/office/drawing/2014/main" id="{9BA15A91-7238-F676-8AB9-42D8050AC50A}"/>
              </a:ext>
            </a:extLst>
          </p:cNvPr>
          <p:cNvSpPr txBox="1"/>
          <p:nvPr/>
        </p:nvSpPr>
        <p:spPr>
          <a:xfrm>
            <a:off x="498475" y="3429000"/>
            <a:ext cx="11188700" cy="2862322"/>
          </a:xfrm>
          <a:prstGeom prst="rect">
            <a:avLst/>
          </a:prstGeom>
          <a:noFill/>
        </p:spPr>
        <p:txBody>
          <a:bodyPr wrap="square">
            <a:spAutoFit/>
          </a:bodyPr>
          <a:lstStyle/>
          <a:p>
            <a:pPr marL="171399" indent="-171399">
              <a:spcBef>
                <a:spcPts val="0"/>
              </a:spcBef>
              <a:spcAft>
                <a:spcPts val="600"/>
              </a:spcAft>
              <a:buClr>
                <a:srgbClr val="0070F2"/>
              </a:buClr>
              <a:buSzPct val="120000"/>
              <a:buFont typeface="Arial" panose="020B0604020202020204" pitchFamily="34" charset="0"/>
              <a:buChar char="•"/>
            </a:pPr>
            <a:r>
              <a:rPr lang="en-US" sz="1600" dirty="0">
                <a:latin typeface="+mn-lt"/>
              </a:rPr>
              <a:t>The order confirmation document is sent by suppliers as an acceptance of a purchase order. </a:t>
            </a:r>
          </a:p>
          <a:p>
            <a:pPr marL="171399" indent="-171399">
              <a:spcBef>
                <a:spcPts val="0"/>
              </a:spcBef>
              <a:spcAft>
                <a:spcPts val="600"/>
              </a:spcAft>
              <a:buClr>
                <a:srgbClr val="0070F2"/>
              </a:buClr>
              <a:buSzPct val="120000"/>
              <a:buFont typeface="Arial" panose="020B0604020202020204" pitchFamily="34" charset="0"/>
              <a:buChar char="•"/>
            </a:pPr>
            <a:r>
              <a:rPr lang="en-US" sz="1600" dirty="0">
                <a:latin typeface="+mn-lt"/>
              </a:rPr>
              <a:t>The order confirmation is an agreement to fulfil the order as proposed by the customer. Suppliers can also suggest modifications of the purchase order (price, quantity, delivery date) through the order confirmation document. </a:t>
            </a:r>
          </a:p>
          <a:p>
            <a:pPr marL="171399" indent="-171399">
              <a:spcBef>
                <a:spcPts val="0"/>
              </a:spcBef>
              <a:spcAft>
                <a:spcPts val="600"/>
              </a:spcAft>
              <a:buClr>
                <a:srgbClr val="0070F2"/>
              </a:buClr>
              <a:buSzPct val="120000"/>
              <a:buFont typeface="Arial" panose="020B0604020202020204" pitchFamily="34" charset="0"/>
              <a:buChar char="•"/>
            </a:pPr>
            <a:r>
              <a:rPr lang="en-US" sz="1600" dirty="0">
                <a:latin typeface="+mn-lt"/>
              </a:rPr>
              <a:t>These changes need to be accepted by the buying organization before fulfillment of the order.</a:t>
            </a:r>
          </a:p>
          <a:p>
            <a:pPr marL="171399" indent="-171399">
              <a:spcBef>
                <a:spcPts val="0"/>
              </a:spcBef>
              <a:spcAft>
                <a:spcPts val="600"/>
              </a:spcAft>
              <a:buClr>
                <a:srgbClr val="0070F2"/>
              </a:buClr>
              <a:buSzPct val="120000"/>
              <a:buFont typeface="Arial" panose="020B0604020202020204" pitchFamily="34" charset="0"/>
              <a:buChar char="•"/>
            </a:pPr>
            <a:r>
              <a:rPr lang="en-US" sz="1600" dirty="0">
                <a:latin typeface="+mn-lt"/>
              </a:rPr>
              <a:t>The customer can use the “temporary unit price functionality”. In this case the supplier must confirm all temporary unit prices in the line items to include in the order confirmation. If any temporary unit price is not confirmed, it will block the next step of creating the order confirmation. A warning message shows in each line item that has a quantity in the “confirm” field but the temporary unit price is unconfirmed.</a:t>
            </a:r>
          </a:p>
          <a:p>
            <a:pPr marL="171399" indent="-171399">
              <a:spcBef>
                <a:spcPts val="0"/>
              </a:spcBef>
              <a:spcAft>
                <a:spcPts val="600"/>
              </a:spcAft>
              <a:buClr>
                <a:srgbClr val="0070F2"/>
              </a:buClr>
              <a:buSzPct val="120000"/>
              <a:buFont typeface="Arial" panose="020B0604020202020204" pitchFamily="34" charset="0"/>
              <a:buChar char="•"/>
            </a:pPr>
            <a:r>
              <a:rPr lang="en-US" sz="1600" dirty="0">
                <a:latin typeface="+mn-lt"/>
              </a:rPr>
              <a:t>Customers can create custom attributes and include these for order confirmations, purchase orders and ship notices. Custom attributes contain additional information to improve collaboration.</a:t>
            </a:r>
          </a:p>
        </p:txBody>
      </p:sp>
      <p:grpSp>
        <p:nvGrpSpPr>
          <p:cNvPr id="3" name="Group 2">
            <a:extLst>
              <a:ext uri="{FF2B5EF4-FFF2-40B4-BE49-F238E27FC236}">
                <a16:creationId xmlns:a16="http://schemas.microsoft.com/office/drawing/2014/main" id="{43836342-D3ED-BC33-2839-A98CE982017E}"/>
              </a:ext>
            </a:extLst>
          </p:cNvPr>
          <p:cNvGrpSpPr/>
          <p:nvPr/>
        </p:nvGrpSpPr>
        <p:grpSpPr>
          <a:xfrm>
            <a:off x="1260812" y="566678"/>
            <a:ext cx="9664026" cy="1725611"/>
            <a:chOff x="1438231" y="2192338"/>
            <a:chExt cx="9664026" cy="1725611"/>
          </a:xfrm>
        </p:grpSpPr>
        <p:sp>
          <p:nvSpPr>
            <p:cNvPr id="5" name="Freeform: Shape 4">
              <a:extLst>
                <a:ext uri="{FF2B5EF4-FFF2-40B4-BE49-F238E27FC236}">
                  <a16:creationId xmlns:a16="http://schemas.microsoft.com/office/drawing/2014/main" id="{BC3A8FBD-56D5-0A39-E557-DD2E34AC092D}"/>
                </a:ext>
              </a:extLst>
            </p:cNvPr>
            <p:cNvSpPr/>
            <p:nvPr/>
          </p:nvSpPr>
          <p:spPr>
            <a:xfrm>
              <a:off x="3053177" y="2192338"/>
              <a:ext cx="1571367" cy="1725611"/>
            </a:xfrm>
            <a:custGeom>
              <a:avLst/>
              <a:gdLst>
                <a:gd name="connsiteX0" fmla="*/ 0 w 1571367"/>
                <a:gd name="connsiteY0" fmla="*/ 157137 h 1725611"/>
                <a:gd name="connsiteX1" fmla="*/ 157137 w 1571367"/>
                <a:gd name="connsiteY1" fmla="*/ 0 h 1725611"/>
                <a:gd name="connsiteX2" fmla="*/ 1414230 w 1571367"/>
                <a:gd name="connsiteY2" fmla="*/ 0 h 1725611"/>
                <a:gd name="connsiteX3" fmla="*/ 1571367 w 1571367"/>
                <a:gd name="connsiteY3" fmla="*/ 157137 h 1725611"/>
                <a:gd name="connsiteX4" fmla="*/ 1571367 w 1571367"/>
                <a:gd name="connsiteY4" fmla="*/ 1568474 h 1725611"/>
                <a:gd name="connsiteX5" fmla="*/ 1414230 w 1571367"/>
                <a:gd name="connsiteY5" fmla="*/ 1725611 h 1725611"/>
                <a:gd name="connsiteX6" fmla="*/ 157137 w 1571367"/>
                <a:gd name="connsiteY6" fmla="*/ 1725611 h 1725611"/>
                <a:gd name="connsiteX7" fmla="*/ 0 w 1571367"/>
                <a:gd name="connsiteY7" fmla="*/ 1568474 h 1725611"/>
                <a:gd name="connsiteX8" fmla="*/ 0 w 1571367"/>
                <a:gd name="connsiteY8" fmla="*/ 157137 h 17256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71367" h="1725611">
                  <a:moveTo>
                    <a:pt x="0" y="157137"/>
                  </a:moveTo>
                  <a:cubicBezTo>
                    <a:pt x="0" y="70353"/>
                    <a:pt x="70353" y="0"/>
                    <a:pt x="157137" y="0"/>
                  </a:cubicBezTo>
                  <a:lnTo>
                    <a:pt x="1414230" y="0"/>
                  </a:lnTo>
                  <a:cubicBezTo>
                    <a:pt x="1501014" y="0"/>
                    <a:pt x="1571367" y="70353"/>
                    <a:pt x="1571367" y="157137"/>
                  </a:cubicBezTo>
                  <a:lnTo>
                    <a:pt x="1571367" y="1568474"/>
                  </a:lnTo>
                  <a:cubicBezTo>
                    <a:pt x="1571367" y="1655258"/>
                    <a:pt x="1501014" y="1725611"/>
                    <a:pt x="1414230" y="1725611"/>
                  </a:cubicBezTo>
                  <a:lnTo>
                    <a:pt x="157137" y="1725611"/>
                  </a:lnTo>
                  <a:cubicBezTo>
                    <a:pt x="70353" y="1725611"/>
                    <a:pt x="0" y="1655258"/>
                    <a:pt x="0" y="1568474"/>
                  </a:cubicBezTo>
                  <a:lnTo>
                    <a:pt x="0" y="157137"/>
                  </a:lnTo>
                  <a:close/>
                </a:path>
              </a:pathLst>
            </a:custGeom>
            <a:solidFill>
              <a:srgbClr val="ADB9CA"/>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a:contourClr>
                <a:srgbClr val="FFFFFF"/>
              </a:contourClr>
            </a:sp3d>
          </p:spPr>
          <p:style>
            <a:lnRef idx="2">
              <a:schemeClr val="lt2">
                <a:hueOff val="0"/>
                <a:satOff val="0"/>
                <a:lumOff val="0"/>
                <a:alphaOff val="0"/>
              </a:schemeClr>
            </a:lnRef>
            <a:fillRef idx="1">
              <a:scrgbClr r="0" g="0" b="0"/>
            </a:fillRef>
            <a:effectRef idx="0">
              <a:schemeClr val="dk2">
                <a:hueOff val="0"/>
                <a:satOff val="0"/>
                <a:lumOff val="0"/>
                <a:alphaOff val="0"/>
              </a:schemeClr>
            </a:effectRef>
            <a:fontRef idx="minor">
              <a:schemeClr val="lt1"/>
            </a:fontRef>
          </p:style>
          <p:txBody>
            <a:bodyPr spcFirstLastPara="0" vert="horz" wrap="square" lIns="113792" tIns="804036" rIns="113792" bIns="458915" numCol="1" spcCol="1270" anchor="ctr" anchorCtr="0">
              <a:noAutofit/>
            </a:bodyPr>
            <a:lstStyle/>
            <a:p>
              <a:pPr algn="ctr" defTabSz="711200">
                <a:lnSpc>
                  <a:spcPct val="90000"/>
                </a:lnSpc>
                <a:spcBef>
                  <a:spcPct val="0"/>
                </a:spcBef>
                <a:spcAft>
                  <a:spcPct val="35000"/>
                </a:spcAft>
              </a:pPr>
              <a:r>
                <a:rPr lang="en-US" sz="1600" dirty="0"/>
                <a:t>Order Confirmation</a:t>
              </a:r>
            </a:p>
          </p:txBody>
        </p:sp>
        <p:sp>
          <p:nvSpPr>
            <p:cNvPr id="6" name="Oval 5">
              <a:extLst>
                <a:ext uri="{FF2B5EF4-FFF2-40B4-BE49-F238E27FC236}">
                  <a16:creationId xmlns:a16="http://schemas.microsoft.com/office/drawing/2014/main" id="{B2FBE9C1-29A7-7EAC-5D54-2BFA7CABCEA3}"/>
                </a:ext>
              </a:extLst>
            </p:cNvPr>
            <p:cNvSpPr/>
            <p:nvPr/>
          </p:nvSpPr>
          <p:spPr>
            <a:xfrm>
              <a:off x="3566822" y="2295874"/>
              <a:ext cx="574628" cy="574628"/>
            </a:xfrm>
            <a:prstGeom prst="ellipse">
              <a:avLst/>
            </a:prstGeom>
            <a:blipFill>
              <a:blip r:embed="rId3"/>
              <a:stretch>
                <a:fillRect/>
              </a:stretch>
            </a:blipFill>
          </p:spPr>
          <p:style>
            <a:lnRef idx="2">
              <a:schemeClr val="lt2">
                <a:hueOff val="0"/>
                <a:satOff val="0"/>
                <a:lumOff val="0"/>
                <a:alphaOff val="0"/>
              </a:schemeClr>
            </a:lnRef>
            <a:fillRef idx="1">
              <a:scrgbClr r="0" g="0" b="0"/>
            </a:fillRef>
            <a:effectRef idx="0">
              <a:schemeClr val="dk2">
                <a:tint val="50000"/>
                <a:hueOff val="0"/>
                <a:satOff val="0"/>
                <a:lumOff val="0"/>
                <a:alphaOff val="0"/>
              </a:schemeClr>
            </a:effectRef>
            <a:fontRef idx="minor">
              <a:schemeClr val="lt2">
                <a:hueOff val="0"/>
                <a:satOff val="0"/>
                <a:lumOff val="0"/>
                <a:alphaOff val="0"/>
              </a:schemeClr>
            </a:fontRef>
          </p:style>
          <p:txBody>
            <a:bodyPr/>
            <a:lstStyle/>
            <a:p>
              <a:endParaRPr lang="en-US"/>
            </a:p>
          </p:txBody>
        </p:sp>
        <p:sp>
          <p:nvSpPr>
            <p:cNvPr id="7" name="Freeform: Shape 6">
              <a:extLst>
                <a:ext uri="{FF2B5EF4-FFF2-40B4-BE49-F238E27FC236}">
                  <a16:creationId xmlns:a16="http://schemas.microsoft.com/office/drawing/2014/main" id="{D0A0E634-09AF-F7FC-8369-3558FBD56C6D}"/>
                </a:ext>
              </a:extLst>
            </p:cNvPr>
            <p:cNvSpPr/>
            <p:nvPr/>
          </p:nvSpPr>
          <p:spPr>
            <a:xfrm>
              <a:off x="1438231" y="2192338"/>
              <a:ext cx="1571367" cy="1725611"/>
            </a:xfrm>
            <a:custGeom>
              <a:avLst/>
              <a:gdLst>
                <a:gd name="connsiteX0" fmla="*/ 0 w 1571367"/>
                <a:gd name="connsiteY0" fmla="*/ 157137 h 1725611"/>
                <a:gd name="connsiteX1" fmla="*/ 157137 w 1571367"/>
                <a:gd name="connsiteY1" fmla="*/ 0 h 1725611"/>
                <a:gd name="connsiteX2" fmla="*/ 1414230 w 1571367"/>
                <a:gd name="connsiteY2" fmla="*/ 0 h 1725611"/>
                <a:gd name="connsiteX3" fmla="*/ 1571367 w 1571367"/>
                <a:gd name="connsiteY3" fmla="*/ 157137 h 1725611"/>
                <a:gd name="connsiteX4" fmla="*/ 1571367 w 1571367"/>
                <a:gd name="connsiteY4" fmla="*/ 1568474 h 1725611"/>
                <a:gd name="connsiteX5" fmla="*/ 1414230 w 1571367"/>
                <a:gd name="connsiteY5" fmla="*/ 1725611 h 1725611"/>
                <a:gd name="connsiteX6" fmla="*/ 157137 w 1571367"/>
                <a:gd name="connsiteY6" fmla="*/ 1725611 h 1725611"/>
                <a:gd name="connsiteX7" fmla="*/ 0 w 1571367"/>
                <a:gd name="connsiteY7" fmla="*/ 1568474 h 1725611"/>
                <a:gd name="connsiteX8" fmla="*/ 0 w 1571367"/>
                <a:gd name="connsiteY8" fmla="*/ 157137 h 17256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71367" h="1725611">
                  <a:moveTo>
                    <a:pt x="0" y="157137"/>
                  </a:moveTo>
                  <a:cubicBezTo>
                    <a:pt x="0" y="70353"/>
                    <a:pt x="70353" y="0"/>
                    <a:pt x="157137" y="0"/>
                  </a:cubicBezTo>
                  <a:lnTo>
                    <a:pt x="1414230" y="0"/>
                  </a:lnTo>
                  <a:cubicBezTo>
                    <a:pt x="1501014" y="0"/>
                    <a:pt x="1571367" y="70353"/>
                    <a:pt x="1571367" y="157137"/>
                  </a:cubicBezTo>
                  <a:lnTo>
                    <a:pt x="1571367" y="1568474"/>
                  </a:lnTo>
                  <a:cubicBezTo>
                    <a:pt x="1571367" y="1655258"/>
                    <a:pt x="1501014" y="1725611"/>
                    <a:pt x="1414230" y="1725611"/>
                  </a:cubicBezTo>
                  <a:lnTo>
                    <a:pt x="157137" y="1725611"/>
                  </a:lnTo>
                  <a:cubicBezTo>
                    <a:pt x="70353" y="1725611"/>
                    <a:pt x="0" y="1655258"/>
                    <a:pt x="0" y="1568474"/>
                  </a:cubicBezTo>
                  <a:lnTo>
                    <a:pt x="0" y="157137"/>
                  </a:lnTo>
                  <a:close/>
                </a:path>
              </a:pathLst>
            </a:custGeom>
            <a:solidFill>
              <a:srgbClr val="2162A5"/>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a:contourClr>
                <a:srgbClr val="FFFFFF"/>
              </a:contourClr>
            </a:sp3d>
          </p:spPr>
          <p:style>
            <a:lnRef idx="2">
              <a:schemeClr val="lt2">
                <a:hueOff val="0"/>
                <a:satOff val="0"/>
                <a:lumOff val="0"/>
                <a:alphaOff val="0"/>
              </a:schemeClr>
            </a:lnRef>
            <a:fillRef idx="1">
              <a:scrgbClr r="0" g="0" b="0"/>
            </a:fillRef>
            <a:effectRef idx="0">
              <a:schemeClr val="dk2">
                <a:hueOff val="0"/>
                <a:satOff val="0"/>
                <a:lumOff val="0"/>
                <a:alphaOff val="0"/>
              </a:schemeClr>
            </a:effectRef>
            <a:fontRef idx="minor">
              <a:schemeClr val="lt1"/>
            </a:fontRef>
          </p:style>
          <p:txBody>
            <a:bodyPr spcFirstLastPara="0" vert="horz" wrap="square" lIns="113792" tIns="804036" rIns="113792" bIns="458915" numCol="1" spcCol="1270" anchor="ctr" anchorCtr="0">
              <a:noAutofit/>
            </a:bodyPr>
            <a:lstStyle/>
            <a:p>
              <a:pPr algn="ctr" defTabSz="711200">
                <a:lnSpc>
                  <a:spcPct val="90000"/>
                </a:lnSpc>
                <a:spcBef>
                  <a:spcPct val="0"/>
                </a:spcBef>
                <a:spcAft>
                  <a:spcPct val="35000"/>
                </a:spcAft>
              </a:pPr>
              <a:r>
                <a:rPr lang="en-US" sz="1600" dirty="0"/>
                <a:t>Purchase Order</a:t>
              </a:r>
            </a:p>
          </p:txBody>
        </p:sp>
        <p:sp>
          <p:nvSpPr>
            <p:cNvPr id="8" name="Oval 7">
              <a:extLst>
                <a:ext uri="{FF2B5EF4-FFF2-40B4-BE49-F238E27FC236}">
                  <a16:creationId xmlns:a16="http://schemas.microsoft.com/office/drawing/2014/main" id="{18BAEEA6-AC1F-EF80-4BC1-B08CE32D3C97}"/>
                </a:ext>
              </a:extLst>
            </p:cNvPr>
            <p:cNvSpPr/>
            <p:nvPr/>
          </p:nvSpPr>
          <p:spPr>
            <a:xfrm>
              <a:off x="1900858" y="2295874"/>
              <a:ext cx="574628" cy="574628"/>
            </a:xfrm>
            <a:prstGeom prst="ellipse">
              <a:avLst/>
            </a:prstGeom>
            <a:blipFill>
              <a:blip r:embed="rId4"/>
              <a:stretch>
                <a:fillRect/>
              </a:stretch>
            </a:blipFill>
          </p:spPr>
          <p:style>
            <a:lnRef idx="2">
              <a:schemeClr val="lt2">
                <a:hueOff val="0"/>
                <a:satOff val="0"/>
                <a:lumOff val="0"/>
                <a:alphaOff val="0"/>
              </a:schemeClr>
            </a:lnRef>
            <a:fillRef idx="1">
              <a:scrgbClr r="0" g="0" b="0"/>
            </a:fillRef>
            <a:effectRef idx="0">
              <a:schemeClr val="dk2">
                <a:tint val="50000"/>
                <a:hueOff val="0"/>
                <a:satOff val="0"/>
                <a:lumOff val="0"/>
                <a:alphaOff val="0"/>
              </a:schemeClr>
            </a:effectRef>
            <a:fontRef idx="minor">
              <a:schemeClr val="lt2">
                <a:hueOff val="0"/>
                <a:satOff val="0"/>
                <a:lumOff val="0"/>
                <a:alphaOff val="0"/>
              </a:schemeClr>
            </a:fontRef>
          </p:style>
          <p:txBody>
            <a:bodyPr/>
            <a:lstStyle/>
            <a:p>
              <a:endParaRPr lang="en-US"/>
            </a:p>
          </p:txBody>
        </p:sp>
        <p:sp>
          <p:nvSpPr>
            <p:cNvPr id="9" name="Freeform: Shape 8">
              <a:extLst>
                <a:ext uri="{FF2B5EF4-FFF2-40B4-BE49-F238E27FC236}">
                  <a16:creationId xmlns:a16="http://schemas.microsoft.com/office/drawing/2014/main" id="{6EC87D72-C641-8F68-2E93-9A95B1817DB9}"/>
                </a:ext>
              </a:extLst>
            </p:cNvPr>
            <p:cNvSpPr/>
            <p:nvPr/>
          </p:nvSpPr>
          <p:spPr>
            <a:xfrm>
              <a:off x="4668123" y="2192338"/>
              <a:ext cx="1571367" cy="1725611"/>
            </a:xfrm>
            <a:custGeom>
              <a:avLst/>
              <a:gdLst>
                <a:gd name="connsiteX0" fmla="*/ 0 w 1571367"/>
                <a:gd name="connsiteY0" fmla="*/ 157137 h 1725611"/>
                <a:gd name="connsiteX1" fmla="*/ 157137 w 1571367"/>
                <a:gd name="connsiteY1" fmla="*/ 0 h 1725611"/>
                <a:gd name="connsiteX2" fmla="*/ 1414230 w 1571367"/>
                <a:gd name="connsiteY2" fmla="*/ 0 h 1725611"/>
                <a:gd name="connsiteX3" fmla="*/ 1571367 w 1571367"/>
                <a:gd name="connsiteY3" fmla="*/ 157137 h 1725611"/>
                <a:gd name="connsiteX4" fmla="*/ 1571367 w 1571367"/>
                <a:gd name="connsiteY4" fmla="*/ 1568474 h 1725611"/>
                <a:gd name="connsiteX5" fmla="*/ 1414230 w 1571367"/>
                <a:gd name="connsiteY5" fmla="*/ 1725611 h 1725611"/>
                <a:gd name="connsiteX6" fmla="*/ 157137 w 1571367"/>
                <a:gd name="connsiteY6" fmla="*/ 1725611 h 1725611"/>
                <a:gd name="connsiteX7" fmla="*/ 0 w 1571367"/>
                <a:gd name="connsiteY7" fmla="*/ 1568474 h 1725611"/>
                <a:gd name="connsiteX8" fmla="*/ 0 w 1571367"/>
                <a:gd name="connsiteY8" fmla="*/ 157137 h 17256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71367" h="1725611">
                  <a:moveTo>
                    <a:pt x="0" y="157137"/>
                  </a:moveTo>
                  <a:cubicBezTo>
                    <a:pt x="0" y="70353"/>
                    <a:pt x="70353" y="0"/>
                    <a:pt x="157137" y="0"/>
                  </a:cubicBezTo>
                  <a:lnTo>
                    <a:pt x="1414230" y="0"/>
                  </a:lnTo>
                  <a:cubicBezTo>
                    <a:pt x="1501014" y="0"/>
                    <a:pt x="1571367" y="70353"/>
                    <a:pt x="1571367" y="157137"/>
                  </a:cubicBezTo>
                  <a:lnTo>
                    <a:pt x="1571367" y="1568474"/>
                  </a:lnTo>
                  <a:cubicBezTo>
                    <a:pt x="1571367" y="1655258"/>
                    <a:pt x="1501014" y="1725611"/>
                    <a:pt x="1414230" y="1725611"/>
                  </a:cubicBezTo>
                  <a:lnTo>
                    <a:pt x="157137" y="1725611"/>
                  </a:lnTo>
                  <a:cubicBezTo>
                    <a:pt x="70353" y="1725611"/>
                    <a:pt x="0" y="1655258"/>
                    <a:pt x="0" y="1568474"/>
                  </a:cubicBezTo>
                  <a:lnTo>
                    <a:pt x="0" y="157137"/>
                  </a:lnTo>
                  <a:close/>
                </a:path>
              </a:pathLst>
            </a:custGeom>
            <a:solidFill>
              <a:srgbClr val="2162A5"/>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a:contourClr>
                <a:srgbClr val="FFFFFF"/>
              </a:contourClr>
            </a:sp3d>
          </p:spPr>
          <p:style>
            <a:lnRef idx="2">
              <a:schemeClr val="lt2">
                <a:hueOff val="0"/>
                <a:satOff val="0"/>
                <a:lumOff val="0"/>
                <a:alphaOff val="0"/>
              </a:schemeClr>
            </a:lnRef>
            <a:fillRef idx="1">
              <a:scrgbClr r="0" g="0" b="0"/>
            </a:fillRef>
            <a:effectRef idx="0">
              <a:schemeClr val="dk2">
                <a:hueOff val="0"/>
                <a:satOff val="0"/>
                <a:lumOff val="0"/>
                <a:alphaOff val="0"/>
              </a:schemeClr>
            </a:effectRef>
            <a:fontRef idx="minor">
              <a:schemeClr val="lt1"/>
            </a:fontRef>
          </p:style>
          <p:txBody>
            <a:bodyPr spcFirstLastPara="0" vert="horz" wrap="square" lIns="113792" tIns="804036" rIns="113792" bIns="458915" numCol="1" spcCol="1270" anchor="ctr" anchorCtr="0">
              <a:noAutofit/>
            </a:bodyPr>
            <a:lstStyle/>
            <a:p>
              <a:pPr algn="ctr" defTabSz="711200">
                <a:lnSpc>
                  <a:spcPct val="90000"/>
                </a:lnSpc>
                <a:spcBef>
                  <a:spcPct val="0"/>
                </a:spcBef>
                <a:spcAft>
                  <a:spcPct val="35000"/>
                </a:spcAft>
              </a:pPr>
              <a:r>
                <a:rPr lang="en-US" sz="1600" dirty="0"/>
                <a:t>Advanced Shipping Notification</a:t>
              </a:r>
            </a:p>
          </p:txBody>
        </p:sp>
        <p:sp>
          <p:nvSpPr>
            <p:cNvPr id="10" name="Oval 9">
              <a:extLst>
                <a:ext uri="{FF2B5EF4-FFF2-40B4-BE49-F238E27FC236}">
                  <a16:creationId xmlns:a16="http://schemas.microsoft.com/office/drawing/2014/main" id="{EC2B56BE-7181-6178-06E4-2640EE8EF5D0}"/>
                </a:ext>
              </a:extLst>
            </p:cNvPr>
            <p:cNvSpPr/>
            <p:nvPr/>
          </p:nvSpPr>
          <p:spPr>
            <a:xfrm>
              <a:off x="5137875" y="2295874"/>
              <a:ext cx="574628" cy="574628"/>
            </a:xfrm>
            <a:prstGeom prst="ellipse">
              <a:avLst/>
            </a:prstGeom>
            <a:blipFill>
              <a:blip r:embed="rId5"/>
              <a:stretch>
                <a:fillRect/>
              </a:stretch>
            </a:blipFill>
          </p:spPr>
          <p:style>
            <a:lnRef idx="2">
              <a:schemeClr val="lt2">
                <a:hueOff val="0"/>
                <a:satOff val="0"/>
                <a:lumOff val="0"/>
                <a:alphaOff val="0"/>
              </a:schemeClr>
            </a:lnRef>
            <a:fillRef idx="1">
              <a:scrgbClr r="0" g="0" b="0"/>
            </a:fillRef>
            <a:effectRef idx="0">
              <a:schemeClr val="dk2">
                <a:tint val="50000"/>
                <a:hueOff val="0"/>
                <a:satOff val="0"/>
                <a:lumOff val="0"/>
                <a:alphaOff val="0"/>
              </a:schemeClr>
            </a:effectRef>
            <a:fontRef idx="minor">
              <a:schemeClr val="lt2">
                <a:hueOff val="0"/>
                <a:satOff val="0"/>
                <a:lumOff val="0"/>
                <a:alphaOff val="0"/>
              </a:schemeClr>
            </a:fontRef>
          </p:style>
          <p:txBody>
            <a:bodyPr/>
            <a:lstStyle/>
            <a:p>
              <a:endParaRPr lang="en-US"/>
            </a:p>
          </p:txBody>
        </p:sp>
        <p:sp>
          <p:nvSpPr>
            <p:cNvPr id="11" name="Freeform: Shape 10">
              <a:extLst>
                <a:ext uri="{FF2B5EF4-FFF2-40B4-BE49-F238E27FC236}">
                  <a16:creationId xmlns:a16="http://schemas.microsoft.com/office/drawing/2014/main" id="{0A3D815C-041B-2DD0-98B6-1891BFD4E899}"/>
                </a:ext>
              </a:extLst>
            </p:cNvPr>
            <p:cNvSpPr/>
            <p:nvPr/>
          </p:nvSpPr>
          <p:spPr>
            <a:xfrm>
              <a:off x="6283069" y="2192338"/>
              <a:ext cx="1571367" cy="1725611"/>
            </a:xfrm>
            <a:custGeom>
              <a:avLst/>
              <a:gdLst>
                <a:gd name="connsiteX0" fmla="*/ 0 w 1571367"/>
                <a:gd name="connsiteY0" fmla="*/ 157137 h 1725611"/>
                <a:gd name="connsiteX1" fmla="*/ 157137 w 1571367"/>
                <a:gd name="connsiteY1" fmla="*/ 0 h 1725611"/>
                <a:gd name="connsiteX2" fmla="*/ 1414230 w 1571367"/>
                <a:gd name="connsiteY2" fmla="*/ 0 h 1725611"/>
                <a:gd name="connsiteX3" fmla="*/ 1571367 w 1571367"/>
                <a:gd name="connsiteY3" fmla="*/ 157137 h 1725611"/>
                <a:gd name="connsiteX4" fmla="*/ 1571367 w 1571367"/>
                <a:gd name="connsiteY4" fmla="*/ 1568474 h 1725611"/>
                <a:gd name="connsiteX5" fmla="*/ 1414230 w 1571367"/>
                <a:gd name="connsiteY5" fmla="*/ 1725611 h 1725611"/>
                <a:gd name="connsiteX6" fmla="*/ 157137 w 1571367"/>
                <a:gd name="connsiteY6" fmla="*/ 1725611 h 1725611"/>
                <a:gd name="connsiteX7" fmla="*/ 0 w 1571367"/>
                <a:gd name="connsiteY7" fmla="*/ 1568474 h 1725611"/>
                <a:gd name="connsiteX8" fmla="*/ 0 w 1571367"/>
                <a:gd name="connsiteY8" fmla="*/ 157137 h 17256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71367" h="1725611">
                  <a:moveTo>
                    <a:pt x="0" y="157137"/>
                  </a:moveTo>
                  <a:cubicBezTo>
                    <a:pt x="0" y="70353"/>
                    <a:pt x="70353" y="0"/>
                    <a:pt x="157137" y="0"/>
                  </a:cubicBezTo>
                  <a:lnTo>
                    <a:pt x="1414230" y="0"/>
                  </a:lnTo>
                  <a:cubicBezTo>
                    <a:pt x="1501014" y="0"/>
                    <a:pt x="1571367" y="70353"/>
                    <a:pt x="1571367" y="157137"/>
                  </a:cubicBezTo>
                  <a:lnTo>
                    <a:pt x="1571367" y="1568474"/>
                  </a:lnTo>
                  <a:cubicBezTo>
                    <a:pt x="1571367" y="1655258"/>
                    <a:pt x="1501014" y="1725611"/>
                    <a:pt x="1414230" y="1725611"/>
                  </a:cubicBezTo>
                  <a:lnTo>
                    <a:pt x="157137" y="1725611"/>
                  </a:lnTo>
                  <a:cubicBezTo>
                    <a:pt x="70353" y="1725611"/>
                    <a:pt x="0" y="1655258"/>
                    <a:pt x="0" y="1568474"/>
                  </a:cubicBezTo>
                  <a:lnTo>
                    <a:pt x="0" y="157137"/>
                  </a:lnTo>
                  <a:close/>
                </a:path>
              </a:pathLst>
            </a:custGeom>
            <a:solidFill>
              <a:srgbClr val="2162A5"/>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a:contourClr>
                <a:srgbClr val="FFFFFF"/>
              </a:contourClr>
            </a:sp3d>
          </p:spPr>
          <p:style>
            <a:lnRef idx="2">
              <a:schemeClr val="lt2">
                <a:hueOff val="0"/>
                <a:satOff val="0"/>
                <a:lumOff val="0"/>
                <a:alphaOff val="0"/>
              </a:schemeClr>
            </a:lnRef>
            <a:fillRef idx="1">
              <a:scrgbClr r="0" g="0" b="0"/>
            </a:fillRef>
            <a:effectRef idx="0">
              <a:schemeClr val="dk2">
                <a:hueOff val="0"/>
                <a:satOff val="0"/>
                <a:lumOff val="0"/>
                <a:alphaOff val="0"/>
              </a:schemeClr>
            </a:effectRef>
            <a:fontRef idx="minor">
              <a:schemeClr val="lt1"/>
            </a:fontRef>
          </p:style>
          <p:txBody>
            <a:bodyPr spcFirstLastPara="0" vert="horz" wrap="square" lIns="113792" tIns="804036" rIns="113792" bIns="458915" numCol="1" spcCol="1270" anchor="ctr" anchorCtr="0">
              <a:noAutofit/>
            </a:bodyPr>
            <a:lstStyle/>
            <a:p>
              <a:pPr algn="ctr" defTabSz="711200">
                <a:lnSpc>
                  <a:spcPct val="90000"/>
                </a:lnSpc>
                <a:spcBef>
                  <a:spcPct val="0"/>
                </a:spcBef>
                <a:spcAft>
                  <a:spcPct val="35000"/>
                </a:spcAft>
              </a:pPr>
              <a:r>
                <a:rPr lang="en-US" sz="1600" dirty="0"/>
                <a:t>Receipt of Goods</a:t>
              </a:r>
            </a:p>
          </p:txBody>
        </p:sp>
        <p:sp>
          <p:nvSpPr>
            <p:cNvPr id="12" name="Freeform: Shape 11">
              <a:extLst>
                <a:ext uri="{FF2B5EF4-FFF2-40B4-BE49-F238E27FC236}">
                  <a16:creationId xmlns:a16="http://schemas.microsoft.com/office/drawing/2014/main" id="{ED51DEA4-02F8-29A4-74F2-267B6C310706}"/>
                </a:ext>
              </a:extLst>
            </p:cNvPr>
            <p:cNvSpPr/>
            <p:nvPr/>
          </p:nvSpPr>
          <p:spPr>
            <a:xfrm>
              <a:off x="7906980" y="2192338"/>
              <a:ext cx="1571367" cy="1725611"/>
            </a:xfrm>
            <a:custGeom>
              <a:avLst/>
              <a:gdLst>
                <a:gd name="connsiteX0" fmla="*/ 0 w 1571367"/>
                <a:gd name="connsiteY0" fmla="*/ 157137 h 1725611"/>
                <a:gd name="connsiteX1" fmla="*/ 157137 w 1571367"/>
                <a:gd name="connsiteY1" fmla="*/ 0 h 1725611"/>
                <a:gd name="connsiteX2" fmla="*/ 1414230 w 1571367"/>
                <a:gd name="connsiteY2" fmla="*/ 0 h 1725611"/>
                <a:gd name="connsiteX3" fmla="*/ 1571367 w 1571367"/>
                <a:gd name="connsiteY3" fmla="*/ 157137 h 1725611"/>
                <a:gd name="connsiteX4" fmla="*/ 1571367 w 1571367"/>
                <a:gd name="connsiteY4" fmla="*/ 1568474 h 1725611"/>
                <a:gd name="connsiteX5" fmla="*/ 1414230 w 1571367"/>
                <a:gd name="connsiteY5" fmla="*/ 1725611 h 1725611"/>
                <a:gd name="connsiteX6" fmla="*/ 157137 w 1571367"/>
                <a:gd name="connsiteY6" fmla="*/ 1725611 h 1725611"/>
                <a:gd name="connsiteX7" fmla="*/ 0 w 1571367"/>
                <a:gd name="connsiteY7" fmla="*/ 1568474 h 1725611"/>
                <a:gd name="connsiteX8" fmla="*/ 0 w 1571367"/>
                <a:gd name="connsiteY8" fmla="*/ 157137 h 17256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71367" h="1725611">
                  <a:moveTo>
                    <a:pt x="0" y="157137"/>
                  </a:moveTo>
                  <a:cubicBezTo>
                    <a:pt x="0" y="70353"/>
                    <a:pt x="70353" y="0"/>
                    <a:pt x="157137" y="0"/>
                  </a:cubicBezTo>
                  <a:lnTo>
                    <a:pt x="1414230" y="0"/>
                  </a:lnTo>
                  <a:cubicBezTo>
                    <a:pt x="1501014" y="0"/>
                    <a:pt x="1571367" y="70353"/>
                    <a:pt x="1571367" y="157137"/>
                  </a:cubicBezTo>
                  <a:lnTo>
                    <a:pt x="1571367" y="1568474"/>
                  </a:lnTo>
                  <a:cubicBezTo>
                    <a:pt x="1571367" y="1655258"/>
                    <a:pt x="1501014" y="1725611"/>
                    <a:pt x="1414230" y="1725611"/>
                  </a:cubicBezTo>
                  <a:lnTo>
                    <a:pt x="157137" y="1725611"/>
                  </a:lnTo>
                  <a:cubicBezTo>
                    <a:pt x="70353" y="1725611"/>
                    <a:pt x="0" y="1655258"/>
                    <a:pt x="0" y="1568474"/>
                  </a:cubicBezTo>
                  <a:lnTo>
                    <a:pt x="0" y="157137"/>
                  </a:lnTo>
                  <a:close/>
                </a:path>
              </a:pathLst>
            </a:custGeom>
            <a:solidFill>
              <a:srgbClr val="2162A5"/>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a:contourClr>
                <a:srgbClr val="FFFFFF"/>
              </a:contourClr>
            </a:sp3d>
          </p:spPr>
          <p:style>
            <a:lnRef idx="2">
              <a:schemeClr val="lt2">
                <a:hueOff val="0"/>
                <a:satOff val="0"/>
                <a:lumOff val="0"/>
                <a:alphaOff val="0"/>
              </a:schemeClr>
            </a:lnRef>
            <a:fillRef idx="1">
              <a:scrgbClr r="0" g="0" b="0"/>
            </a:fillRef>
            <a:effectRef idx="0">
              <a:schemeClr val="dk2">
                <a:hueOff val="0"/>
                <a:satOff val="0"/>
                <a:lumOff val="0"/>
                <a:alphaOff val="0"/>
              </a:schemeClr>
            </a:effectRef>
            <a:fontRef idx="minor">
              <a:schemeClr val="lt1"/>
            </a:fontRef>
          </p:style>
          <p:txBody>
            <a:bodyPr spcFirstLastPara="0" vert="horz" wrap="square" lIns="113792" tIns="804036" rIns="113792" bIns="458915" numCol="1" spcCol="1270" anchor="ctr" anchorCtr="0">
              <a:noAutofit/>
            </a:bodyPr>
            <a:lstStyle/>
            <a:p>
              <a:pPr algn="ctr" defTabSz="711200">
                <a:lnSpc>
                  <a:spcPct val="90000"/>
                </a:lnSpc>
                <a:spcBef>
                  <a:spcPct val="0"/>
                </a:spcBef>
                <a:spcAft>
                  <a:spcPct val="35000"/>
                </a:spcAft>
              </a:pPr>
              <a:r>
                <a:rPr lang="en-US" sz="1600" dirty="0"/>
                <a:t>Invoice</a:t>
              </a:r>
            </a:p>
          </p:txBody>
        </p:sp>
        <p:sp>
          <p:nvSpPr>
            <p:cNvPr id="13" name="Oval 12">
              <a:extLst>
                <a:ext uri="{FF2B5EF4-FFF2-40B4-BE49-F238E27FC236}">
                  <a16:creationId xmlns:a16="http://schemas.microsoft.com/office/drawing/2014/main" id="{5BD6502E-9CDF-FCCC-8B70-536146B24CD5}"/>
                </a:ext>
              </a:extLst>
            </p:cNvPr>
            <p:cNvSpPr/>
            <p:nvPr/>
          </p:nvSpPr>
          <p:spPr>
            <a:xfrm>
              <a:off x="8374891" y="2295874"/>
              <a:ext cx="574628" cy="574628"/>
            </a:xfrm>
            <a:prstGeom prst="ellipse">
              <a:avLst/>
            </a:prstGeom>
            <a:blipFill>
              <a:blip r:embed="rId6"/>
              <a:stretch>
                <a:fillRect/>
              </a:stretch>
            </a:blipFill>
          </p:spPr>
          <p:style>
            <a:lnRef idx="2">
              <a:schemeClr val="lt2">
                <a:hueOff val="0"/>
                <a:satOff val="0"/>
                <a:lumOff val="0"/>
                <a:alphaOff val="0"/>
              </a:schemeClr>
            </a:lnRef>
            <a:fillRef idx="1">
              <a:scrgbClr r="0" g="0" b="0"/>
            </a:fillRef>
            <a:effectRef idx="0">
              <a:schemeClr val="dk2">
                <a:tint val="50000"/>
                <a:hueOff val="0"/>
                <a:satOff val="0"/>
                <a:lumOff val="0"/>
                <a:alphaOff val="0"/>
              </a:schemeClr>
            </a:effectRef>
            <a:fontRef idx="minor">
              <a:schemeClr val="lt2">
                <a:hueOff val="0"/>
                <a:satOff val="0"/>
                <a:lumOff val="0"/>
                <a:alphaOff val="0"/>
              </a:schemeClr>
            </a:fontRef>
          </p:style>
          <p:txBody>
            <a:bodyPr/>
            <a:lstStyle/>
            <a:p>
              <a:endParaRPr lang="en-US"/>
            </a:p>
          </p:txBody>
        </p:sp>
        <p:sp>
          <p:nvSpPr>
            <p:cNvPr id="14" name="Freeform: Shape 13">
              <a:extLst>
                <a:ext uri="{FF2B5EF4-FFF2-40B4-BE49-F238E27FC236}">
                  <a16:creationId xmlns:a16="http://schemas.microsoft.com/office/drawing/2014/main" id="{54DE7544-8291-510F-856A-949521644FE7}"/>
                </a:ext>
              </a:extLst>
            </p:cNvPr>
            <p:cNvSpPr/>
            <p:nvPr/>
          </p:nvSpPr>
          <p:spPr>
            <a:xfrm>
              <a:off x="9530890" y="2192338"/>
              <a:ext cx="1571367" cy="1725611"/>
            </a:xfrm>
            <a:custGeom>
              <a:avLst/>
              <a:gdLst>
                <a:gd name="connsiteX0" fmla="*/ 0 w 1571367"/>
                <a:gd name="connsiteY0" fmla="*/ 157137 h 1725611"/>
                <a:gd name="connsiteX1" fmla="*/ 157137 w 1571367"/>
                <a:gd name="connsiteY1" fmla="*/ 0 h 1725611"/>
                <a:gd name="connsiteX2" fmla="*/ 1414230 w 1571367"/>
                <a:gd name="connsiteY2" fmla="*/ 0 h 1725611"/>
                <a:gd name="connsiteX3" fmla="*/ 1571367 w 1571367"/>
                <a:gd name="connsiteY3" fmla="*/ 157137 h 1725611"/>
                <a:gd name="connsiteX4" fmla="*/ 1571367 w 1571367"/>
                <a:gd name="connsiteY4" fmla="*/ 1568474 h 1725611"/>
                <a:gd name="connsiteX5" fmla="*/ 1414230 w 1571367"/>
                <a:gd name="connsiteY5" fmla="*/ 1725611 h 1725611"/>
                <a:gd name="connsiteX6" fmla="*/ 157137 w 1571367"/>
                <a:gd name="connsiteY6" fmla="*/ 1725611 h 1725611"/>
                <a:gd name="connsiteX7" fmla="*/ 0 w 1571367"/>
                <a:gd name="connsiteY7" fmla="*/ 1568474 h 1725611"/>
                <a:gd name="connsiteX8" fmla="*/ 0 w 1571367"/>
                <a:gd name="connsiteY8" fmla="*/ 157137 h 17256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71367" h="1725611">
                  <a:moveTo>
                    <a:pt x="0" y="157137"/>
                  </a:moveTo>
                  <a:cubicBezTo>
                    <a:pt x="0" y="70353"/>
                    <a:pt x="70353" y="0"/>
                    <a:pt x="157137" y="0"/>
                  </a:cubicBezTo>
                  <a:lnTo>
                    <a:pt x="1414230" y="0"/>
                  </a:lnTo>
                  <a:cubicBezTo>
                    <a:pt x="1501014" y="0"/>
                    <a:pt x="1571367" y="70353"/>
                    <a:pt x="1571367" y="157137"/>
                  </a:cubicBezTo>
                  <a:lnTo>
                    <a:pt x="1571367" y="1568474"/>
                  </a:lnTo>
                  <a:cubicBezTo>
                    <a:pt x="1571367" y="1655258"/>
                    <a:pt x="1501014" y="1725611"/>
                    <a:pt x="1414230" y="1725611"/>
                  </a:cubicBezTo>
                  <a:lnTo>
                    <a:pt x="157137" y="1725611"/>
                  </a:lnTo>
                  <a:cubicBezTo>
                    <a:pt x="70353" y="1725611"/>
                    <a:pt x="0" y="1655258"/>
                    <a:pt x="0" y="1568474"/>
                  </a:cubicBezTo>
                  <a:lnTo>
                    <a:pt x="0" y="157137"/>
                  </a:lnTo>
                  <a:close/>
                </a:path>
              </a:pathLst>
            </a:custGeom>
            <a:solidFill>
              <a:srgbClr val="2162A5"/>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a:contourClr>
                <a:srgbClr val="FFFFFF"/>
              </a:contourClr>
            </a:sp3d>
          </p:spPr>
          <p:style>
            <a:lnRef idx="2">
              <a:schemeClr val="lt2">
                <a:hueOff val="0"/>
                <a:satOff val="0"/>
                <a:lumOff val="0"/>
                <a:alphaOff val="0"/>
              </a:schemeClr>
            </a:lnRef>
            <a:fillRef idx="1">
              <a:scrgbClr r="0" g="0" b="0"/>
            </a:fillRef>
            <a:effectRef idx="0">
              <a:schemeClr val="dk2">
                <a:hueOff val="0"/>
                <a:satOff val="0"/>
                <a:lumOff val="0"/>
                <a:alphaOff val="0"/>
              </a:schemeClr>
            </a:effectRef>
            <a:fontRef idx="minor">
              <a:schemeClr val="lt1"/>
            </a:fontRef>
          </p:style>
          <p:txBody>
            <a:bodyPr spcFirstLastPara="0" vert="horz" wrap="square" lIns="113792" tIns="804036" rIns="113792" bIns="458915" numCol="1" spcCol="1270" anchor="ctr" anchorCtr="0">
              <a:noAutofit/>
            </a:bodyPr>
            <a:lstStyle/>
            <a:p>
              <a:pPr algn="ctr" defTabSz="711200">
                <a:lnSpc>
                  <a:spcPct val="90000"/>
                </a:lnSpc>
                <a:spcBef>
                  <a:spcPct val="0"/>
                </a:spcBef>
                <a:spcAft>
                  <a:spcPct val="35000"/>
                </a:spcAft>
              </a:pPr>
              <a:r>
                <a:rPr lang="en-US" sz="1600" dirty="0"/>
                <a:t>Payment</a:t>
              </a:r>
            </a:p>
          </p:txBody>
        </p:sp>
        <p:sp>
          <p:nvSpPr>
            <p:cNvPr id="15" name="Oval 14">
              <a:extLst>
                <a:ext uri="{FF2B5EF4-FFF2-40B4-BE49-F238E27FC236}">
                  <a16:creationId xmlns:a16="http://schemas.microsoft.com/office/drawing/2014/main" id="{277E381B-2FE3-AA2D-B154-A4AF0C8B8640}"/>
                </a:ext>
              </a:extLst>
            </p:cNvPr>
            <p:cNvSpPr/>
            <p:nvPr/>
          </p:nvSpPr>
          <p:spPr>
            <a:xfrm>
              <a:off x="9993400" y="2295874"/>
              <a:ext cx="574628" cy="574628"/>
            </a:xfrm>
            <a:prstGeom prst="ellipse">
              <a:avLst/>
            </a:prstGeom>
            <a:blipFill>
              <a:blip r:embed="rId7"/>
              <a:stretch>
                <a:fillRect/>
              </a:stretch>
            </a:blipFill>
          </p:spPr>
          <p:style>
            <a:lnRef idx="2">
              <a:schemeClr val="lt2">
                <a:hueOff val="0"/>
                <a:satOff val="0"/>
                <a:lumOff val="0"/>
                <a:alphaOff val="0"/>
              </a:schemeClr>
            </a:lnRef>
            <a:fillRef idx="1">
              <a:scrgbClr r="0" g="0" b="0"/>
            </a:fillRef>
            <a:effectRef idx="0">
              <a:schemeClr val="dk2">
                <a:tint val="50000"/>
                <a:hueOff val="0"/>
                <a:satOff val="0"/>
                <a:lumOff val="0"/>
                <a:alphaOff val="0"/>
              </a:schemeClr>
            </a:effectRef>
            <a:fontRef idx="minor">
              <a:schemeClr val="lt2">
                <a:hueOff val="0"/>
                <a:satOff val="0"/>
                <a:lumOff val="0"/>
                <a:alphaOff val="0"/>
              </a:schemeClr>
            </a:fontRef>
          </p:style>
          <p:txBody>
            <a:bodyPr/>
            <a:lstStyle/>
            <a:p>
              <a:endParaRPr lang="en-US"/>
            </a:p>
          </p:txBody>
        </p:sp>
        <p:sp>
          <p:nvSpPr>
            <p:cNvPr id="16" name="Arrow: Right 15">
              <a:extLst>
                <a:ext uri="{FF2B5EF4-FFF2-40B4-BE49-F238E27FC236}">
                  <a16:creationId xmlns:a16="http://schemas.microsoft.com/office/drawing/2014/main" id="{473F607A-9757-A532-B0C0-D8E865815E9A}"/>
                </a:ext>
              </a:extLst>
            </p:cNvPr>
            <p:cNvSpPr/>
            <p:nvPr/>
          </p:nvSpPr>
          <p:spPr bwMode="gray">
            <a:xfrm>
              <a:off x="1785217" y="3550499"/>
              <a:ext cx="8945593" cy="295849"/>
            </a:xfrm>
            <a:prstGeom prst="rightArrow">
              <a:avLst/>
            </a:prstGeom>
            <a:solidFill>
              <a:schemeClr val="bg1">
                <a:lumMod val="85000"/>
              </a:schemeClr>
            </a:solidFill>
            <a:ln w="25400" algn="ctr">
              <a:noFill/>
              <a:miter lim="800000"/>
              <a:headEnd/>
              <a:tailEnd/>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a:contourClr>
                <a:srgbClr val="FFFFFF"/>
              </a:contourClr>
            </a:sp3d>
          </p:spPr>
          <p:txBody>
            <a:bodyPr lIns="90000" tIns="72000" rIns="90000" bIns="72000" rtlCol="0" anchor="ctr"/>
            <a:lstStyle/>
            <a:p>
              <a:pPr algn="ctr" defTabSz="914400" fontAlgn="base">
                <a:spcBef>
                  <a:spcPct val="50000"/>
                </a:spcBef>
                <a:spcAft>
                  <a:spcPct val="0"/>
                </a:spcAft>
                <a:buClr>
                  <a:srgbClr val="F0AB00"/>
                </a:buClr>
                <a:buSzPct val="80000"/>
              </a:pPr>
              <a:endParaRPr lang="en-US" sz="1800" kern="0" dirty="0" err="1">
                <a:ea typeface="Arial Unicode MS" pitchFamily="34" charset="-128"/>
                <a:cs typeface="Arial Unicode MS" pitchFamily="34" charset="-128"/>
              </a:endParaRPr>
            </a:p>
          </p:txBody>
        </p:sp>
        <p:grpSp>
          <p:nvGrpSpPr>
            <p:cNvPr id="17" name="Group 16">
              <a:extLst>
                <a:ext uri="{FF2B5EF4-FFF2-40B4-BE49-F238E27FC236}">
                  <a16:creationId xmlns:a16="http://schemas.microsoft.com/office/drawing/2014/main" id="{4C6C59B9-51BA-8056-9870-1ABFFA81FAD0}"/>
                </a:ext>
              </a:extLst>
            </p:cNvPr>
            <p:cNvGrpSpPr/>
            <p:nvPr/>
          </p:nvGrpSpPr>
          <p:grpSpPr>
            <a:xfrm>
              <a:off x="6768086" y="2292096"/>
              <a:ext cx="574628" cy="585375"/>
              <a:chOff x="10252148" y="2082927"/>
              <a:chExt cx="574628" cy="585375"/>
            </a:xfrm>
          </p:grpSpPr>
          <p:sp>
            <p:nvSpPr>
              <p:cNvPr id="18" name="Oval 17">
                <a:extLst>
                  <a:ext uri="{FF2B5EF4-FFF2-40B4-BE49-F238E27FC236}">
                    <a16:creationId xmlns:a16="http://schemas.microsoft.com/office/drawing/2014/main" id="{7213B148-AF9D-5D14-9B2F-D46712E3AB82}"/>
                  </a:ext>
                </a:extLst>
              </p:cNvPr>
              <p:cNvSpPr/>
              <p:nvPr/>
            </p:nvSpPr>
            <p:spPr>
              <a:xfrm>
                <a:off x="10252148" y="2082927"/>
                <a:ext cx="574628" cy="574628"/>
              </a:xfrm>
              <a:prstGeom prst="ellipse">
                <a:avLst/>
              </a:prstGeom>
              <a:solidFill>
                <a:schemeClr val="bg1"/>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rgbClr r="0" g="0" b="0"/>
              </a:fillRef>
              <a:effectRef idx="0">
                <a:schemeClr val="accent5">
                  <a:tint val="50000"/>
                  <a:hueOff val="0"/>
                  <a:satOff val="0"/>
                  <a:lumOff val="0"/>
                  <a:alphaOff val="0"/>
                </a:schemeClr>
              </a:effectRef>
              <a:fontRef idx="minor">
                <a:schemeClr val="lt1">
                  <a:hueOff val="0"/>
                  <a:satOff val="0"/>
                  <a:lumOff val="0"/>
                  <a:alphaOff val="0"/>
                </a:schemeClr>
              </a:fontRef>
            </p:style>
            <p:txBody>
              <a:bodyPr/>
              <a:lstStyle/>
              <a:p>
                <a:endParaRPr lang="en-US"/>
              </a:p>
            </p:txBody>
          </p:sp>
          <p:sp>
            <p:nvSpPr>
              <p:cNvPr id="19" name="Oval 18">
                <a:extLst>
                  <a:ext uri="{FF2B5EF4-FFF2-40B4-BE49-F238E27FC236}">
                    <a16:creationId xmlns:a16="http://schemas.microsoft.com/office/drawing/2014/main" id="{9DF0F59D-2964-4B00-D28B-EF36E42F7100}"/>
                  </a:ext>
                </a:extLst>
              </p:cNvPr>
              <p:cNvSpPr/>
              <p:nvPr/>
            </p:nvSpPr>
            <p:spPr>
              <a:xfrm>
                <a:off x="10252148" y="2093674"/>
                <a:ext cx="574628" cy="574628"/>
              </a:xfrm>
              <a:prstGeom prst="ellipse">
                <a:avLst/>
              </a:prstGeom>
              <a:blipFill>
                <a:blip r:embed="rId8"/>
                <a:stretch>
                  <a:fillRect/>
                </a:stretch>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rgbClr r="0" g="0" b="0"/>
              </a:fillRef>
              <a:effectRef idx="0">
                <a:schemeClr val="accent5">
                  <a:tint val="50000"/>
                  <a:hueOff val="0"/>
                  <a:satOff val="0"/>
                  <a:lumOff val="0"/>
                  <a:alphaOff val="0"/>
                </a:schemeClr>
              </a:effectRef>
              <a:fontRef idx="minor">
                <a:schemeClr val="lt1">
                  <a:hueOff val="0"/>
                  <a:satOff val="0"/>
                  <a:lumOff val="0"/>
                  <a:alphaOff val="0"/>
                </a:schemeClr>
              </a:fontRef>
            </p:style>
            <p:txBody>
              <a:bodyPr/>
              <a:lstStyle/>
              <a:p>
                <a:endParaRPr lang="en-US"/>
              </a:p>
            </p:txBody>
          </p:sp>
        </p:grpSp>
      </p:grpSp>
    </p:spTree>
    <p:extLst>
      <p:ext uri="{BB962C8B-B14F-4D97-AF65-F5344CB8AC3E}">
        <p14:creationId xmlns:p14="http://schemas.microsoft.com/office/powerpoint/2010/main" val="52908367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72495" y="460852"/>
            <a:ext cx="8493788" cy="738664"/>
          </a:xfrm>
        </p:spPr>
        <p:txBody>
          <a:bodyPr/>
          <a:lstStyle/>
          <a:p>
            <a:r>
              <a:rPr lang="en-US" sz="2400" spc="50">
                <a:latin typeface="+mj-lt"/>
                <a:cs typeface="Arial" panose="020B0604020202020204" pitchFamily="34" charset="0"/>
              </a:rPr>
              <a:t>Order Confirmation</a:t>
            </a:r>
            <a:br>
              <a:rPr lang="en-US" sz="2400" spc="50">
                <a:latin typeface="+mj-lt"/>
                <a:cs typeface="Arial" panose="020B0604020202020204" pitchFamily="34" charset="0"/>
              </a:rPr>
            </a:br>
            <a:r>
              <a:rPr lang="en-US" sz="2400" spc="50">
                <a:solidFill>
                  <a:srgbClr val="0070F2"/>
                </a:solidFill>
                <a:latin typeface="+mj-lt"/>
                <a:cs typeface="Arial" panose="020B0604020202020204" pitchFamily="34" charset="0"/>
              </a:rPr>
              <a:t>Allowed Actions </a:t>
            </a:r>
            <a:endParaRPr lang="en-US" sz="1799" spc="50">
              <a:solidFill>
                <a:srgbClr val="0070F2"/>
              </a:solidFill>
              <a:latin typeface="+mj-lt"/>
              <a:cs typeface="Arial" panose="020B0604020202020204" pitchFamily="34" charset="0"/>
            </a:endParaRPr>
          </a:p>
        </p:txBody>
      </p:sp>
      <p:sp>
        <p:nvSpPr>
          <p:cNvPr id="4" name="TextBox 3">
            <a:extLst>
              <a:ext uri="{FF2B5EF4-FFF2-40B4-BE49-F238E27FC236}">
                <a16:creationId xmlns:a16="http://schemas.microsoft.com/office/drawing/2014/main" id="{2CEB6C79-BF7B-4091-9A99-121D7724C55E}"/>
              </a:ext>
            </a:extLst>
          </p:cNvPr>
          <p:cNvSpPr txBox="1"/>
          <p:nvPr/>
        </p:nvSpPr>
        <p:spPr>
          <a:xfrm>
            <a:off x="572495" y="1334224"/>
            <a:ext cx="10478760" cy="4662815"/>
          </a:xfrm>
          <a:prstGeom prst="rect">
            <a:avLst/>
          </a:prstGeom>
          <a:noFill/>
        </p:spPr>
        <p:txBody>
          <a:bodyPr wrap="square" lIns="0" tIns="0" rIns="0" bIns="0" rtlCol="0">
            <a:spAutoFit/>
          </a:bodyPr>
          <a:lstStyle/>
          <a:p>
            <a:pPr marL="0" lvl="1">
              <a:spcAft>
                <a:spcPts val="600"/>
              </a:spcAft>
              <a:buClr>
                <a:schemeClr val="accent1"/>
              </a:buClr>
              <a:buNone/>
            </a:pPr>
            <a:r>
              <a:rPr lang="en-US" sz="1400" dirty="0">
                <a:latin typeface="+mn-lt"/>
                <a:cs typeface="Arial" pitchFamily="34" charset="0"/>
              </a:rPr>
              <a:t>SAP Business Network provides multiple options to confirm or reject your orders:</a:t>
            </a:r>
          </a:p>
          <a:p>
            <a:pPr marL="91413" lvl="2" indent="-228531">
              <a:spcAft>
                <a:spcPts val="600"/>
              </a:spcAft>
              <a:buClr>
                <a:srgbClr val="0070F2"/>
              </a:buClr>
              <a:buSzPct val="100000"/>
              <a:buFont typeface="+mj-lt"/>
              <a:buAutoNum type="arabicPeriod"/>
            </a:pPr>
            <a:r>
              <a:rPr lang="en-US" sz="1400" b="1" dirty="0">
                <a:latin typeface="+mn-lt"/>
                <a:cs typeface="Arial" pitchFamily="34" charset="0"/>
                <a:hlinkClick r:id="rId3" action="ppaction://hlinksldjump">
                  <a:extLst>
                    <a:ext uri="{A12FA001-AC4F-418D-AE19-62706E023703}">
                      <ahyp:hlinkClr xmlns:ahyp="http://schemas.microsoft.com/office/drawing/2018/hyperlinkcolor" val="tx"/>
                    </a:ext>
                  </a:extLst>
                </a:hlinkClick>
              </a:rPr>
              <a:t>Individual PO management</a:t>
            </a:r>
            <a:endParaRPr lang="en-US" sz="1400" b="1" dirty="0">
              <a:latin typeface="+mn-lt"/>
              <a:cs typeface="Arial" pitchFamily="34" charset="0"/>
            </a:endParaRPr>
          </a:p>
          <a:p>
            <a:pPr marL="0" lvl="2">
              <a:spcAft>
                <a:spcPts val="600"/>
              </a:spcAft>
              <a:buClr>
                <a:srgbClr val="0070F2"/>
              </a:buClr>
              <a:buNone/>
            </a:pPr>
            <a:r>
              <a:rPr lang="en-US" sz="1400" dirty="0">
                <a:latin typeface="+mn-lt"/>
                <a:cs typeface="Arial" pitchFamily="34" charset="0"/>
              </a:rPr>
              <a:t>With a low volume of POs you may simply go to each PO and click on the “order confirmation button” that will allow you to confirm fully or partially the PO. The system will propose you the following buttons: </a:t>
            </a:r>
          </a:p>
          <a:p>
            <a:pPr marL="171399" indent="-171399">
              <a:spcAft>
                <a:spcPts val="600"/>
              </a:spcAft>
              <a:buClr>
                <a:srgbClr val="0070F2"/>
              </a:buClr>
              <a:buSzPct val="120000"/>
              <a:buFont typeface="Arial" panose="020B0604020202020204" pitchFamily="34" charset="0"/>
              <a:buChar char="•"/>
            </a:pPr>
            <a:r>
              <a:rPr lang="en-US" sz="1400" b="1" dirty="0">
                <a:solidFill>
                  <a:srgbClr val="1B90FF"/>
                </a:solidFill>
                <a:latin typeface="+mn-lt"/>
                <a:cs typeface="Arial" pitchFamily="34" charset="0"/>
                <a:hlinkClick r:id="rId3" action="ppaction://hlinksldjump">
                  <a:extLst>
                    <a:ext uri="{A12FA001-AC4F-418D-AE19-62706E023703}">
                      <ahyp:hlinkClr xmlns:ahyp="http://schemas.microsoft.com/office/drawing/2018/hyperlinkcolor" val="tx"/>
                    </a:ext>
                  </a:extLst>
                </a:hlinkClick>
              </a:rPr>
              <a:t>Confirm entire order</a:t>
            </a:r>
            <a:r>
              <a:rPr lang="en-US" sz="1400" dirty="0">
                <a:solidFill>
                  <a:srgbClr val="1B90FF"/>
                </a:solidFill>
                <a:latin typeface="+mn-lt"/>
                <a:cs typeface="Arial" pitchFamily="34" charset="0"/>
              </a:rPr>
              <a:t>: </a:t>
            </a:r>
            <a:r>
              <a:rPr lang="en-US" sz="1400" dirty="0">
                <a:latin typeface="+mn-lt"/>
                <a:cs typeface="Arial" pitchFamily="34" charset="0"/>
              </a:rPr>
              <a:t>will propose only limited actions to quickly confirm an order without any change.</a:t>
            </a:r>
          </a:p>
          <a:p>
            <a:pPr marL="171399" indent="-171399">
              <a:spcAft>
                <a:spcPts val="600"/>
              </a:spcAft>
              <a:buClr>
                <a:srgbClr val="0070F2"/>
              </a:buClr>
              <a:buSzPct val="120000"/>
              <a:buFont typeface="Arial" panose="020B0604020202020204" pitchFamily="34" charset="0"/>
              <a:buChar char="•"/>
            </a:pPr>
            <a:r>
              <a:rPr lang="en-US" sz="1400" b="1" dirty="0">
                <a:solidFill>
                  <a:srgbClr val="1B90FF"/>
                </a:solidFill>
                <a:latin typeface="+mn-lt"/>
                <a:cs typeface="Arial" pitchFamily="34" charset="0"/>
                <a:hlinkClick r:id="rId4" action="ppaction://hlinksldjump">
                  <a:extLst>
                    <a:ext uri="{A12FA001-AC4F-418D-AE19-62706E023703}">
                      <ahyp:hlinkClr xmlns:ahyp="http://schemas.microsoft.com/office/drawing/2018/hyperlinkcolor" val="tx"/>
                    </a:ext>
                  </a:extLst>
                </a:hlinkClick>
              </a:rPr>
              <a:t>Confirm based on schedule lines: </a:t>
            </a:r>
            <a:r>
              <a:rPr lang="en-US" sz="1400" b="1" dirty="0">
                <a:solidFill>
                  <a:srgbClr val="1B90FF"/>
                </a:solidFill>
                <a:latin typeface="72 Brand"/>
                <a:cs typeface="Arial" pitchFamily="34" charset="0"/>
              </a:rPr>
              <a:t> </a:t>
            </a:r>
            <a:r>
              <a:rPr lang="en-US" sz="1400" dirty="0">
                <a:latin typeface="72 Brand"/>
                <a:cs typeface="Arial" pitchFamily="34" charset="0"/>
              </a:rPr>
              <a:t>used when managing </a:t>
            </a:r>
            <a:r>
              <a:rPr lang="en-US" sz="1400" dirty="0">
                <a:latin typeface="72 Brand"/>
              </a:rPr>
              <a:t>various schedule lines with different delivery date.</a:t>
            </a:r>
            <a:endParaRPr lang="en-US" sz="1400" b="1" dirty="0">
              <a:latin typeface="+mn-lt"/>
              <a:cs typeface="Arial" pitchFamily="34" charset="0"/>
            </a:endParaRPr>
          </a:p>
          <a:p>
            <a:pPr marL="171399" indent="-171399">
              <a:spcAft>
                <a:spcPts val="600"/>
              </a:spcAft>
              <a:buClr>
                <a:srgbClr val="0070F2"/>
              </a:buClr>
              <a:buSzPct val="120000"/>
              <a:buFont typeface="Arial" panose="020B0604020202020204" pitchFamily="34" charset="0"/>
              <a:buChar char="•"/>
            </a:pPr>
            <a:r>
              <a:rPr lang="en-US" sz="1400" b="1" dirty="0">
                <a:solidFill>
                  <a:srgbClr val="1B90FF"/>
                </a:solidFill>
                <a:latin typeface="+mn-lt"/>
                <a:cs typeface="Arial" pitchFamily="34" charset="0"/>
                <a:hlinkClick r:id="rId5" action="ppaction://hlinksldjump">
                  <a:extLst>
                    <a:ext uri="{A12FA001-AC4F-418D-AE19-62706E023703}">
                      <ahyp:hlinkClr xmlns:ahyp="http://schemas.microsoft.com/office/drawing/2018/hyperlinkcolor" val="tx"/>
                    </a:ext>
                  </a:extLst>
                </a:hlinkClick>
              </a:rPr>
              <a:t>Reject entire order</a:t>
            </a:r>
            <a:r>
              <a:rPr lang="en-US" sz="1400" dirty="0">
                <a:solidFill>
                  <a:srgbClr val="1B90FF"/>
                </a:solidFill>
                <a:latin typeface="+mn-lt"/>
                <a:cs typeface="Arial" pitchFamily="34" charset="0"/>
                <a:hlinkClick r:id="rId5" action="ppaction://hlinksldjump">
                  <a:extLst>
                    <a:ext uri="{A12FA001-AC4F-418D-AE19-62706E023703}">
                      <ahyp:hlinkClr xmlns:ahyp="http://schemas.microsoft.com/office/drawing/2018/hyperlinkcolor" val="tx"/>
                    </a:ext>
                  </a:extLst>
                </a:hlinkClick>
              </a:rPr>
              <a:t>:</a:t>
            </a:r>
            <a:r>
              <a:rPr lang="en-US" sz="1400" dirty="0">
                <a:solidFill>
                  <a:srgbClr val="1B90FF"/>
                </a:solidFill>
                <a:latin typeface="+mn-lt"/>
                <a:cs typeface="Arial" pitchFamily="34" charset="0"/>
              </a:rPr>
              <a:t> </a:t>
            </a:r>
            <a:r>
              <a:rPr lang="en-US" sz="1400" dirty="0">
                <a:latin typeface="+mn-lt"/>
                <a:cs typeface="Arial" pitchFamily="34" charset="0"/>
              </a:rPr>
              <a:t>will propose only to fill a comment in order to explain the full rejection.</a:t>
            </a:r>
          </a:p>
          <a:p>
            <a:pPr marL="171399" indent="-171399">
              <a:spcAft>
                <a:spcPts val="600"/>
              </a:spcAft>
              <a:buClr>
                <a:srgbClr val="0070F2"/>
              </a:buClr>
              <a:buSzPct val="120000"/>
              <a:buFont typeface="Arial" panose="020B0604020202020204" pitchFamily="34" charset="0"/>
              <a:buChar char="•"/>
            </a:pPr>
            <a:r>
              <a:rPr lang="en-US" sz="1400" b="1" dirty="0">
                <a:solidFill>
                  <a:srgbClr val="1B90FF"/>
                </a:solidFill>
                <a:latin typeface="+mn-lt"/>
                <a:cs typeface="Arial" pitchFamily="34" charset="0"/>
                <a:hlinkClick r:id="rId6" action="ppaction://hlinksldjump">
                  <a:extLst>
                    <a:ext uri="{A12FA001-AC4F-418D-AE19-62706E023703}">
                      <ahyp:hlinkClr xmlns:ahyp="http://schemas.microsoft.com/office/drawing/2018/hyperlinkcolor" val="tx"/>
                    </a:ext>
                  </a:extLst>
                </a:hlinkClick>
              </a:rPr>
              <a:t>Update line items</a:t>
            </a:r>
            <a:r>
              <a:rPr lang="en-US" sz="1400" dirty="0">
                <a:solidFill>
                  <a:srgbClr val="1B90FF"/>
                </a:solidFill>
                <a:latin typeface="+mn-lt"/>
                <a:cs typeface="Arial" pitchFamily="34" charset="0"/>
              </a:rPr>
              <a:t>: </a:t>
            </a:r>
            <a:r>
              <a:rPr lang="en-US" sz="1400" dirty="0">
                <a:latin typeface="+mn-lt"/>
                <a:cs typeface="Arial" pitchFamily="34" charset="0"/>
              </a:rPr>
              <a:t>this option will allow you to modify information at header and line level, to update quantities, prices or dates.</a:t>
            </a:r>
          </a:p>
          <a:p>
            <a:pPr marL="171399" indent="-171399">
              <a:spcAft>
                <a:spcPts val="600"/>
              </a:spcAft>
              <a:buClr>
                <a:srgbClr val="0070F2"/>
              </a:buClr>
              <a:buSzPct val="120000"/>
              <a:buFont typeface="Arial" panose="020B0604020202020204" pitchFamily="34" charset="0"/>
              <a:buChar char="•"/>
            </a:pPr>
            <a:r>
              <a:rPr lang="en-US" sz="1400" b="1" dirty="0">
                <a:solidFill>
                  <a:srgbClr val="1B90FF"/>
                </a:solidFill>
                <a:latin typeface="+mn-lt"/>
                <a:hlinkClick r:id="rId7" action="ppaction://hlinksldjump">
                  <a:extLst>
                    <a:ext uri="{A12FA001-AC4F-418D-AE19-62706E023703}">
                      <ahyp:hlinkClr xmlns:ahyp="http://schemas.microsoft.com/office/drawing/2018/hyperlinkcolor" val="tx"/>
                    </a:ext>
                  </a:extLst>
                </a:hlinkClick>
              </a:rPr>
              <a:t>Split</a:t>
            </a:r>
            <a:r>
              <a:rPr lang="en-US" sz="1400" dirty="0">
                <a:solidFill>
                  <a:srgbClr val="1B90FF"/>
                </a:solidFill>
                <a:latin typeface="+mn-lt"/>
              </a:rPr>
              <a:t> </a:t>
            </a:r>
            <a:r>
              <a:rPr lang="en-US" sz="1400" dirty="0">
                <a:latin typeface="+mn-lt"/>
              </a:rPr>
              <a:t>action allows to add (or remove) split lines as necessary. Supplier can adjust dates and quantities as appropriate for your split rationale.</a:t>
            </a:r>
          </a:p>
          <a:p>
            <a:pPr marL="91413" lvl="2" indent="-228531">
              <a:spcAft>
                <a:spcPts val="600"/>
              </a:spcAft>
              <a:buClr>
                <a:srgbClr val="0070F2"/>
              </a:buClr>
              <a:buSzPct val="100000"/>
              <a:buFont typeface="+mj-lt"/>
              <a:buAutoNum type="arabicPeriod" startAt="2"/>
            </a:pPr>
            <a:r>
              <a:rPr lang="en-US" sz="1400" b="1" dirty="0">
                <a:highlight>
                  <a:srgbClr val="FFFF00"/>
                </a:highlight>
                <a:latin typeface="+mn-lt"/>
                <a:cs typeface="Arial" pitchFamily="34" charset="0"/>
                <a:hlinkClick r:id="rId8" action="ppaction://hlinksldjump">
                  <a:extLst>
                    <a:ext uri="{A12FA001-AC4F-418D-AE19-62706E023703}">
                      <ahyp:hlinkClr xmlns:ahyp="http://schemas.microsoft.com/office/drawing/2018/hyperlinkcolor" val="tx"/>
                    </a:ext>
                  </a:extLst>
                </a:hlinkClick>
              </a:rPr>
              <a:t>Multiple POs to be managed: one-step confirmation</a:t>
            </a:r>
            <a:endParaRPr lang="en-US" sz="1400" b="1" dirty="0">
              <a:highlight>
                <a:srgbClr val="FFFF00"/>
              </a:highlight>
              <a:latin typeface="+mn-lt"/>
              <a:cs typeface="Arial" pitchFamily="34" charset="0"/>
            </a:endParaRPr>
          </a:p>
          <a:p>
            <a:pPr marL="285750" lvl="2" indent="-285750">
              <a:spcAft>
                <a:spcPts val="600"/>
              </a:spcAft>
              <a:buClr>
                <a:srgbClr val="0070F2"/>
              </a:buClr>
              <a:buSzPct val="120000"/>
              <a:buFont typeface="Arial" panose="020B0604020202020204" pitchFamily="34" charset="0"/>
              <a:buChar char="•"/>
            </a:pPr>
            <a:r>
              <a:rPr lang="en-US" sz="1400" dirty="0">
                <a:latin typeface="+mn-lt"/>
                <a:cs typeface="Arial" pitchFamily="34" charset="0"/>
              </a:rPr>
              <a:t>In case of multiple POs to be confirmed at the same time, you should use the sub-tab Items to Confirm for a one-step action.</a:t>
            </a:r>
          </a:p>
          <a:p>
            <a:pPr marL="285750" lvl="2" indent="-285750">
              <a:spcAft>
                <a:spcPts val="600"/>
              </a:spcAft>
              <a:buClr>
                <a:srgbClr val="0070F2"/>
              </a:buClr>
              <a:buSzPct val="120000"/>
              <a:buFont typeface="Arial" panose="020B0604020202020204" pitchFamily="34" charset="0"/>
              <a:buChar char="•"/>
            </a:pPr>
            <a:r>
              <a:rPr lang="en-US" sz="1400" b="1" dirty="0">
                <a:solidFill>
                  <a:srgbClr val="0070F2"/>
                </a:solidFill>
                <a:latin typeface="+mn-lt"/>
                <a:cs typeface="Arial" pitchFamily="34" charset="0"/>
              </a:rPr>
              <a:t>Note</a:t>
            </a:r>
            <a:r>
              <a:rPr lang="en-US" sz="1400" i="1" dirty="0">
                <a:solidFill>
                  <a:srgbClr val="0070F2"/>
                </a:solidFill>
                <a:latin typeface="+mn-lt"/>
                <a:cs typeface="Arial" pitchFamily="34" charset="0"/>
              </a:rPr>
              <a:t>:</a:t>
            </a:r>
            <a:r>
              <a:rPr lang="en-US" sz="1400" dirty="0">
                <a:solidFill>
                  <a:srgbClr val="0070F2"/>
                </a:solidFill>
                <a:latin typeface="+mn-lt"/>
                <a:cs typeface="Arial" pitchFamily="34" charset="0"/>
              </a:rPr>
              <a:t> </a:t>
            </a:r>
            <a:r>
              <a:rPr lang="en-US" sz="1400" dirty="0">
                <a:latin typeface="+mn-lt"/>
                <a:cs typeface="Arial" pitchFamily="34" charset="0"/>
              </a:rPr>
              <a:t>It is not possible to propose price changes, </a:t>
            </a:r>
            <a:r>
              <a:rPr lang="en-US" sz="1400" dirty="0">
                <a:latin typeface="+mn-lt"/>
              </a:rPr>
              <a:t>split a single PO line into several confirmations, and reject quantities </a:t>
            </a:r>
            <a:r>
              <a:rPr lang="en-US" sz="1400" dirty="0">
                <a:latin typeface="+mn-lt"/>
                <a:cs typeface="Arial" pitchFamily="34" charset="0"/>
              </a:rPr>
              <a:t>with this option.</a:t>
            </a:r>
          </a:p>
          <a:p>
            <a:pPr marL="91413" lvl="2" indent="-228531">
              <a:spcAft>
                <a:spcPts val="600"/>
              </a:spcAft>
              <a:buClr>
                <a:srgbClr val="0070F2"/>
              </a:buClr>
              <a:buSzPct val="100000"/>
              <a:buFont typeface="+mj-lt"/>
              <a:buAutoNum type="arabicPeriod" startAt="3"/>
            </a:pPr>
            <a:r>
              <a:rPr lang="en-US" sz="1400" b="1" dirty="0">
                <a:highlight>
                  <a:srgbClr val="FFFF00"/>
                </a:highlight>
                <a:latin typeface="+mn-lt"/>
                <a:cs typeface="Arial" pitchFamily="34" charset="0"/>
                <a:hlinkClick r:id="rId9" action="ppaction://hlinksldjump">
                  <a:extLst>
                    <a:ext uri="{A12FA001-AC4F-418D-AE19-62706E023703}">
                      <ahyp:hlinkClr xmlns:ahyp="http://schemas.microsoft.com/office/drawing/2018/hyperlinkcolor" val="tx"/>
                    </a:ext>
                  </a:extLst>
                </a:hlinkClick>
              </a:rPr>
              <a:t>Mass OC upload</a:t>
            </a:r>
            <a:endParaRPr lang="en-US" sz="1400" b="1" dirty="0">
              <a:highlight>
                <a:srgbClr val="FFFF00"/>
              </a:highlight>
              <a:latin typeface="+mn-lt"/>
              <a:cs typeface="Arial" pitchFamily="34" charset="0"/>
            </a:endParaRPr>
          </a:p>
          <a:p>
            <a:pPr marL="285750" lvl="2" indent="-285750">
              <a:spcAft>
                <a:spcPts val="600"/>
              </a:spcAft>
              <a:buClr>
                <a:srgbClr val="0070F2"/>
              </a:buClr>
              <a:buSzPct val="120000"/>
              <a:buFont typeface="Arial" panose="020B0604020202020204" pitchFamily="34" charset="0"/>
              <a:buChar char="•"/>
            </a:pPr>
            <a:r>
              <a:rPr lang="en-US" sz="1400" dirty="0">
                <a:latin typeface="+mn-lt"/>
                <a:cs typeface="Arial" pitchFamily="34" charset="0"/>
              </a:rPr>
              <a:t>In case of a high number of PO lines to confirm at the same time, you may choose to confirm via mass confirmation (file upload).</a:t>
            </a:r>
          </a:p>
          <a:p>
            <a:pPr marL="285750" lvl="2" indent="-285750">
              <a:spcAft>
                <a:spcPts val="600"/>
              </a:spcAft>
              <a:buClr>
                <a:srgbClr val="0070F2"/>
              </a:buClr>
              <a:buSzPct val="120000"/>
              <a:buFont typeface="Arial" panose="020B0604020202020204" pitchFamily="34" charset="0"/>
              <a:buChar char="•"/>
            </a:pPr>
            <a:r>
              <a:rPr lang="en-US" sz="1400" dirty="0">
                <a:latin typeface="+mn-lt"/>
                <a:cs typeface="Arial" pitchFamily="34" charset="0"/>
              </a:rPr>
              <a:t>Choosing this option you will be able to update line items.</a:t>
            </a:r>
          </a:p>
        </p:txBody>
      </p:sp>
    </p:spTree>
    <p:extLst>
      <p:ext uri="{BB962C8B-B14F-4D97-AF65-F5344CB8AC3E}">
        <p14:creationId xmlns:p14="http://schemas.microsoft.com/office/powerpoint/2010/main" val="50882806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4A5434C0-6580-1C48-4593-BB1CE0C6B9AD}"/>
              </a:ext>
            </a:extLst>
          </p:cNvPr>
          <p:cNvPicPr>
            <a:picLocks noChangeAspect="1"/>
          </p:cNvPicPr>
          <p:nvPr/>
        </p:nvPicPr>
        <p:blipFill>
          <a:blip r:embed="rId2"/>
          <a:stretch>
            <a:fillRect/>
          </a:stretch>
        </p:blipFill>
        <p:spPr>
          <a:xfrm>
            <a:off x="4157193" y="387719"/>
            <a:ext cx="7528785" cy="1077103"/>
          </a:xfrm>
          <a:prstGeom prst="rect">
            <a:avLst/>
          </a:prstGeom>
          <a:ln>
            <a:solidFill>
              <a:srgbClr val="00144A"/>
            </a:solidFill>
          </a:ln>
        </p:spPr>
      </p:pic>
      <p:pic>
        <p:nvPicPr>
          <p:cNvPr id="12" name="Picture 11">
            <a:extLst>
              <a:ext uri="{FF2B5EF4-FFF2-40B4-BE49-F238E27FC236}">
                <a16:creationId xmlns:a16="http://schemas.microsoft.com/office/drawing/2014/main" id="{A547FEC8-07A7-E503-107F-76711722C20D}"/>
              </a:ext>
            </a:extLst>
          </p:cNvPr>
          <p:cNvPicPr>
            <a:picLocks noChangeAspect="1"/>
          </p:cNvPicPr>
          <p:nvPr/>
        </p:nvPicPr>
        <p:blipFill>
          <a:blip r:embed="rId3"/>
          <a:stretch>
            <a:fillRect/>
          </a:stretch>
        </p:blipFill>
        <p:spPr>
          <a:xfrm>
            <a:off x="4154659" y="1564024"/>
            <a:ext cx="7531320" cy="786711"/>
          </a:xfrm>
          <a:prstGeom prst="rect">
            <a:avLst/>
          </a:prstGeom>
          <a:ln>
            <a:solidFill>
              <a:srgbClr val="00144A"/>
            </a:solidFill>
          </a:ln>
        </p:spPr>
      </p:pic>
      <p:pic>
        <p:nvPicPr>
          <p:cNvPr id="14" name="Picture 13">
            <a:extLst>
              <a:ext uri="{FF2B5EF4-FFF2-40B4-BE49-F238E27FC236}">
                <a16:creationId xmlns:a16="http://schemas.microsoft.com/office/drawing/2014/main" id="{7FD85DDD-8521-86EB-C59A-150A219CD09A}"/>
              </a:ext>
            </a:extLst>
          </p:cNvPr>
          <p:cNvPicPr>
            <a:picLocks noChangeAspect="1"/>
          </p:cNvPicPr>
          <p:nvPr/>
        </p:nvPicPr>
        <p:blipFill>
          <a:blip r:embed="rId4"/>
          <a:stretch>
            <a:fillRect/>
          </a:stretch>
        </p:blipFill>
        <p:spPr>
          <a:xfrm>
            <a:off x="4154657" y="2473307"/>
            <a:ext cx="7531321" cy="445492"/>
          </a:xfrm>
          <a:prstGeom prst="rect">
            <a:avLst/>
          </a:prstGeom>
          <a:ln>
            <a:solidFill>
              <a:srgbClr val="00144A"/>
            </a:solidFill>
          </a:ln>
        </p:spPr>
      </p:pic>
      <p:pic>
        <p:nvPicPr>
          <p:cNvPr id="17" name="Picture 16">
            <a:extLst>
              <a:ext uri="{FF2B5EF4-FFF2-40B4-BE49-F238E27FC236}">
                <a16:creationId xmlns:a16="http://schemas.microsoft.com/office/drawing/2014/main" id="{729E01B1-618F-D6AC-26C1-F902868DF0BD}"/>
              </a:ext>
            </a:extLst>
          </p:cNvPr>
          <p:cNvPicPr>
            <a:picLocks noChangeAspect="1"/>
          </p:cNvPicPr>
          <p:nvPr/>
        </p:nvPicPr>
        <p:blipFill>
          <a:blip r:embed="rId5"/>
          <a:stretch>
            <a:fillRect/>
          </a:stretch>
        </p:blipFill>
        <p:spPr>
          <a:xfrm>
            <a:off x="10114395" y="3041372"/>
            <a:ext cx="1571583" cy="3428909"/>
          </a:xfrm>
          <a:prstGeom prst="rect">
            <a:avLst/>
          </a:prstGeom>
          <a:ln>
            <a:solidFill>
              <a:srgbClr val="00144A"/>
            </a:solidFill>
          </a:ln>
        </p:spPr>
      </p:pic>
      <p:pic>
        <p:nvPicPr>
          <p:cNvPr id="20" name="Picture 19">
            <a:extLst>
              <a:ext uri="{FF2B5EF4-FFF2-40B4-BE49-F238E27FC236}">
                <a16:creationId xmlns:a16="http://schemas.microsoft.com/office/drawing/2014/main" id="{68F7C805-A178-9CFB-70A8-B7F3F48EDFA4}"/>
              </a:ext>
            </a:extLst>
          </p:cNvPr>
          <p:cNvPicPr>
            <a:picLocks noChangeAspect="1"/>
          </p:cNvPicPr>
          <p:nvPr/>
        </p:nvPicPr>
        <p:blipFill>
          <a:blip r:embed="rId6"/>
          <a:stretch>
            <a:fillRect/>
          </a:stretch>
        </p:blipFill>
        <p:spPr>
          <a:xfrm>
            <a:off x="4147683" y="3026343"/>
            <a:ext cx="2109590" cy="1729483"/>
          </a:xfrm>
          <a:prstGeom prst="rect">
            <a:avLst/>
          </a:prstGeom>
          <a:ln>
            <a:solidFill>
              <a:srgbClr val="00144A"/>
            </a:solidFill>
          </a:ln>
        </p:spPr>
      </p:pic>
      <p:sp>
        <p:nvSpPr>
          <p:cNvPr id="2" name="Text Placeholder 1">
            <a:extLst>
              <a:ext uri="{FF2B5EF4-FFF2-40B4-BE49-F238E27FC236}">
                <a16:creationId xmlns:a16="http://schemas.microsoft.com/office/drawing/2014/main" id="{2CAF17CB-E1C3-4924-84EF-68C947767630}"/>
              </a:ext>
            </a:extLst>
          </p:cNvPr>
          <p:cNvSpPr>
            <a:spLocks noGrp="1"/>
          </p:cNvSpPr>
          <p:nvPr>
            <p:ph type="body" sz="quarter" idx="10"/>
          </p:nvPr>
        </p:nvSpPr>
        <p:spPr>
          <a:xfrm>
            <a:off x="505509" y="1564024"/>
            <a:ext cx="3328717" cy="4305918"/>
          </a:xfrm>
        </p:spPr>
        <p:txBody>
          <a:bodyPr>
            <a:normAutofit/>
          </a:bodyPr>
          <a:lstStyle/>
          <a:p>
            <a:pPr>
              <a:spcBef>
                <a:spcPts val="0"/>
              </a:spcBef>
              <a:spcAft>
                <a:spcPts val="600"/>
              </a:spcAft>
            </a:pPr>
            <a:r>
              <a:rPr lang="en-US" sz="1400"/>
              <a:t>You can confirm, update or reject your orders.</a:t>
            </a:r>
          </a:p>
          <a:p>
            <a:pPr>
              <a:spcBef>
                <a:spcPts val="0"/>
              </a:spcBef>
              <a:spcAft>
                <a:spcPts val="600"/>
              </a:spcAft>
            </a:pPr>
            <a:r>
              <a:rPr lang="en-US" sz="1400"/>
              <a:t>From the </a:t>
            </a:r>
            <a:r>
              <a:rPr lang="en-US" sz="1400" b="1"/>
              <a:t>Orders &gt; Orders and Releases</a:t>
            </a:r>
          </a:p>
          <a:p>
            <a:pPr>
              <a:spcBef>
                <a:spcPts val="0"/>
              </a:spcBef>
              <a:spcAft>
                <a:spcPts val="600"/>
              </a:spcAft>
            </a:pPr>
            <a:r>
              <a:rPr lang="en-US" sz="1400"/>
              <a:t>OR </a:t>
            </a:r>
          </a:p>
          <a:p>
            <a:pPr>
              <a:spcBef>
                <a:spcPts val="0"/>
              </a:spcBef>
              <a:spcAft>
                <a:spcPts val="600"/>
              </a:spcAft>
            </a:pPr>
            <a:r>
              <a:rPr lang="en-US" sz="1400"/>
              <a:t>From the </a:t>
            </a:r>
            <a:r>
              <a:rPr lang="en-US" sz="1400" b="1"/>
              <a:t>Workbench:</a:t>
            </a:r>
            <a:endParaRPr lang="en-US" sz="1400"/>
          </a:p>
          <a:p>
            <a:pPr marL="228531" indent="-228531">
              <a:spcBef>
                <a:spcPts val="0"/>
              </a:spcBef>
              <a:spcAft>
                <a:spcPts val="600"/>
              </a:spcAft>
              <a:buClr>
                <a:srgbClr val="0070F2"/>
              </a:buClr>
              <a:buSzPct val="100000"/>
              <a:buAutoNum type="arabicPeriod"/>
            </a:pPr>
            <a:r>
              <a:rPr lang="en-US" sz="1400"/>
              <a:t>Select any </a:t>
            </a:r>
            <a:r>
              <a:rPr lang="en-US" sz="1400" b="1"/>
              <a:t>Orders</a:t>
            </a:r>
            <a:r>
              <a:rPr lang="en-US" sz="1400"/>
              <a:t> tile.</a:t>
            </a:r>
          </a:p>
          <a:p>
            <a:pPr marL="228531" indent="-228531">
              <a:spcBef>
                <a:spcPts val="0"/>
              </a:spcBef>
              <a:spcAft>
                <a:spcPts val="600"/>
              </a:spcAft>
              <a:buClr>
                <a:srgbClr val="0070F2"/>
              </a:buClr>
              <a:buSzPct val="100000"/>
              <a:buAutoNum type="arabicPeriod"/>
            </a:pPr>
            <a:r>
              <a:rPr lang="en-US" sz="1400"/>
              <a:t>Identify the right document and click          under </a:t>
            </a:r>
            <a:r>
              <a:rPr lang="en-US" sz="1400" b="1"/>
              <a:t>Actions.</a:t>
            </a:r>
            <a:endParaRPr lang="en-US" sz="1400"/>
          </a:p>
          <a:p>
            <a:pPr marL="228531" indent="-228531">
              <a:spcBef>
                <a:spcPts val="0"/>
              </a:spcBef>
              <a:spcAft>
                <a:spcPts val="600"/>
              </a:spcAft>
              <a:buClr>
                <a:srgbClr val="0070F2"/>
              </a:buClr>
              <a:buSzPct val="100000"/>
              <a:buAutoNum type="arabicPeriod"/>
            </a:pPr>
            <a:r>
              <a:rPr lang="en-US" sz="1400"/>
              <a:t>The same actions are available from the PO screen under</a:t>
            </a:r>
            <a:r>
              <a:rPr lang="en-US" sz="1400" b="1"/>
              <a:t> Create Order Confirmation </a:t>
            </a:r>
            <a:r>
              <a:rPr lang="en-US" sz="1400"/>
              <a:t>button.</a:t>
            </a:r>
          </a:p>
          <a:p>
            <a:pPr marL="228531" indent="-228531">
              <a:spcBef>
                <a:spcPts val="0"/>
              </a:spcBef>
              <a:spcAft>
                <a:spcPts val="600"/>
              </a:spcAft>
              <a:buAutoNum type="arabicPeriod"/>
            </a:pPr>
            <a:endParaRPr lang="en-US" sz="1400"/>
          </a:p>
          <a:p>
            <a:pPr marL="342797" indent="-342797">
              <a:spcBef>
                <a:spcPts val="0"/>
              </a:spcBef>
              <a:spcAft>
                <a:spcPts val="600"/>
              </a:spcAft>
              <a:buFont typeface="+mj-lt"/>
              <a:buAutoNum type="arabicPeriod" startAt="5"/>
            </a:pPr>
            <a:endParaRPr lang="en-US" sz="1400"/>
          </a:p>
          <a:p>
            <a:pPr marL="342797" indent="-342797">
              <a:spcBef>
                <a:spcPts val="0"/>
              </a:spcBef>
              <a:spcAft>
                <a:spcPts val="600"/>
              </a:spcAft>
              <a:buFont typeface="+mj-lt"/>
              <a:buAutoNum type="arabicPeriod" startAt="5"/>
            </a:pPr>
            <a:endParaRPr lang="en-US" sz="1400"/>
          </a:p>
        </p:txBody>
      </p:sp>
      <p:sp>
        <p:nvSpPr>
          <p:cNvPr id="3" name="Title 2">
            <a:extLst>
              <a:ext uri="{FF2B5EF4-FFF2-40B4-BE49-F238E27FC236}">
                <a16:creationId xmlns:a16="http://schemas.microsoft.com/office/drawing/2014/main" id="{296881A0-D134-453D-BD4A-4B4874E8ECEF}"/>
              </a:ext>
            </a:extLst>
          </p:cNvPr>
          <p:cNvSpPr>
            <a:spLocks noGrp="1"/>
          </p:cNvSpPr>
          <p:nvPr>
            <p:ph type="title"/>
          </p:nvPr>
        </p:nvSpPr>
        <p:spPr>
          <a:xfrm>
            <a:off x="505326" y="495239"/>
            <a:ext cx="11180652" cy="738664"/>
          </a:xfrm>
        </p:spPr>
        <p:txBody>
          <a:bodyPr/>
          <a:lstStyle/>
          <a:p>
            <a:r>
              <a:rPr lang="en-US" sz="2400" spc="50">
                <a:cs typeface="Arial" panose="020B0604020202020204" pitchFamily="34" charset="0"/>
              </a:rPr>
              <a:t>Order Confirmation</a:t>
            </a:r>
            <a:br>
              <a:rPr lang="en-US" sz="2400" spc="50">
                <a:cs typeface="Arial" panose="020B0604020202020204" pitchFamily="34" charset="0"/>
              </a:rPr>
            </a:br>
            <a:r>
              <a:rPr lang="en-US" sz="2400" spc="50">
                <a:solidFill>
                  <a:srgbClr val="0070F2"/>
                </a:solidFill>
                <a:cs typeface="Arial" panose="020B0604020202020204" pitchFamily="34" charset="0"/>
              </a:rPr>
              <a:t>Allowed Actions</a:t>
            </a:r>
            <a:endParaRPr lang="en-US" sz="2400">
              <a:solidFill>
                <a:srgbClr val="0070F2"/>
              </a:solidFill>
            </a:endParaRPr>
          </a:p>
        </p:txBody>
      </p:sp>
      <p:pic>
        <p:nvPicPr>
          <p:cNvPr id="6" name="Picture 5">
            <a:extLst>
              <a:ext uri="{FF2B5EF4-FFF2-40B4-BE49-F238E27FC236}">
                <a16:creationId xmlns:a16="http://schemas.microsoft.com/office/drawing/2014/main" id="{29D6FD38-30E8-4A1A-985B-C1FC8C7F5E5A}"/>
              </a:ext>
            </a:extLst>
          </p:cNvPr>
          <p:cNvPicPr>
            <a:picLocks noChangeAspect="1"/>
          </p:cNvPicPr>
          <p:nvPr/>
        </p:nvPicPr>
        <p:blipFill>
          <a:blip r:embed="rId7"/>
          <a:stretch>
            <a:fillRect/>
          </a:stretch>
        </p:blipFill>
        <p:spPr>
          <a:xfrm>
            <a:off x="3651377" y="3120617"/>
            <a:ext cx="365697" cy="274273"/>
          </a:xfrm>
          <a:prstGeom prst="rect">
            <a:avLst/>
          </a:prstGeom>
        </p:spPr>
      </p:pic>
      <p:sp>
        <p:nvSpPr>
          <p:cNvPr id="8" name="Oval 7">
            <a:extLst>
              <a:ext uri="{FF2B5EF4-FFF2-40B4-BE49-F238E27FC236}">
                <a16:creationId xmlns:a16="http://schemas.microsoft.com/office/drawing/2014/main" id="{E7187972-A537-BB6D-FEDD-20E03BFB3EBE}"/>
              </a:ext>
            </a:extLst>
          </p:cNvPr>
          <p:cNvSpPr/>
          <p:nvPr/>
        </p:nvSpPr>
        <p:spPr bwMode="gray">
          <a:xfrm>
            <a:off x="4203006" y="1630338"/>
            <a:ext cx="228600" cy="228600"/>
          </a:xfrm>
          <a:prstGeom prst="ellipse">
            <a:avLst/>
          </a:prstGeom>
          <a:solidFill>
            <a:srgbClr val="0070F2"/>
          </a:solidFill>
          <a:ln w="6350" algn="ctr">
            <a:solidFill>
              <a:srgbClr val="0070F2"/>
            </a:solidFill>
            <a:miter lim="800000"/>
            <a:headEnd/>
            <a:tailEnd/>
          </a:ln>
        </p:spPr>
        <p:txBody>
          <a:bodyPr lIns="89977" tIns="71981" rIns="89977" bIns="71981" rtlCol="0" anchor="ctr"/>
          <a:lstStyle/>
          <a:p>
            <a:pPr algn="ctr" fontAlgn="base">
              <a:spcBef>
                <a:spcPct val="50000"/>
              </a:spcBef>
              <a:spcAft>
                <a:spcPct val="0"/>
              </a:spcAft>
              <a:buClr>
                <a:srgbClr val="F0AB00"/>
              </a:buClr>
              <a:buSzPct val="80000"/>
            </a:pPr>
            <a:r>
              <a:rPr lang="en-US" sz="1200" kern="0">
                <a:solidFill>
                  <a:schemeClr val="bg1"/>
                </a:solidFill>
                <a:latin typeface="+mn-lt"/>
                <a:ea typeface="Arial Unicode MS" pitchFamily="34" charset="-128"/>
                <a:cs typeface="Arial Unicode MS" pitchFamily="34" charset="-128"/>
              </a:rPr>
              <a:t>1</a:t>
            </a:r>
          </a:p>
        </p:txBody>
      </p:sp>
      <p:sp>
        <p:nvSpPr>
          <p:cNvPr id="10" name="Oval 9">
            <a:extLst>
              <a:ext uri="{FF2B5EF4-FFF2-40B4-BE49-F238E27FC236}">
                <a16:creationId xmlns:a16="http://schemas.microsoft.com/office/drawing/2014/main" id="{161CCDBF-0126-05C0-26FC-880C95DA1553}"/>
              </a:ext>
            </a:extLst>
          </p:cNvPr>
          <p:cNvSpPr/>
          <p:nvPr/>
        </p:nvSpPr>
        <p:spPr bwMode="gray">
          <a:xfrm>
            <a:off x="11082638" y="2630347"/>
            <a:ext cx="228600" cy="228600"/>
          </a:xfrm>
          <a:prstGeom prst="ellipse">
            <a:avLst/>
          </a:prstGeom>
          <a:solidFill>
            <a:srgbClr val="0070F2"/>
          </a:solidFill>
          <a:ln w="6350" algn="ctr">
            <a:solidFill>
              <a:srgbClr val="0070F2"/>
            </a:solidFill>
            <a:miter lim="800000"/>
            <a:headEnd/>
            <a:tailEnd/>
          </a:ln>
        </p:spPr>
        <p:txBody>
          <a:bodyPr lIns="89977" tIns="71981" rIns="89977" bIns="71981" rtlCol="0" anchor="ctr"/>
          <a:lstStyle/>
          <a:p>
            <a:pPr algn="ctr" fontAlgn="base">
              <a:spcBef>
                <a:spcPct val="50000"/>
              </a:spcBef>
              <a:spcAft>
                <a:spcPct val="0"/>
              </a:spcAft>
              <a:buClr>
                <a:srgbClr val="F0AB00"/>
              </a:buClr>
              <a:buSzPct val="80000"/>
            </a:pPr>
            <a:r>
              <a:rPr lang="en-US" sz="1200" kern="0">
                <a:solidFill>
                  <a:schemeClr val="bg1"/>
                </a:solidFill>
                <a:latin typeface="+mn-lt"/>
                <a:ea typeface="Arial Unicode MS" pitchFamily="34" charset="-128"/>
                <a:cs typeface="Arial Unicode MS" pitchFamily="34" charset="-128"/>
              </a:rPr>
              <a:t>2</a:t>
            </a:r>
          </a:p>
        </p:txBody>
      </p:sp>
      <p:sp>
        <p:nvSpPr>
          <p:cNvPr id="11" name="Oval 10">
            <a:extLst>
              <a:ext uri="{FF2B5EF4-FFF2-40B4-BE49-F238E27FC236}">
                <a16:creationId xmlns:a16="http://schemas.microsoft.com/office/drawing/2014/main" id="{7B65E115-8370-8712-421A-E5F334C2D190}"/>
              </a:ext>
            </a:extLst>
          </p:cNvPr>
          <p:cNvSpPr/>
          <p:nvPr/>
        </p:nvSpPr>
        <p:spPr bwMode="gray">
          <a:xfrm>
            <a:off x="4243229" y="3414903"/>
            <a:ext cx="228600" cy="228600"/>
          </a:xfrm>
          <a:prstGeom prst="ellipse">
            <a:avLst/>
          </a:prstGeom>
          <a:solidFill>
            <a:srgbClr val="0070F2"/>
          </a:solidFill>
          <a:ln w="6350" algn="ctr">
            <a:solidFill>
              <a:srgbClr val="0070F2"/>
            </a:solidFill>
            <a:miter lim="800000"/>
            <a:headEnd/>
            <a:tailEnd/>
          </a:ln>
        </p:spPr>
        <p:txBody>
          <a:bodyPr lIns="89977" tIns="71981" rIns="89977" bIns="71981" rtlCol="0" anchor="ctr"/>
          <a:lstStyle/>
          <a:p>
            <a:pPr algn="ctr" fontAlgn="base">
              <a:spcBef>
                <a:spcPct val="50000"/>
              </a:spcBef>
              <a:spcAft>
                <a:spcPct val="0"/>
              </a:spcAft>
              <a:buClr>
                <a:srgbClr val="F0AB00"/>
              </a:buClr>
              <a:buSzPct val="80000"/>
            </a:pPr>
            <a:r>
              <a:rPr lang="en-US" sz="1200" kern="0">
                <a:solidFill>
                  <a:schemeClr val="bg1"/>
                </a:solidFill>
                <a:latin typeface="+mn-lt"/>
                <a:ea typeface="Arial Unicode MS" pitchFamily="34" charset="-128"/>
                <a:cs typeface="Arial Unicode MS" pitchFamily="34" charset="-128"/>
              </a:rPr>
              <a:t>3</a:t>
            </a:r>
          </a:p>
        </p:txBody>
      </p:sp>
    </p:spTree>
    <p:extLst>
      <p:ext uri="{BB962C8B-B14F-4D97-AF65-F5344CB8AC3E}">
        <p14:creationId xmlns:p14="http://schemas.microsoft.com/office/powerpoint/2010/main" val="341469151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5C21F621-122B-7884-99A3-68D00CFF8F0F}"/>
              </a:ext>
            </a:extLst>
          </p:cNvPr>
          <p:cNvPicPr>
            <a:picLocks noChangeAspect="1"/>
          </p:cNvPicPr>
          <p:nvPr/>
        </p:nvPicPr>
        <p:blipFill>
          <a:blip r:embed="rId3"/>
          <a:stretch>
            <a:fillRect/>
          </a:stretch>
        </p:blipFill>
        <p:spPr>
          <a:xfrm>
            <a:off x="3344296" y="1275842"/>
            <a:ext cx="6725356" cy="1865851"/>
          </a:xfrm>
          <a:prstGeom prst="rect">
            <a:avLst/>
          </a:prstGeom>
          <a:ln>
            <a:solidFill>
              <a:srgbClr val="00144A"/>
            </a:solidFill>
          </a:ln>
        </p:spPr>
      </p:pic>
      <p:pic>
        <p:nvPicPr>
          <p:cNvPr id="11" name="Picture 10">
            <a:extLst>
              <a:ext uri="{FF2B5EF4-FFF2-40B4-BE49-F238E27FC236}">
                <a16:creationId xmlns:a16="http://schemas.microsoft.com/office/drawing/2014/main" id="{272C38C2-5EA4-0E58-8995-10427463BAD8}"/>
              </a:ext>
            </a:extLst>
          </p:cNvPr>
          <p:cNvPicPr>
            <a:picLocks noChangeAspect="1"/>
          </p:cNvPicPr>
          <p:nvPr/>
        </p:nvPicPr>
        <p:blipFill>
          <a:blip r:embed="rId4"/>
          <a:stretch>
            <a:fillRect/>
          </a:stretch>
        </p:blipFill>
        <p:spPr>
          <a:xfrm>
            <a:off x="3350725" y="3804907"/>
            <a:ext cx="3524251" cy="2656146"/>
          </a:xfrm>
          <a:prstGeom prst="rect">
            <a:avLst/>
          </a:prstGeom>
          <a:ln>
            <a:solidFill>
              <a:srgbClr val="00144A"/>
            </a:solidFill>
          </a:ln>
        </p:spPr>
      </p:pic>
      <p:pic>
        <p:nvPicPr>
          <p:cNvPr id="13" name="Picture 12">
            <a:extLst>
              <a:ext uri="{FF2B5EF4-FFF2-40B4-BE49-F238E27FC236}">
                <a16:creationId xmlns:a16="http://schemas.microsoft.com/office/drawing/2014/main" id="{839B2786-7D05-372A-383B-1D85A2FFBF76}"/>
              </a:ext>
            </a:extLst>
          </p:cNvPr>
          <p:cNvPicPr>
            <a:picLocks noChangeAspect="1"/>
          </p:cNvPicPr>
          <p:nvPr/>
        </p:nvPicPr>
        <p:blipFill>
          <a:blip r:embed="rId5"/>
          <a:stretch>
            <a:fillRect/>
          </a:stretch>
        </p:blipFill>
        <p:spPr>
          <a:xfrm>
            <a:off x="7079150" y="4043779"/>
            <a:ext cx="4546785" cy="2149225"/>
          </a:xfrm>
          <a:prstGeom prst="rect">
            <a:avLst/>
          </a:prstGeom>
          <a:ln>
            <a:solidFill>
              <a:srgbClr val="00144A"/>
            </a:solidFill>
          </a:ln>
        </p:spPr>
      </p:pic>
      <p:sp>
        <p:nvSpPr>
          <p:cNvPr id="2" name="Title 1"/>
          <p:cNvSpPr>
            <a:spLocks noGrp="1"/>
          </p:cNvSpPr>
          <p:nvPr>
            <p:ph type="title"/>
          </p:nvPr>
        </p:nvSpPr>
        <p:spPr>
          <a:xfrm>
            <a:off x="572494" y="460852"/>
            <a:ext cx="11233701" cy="738664"/>
          </a:xfrm>
        </p:spPr>
        <p:txBody>
          <a:bodyPr/>
          <a:lstStyle/>
          <a:p>
            <a:r>
              <a:rPr lang="en-US" sz="2400" spc="50">
                <a:latin typeface="+mj-lt"/>
                <a:cs typeface="Arial" panose="020B0604020202020204" pitchFamily="34" charset="0"/>
              </a:rPr>
              <a:t>Order Confirmation</a:t>
            </a:r>
            <a:br>
              <a:rPr lang="en-US" sz="2400" spc="50">
                <a:latin typeface="+mj-lt"/>
                <a:cs typeface="Arial" panose="020B0604020202020204" pitchFamily="34" charset="0"/>
              </a:rPr>
            </a:br>
            <a:r>
              <a:rPr lang="en-US" sz="2400">
                <a:solidFill>
                  <a:srgbClr val="0070F2"/>
                </a:solidFill>
                <a:latin typeface="+mj-lt"/>
              </a:rPr>
              <a:t>Manage </a:t>
            </a:r>
            <a:r>
              <a:rPr lang="en-US" sz="2400" spc="50">
                <a:solidFill>
                  <a:srgbClr val="0070F2"/>
                </a:solidFill>
                <a:latin typeface="+mj-lt"/>
                <a:cs typeface="Arial" panose="020B0604020202020204" pitchFamily="34" charset="0"/>
              </a:rPr>
              <a:t>Individual PO – </a:t>
            </a:r>
            <a:r>
              <a:rPr lang="en-US" sz="2400">
                <a:solidFill>
                  <a:srgbClr val="0070F2"/>
                </a:solidFill>
                <a:latin typeface="+mj-lt"/>
                <a:cs typeface="Arial" pitchFamily="34" charset="0"/>
              </a:rPr>
              <a:t>Confirm Entire Order</a:t>
            </a:r>
            <a:endParaRPr lang="en-US" sz="1799" spc="50">
              <a:solidFill>
                <a:srgbClr val="0070F2"/>
              </a:solidFill>
              <a:latin typeface="Arial"/>
              <a:cs typeface="Arial" panose="020B0604020202020204" pitchFamily="34" charset="0"/>
            </a:endParaRPr>
          </a:p>
        </p:txBody>
      </p:sp>
      <p:sp>
        <p:nvSpPr>
          <p:cNvPr id="5" name="TextBox 4">
            <a:extLst>
              <a:ext uri="{FF2B5EF4-FFF2-40B4-BE49-F238E27FC236}">
                <a16:creationId xmlns:a16="http://schemas.microsoft.com/office/drawing/2014/main" id="{598ED333-7A8B-4F8C-8AB8-C103ACA718D1}"/>
              </a:ext>
            </a:extLst>
          </p:cNvPr>
          <p:cNvSpPr txBox="1"/>
          <p:nvPr/>
        </p:nvSpPr>
        <p:spPr>
          <a:xfrm>
            <a:off x="566065" y="1613651"/>
            <a:ext cx="2348585" cy="3341807"/>
          </a:xfrm>
          <a:prstGeom prst="rect">
            <a:avLst/>
          </a:prstGeom>
          <a:noFill/>
        </p:spPr>
        <p:txBody>
          <a:bodyPr wrap="square" lIns="0" tIns="0" rIns="0" bIns="0" rtlCol="0">
            <a:noAutofit/>
          </a:bodyPr>
          <a:lstStyle/>
          <a:p>
            <a:pPr>
              <a:lnSpc>
                <a:spcPts val="1699"/>
              </a:lnSpc>
              <a:spcAft>
                <a:spcPts val="600"/>
              </a:spcAft>
              <a:buClr>
                <a:srgbClr val="F0AB00"/>
              </a:buClr>
              <a:buSzPct val="120000"/>
            </a:pPr>
            <a:r>
              <a:rPr lang="en-US" sz="1400">
                <a:latin typeface="+mn-lt"/>
              </a:rPr>
              <a:t>To confirm entire order:</a:t>
            </a:r>
          </a:p>
          <a:p>
            <a:pPr marL="342797" indent="-342797">
              <a:lnSpc>
                <a:spcPts val="1699"/>
              </a:lnSpc>
              <a:spcAft>
                <a:spcPts val="600"/>
              </a:spcAft>
              <a:buClr>
                <a:srgbClr val="0070F2"/>
              </a:buClr>
              <a:buSzPct val="100000"/>
              <a:buFontTx/>
              <a:buAutoNum type="arabicPeriod"/>
            </a:pPr>
            <a:r>
              <a:rPr lang="en-US" sz="1400">
                <a:latin typeface="+mn-lt"/>
              </a:rPr>
              <a:t>Select </a:t>
            </a:r>
            <a:r>
              <a:rPr lang="en-US" sz="1400" b="1">
                <a:latin typeface="+mn-lt"/>
              </a:rPr>
              <a:t>Confirm entire order </a:t>
            </a:r>
            <a:r>
              <a:rPr lang="en-US" sz="1400">
                <a:latin typeface="+mn-lt"/>
              </a:rPr>
              <a:t>action.</a:t>
            </a:r>
          </a:p>
          <a:p>
            <a:pPr marL="342797" indent="-342797">
              <a:lnSpc>
                <a:spcPts val="1699"/>
              </a:lnSpc>
              <a:spcAft>
                <a:spcPts val="600"/>
              </a:spcAft>
              <a:buClr>
                <a:srgbClr val="0070F2"/>
              </a:buClr>
              <a:buSzPct val="100000"/>
              <a:buFontTx/>
              <a:buAutoNum type="arabicPeriod"/>
            </a:pPr>
            <a:r>
              <a:rPr lang="en-US" sz="1400">
                <a:latin typeface="+mn-lt"/>
              </a:rPr>
              <a:t>Complete the mandatory fields (*) in the header and click </a:t>
            </a:r>
            <a:r>
              <a:rPr lang="en-US" sz="1400" b="1">
                <a:latin typeface="+mn-lt"/>
              </a:rPr>
              <a:t>Next </a:t>
            </a:r>
            <a:r>
              <a:rPr lang="en-US" sz="1400">
                <a:latin typeface="+mn-lt"/>
              </a:rPr>
              <a:t>to proceed.</a:t>
            </a:r>
            <a:endParaRPr lang="en-US" sz="1400">
              <a:solidFill>
                <a:srgbClr val="FFFF00"/>
              </a:solidFill>
              <a:latin typeface="+mn-lt"/>
            </a:endParaRPr>
          </a:p>
          <a:p>
            <a:pPr marL="342797" indent="-342797">
              <a:lnSpc>
                <a:spcPts val="1699"/>
              </a:lnSpc>
              <a:spcAft>
                <a:spcPts val="600"/>
              </a:spcAft>
              <a:buClr>
                <a:srgbClr val="0070F2"/>
              </a:buClr>
              <a:buSzPct val="100000"/>
              <a:buFontTx/>
              <a:buAutoNum type="arabicPeriod"/>
            </a:pPr>
            <a:r>
              <a:rPr lang="en-US" sz="1400">
                <a:latin typeface="+mn-lt"/>
              </a:rPr>
              <a:t>Review order confirmation and submit it.</a:t>
            </a:r>
          </a:p>
          <a:p>
            <a:pPr>
              <a:spcAft>
                <a:spcPts val="600"/>
              </a:spcAft>
              <a:buClr>
                <a:srgbClr val="0070F2"/>
              </a:buClr>
              <a:defRPr/>
            </a:pPr>
            <a:r>
              <a:rPr lang="en-US" sz="1400" b="1">
                <a:solidFill>
                  <a:srgbClr val="0070F2"/>
                </a:solidFill>
                <a:latin typeface="+mn-lt"/>
                <a:cs typeface="Arial" pitchFamily="34" charset="0"/>
              </a:rPr>
              <a:t>Note: </a:t>
            </a:r>
            <a:r>
              <a:rPr lang="en-US" sz="1400">
                <a:latin typeface="+mn-lt"/>
                <a:cs typeface="Arial" pitchFamily="34" charset="0"/>
              </a:rPr>
              <a:t>Once the order confirmation is submitted, the order status will display as </a:t>
            </a:r>
            <a:r>
              <a:rPr lang="en-US" sz="1400" b="1">
                <a:latin typeface="+mn-lt"/>
                <a:cs typeface="Arial" pitchFamily="34" charset="0"/>
              </a:rPr>
              <a:t>Confirmed</a:t>
            </a:r>
            <a:r>
              <a:rPr lang="en-US" sz="1400">
                <a:latin typeface="+mn-lt"/>
                <a:cs typeface="Arial" pitchFamily="34" charset="0"/>
              </a:rPr>
              <a:t>.</a:t>
            </a:r>
          </a:p>
          <a:p>
            <a:pPr>
              <a:lnSpc>
                <a:spcPts val="1699"/>
              </a:lnSpc>
              <a:spcAft>
                <a:spcPts val="600"/>
              </a:spcAft>
              <a:buClr>
                <a:srgbClr val="F0AB00"/>
              </a:buClr>
              <a:buSzPct val="120000"/>
            </a:pPr>
            <a:endParaRPr lang="en-US" sz="1400" b="1"/>
          </a:p>
          <a:p>
            <a:pPr>
              <a:lnSpc>
                <a:spcPts val="1699"/>
              </a:lnSpc>
              <a:spcAft>
                <a:spcPts val="600"/>
              </a:spcAft>
              <a:buClr>
                <a:srgbClr val="F0AB00"/>
              </a:buClr>
              <a:buSzPct val="120000"/>
            </a:pPr>
            <a:br>
              <a:rPr lang="en-US" sz="1400"/>
            </a:br>
            <a:endParaRPr lang="en-US" sz="1400" b="1"/>
          </a:p>
        </p:txBody>
      </p:sp>
      <p:pic>
        <p:nvPicPr>
          <p:cNvPr id="17" name="Picture 16">
            <a:extLst>
              <a:ext uri="{FF2B5EF4-FFF2-40B4-BE49-F238E27FC236}">
                <a16:creationId xmlns:a16="http://schemas.microsoft.com/office/drawing/2014/main" id="{C153BAF0-DD8D-44E0-68A4-CC54F4DB5155}"/>
              </a:ext>
            </a:extLst>
          </p:cNvPr>
          <p:cNvPicPr>
            <a:picLocks noChangeAspect="1"/>
          </p:cNvPicPr>
          <p:nvPr/>
        </p:nvPicPr>
        <p:blipFill>
          <a:blip r:embed="rId6"/>
          <a:stretch>
            <a:fillRect/>
          </a:stretch>
        </p:blipFill>
        <p:spPr>
          <a:xfrm>
            <a:off x="5131273" y="3310493"/>
            <a:ext cx="1741264" cy="401248"/>
          </a:xfrm>
          <a:prstGeom prst="rect">
            <a:avLst/>
          </a:prstGeom>
          <a:ln>
            <a:solidFill>
              <a:srgbClr val="00144A"/>
            </a:solidFill>
          </a:ln>
        </p:spPr>
      </p:pic>
      <p:pic>
        <p:nvPicPr>
          <p:cNvPr id="19" name="Picture 18">
            <a:extLst>
              <a:ext uri="{FF2B5EF4-FFF2-40B4-BE49-F238E27FC236}">
                <a16:creationId xmlns:a16="http://schemas.microsoft.com/office/drawing/2014/main" id="{55BBFF54-1A60-CB8F-4196-BA2245C745FA}"/>
              </a:ext>
            </a:extLst>
          </p:cNvPr>
          <p:cNvPicPr>
            <a:picLocks noChangeAspect="1"/>
          </p:cNvPicPr>
          <p:nvPr/>
        </p:nvPicPr>
        <p:blipFill>
          <a:blip r:embed="rId7"/>
          <a:stretch>
            <a:fillRect/>
          </a:stretch>
        </p:blipFill>
        <p:spPr>
          <a:xfrm>
            <a:off x="9559233" y="3553711"/>
            <a:ext cx="2066702" cy="401248"/>
          </a:xfrm>
          <a:prstGeom prst="rect">
            <a:avLst/>
          </a:prstGeom>
          <a:ln>
            <a:solidFill>
              <a:srgbClr val="00144A"/>
            </a:solidFill>
          </a:ln>
        </p:spPr>
      </p:pic>
      <p:sp>
        <p:nvSpPr>
          <p:cNvPr id="7" name="Oval 6">
            <a:extLst>
              <a:ext uri="{FF2B5EF4-FFF2-40B4-BE49-F238E27FC236}">
                <a16:creationId xmlns:a16="http://schemas.microsoft.com/office/drawing/2014/main" id="{0FAC174D-4A9A-8B80-D87B-9ECDA1CCE0F1}"/>
              </a:ext>
            </a:extLst>
          </p:cNvPr>
          <p:cNvSpPr/>
          <p:nvPr/>
        </p:nvSpPr>
        <p:spPr bwMode="gray">
          <a:xfrm>
            <a:off x="3506105" y="1659995"/>
            <a:ext cx="228600" cy="228600"/>
          </a:xfrm>
          <a:prstGeom prst="ellipse">
            <a:avLst/>
          </a:prstGeom>
          <a:solidFill>
            <a:srgbClr val="0070F2"/>
          </a:solidFill>
          <a:ln w="6350" algn="ctr">
            <a:solidFill>
              <a:srgbClr val="0070F2"/>
            </a:solidFill>
            <a:miter lim="800000"/>
            <a:headEnd/>
            <a:tailEnd/>
          </a:ln>
        </p:spPr>
        <p:txBody>
          <a:bodyPr lIns="89977" tIns="71981" rIns="89977" bIns="71981" rtlCol="0" anchor="ctr"/>
          <a:lstStyle/>
          <a:p>
            <a:pPr algn="ctr" fontAlgn="base">
              <a:spcBef>
                <a:spcPct val="50000"/>
              </a:spcBef>
              <a:spcAft>
                <a:spcPct val="0"/>
              </a:spcAft>
              <a:buClr>
                <a:srgbClr val="F0AB00"/>
              </a:buClr>
              <a:buSzPct val="80000"/>
            </a:pPr>
            <a:r>
              <a:rPr lang="en-US" sz="1200" kern="0">
                <a:solidFill>
                  <a:schemeClr val="bg1"/>
                </a:solidFill>
                <a:latin typeface="+mn-lt"/>
                <a:ea typeface="Arial Unicode MS" pitchFamily="34" charset="-128"/>
                <a:cs typeface="Arial Unicode MS" pitchFamily="34" charset="-128"/>
              </a:rPr>
              <a:t>1</a:t>
            </a:r>
          </a:p>
        </p:txBody>
      </p:sp>
      <p:sp>
        <p:nvSpPr>
          <p:cNvPr id="9" name="Oval 8">
            <a:extLst>
              <a:ext uri="{FF2B5EF4-FFF2-40B4-BE49-F238E27FC236}">
                <a16:creationId xmlns:a16="http://schemas.microsoft.com/office/drawing/2014/main" id="{0BF30057-9890-A516-E401-1AFA400B5BFA}"/>
              </a:ext>
            </a:extLst>
          </p:cNvPr>
          <p:cNvSpPr/>
          <p:nvPr/>
        </p:nvSpPr>
        <p:spPr bwMode="gray">
          <a:xfrm>
            <a:off x="4789993" y="3457073"/>
            <a:ext cx="228600" cy="228600"/>
          </a:xfrm>
          <a:prstGeom prst="ellipse">
            <a:avLst/>
          </a:prstGeom>
          <a:solidFill>
            <a:srgbClr val="0070F2"/>
          </a:solidFill>
          <a:ln w="6350" algn="ctr">
            <a:solidFill>
              <a:srgbClr val="0070F2"/>
            </a:solidFill>
            <a:miter lim="800000"/>
            <a:headEnd/>
            <a:tailEnd/>
          </a:ln>
        </p:spPr>
        <p:txBody>
          <a:bodyPr lIns="89977" tIns="71981" rIns="89977" bIns="71981" rtlCol="0" anchor="ctr"/>
          <a:lstStyle/>
          <a:p>
            <a:pPr algn="ctr" fontAlgn="base">
              <a:spcBef>
                <a:spcPct val="50000"/>
              </a:spcBef>
              <a:spcAft>
                <a:spcPct val="0"/>
              </a:spcAft>
              <a:buClr>
                <a:srgbClr val="F0AB00"/>
              </a:buClr>
              <a:buSzPct val="80000"/>
            </a:pPr>
            <a:r>
              <a:rPr lang="en-US" sz="1200" kern="0">
                <a:solidFill>
                  <a:schemeClr val="bg1"/>
                </a:solidFill>
                <a:latin typeface="+mn-lt"/>
                <a:ea typeface="Arial Unicode MS" pitchFamily="34" charset="-128"/>
                <a:cs typeface="Arial Unicode MS" pitchFamily="34" charset="-128"/>
              </a:rPr>
              <a:t>2</a:t>
            </a:r>
          </a:p>
        </p:txBody>
      </p:sp>
      <p:sp>
        <p:nvSpPr>
          <p:cNvPr id="10" name="Oval 9">
            <a:extLst>
              <a:ext uri="{FF2B5EF4-FFF2-40B4-BE49-F238E27FC236}">
                <a16:creationId xmlns:a16="http://schemas.microsoft.com/office/drawing/2014/main" id="{113E2A09-684E-3FAA-6828-5A22FE433016}"/>
              </a:ext>
            </a:extLst>
          </p:cNvPr>
          <p:cNvSpPr/>
          <p:nvPr/>
        </p:nvSpPr>
        <p:spPr bwMode="gray">
          <a:xfrm>
            <a:off x="10412442" y="3231052"/>
            <a:ext cx="228600" cy="228600"/>
          </a:xfrm>
          <a:prstGeom prst="ellipse">
            <a:avLst/>
          </a:prstGeom>
          <a:solidFill>
            <a:srgbClr val="0070F2"/>
          </a:solidFill>
          <a:ln w="6350" algn="ctr">
            <a:solidFill>
              <a:srgbClr val="0070F2"/>
            </a:solidFill>
            <a:miter lim="800000"/>
            <a:headEnd/>
            <a:tailEnd/>
          </a:ln>
        </p:spPr>
        <p:txBody>
          <a:bodyPr lIns="89977" tIns="71981" rIns="89977" bIns="71981" rtlCol="0" anchor="ctr"/>
          <a:lstStyle/>
          <a:p>
            <a:pPr algn="ctr" fontAlgn="base">
              <a:spcBef>
                <a:spcPct val="50000"/>
              </a:spcBef>
              <a:spcAft>
                <a:spcPct val="0"/>
              </a:spcAft>
              <a:buClr>
                <a:srgbClr val="F0AB00"/>
              </a:buClr>
              <a:buSzPct val="80000"/>
            </a:pPr>
            <a:r>
              <a:rPr lang="en-US" sz="1200" kern="0">
                <a:solidFill>
                  <a:schemeClr val="bg1"/>
                </a:solidFill>
                <a:latin typeface="+mn-lt"/>
                <a:ea typeface="Arial Unicode MS" pitchFamily="34" charset="-128"/>
                <a:cs typeface="Arial Unicode MS" pitchFamily="34" charset="-128"/>
              </a:rPr>
              <a:t>3</a:t>
            </a:r>
          </a:p>
        </p:txBody>
      </p:sp>
    </p:spTree>
    <p:extLst>
      <p:ext uri="{BB962C8B-B14F-4D97-AF65-F5344CB8AC3E}">
        <p14:creationId xmlns:p14="http://schemas.microsoft.com/office/powerpoint/2010/main" val="140592219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E1F50094-3D88-F2B3-577F-A200694AEA7C}"/>
              </a:ext>
            </a:extLst>
          </p:cNvPr>
          <p:cNvPicPr>
            <a:picLocks noChangeAspect="1"/>
          </p:cNvPicPr>
          <p:nvPr/>
        </p:nvPicPr>
        <p:blipFill>
          <a:blip r:embed="rId3"/>
          <a:stretch>
            <a:fillRect/>
          </a:stretch>
        </p:blipFill>
        <p:spPr>
          <a:xfrm>
            <a:off x="4433443" y="1371093"/>
            <a:ext cx="7252535" cy="2057907"/>
          </a:xfrm>
          <a:prstGeom prst="rect">
            <a:avLst/>
          </a:prstGeom>
          <a:ln>
            <a:solidFill>
              <a:srgbClr val="00144A"/>
            </a:solidFill>
          </a:ln>
        </p:spPr>
      </p:pic>
      <p:pic>
        <p:nvPicPr>
          <p:cNvPr id="12" name="Picture 11">
            <a:extLst>
              <a:ext uri="{FF2B5EF4-FFF2-40B4-BE49-F238E27FC236}">
                <a16:creationId xmlns:a16="http://schemas.microsoft.com/office/drawing/2014/main" id="{D7525700-9559-A53B-091C-A836DF482A4F}"/>
              </a:ext>
            </a:extLst>
          </p:cNvPr>
          <p:cNvPicPr>
            <a:picLocks noChangeAspect="1"/>
          </p:cNvPicPr>
          <p:nvPr/>
        </p:nvPicPr>
        <p:blipFill>
          <a:blip r:embed="rId4"/>
          <a:stretch>
            <a:fillRect/>
          </a:stretch>
        </p:blipFill>
        <p:spPr>
          <a:xfrm>
            <a:off x="4427621" y="3544630"/>
            <a:ext cx="3922296" cy="2665238"/>
          </a:xfrm>
          <a:prstGeom prst="rect">
            <a:avLst/>
          </a:prstGeom>
          <a:ln>
            <a:solidFill>
              <a:srgbClr val="00144A"/>
            </a:solidFill>
          </a:ln>
        </p:spPr>
      </p:pic>
      <p:sp>
        <p:nvSpPr>
          <p:cNvPr id="4" name="Text Placeholder 3">
            <a:extLst>
              <a:ext uri="{FF2B5EF4-FFF2-40B4-BE49-F238E27FC236}">
                <a16:creationId xmlns:a16="http://schemas.microsoft.com/office/drawing/2014/main" id="{B0923ECF-9E58-4E4C-9030-59D4906470BD}"/>
              </a:ext>
            </a:extLst>
          </p:cNvPr>
          <p:cNvSpPr txBox="1">
            <a:spLocks noGrp="1"/>
          </p:cNvSpPr>
          <p:nvPr>
            <p:ph type="body" sz="quarter" idx="10"/>
          </p:nvPr>
        </p:nvSpPr>
        <p:spPr>
          <a:xfrm>
            <a:off x="505327" y="1714179"/>
            <a:ext cx="3418974" cy="4593930"/>
          </a:xfrm>
          <a:prstGeom prst="rect">
            <a:avLst/>
          </a:prstGeom>
          <a:noFill/>
        </p:spPr>
        <p:txBody>
          <a:bodyPr vert="horz" wrap="square" lIns="0" tIns="0" rIns="0" bIns="0" rtlCol="0">
            <a:noAutofit/>
          </a:bodyPr>
          <a:lstStyle/>
          <a:p>
            <a:pPr>
              <a:lnSpc>
                <a:spcPts val="1699"/>
              </a:lnSpc>
              <a:spcAft>
                <a:spcPts val="600"/>
              </a:spcAft>
              <a:buClr>
                <a:srgbClr val="F0AB00"/>
              </a:buClr>
              <a:buSzPct val="120000"/>
            </a:pPr>
            <a:r>
              <a:rPr lang="en-US" sz="1400"/>
              <a:t>To reject entire order:</a:t>
            </a:r>
          </a:p>
          <a:p>
            <a:pPr marL="342797" indent="-342797">
              <a:spcBef>
                <a:spcPts val="0"/>
              </a:spcBef>
              <a:spcAft>
                <a:spcPts val="600"/>
              </a:spcAft>
              <a:buClr>
                <a:srgbClr val="0070F2"/>
              </a:buClr>
              <a:buSzPct val="100000"/>
              <a:buFontTx/>
              <a:buAutoNum type="arabicPeriod"/>
            </a:pPr>
            <a:r>
              <a:rPr lang="en-US" sz="1400"/>
              <a:t>Select the option </a:t>
            </a:r>
            <a:r>
              <a:rPr lang="en-US" sz="1400" b="1"/>
              <a:t>Reject Entire Order. </a:t>
            </a:r>
            <a:r>
              <a:rPr lang="en-US" sz="1400"/>
              <a:t>A new window will appear.</a:t>
            </a:r>
          </a:p>
          <a:p>
            <a:pPr marL="342797" indent="-342797">
              <a:spcBef>
                <a:spcPts val="0"/>
              </a:spcBef>
              <a:spcAft>
                <a:spcPts val="600"/>
              </a:spcAft>
              <a:buClr>
                <a:srgbClr val="0070F2"/>
              </a:buClr>
              <a:buSzPct val="100000"/>
              <a:buFontTx/>
              <a:buAutoNum type="arabicPeriod"/>
            </a:pPr>
            <a:r>
              <a:rPr lang="en-US" sz="1400"/>
              <a:t>Select a </a:t>
            </a:r>
            <a:r>
              <a:rPr lang="en-US" sz="1400" b="1"/>
              <a:t>Rejection Reason</a:t>
            </a:r>
            <a:r>
              <a:rPr lang="en-US" sz="1400"/>
              <a:t> valid for your situation.</a:t>
            </a:r>
          </a:p>
          <a:p>
            <a:pPr marL="342797" indent="-342797">
              <a:spcBef>
                <a:spcPts val="0"/>
              </a:spcBef>
              <a:spcAft>
                <a:spcPts val="600"/>
              </a:spcAft>
              <a:buClr>
                <a:srgbClr val="0070F2"/>
              </a:buClr>
              <a:buSzPct val="100000"/>
              <a:buFontTx/>
              <a:buAutoNum type="arabicPeriod"/>
            </a:pPr>
            <a:r>
              <a:rPr lang="en-US" sz="1400"/>
              <a:t>Click </a:t>
            </a:r>
            <a:r>
              <a:rPr lang="en-US" sz="1400" b="1"/>
              <a:t>Reject Order</a:t>
            </a:r>
            <a:r>
              <a:rPr lang="en-US" sz="1400"/>
              <a:t>. You can provide your comments to the customer, however it is not mandatory. </a:t>
            </a:r>
          </a:p>
          <a:p>
            <a:pPr lvl="1" indent="0">
              <a:spcBef>
                <a:spcPts val="0"/>
              </a:spcBef>
              <a:spcAft>
                <a:spcPts val="600"/>
              </a:spcAft>
              <a:buClr>
                <a:srgbClr val="F0AB00"/>
              </a:buClr>
              <a:buSzPct val="120000"/>
              <a:buNone/>
            </a:pPr>
            <a:endParaRPr lang="en-US" sz="1400"/>
          </a:p>
          <a:p>
            <a:pPr>
              <a:spcBef>
                <a:spcPts val="0"/>
              </a:spcBef>
              <a:spcAft>
                <a:spcPts val="600"/>
              </a:spcAft>
              <a:buClr>
                <a:srgbClr val="F0AB00"/>
              </a:buClr>
              <a:buSzPct val="120000"/>
            </a:pPr>
            <a:r>
              <a:rPr lang="en-US" sz="1400" b="1">
                <a:solidFill>
                  <a:srgbClr val="0070F2"/>
                </a:solidFill>
              </a:rPr>
              <a:t>Note:</a:t>
            </a:r>
            <a:r>
              <a:rPr lang="en-US" sz="1400">
                <a:solidFill>
                  <a:srgbClr val="0070F2"/>
                </a:solidFill>
              </a:rPr>
              <a:t> </a:t>
            </a:r>
            <a:r>
              <a:rPr lang="en-US" sz="1400"/>
              <a:t>Once the order confirmation is rejected, the Order Status will display as </a:t>
            </a:r>
            <a:r>
              <a:rPr lang="en-US" sz="1400" b="1"/>
              <a:t>Rejected.</a:t>
            </a:r>
            <a:endParaRPr lang="en-US" sz="1400"/>
          </a:p>
          <a:p>
            <a:pPr>
              <a:lnSpc>
                <a:spcPts val="1699"/>
              </a:lnSpc>
              <a:spcAft>
                <a:spcPts val="600"/>
              </a:spcAft>
              <a:buClr>
                <a:srgbClr val="F0AB00"/>
              </a:buClr>
              <a:buSzPct val="120000"/>
            </a:pPr>
            <a:endParaRPr lang="en-US" sz="1400">
              <a:cs typeface="Arial" pitchFamily="34" charset="0"/>
            </a:endParaRPr>
          </a:p>
          <a:p>
            <a:pPr>
              <a:lnSpc>
                <a:spcPts val="1699"/>
              </a:lnSpc>
              <a:spcAft>
                <a:spcPts val="600"/>
              </a:spcAft>
              <a:buClr>
                <a:srgbClr val="F0AB00"/>
              </a:buClr>
              <a:buSzPct val="120000"/>
            </a:pPr>
            <a:br>
              <a:rPr lang="en-US" sz="1400"/>
            </a:br>
            <a:endParaRPr lang="en-US" sz="1400" b="1"/>
          </a:p>
        </p:txBody>
      </p:sp>
      <p:sp>
        <p:nvSpPr>
          <p:cNvPr id="3" name="Title 2">
            <a:extLst>
              <a:ext uri="{FF2B5EF4-FFF2-40B4-BE49-F238E27FC236}">
                <a16:creationId xmlns:a16="http://schemas.microsoft.com/office/drawing/2014/main" id="{D5CA08DD-6DDC-48CE-8DCA-2F78CA39C013}"/>
              </a:ext>
            </a:extLst>
          </p:cNvPr>
          <p:cNvSpPr>
            <a:spLocks noGrp="1"/>
          </p:cNvSpPr>
          <p:nvPr>
            <p:ph type="title"/>
          </p:nvPr>
        </p:nvSpPr>
        <p:spPr>
          <a:xfrm>
            <a:off x="505326" y="504761"/>
            <a:ext cx="11180652" cy="738664"/>
          </a:xfrm>
        </p:spPr>
        <p:txBody>
          <a:bodyPr/>
          <a:lstStyle/>
          <a:p>
            <a:r>
              <a:rPr lang="en-US" sz="2400"/>
              <a:t>Order Confirmation</a:t>
            </a:r>
            <a:br>
              <a:rPr lang="en-US" sz="2400"/>
            </a:br>
            <a:r>
              <a:rPr lang="en-US" sz="2400">
                <a:solidFill>
                  <a:srgbClr val="0070F2"/>
                </a:solidFill>
              </a:rPr>
              <a:t>Manage </a:t>
            </a:r>
            <a:r>
              <a:rPr lang="en-US" sz="2400" spc="50">
                <a:solidFill>
                  <a:srgbClr val="0070F2"/>
                </a:solidFill>
                <a:cs typeface="Arial" panose="020B0604020202020204" pitchFamily="34" charset="0"/>
              </a:rPr>
              <a:t>Individual PO </a:t>
            </a:r>
            <a:r>
              <a:rPr lang="en-US" sz="2400">
                <a:solidFill>
                  <a:srgbClr val="0070F2"/>
                </a:solidFill>
              </a:rPr>
              <a:t>– Reject Entire Order</a:t>
            </a:r>
          </a:p>
        </p:txBody>
      </p:sp>
      <p:sp>
        <p:nvSpPr>
          <p:cNvPr id="7" name="Oval 6">
            <a:extLst>
              <a:ext uri="{FF2B5EF4-FFF2-40B4-BE49-F238E27FC236}">
                <a16:creationId xmlns:a16="http://schemas.microsoft.com/office/drawing/2014/main" id="{2398E735-1FC6-D347-04FC-EE2D397FA5AE}"/>
              </a:ext>
            </a:extLst>
          </p:cNvPr>
          <p:cNvSpPr/>
          <p:nvPr/>
        </p:nvSpPr>
        <p:spPr bwMode="gray">
          <a:xfrm>
            <a:off x="4511702" y="1820768"/>
            <a:ext cx="228600" cy="228600"/>
          </a:xfrm>
          <a:prstGeom prst="ellipse">
            <a:avLst/>
          </a:prstGeom>
          <a:solidFill>
            <a:srgbClr val="0070F2"/>
          </a:solidFill>
          <a:ln w="6350" algn="ctr">
            <a:solidFill>
              <a:srgbClr val="0070F2"/>
            </a:solidFill>
            <a:miter lim="800000"/>
            <a:headEnd/>
            <a:tailEnd/>
          </a:ln>
        </p:spPr>
        <p:txBody>
          <a:bodyPr lIns="89977" tIns="71981" rIns="89977" bIns="71981" rtlCol="0" anchor="ctr"/>
          <a:lstStyle/>
          <a:p>
            <a:pPr algn="ctr" fontAlgn="base">
              <a:spcBef>
                <a:spcPct val="50000"/>
              </a:spcBef>
              <a:spcAft>
                <a:spcPct val="0"/>
              </a:spcAft>
              <a:buClr>
                <a:srgbClr val="F0AB00"/>
              </a:buClr>
              <a:buSzPct val="80000"/>
            </a:pPr>
            <a:r>
              <a:rPr lang="en-US" sz="1200" kern="0">
                <a:solidFill>
                  <a:schemeClr val="bg1"/>
                </a:solidFill>
                <a:latin typeface="+mn-lt"/>
                <a:ea typeface="Arial Unicode MS" pitchFamily="34" charset="-128"/>
                <a:cs typeface="Arial Unicode MS" pitchFamily="34" charset="-128"/>
              </a:rPr>
              <a:t>1</a:t>
            </a:r>
          </a:p>
        </p:txBody>
      </p:sp>
      <p:sp>
        <p:nvSpPr>
          <p:cNvPr id="8" name="Oval 7">
            <a:extLst>
              <a:ext uri="{FF2B5EF4-FFF2-40B4-BE49-F238E27FC236}">
                <a16:creationId xmlns:a16="http://schemas.microsoft.com/office/drawing/2014/main" id="{B78F0B2F-3A8D-ECE6-4BED-C56578F7A68E}"/>
              </a:ext>
            </a:extLst>
          </p:cNvPr>
          <p:cNvSpPr/>
          <p:nvPr/>
        </p:nvSpPr>
        <p:spPr bwMode="gray">
          <a:xfrm>
            <a:off x="4511702" y="4405209"/>
            <a:ext cx="228600" cy="228600"/>
          </a:xfrm>
          <a:prstGeom prst="ellipse">
            <a:avLst/>
          </a:prstGeom>
          <a:solidFill>
            <a:srgbClr val="0070F2"/>
          </a:solidFill>
          <a:ln w="6350" algn="ctr">
            <a:solidFill>
              <a:srgbClr val="0070F2"/>
            </a:solidFill>
            <a:miter lim="800000"/>
            <a:headEnd/>
            <a:tailEnd/>
          </a:ln>
        </p:spPr>
        <p:txBody>
          <a:bodyPr lIns="89977" tIns="71981" rIns="89977" bIns="71981" rtlCol="0" anchor="ctr"/>
          <a:lstStyle/>
          <a:p>
            <a:pPr algn="ctr" fontAlgn="base">
              <a:spcBef>
                <a:spcPct val="50000"/>
              </a:spcBef>
              <a:spcAft>
                <a:spcPct val="0"/>
              </a:spcAft>
              <a:buClr>
                <a:srgbClr val="F0AB00"/>
              </a:buClr>
              <a:buSzPct val="80000"/>
            </a:pPr>
            <a:r>
              <a:rPr lang="en-US" sz="1200" kern="0">
                <a:solidFill>
                  <a:schemeClr val="bg1"/>
                </a:solidFill>
                <a:latin typeface="+mn-lt"/>
                <a:ea typeface="Arial Unicode MS" pitchFamily="34" charset="-128"/>
                <a:cs typeface="Arial Unicode MS" pitchFamily="34" charset="-128"/>
              </a:rPr>
              <a:t>2</a:t>
            </a:r>
          </a:p>
        </p:txBody>
      </p:sp>
      <p:sp>
        <p:nvSpPr>
          <p:cNvPr id="10" name="Oval 9">
            <a:extLst>
              <a:ext uri="{FF2B5EF4-FFF2-40B4-BE49-F238E27FC236}">
                <a16:creationId xmlns:a16="http://schemas.microsoft.com/office/drawing/2014/main" id="{1F4C355B-2E0A-4569-5651-AD3F59C2A5EC}"/>
              </a:ext>
            </a:extLst>
          </p:cNvPr>
          <p:cNvSpPr/>
          <p:nvPr/>
        </p:nvSpPr>
        <p:spPr bwMode="gray">
          <a:xfrm>
            <a:off x="6134382" y="5665350"/>
            <a:ext cx="228600" cy="228600"/>
          </a:xfrm>
          <a:prstGeom prst="ellipse">
            <a:avLst/>
          </a:prstGeom>
          <a:solidFill>
            <a:srgbClr val="0070F2"/>
          </a:solidFill>
          <a:ln w="6350" algn="ctr">
            <a:solidFill>
              <a:srgbClr val="0070F2"/>
            </a:solidFill>
            <a:miter lim="800000"/>
            <a:headEnd/>
            <a:tailEnd/>
          </a:ln>
        </p:spPr>
        <p:txBody>
          <a:bodyPr lIns="89977" tIns="71981" rIns="89977" bIns="71981" rtlCol="0" anchor="ctr"/>
          <a:lstStyle/>
          <a:p>
            <a:pPr algn="ctr" fontAlgn="base">
              <a:spcBef>
                <a:spcPct val="50000"/>
              </a:spcBef>
              <a:spcAft>
                <a:spcPct val="0"/>
              </a:spcAft>
              <a:buClr>
                <a:srgbClr val="F0AB00"/>
              </a:buClr>
              <a:buSzPct val="80000"/>
            </a:pPr>
            <a:r>
              <a:rPr lang="en-US" sz="1200" kern="0">
                <a:solidFill>
                  <a:schemeClr val="bg1"/>
                </a:solidFill>
                <a:latin typeface="+mn-lt"/>
                <a:ea typeface="Arial Unicode MS" pitchFamily="34" charset="-128"/>
                <a:cs typeface="Arial Unicode MS" pitchFamily="34" charset="-128"/>
              </a:rPr>
              <a:t>3</a:t>
            </a:r>
          </a:p>
        </p:txBody>
      </p:sp>
    </p:spTree>
    <p:extLst>
      <p:ext uri="{BB962C8B-B14F-4D97-AF65-F5344CB8AC3E}">
        <p14:creationId xmlns:p14="http://schemas.microsoft.com/office/powerpoint/2010/main" val="22342154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11">
            <a:extLst>
              <a:ext uri="{FF2B5EF4-FFF2-40B4-BE49-F238E27FC236}">
                <a16:creationId xmlns:a16="http://schemas.microsoft.com/office/drawing/2014/main" id="{D3C3F79D-0519-4F2D-98F5-9133DF88927E}"/>
              </a:ext>
            </a:extLst>
          </p:cNvPr>
          <p:cNvSpPr>
            <a:spLocks noGrp="1"/>
          </p:cNvSpPr>
          <p:nvPr>
            <p:ph type="body" sz="quarter" idx="10"/>
          </p:nvPr>
        </p:nvSpPr>
        <p:spPr>
          <a:xfrm>
            <a:off x="505676" y="1020303"/>
            <a:ext cx="11096007" cy="4297801"/>
          </a:xfrm>
        </p:spPr>
        <p:txBody>
          <a:bodyPr>
            <a:normAutofit fontScale="85000" lnSpcReduction="10000"/>
          </a:bodyPr>
          <a:lstStyle/>
          <a:p>
            <a:pPr marL="342900" indent="-342900">
              <a:lnSpc>
                <a:spcPts val="1697"/>
              </a:lnSpc>
              <a:spcBef>
                <a:spcPts val="600"/>
              </a:spcBef>
              <a:spcAft>
                <a:spcPts val="600"/>
              </a:spcAft>
              <a:buClr>
                <a:srgbClr val="0070F2"/>
              </a:buClr>
              <a:buSzPct val="100000"/>
              <a:buFont typeface="+mj-lt"/>
              <a:buAutoNum type="arabicPeriod"/>
            </a:pPr>
            <a:r>
              <a:rPr lang="en-US" sz="1600" dirty="0"/>
              <a:t>Download Training decks(pdfs) from the Resource box at any time.  The Resource box can be found in the upper right corner of your screen.  Just double click on the file name, the file will open up and then save the pdf to your PC. The guides can be downloaded from the buyer’s Supplier Information Portal as well.  </a:t>
            </a:r>
          </a:p>
          <a:p>
            <a:pPr marL="342900" indent="-342900">
              <a:lnSpc>
                <a:spcPts val="1697"/>
              </a:lnSpc>
              <a:spcBef>
                <a:spcPts val="600"/>
              </a:spcBef>
              <a:spcAft>
                <a:spcPts val="600"/>
              </a:spcAft>
              <a:buClr>
                <a:srgbClr val="0070F2"/>
              </a:buClr>
              <a:buSzPct val="100000"/>
              <a:buFont typeface="+mj-lt"/>
              <a:buAutoNum type="arabicPeriod"/>
            </a:pPr>
            <a:r>
              <a:rPr lang="en-US" sz="1600" dirty="0"/>
              <a:t>To re-watch the training recording, use your registration link that you received previously or use the link in the email that you will receive tomorrow. You can forward these links to others for them to use.  The recording link will be on buyer’s Supplier Information Portal as well.</a:t>
            </a:r>
          </a:p>
          <a:p>
            <a:pPr marL="342900" indent="-342900">
              <a:lnSpc>
                <a:spcPts val="1697"/>
              </a:lnSpc>
              <a:spcBef>
                <a:spcPts val="600"/>
              </a:spcBef>
              <a:spcAft>
                <a:spcPts val="600"/>
              </a:spcAft>
              <a:buClr>
                <a:srgbClr val="0070F2"/>
              </a:buClr>
              <a:buSzPct val="100000"/>
              <a:buFont typeface="+mj-lt"/>
              <a:buAutoNum type="arabicPeriod"/>
            </a:pPr>
            <a:r>
              <a:rPr lang="en-US" sz="1600" dirty="0"/>
              <a:t>During the training you can ask questions, but questions may not be answered until the Question and Answer session at the end of the training.  The way you ask a question is to click on the Q&amp;A widget at the bottom of your screen. It will open up a Q&amp;A box on the right of your screen. It may already be open. Then you will type your question and send it to the trainers.  If your question can be shared with others, we will read it out loud and answer the question verbally.  With all questions, we will also type the answer to the question and send it back to you.  </a:t>
            </a:r>
          </a:p>
          <a:p>
            <a:pPr marL="342900" indent="-342900">
              <a:lnSpc>
                <a:spcPts val="1697"/>
              </a:lnSpc>
              <a:spcBef>
                <a:spcPts val="600"/>
              </a:spcBef>
              <a:spcAft>
                <a:spcPts val="600"/>
              </a:spcAft>
              <a:buClr>
                <a:srgbClr val="0070F2"/>
              </a:buClr>
              <a:buSzPct val="100000"/>
              <a:buFont typeface="+mj-lt"/>
              <a:buAutoNum type="arabicPeriod"/>
            </a:pPr>
            <a:r>
              <a:rPr lang="en-US" sz="1600" dirty="0"/>
              <a:t>Steps to get a login</a:t>
            </a:r>
          </a:p>
          <a:p>
            <a:pPr marL="816638" lvl="2" indent="-456926">
              <a:lnSpc>
                <a:spcPts val="1697"/>
              </a:lnSpc>
              <a:spcAft>
                <a:spcPts val="600"/>
              </a:spcAft>
              <a:buClr>
                <a:srgbClr val="0070F2"/>
              </a:buClr>
              <a:buFont typeface="+mj-lt"/>
              <a:buAutoNum type="arabicPeriod"/>
            </a:pPr>
            <a:r>
              <a:rPr lang="en-US" sz="1600" kern="0" dirty="0"/>
              <a:t>Refer to page 5 of the General Functionality Guide to contact your company’s SAP Business Network Administrator and have them set you up as a user. Only the SAP Business Network Administrator will have the capability to create roles and users.</a:t>
            </a:r>
          </a:p>
          <a:p>
            <a:pPr marL="816638" lvl="2" indent="-456926">
              <a:lnSpc>
                <a:spcPts val="1697"/>
              </a:lnSpc>
              <a:spcAft>
                <a:spcPts val="600"/>
              </a:spcAft>
              <a:buClr>
                <a:srgbClr val="0070F2"/>
              </a:buClr>
              <a:buFont typeface="+mj-lt"/>
              <a:buAutoNum type="arabicPeriod"/>
            </a:pPr>
            <a:r>
              <a:rPr lang="en-US" sz="1600" kern="0" dirty="0"/>
              <a:t>If you are the SAP Business Network Administrator, see the System Administration Guide for steps to create roles and users with access to specific screens. </a:t>
            </a:r>
            <a:endParaRPr lang="en-US" sz="1600" dirty="0"/>
          </a:p>
        </p:txBody>
      </p:sp>
      <p:sp>
        <p:nvSpPr>
          <p:cNvPr id="2" name="Title 1"/>
          <p:cNvSpPr>
            <a:spLocks noGrp="1"/>
          </p:cNvSpPr>
          <p:nvPr>
            <p:ph type="title"/>
          </p:nvPr>
        </p:nvSpPr>
        <p:spPr>
          <a:xfrm>
            <a:off x="505674" y="320071"/>
            <a:ext cx="11180652" cy="369140"/>
          </a:xfrm>
        </p:spPr>
        <p:txBody>
          <a:bodyPr>
            <a:normAutofit/>
          </a:bodyPr>
          <a:lstStyle/>
          <a:p>
            <a:r>
              <a:rPr lang="en-US" dirty="0"/>
              <a:t>Administrative Topics</a:t>
            </a:r>
          </a:p>
        </p:txBody>
      </p:sp>
    </p:spTree>
    <p:extLst>
      <p:ext uri="{BB962C8B-B14F-4D97-AF65-F5344CB8AC3E}">
        <p14:creationId xmlns:p14="http://schemas.microsoft.com/office/powerpoint/2010/main" val="387045065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17">
            <a:extLst>
              <a:ext uri="{FF2B5EF4-FFF2-40B4-BE49-F238E27FC236}">
                <a16:creationId xmlns:a16="http://schemas.microsoft.com/office/drawing/2014/main" id="{88882AF8-3403-64B3-7FDD-2565CB0E17E3}"/>
              </a:ext>
            </a:extLst>
          </p:cNvPr>
          <p:cNvPicPr>
            <a:picLocks noChangeAspect="1"/>
          </p:cNvPicPr>
          <p:nvPr/>
        </p:nvPicPr>
        <p:blipFill>
          <a:blip r:embed="rId3"/>
          <a:stretch>
            <a:fillRect/>
          </a:stretch>
        </p:blipFill>
        <p:spPr>
          <a:xfrm>
            <a:off x="4778699" y="4884965"/>
            <a:ext cx="6824982" cy="1633075"/>
          </a:xfrm>
          <a:prstGeom prst="rect">
            <a:avLst/>
          </a:prstGeom>
          <a:ln>
            <a:solidFill>
              <a:srgbClr val="00144A"/>
            </a:solidFill>
          </a:ln>
        </p:spPr>
      </p:pic>
      <p:pic>
        <p:nvPicPr>
          <p:cNvPr id="8" name="Picture 7">
            <a:extLst>
              <a:ext uri="{FF2B5EF4-FFF2-40B4-BE49-F238E27FC236}">
                <a16:creationId xmlns:a16="http://schemas.microsoft.com/office/drawing/2014/main" id="{2CF199A1-0E7B-1770-D916-961A73FB21BE}"/>
              </a:ext>
            </a:extLst>
          </p:cNvPr>
          <p:cNvPicPr>
            <a:picLocks noChangeAspect="1"/>
          </p:cNvPicPr>
          <p:nvPr/>
        </p:nvPicPr>
        <p:blipFill>
          <a:blip r:embed="rId4"/>
          <a:stretch>
            <a:fillRect/>
          </a:stretch>
        </p:blipFill>
        <p:spPr>
          <a:xfrm>
            <a:off x="6677187" y="951403"/>
            <a:ext cx="4926494" cy="1378705"/>
          </a:xfrm>
          <a:prstGeom prst="rect">
            <a:avLst/>
          </a:prstGeom>
          <a:ln>
            <a:solidFill>
              <a:srgbClr val="00144A"/>
            </a:solidFill>
          </a:ln>
        </p:spPr>
      </p:pic>
      <p:pic>
        <p:nvPicPr>
          <p:cNvPr id="10" name="Picture 9">
            <a:extLst>
              <a:ext uri="{FF2B5EF4-FFF2-40B4-BE49-F238E27FC236}">
                <a16:creationId xmlns:a16="http://schemas.microsoft.com/office/drawing/2014/main" id="{DB643EB6-EE33-4581-F5FE-AF316D6327C5}"/>
              </a:ext>
            </a:extLst>
          </p:cNvPr>
          <p:cNvPicPr>
            <a:picLocks noChangeAspect="1"/>
          </p:cNvPicPr>
          <p:nvPr/>
        </p:nvPicPr>
        <p:blipFill>
          <a:blip r:embed="rId5"/>
          <a:stretch>
            <a:fillRect/>
          </a:stretch>
        </p:blipFill>
        <p:spPr>
          <a:xfrm>
            <a:off x="4778700" y="2429139"/>
            <a:ext cx="3135316" cy="2356795"/>
          </a:xfrm>
          <a:prstGeom prst="rect">
            <a:avLst/>
          </a:prstGeom>
          <a:ln>
            <a:solidFill>
              <a:srgbClr val="00144A"/>
            </a:solidFill>
          </a:ln>
        </p:spPr>
      </p:pic>
      <p:pic>
        <p:nvPicPr>
          <p:cNvPr id="15" name="Picture 14">
            <a:extLst>
              <a:ext uri="{FF2B5EF4-FFF2-40B4-BE49-F238E27FC236}">
                <a16:creationId xmlns:a16="http://schemas.microsoft.com/office/drawing/2014/main" id="{BA84A1FA-C7A1-C5E1-7FD5-B3BB30BAB792}"/>
              </a:ext>
            </a:extLst>
          </p:cNvPr>
          <p:cNvPicPr>
            <a:picLocks noChangeAspect="1"/>
          </p:cNvPicPr>
          <p:nvPr/>
        </p:nvPicPr>
        <p:blipFill>
          <a:blip r:embed="rId6"/>
          <a:stretch>
            <a:fillRect/>
          </a:stretch>
        </p:blipFill>
        <p:spPr>
          <a:xfrm>
            <a:off x="10105328" y="4346091"/>
            <a:ext cx="1498353" cy="376105"/>
          </a:xfrm>
          <a:prstGeom prst="rect">
            <a:avLst/>
          </a:prstGeom>
          <a:ln>
            <a:solidFill>
              <a:srgbClr val="00144A"/>
            </a:solidFill>
          </a:ln>
        </p:spPr>
      </p:pic>
      <p:sp>
        <p:nvSpPr>
          <p:cNvPr id="2" name="Text Placeholder 1">
            <a:extLst>
              <a:ext uri="{FF2B5EF4-FFF2-40B4-BE49-F238E27FC236}">
                <a16:creationId xmlns:a16="http://schemas.microsoft.com/office/drawing/2014/main" id="{4E4FC3F1-0608-4AAE-98D3-115AC17CB35B}"/>
              </a:ext>
            </a:extLst>
          </p:cNvPr>
          <p:cNvSpPr>
            <a:spLocks noGrp="1"/>
          </p:cNvSpPr>
          <p:nvPr>
            <p:ph type="body" sz="quarter" idx="10"/>
          </p:nvPr>
        </p:nvSpPr>
        <p:spPr>
          <a:xfrm>
            <a:off x="484315" y="1549244"/>
            <a:ext cx="3793672" cy="4803995"/>
          </a:xfrm>
        </p:spPr>
        <p:txBody>
          <a:bodyPr>
            <a:noAutofit/>
          </a:bodyPr>
          <a:lstStyle/>
          <a:p>
            <a:pPr marL="342900" indent="-342900">
              <a:lnSpc>
                <a:spcPts val="1699"/>
              </a:lnSpc>
              <a:spcBef>
                <a:spcPts val="0"/>
              </a:spcBef>
              <a:spcAft>
                <a:spcPts val="600"/>
              </a:spcAft>
              <a:buClr>
                <a:srgbClr val="0070F2"/>
              </a:buClr>
              <a:buSzPct val="100000"/>
              <a:buFont typeface="+mj-lt"/>
              <a:buAutoNum type="arabicPeriod"/>
            </a:pPr>
            <a:r>
              <a:rPr lang="en-US" sz="1400"/>
              <a:t>If you select</a:t>
            </a:r>
            <a:r>
              <a:rPr lang="en-US" sz="1400" b="1"/>
              <a:t> Update Line Items</a:t>
            </a:r>
            <a:r>
              <a:rPr lang="en-US" sz="1400"/>
              <a:t>, you can confirm, reject and update line item information. OC has a </a:t>
            </a:r>
            <a:r>
              <a:rPr lang="en-US" sz="1400" b="1"/>
              <a:t>header</a:t>
            </a:r>
            <a:r>
              <a:rPr lang="en-US" sz="1400"/>
              <a:t> and a </a:t>
            </a:r>
            <a:r>
              <a:rPr lang="en-US" sz="1400" b="1"/>
              <a:t>line</a:t>
            </a:r>
            <a:r>
              <a:rPr lang="en-US" sz="1400"/>
              <a:t> items section.</a:t>
            </a:r>
          </a:p>
          <a:p>
            <a:pPr marL="342900" indent="-342900">
              <a:lnSpc>
                <a:spcPts val="1699"/>
              </a:lnSpc>
              <a:spcBef>
                <a:spcPts val="0"/>
              </a:spcBef>
              <a:spcAft>
                <a:spcPts val="600"/>
              </a:spcAft>
              <a:buClr>
                <a:srgbClr val="0070F2"/>
              </a:buClr>
              <a:buSzPct val="100000"/>
              <a:buFont typeface="+mj-lt"/>
              <a:buAutoNum type="arabicPeriod"/>
            </a:pPr>
            <a:r>
              <a:rPr lang="en-US" sz="1400"/>
              <a:t>At a </a:t>
            </a:r>
            <a:r>
              <a:rPr lang="en-US" sz="1400" b="1"/>
              <a:t>header </a:t>
            </a:r>
            <a:r>
              <a:rPr lang="en-US" sz="1400"/>
              <a:t>level you can add comments, attachments and further OC details.</a:t>
            </a:r>
          </a:p>
          <a:p>
            <a:pPr marL="342900" indent="-342900">
              <a:lnSpc>
                <a:spcPts val="1699"/>
              </a:lnSpc>
              <a:spcBef>
                <a:spcPts val="0"/>
              </a:spcBef>
              <a:spcAft>
                <a:spcPts val="600"/>
              </a:spcAft>
              <a:buClr>
                <a:srgbClr val="0070F2"/>
              </a:buClr>
              <a:buSzPct val="100000"/>
              <a:buFont typeface="+mj-lt"/>
              <a:buAutoNum type="arabicPeriod"/>
            </a:pPr>
            <a:r>
              <a:rPr lang="en-US" sz="1400"/>
              <a:t>At a </a:t>
            </a:r>
            <a:r>
              <a:rPr lang="en-US" sz="1400" b="1"/>
              <a:t>line </a:t>
            </a:r>
            <a:r>
              <a:rPr lang="en-US" sz="1400"/>
              <a:t>level you can confirm or reject items, fully or partially. </a:t>
            </a:r>
          </a:p>
          <a:p>
            <a:pPr marL="342900" indent="-342900">
              <a:lnSpc>
                <a:spcPts val="1699"/>
              </a:lnSpc>
              <a:spcBef>
                <a:spcPts val="0"/>
              </a:spcBef>
              <a:spcAft>
                <a:spcPts val="600"/>
              </a:spcAft>
              <a:buClr>
                <a:srgbClr val="0070F2"/>
              </a:buClr>
              <a:buSzPct val="100000"/>
              <a:buFont typeface="+mj-lt"/>
              <a:buAutoNum type="arabicPeriod"/>
            </a:pPr>
            <a:r>
              <a:rPr lang="en-US" sz="1400"/>
              <a:t>Click </a:t>
            </a:r>
            <a:r>
              <a:rPr lang="en-US" sz="1400" b="1"/>
              <a:t>Details</a:t>
            </a:r>
            <a:r>
              <a:rPr lang="en-US" sz="1400"/>
              <a:t> to edit information about the price, shipping and delivery dates or add comments. </a:t>
            </a:r>
          </a:p>
          <a:p>
            <a:pPr marL="342900" indent="-342900">
              <a:lnSpc>
                <a:spcPts val="1699"/>
              </a:lnSpc>
              <a:spcBef>
                <a:spcPts val="0"/>
              </a:spcBef>
              <a:spcAft>
                <a:spcPts val="600"/>
              </a:spcAft>
              <a:buClr>
                <a:srgbClr val="0070F2"/>
              </a:buClr>
              <a:buSzPct val="100000"/>
              <a:buFont typeface="+mj-lt"/>
              <a:buAutoNum type="arabicPeriod"/>
            </a:pPr>
            <a:r>
              <a:rPr lang="en-US" sz="1400"/>
              <a:t>Once completed, click </a:t>
            </a:r>
            <a:r>
              <a:rPr lang="en-US" sz="1400" b="1"/>
              <a:t>Next</a:t>
            </a:r>
            <a:r>
              <a:rPr lang="en-US" sz="1400"/>
              <a:t> to proceed to the review screen and submit the document.</a:t>
            </a:r>
          </a:p>
          <a:p>
            <a:pPr marL="342900" indent="-342900">
              <a:lnSpc>
                <a:spcPts val="1699"/>
              </a:lnSpc>
              <a:spcBef>
                <a:spcPts val="0"/>
              </a:spcBef>
              <a:spcAft>
                <a:spcPts val="600"/>
              </a:spcAft>
              <a:buClr>
                <a:srgbClr val="002A86"/>
              </a:buClr>
              <a:buSzPct val="100000"/>
              <a:buFont typeface="+mj-lt"/>
              <a:buAutoNum type="arabicPeriod"/>
            </a:pPr>
            <a:endParaRPr lang="en-US" sz="1400"/>
          </a:p>
          <a:p>
            <a:pPr>
              <a:lnSpc>
                <a:spcPts val="1699"/>
              </a:lnSpc>
              <a:spcBef>
                <a:spcPts val="0"/>
              </a:spcBef>
              <a:spcAft>
                <a:spcPts val="600"/>
              </a:spcAft>
              <a:buClr>
                <a:srgbClr val="F0AB00"/>
              </a:buClr>
              <a:buSzPct val="120000"/>
            </a:pPr>
            <a:r>
              <a:rPr lang="en-US" sz="1400" b="1">
                <a:solidFill>
                  <a:srgbClr val="0070F2"/>
                </a:solidFill>
              </a:rPr>
              <a:t>Note: </a:t>
            </a:r>
            <a:r>
              <a:rPr lang="en-US" sz="1400"/>
              <a:t>You are able to submit order confirmation only after all requested items are confirmed. Otherwise, you would get an error message. </a:t>
            </a:r>
          </a:p>
        </p:txBody>
      </p:sp>
      <p:sp>
        <p:nvSpPr>
          <p:cNvPr id="3" name="Title 2">
            <a:extLst>
              <a:ext uri="{FF2B5EF4-FFF2-40B4-BE49-F238E27FC236}">
                <a16:creationId xmlns:a16="http://schemas.microsoft.com/office/drawing/2014/main" id="{5039010F-577A-49AB-AB0A-C023210228A4}"/>
              </a:ext>
            </a:extLst>
          </p:cNvPr>
          <p:cNvSpPr>
            <a:spLocks noGrp="1"/>
          </p:cNvSpPr>
          <p:nvPr>
            <p:ph type="title"/>
          </p:nvPr>
        </p:nvSpPr>
        <p:spPr>
          <a:xfrm>
            <a:off x="505326" y="504761"/>
            <a:ext cx="11180652" cy="738664"/>
          </a:xfrm>
        </p:spPr>
        <p:txBody>
          <a:bodyPr/>
          <a:lstStyle/>
          <a:p>
            <a:r>
              <a:rPr lang="en-US" sz="2400"/>
              <a:t>Order Confirmation</a:t>
            </a:r>
            <a:br>
              <a:rPr lang="en-US" sz="2400"/>
            </a:br>
            <a:r>
              <a:rPr lang="en-US" sz="2400">
                <a:solidFill>
                  <a:srgbClr val="0070F2"/>
                </a:solidFill>
              </a:rPr>
              <a:t>Manage </a:t>
            </a:r>
            <a:r>
              <a:rPr lang="en-US" sz="2400" spc="50">
                <a:solidFill>
                  <a:srgbClr val="0070F2"/>
                </a:solidFill>
                <a:cs typeface="Arial" panose="020B0604020202020204" pitchFamily="34" charset="0"/>
              </a:rPr>
              <a:t>Individual PO </a:t>
            </a:r>
            <a:r>
              <a:rPr lang="en-US" sz="2400">
                <a:solidFill>
                  <a:srgbClr val="0070F2"/>
                </a:solidFill>
              </a:rPr>
              <a:t>– Update Line Items</a:t>
            </a:r>
          </a:p>
        </p:txBody>
      </p:sp>
      <p:sp>
        <p:nvSpPr>
          <p:cNvPr id="7" name="Oval 6">
            <a:extLst>
              <a:ext uri="{FF2B5EF4-FFF2-40B4-BE49-F238E27FC236}">
                <a16:creationId xmlns:a16="http://schemas.microsoft.com/office/drawing/2014/main" id="{A79B524C-492A-EF0B-31CC-4253E9B8F3A3}"/>
              </a:ext>
            </a:extLst>
          </p:cNvPr>
          <p:cNvSpPr/>
          <p:nvPr/>
        </p:nvSpPr>
        <p:spPr bwMode="gray">
          <a:xfrm>
            <a:off x="6373991" y="1819370"/>
            <a:ext cx="228600" cy="228600"/>
          </a:xfrm>
          <a:prstGeom prst="ellipse">
            <a:avLst/>
          </a:prstGeom>
          <a:solidFill>
            <a:srgbClr val="0070F2"/>
          </a:solidFill>
          <a:ln w="6350" algn="ctr">
            <a:solidFill>
              <a:srgbClr val="0070F2"/>
            </a:solidFill>
            <a:miter lim="800000"/>
            <a:headEnd/>
            <a:tailEnd/>
          </a:ln>
        </p:spPr>
        <p:txBody>
          <a:bodyPr lIns="89977" tIns="71981" rIns="89977" bIns="71981" rtlCol="0" anchor="ctr"/>
          <a:lstStyle/>
          <a:p>
            <a:pPr algn="ctr" fontAlgn="base">
              <a:spcBef>
                <a:spcPct val="50000"/>
              </a:spcBef>
              <a:spcAft>
                <a:spcPct val="0"/>
              </a:spcAft>
              <a:buClr>
                <a:srgbClr val="F0AB00"/>
              </a:buClr>
              <a:buSzPct val="80000"/>
            </a:pPr>
            <a:r>
              <a:rPr lang="en-US" sz="1200" kern="0">
                <a:solidFill>
                  <a:schemeClr val="bg1"/>
                </a:solidFill>
                <a:latin typeface="+mn-lt"/>
                <a:ea typeface="Arial Unicode MS" pitchFamily="34" charset="-128"/>
                <a:cs typeface="Arial Unicode MS" pitchFamily="34" charset="-128"/>
              </a:rPr>
              <a:t>1</a:t>
            </a:r>
          </a:p>
        </p:txBody>
      </p:sp>
      <p:sp>
        <p:nvSpPr>
          <p:cNvPr id="9" name="Oval 8">
            <a:extLst>
              <a:ext uri="{FF2B5EF4-FFF2-40B4-BE49-F238E27FC236}">
                <a16:creationId xmlns:a16="http://schemas.microsoft.com/office/drawing/2014/main" id="{C3B49412-29C1-6001-076A-B726B9594279}"/>
              </a:ext>
            </a:extLst>
          </p:cNvPr>
          <p:cNvSpPr/>
          <p:nvPr/>
        </p:nvSpPr>
        <p:spPr bwMode="gray">
          <a:xfrm>
            <a:off x="4475503" y="2491641"/>
            <a:ext cx="228600" cy="228600"/>
          </a:xfrm>
          <a:prstGeom prst="ellipse">
            <a:avLst/>
          </a:prstGeom>
          <a:solidFill>
            <a:srgbClr val="0070F2"/>
          </a:solidFill>
          <a:ln w="6350" algn="ctr">
            <a:solidFill>
              <a:srgbClr val="0070F2"/>
            </a:solidFill>
            <a:miter lim="800000"/>
            <a:headEnd/>
            <a:tailEnd/>
          </a:ln>
        </p:spPr>
        <p:txBody>
          <a:bodyPr lIns="89977" tIns="71981" rIns="89977" bIns="71981" rtlCol="0" anchor="ctr"/>
          <a:lstStyle/>
          <a:p>
            <a:pPr algn="ctr" fontAlgn="base">
              <a:spcBef>
                <a:spcPct val="50000"/>
              </a:spcBef>
              <a:spcAft>
                <a:spcPct val="0"/>
              </a:spcAft>
              <a:buClr>
                <a:srgbClr val="F0AB00"/>
              </a:buClr>
              <a:buSzPct val="80000"/>
            </a:pPr>
            <a:r>
              <a:rPr lang="en-US" sz="1200" kern="0">
                <a:solidFill>
                  <a:schemeClr val="bg1"/>
                </a:solidFill>
                <a:latin typeface="+mn-lt"/>
                <a:ea typeface="Arial Unicode MS" pitchFamily="34" charset="-128"/>
                <a:cs typeface="Arial Unicode MS" pitchFamily="34" charset="-128"/>
              </a:rPr>
              <a:t>2</a:t>
            </a:r>
          </a:p>
        </p:txBody>
      </p:sp>
      <p:sp>
        <p:nvSpPr>
          <p:cNvPr id="11" name="Oval 10">
            <a:extLst>
              <a:ext uri="{FF2B5EF4-FFF2-40B4-BE49-F238E27FC236}">
                <a16:creationId xmlns:a16="http://schemas.microsoft.com/office/drawing/2014/main" id="{6AB56958-C616-C88F-786D-016D63D148CC}"/>
              </a:ext>
            </a:extLst>
          </p:cNvPr>
          <p:cNvSpPr/>
          <p:nvPr/>
        </p:nvSpPr>
        <p:spPr bwMode="gray">
          <a:xfrm>
            <a:off x="4883106" y="5816451"/>
            <a:ext cx="228600" cy="228600"/>
          </a:xfrm>
          <a:prstGeom prst="ellipse">
            <a:avLst/>
          </a:prstGeom>
          <a:solidFill>
            <a:srgbClr val="0070F2"/>
          </a:solidFill>
          <a:ln w="6350" algn="ctr">
            <a:solidFill>
              <a:srgbClr val="0070F2"/>
            </a:solidFill>
            <a:miter lim="800000"/>
            <a:headEnd/>
            <a:tailEnd/>
          </a:ln>
        </p:spPr>
        <p:txBody>
          <a:bodyPr lIns="89977" tIns="71981" rIns="89977" bIns="71981" rtlCol="0" anchor="ctr"/>
          <a:lstStyle/>
          <a:p>
            <a:pPr algn="ctr" fontAlgn="base">
              <a:spcBef>
                <a:spcPct val="50000"/>
              </a:spcBef>
              <a:spcAft>
                <a:spcPct val="0"/>
              </a:spcAft>
              <a:buClr>
                <a:srgbClr val="F0AB00"/>
              </a:buClr>
              <a:buSzPct val="80000"/>
            </a:pPr>
            <a:r>
              <a:rPr lang="en-US" sz="1200" kern="0">
                <a:solidFill>
                  <a:schemeClr val="bg1"/>
                </a:solidFill>
                <a:latin typeface="+mn-lt"/>
                <a:ea typeface="Arial Unicode MS" pitchFamily="34" charset="-128"/>
                <a:cs typeface="Arial Unicode MS" pitchFamily="34" charset="-128"/>
              </a:rPr>
              <a:t>3</a:t>
            </a:r>
          </a:p>
        </p:txBody>
      </p:sp>
      <p:sp>
        <p:nvSpPr>
          <p:cNvPr id="12" name="Oval 11">
            <a:extLst>
              <a:ext uri="{FF2B5EF4-FFF2-40B4-BE49-F238E27FC236}">
                <a16:creationId xmlns:a16="http://schemas.microsoft.com/office/drawing/2014/main" id="{DDA46657-6B76-D5C8-97E3-9AB4CFDEA00E}"/>
              </a:ext>
            </a:extLst>
          </p:cNvPr>
          <p:cNvSpPr/>
          <p:nvPr/>
        </p:nvSpPr>
        <p:spPr bwMode="gray">
          <a:xfrm>
            <a:off x="10998561" y="5784991"/>
            <a:ext cx="228600" cy="228600"/>
          </a:xfrm>
          <a:prstGeom prst="ellipse">
            <a:avLst/>
          </a:prstGeom>
          <a:solidFill>
            <a:srgbClr val="0070F2"/>
          </a:solidFill>
          <a:ln w="6350" algn="ctr">
            <a:solidFill>
              <a:srgbClr val="0070F2"/>
            </a:solidFill>
            <a:miter lim="800000"/>
            <a:headEnd/>
            <a:tailEnd/>
          </a:ln>
        </p:spPr>
        <p:txBody>
          <a:bodyPr lIns="89977" tIns="71981" rIns="89977" bIns="71981" rtlCol="0" anchor="ctr"/>
          <a:lstStyle/>
          <a:p>
            <a:pPr algn="ctr" fontAlgn="base">
              <a:spcBef>
                <a:spcPct val="50000"/>
              </a:spcBef>
              <a:spcAft>
                <a:spcPct val="0"/>
              </a:spcAft>
              <a:buClr>
                <a:srgbClr val="F0AB00"/>
              </a:buClr>
              <a:buSzPct val="80000"/>
            </a:pPr>
            <a:r>
              <a:rPr lang="en-US" sz="1200" kern="0">
                <a:solidFill>
                  <a:schemeClr val="bg1"/>
                </a:solidFill>
                <a:latin typeface="+mn-lt"/>
                <a:ea typeface="Arial Unicode MS" pitchFamily="34" charset="-128"/>
                <a:cs typeface="Arial Unicode MS" pitchFamily="34" charset="-128"/>
              </a:rPr>
              <a:t>4</a:t>
            </a:r>
          </a:p>
        </p:txBody>
      </p:sp>
      <p:sp>
        <p:nvSpPr>
          <p:cNvPr id="13" name="Oval 12">
            <a:extLst>
              <a:ext uri="{FF2B5EF4-FFF2-40B4-BE49-F238E27FC236}">
                <a16:creationId xmlns:a16="http://schemas.microsoft.com/office/drawing/2014/main" id="{1E1C64B4-FC38-939A-FEAA-69FC4F786424}"/>
              </a:ext>
            </a:extLst>
          </p:cNvPr>
          <p:cNvSpPr/>
          <p:nvPr/>
        </p:nvSpPr>
        <p:spPr bwMode="gray">
          <a:xfrm>
            <a:off x="10854504" y="4017111"/>
            <a:ext cx="228600" cy="228600"/>
          </a:xfrm>
          <a:prstGeom prst="ellipse">
            <a:avLst/>
          </a:prstGeom>
          <a:solidFill>
            <a:srgbClr val="0070F2"/>
          </a:solidFill>
          <a:ln w="6350" algn="ctr">
            <a:solidFill>
              <a:srgbClr val="0070F2"/>
            </a:solidFill>
            <a:miter lim="800000"/>
            <a:headEnd/>
            <a:tailEnd/>
          </a:ln>
        </p:spPr>
        <p:txBody>
          <a:bodyPr lIns="89977" tIns="71981" rIns="89977" bIns="71981" rtlCol="0" anchor="ctr"/>
          <a:lstStyle/>
          <a:p>
            <a:pPr algn="ctr" fontAlgn="base">
              <a:spcBef>
                <a:spcPct val="50000"/>
              </a:spcBef>
              <a:spcAft>
                <a:spcPct val="0"/>
              </a:spcAft>
              <a:buClr>
                <a:srgbClr val="F0AB00"/>
              </a:buClr>
              <a:buSzPct val="80000"/>
            </a:pPr>
            <a:r>
              <a:rPr lang="en-US" sz="1200" kern="0">
                <a:solidFill>
                  <a:schemeClr val="bg1"/>
                </a:solidFill>
                <a:latin typeface="+mn-lt"/>
                <a:ea typeface="Arial Unicode MS" pitchFamily="34" charset="-128"/>
                <a:cs typeface="Arial Unicode MS" pitchFamily="34" charset="-128"/>
              </a:rPr>
              <a:t>5</a:t>
            </a:r>
          </a:p>
        </p:txBody>
      </p:sp>
    </p:spTree>
    <p:extLst>
      <p:ext uri="{BB962C8B-B14F-4D97-AF65-F5344CB8AC3E}">
        <p14:creationId xmlns:p14="http://schemas.microsoft.com/office/powerpoint/2010/main" val="277997628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946B48EF-F011-68E2-0A60-5E7AFCEB9346}"/>
              </a:ext>
            </a:extLst>
          </p:cNvPr>
          <p:cNvPicPr>
            <a:picLocks noChangeAspect="1"/>
          </p:cNvPicPr>
          <p:nvPr/>
        </p:nvPicPr>
        <p:blipFill>
          <a:blip r:embed="rId3"/>
          <a:stretch>
            <a:fillRect/>
          </a:stretch>
        </p:blipFill>
        <p:spPr>
          <a:xfrm>
            <a:off x="7373143" y="1664618"/>
            <a:ext cx="4207023" cy="1560893"/>
          </a:xfrm>
          <a:prstGeom prst="rect">
            <a:avLst/>
          </a:prstGeom>
          <a:ln>
            <a:solidFill>
              <a:schemeClr val="tx1"/>
            </a:solidFill>
          </a:ln>
        </p:spPr>
      </p:pic>
      <p:pic>
        <p:nvPicPr>
          <p:cNvPr id="2" name="Picture 1" descr="A screenshot of a computer&#10;&#10;AI-generated content may be incorrect.">
            <a:extLst>
              <a:ext uri="{FF2B5EF4-FFF2-40B4-BE49-F238E27FC236}">
                <a16:creationId xmlns:a16="http://schemas.microsoft.com/office/drawing/2014/main" id="{F5A37A98-12DC-1A57-C2DB-BF09B70DE87B}"/>
              </a:ext>
            </a:extLst>
          </p:cNvPr>
          <p:cNvPicPr>
            <a:picLocks noChangeAspect="1"/>
          </p:cNvPicPr>
          <p:nvPr/>
        </p:nvPicPr>
        <p:blipFill>
          <a:blip r:embed="rId4"/>
          <a:stretch>
            <a:fillRect/>
          </a:stretch>
        </p:blipFill>
        <p:spPr>
          <a:xfrm>
            <a:off x="4483433" y="1689076"/>
            <a:ext cx="2703844" cy="1110793"/>
          </a:xfrm>
          <a:prstGeom prst="rect">
            <a:avLst/>
          </a:prstGeom>
          <a:ln>
            <a:solidFill>
              <a:schemeClr val="tx1"/>
            </a:solidFill>
          </a:ln>
        </p:spPr>
      </p:pic>
      <p:pic>
        <p:nvPicPr>
          <p:cNvPr id="21" name="Picture 20">
            <a:extLst>
              <a:ext uri="{FF2B5EF4-FFF2-40B4-BE49-F238E27FC236}">
                <a16:creationId xmlns:a16="http://schemas.microsoft.com/office/drawing/2014/main" id="{6BDC6A1E-D8FF-4109-7AB7-0945600B8529}"/>
              </a:ext>
            </a:extLst>
          </p:cNvPr>
          <p:cNvPicPr>
            <a:picLocks noChangeAspect="1"/>
          </p:cNvPicPr>
          <p:nvPr/>
        </p:nvPicPr>
        <p:blipFill>
          <a:blip r:embed="rId5"/>
          <a:stretch>
            <a:fillRect/>
          </a:stretch>
        </p:blipFill>
        <p:spPr>
          <a:xfrm>
            <a:off x="6032356" y="5168924"/>
            <a:ext cx="5547810" cy="1267133"/>
          </a:xfrm>
          <a:prstGeom prst="rect">
            <a:avLst/>
          </a:prstGeom>
          <a:ln>
            <a:solidFill>
              <a:srgbClr val="00144A"/>
            </a:solidFill>
          </a:ln>
        </p:spPr>
      </p:pic>
      <p:pic>
        <p:nvPicPr>
          <p:cNvPr id="19" name="Picture 18">
            <a:extLst>
              <a:ext uri="{FF2B5EF4-FFF2-40B4-BE49-F238E27FC236}">
                <a16:creationId xmlns:a16="http://schemas.microsoft.com/office/drawing/2014/main" id="{63CDC929-C422-3B74-913E-C2369A39ABE7}"/>
              </a:ext>
            </a:extLst>
          </p:cNvPr>
          <p:cNvPicPr>
            <a:picLocks noChangeAspect="1"/>
          </p:cNvPicPr>
          <p:nvPr/>
        </p:nvPicPr>
        <p:blipFill>
          <a:blip r:embed="rId6"/>
          <a:stretch>
            <a:fillRect/>
          </a:stretch>
        </p:blipFill>
        <p:spPr>
          <a:xfrm>
            <a:off x="7373143" y="3355646"/>
            <a:ext cx="3958537" cy="1733360"/>
          </a:xfrm>
          <a:prstGeom prst="rect">
            <a:avLst/>
          </a:prstGeom>
          <a:ln>
            <a:solidFill>
              <a:srgbClr val="00144A"/>
            </a:solidFill>
          </a:ln>
        </p:spPr>
      </p:pic>
      <p:sp>
        <p:nvSpPr>
          <p:cNvPr id="14" name="Text Placeholder 4">
            <a:extLst>
              <a:ext uri="{FF2B5EF4-FFF2-40B4-BE49-F238E27FC236}">
                <a16:creationId xmlns:a16="http://schemas.microsoft.com/office/drawing/2014/main" id="{DAB09119-DCC2-CD7B-2A23-75FCCD626B50}"/>
              </a:ext>
            </a:extLst>
          </p:cNvPr>
          <p:cNvSpPr txBox="1">
            <a:spLocks noGrp="1"/>
          </p:cNvSpPr>
          <p:nvPr>
            <p:ph type="body" sz="quarter" idx="10"/>
          </p:nvPr>
        </p:nvSpPr>
        <p:spPr>
          <a:xfrm>
            <a:off x="503239" y="1547813"/>
            <a:ext cx="3711545" cy="4787900"/>
          </a:xfrm>
          <a:prstGeom prst="rect">
            <a:avLst/>
          </a:prstGeom>
          <a:noFill/>
        </p:spPr>
        <p:txBody>
          <a:bodyPr vert="horz" wrap="square" lIns="0" tIns="0" rIns="0" bIns="0" rtlCol="0" anchor="t">
            <a:noAutofit/>
          </a:bodyPr>
          <a:lstStyle/>
          <a:p>
            <a:pPr>
              <a:lnSpc>
                <a:spcPts val="1699"/>
              </a:lnSpc>
              <a:spcBef>
                <a:spcPts val="600"/>
              </a:spcBef>
              <a:buClr>
                <a:srgbClr val="F0AB00"/>
              </a:buClr>
              <a:buSzPct val="120000"/>
            </a:pPr>
            <a:r>
              <a:rPr lang="en-US" sz="1400" dirty="0">
                <a:latin typeface="72 Brand"/>
              </a:rPr>
              <a:t>When you have various schedule lines with different delivery date, you can alternatively confirm per schedule line:</a:t>
            </a:r>
          </a:p>
          <a:p>
            <a:pPr marL="342265" indent="-342265">
              <a:lnSpc>
                <a:spcPts val="1699"/>
              </a:lnSpc>
              <a:spcBef>
                <a:spcPts val="600"/>
              </a:spcBef>
              <a:buClr>
                <a:srgbClr val="0070F2"/>
              </a:buClr>
              <a:buSzPct val="100000"/>
              <a:buFontTx/>
              <a:buAutoNum type="arabicPeriod"/>
            </a:pPr>
            <a:r>
              <a:rPr lang="en-US" sz="1400" dirty="0">
                <a:latin typeface="72 Brand"/>
              </a:rPr>
              <a:t>Choose </a:t>
            </a:r>
            <a:r>
              <a:rPr lang="en-US" sz="1400" b="1" dirty="0">
                <a:latin typeface="72 Brand"/>
              </a:rPr>
              <a:t>Update Line Items </a:t>
            </a:r>
            <a:r>
              <a:rPr lang="en-US" sz="1400" dirty="0">
                <a:latin typeface="72 Brand"/>
              </a:rPr>
              <a:t>as an action.</a:t>
            </a:r>
          </a:p>
          <a:p>
            <a:pPr marL="342265" indent="-342265">
              <a:lnSpc>
                <a:spcPts val="1699"/>
              </a:lnSpc>
              <a:spcBef>
                <a:spcPts val="600"/>
              </a:spcBef>
              <a:buClr>
                <a:srgbClr val="0070F2"/>
              </a:buClr>
              <a:buSzPct val="100000"/>
              <a:buFontTx/>
              <a:buAutoNum type="arabicPeriod"/>
            </a:pPr>
            <a:r>
              <a:rPr lang="en-US" sz="1400" dirty="0">
                <a:latin typeface="72 Brand"/>
              </a:rPr>
              <a:t>Expand the schedule lines to see the requested delivery dates.</a:t>
            </a:r>
          </a:p>
          <a:p>
            <a:pPr marL="342265" indent="-342265">
              <a:lnSpc>
                <a:spcPts val="1699"/>
              </a:lnSpc>
              <a:spcBef>
                <a:spcPts val="600"/>
              </a:spcBef>
              <a:buClr>
                <a:srgbClr val="0070F2"/>
              </a:buClr>
              <a:buSzPct val="100000"/>
              <a:buFontTx/>
              <a:buAutoNum type="arabicPeriod"/>
            </a:pPr>
            <a:r>
              <a:rPr lang="en-US" sz="1400" dirty="0">
                <a:latin typeface="72 Brand"/>
              </a:rPr>
              <a:t>Click on </a:t>
            </a:r>
            <a:r>
              <a:rPr lang="en-US" sz="1400" b="1" dirty="0">
                <a:latin typeface="72 Brand"/>
              </a:rPr>
              <a:t>Confirm Based on Schedule Lines.</a:t>
            </a:r>
          </a:p>
          <a:p>
            <a:pPr marL="342265" indent="-342265">
              <a:lnSpc>
                <a:spcPts val="1699"/>
              </a:lnSpc>
              <a:spcBef>
                <a:spcPts val="600"/>
              </a:spcBef>
              <a:buClr>
                <a:srgbClr val="0070F2"/>
              </a:buClr>
              <a:buSzPct val="100000"/>
              <a:buFontTx/>
              <a:buAutoNum type="arabicPeriod"/>
            </a:pPr>
            <a:r>
              <a:rPr lang="en-US" sz="1400" dirty="0">
                <a:latin typeface="72 Brand"/>
              </a:rPr>
              <a:t>Select the Schedule Lines you wish to confirm and click on </a:t>
            </a:r>
            <a:r>
              <a:rPr lang="en-US" sz="1400" b="1" dirty="0">
                <a:latin typeface="72 Brand"/>
              </a:rPr>
              <a:t>Create Status.</a:t>
            </a:r>
          </a:p>
          <a:p>
            <a:pPr marL="342265" indent="-342265">
              <a:lnSpc>
                <a:spcPts val="1699"/>
              </a:lnSpc>
              <a:spcBef>
                <a:spcPts val="600"/>
              </a:spcBef>
              <a:buClr>
                <a:srgbClr val="0070F2"/>
              </a:buClr>
              <a:buSzPct val="100000"/>
              <a:buFontTx/>
              <a:buAutoNum type="arabicPeriod"/>
            </a:pPr>
            <a:r>
              <a:rPr lang="en-US" sz="1400" dirty="0">
                <a:latin typeface="72 Brand"/>
              </a:rPr>
              <a:t>The new status will appear and decrease unconfirmed quantities.</a:t>
            </a:r>
          </a:p>
          <a:p>
            <a:pPr marL="342265" indent="-342265">
              <a:lnSpc>
                <a:spcPts val="1699"/>
              </a:lnSpc>
              <a:spcBef>
                <a:spcPts val="600"/>
              </a:spcBef>
              <a:buClr>
                <a:srgbClr val="0070F2"/>
              </a:buClr>
              <a:buSzPct val="100000"/>
              <a:buFontTx/>
              <a:buAutoNum type="arabicPeriod"/>
            </a:pPr>
            <a:r>
              <a:rPr lang="en-US" sz="1400" dirty="0">
                <a:latin typeface="72 Brand"/>
              </a:rPr>
              <a:t>To choose a referenced schedule line click </a:t>
            </a:r>
            <a:r>
              <a:rPr lang="en-US" sz="1400" b="1" dirty="0">
                <a:latin typeface="72 Brand"/>
              </a:rPr>
              <a:t>Details</a:t>
            </a:r>
            <a:r>
              <a:rPr lang="en-US" sz="1400" dirty="0">
                <a:latin typeface="72 Brand"/>
              </a:rPr>
              <a:t>.</a:t>
            </a:r>
          </a:p>
          <a:p>
            <a:pPr>
              <a:lnSpc>
                <a:spcPts val="1699"/>
              </a:lnSpc>
              <a:spcBef>
                <a:spcPts val="600"/>
              </a:spcBef>
              <a:buClr>
                <a:srgbClr val="F0AB00"/>
              </a:buClr>
              <a:buSzPct val="120000"/>
            </a:pPr>
            <a:r>
              <a:rPr lang="en-US" sz="1400" b="1" dirty="0">
                <a:solidFill>
                  <a:srgbClr val="0070F2"/>
                </a:solidFill>
                <a:latin typeface="72 Brand"/>
              </a:rPr>
              <a:t>Note:</a:t>
            </a:r>
            <a:r>
              <a:rPr lang="en-US" sz="1400" dirty="0">
                <a:solidFill>
                  <a:srgbClr val="0070F2"/>
                </a:solidFill>
                <a:latin typeface="72 Brand"/>
              </a:rPr>
              <a:t> </a:t>
            </a:r>
            <a:r>
              <a:rPr lang="en-US" sz="1400" dirty="0">
                <a:latin typeface="72 Brand"/>
              </a:rPr>
              <a:t>You are not able to change quantities, price or delivery date when choosing this option.</a:t>
            </a:r>
          </a:p>
          <a:p>
            <a:pPr algn="just">
              <a:lnSpc>
                <a:spcPts val="1699"/>
              </a:lnSpc>
              <a:spcBef>
                <a:spcPts val="600"/>
              </a:spcBef>
              <a:spcAft>
                <a:spcPts val="600"/>
              </a:spcAft>
              <a:buClr>
                <a:srgbClr val="F0AB00"/>
              </a:buClr>
              <a:buSzPct val="120000"/>
              <a:buNone/>
            </a:pPr>
            <a:endParaRPr lang="en-US" sz="1300" b="1" dirty="0"/>
          </a:p>
        </p:txBody>
      </p:sp>
      <p:sp>
        <p:nvSpPr>
          <p:cNvPr id="4" name="Oval 3">
            <a:extLst>
              <a:ext uri="{FF2B5EF4-FFF2-40B4-BE49-F238E27FC236}">
                <a16:creationId xmlns:a16="http://schemas.microsoft.com/office/drawing/2014/main" id="{ED90FE03-7DD4-E16E-B5EF-14FDA0EE963B}"/>
              </a:ext>
            </a:extLst>
          </p:cNvPr>
          <p:cNvSpPr/>
          <p:nvPr/>
        </p:nvSpPr>
        <p:spPr bwMode="gray">
          <a:xfrm>
            <a:off x="7187813" y="1516884"/>
            <a:ext cx="228600" cy="228600"/>
          </a:xfrm>
          <a:prstGeom prst="ellipse">
            <a:avLst/>
          </a:prstGeom>
          <a:solidFill>
            <a:srgbClr val="0070F2"/>
          </a:solidFill>
          <a:ln w="6350" algn="ctr">
            <a:solidFill>
              <a:srgbClr val="0070F2"/>
            </a:solidFill>
            <a:miter lim="800000"/>
            <a:headEnd/>
            <a:tailEnd/>
          </a:ln>
        </p:spPr>
        <p:txBody>
          <a:bodyPr lIns="89977" tIns="71981" rIns="89977" bIns="71981" rtlCol="0" anchor="ctr"/>
          <a:lstStyle/>
          <a:p>
            <a:pPr algn="ctr" fontAlgn="base">
              <a:spcBef>
                <a:spcPct val="50000"/>
              </a:spcBef>
              <a:spcAft>
                <a:spcPct val="0"/>
              </a:spcAft>
              <a:buClr>
                <a:srgbClr val="F0AB00"/>
              </a:buClr>
              <a:buSzPct val="80000"/>
            </a:pPr>
            <a:r>
              <a:rPr lang="en-US" sz="1200" kern="0">
                <a:solidFill>
                  <a:schemeClr val="bg1"/>
                </a:solidFill>
                <a:latin typeface="+mn-lt"/>
                <a:ea typeface="Arial Unicode MS" pitchFamily="34" charset="-128"/>
                <a:cs typeface="Arial Unicode MS" pitchFamily="34" charset="-128"/>
              </a:rPr>
              <a:t>2</a:t>
            </a:r>
          </a:p>
        </p:txBody>
      </p:sp>
      <p:sp>
        <p:nvSpPr>
          <p:cNvPr id="5" name="Oval 4">
            <a:extLst>
              <a:ext uri="{FF2B5EF4-FFF2-40B4-BE49-F238E27FC236}">
                <a16:creationId xmlns:a16="http://schemas.microsoft.com/office/drawing/2014/main" id="{B68A0B76-387E-A0A5-62C1-E8CB793155BF}"/>
              </a:ext>
            </a:extLst>
          </p:cNvPr>
          <p:cNvSpPr/>
          <p:nvPr/>
        </p:nvSpPr>
        <p:spPr bwMode="gray">
          <a:xfrm>
            <a:off x="7187813" y="2915653"/>
            <a:ext cx="228600" cy="228600"/>
          </a:xfrm>
          <a:prstGeom prst="ellipse">
            <a:avLst/>
          </a:prstGeom>
          <a:solidFill>
            <a:srgbClr val="0070F2"/>
          </a:solidFill>
          <a:ln w="6350" algn="ctr">
            <a:solidFill>
              <a:srgbClr val="0070F2"/>
            </a:solidFill>
            <a:miter lim="800000"/>
            <a:headEnd/>
            <a:tailEnd/>
          </a:ln>
        </p:spPr>
        <p:txBody>
          <a:bodyPr lIns="89977" tIns="71981" rIns="89977" bIns="71981" rtlCol="0" anchor="ctr"/>
          <a:lstStyle/>
          <a:p>
            <a:pPr algn="ctr" fontAlgn="base">
              <a:spcBef>
                <a:spcPct val="50000"/>
              </a:spcBef>
              <a:spcAft>
                <a:spcPct val="0"/>
              </a:spcAft>
              <a:buClr>
                <a:srgbClr val="F0AB00"/>
              </a:buClr>
              <a:buSzPct val="80000"/>
            </a:pPr>
            <a:r>
              <a:rPr lang="en-US" sz="1200" kern="0">
                <a:solidFill>
                  <a:schemeClr val="bg1"/>
                </a:solidFill>
                <a:latin typeface="+mn-lt"/>
                <a:ea typeface="Arial Unicode MS" pitchFamily="34" charset="-128"/>
                <a:cs typeface="Arial Unicode MS" pitchFamily="34" charset="-128"/>
              </a:rPr>
              <a:t>3</a:t>
            </a:r>
          </a:p>
        </p:txBody>
      </p:sp>
      <p:sp>
        <p:nvSpPr>
          <p:cNvPr id="6" name="Oval 5">
            <a:extLst>
              <a:ext uri="{FF2B5EF4-FFF2-40B4-BE49-F238E27FC236}">
                <a16:creationId xmlns:a16="http://schemas.microsoft.com/office/drawing/2014/main" id="{2CA89C86-6E8F-0371-2AEC-18CC7527A133}"/>
              </a:ext>
            </a:extLst>
          </p:cNvPr>
          <p:cNvSpPr/>
          <p:nvPr/>
        </p:nvSpPr>
        <p:spPr bwMode="gray">
          <a:xfrm>
            <a:off x="9476654" y="4677414"/>
            <a:ext cx="228600" cy="228600"/>
          </a:xfrm>
          <a:prstGeom prst="ellipse">
            <a:avLst/>
          </a:prstGeom>
          <a:solidFill>
            <a:srgbClr val="0070F2"/>
          </a:solidFill>
          <a:ln w="6350" algn="ctr">
            <a:solidFill>
              <a:srgbClr val="0070F2"/>
            </a:solidFill>
            <a:miter lim="800000"/>
            <a:headEnd/>
            <a:tailEnd/>
          </a:ln>
        </p:spPr>
        <p:txBody>
          <a:bodyPr lIns="89977" tIns="71981" rIns="89977" bIns="71981" rtlCol="0" anchor="ctr"/>
          <a:lstStyle/>
          <a:p>
            <a:pPr algn="ctr" fontAlgn="base">
              <a:spcBef>
                <a:spcPct val="50000"/>
              </a:spcBef>
              <a:spcAft>
                <a:spcPct val="0"/>
              </a:spcAft>
              <a:buClr>
                <a:srgbClr val="F0AB00"/>
              </a:buClr>
              <a:buSzPct val="80000"/>
            </a:pPr>
            <a:r>
              <a:rPr lang="en-US" sz="1200" kern="0">
                <a:solidFill>
                  <a:schemeClr val="bg1"/>
                </a:solidFill>
                <a:latin typeface="+mn-lt"/>
                <a:ea typeface="Arial Unicode MS" pitchFamily="34" charset="-128"/>
                <a:cs typeface="Arial Unicode MS" pitchFamily="34" charset="-128"/>
              </a:rPr>
              <a:t>4</a:t>
            </a:r>
          </a:p>
        </p:txBody>
      </p:sp>
      <p:sp>
        <p:nvSpPr>
          <p:cNvPr id="8" name="Oval 7">
            <a:extLst>
              <a:ext uri="{FF2B5EF4-FFF2-40B4-BE49-F238E27FC236}">
                <a16:creationId xmlns:a16="http://schemas.microsoft.com/office/drawing/2014/main" id="{8CB2AF25-74DB-58F9-C599-1E803617A591}"/>
              </a:ext>
            </a:extLst>
          </p:cNvPr>
          <p:cNvSpPr/>
          <p:nvPr/>
        </p:nvSpPr>
        <p:spPr bwMode="gray">
          <a:xfrm>
            <a:off x="5743574" y="4974706"/>
            <a:ext cx="228600" cy="228600"/>
          </a:xfrm>
          <a:prstGeom prst="ellipse">
            <a:avLst/>
          </a:prstGeom>
          <a:solidFill>
            <a:srgbClr val="0070F2"/>
          </a:solidFill>
          <a:ln w="6350" algn="ctr">
            <a:solidFill>
              <a:srgbClr val="0070F2"/>
            </a:solidFill>
            <a:miter lim="800000"/>
            <a:headEnd/>
            <a:tailEnd/>
          </a:ln>
        </p:spPr>
        <p:txBody>
          <a:bodyPr lIns="89977" tIns="71981" rIns="89977" bIns="71981" rtlCol="0" anchor="ctr"/>
          <a:lstStyle/>
          <a:p>
            <a:pPr algn="ctr" fontAlgn="base">
              <a:spcBef>
                <a:spcPct val="50000"/>
              </a:spcBef>
              <a:spcAft>
                <a:spcPct val="0"/>
              </a:spcAft>
              <a:buClr>
                <a:srgbClr val="F0AB00"/>
              </a:buClr>
              <a:buSzPct val="80000"/>
            </a:pPr>
            <a:r>
              <a:rPr lang="en-US" sz="1200" kern="0">
                <a:solidFill>
                  <a:schemeClr val="bg1"/>
                </a:solidFill>
                <a:latin typeface="+mn-lt"/>
                <a:ea typeface="Arial Unicode MS" pitchFamily="34" charset="-128"/>
                <a:cs typeface="Arial Unicode MS" pitchFamily="34" charset="-128"/>
              </a:rPr>
              <a:t>5</a:t>
            </a:r>
          </a:p>
        </p:txBody>
      </p:sp>
      <p:sp>
        <p:nvSpPr>
          <p:cNvPr id="9" name="Oval 8">
            <a:extLst>
              <a:ext uri="{FF2B5EF4-FFF2-40B4-BE49-F238E27FC236}">
                <a16:creationId xmlns:a16="http://schemas.microsoft.com/office/drawing/2014/main" id="{04F40BC0-8F9B-E109-9E50-945C28A675AE}"/>
              </a:ext>
            </a:extLst>
          </p:cNvPr>
          <p:cNvSpPr/>
          <p:nvPr/>
        </p:nvSpPr>
        <p:spPr bwMode="gray">
          <a:xfrm>
            <a:off x="9996485" y="2467882"/>
            <a:ext cx="228600" cy="228600"/>
          </a:xfrm>
          <a:prstGeom prst="ellipse">
            <a:avLst/>
          </a:prstGeom>
          <a:solidFill>
            <a:srgbClr val="0070F2"/>
          </a:solidFill>
          <a:ln w="6350" algn="ctr">
            <a:solidFill>
              <a:srgbClr val="0070F2"/>
            </a:solidFill>
            <a:miter lim="800000"/>
            <a:headEnd/>
            <a:tailEnd/>
          </a:ln>
        </p:spPr>
        <p:txBody>
          <a:bodyPr lIns="89977" tIns="71981" rIns="89977" bIns="71981" rtlCol="0" anchor="ctr"/>
          <a:lstStyle/>
          <a:p>
            <a:pPr algn="ctr" fontAlgn="base">
              <a:spcBef>
                <a:spcPct val="50000"/>
              </a:spcBef>
              <a:spcAft>
                <a:spcPct val="0"/>
              </a:spcAft>
              <a:buClr>
                <a:srgbClr val="F0AB00"/>
              </a:buClr>
              <a:buSzPct val="80000"/>
            </a:pPr>
            <a:r>
              <a:rPr lang="en-US" sz="1200" kern="0">
                <a:solidFill>
                  <a:schemeClr val="bg1"/>
                </a:solidFill>
                <a:latin typeface="+mn-lt"/>
                <a:ea typeface="Arial Unicode MS" pitchFamily="34" charset="-128"/>
                <a:cs typeface="Arial Unicode MS" pitchFamily="34" charset="-128"/>
              </a:rPr>
              <a:t>6</a:t>
            </a:r>
          </a:p>
        </p:txBody>
      </p:sp>
      <p:sp>
        <p:nvSpPr>
          <p:cNvPr id="10" name="Title 9">
            <a:extLst>
              <a:ext uri="{FF2B5EF4-FFF2-40B4-BE49-F238E27FC236}">
                <a16:creationId xmlns:a16="http://schemas.microsoft.com/office/drawing/2014/main" id="{7AEF41E7-018F-2E13-0716-41C911101EC8}"/>
              </a:ext>
            </a:extLst>
          </p:cNvPr>
          <p:cNvSpPr>
            <a:spLocks noGrp="1"/>
          </p:cNvSpPr>
          <p:nvPr>
            <p:ph type="title"/>
          </p:nvPr>
        </p:nvSpPr>
        <p:spPr>
          <a:xfrm>
            <a:off x="503869" y="504000"/>
            <a:ext cx="11183564" cy="738664"/>
          </a:xfrm>
        </p:spPr>
        <p:txBody>
          <a:bodyPr/>
          <a:lstStyle/>
          <a:p>
            <a:r>
              <a:rPr lang="en-US" sz="2400" b="0" dirty="0"/>
              <a:t>Order Confirmation</a:t>
            </a:r>
            <a:br>
              <a:rPr lang="en-US" sz="2400" b="0" dirty="0"/>
            </a:br>
            <a:r>
              <a:rPr lang="en-US" sz="2400" b="0" dirty="0">
                <a:solidFill>
                  <a:srgbClr val="0070F2"/>
                </a:solidFill>
                <a:highlight>
                  <a:srgbClr val="FFFF00"/>
                </a:highlight>
              </a:rPr>
              <a:t>Manage </a:t>
            </a:r>
            <a:r>
              <a:rPr lang="en-US" sz="2400" b="0" spc="50" dirty="0">
                <a:solidFill>
                  <a:srgbClr val="0070F2"/>
                </a:solidFill>
                <a:highlight>
                  <a:srgbClr val="FFFF00"/>
                </a:highlight>
                <a:cs typeface="Arial" panose="020B0604020202020204" pitchFamily="34" charset="0"/>
              </a:rPr>
              <a:t>Individual PO </a:t>
            </a:r>
            <a:r>
              <a:rPr lang="en-US" sz="2400" b="0" dirty="0">
                <a:solidFill>
                  <a:srgbClr val="0070F2"/>
                </a:solidFill>
                <a:highlight>
                  <a:srgbClr val="FFFF00"/>
                </a:highlight>
              </a:rPr>
              <a:t>– Confirm Based on Schedule Lines </a:t>
            </a:r>
            <a:endParaRPr lang="en-US" dirty="0">
              <a:highlight>
                <a:srgbClr val="FFFF00"/>
              </a:highlight>
            </a:endParaRPr>
          </a:p>
        </p:txBody>
      </p:sp>
      <p:sp>
        <p:nvSpPr>
          <p:cNvPr id="3" name="Oval 2">
            <a:extLst>
              <a:ext uri="{FF2B5EF4-FFF2-40B4-BE49-F238E27FC236}">
                <a16:creationId xmlns:a16="http://schemas.microsoft.com/office/drawing/2014/main" id="{23691D22-7703-650A-4BAC-53EC66E6A8A4}"/>
              </a:ext>
            </a:extLst>
          </p:cNvPr>
          <p:cNvSpPr/>
          <p:nvPr/>
        </p:nvSpPr>
        <p:spPr bwMode="gray">
          <a:xfrm>
            <a:off x="4417925" y="2209349"/>
            <a:ext cx="228600" cy="228600"/>
          </a:xfrm>
          <a:prstGeom prst="ellipse">
            <a:avLst/>
          </a:prstGeom>
          <a:solidFill>
            <a:srgbClr val="0070F2"/>
          </a:solidFill>
          <a:ln w="6350" algn="ctr">
            <a:solidFill>
              <a:srgbClr val="0070F2"/>
            </a:solidFill>
            <a:miter lim="800000"/>
            <a:headEnd/>
            <a:tailEnd/>
          </a:ln>
        </p:spPr>
        <p:txBody>
          <a:bodyPr lIns="89977" tIns="71981" rIns="89977" bIns="71981" rtlCol="0" anchor="ctr"/>
          <a:lstStyle/>
          <a:p>
            <a:pPr algn="ctr" fontAlgn="base">
              <a:spcBef>
                <a:spcPct val="50000"/>
              </a:spcBef>
              <a:spcAft>
                <a:spcPct val="0"/>
              </a:spcAft>
              <a:buClr>
                <a:srgbClr val="F0AB00"/>
              </a:buClr>
              <a:buSzPct val="80000"/>
            </a:pPr>
            <a:r>
              <a:rPr lang="en-US" sz="1200" kern="0">
                <a:solidFill>
                  <a:schemeClr val="bg1"/>
                </a:solidFill>
                <a:latin typeface="+mn-lt"/>
                <a:ea typeface="Arial Unicode MS" pitchFamily="34" charset="-128"/>
                <a:cs typeface="Arial Unicode MS" pitchFamily="34" charset="-128"/>
              </a:rPr>
              <a:t>1</a:t>
            </a:r>
          </a:p>
        </p:txBody>
      </p:sp>
      <p:sp>
        <p:nvSpPr>
          <p:cNvPr id="15" name="Rectangle 14">
            <a:extLst>
              <a:ext uri="{FF2B5EF4-FFF2-40B4-BE49-F238E27FC236}">
                <a16:creationId xmlns:a16="http://schemas.microsoft.com/office/drawing/2014/main" id="{5E8E9EA0-4490-31D3-25B2-2A18B70FD8D1}"/>
              </a:ext>
            </a:extLst>
          </p:cNvPr>
          <p:cNvSpPr/>
          <p:nvPr/>
        </p:nvSpPr>
        <p:spPr bwMode="gray">
          <a:xfrm>
            <a:off x="4698191" y="2353582"/>
            <a:ext cx="1045383" cy="228600"/>
          </a:xfrm>
          <a:prstGeom prst="rect">
            <a:avLst/>
          </a:prstGeom>
          <a:noFill/>
          <a:ln w="25400" algn="ctr">
            <a:solidFill>
              <a:srgbClr val="0070F2"/>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a:ln>
                <a:noFill/>
              </a:ln>
              <a:effectLst/>
              <a:uLnTx/>
              <a:uFillTx/>
              <a:latin typeface="+mn-lt"/>
              <a:ea typeface="72 Brand" pitchFamily="34" charset="-128"/>
              <a:cs typeface="72 Brand" pitchFamily="34" charset="-128"/>
            </a:endParaRPr>
          </a:p>
        </p:txBody>
      </p:sp>
    </p:spTree>
    <p:extLst>
      <p:ext uri="{BB962C8B-B14F-4D97-AF65-F5344CB8AC3E}">
        <p14:creationId xmlns:p14="http://schemas.microsoft.com/office/powerpoint/2010/main" val="347581630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Picture 20">
            <a:extLst>
              <a:ext uri="{FF2B5EF4-FFF2-40B4-BE49-F238E27FC236}">
                <a16:creationId xmlns:a16="http://schemas.microsoft.com/office/drawing/2014/main" id="{56CC18C6-EDA9-1949-BA57-013EB905A63E}"/>
              </a:ext>
            </a:extLst>
          </p:cNvPr>
          <p:cNvPicPr>
            <a:picLocks noChangeAspect="1"/>
          </p:cNvPicPr>
          <p:nvPr/>
        </p:nvPicPr>
        <p:blipFill>
          <a:blip r:embed="rId2"/>
          <a:stretch>
            <a:fillRect/>
          </a:stretch>
        </p:blipFill>
        <p:spPr>
          <a:xfrm>
            <a:off x="4027799" y="4679544"/>
            <a:ext cx="7658179" cy="1471421"/>
          </a:xfrm>
          <a:prstGeom prst="rect">
            <a:avLst/>
          </a:prstGeom>
          <a:ln>
            <a:solidFill>
              <a:srgbClr val="00144A"/>
            </a:solidFill>
          </a:ln>
        </p:spPr>
      </p:pic>
      <p:pic>
        <p:nvPicPr>
          <p:cNvPr id="13" name="Picture 12">
            <a:extLst>
              <a:ext uri="{FF2B5EF4-FFF2-40B4-BE49-F238E27FC236}">
                <a16:creationId xmlns:a16="http://schemas.microsoft.com/office/drawing/2014/main" id="{9973D2F0-CCC0-A15D-71CF-89180286EF65}"/>
              </a:ext>
            </a:extLst>
          </p:cNvPr>
          <p:cNvPicPr>
            <a:picLocks noChangeAspect="1"/>
          </p:cNvPicPr>
          <p:nvPr/>
        </p:nvPicPr>
        <p:blipFill>
          <a:blip r:embed="rId3"/>
          <a:stretch>
            <a:fillRect/>
          </a:stretch>
        </p:blipFill>
        <p:spPr>
          <a:xfrm>
            <a:off x="4027799" y="1369830"/>
            <a:ext cx="7658178" cy="565574"/>
          </a:xfrm>
          <a:prstGeom prst="rect">
            <a:avLst/>
          </a:prstGeom>
          <a:ln>
            <a:solidFill>
              <a:srgbClr val="00144A"/>
            </a:solidFill>
          </a:ln>
        </p:spPr>
      </p:pic>
      <p:pic>
        <p:nvPicPr>
          <p:cNvPr id="15" name="Picture 14">
            <a:extLst>
              <a:ext uri="{FF2B5EF4-FFF2-40B4-BE49-F238E27FC236}">
                <a16:creationId xmlns:a16="http://schemas.microsoft.com/office/drawing/2014/main" id="{7DAA30C7-CD61-7A0B-D9D0-352F21436BB9}"/>
              </a:ext>
            </a:extLst>
          </p:cNvPr>
          <p:cNvPicPr>
            <a:picLocks noChangeAspect="1"/>
          </p:cNvPicPr>
          <p:nvPr/>
        </p:nvPicPr>
        <p:blipFill>
          <a:blip r:embed="rId4"/>
          <a:stretch>
            <a:fillRect/>
          </a:stretch>
        </p:blipFill>
        <p:spPr>
          <a:xfrm>
            <a:off x="7060459" y="2096909"/>
            <a:ext cx="1592859" cy="1117678"/>
          </a:xfrm>
          <a:prstGeom prst="rect">
            <a:avLst/>
          </a:prstGeom>
          <a:ln>
            <a:solidFill>
              <a:srgbClr val="00144A"/>
            </a:solidFill>
          </a:ln>
        </p:spPr>
      </p:pic>
      <p:pic>
        <p:nvPicPr>
          <p:cNvPr id="17" name="Picture 16">
            <a:extLst>
              <a:ext uri="{FF2B5EF4-FFF2-40B4-BE49-F238E27FC236}">
                <a16:creationId xmlns:a16="http://schemas.microsoft.com/office/drawing/2014/main" id="{3EE807A9-D796-1364-D9A6-D71F8F4D0986}"/>
              </a:ext>
            </a:extLst>
          </p:cNvPr>
          <p:cNvPicPr>
            <a:picLocks noChangeAspect="1"/>
          </p:cNvPicPr>
          <p:nvPr/>
        </p:nvPicPr>
        <p:blipFill>
          <a:blip r:embed="rId5"/>
          <a:stretch>
            <a:fillRect/>
          </a:stretch>
        </p:blipFill>
        <p:spPr>
          <a:xfrm>
            <a:off x="4039299" y="3405021"/>
            <a:ext cx="7635179" cy="1075020"/>
          </a:xfrm>
          <a:prstGeom prst="rect">
            <a:avLst/>
          </a:prstGeom>
          <a:ln>
            <a:solidFill>
              <a:srgbClr val="00144A"/>
            </a:solidFill>
          </a:ln>
        </p:spPr>
      </p:pic>
      <p:sp>
        <p:nvSpPr>
          <p:cNvPr id="2" name="Text Placeholder 1">
            <a:extLst>
              <a:ext uri="{FF2B5EF4-FFF2-40B4-BE49-F238E27FC236}">
                <a16:creationId xmlns:a16="http://schemas.microsoft.com/office/drawing/2014/main" id="{D035F60C-6354-460F-A0C0-AFDAB535575D}"/>
              </a:ext>
            </a:extLst>
          </p:cNvPr>
          <p:cNvSpPr>
            <a:spLocks noGrp="1"/>
          </p:cNvSpPr>
          <p:nvPr>
            <p:ph type="body" sz="quarter" idx="10"/>
          </p:nvPr>
        </p:nvSpPr>
        <p:spPr>
          <a:xfrm>
            <a:off x="505324" y="1620473"/>
            <a:ext cx="3522475" cy="4507483"/>
          </a:xfrm>
        </p:spPr>
        <p:txBody>
          <a:bodyPr/>
          <a:lstStyle/>
          <a:p>
            <a:pPr>
              <a:buSzPct val="100000"/>
            </a:pPr>
            <a:r>
              <a:rPr lang="en-US" sz="1400"/>
              <a:t>Split action is available from the </a:t>
            </a:r>
            <a:r>
              <a:rPr lang="en-US" sz="1400" b="1"/>
              <a:t>Workbench &gt; Items to Confirm </a:t>
            </a:r>
            <a:r>
              <a:rPr lang="en-US" sz="1400"/>
              <a:t>tile.</a:t>
            </a:r>
          </a:p>
          <a:p>
            <a:pPr marL="342797" indent="-342797">
              <a:spcBef>
                <a:spcPts val="600"/>
              </a:spcBef>
              <a:buClr>
                <a:srgbClr val="0070F2"/>
              </a:buClr>
              <a:buSzPct val="100000"/>
              <a:buFont typeface="+mj-lt"/>
              <a:buAutoNum type="arabicPeriod"/>
            </a:pPr>
            <a:r>
              <a:rPr lang="en-US" sz="1400"/>
              <a:t>Split action allows to add (or remove) split lines as necessary, directly in the confirmation table.</a:t>
            </a:r>
          </a:p>
          <a:p>
            <a:pPr marL="342797" indent="-342797">
              <a:spcBef>
                <a:spcPts val="600"/>
              </a:spcBef>
              <a:buClr>
                <a:srgbClr val="0070F2"/>
              </a:buClr>
              <a:buSzPct val="100000"/>
              <a:buFont typeface="+mj-lt"/>
              <a:buAutoNum type="arabicPeriod"/>
            </a:pPr>
            <a:r>
              <a:rPr lang="en-US" sz="1400"/>
              <a:t>Split icon indicates which lines are added via the split action.</a:t>
            </a:r>
          </a:p>
          <a:p>
            <a:pPr marL="342797" indent="-342797">
              <a:spcBef>
                <a:spcPts val="600"/>
              </a:spcBef>
              <a:buClr>
                <a:srgbClr val="0070F2"/>
              </a:buClr>
              <a:buSzPct val="100000"/>
              <a:buFont typeface="+mj-lt"/>
              <a:buAutoNum type="arabicPeriod"/>
            </a:pPr>
            <a:r>
              <a:rPr lang="en-US" sz="1400"/>
              <a:t>Adjust dates and quantities as appropriate for your split rationale.</a:t>
            </a:r>
          </a:p>
          <a:p>
            <a:pPr marL="342797" indent="-342797">
              <a:spcBef>
                <a:spcPts val="600"/>
              </a:spcBef>
              <a:buClr>
                <a:srgbClr val="0070F2"/>
              </a:buClr>
              <a:buSzPct val="100000"/>
              <a:buFont typeface="+mj-lt"/>
              <a:buAutoNum type="arabicPeriod"/>
            </a:pPr>
            <a:r>
              <a:rPr lang="en-US" sz="1400" b="1"/>
              <a:t>Delete</a:t>
            </a:r>
            <a:r>
              <a:rPr lang="en-US" sz="1400"/>
              <a:t> split line if necessary. </a:t>
            </a:r>
          </a:p>
          <a:p>
            <a:endParaRPr lang="en-US"/>
          </a:p>
        </p:txBody>
      </p:sp>
      <p:sp>
        <p:nvSpPr>
          <p:cNvPr id="3" name="Title 2">
            <a:extLst>
              <a:ext uri="{FF2B5EF4-FFF2-40B4-BE49-F238E27FC236}">
                <a16:creationId xmlns:a16="http://schemas.microsoft.com/office/drawing/2014/main" id="{CBAB3036-968A-4677-8667-7FE89E97804F}"/>
              </a:ext>
            </a:extLst>
          </p:cNvPr>
          <p:cNvSpPr>
            <a:spLocks noGrp="1"/>
          </p:cNvSpPr>
          <p:nvPr>
            <p:ph type="title"/>
          </p:nvPr>
        </p:nvSpPr>
        <p:spPr>
          <a:xfrm>
            <a:off x="505326" y="504761"/>
            <a:ext cx="11180652" cy="738664"/>
          </a:xfrm>
        </p:spPr>
        <p:txBody>
          <a:bodyPr/>
          <a:lstStyle/>
          <a:p>
            <a:r>
              <a:rPr lang="en-US" sz="2400" dirty="0"/>
              <a:t>Order Confirmation</a:t>
            </a:r>
            <a:br>
              <a:rPr lang="en-US" sz="2400" dirty="0"/>
            </a:br>
            <a:r>
              <a:rPr lang="en-US" sz="2400" dirty="0">
                <a:solidFill>
                  <a:srgbClr val="0070F2"/>
                </a:solidFill>
                <a:highlight>
                  <a:srgbClr val="FFFF00"/>
                </a:highlight>
              </a:rPr>
              <a:t>Manage </a:t>
            </a:r>
            <a:r>
              <a:rPr lang="en-US" sz="2400" spc="50" dirty="0">
                <a:solidFill>
                  <a:srgbClr val="0070F2"/>
                </a:solidFill>
                <a:highlight>
                  <a:srgbClr val="FFFF00"/>
                </a:highlight>
                <a:cs typeface="Arial" panose="020B0604020202020204" pitchFamily="34" charset="0"/>
              </a:rPr>
              <a:t>Individual PO </a:t>
            </a:r>
            <a:r>
              <a:rPr lang="en-US" sz="2400" dirty="0">
                <a:solidFill>
                  <a:srgbClr val="0070F2"/>
                </a:solidFill>
                <a:highlight>
                  <a:srgbClr val="FFFF00"/>
                </a:highlight>
              </a:rPr>
              <a:t>– Split Lines</a:t>
            </a:r>
            <a:endParaRPr lang="en-US" sz="2400" dirty="0">
              <a:highlight>
                <a:srgbClr val="FFFF00"/>
              </a:highlight>
            </a:endParaRPr>
          </a:p>
        </p:txBody>
      </p:sp>
      <p:sp>
        <p:nvSpPr>
          <p:cNvPr id="6" name="Oval 5">
            <a:extLst>
              <a:ext uri="{FF2B5EF4-FFF2-40B4-BE49-F238E27FC236}">
                <a16:creationId xmlns:a16="http://schemas.microsoft.com/office/drawing/2014/main" id="{28E94F04-1ECE-C14C-1A96-AF717C2053A3}"/>
              </a:ext>
            </a:extLst>
          </p:cNvPr>
          <p:cNvSpPr/>
          <p:nvPr/>
        </p:nvSpPr>
        <p:spPr bwMode="gray">
          <a:xfrm>
            <a:off x="10083130" y="4098923"/>
            <a:ext cx="217219" cy="217219"/>
          </a:xfrm>
          <a:prstGeom prst="ellipse">
            <a:avLst/>
          </a:prstGeom>
          <a:solidFill>
            <a:srgbClr val="0070F2"/>
          </a:solidFill>
          <a:ln w="6350" algn="ctr">
            <a:solidFill>
              <a:srgbClr val="0070F2"/>
            </a:solidFill>
            <a:miter lim="800000"/>
            <a:headEnd/>
            <a:tailEnd/>
          </a:ln>
        </p:spPr>
        <p:txBody>
          <a:bodyPr lIns="89977" tIns="71981" rIns="89977" bIns="71981" rtlCol="0" anchor="ctr"/>
          <a:lstStyle/>
          <a:p>
            <a:pPr algn="ctr" fontAlgn="base">
              <a:spcBef>
                <a:spcPct val="50000"/>
              </a:spcBef>
              <a:spcAft>
                <a:spcPct val="0"/>
              </a:spcAft>
              <a:buClr>
                <a:srgbClr val="F0AB00"/>
              </a:buClr>
              <a:buSzPct val="80000"/>
            </a:pPr>
            <a:r>
              <a:rPr lang="en-US" sz="1200" kern="0">
                <a:solidFill>
                  <a:schemeClr val="bg1"/>
                </a:solidFill>
                <a:latin typeface="+mn-lt"/>
                <a:ea typeface="Arial Unicode MS" pitchFamily="34" charset="-128"/>
                <a:cs typeface="Arial Unicode MS" pitchFamily="34" charset="-128"/>
              </a:rPr>
              <a:t>1</a:t>
            </a:r>
          </a:p>
        </p:txBody>
      </p:sp>
      <p:sp>
        <p:nvSpPr>
          <p:cNvPr id="9" name="Oval 8">
            <a:extLst>
              <a:ext uri="{FF2B5EF4-FFF2-40B4-BE49-F238E27FC236}">
                <a16:creationId xmlns:a16="http://schemas.microsoft.com/office/drawing/2014/main" id="{82C825DE-5610-FDC2-E4B2-36FE7B3373F0}"/>
              </a:ext>
            </a:extLst>
          </p:cNvPr>
          <p:cNvSpPr/>
          <p:nvPr/>
        </p:nvSpPr>
        <p:spPr bwMode="gray">
          <a:xfrm>
            <a:off x="4027799" y="5259571"/>
            <a:ext cx="217219" cy="217219"/>
          </a:xfrm>
          <a:prstGeom prst="ellipse">
            <a:avLst/>
          </a:prstGeom>
          <a:solidFill>
            <a:srgbClr val="0070F2"/>
          </a:solidFill>
          <a:ln w="6350" algn="ctr">
            <a:solidFill>
              <a:srgbClr val="0070F2"/>
            </a:solidFill>
            <a:miter lim="800000"/>
            <a:headEnd/>
            <a:tailEnd/>
          </a:ln>
        </p:spPr>
        <p:txBody>
          <a:bodyPr lIns="89977" tIns="71981" rIns="89977" bIns="71981" rtlCol="0" anchor="ctr"/>
          <a:lstStyle/>
          <a:p>
            <a:pPr algn="ctr" fontAlgn="base">
              <a:spcBef>
                <a:spcPct val="50000"/>
              </a:spcBef>
              <a:spcAft>
                <a:spcPct val="0"/>
              </a:spcAft>
              <a:buClr>
                <a:srgbClr val="F0AB00"/>
              </a:buClr>
              <a:buSzPct val="80000"/>
            </a:pPr>
            <a:r>
              <a:rPr lang="en-US" sz="1200" kern="0">
                <a:solidFill>
                  <a:schemeClr val="bg1"/>
                </a:solidFill>
                <a:latin typeface="+mn-lt"/>
                <a:ea typeface="Arial Unicode MS" pitchFamily="34" charset="-128"/>
                <a:cs typeface="Arial Unicode MS" pitchFamily="34" charset="-128"/>
              </a:rPr>
              <a:t>2</a:t>
            </a:r>
          </a:p>
        </p:txBody>
      </p:sp>
      <p:sp>
        <p:nvSpPr>
          <p:cNvPr id="10" name="Oval 9">
            <a:extLst>
              <a:ext uri="{FF2B5EF4-FFF2-40B4-BE49-F238E27FC236}">
                <a16:creationId xmlns:a16="http://schemas.microsoft.com/office/drawing/2014/main" id="{74E76932-C66B-9B85-E422-F63842F561D7}"/>
              </a:ext>
            </a:extLst>
          </p:cNvPr>
          <p:cNvSpPr/>
          <p:nvPr/>
        </p:nvSpPr>
        <p:spPr bwMode="gray">
          <a:xfrm>
            <a:off x="8953062" y="4908850"/>
            <a:ext cx="217219" cy="217219"/>
          </a:xfrm>
          <a:prstGeom prst="ellipse">
            <a:avLst/>
          </a:prstGeom>
          <a:solidFill>
            <a:srgbClr val="0070F2"/>
          </a:solidFill>
          <a:ln w="6350" algn="ctr">
            <a:solidFill>
              <a:srgbClr val="0070F2"/>
            </a:solidFill>
            <a:miter lim="800000"/>
            <a:headEnd/>
            <a:tailEnd/>
          </a:ln>
        </p:spPr>
        <p:txBody>
          <a:bodyPr lIns="89977" tIns="71981" rIns="89977" bIns="71981" rtlCol="0" anchor="ctr"/>
          <a:lstStyle/>
          <a:p>
            <a:pPr algn="ctr" fontAlgn="base">
              <a:spcBef>
                <a:spcPct val="50000"/>
              </a:spcBef>
              <a:spcAft>
                <a:spcPct val="0"/>
              </a:spcAft>
              <a:buClr>
                <a:srgbClr val="F0AB00"/>
              </a:buClr>
              <a:buSzPct val="80000"/>
            </a:pPr>
            <a:r>
              <a:rPr lang="en-US" sz="1200" kern="0">
                <a:solidFill>
                  <a:schemeClr val="bg1"/>
                </a:solidFill>
                <a:latin typeface="+mn-lt"/>
                <a:ea typeface="Arial Unicode MS" pitchFamily="34" charset="-128"/>
                <a:cs typeface="Arial Unicode MS" pitchFamily="34" charset="-128"/>
              </a:rPr>
              <a:t>3</a:t>
            </a:r>
          </a:p>
        </p:txBody>
      </p:sp>
      <p:sp>
        <p:nvSpPr>
          <p:cNvPr id="11" name="Oval 10">
            <a:extLst>
              <a:ext uri="{FF2B5EF4-FFF2-40B4-BE49-F238E27FC236}">
                <a16:creationId xmlns:a16="http://schemas.microsoft.com/office/drawing/2014/main" id="{74948B63-467A-3943-BED4-166CE7EBCD79}"/>
              </a:ext>
            </a:extLst>
          </p:cNvPr>
          <p:cNvSpPr/>
          <p:nvPr/>
        </p:nvSpPr>
        <p:spPr bwMode="gray">
          <a:xfrm>
            <a:off x="10083130" y="5725503"/>
            <a:ext cx="217219" cy="217219"/>
          </a:xfrm>
          <a:prstGeom prst="ellipse">
            <a:avLst/>
          </a:prstGeom>
          <a:solidFill>
            <a:srgbClr val="0070F2"/>
          </a:solidFill>
          <a:ln w="6350" algn="ctr">
            <a:solidFill>
              <a:srgbClr val="0070F2"/>
            </a:solidFill>
            <a:miter lim="800000"/>
            <a:headEnd/>
            <a:tailEnd/>
          </a:ln>
        </p:spPr>
        <p:txBody>
          <a:bodyPr lIns="89977" tIns="71981" rIns="89977" bIns="71981" rtlCol="0" anchor="ctr"/>
          <a:lstStyle/>
          <a:p>
            <a:pPr algn="ctr" fontAlgn="base">
              <a:spcBef>
                <a:spcPct val="50000"/>
              </a:spcBef>
              <a:spcAft>
                <a:spcPct val="0"/>
              </a:spcAft>
              <a:buClr>
                <a:srgbClr val="F0AB00"/>
              </a:buClr>
              <a:buSzPct val="80000"/>
            </a:pPr>
            <a:r>
              <a:rPr lang="en-US" sz="1200" kern="0">
                <a:solidFill>
                  <a:schemeClr val="bg1"/>
                </a:solidFill>
                <a:latin typeface="+mn-lt"/>
                <a:ea typeface="Arial Unicode MS" pitchFamily="34" charset="-128"/>
                <a:cs typeface="Arial Unicode MS" pitchFamily="34" charset="-128"/>
              </a:rPr>
              <a:t>4</a:t>
            </a:r>
          </a:p>
        </p:txBody>
      </p:sp>
    </p:spTree>
    <p:extLst>
      <p:ext uri="{BB962C8B-B14F-4D97-AF65-F5344CB8AC3E}">
        <p14:creationId xmlns:p14="http://schemas.microsoft.com/office/powerpoint/2010/main" val="248500514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3D423AE0-AC07-A2B1-D5B5-780121BF1520}"/>
              </a:ext>
            </a:extLst>
          </p:cNvPr>
          <p:cNvPicPr>
            <a:picLocks noChangeAspect="1"/>
          </p:cNvPicPr>
          <p:nvPr/>
        </p:nvPicPr>
        <p:blipFill>
          <a:blip r:embed="rId3"/>
          <a:stretch>
            <a:fillRect/>
          </a:stretch>
        </p:blipFill>
        <p:spPr>
          <a:xfrm>
            <a:off x="5187269" y="973611"/>
            <a:ext cx="6808046" cy="925455"/>
          </a:xfrm>
          <a:prstGeom prst="rect">
            <a:avLst/>
          </a:prstGeom>
          <a:ln>
            <a:solidFill>
              <a:srgbClr val="00144A"/>
            </a:solidFill>
          </a:ln>
        </p:spPr>
      </p:pic>
      <p:pic>
        <p:nvPicPr>
          <p:cNvPr id="12" name="Picture 11">
            <a:extLst>
              <a:ext uri="{FF2B5EF4-FFF2-40B4-BE49-F238E27FC236}">
                <a16:creationId xmlns:a16="http://schemas.microsoft.com/office/drawing/2014/main" id="{88A2DCC3-F00F-4D52-216E-5E2810F46895}"/>
              </a:ext>
            </a:extLst>
          </p:cNvPr>
          <p:cNvPicPr>
            <a:picLocks noChangeAspect="1"/>
          </p:cNvPicPr>
          <p:nvPr/>
        </p:nvPicPr>
        <p:blipFill>
          <a:blip r:embed="rId4"/>
          <a:stretch>
            <a:fillRect/>
          </a:stretch>
        </p:blipFill>
        <p:spPr>
          <a:xfrm>
            <a:off x="5187269" y="2015939"/>
            <a:ext cx="1084890" cy="783261"/>
          </a:xfrm>
          <a:prstGeom prst="rect">
            <a:avLst/>
          </a:prstGeom>
          <a:ln>
            <a:solidFill>
              <a:srgbClr val="00144A"/>
            </a:solidFill>
          </a:ln>
        </p:spPr>
      </p:pic>
      <p:pic>
        <p:nvPicPr>
          <p:cNvPr id="15" name="Picture 14">
            <a:extLst>
              <a:ext uri="{FF2B5EF4-FFF2-40B4-BE49-F238E27FC236}">
                <a16:creationId xmlns:a16="http://schemas.microsoft.com/office/drawing/2014/main" id="{9C845813-8F3C-F5CE-768D-8F8ABF3CEC18}"/>
              </a:ext>
            </a:extLst>
          </p:cNvPr>
          <p:cNvPicPr>
            <a:picLocks noChangeAspect="1"/>
          </p:cNvPicPr>
          <p:nvPr/>
        </p:nvPicPr>
        <p:blipFill>
          <a:blip r:embed="rId5"/>
          <a:stretch>
            <a:fillRect/>
          </a:stretch>
        </p:blipFill>
        <p:spPr>
          <a:xfrm>
            <a:off x="5187269" y="2885302"/>
            <a:ext cx="6808046" cy="779281"/>
          </a:xfrm>
          <a:prstGeom prst="rect">
            <a:avLst/>
          </a:prstGeom>
          <a:ln>
            <a:solidFill>
              <a:srgbClr val="00144A"/>
            </a:solidFill>
          </a:ln>
        </p:spPr>
      </p:pic>
      <p:pic>
        <p:nvPicPr>
          <p:cNvPr id="17" name="Picture 16">
            <a:extLst>
              <a:ext uri="{FF2B5EF4-FFF2-40B4-BE49-F238E27FC236}">
                <a16:creationId xmlns:a16="http://schemas.microsoft.com/office/drawing/2014/main" id="{3CC1DC5D-49FD-3C2A-6575-4B7B7ABEFA87}"/>
              </a:ext>
            </a:extLst>
          </p:cNvPr>
          <p:cNvPicPr>
            <a:picLocks noChangeAspect="1"/>
          </p:cNvPicPr>
          <p:nvPr/>
        </p:nvPicPr>
        <p:blipFill>
          <a:blip r:embed="rId6"/>
          <a:stretch>
            <a:fillRect/>
          </a:stretch>
        </p:blipFill>
        <p:spPr>
          <a:xfrm>
            <a:off x="5714661" y="3960034"/>
            <a:ext cx="2876631" cy="2505050"/>
          </a:xfrm>
          <a:prstGeom prst="rect">
            <a:avLst/>
          </a:prstGeom>
          <a:ln>
            <a:solidFill>
              <a:srgbClr val="00144A"/>
            </a:solidFill>
          </a:ln>
        </p:spPr>
      </p:pic>
      <p:pic>
        <p:nvPicPr>
          <p:cNvPr id="23" name="Picture 22">
            <a:extLst>
              <a:ext uri="{FF2B5EF4-FFF2-40B4-BE49-F238E27FC236}">
                <a16:creationId xmlns:a16="http://schemas.microsoft.com/office/drawing/2014/main" id="{0E705D2A-6002-1A8F-48C7-FECFB05B01B0}"/>
              </a:ext>
            </a:extLst>
          </p:cNvPr>
          <p:cNvPicPr>
            <a:picLocks noChangeAspect="1"/>
          </p:cNvPicPr>
          <p:nvPr/>
        </p:nvPicPr>
        <p:blipFill>
          <a:blip r:embed="rId7"/>
          <a:stretch>
            <a:fillRect/>
          </a:stretch>
        </p:blipFill>
        <p:spPr>
          <a:xfrm>
            <a:off x="9110790" y="3917715"/>
            <a:ext cx="1485942" cy="471443"/>
          </a:xfrm>
          <a:prstGeom prst="rect">
            <a:avLst/>
          </a:prstGeom>
          <a:ln>
            <a:solidFill>
              <a:srgbClr val="00144A"/>
            </a:solidFill>
          </a:ln>
        </p:spPr>
      </p:pic>
      <p:sp>
        <p:nvSpPr>
          <p:cNvPr id="2" name="Title 1">
            <a:extLst>
              <a:ext uri="{FF2B5EF4-FFF2-40B4-BE49-F238E27FC236}">
                <a16:creationId xmlns:a16="http://schemas.microsoft.com/office/drawing/2014/main" id="{B35611F9-6163-A573-99E1-6E904006B6EC}"/>
              </a:ext>
            </a:extLst>
          </p:cNvPr>
          <p:cNvSpPr>
            <a:spLocks noGrp="1"/>
          </p:cNvSpPr>
          <p:nvPr>
            <p:ph type="title"/>
          </p:nvPr>
        </p:nvSpPr>
        <p:spPr>
          <a:xfrm>
            <a:off x="503870" y="504000"/>
            <a:ext cx="11183564" cy="738664"/>
          </a:xfrm>
        </p:spPr>
        <p:txBody>
          <a:bodyPr/>
          <a:lstStyle/>
          <a:p>
            <a:r>
              <a:rPr lang="en-US" sz="2400" b="0" dirty="0"/>
              <a:t>Order Confirmation</a:t>
            </a:r>
            <a:br>
              <a:rPr lang="en-US" sz="2400" b="0" dirty="0"/>
            </a:br>
            <a:r>
              <a:rPr lang="en-US" sz="2400" b="0" spc="50" dirty="0">
                <a:solidFill>
                  <a:srgbClr val="0070F2"/>
                </a:solidFill>
                <a:highlight>
                  <a:srgbClr val="FFFF00"/>
                </a:highlight>
                <a:cs typeface="Arial" panose="020B0604020202020204" pitchFamily="34" charset="0"/>
              </a:rPr>
              <a:t>Manage Multiple POs</a:t>
            </a:r>
            <a:endParaRPr lang="en-US" dirty="0">
              <a:highlight>
                <a:srgbClr val="FFFF00"/>
              </a:highlight>
            </a:endParaRPr>
          </a:p>
        </p:txBody>
      </p:sp>
      <p:sp>
        <p:nvSpPr>
          <p:cNvPr id="5" name="Text Placeholder 4">
            <a:extLst>
              <a:ext uri="{FF2B5EF4-FFF2-40B4-BE49-F238E27FC236}">
                <a16:creationId xmlns:a16="http://schemas.microsoft.com/office/drawing/2014/main" id="{95B3CAD0-9E0E-4004-A6C8-CB9299D271E8}"/>
              </a:ext>
            </a:extLst>
          </p:cNvPr>
          <p:cNvSpPr txBox="1">
            <a:spLocks noGrp="1"/>
          </p:cNvSpPr>
          <p:nvPr>
            <p:ph type="body" sz="quarter" idx="4294967295"/>
          </p:nvPr>
        </p:nvSpPr>
        <p:spPr>
          <a:xfrm>
            <a:off x="496354" y="1328767"/>
            <a:ext cx="4601924" cy="4891087"/>
          </a:xfrm>
          <a:prstGeom prst="rect">
            <a:avLst/>
          </a:prstGeom>
          <a:noFill/>
        </p:spPr>
        <p:txBody>
          <a:bodyPr vert="horz" wrap="square" lIns="0" tIns="0" rIns="0" bIns="0" rtlCol="0">
            <a:noAutofit/>
          </a:bodyPr>
          <a:lstStyle/>
          <a:p>
            <a:pPr marL="0" lvl="2" indent="0" defTabSz="914126">
              <a:spcBef>
                <a:spcPts val="0"/>
              </a:spcBef>
              <a:spcAft>
                <a:spcPts val="600"/>
              </a:spcAft>
              <a:buClr>
                <a:srgbClr val="000000"/>
              </a:buClr>
              <a:buSzPct val="80000"/>
              <a:buNone/>
            </a:pPr>
            <a:r>
              <a:rPr lang="en-US" sz="1400">
                <a:cs typeface="Arial" pitchFamily="34" charset="0"/>
              </a:rPr>
              <a:t>In case of </a:t>
            </a:r>
            <a:r>
              <a:rPr lang="en-US" sz="1400" b="1">
                <a:cs typeface="Arial" pitchFamily="34" charset="0"/>
              </a:rPr>
              <a:t>multiple POs</a:t>
            </a:r>
            <a:r>
              <a:rPr lang="en-US" sz="1400">
                <a:cs typeface="Arial" pitchFamily="34" charset="0"/>
              </a:rPr>
              <a:t> to be confirmed at the same time, you should use </a:t>
            </a:r>
            <a:r>
              <a:rPr lang="en-US" sz="1400" b="1">
                <a:cs typeface="Arial" pitchFamily="34" charset="0"/>
              </a:rPr>
              <a:t>“Items to Confirm” </a:t>
            </a:r>
            <a:r>
              <a:rPr lang="en-US" sz="1400">
                <a:cs typeface="Arial" pitchFamily="34" charset="0"/>
              </a:rPr>
              <a:t>tile. </a:t>
            </a:r>
            <a:r>
              <a:rPr lang="en-US" sz="1400"/>
              <a:t>It summarizes all line items across different POs, and gives you the possibility to confirm multiple lines at once.</a:t>
            </a:r>
          </a:p>
          <a:p>
            <a:pPr marL="0" lvl="2" indent="0" defTabSz="914126">
              <a:spcBef>
                <a:spcPts val="0"/>
              </a:spcBef>
              <a:spcAft>
                <a:spcPts val="600"/>
              </a:spcAft>
              <a:buClr>
                <a:srgbClr val="000000"/>
              </a:buClr>
              <a:buSzPct val="80000"/>
              <a:buNone/>
            </a:pPr>
            <a:r>
              <a:rPr lang="en-US" sz="1400">
                <a:cs typeface="Arial" pitchFamily="34" charset="0"/>
              </a:rPr>
              <a:t>From the </a:t>
            </a:r>
            <a:r>
              <a:rPr lang="en-US" sz="1400" b="1">
                <a:cs typeface="Arial" pitchFamily="34" charset="0"/>
              </a:rPr>
              <a:t>Workbench</a:t>
            </a:r>
          </a:p>
          <a:p>
            <a:pPr marL="0" lvl="2" indent="0" defTabSz="914126">
              <a:spcBef>
                <a:spcPts val="0"/>
              </a:spcBef>
              <a:spcAft>
                <a:spcPts val="600"/>
              </a:spcAft>
              <a:buClr>
                <a:srgbClr val="000000"/>
              </a:buClr>
              <a:buSzPct val="80000"/>
              <a:buNone/>
            </a:pPr>
            <a:r>
              <a:rPr lang="en-US" sz="1400">
                <a:cs typeface="Arial" pitchFamily="34" charset="0"/>
              </a:rPr>
              <a:t>OR</a:t>
            </a:r>
          </a:p>
          <a:p>
            <a:pPr marL="0" lvl="2" indent="0" defTabSz="914126">
              <a:spcBef>
                <a:spcPts val="0"/>
              </a:spcBef>
              <a:spcAft>
                <a:spcPts val="600"/>
              </a:spcAft>
              <a:buClr>
                <a:srgbClr val="000000"/>
              </a:buClr>
              <a:buSzPct val="80000"/>
              <a:buNone/>
            </a:pPr>
            <a:r>
              <a:rPr lang="en-US" sz="1400">
                <a:cs typeface="Arial" pitchFamily="34" charset="0"/>
              </a:rPr>
              <a:t>From </a:t>
            </a:r>
            <a:r>
              <a:rPr lang="en-US" sz="1400" b="1">
                <a:cs typeface="Arial" pitchFamily="34" charset="0"/>
              </a:rPr>
              <a:t>Orders &gt; Orders and Releases</a:t>
            </a:r>
            <a:r>
              <a:rPr lang="en-US" sz="1400">
                <a:cs typeface="Arial" pitchFamily="34" charset="0"/>
              </a:rPr>
              <a:t>:</a:t>
            </a:r>
          </a:p>
          <a:p>
            <a:pPr marL="228531" lvl="2" indent="-228531">
              <a:spcBef>
                <a:spcPts val="0"/>
              </a:spcBef>
              <a:spcAft>
                <a:spcPts val="600"/>
              </a:spcAft>
              <a:buClr>
                <a:srgbClr val="0070F2"/>
              </a:buClr>
              <a:buFont typeface="+mj-lt"/>
              <a:buAutoNum type="arabicPeriod"/>
            </a:pPr>
            <a:r>
              <a:rPr lang="en-US" sz="1400">
                <a:cs typeface="Arial" pitchFamily="34" charset="0"/>
              </a:rPr>
              <a:t>Click </a:t>
            </a:r>
            <a:r>
              <a:rPr lang="en-US" sz="1400" b="1">
                <a:cs typeface="Arial" pitchFamily="34" charset="0"/>
              </a:rPr>
              <a:t>Items to Confirm </a:t>
            </a:r>
            <a:r>
              <a:rPr lang="en-US" sz="1400">
                <a:cs typeface="Arial" pitchFamily="34" charset="0"/>
              </a:rPr>
              <a:t>tile.</a:t>
            </a:r>
          </a:p>
          <a:p>
            <a:pPr marL="228531" lvl="2" indent="-228531">
              <a:spcBef>
                <a:spcPts val="0"/>
              </a:spcBef>
              <a:spcAft>
                <a:spcPts val="600"/>
              </a:spcAft>
              <a:buClr>
                <a:srgbClr val="0070F2"/>
              </a:buClr>
              <a:buFont typeface="+mj-lt"/>
              <a:buAutoNum type="arabicPeriod"/>
            </a:pPr>
            <a:r>
              <a:rPr lang="en-US" sz="1400">
                <a:cs typeface="Arial" pitchFamily="34" charset="0"/>
              </a:rPr>
              <a:t>Use </a:t>
            </a:r>
            <a:r>
              <a:rPr lang="en-US" sz="1400" b="1">
                <a:cs typeface="Arial" pitchFamily="34" charset="0"/>
              </a:rPr>
              <a:t>filters</a:t>
            </a:r>
            <a:r>
              <a:rPr lang="en-US" sz="1400">
                <a:cs typeface="Arial" pitchFamily="34" charset="0"/>
              </a:rPr>
              <a:t> to identify the right items.</a:t>
            </a:r>
          </a:p>
          <a:p>
            <a:pPr marL="228531" lvl="2" indent="-228531">
              <a:spcBef>
                <a:spcPts val="0"/>
              </a:spcBef>
              <a:spcAft>
                <a:spcPts val="600"/>
              </a:spcAft>
              <a:buClr>
                <a:srgbClr val="0070F2"/>
              </a:buClr>
              <a:buFont typeface="+mj-lt"/>
              <a:buAutoNum type="arabicPeriod"/>
            </a:pPr>
            <a:r>
              <a:rPr lang="en-US" sz="1400">
                <a:cs typeface="Arial" pitchFamily="34" charset="0"/>
              </a:rPr>
              <a:t>Select items to confirm and click </a:t>
            </a:r>
            <a:r>
              <a:rPr lang="en-US" sz="1400" b="1">
                <a:cs typeface="Arial" pitchFamily="34" charset="0"/>
              </a:rPr>
              <a:t>Confirm. </a:t>
            </a:r>
          </a:p>
          <a:p>
            <a:pPr marL="228531" lvl="2" indent="-228531">
              <a:spcBef>
                <a:spcPts val="0"/>
              </a:spcBef>
              <a:spcAft>
                <a:spcPts val="600"/>
              </a:spcAft>
              <a:buClr>
                <a:srgbClr val="0070F2"/>
              </a:buClr>
              <a:buFont typeface="+mj-lt"/>
              <a:buAutoNum type="arabicPeriod"/>
            </a:pPr>
            <a:r>
              <a:rPr lang="en-US" sz="1400" kern="0">
                <a:ea typeface="Arial Unicode MS" pitchFamily="34" charset="-128"/>
                <a:cs typeface="Arial" pitchFamily="34" charset="0"/>
              </a:rPr>
              <a:t>Select any of the actions from the dropdown.</a:t>
            </a:r>
            <a:endParaRPr lang="en-US" sz="1400" kern="0">
              <a:ea typeface="Arial Unicode MS" pitchFamily="34" charset="-128"/>
              <a:cs typeface="Arial Unicode MS" pitchFamily="34" charset="-128"/>
            </a:endParaRPr>
          </a:p>
          <a:p>
            <a:pPr marL="228531" lvl="2" indent="-228531">
              <a:spcBef>
                <a:spcPts val="0"/>
              </a:spcBef>
              <a:spcAft>
                <a:spcPts val="600"/>
              </a:spcAft>
              <a:buClr>
                <a:srgbClr val="0070F2"/>
              </a:buClr>
              <a:buFont typeface="+mj-lt"/>
              <a:buAutoNum type="arabicPeriod"/>
            </a:pPr>
            <a:r>
              <a:rPr lang="en-US" sz="1400" kern="0">
                <a:ea typeface="Arial Unicode MS" pitchFamily="34" charset="-128"/>
                <a:cs typeface="Arial Unicode MS" pitchFamily="34" charset="-128"/>
              </a:rPr>
              <a:t>Review confirmation and click </a:t>
            </a:r>
            <a:r>
              <a:rPr lang="en-US" sz="1400" b="1" kern="0">
                <a:ea typeface="Arial Unicode MS" pitchFamily="34" charset="-128"/>
                <a:cs typeface="Arial Unicode MS" pitchFamily="34" charset="-128"/>
              </a:rPr>
              <a:t>Submit</a:t>
            </a:r>
            <a:r>
              <a:rPr lang="en-US" sz="1400" kern="0">
                <a:ea typeface="Arial Unicode MS" pitchFamily="34" charset="-128"/>
                <a:cs typeface="Arial Unicode MS" pitchFamily="34" charset="-128"/>
              </a:rPr>
              <a:t> to send it to customer system. </a:t>
            </a:r>
          </a:p>
          <a:p>
            <a:pPr>
              <a:lnSpc>
                <a:spcPts val="1699"/>
              </a:lnSpc>
              <a:spcBef>
                <a:spcPts val="0"/>
              </a:spcBef>
              <a:spcAft>
                <a:spcPts val="600"/>
              </a:spcAft>
              <a:buClr>
                <a:srgbClr val="F0AB00"/>
              </a:buClr>
              <a:buSzPct val="120000"/>
            </a:pPr>
            <a:r>
              <a:rPr lang="en-US" sz="1400" b="1">
                <a:solidFill>
                  <a:srgbClr val="0070F2"/>
                </a:solidFill>
                <a:cs typeface="Arial" pitchFamily="34" charset="0"/>
              </a:rPr>
              <a:t>Note:</a:t>
            </a:r>
            <a:r>
              <a:rPr lang="en-US" sz="1400">
                <a:solidFill>
                  <a:srgbClr val="0070F2"/>
                </a:solidFill>
                <a:cs typeface="Arial" pitchFamily="34" charset="0"/>
              </a:rPr>
              <a:t> </a:t>
            </a:r>
          </a:p>
          <a:p>
            <a:pPr marL="285664" indent="-285664">
              <a:lnSpc>
                <a:spcPts val="1699"/>
              </a:lnSpc>
              <a:spcBef>
                <a:spcPts val="0"/>
              </a:spcBef>
              <a:spcAft>
                <a:spcPts val="600"/>
              </a:spcAft>
              <a:buClr>
                <a:srgbClr val="0070F2"/>
              </a:buClr>
              <a:buSzPct val="120000"/>
              <a:buFont typeface="Arial" panose="020B0604020202020204" pitchFamily="34" charset="0"/>
              <a:buChar char="•"/>
            </a:pPr>
            <a:r>
              <a:rPr lang="en-US" sz="1400">
                <a:cs typeface="Arial" pitchFamily="34" charset="0"/>
              </a:rPr>
              <a:t>It is not possible to propose price changes, </a:t>
            </a:r>
            <a:r>
              <a:rPr lang="en-US" sz="1400"/>
              <a:t>split a single PO line into several confirmations, and reject quantities </a:t>
            </a:r>
            <a:r>
              <a:rPr lang="en-US" sz="1400">
                <a:cs typeface="Arial" pitchFamily="34" charset="0"/>
              </a:rPr>
              <a:t>with this option.</a:t>
            </a:r>
          </a:p>
          <a:p>
            <a:pPr marL="285664" indent="-285664">
              <a:lnSpc>
                <a:spcPts val="1699"/>
              </a:lnSpc>
              <a:spcBef>
                <a:spcPts val="0"/>
              </a:spcBef>
              <a:spcAft>
                <a:spcPts val="600"/>
              </a:spcAft>
              <a:buClr>
                <a:srgbClr val="0070F2"/>
              </a:buClr>
              <a:buSzPct val="120000"/>
              <a:buFont typeface="Arial" panose="020B0604020202020204" pitchFamily="34" charset="0"/>
              <a:buChar char="•"/>
            </a:pPr>
            <a:r>
              <a:rPr lang="en-US" sz="1400" kern="0">
                <a:ea typeface="Arial Unicode MS" pitchFamily="34" charset="-128"/>
                <a:cs typeface="Arial Unicode MS" pitchFamily="34" charset="-128"/>
              </a:rPr>
              <a:t>For more info on how to manage your workbench and create specific tiles please refer to </a:t>
            </a:r>
            <a:r>
              <a:rPr lang="en-US" sz="1400" b="1" kern="0">
                <a:ea typeface="Arial Unicode MS" pitchFamily="34" charset="-128"/>
                <a:cs typeface="Arial Unicode MS" pitchFamily="34" charset="-128"/>
              </a:rPr>
              <a:t>SCC General Functionality Guide.</a:t>
            </a:r>
            <a:endParaRPr lang="en-US" sz="1400" kern="0">
              <a:ea typeface="Arial Unicode MS" pitchFamily="34" charset="-128"/>
              <a:cs typeface="Arial Unicode MS" pitchFamily="34" charset="-128"/>
            </a:endParaRPr>
          </a:p>
          <a:p>
            <a:pPr>
              <a:lnSpc>
                <a:spcPts val="1699"/>
              </a:lnSpc>
              <a:spcBef>
                <a:spcPts val="0"/>
              </a:spcBef>
              <a:spcAft>
                <a:spcPts val="600"/>
              </a:spcAft>
              <a:buClr>
                <a:srgbClr val="F0AB00"/>
              </a:buClr>
              <a:buSzPct val="120000"/>
            </a:pPr>
            <a:endParaRPr lang="en-US" sz="1200">
              <a:cs typeface="Arial" pitchFamily="34" charset="0"/>
            </a:endParaRPr>
          </a:p>
          <a:p>
            <a:pPr marL="342797" indent="-342797">
              <a:lnSpc>
                <a:spcPts val="1699"/>
              </a:lnSpc>
              <a:spcBef>
                <a:spcPts val="0"/>
              </a:spcBef>
              <a:spcAft>
                <a:spcPts val="600"/>
              </a:spcAft>
              <a:buClr>
                <a:srgbClr val="F0AB00"/>
              </a:buClr>
              <a:buSzPct val="120000"/>
              <a:buAutoNum type="arabicPeriod"/>
            </a:pPr>
            <a:endParaRPr lang="en-US" sz="1200"/>
          </a:p>
          <a:p>
            <a:pPr marL="342797" indent="-342797">
              <a:lnSpc>
                <a:spcPts val="1699"/>
              </a:lnSpc>
              <a:spcAft>
                <a:spcPts val="600"/>
              </a:spcAft>
              <a:buClr>
                <a:srgbClr val="F0AB00"/>
              </a:buClr>
              <a:buSzPct val="120000"/>
              <a:buFontTx/>
              <a:buAutoNum type="arabicPeriod"/>
            </a:pPr>
            <a:endParaRPr lang="en-US" sz="1200"/>
          </a:p>
        </p:txBody>
      </p:sp>
      <p:sp>
        <p:nvSpPr>
          <p:cNvPr id="4" name="Oval 3">
            <a:extLst>
              <a:ext uri="{FF2B5EF4-FFF2-40B4-BE49-F238E27FC236}">
                <a16:creationId xmlns:a16="http://schemas.microsoft.com/office/drawing/2014/main" id="{E6759C73-BFAB-0BAD-6C5D-1260F512FFD5}"/>
              </a:ext>
            </a:extLst>
          </p:cNvPr>
          <p:cNvSpPr/>
          <p:nvPr/>
        </p:nvSpPr>
        <p:spPr bwMode="gray">
          <a:xfrm>
            <a:off x="5077528" y="2025632"/>
            <a:ext cx="219483" cy="219483"/>
          </a:xfrm>
          <a:prstGeom prst="ellipse">
            <a:avLst/>
          </a:prstGeom>
          <a:solidFill>
            <a:srgbClr val="0070F2"/>
          </a:solidFill>
          <a:ln w="6350" algn="ctr">
            <a:solidFill>
              <a:srgbClr val="0070F2"/>
            </a:solidFill>
            <a:miter lim="800000"/>
            <a:headEnd/>
            <a:tailEnd/>
          </a:ln>
        </p:spPr>
        <p:txBody>
          <a:bodyPr lIns="89977" tIns="71981" rIns="89977" bIns="71981" rtlCol="0" anchor="ctr"/>
          <a:lstStyle/>
          <a:p>
            <a:pPr algn="ctr" fontAlgn="base">
              <a:spcBef>
                <a:spcPct val="50000"/>
              </a:spcBef>
              <a:spcAft>
                <a:spcPct val="0"/>
              </a:spcAft>
              <a:buClr>
                <a:srgbClr val="F0AB00"/>
              </a:buClr>
              <a:buSzPct val="80000"/>
            </a:pPr>
            <a:r>
              <a:rPr lang="en-US" sz="1200" kern="0">
                <a:solidFill>
                  <a:schemeClr val="bg1"/>
                </a:solidFill>
                <a:latin typeface="+mn-lt"/>
                <a:ea typeface="Arial Unicode MS" pitchFamily="34" charset="-128"/>
                <a:cs typeface="Arial Unicode MS" pitchFamily="34" charset="-128"/>
              </a:rPr>
              <a:t>1</a:t>
            </a:r>
          </a:p>
        </p:txBody>
      </p:sp>
      <p:sp>
        <p:nvSpPr>
          <p:cNvPr id="6" name="Oval 5">
            <a:extLst>
              <a:ext uri="{FF2B5EF4-FFF2-40B4-BE49-F238E27FC236}">
                <a16:creationId xmlns:a16="http://schemas.microsoft.com/office/drawing/2014/main" id="{BFB52437-FA75-7FE2-DF69-A94C4FF4A458}"/>
              </a:ext>
            </a:extLst>
          </p:cNvPr>
          <p:cNvSpPr/>
          <p:nvPr/>
        </p:nvSpPr>
        <p:spPr bwMode="gray">
          <a:xfrm>
            <a:off x="6063847" y="2885302"/>
            <a:ext cx="219483" cy="219483"/>
          </a:xfrm>
          <a:prstGeom prst="ellipse">
            <a:avLst/>
          </a:prstGeom>
          <a:solidFill>
            <a:srgbClr val="0070F2"/>
          </a:solidFill>
          <a:ln w="6350" algn="ctr">
            <a:solidFill>
              <a:srgbClr val="0070F2"/>
            </a:solidFill>
            <a:miter lim="800000"/>
            <a:headEnd/>
            <a:tailEnd/>
          </a:ln>
        </p:spPr>
        <p:txBody>
          <a:bodyPr lIns="89977" tIns="71981" rIns="89977" bIns="71981" rtlCol="0" anchor="ctr"/>
          <a:lstStyle/>
          <a:p>
            <a:pPr algn="ctr" fontAlgn="base">
              <a:spcBef>
                <a:spcPct val="50000"/>
              </a:spcBef>
              <a:spcAft>
                <a:spcPct val="0"/>
              </a:spcAft>
              <a:buClr>
                <a:srgbClr val="F0AB00"/>
              </a:buClr>
              <a:buSzPct val="80000"/>
            </a:pPr>
            <a:r>
              <a:rPr lang="en-US" sz="1200" kern="0">
                <a:solidFill>
                  <a:schemeClr val="bg1"/>
                </a:solidFill>
                <a:latin typeface="+mn-lt"/>
                <a:ea typeface="Arial Unicode MS" pitchFamily="34" charset="-128"/>
                <a:cs typeface="Arial Unicode MS" pitchFamily="34" charset="-128"/>
              </a:rPr>
              <a:t>2</a:t>
            </a:r>
          </a:p>
        </p:txBody>
      </p:sp>
      <p:sp>
        <p:nvSpPr>
          <p:cNvPr id="7" name="Oval 6">
            <a:extLst>
              <a:ext uri="{FF2B5EF4-FFF2-40B4-BE49-F238E27FC236}">
                <a16:creationId xmlns:a16="http://schemas.microsoft.com/office/drawing/2014/main" id="{4555A863-23BE-9F27-ECFD-3992DAF81957}"/>
              </a:ext>
            </a:extLst>
          </p:cNvPr>
          <p:cNvSpPr/>
          <p:nvPr/>
        </p:nvSpPr>
        <p:spPr bwMode="gray">
          <a:xfrm>
            <a:off x="6095625" y="3850292"/>
            <a:ext cx="219483" cy="219483"/>
          </a:xfrm>
          <a:prstGeom prst="ellipse">
            <a:avLst/>
          </a:prstGeom>
          <a:solidFill>
            <a:srgbClr val="0070F2"/>
          </a:solidFill>
          <a:ln w="6350" algn="ctr">
            <a:solidFill>
              <a:srgbClr val="0070F2"/>
            </a:solidFill>
            <a:miter lim="800000"/>
            <a:headEnd/>
            <a:tailEnd/>
          </a:ln>
        </p:spPr>
        <p:txBody>
          <a:bodyPr lIns="89977" tIns="71981" rIns="89977" bIns="71981" rtlCol="0" anchor="ctr"/>
          <a:lstStyle/>
          <a:p>
            <a:pPr algn="ctr" fontAlgn="base">
              <a:spcBef>
                <a:spcPct val="50000"/>
              </a:spcBef>
              <a:spcAft>
                <a:spcPct val="0"/>
              </a:spcAft>
              <a:buClr>
                <a:srgbClr val="F0AB00"/>
              </a:buClr>
              <a:buSzPct val="80000"/>
            </a:pPr>
            <a:r>
              <a:rPr lang="en-US" sz="1200" kern="0">
                <a:solidFill>
                  <a:schemeClr val="bg1"/>
                </a:solidFill>
                <a:latin typeface="+mn-lt"/>
                <a:ea typeface="Arial Unicode MS" pitchFamily="34" charset="-128"/>
                <a:cs typeface="Arial Unicode MS" pitchFamily="34" charset="-128"/>
              </a:rPr>
              <a:t>3</a:t>
            </a:r>
          </a:p>
        </p:txBody>
      </p:sp>
      <p:sp>
        <p:nvSpPr>
          <p:cNvPr id="8" name="Oval 7">
            <a:extLst>
              <a:ext uri="{FF2B5EF4-FFF2-40B4-BE49-F238E27FC236}">
                <a16:creationId xmlns:a16="http://schemas.microsoft.com/office/drawing/2014/main" id="{C91D39AC-2175-84FC-AFE7-9B0902E8DC14}"/>
              </a:ext>
            </a:extLst>
          </p:cNvPr>
          <p:cNvSpPr/>
          <p:nvPr/>
        </p:nvSpPr>
        <p:spPr bwMode="gray">
          <a:xfrm>
            <a:off x="6403210" y="4344234"/>
            <a:ext cx="219483" cy="219483"/>
          </a:xfrm>
          <a:prstGeom prst="ellipse">
            <a:avLst/>
          </a:prstGeom>
          <a:solidFill>
            <a:srgbClr val="0070F2"/>
          </a:solidFill>
          <a:ln w="6350" algn="ctr">
            <a:solidFill>
              <a:srgbClr val="0070F2"/>
            </a:solidFill>
            <a:miter lim="800000"/>
            <a:headEnd/>
            <a:tailEnd/>
          </a:ln>
        </p:spPr>
        <p:txBody>
          <a:bodyPr lIns="89977" tIns="71981" rIns="89977" bIns="71981" rtlCol="0" anchor="ctr"/>
          <a:lstStyle/>
          <a:p>
            <a:pPr algn="ctr" fontAlgn="base">
              <a:spcBef>
                <a:spcPct val="50000"/>
              </a:spcBef>
              <a:spcAft>
                <a:spcPct val="0"/>
              </a:spcAft>
              <a:buClr>
                <a:srgbClr val="F0AB00"/>
              </a:buClr>
              <a:buSzPct val="80000"/>
            </a:pPr>
            <a:r>
              <a:rPr lang="en-US" sz="1200" kern="0">
                <a:solidFill>
                  <a:schemeClr val="bg1"/>
                </a:solidFill>
                <a:latin typeface="+mn-lt"/>
                <a:ea typeface="Arial Unicode MS" pitchFamily="34" charset="-128"/>
                <a:cs typeface="Arial Unicode MS" pitchFamily="34" charset="-128"/>
              </a:rPr>
              <a:t>4</a:t>
            </a:r>
          </a:p>
        </p:txBody>
      </p:sp>
      <p:sp>
        <p:nvSpPr>
          <p:cNvPr id="14" name="Oval 13">
            <a:extLst>
              <a:ext uri="{FF2B5EF4-FFF2-40B4-BE49-F238E27FC236}">
                <a16:creationId xmlns:a16="http://schemas.microsoft.com/office/drawing/2014/main" id="{C64BDE30-534F-5B8F-D58E-46AED4190530}"/>
              </a:ext>
            </a:extLst>
          </p:cNvPr>
          <p:cNvSpPr/>
          <p:nvPr/>
        </p:nvSpPr>
        <p:spPr bwMode="gray">
          <a:xfrm>
            <a:off x="8802316" y="3838898"/>
            <a:ext cx="219483" cy="219483"/>
          </a:xfrm>
          <a:prstGeom prst="ellipse">
            <a:avLst/>
          </a:prstGeom>
          <a:solidFill>
            <a:srgbClr val="0070F2"/>
          </a:solidFill>
          <a:ln w="6350" algn="ctr">
            <a:solidFill>
              <a:srgbClr val="0070F2"/>
            </a:solidFill>
            <a:miter lim="800000"/>
            <a:headEnd/>
            <a:tailEnd/>
          </a:ln>
        </p:spPr>
        <p:txBody>
          <a:bodyPr lIns="89977" tIns="71981" rIns="89977" bIns="71981" rtlCol="0" anchor="ctr"/>
          <a:lstStyle/>
          <a:p>
            <a:pPr algn="ctr" fontAlgn="base">
              <a:spcBef>
                <a:spcPct val="50000"/>
              </a:spcBef>
              <a:spcAft>
                <a:spcPct val="0"/>
              </a:spcAft>
              <a:buClr>
                <a:srgbClr val="F0AB00"/>
              </a:buClr>
              <a:buSzPct val="80000"/>
            </a:pPr>
            <a:r>
              <a:rPr lang="en-US" sz="1200" kern="0">
                <a:solidFill>
                  <a:schemeClr val="bg1"/>
                </a:solidFill>
                <a:latin typeface="+mn-lt"/>
                <a:ea typeface="Arial Unicode MS" pitchFamily="34" charset="-128"/>
                <a:cs typeface="Arial Unicode MS" pitchFamily="34" charset="-128"/>
              </a:rPr>
              <a:t>5</a:t>
            </a:r>
          </a:p>
        </p:txBody>
      </p:sp>
    </p:spTree>
    <p:extLst>
      <p:ext uri="{BB962C8B-B14F-4D97-AF65-F5344CB8AC3E}">
        <p14:creationId xmlns:p14="http://schemas.microsoft.com/office/powerpoint/2010/main" val="6590760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F38695EE-308B-0DFF-BF6D-E54EB757894A}"/>
              </a:ext>
            </a:extLst>
          </p:cNvPr>
          <p:cNvPicPr>
            <a:picLocks noChangeAspect="1"/>
          </p:cNvPicPr>
          <p:nvPr/>
        </p:nvPicPr>
        <p:blipFill>
          <a:blip r:embed="rId3"/>
          <a:stretch>
            <a:fillRect/>
          </a:stretch>
        </p:blipFill>
        <p:spPr>
          <a:xfrm>
            <a:off x="5952464" y="968334"/>
            <a:ext cx="2244162" cy="2316722"/>
          </a:xfrm>
          <a:prstGeom prst="rect">
            <a:avLst/>
          </a:prstGeom>
          <a:ln>
            <a:solidFill>
              <a:srgbClr val="00144A"/>
            </a:solidFill>
          </a:ln>
        </p:spPr>
      </p:pic>
      <p:pic>
        <p:nvPicPr>
          <p:cNvPr id="11" name="Picture 10">
            <a:extLst>
              <a:ext uri="{FF2B5EF4-FFF2-40B4-BE49-F238E27FC236}">
                <a16:creationId xmlns:a16="http://schemas.microsoft.com/office/drawing/2014/main" id="{2F0B8239-001C-49BC-712A-C2E940C5A2AA}"/>
              </a:ext>
            </a:extLst>
          </p:cNvPr>
          <p:cNvPicPr>
            <a:picLocks noChangeAspect="1"/>
          </p:cNvPicPr>
          <p:nvPr/>
        </p:nvPicPr>
        <p:blipFill>
          <a:blip r:embed="rId4"/>
          <a:stretch>
            <a:fillRect/>
          </a:stretch>
        </p:blipFill>
        <p:spPr>
          <a:xfrm>
            <a:off x="8052805" y="1356551"/>
            <a:ext cx="3627325" cy="2316722"/>
          </a:xfrm>
          <a:prstGeom prst="rect">
            <a:avLst/>
          </a:prstGeom>
          <a:ln>
            <a:solidFill>
              <a:srgbClr val="00144A"/>
            </a:solidFill>
          </a:ln>
        </p:spPr>
      </p:pic>
      <p:pic>
        <p:nvPicPr>
          <p:cNvPr id="13" name="Picture 12">
            <a:extLst>
              <a:ext uri="{FF2B5EF4-FFF2-40B4-BE49-F238E27FC236}">
                <a16:creationId xmlns:a16="http://schemas.microsoft.com/office/drawing/2014/main" id="{98AB428C-B751-166E-FB24-571614008CD4}"/>
              </a:ext>
            </a:extLst>
          </p:cNvPr>
          <p:cNvPicPr>
            <a:picLocks noChangeAspect="1"/>
          </p:cNvPicPr>
          <p:nvPr/>
        </p:nvPicPr>
        <p:blipFill>
          <a:blip r:embed="rId5"/>
          <a:stretch>
            <a:fillRect/>
          </a:stretch>
        </p:blipFill>
        <p:spPr>
          <a:xfrm>
            <a:off x="5586782" y="3712990"/>
            <a:ext cx="6100393" cy="2647516"/>
          </a:xfrm>
          <a:prstGeom prst="rect">
            <a:avLst/>
          </a:prstGeom>
          <a:ln>
            <a:solidFill>
              <a:srgbClr val="00144A"/>
            </a:solidFill>
          </a:ln>
        </p:spPr>
      </p:pic>
      <p:pic>
        <p:nvPicPr>
          <p:cNvPr id="20" name="Picture 19">
            <a:extLst>
              <a:ext uri="{FF2B5EF4-FFF2-40B4-BE49-F238E27FC236}">
                <a16:creationId xmlns:a16="http://schemas.microsoft.com/office/drawing/2014/main" id="{FFD4F5DC-B192-8736-12FD-F21548CE40F3}"/>
              </a:ext>
            </a:extLst>
          </p:cNvPr>
          <p:cNvPicPr>
            <a:picLocks noChangeAspect="1"/>
          </p:cNvPicPr>
          <p:nvPr/>
        </p:nvPicPr>
        <p:blipFill>
          <a:blip r:embed="rId6"/>
          <a:stretch>
            <a:fillRect/>
          </a:stretch>
        </p:blipFill>
        <p:spPr>
          <a:xfrm>
            <a:off x="5121632" y="5406713"/>
            <a:ext cx="4595306" cy="1096177"/>
          </a:xfrm>
          <a:prstGeom prst="rect">
            <a:avLst/>
          </a:prstGeom>
          <a:ln>
            <a:solidFill>
              <a:srgbClr val="00144A"/>
            </a:solidFill>
          </a:ln>
        </p:spPr>
      </p:pic>
      <p:sp>
        <p:nvSpPr>
          <p:cNvPr id="8" name="Title 7">
            <a:extLst>
              <a:ext uri="{FF2B5EF4-FFF2-40B4-BE49-F238E27FC236}">
                <a16:creationId xmlns:a16="http://schemas.microsoft.com/office/drawing/2014/main" id="{8F3CA681-4BC6-88FC-32C0-E919C56DF039}"/>
              </a:ext>
            </a:extLst>
          </p:cNvPr>
          <p:cNvSpPr>
            <a:spLocks noGrp="1"/>
          </p:cNvSpPr>
          <p:nvPr>
            <p:ph type="title"/>
          </p:nvPr>
        </p:nvSpPr>
        <p:spPr>
          <a:xfrm>
            <a:off x="503870" y="504000"/>
            <a:ext cx="11183564" cy="738664"/>
          </a:xfrm>
        </p:spPr>
        <p:txBody>
          <a:bodyPr/>
          <a:lstStyle/>
          <a:p>
            <a:r>
              <a:rPr lang="en-US" sz="2400" b="0" dirty="0"/>
              <a:t>Order Confirmation</a:t>
            </a:r>
            <a:br>
              <a:rPr lang="en-US" sz="2400" b="0" dirty="0"/>
            </a:br>
            <a:r>
              <a:rPr lang="en-US" sz="2400" b="0" spc="50" dirty="0">
                <a:solidFill>
                  <a:srgbClr val="0070F2"/>
                </a:solidFill>
                <a:highlight>
                  <a:srgbClr val="FFFF00"/>
                </a:highlight>
                <a:cs typeface="Arial" panose="020B0604020202020204" pitchFamily="34" charset="0"/>
              </a:rPr>
              <a:t>Mass OC Upload – Create OC Report</a:t>
            </a:r>
            <a:endParaRPr lang="en-US" dirty="0">
              <a:highlight>
                <a:srgbClr val="FFFF00"/>
              </a:highlight>
            </a:endParaRPr>
          </a:p>
        </p:txBody>
      </p:sp>
      <p:sp>
        <p:nvSpPr>
          <p:cNvPr id="2" name="Text Placeholder 1">
            <a:extLst>
              <a:ext uri="{FF2B5EF4-FFF2-40B4-BE49-F238E27FC236}">
                <a16:creationId xmlns:a16="http://schemas.microsoft.com/office/drawing/2014/main" id="{04822B71-E8A0-410D-A4BF-E1154E5A79AC}"/>
              </a:ext>
            </a:extLst>
          </p:cNvPr>
          <p:cNvSpPr>
            <a:spLocks noGrp="1"/>
          </p:cNvSpPr>
          <p:nvPr>
            <p:ph type="body" sz="quarter" idx="4294967295"/>
          </p:nvPr>
        </p:nvSpPr>
        <p:spPr>
          <a:xfrm>
            <a:off x="503870" y="1375849"/>
            <a:ext cx="3454400" cy="4714875"/>
          </a:xfrm>
        </p:spPr>
        <p:txBody>
          <a:bodyPr>
            <a:noAutofit/>
          </a:bodyPr>
          <a:lstStyle/>
          <a:p>
            <a:pPr>
              <a:spcBef>
                <a:spcPts val="600"/>
              </a:spcBef>
              <a:buSzPct val="100000"/>
            </a:pPr>
            <a:r>
              <a:rPr lang="en-US" sz="1400"/>
              <a:t>From the </a:t>
            </a:r>
            <a:r>
              <a:rPr lang="en-US" sz="1400" b="1"/>
              <a:t>Homepage</a:t>
            </a:r>
            <a:r>
              <a:rPr lang="en-US" sz="1400"/>
              <a:t>:</a:t>
            </a:r>
          </a:p>
          <a:p>
            <a:pPr marL="342797" indent="-342797">
              <a:spcBef>
                <a:spcPts val="600"/>
              </a:spcBef>
              <a:buClr>
                <a:srgbClr val="0070F2"/>
              </a:buClr>
              <a:buSzPct val="100000"/>
              <a:buFont typeface="+mj-lt"/>
              <a:buAutoNum type="arabicPeriod"/>
            </a:pPr>
            <a:r>
              <a:rPr lang="en-US" sz="1400"/>
              <a:t>Click         button in the right top corner of your screen and select </a:t>
            </a:r>
            <a:r>
              <a:rPr lang="en-US" sz="1400" b="1"/>
              <a:t>Upload/ Download.</a:t>
            </a:r>
            <a:endParaRPr lang="en-US" sz="1400"/>
          </a:p>
          <a:p>
            <a:pPr indent="-342797">
              <a:spcBef>
                <a:spcPts val="600"/>
              </a:spcBef>
              <a:buClr>
                <a:srgbClr val="0070F2"/>
              </a:buClr>
              <a:buSzPct val="100000"/>
              <a:buFont typeface="+mj-lt"/>
              <a:buAutoNum type="arabicPeriod"/>
            </a:pPr>
            <a:r>
              <a:rPr lang="en-US" sz="1400"/>
              <a:t>In the Jobs section, click </a:t>
            </a:r>
            <a:r>
              <a:rPr lang="en-US" sz="1400" b="1"/>
              <a:t>Create</a:t>
            </a:r>
            <a:r>
              <a:rPr lang="en-US" sz="1400"/>
              <a:t> button.</a:t>
            </a:r>
          </a:p>
          <a:p>
            <a:pPr marL="342797" indent="-342797">
              <a:spcBef>
                <a:spcPts val="600"/>
              </a:spcBef>
              <a:buClr>
                <a:srgbClr val="0070F2"/>
              </a:buClr>
              <a:buSzPct val="100000"/>
              <a:buFont typeface="+mj-lt"/>
              <a:buAutoNum type="arabicPeriod"/>
            </a:pPr>
            <a:r>
              <a:rPr lang="en-US" sz="1400"/>
              <a:t>Fill in all mandatory fields. Set a type as </a:t>
            </a:r>
            <a:r>
              <a:rPr lang="en-US" sz="1400" b="1"/>
              <a:t>Order confirmation</a:t>
            </a:r>
            <a:r>
              <a:rPr lang="en-US" sz="1400"/>
              <a:t>. Once finished, save it.</a:t>
            </a:r>
          </a:p>
          <a:p>
            <a:pPr marL="342797" indent="-342797">
              <a:spcBef>
                <a:spcPts val="600"/>
              </a:spcBef>
              <a:buClr>
                <a:srgbClr val="0070F2"/>
              </a:buClr>
              <a:buSzPct val="100000"/>
              <a:buFont typeface="+mj-lt"/>
              <a:buAutoNum type="arabicPeriod"/>
            </a:pPr>
            <a:r>
              <a:rPr lang="en-US" sz="1400"/>
              <a:t>The report will appear in the Jobs list. Select it and click </a:t>
            </a:r>
            <a:r>
              <a:rPr lang="en-US" sz="1400" b="1"/>
              <a:t>Run</a:t>
            </a:r>
            <a:r>
              <a:rPr lang="en-US" sz="1400"/>
              <a:t>.</a:t>
            </a:r>
          </a:p>
          <a:p>
            <a:pPr indent="-342797">
              <a:spcBef>
                <a:spcPts val="600"/>
              </a:spcBef>
              <a:buSzPct val="100000"/>
              <a:buFont typeface="+mj-lt"/>
              <a:buAutoNum type="arabicPeriod"/>
            </a:pPr>
            <a:endParaRPr lang="en-US" sz="1400"/>
          </a:p>
          <a:p>
            <a:pPr>
              <a:spcBef>
                <a:spcPts val="600"/>
              </a:spcBef>
            </a:pPr>
            <a:r>
              <a:rPr lang="en-US" sz="1400" b="1">
                <a:solidFill>
                  <a:srgbClr val="0070F2"/>
                </a:solidFill>
              </a:rPr>
              <a:t>Note: </a:t>
            </a:r>
          </a:p>
          <a:p>
            <a:pPr marL="285664" indent="-285664">
              <a:spcBef>
                <a:spcPts val="600"/>
              </a:spcBef>
              <a:buClr>
                <a:srgbClr val="0070F2"/>
              </a:buClr>
              <a:buSzPct val="120000"/>
              <a:buFont typeface="Arial" panose="020B0604020202020204" pitchFamily="34" charset="0"/>
              <a:buChar char="•"/>
            </a:pPr>
            <a:r>
              <a:rPr lang="en-US" sz="1400"/>
              <a:t>You can extract up to 10000 lines. Set </a:t>
            </a:r>
            <a:r>
              <a:rPr lang="en-US" sz="1400" b="1"/>
              <a:t>Date Range </a:t>
            </a:r>
            <a:r>
              <a:rPr lang="en-US" sz="1400"/>
              <a:t>value in search filters to narrow down your search. </a:t>
            </a:r>
          </a:p>
          <a:p>
            <a:pPr marL="285664" indent="-285664">
              <a:spcBef>
                <a:spcPts val="600"/>
              </a:spcBef>
              <a:buClr>
                <a:srgbClr val="0070F2"/>
              </a:buClr>
              <a:buSzPct val="120000"/>
              <a:buFont typeface="Arial" panose="020B0604020202020204" pitchFamily="34" charset="0"/>
              <a:buChar char="•"/>
            </a:pPr>
            <a:r>
              <a:rPr lang="en-US" sz="1400"/>
              <a:t>The generated Excel file now </a:t>
            </a:r>
            <a:r>
              <a:rPr lang="en-US" sz="1400" b="1"/>
              <a:t>excludes </a:t>
            </a:r>
            <a:r>
              <a:rPr lang="en-US" sz="1400"/>
              <a:t>items that are fully shipped, fully received, or both.</a:t>
            </a:r>
          </a:p>
          <a:p>
            <a:endParaRPr lang="en-US" sz="1400"/>
          </a:p>
        </p:txBody>
      </p:sp>
      <p:pic>
        <p:nvPicPr>
          <p:cNvPr id="18" name="Picture 17">
            <a:extLst>
              <a:ext uri="{FF2B5EF4-FFF2-40B4-BE49-F238E27FC236}">
                <a16:creationId xmlns:a16="http://schemas.microsoft.com/office/drawing/2014/main" id="{4AB72FEB-1DD7-C97E-F73C-6D8CABE166D7}"/>
              </a:ext>
            </a:extLst>
          </p:cNvPr>
          <p:cNvPicPr>
            <a:picLocks noChangeAspect="1"/>
          </p:cNvPicPr>
          <p:nvPr/>
        </p:nvPicPr>
        <p:blipFill>
          <a:blip r:embed="rId7"/>
          <a:stretch>
            <a:fillRect/>
          </a:stretch>
        </p:blipFill>
        <p:spPr>
          <a:xfrm>
            <a:off x="1250693" y="1622809"/>
            <a:ext cx="339396" cy="254547"/>
          </a:xfrm>
          <a:prstGeom prst="rect">
            <a:avLst/>
          </a:prstGeom>
        </p:spPr>
      </p:pic>
      <p:sp>
        <p:nvSpPr>
          <p:cNvPr id="4" name="Oval 3">
            <a:extLst>
              <a:ext uri="{FF2B5EF4-FFF2-40B4-BE49-F238E27FC236}">
                <a16:creationId xmlns:a16="http://schemas.microsoft.com/office/drawing/2014/main" id="{BE595E3B-1066-066A-50AD-3DBB296BF272}"/>
              </a:ext>
            </a:extLst>
          </p:cNvPr>
          <p:cNvSpPr/>
          <p:nvPr/>
        </p:nvSpPr>
        <p:spPr bwMode="gray">
          <a:xfrm>
            <a:off x="6960245" y="1859068"/>
            <a:ext cx="228600" cy="228600"/>
          </a:xfrm>
          <a:prstGeom prst="ellipse">
            <a:avLst/>
          </a:prstGeom>
          <a:solidFill>
            <a:srgbClr val="0070F2"/>
          </a:solidFill>
          <a:ln w="6350" algn="ctr">
            <a:solidFill>
              <a:srgbClr val="0070F2"/>
            </a:solidFill>
            <a:miter lim="800000"/>
            <a:headEnd/>
            <a:tailEnd/>
          </a:ln>
        </p:spPr>
        <p:txBody>
          <a:bodyPr lIns="89977" tIns="71981" rIns="89977" bIns="71981" rtlCol="0" anchor="ctr"/>
          <a:lstStyle/>
          <a:p>
            <a:pPr algn="ctr" fontAlgn="base">
              <a:spcBef>
                <a:spcPct val="50000"/>
              </a:spcBef>
              <a:spcAft>
                <a:spcPct val="0"/>
              </a:spcAft>
              <a:buClr>
                <a:srgbClr val="F0AB00"/>
              </a:buClr>
              <a:buSzPct val="80000"/>
            </a:pPr>
            <a:r>
              <a:rPr lang="en-US" sz="1200" kern="0">
                <a:solidFill>
                  <a:schemeClr val="bg1"/>
                </a:solidFill>
                <a:latin typeface="+mn-lt"/>
                <a:ea typeface="Arial Unicode MS" pitchFamily="34" charset="-128"/>
                <a:cs typeface="Arial Unicode MS" pitchFamily="34" charset="-128"/>
              </a:rPr>
              <a:t>1</a:t>
            </a:r>
          </a:p>
        </p:txBody>
      </p:sp>
      <p:sp>
        <p:nvSpPr>
          <p:cNvPr id="10" name="Oval 9">
            <a:extLst>
              <a:ext uri="{FF2B5EF4-FFF2-40B4-BE49-F238E27FC236}">
                <a16:creationId xmlns:a16="http://schemas.microsoft.com/office/drawing/2014/main" id="{0ED0B0FC-70F2-4781-F060-9822EEEAE15C}"/>
              </a:ext>
            </a:extLst>
          </p:cNvPr>
          <p:cNvSpPr/>
          <p:nvPr/>
        </p:nvSpPr>
        <p:spPr bwMode="gray">
          <a:xfrm>
            <a:off x="8042282" y="3342006"/>
            <a:ext cx="228600" cy="228600"/>
          </a:xfrm>
          <a:prstGeom prst="ellipse">
            <a:avLst/>
          </a:prstGeom>
          <a:solidFill>
            <a:srgbClr val="0070F2"/>
          </a:solidFill>
          <a:ln w="6350" algn="ctr">
            <a:solidFill>
              <a:srgbClr val="0070F2"/>
            </a:solidFill>
            <a:miter lim="800000"/>
            <a:headEnd/>
            <a:tailEnd/>
          </a:ln>
        </p:spPr>
        <p:txBody>
          <a:bodyPr lIns="89977" tIns="71981" rIns="89977" bIns="71981" rtlCol="0" anchor="ctr"/>
          <a:lstStyle/>
          <a:p>
            <a:pPr algn="ctr" fontAlgn="base">
              <a:spcBef>
                <a:spcPct val="50000"/>
              </a:spcBef>
              <a:spcAft>
                <a:spcPct val="0"/>
              </a:spcAft>
              <a:buClr>
                <a:srgbClr val="F0AB00"/>
              </a:buClr>
              <a:buSzPct val="80000"/>
            </a:pPr>
            <a:r>
              <a:rPr lang="en-US" sz="1200" kern="0">
                <a:solidFill>
                  <a:schemeClr val="bg1"/>
                </a:solidFill>
                <a:latin typeface="+mn-lt"/>
                <a:ea typeface="Arial Unicode MS" pitchFamily="34" charset="-128"/>
                <a:cs typeface="Arial Unicode MS" pitchFamily="34" charset="-128"/>
              </a:rPr>
              <a:t>2</a:t>
            </a:r>
          </a:p>
        </p:txBody>
      </p:sp>
      <p:sp>
        <p:nvSpPr>
          <p:cNvPr id="12" name="Oval 11">
            <a:extLst>
              <a:ext uri="{FF2B5EF4-FFF2-40B4-BE49-F238E27FC236}">
                <a16:creationId xmlns:a16="http://schemas.microsoft.com/office/drawing/2014/main" id="{5BC26AD6-4CF1-D9C7-49E7-FA71C54C57D3}"/>
              </a:ext>
            </a:extLst>
          </p:cNvPr>
          <p:cNvSpPr/>
          <p:nvPr/>
        </p:nvSpPr>
        <p:spPr bwMode="gray">
          <a:xfrm>
            <a:off x="11406321" y="3943290"/>
            <a:ext cx="228600" cy="228600"/>
          </a:xfrm>
          <a:prstGeom prst="ellipse">
            <a:avLst/>
          </a:prstGeom>
          <a:solidFill>
            <a:srgbClr val="0070F2"/>
          </a:solidFill>
          <a:ln w="6350" algn="ctr">
            <a:solidFill>
              <a:srgbClr val="0070F2"/>
            </a:solidFill>
            <a:miter lim="800000"/>
            <a:headEnd/>
            <a:tailEnd/>
          </a:ln>
        </p:spPr>
        <p:txBody>
          <a:bodyPr lIns="89977" tIns="71981" rIns="89977" bIns="71981" rtlCol="0" anchor="ctr"/>
          <a:lstStyle/>
          <a:p>
            <a:pPr algn="ctr" fontAlgn="base">
              <a:spcBef>
                <a:spcPct val="50000"/>
              </a:spcBef>
              <a:spcAft>
                <a:spcPct val="0"/>
              </a:spcAft>
              <a:buClr>
                <a:srgbClr val="F0AB00"/>
              </a:buClr>
              <a:buSzPct val="80000"/>
            </a:pPr>
            <a:r>
              <a:rPr lang="en-US" sz="1200" kern="0">
                <a:solidFill>
                  <a:schemeClr val="bg1"/>
                </a:solidFill>
                <a:latin typeface="+mn-lt"/>
                <a:ea typeface="Arial Unicode MS" pitchFamily="34" charset="-128"/>
                <a:cs typeface="Arial Unicode MS" pitchFamily="34" charset="-128"/>
              </a:rPr>
              <a:t>3</a:t>
            </a:r>
          </a:p>
        </p:txBody>
      </p:sp>
      <p:sp>
        <p:nvSpPr>
          <p:cNvPr id="14" name="Oval 13">
            <a:extLst>
              <a:ext uri="{FF2B5EF4-FFF2-40B4-BE49-F238E27FC236}">
                <a16:creationId xmlns:a16="http://schemas.microsoft.com/office/drawing/2014/main" id="{514A3FBA-E5AD-11BE-2176-826ECA4F4319}"/>
              </a:ext>
            </a:extLst>
          </p:cNvPr>
          <p:cNvSpPr/>
          <p:nvPr/>
        </p:nvSpPr>
        <p:spPr bwMode="gray">
          <a:xfrm>
            <a:off x="6243713" y="5840501"/>
            <a:ext cx="228600" cy="228600"/>
          </a:xfrm>
          <a:prstGeom prst="ellipse">
            <a:avLst/>
          </a:prstGeom>
          <a:solidFill>
            <a:srgbClr val="0070F2"/>
          </a:solidFill>
          <a:ln w="6350" algn="ctr">
            <a:solidFill>
              <a:srgbClr val="0070F2"/>
            </a:solidFill>
            <a:miter lim="800000"/>
            <a:headEnd/>
            <a:tailEnd/>
          </a:ln>
        </p:spPr>
        <p:txBody>
          <a:bodyPr lIns="89977" tIns="71981" rIns="89977" bIns="71981" rtlCol="0" anchor="ctr"/>
          <a:lstStyle/>
          <a:p>
            <a:pPr algn="ctr" fontAlgn="base">
              <a:spcBef>
                <a:spcPct val="50000"/>
              </a:spcBef>
              <a:spcAft>
                <a:spcPct val="0"/>
              </a:spcAft>
              <a:buClr>
                <a:srgbClr val="F0AB00"/>
              </a:buClr>
              <a:buSzPct val="80000"/>
            </a:pPr>
            <a:r>
              <a:rPr lang="en-US" sz="1200" kern="0">
                <a:solidFill>
                  <a:schemeClr val="bg1"/>
                </a:solidFill>
                <a:latin typeface="+mn-lt"/>
                <a:ea typeface="Arial Unicode MS" pitchFamily="34" charset="-128"/>
                <a:cs typeface="Arial Unicode MS" pitchFamily="34" charset="-128"/>
              </a:rPr>
              <a:t>4</a:t>
            </a:r>
          </a:p>
        </p:txBody>
      </p:sp>
    </p:spTree>
    <p:extLst>
      <p:ext uri="{BB962C8B-B14F-4D97-AF65-F5344CB8AC3E}">
        <p14:creationId xmlns:p14="http://schemas.microsoft.com/office/powerpoint/2010/main" val="199213066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E668FAAE-EEE7-85BF-D842-451CFDBC41B2}"/>
              </a:ext>
            </a:extLst>
          </p:cNvPr>
          <p:cNvPicPr>
            <a:picLocks noChangeAspect="1"/>
          </p:cNvPicPr>
          <p:nvPr/>
        </p:nvPicPr>
        <p:blipFill>
          <a:blip r:embed="rId3"/>
          <a:stretch>
            <a:fillRect/>
          </a:stretch>
        </p:blipFill>
        <p:spPr>
          <a:xfrm>
            <a:off x="505326" y="3429000"/>
            <a:ext cx="11180652" cy="2166175"/>
          </a:xfrm>
          <a:prstGeom prst="rect">
            <a:avLst/>
          </a:prstGeom>
          <a:ln>
            <a:solidFill>
              <a:srgbClr val="00144A"/>
            </a:solidFill>
          </a:ln>
        </p:spPr>
      </p:pic>
      <p:sp>
        <p:nvSpPr>
          <p:cNvPr id="3" name="Text Placeholder 1">
            <a:extLst>
              <a:ext uri="{FF2B5EF4-FFF2-40B4-BE49-F238E27FC236}">
                <a16:creationId xmlns:a16="http://schemas.microsoft.com/office/drawing/2014/main" id="{A93A3999-0B4F-79FB-AC0C-FAA1A2B507F0}"/>
              </a:ext>
            </a:extLst>
          </p:cNvPr>
          <p:cNvSpPr txBox="1">
            <a:spLocks/>
          </p:cNvSpPr>
          <p:nvPr/>
        </p:nvSpPr>
        <p:spPr bwMode="black">
          <a:xfrm>
            <a:off x="505326" y="1639228"/>
            <a:ext cx="3190775" cy="4714772"/>
          </a:xfrm>
          <a:prstGeom prst="rect">
            <a:avLst/>
          </a:prstGeom>
        </p:spPr>
        <p:txBody>
          <a:bodyPr vert="horz" lIns="0" tIns="0" rIns="0" bIns="0" rtlCol="0">
            <a:noAutofit/>
          </a:bodyPr>
          <a:lstStyle>
            <a:lvl1pPr marL="0" indent="0" algn="l" defTabSz="1088231" rtl="0" eaLnBrk="1" latinLnBrk="0" hangingPunct="1">
              <a:spcBef>
                <a:spcPts val="1799"/>
              </a:spcBef>
              <a:buClrTx/>
              <a:buSzPct val="80000"/>
              <a:buFont typeface="Roboto" panose="02000000000000000000" pitchFamily="2" charset="0"/>
              <a:buChar char="​"/>
              <a:defRPr sz="1999" b="0" i="0" kern="1200">
                <a:solidFill>
                  <a:schemeClr val="tx1"/>
                </a:solidFill>
                <a:latin typeface="72 Brand" panose="020B0504030603020204" pitchFamily="34" charset="0"/>
                <a:ea typeface="+mn-ea"/>
                <a:cs typeface="+mn-cs"/>
              </a:defRPr>
            </a:lvl1pPr>
            <a:lvl2pPr marL="179910" indent="-179910" algn="l" defTabSz="1088231" rtl="0" eaLnBrk="1" latinLnBrk="0" hangingPunct="1">
              <a:spcBef>
                <a:spcPts val="600"/>
              </a:spcBef>
              <a:buClr>
                <a:schemeClr val="tx1"/>
              </a:buClr>
              <a:buSzPct val="100000"/>
              <a:buFont typeface="Arial" panose="020B0604020202020204" pitchFamily="34" charset="0"/>
              <a:buChar char="•"/>
              <a:defRPr sz="1799" b="0" i="0" kern="1200">
                <a:solidFill>
                  <a:schemeClr val="tx1"/>
                </a:solidFill>
                <a:latin typeface="72 Brand" panose="020B0504030603020204" pitchFamily="34" charset="0"/>
                <a:ea typeface="+mn-ea"/>
                <a:cs typeface="+mn-cs"/>
              </a:defRPr>
            </a:lvl2pPr>
            <a:lvl3pPr marL="358667" indent="-179334" algn="l" defTabSz="1088231" rtl="0" eaLnBrk="1" latinLnBrk="0" hangingPunct="1">
              <a:spcBef>
                <a:spcPts val="300"/>
              </a:spcBef>
              <a:buClr>
                <a:schemeClr val="tx1"/>
              </a:buClr>
              <a:buSzPct val="100000"/>
              <a:buFont typeface="Arial" panose="020B0604020202020204" pitchFamily="34" charset="0"/>
              <a:buChar char="–"/>
              <a:defRPr lang="en-US" sz="1799" b="0" i="0" kern="1200" noProof="0" dirty="0" smtClean="0">
                <a:solidFill>
                  <a:schemeClr val="tx1"/>
                </a:solidFill>
                <a:latin typeface="72 Brand" panose="020B0504030603020204" pitchFamily="34" charset="0"/>
                <a:ea typeface="+mn-ea"/>
                <a:cs typeface="+mn-cs"/>
              </a:defRPr>
            </a:lvl3pPr>
            <a:lvl4pPr marL="539730" indent="-179910" algn="l" defTabSz="1088231" rtl="0" eaLnBrk="1" latinLnBrk="0" hangingPunct="1">
              <a:spcBef>
                <a:spcPts val="300"/>
              </a:spcBef>
              <a:buClr>
                <a:schemeClr val="tx1"/>
              </a:buClr>
              <a:buSzPct val="80000"/>
              <a:buFont typeface="Courier New" panose="02070309020205020404" pitchFamily="49" charset="0"/>
              <a:buChar char="o"/>
              <a:defRPr sz="1600" b="0" i="0" kern="1200">
                <a:solidFill>
                  <a:schemeClr val="tx1"/>
                </a:solidFill>
                <a:latin typeface="72 Brand" panose="020B0504030603020204" pitchFamily="34" charset="0"/>
                <a:ea typeface="+mn-ea"/>
                <a:cs typeface="+mn-cs"/>
              </a:defRPr>
            </a:lvl4pPr>
            <a:lvl5pPr marL="719640" indent="-179910" algn="l" defTabSz="1088231" rtl="0" eaLnBrk="1" latinLnBrk="0" hangingPunct="1">
              <a:spcBef>
                <a:spcPts val="100"/>
              </a:spcBef>
              <a:buClr>
                <a:schemeClr val="tx1"/>
              </a:buClr>
              <a:buSzPct val="100000"/>
              <a:buFont typeface="Symbol" panose="05050102010706020507" pitchFamily="18" charset="2"/>
              <a:buChar char="-"/>
              <a:defRPr sz="1400" b="0" i="0" kern="1200" baseline="0">
                <a:solidFill>
                  <a:schemeClr val="tx1"/>
                </a:solidFill>
                <a:latin typeface="72 Brand" panose="020B0504030603020204" pitchFamily="34" charset="0"/>
                <a:ea typeface="+mn-ea"/>
                <a:cs typeface="+mn-cs"/>
              </a:defRPr>
            </a:lvl5pPr>
            <a:lvl6pPr marL="2992637" indent="-272058" algn="l" defTabSz="1088231" rtl="0" eaLnBrk="1" latinLnBrk="0" hangingPunct="1">
              <a:spcBef>
                <a:spcPct val="20000"/>
              </a:spcBef>
              <a:buFont typeface="Arial" pitchFamily="34" charset="0"/>
              <a:buChar char="•"/>
              <a:defRPr sz="2399" kern="1200">
                <a:solidFill>
                  <a:schemeClr val="tx1"/>
                </a:solidFill>
                <a:latin typeface="+mn-lt"/>
                <a:ea typeface="+mn-ea"/>
                <a:cs typeface="+mn-cs"/>
              </a:defRPr>
            </a:lvl6pPr>
            <a:lvl7pPr marL="3536753" indent="-272058" algn="l" defTabSz="1088231" rtl="0" eaLnBrk="1" latinLnBrk="0" hangingPunct="1">
              <a:spcBef>
                <a:spcPct val="20000"/>
              </a:spcBef>
              <a:buFont typeface="Arial" pitchFamily="34" charset="0"/>
              <a:buChar char="•"/>
              <a:defRPr sz="2399" kern="1200">
                <a:solidFill>
                  <a:schemeClr val="tx1"/>
                </a:solidFill>
                <a:latin typeface="+mn-lt"/>
                <a:ea typeface="+mn-ea"/>
                <a:cs typeface="+mn-cs"/>
              </a:defRPr>
            </a:lvl7pPr>
            <a:lvl8pPr marL="4080868" indent="-272058" algn="l" defTabSz="1088231" rtl="0" eaLnBrk="1" latinLnBrk="0" hangingPunct="1">
              <a:spcBef>
                <a:spcPct val="20000"/>
              </a:spcBef>
              <a:buFont typeface="Arial" pitchFamily="34" charset="0"/>
              <a:buChar char="•"/>
              <a:defRPr sz="2399" kern="1200">
                <a:solidFill>
                  <a:schemeClr val="tx1"/>
                </a:solidFill>
                <a:latin typeface="+mn-lt"/>
                <a:ea typeface="+mn-ea"/>
                <a:cs typeface="+mn-cs"/>
              </a:defRPr>
            </a:lvl8pPr>
            <a:lvl9pPr marL="4624985" indent="-272058" algn="l" defTabSz="1088231" rtl="0" eaLnBrk="1" latinLnBrk="0" hangingPunct="1">
              <a:spcBef>
                <a:spcPct val="20000"/>
              </a:spcBef>
              <a:buFont typeface="Arial" pitchFamily="34" charset="0"/>
              <a:buChar char="•"/>
              <a:defRPr sz="2399" kern="1200">
                <a:solidFill>
                  <a:schemeClr val="tx1"/>
                </a:solidFill>
                <a:latin typeface="+mn-lt"/>
                <a:ea typeface="+mn-ea"/>
                <a:cs typeface="+mn-cs"/>
              </a:defRPr>
            </a:lvl9pPr>
          </a:lstStyle>
          <a:p>
            <a:pPr>
              <a:spcBef>
                <a:spcPts val="600"/>
              </a:spcBef>
              <a:buClr>
                <a:srgbClr val="002A86"/>
              </a:buClr>
              <a:buSzPct val="100000"/>
              <a:buNone/>
            </a:pPr>
            <a:r>
              <a:rPr lang="en-US" sz="1400"/>
              <a:t>Generated report will appear in the Downloads sub-tab. </a:t>
            </a:r>
          </a:p>
          <a:p>
            <a:pPr marL="342900" indent="-342900">
              <a:spcBef>
                <a:spcPts val="600"/>
              </a:spcBef>
              <a:buClr>
                <a:srgbClr val="0070F2"/>
              </a:buClr>
              <a:buSzPct val="100000"/>
              <a:buFont typeface="+mj-lt"/>
              <a:buAutoNum type="arabicPeriod"/>
            </a:pPr>
            <a:r>
              <a:rPr lang="en-US" sz="1400"/>
              <a:t>Use </a:t>
            </a:r>
            <a:r>
              <a:rPr lang="en-US" sz="1400" b="1"/>
              <a:t>Refresh Status </a:t>
            </a:r>
            <a:r>
              <a:rPr lang="en-US" sz="1400"/>
              <a:t>button to update report status to </a:t>
            </a:r>
            <a:r>
              <a:rPr lang="en-US" sz="1400" b="1"/>
              <a:t>Completed</a:t>
            </a:r>
            <a:r>
              <a:rPr lang="en-US" sz="1400"/>
              <a:t>.</a:t>
            </a:r>
          </a:p>
          <a:p>
            <a:pPr marL="342900" indent="-342900">
              <a:spcBef>
                <a:spcPts val="600"/>
              </a:spcBef>
              <a:buClr>
                <a:srgbClr val="0070F2"/>
              </a:buClr>
              <a:buSzPct val="100000"/>
              <a:buFont typeface="+mj-lt"/>
              <a:buAutoNum type="arabicPeriod"/>
            </a:pPr>
            <a:r>
              <a:rPr lang="en-US" sz="1400"/>
              <a:t>Download the report.</a:t>
            </a:r>
          </a:p>
          <a:p>
            <a:pPr>
              <a:spcBef>
                <a:spcPts val="600"/>
              </a:spcBef>
              <a:buClr>
                <a:srgbClr val="002A86"/>
              </a:buClr>
              <a:buSzPct val="100000"/>
              <a:buNone/>
            </a:pPr>
            <a:endParaRPr lang="en-US" sz="1400"/>
          </a:p>
        </p:txBody>
      </p:sp>
      <p:sp>
        <p:nvSpPr>
          <p:cNvPr id="6" name="Title 5">
            <a:extLst>
              <a:ext uri="{FF2B5EF4-FFF2-40B4-BE49-F238E27FC236}">
                <a16:creationId xmlns:a16="http://schemas.microsoft.com/office/drawing/2014/main" id="{16C042AF-5268-20BD-1CB1-0CC56A20896F}"/>
              </a:ext>
            </a:extLst>
          </p:cNvPr>
          <p:cNvSpPr>
            <a:spLocks noGrp="1"/>
          </p:cNvSpPr>
          <p:nvPr>
            <p:ph type="title"/>
          </p:nvPr>
        </p:nvSpPr>
        <p:spPr>
          <a:xfrm>
            <a:off x="503870" y="504000"/>
            <a:ext cx="11183564" cy="738664"/>
          </a:xfrm>
        </p:spPr>
        <p:txBody>
          <a:bodyPr/>
          <a:lstStyle/>
          <a:p>
            <a:r>
              <a:rPr lang="en-US" sz="2400" b="0" dirty="0"/>
              <a:t>Order Confirmation</a:t>
            </a:r>
            <a:br>
              <a:rPr lang="en-US" sz="2400" b="0" dirty="0"/>
            </a:br>
            <a:r>
              <a:rPr lang="en-US" sz="2400" b="0" spc="50" dirty="0">
                <a:solidFill>
                  <a:srgbClr val="0070F2"/>
                </a:solidFill>
                <a:highlight>
                  <a:srgbClr val="FFFF00"/>
                </a:highlight>
                <a:cs typeface="Arial" panose="020B0604020202020204" pitchFamily="34" charset="0"/>
              </a:rPr>
              <a:t>Mass OC Upload – Run OC Report</a:t>
            </a:r>
            <a:endParaRPr lang="en-US" dirty="0">
              <a:highlight>
                <a:srgbClr val="FFFF00"/>
              </a:highlight>
            </a:endParaRPr>
          </a:p>
        </p:txBody>
      </p:sp>
      <p:sp>
        <p:nvSpPr>
          <p:cNvPr id="4" name="Oval 3">
            <a:extLst>
              <a:ext uri="{FF2B5EF4-FFF2-40B4-BE49-F238E27FC236}">
                <a16:creationId xmlns:a16="http://schemas.microsoft.com/office/drawing/2014/main" id="{1D125A90-2F03-83FF-3686-A2E1169043B5}"/>
              </a:ext>
            </a:extLst>
          </p:cNvPr>
          <p:cNvSpPr/>
          <p:nvPr/>
        </p:nvSpPr>
        <p:spPr bwMode="gray">
          <a:xfrm>
            <a:off x="1762148" y="5024397"/>
            <a:ext cx="228600" cy="228600"/>
          </a:xfrm>
          <a:prstGeom prst="ellipse">
            <a:avLst/>
          </a:prstGeom>
          <a:solidFill>
            <a:srgbClr val="0070F2"/>
          </a:solidFill>
          <a:ln w="6350" algn="ctr">
            <a:solidFill>
              <a:srgbClr val="0070F2"/>
            </a:solidFill>
            <a:miter lim="800000"/>
            <a:headEnd/>
            <a:tailEnd/>
          </a:ln>
        </p:spPr>
        <p:txBody>
          <a:bodyPr lIns="89977" tIns="71981" rIns="89977" bIns="71981" rtlCol="0" anchor="ctr"/>
          <a:lstStyle/>
          <a:p>
            <a:pPr algn="ctr" fontAlgn="base">
              <a:spcBef>
                <a:spcPct val="50000"/>
              </a:spcBef>
              <a:spcAft>
                <a:spcPct val="0"/>
              </a:spcAft>
              <a:buClr>
                <a:srgbClr val="F0AB00"/>
              </a:buClr>
              <a:buSzPct val="80000"/>
            </a:pPr>
            <a:r>
              <a:rPr lang="en-US" sz="1200" kern="0">
                <a:solidFill>
                  <a:schemeClr val="bg1"/>
                </a:solidFill>
                <a:latin typeface="+mn-lt"/>
                <a:ea typeface="Arial Unicode MS" pitchFamily="34" charset="-128"/>
                <a:cs typeface="Arial Unicode MS" pitchFamily="34" charset="-128"/>
              </a:rPr>
              <a:t>1</a:t>
            </a:r>
          </a:p>
        </p:txBody>
      </p:sp>
      <p:sp>
        <p:nvSpPr>
          <p:cNvPr id="7" name="Oval 6">
            <a:extLst>
              <a:ext uri="{FF2B5EF4-FFF2-40B4-BE49-F238E27FC236}">
                <a16:creationId xmlns:a16="http://schemas.microsoft.com/office/drawing/2014/main" id="{94FD4D4E-C6D5-6758-5800-B815AD9070CD}"/>
              </a:ext>
            </a:extLst>
          </p:cNvPr>
          <p:cNvSpPr/>
          <p:nvPr/>
        </p:nvSpPr>
        <p:spPr bwMode="gray">
          <a:xfrm>
            <a:off x="10260879" y="4775906"/>
            <a:ext cx="228600" cy="228600"/>
          </a:xfrm>
          <a:prstGeom prst="ellipse">
            <a:avLst/>
          </a:prstGeom>
          <a:solidFill>
            <a:srgbClr val="0070F2"/>
          </a:solidFill>
          <a:ln w="6350" algn="ctr">
            <a:solidFill>
              <a:srgbClr val="0070F2"/>
            </a:solidFill>
            <a:miter lim="800000"/>
            <a:headEnd/>
            <a:tailEnd/>
          </a:ln>
        </p:spPr>
        <p:txBody>
          <a:bodyPr lIns="89977" tIns="71981" rIns="89977" bIns="71981" rtlCol="0" anchor="ctr"/>
          <a:lstStyle/>
          <a:p>
            <a:pPr algn="ctr" fontAlgn="base">
              <a:spcBef>
                <a:spcPct val="50000"/>
              </a:spcBef>
              <a:spcAft>
                <a:spcPct val="0"/>
              </a:spcAft>
              <a:buClr>
                <a:srgbClr val="F0AB00"/>
              </a:buClr>
              <a:buSzPct val="80000"/>
            </a:pPr>
            <a:r>
              <a:rPr lang="en-US" sz="1200" kern="0">
                <a:solidFill>
                  <a:schemeClr val="bg1"/>
                </a:solidFill>
                <a:latin typeface="+mn-lt"/>
                <a:ea typeface="Arial Unicode MS" pitchFamily="34" charset="-128"/>
                <a:cs typeface="Arial Unicode MS" pitchFamily="34" charset="-128"/>
              </a:rPr>
              <a:t>2</a:t>
            </a:r>
          </a:p>
        </p:txBody>
      </p:sp>
    </p:spTree>
    <p:extLst>
      <p:ext uri="{BB962C8B-B14F-4D97-AF65-F5344CB8AC3E}">
        <p14:creationId xmlns:p14="http://schemas.microsoft.com/office/powerpoint/2010/main" val="23626929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0BF4137-32C6-A7A9-DC3C-2A6A1EF8F02B}"/>
              </a:ext>
            </a:extLst>
          </p:cNvPr>
          <p:cNvSpPr>
            <a:spLocks noGrp="1"/>
          </p:cNvSpPr>
          <p:nvPr>
            <p:ph type="title"/>
          </p:nvPr>
        </p:nvSpPr>
        <p:spPr>
          <a:xfrm>
            <a:off x="503870" y="504000"/>
            <a:ext cx="11183564" cy="738664"/>
          </a:xfrm>
        </p:spPr>
        <p:txBody>
          <a:bodyPr/>
          <a:lstStyle/>
          <a:p>
            <a:r>
              <a:rPr lang="en-US" sz="2400" b="0" dirty="0"/>
              <a:t>Order Confirmation</a:t>
            </a:r>
            <a:br>
              <a:rPr lang="en-US" sz="2400" b="0" dirty="0"/>
            </a:br>
            <a:r>
              <a:rPr lang="en-US" sz="2400" b="0" spc="50" dirty="0">
                <a:solidFill>
                  <a:srgbClr val="0070F2"/>
                </a:solidFill>
                <a:highlight>
                  <a:srgbClr val="FFFF00"/>
                </a:highlight>
                <a:cs typeface="Arial" panose="020B0604020202020204" pitchFamily="34" charset="0"/>
              </a:rPr>
              <a:t>Mass OC Upload – Date or Price Update</a:t>
            </a:r>
            <a:endParaRPr lang="en-US" dirty="0">
              <a:highlight>
                <a:srgbClr val="FFFF00"/>
              </a:highlight>
            </a:endParaRPr>
          </a:p>
        </p:txBody>
      </p:sp>
      <p:sp>
        <p:nvSpPr>
          <p:cNvPr id="5" name="Text Placeholder 4">
            <a:extLst>
              <a:ext uri="{FF2B5EF4-FFF2-40B4-BE49-F238E27FC236}">
                <a16:creationId xmlns:a16="http://schemas.microsoft.com/office/drawing/2014/main" id="{692171FD-54A7-4E5E-9271-3AD5E5483C76}"/>
              </a:ext>
            </a:extLst>
          </p:cNvPr>
          <p:cNvSpPr txBox="1">
            <a:spLocks noGrp="1"/>
          </p:cNvSpPr>
          <p:nvPr>
            <p:ph type="body" sz="quarter" idx="4294967295"/>
          </p:nvPr>
        </p:nvSpPr>
        <p:spPr>
          <a:xfrm>
            <a:off x="503870" y="1323101"/>
            <a:ext cx="4531649" cy="4431983"/>
          </a:xfrm>
          <a:prstGeom prst="rect">
            <a:avLst/>
          </a:prstGeom>
          <a:noFill/>
        </p:spPr>
        <p:txBody>
          <a:bodyPr vert="horz" wrap="square" lIns="0" tIns="0" rIns="0" bIns="0" rtlCol="0">
            <a:spAutoFit/>
          </a:bodyPr>
          <a:lstStyle/>
          <a:p>
            <a:pPr>
              <a:spcBef>
                <a:spcPts val="0"/>
              </a:spcBef>
              <a:spcAft>
                <a:spcPts val="600"/>
              </a:spcAft>
              <a:buClr>
                <a:srgbClr val="002A86"/>
              </a:buClr>
              <a:buNone/>
            </a:pPr>
            <a:r>
              <a:rPr lang="en-US" sz="1400"/>
              <a:t>To update </a:t>
            </a:r>
            <a:r>
              <a:rPr lang="en-US" sz="1400" b="1"/>
              <a:t>the</a:t>
            </a:r>
            <a:r>
              <a:rPr lang="en-US" sz="1400"/>
              <a:t> </a:t>
            </a:r>
            <a:r>
              <a:rPr lang="en-US" sz="1400" b="1"/>
              <a:t>delivery date </a:t>
            </a:r>
            <a:r>
              <a:rPr lang="en-US" sz="1400"/>
              <a:t>for the full line only, follow the below steps:</a:t>
            </a:r>
          </a:p>
          <a:p>
            <a:pPr marL="342900" indent="-342900">
              <a:spcBef>
                <a:spcPts val="0"/>
              </a:spcBef>
              <a:spcAft>
                <a:spcPts val="600"/>
              </a:spcAft>
              <a:buClr>
                <a:srgbClr val="0070F2"/>
              </a:buClr>
              <a:buSzPct val="100000"/>
              <a:buFont typeface="+mj-lt"/>
              <a:buAutoNum type="arabicPeriod"/>
            </a:pPr>
            <a:r>
              <a:rPr lang="en-US" sz="1400"/>
              <a:t> Fill your confirmation number.</a:t>
            </a:r>
          </a:p>
          <a:p>
            <a:pPr marL="342900" indent="-342900">
              <a:spcBef>
                <a:spcPts val="0"/>
              </a:spcBef>
              <a:spcAft>
                <a:spcPts val="600"/>
              </a:spcAft>
              <a:buClr>
                <a:srgbClr val="0070F2"/>
              </a:buClr>
              <a:buSzPct val="100000"/>
              <a:buFont typeface="+mj-lt"/>
              <a:buAutoNum type="arabicPeriod"/>
            </a:pPr>
            <a:r>
              <a:rPr lang="en-US" sz="1400"/>
              <a:t>Change the delivery date column populated with your new date.</a:t>
            </a:r>
          </a:p>
          <a:p>
            <a:pPr marL="342900" indent="-342900">
              <a:spcBef>
                <a:spcPts val="0"/>
              </a:spcBef>
              <a:spcAft>
                <a:spcPts val="600"/>
              </a:spcAft>
              <a:buClr>
                <a:srgbClr val="0070F2"/>
              </a:buClr>
              <a:buSzPct val="100000"/>
              <a:buFont typeface="+mj-lt"/>
              <a:buAutoNum type="arabicPeriod"/>
            </a:pPr>
            <a:r>
              <a:rPr lang="en-US" sz="1400"/>
              <a:t>Item type: leave the field as </a:t>
            </a:r>
            <a:r>
              <a:rPr lang="en-US" sz="1400" b="1"/>
              <a:t>accept</a:t>
            </a:r>
            <a:r>
              <a:rPr lang="en-US" sz="1400"/>
              <a:t>.</a:t>
            </a:r>
          </a:p>
          <a:p>
            <a:pPr marL="342936" lvl="1" indent="-342900">
              <a:spcBef>
                <a:spcPts val="0"/>
              </a:spcBef>
              <a:spcAft>
                <a:spcPts val="600"/>
              </a:spcAft>
              <a:buClr>
                <a:srgbClr val="0070F2"/>
              </a:buClr>
              <a:buFont typeface="+mj-lt"/>
              <a:buAutoNum type="arabicPeriod"/>
            </a:pPr>
            <a:endParaRPr lang="en-US" sz="1400"/>
          </a:p>
          <a:p>
            <a:pPr>
              <a:spcBef>
                <a:spcPts val="0"/>
              </a:spcBef>
              <a:spcAft>
                <a:spcPts val="600"/>
              </a:spcAft>
              <a:buClr>
                <a:srgbClr val="0070F2"/>
              </a:buClr>
              <a:buNone/>
            </a:pPr>
            <a:r>
              <a:rPr lang="en-US" sz="1400"/>
              <a:t>To update </a:t>
            </a:r>
            <a:r>
              <a:rPr lang="en-US" sz="1400" b="1"/>
              <a:t>the price </a:t>
            </a:r>
            <a:r>
              <a:rPr lang="en-US" sz="1400"/>
              <a:t>for the full line, follow the below steps:</a:t>
            </a:r>
          </a:p>
          <a:p>
            <a:pPr marL="342900" indent="-342900">
              <a:spcBef>
                <a:spcPts val="0"/>
              </a:spcBef>
              <a:spcAft>
                <a:spcPts val="600"/>
              </a:spcAft>
              <a:buClr>
                <a:srgbClr val="0070F2"/>
              </a:buClr>
              <a:buSzPct val="100000"/>
              <a:buFont typeface="+mj-lt"/>
              <a:buAutoNum type="arabicPeriod" startAt="4"/>
            </a:pPr>
            <a:r>
              <a:rPr lang="en-US" sz="1400"/>
              <a:t>Fill your confirmation number (You cannot use the same confirmation number across different orders. Populating a confirmation number is also optional, you may leave it blank).</a:t>
            </a:r>
          </a:p>
          <a:p>
            <a:pPr marL="342900" indent="-342900">
              <a:spcBef>
                <a:spcPts val="0"/>
              </a:spcBef>
              <a:spcAft>
                <a:spcPts val="600"/>
              </a:spcAft>
              <a:buClr>
                <a:srgbClr val="0070F2"/>
              </a:buClr>
              <a:buSzPct val="100000"/>
              <a:buFont typeface="+mj-lt"/>
              <a:buAutoNum type="arabicPeriod" startAt="4"/>
            </a:pPr>
            <a:r>
              <a:rPr lang="en-US" sz="1400"/>
              <a:t>Set Item Type as </a:t>
            </a:r>
            <a:r>
              <a:rPr lang="en-US" sz="1400" b="1"/>
              <a:t>detail</a:t>
            </a:r>
            <a:r>
              <a:rPr lang="en-US" sz="1400"/>
              <a:t>.</a:t>
            </a:r>
          </a:p>
          <a:p>
            <a:pPr marL="342900" indent="-342900">
              <a:spcBef>
                <a:spcPts val="0"/>
              </a:spcBef>
              <a:spcAft>
                <a:spcPts val="600"/>
              </a:spcAft>
              <a:buClr>
                <a:srgbClr val="0070F2"/>
              </a:buClr>
              <a:buSzPct val="100000"/>
              <a:buFont typeface="+mj-lt"/>
              <a:buAutoNum type="arabicPeriod" startAt="4"/>
            </a:pPr>
            <a:r>
              <a:rPr lang="en-US" sz="1400"/>
              <a:t>Update </a:t>
            </a:r>
            <a:r>
              <a:rPr lang="en-US" sz="1400" b="1"/>
              <a:t>Item Unit Price </a:t>
            </a:r>
            <a:r>
              <a:rPr lang="en-US" sz="1400"/>
              <a:t>Amount with your new price.</a:t>
            </a:r>
          </a:p>
          <a:p>
            <a:pPr marL="0" lvl="1">
              <a:spcBef>
                <a:spcPts val="0"/>
              </a:spcBef>
              <a:spcAft>
                <a:spcPts val="600"/>
              </a:spcAft>
              <a:buNone/>
            </a:pPr>
            <a:r>
              <a:rPr lang="en-US" sz="1400"/>
              <a:t>Leave the other columns without any change.</a:t>
            </a:r>
          </a:p>
          <a:p>
            <a:pPr marL="0" lvl="1">
              <a:spcBef>
                <a:spcPts val="0"/>
              </a:spcBef>
              <a:spcAft>
                <a:spcPts val="600"/>
              </a:spcAft>
              <a:buNone/>
            </a:pPr>
            <a:r>
              <a:rPr lang="en-US" sz="1400" b="1"/>
              <a:t>Delete the lines that you do not want to confirm.</a:t>
            </a:r>
          </a:p>
        </p:txBody>
      </p:sp>
      <p:sp>
        <p:nvSpPr>
          <p:cNvPr id="2" name="TextBox 1">
            <a:extLst>
              <a:ext uri="{FF2B5EF4-FFF2-40B4-BE49-F238E27FC236}">
                <a16:creationId xmlns:a16="http://schemas.microsoft.com/office/drawing/2014/main" id="{89D0BF96-E014-0B57-022F-CC12A808B72A}"/>
              </a:ext>
            </a:extLst>
          </p:cNvPr>
          <p:cNvSpPr txBox="1"/>
          <p:nvPr/>
        </p:nvSpPr>
        <p:spPr>
          <a:xfrm>
            <a:off x="504956" y="5930046"/>
            <a:ext cx="10966937" cy="846386"/>
          </a:xfrm>
          <a:prstGeom prst="rect">
            <a:avLst/>
          </a:prstGeom>
          <a:noFill/>
        </p:spPr>
        <p:txBody>
          <a:bodyPr wrap="square" lIns="0" tIns="0" rIns="0" bIns="0" rtlCol="0" anchor="t">
            <a:spAutoFit/>
          </a:bodyPr>
          <a:lstStyle/>
          <a:p>
            <a:pPr fontAlgn="base">
              <a:spcBef>
                <a:spcPct val="50000"/>
              </a:spcBef>
              <a:spcAft>
                <a:spcPct val="0"/>
              </a:spcAft>
              <a:buClr>
                <a:schemeClr val="tx1"/>
              </a:buClr>
              <a:buSzPct val="100000"/>
            </a:pPr>
            <a:r>
              <a:rPr lang="en-US" sz="1400" b="1" dirty="0">
                <a:solidFill>
                  <a:srgbClr val="0070F2"/>
                </a:solidFill>
                <a:latin typeface="+mn-lt"/>
              </a:rPr>
              <a:t>Note: </a:t>
            </a:r>
            <a:r>
              <a:rPr lang="en-US" sz="1400" dirty="0">
                <a:latin typeface="+mn-lt"/>
              </a:rPr>
              <a:t>I</a:t>
            </a:r>
            <a:r>
              <a:rPr lang="en-US" sz="1400" dirty="0">
                <a:solidFill>
                  <a:srgbClr val="000000"/>
                </a:solidFill>
                <a:effectLst/>
                <a:latin typeface="+mn-lt"/>
                <a:ea typeface="Times New Roman" panose="02020603050405020304" pitchFamily="18" charset="0"/>
                <a:cs typeface="Calibri"/>
              </a:rPr>
              <a:t>f the customer is masking the price as $0, then the supplier must fill in 0.00 as the price and make sure the currency field is filled in. Otherwise</a:t>
            </a:r>
            <a:r>
              <a:rPr lang="en-US" sz="1400" dirty="0">
                <a:solidFill>
                  <a:srgbClr val="000000"/>
                </a:solidFill>
                <a:latin typeface="+mn-lt"/>
                <a:ea typeface="Times New Roman" panose="02020603050405020304" pitchFamily="18" charset="0"/>
                <a:cs typeface="Calibri"/>
              </a:rPr>
              <a:t>,</a:t>
            </a:r>
            <a:r>
              <a:rPr lang="en-US" sz="1400" dirty="0">
                <a:solidFill>
                  <a:srgbClr val="000000"/>
                </a:solidFill>
                <a:effectLst/>
                <a:latin typeface="+mn-lt"/>
                <a:ea typeface="Times New Roman" panose="02020603050405020304" pitchFamily="18" charset="0"/>
                <a:cs typeface="Calibri"/>
              </a:rPr>
              <a:t> the OC will fail.</a:t>
            </a:r>
            <a:endParaRPr lang="en-US" sz="1400" dirty="0">
              <a:latin typeface="+mn-lt"/>
              <a:cs typeface="Calibri"/>
            </a:endParaRPr>
          </a:p>
          <a:p>
            <a:pPr algn="l" fontAlgn="base">
              <a:spcBef>
                <a:spcPct val="50000"/>
              </a:spcBef>
              <a:spcAft>
                <a:spcPct val="0"/>
              </a:spcAft>
              <a:buClr>
                <a:schemeClr val="tx1"/>
              </a:buClr>
              <a:buSzPct val="100000"/>
            </a:pPr>
            <a:endParaRPr lang="en-US" sz="1800" kern="0" dirty="0">
              <a:latin typeface="72 Brand" panose="020B0504030603020204" pitchFamily="34" charset="0"/>
              <a:ea typeface="Arial Unicode MS" pitchFamily="34" charset="-128"/>
              <a:cs typeface="Arial Unicode MS" pitchFamily="34" charset="-128"/>
            </a:endParaRPr>
          </a:p>
        </p:txBody>
      </p:sp>
      <p:grpSp>
        <p:nvGrpSpPr>
          <p:cNvPr id="8" name="Group 7">
            <a:extLst>
              <a:ext uri="{FF2B5EF4-FFF2-40B4-BE49-F238E27FC236}">
                <a16:creationId xmlns:a16="http://schemas.microsoft.com/office/drawing/2014/main" id="{22284D13-4C45-BA44-B15C-7B0791CC5FED}"/>
              </a:ext>
            </a:extLst>
          </p:cNvPr>
          <p:cNvGrpSpPr/>
          <p:nvPr/>
        </p:nvGrpSpPr>
        <p:grpSpPr>
          <a:xfrm>
            <a:off x="5159141" y="2243285"/>
            <a:ext cx="6528293" cy="2235963"/>
            <a:chOff x="5159141" y="2243285"/>
            <a:chExt cx="6923809" cy="2371429"/>
          </a:xfrm>
        </p:grpSpPr>
        <p:pic>
          <p:nvPicPr>
            <p:cNvPr id="6" name="Picture 5">
              <a:extLst>
                <a:ext uri="{FF2B5EF4-FFF2-40B4-BE49-F238E27FC236}">
                  <a16:creationId xmlns:a16="http://schemas.microsoft.com/office/drawing/2014/main" id="{3AFDDF91-A3C8-4BEF-8E94-F2ADA25D7D63}"/>
                </a:ext>
              </a:extLst>
            </p:cNvPr>
            <p:cNvPicPr>
              <a:picLocks noChangeAspect="1"/>
            </p:cNvPicPr>
            <p:nvPr/>
          </p:nvPicPr>
          <p:blipFill>
            <a:blip r:embed="rId3"/>
            <a:stretch>
              <a:fillRect/>
            </a:stretch>
          </p:blipFill>
          <p:spPr>
            <a:xfrm>
              <a:off x="5159141" y="2243285"/>
              <a:ext cx="6923809" cy="2371429"/>
            </a:xfrm>
            <a:prstGeom prst="rect">
              <a:avLst/>
            </a:prstGeom>
            <a:ln>
              <a:solidFill>
                <a:srgbClr val="00144A"/>
              </a:solidFill>
            </a:ln>
          </p:spPr>
        </p:pic>
        <p:sp>
          <p:nvSpPr>
            <p:cNvPr id="4" name="Oval 3">
              <a:extLst>
                <a:ext uri="{FF2B5EF4-FFF2-40B4-BE49-F238E27FC236}">
                  <a16:creationId xmlns:a16="http://schemas.microsoft.com/office/drawing/2014/main" id="{0BDD3C9E-40E7-41D6-23B6-6C2786A4432B}"/>
                </a:ext>
              </a:extLst>
            </p:cNvPr>
            <p:cNvSpPr/>
            <p:nvPr/>
          </p:nvSpPr>
          <p:spPr bwMode="gray">
            <a:xfrm>
              <a:off x="6535600" y="3424793"/>
              <a:ext cx="228600" cy="228600"/>
            </a:xfrm>
            <a:prstGeom prst="ellipse">
              <a:avLst/>
            </a:prstGeom>
            <a:solidFill>
              <a:srgbClr val="0070F2"/>
            </a:solidFill>
            <a:ln w="6350" algn="ctr">
              <a:solidFill>
                <a:srgbClr val="0070F2"/>
              </a:solidFill>
              <a:miter lim="800000"/>
              <a:headEnd/>
              <a:tailEnd/>
            </a:ln>
          </p:spPr>
          <p:txBody>
            <a:bodyPr lIns="89977" tIns="71981" rIns="89977" bIns="71981" rtlCol="0" anchor="ctr"/>
            <a:lstStyle/>
            <a:p>
              <a:pPr algn="ctr" fontAlgn="base">
                <a:spcBef>
                  <a:spcPct val="50000"/>
                </a:spcBef>
                <a:spcAft>
                  <a:spcPct val="0"/>
                </a:spcAft>
                <a:buClr>
                  <a:srgbClr val="F0AB00"/>
                </a:buClr>
                <a:buSzPct val="80000"/>
              </a:pPr>
              <a:r>
                <a:rPr lang="en-US" sz="1200" kern="0">
                  <a:solidFill>
                    <a:schemeClr val="bg1"/>
                  </a:solidFill>
                  <a:latin typeface="+mn-lt"/>
                  <a:ea typeface="Arial Unicode MS" pitchFamily="34" charset="-128"/>
                  <a:cs typeface="Arial Unicode MS" pitchFamily="34" charset="-128"/>
                </a:rPr>
                <a:t>1</a:t>
              </a:r>
            </a:p>
          </p:txBody>
        </p:sp>
        <p:sp>
          <p:nvSpPr>
            <p:cNvPr id="7" name="Oval 6">
              <a:extLst>
                <a:ext uri="{FF2B5EF4-FFF2-40B4-BE49-F238E27FC236}">
                  <a16:creationId xmlns:a16="http://schemas.microsoft.com/office/drawing/2014/main" id="{2E54B3DA-9B17-27D0-7DBC-E788EB28B769}"/>
                </a:ext>
              </a:extLst>
            </p:cNvPr>
            <p:cNvSpPr/>
            <p:nvPr/>
          </p:nvSpPr>
          <p:spPr bwMode="gray">
            <a:xfrm>
              <a:off x="10411021" y="3424793"/>
              <a:ext cx="228600" cy="228600"/>
            </a:xfrm>
            <a:prstGeom prst="ellipse">
              <a:avLst/>
            </a:prstGeom>
            <a:solidFill>
              <a:srgbClr val="0070F2"/>
            </a:solidFill>
            <a:ln w="6350" algn="ctr">
              <a:solidFill>
                <a:srgbClr val="0070F2"/>
              </a:solidFill>
              <a:miter lim="800000"/>
              <a:headEnd/>
              <a:tailEnd/>
            </a:ln>
          </p:spPr>
          <p:txBody>
            <a:bodyPr lIns="89977" tIns="71981" rIns="89977" bIns="71981" rtlCol="0" anchor="ctr"/>
            <a:lstStyle/>
            <a:p>
              <a:pPr algn="ctr" fontAlgn="base">
                <a:spcBef>
                  <a:spcPct val="50000"/>
                </a:spcBef>
                <a:spcAft>
                  <a:spcPct val="0"/>
                </a:spcAft>
                <a:buClr>
                  <a:srgbClr val="F0AB00"/>
                </a:buClr>
                <a:buSzPct val="80000"/>
              </a:pPr>
              <a:r>
                <a:rPr lang="en-US" sz="1200" kern="0">
                  <a:solidFill>
                    <a:schemeClr val="bg1"/>
                  </a:solidFill>
                  <a:latin typeface="+mn-lt"/>
                  <a:ea typeface="Arial Unicode MS" pitchFamily="34" charset="-128"/>
                  <a:cs typeface="Arial Unicode MS" pitchFamily="34" charset="-128"/>
                </a:rPr>
                <a:t>2</a:t>
              </a:r>
            </a:p>
          </p:txBody>
        </p:sp>
        <p:sp>
          <p:nvSpPr>
            <p:cNvPr id="14" name="Oval 13">
              <a:extLst>
                <a:ext uri="{FF2B5EF4-FFF2-40B4-BE49-F238E27FC236}">
                  <a16:creationId xmlns:a16="http://schemas.microsoft.com/office/drawing/2014/main" id="{4211F476-3AA3-FCCB-854F-9FF3BDE78FFA}"/>
                </a:ext>
              </a:extLst>
            </p:cNvPr>
            <p:cNvSpPr/>
            <p:nvPr/>
          </p:nvSpPr>
          <p:spPr bwMode="gray">
            <a:xfrm>
              <a:off x="9053981" y="3417062"/>
              <a:ext cx="228600" cy="228600"/>
            </a:xfrm>
            <a:prstGeom prst="ellipse">
              <a:avLst/>
            </a:prstGeom>
            <a:solidFill>
              <a:srgbClr val="0070F2"/>
            </a:solidFill>
            <a:ln w="6350" algn="ctr">
              <a:solidFill>
                <a:srgbClr val="0070F2"/>
              </a:solidFill>
              <a:miter lim="800000"/>
              <a:headEnd/>
              <a:tailEnd/>
            </a:ln>
          </p:spPr>
          <p:txBody>
            <a:bodyPr lIns="89977" tIns="71981" rIns="89977" bIns="71981" rtlCol="0" anchor="ctr"/>
            <a:lstStyle/>
            <a:p>
              <a:pPr algn="ctr" fontAlgn="base">
                <a:spcBef>
                  <a:spcPct val="50000"/>
                </a:spcBef>
                <a:spcAft>
                  <a:spcPct val="0"/>
                </a:spcAft>
                <a:buClr>
                  <a:srgbClr val="F0AB00"/>
                </a:buClr>
                <a:buSzPct val="80000"/>
              </a:pPr>
              <a:r>
                <a:rPr lang="en-US" sz="1200" kern="0">
                  <a:solidFill>
                    <a:schemeClr val="bg1"/>
                  </a:solidFill>
                  <a:latin typeface="+mn-lt"/>
                  <a:ea typeface="Arial Unicode MS" pitchFamily="34" charset="-128"/>
                  <a:cs typeface="Arial Unicode MS" pitchFamily="34" charset="-128"/>
                </a:rPr>
                <a:t>3</a:t>
              </a:r>
            </a:p>
          </p:txBody>
        </p:sp>
        <p:sp>
          <p:nvSpPr>
            <p:cNvPr id="15" name="Oval 14">
              <a:extLst>
                <a:ext uri="{FF2B5EF4-FFF2-40B4-BE49-F238E27FC236}">
                  <a16:creationId xmlns:a16="http://schemas.microsoft.com/office/drawing/2014/main" id="{24FC24CF-CF1B-B379-2BD1-F741793435F1}"/>
                </a:ext>
              </a:extLst>
            </p:cNvPr>
            <p:cNvSpPr/>
            <p:nvPr/>
          </p:nvSpPr>
          <p:spPr bwMode="gray">
            <a:xfrm>
              <a:off x="6354197" y="4066189"/>
              <a:ext cx="228600" cy="228600"/>
            </a:xfrm>
            <a:prstGeom prst="ellipse">
              <a:avLst/>
            </a:prstGeom>
            <a:solidFill>
              <a:srgbClr val="0070F2"/>
            </a:solidFill>
            <a:ln w="6350" algn="ctr">
              <a:solidFill>
                <a:srgbClr val="0070F2"/>
              </a:solidFill>
              <a:miter lim="800000"/>
              <a:headEnd/>
              <a:tailEnd/>
            </a:ln>
          </p:spPr>
          <p:txBody>
            <a:bodyPr lIns="89977" tIns="71981" rIns="89977" bIns="71981" rtlCol="0" anchor="ctr"/>
            <a:lstStyle/>
            <a:p>
              <a:pPr algn="ctr" fontAlgn="base">
                <a:spcBef>
                  <a:spcPct val="50000"/>
                </a:spcBef>
                <a:spcAft>
                  <a:spcPct val="0"/>
                </a:spcAft>
                <a:buClr>
                  <a:srgbClr val="F0AB00"/>
                </a:buClr>
                <a:buSzPct val="80000"/>
              </a:pPr>
              <a:r>
                <a:rPr lang="en-US" sz="1200" kern="0">
                  <a:solidFill>
                    <a:schemeClr val="bg1"/>
                  </a:solidFill>
                  <a:latin typeface="+mn-lt"/>
                  <a:ea typeface="Arial Unicode MS" pitchFamily="34" charset="-128"/>
                  <a:cs typeface="Arial Unicode MS" pitchFamily="34" charset="-128"/>
                </a:rPr>
                <a:t>4</a:t>
              </a:r>
            </a:p>
          </p:txBody>
        </p:sp>
        <p:sp>
          <p:nvSpPr>
            <p:cNvPr id="16" name="Oval 15">
              <a:extLst>
                <a:ext uri="{FF2B5EF4-FFF2-40B4-BE49-F238E27FC236}">
                  <a16:creationId xmlns:a16="http://schemas.microsoft.com/office/drawing/2014/main" id="{8BAD5432-2B29-0EE4-F7CE-6D115983A31F}"/>
                </a:ext>
              </a:extLst>
            </p:cNvPr>
            <p:cNvSpPr/>
            <p:nvPr/>
          </p:nvSpPr>
          <p:spPr bwMode="gray">
            <a:xfrm>
              <a:off x="8954222" y="4386114"/>
              <a:ext cx="228600" cy="228600"/>
            </a:xfrm>
            <a:prstGeom prst="ellipse">
              <a:avLst/>
            </a:prstGeom>
            <a:solidFill>
              <a:srgbClr val="0070F2"/>
            </a:solidFill>
            <a:ln w="6350" algn="ctr">
              <a:solidFill>
                <a:srgbClr val="0070F2"/>
              </a:solidFill>
              <a:miter lim="800000"/>
              <a:headEnd/>
              <a:tailEnd/>
            </a:ln>
          </p:spPr>
          <p:txBody>
            <a:bodyPr lIns="89977" tIns="71981" rIns="89977" bIns="71981" rtlCol="0" anchor="ctr"/>
            <a:lstStyle/>
            <a:p>
              <a:pPr algn="ctr" fontAlgn="base">
                <a:spcBef>
                  <a:spcPct val="50000"/>
                </a:spcBef>
                <a:spcAft>
                  <a:spcPct val="0"/>
                </a:spcAft>
                <a:buClr>
                  <a:srgbClr val="F0AB00"/>
                </a:buClr>
                <a:buSzPct val="80000"/>
              </a:pPr>
              <a:r>
                <a:rPr lang="en-US" sz="1200" kern="0">
                  <a:solidFill>
                    <a:schemeClr val="bg1"/>
                  </a:solidFill>
                  <a:latin typeface="+mn-lt"/>
                  <a:ea typeface="Arial Unicode MS" pitchFamily="34" charset="-128"/>
                  <a:cs typeface="Arial Unicode MS" pitchFamily="34" charset="-128"/>
                </a:rPr>
                <a:t>5</a:t>
              </a:r>
            </a:p>
          </p:txBody>
        </p:sp>
        <p:sp>
          <p:nvSpPr>
            <p:cNvPr id="17" name="Oval 16">
              <a:extLst>
                <a:ext uri="{FF2B5EF4-FFF2-40B4-BE49-F238E27FC236}">
                  <a16:creationId xmlns:a16="http://schemas.microsoft.com/office/drawing/2014/main" id="{DF61202D-A2F6-99CD-08A7-26FA0BCB65DF}"/>
                </a:ext>
              </a:extLst>
            </p:cNvPr>
            <p:cNvSpPr/>
            <p:nvPr/>
          </p:nvSpPr>
          <p:spPr bwMode="gray">
            <a:xfrm>
              <a:off x="11854350" y="3403656"/>
              <a:ext cx="228600" cy="228600"/>
            </a:xfrm>
            <a:prstGeom prst="ellipse">
              <a:avLst/>
            </a:prstGeom>
            <a:solidFill>
              <a:srgbClr val="0070F2"/>
            </a:solidFill>
            <a:ln w="6350" algn="ctr">
              <a:solidFill>
                <a:srgbClr val="0070F2"/>
              </a:solidFill>
              <a:miter lim="800000"/>
              <a:headEnd/>
              <a:tailEnd/>
            </a:ln>
          </p:spPr>
          <p:txBody>
            <a:bodyPr lIns="89977" tIns="71981" rIns="89977" bIns="71981" rtlCol="0" anchor="ctr"/>
            <a:lstStyle/>
            <a:p>
              <a:pPr algn="ctr" fontAlgn="base">
                <a:spcBef>
                  <a:spcPct val="50000"/>
                </a:spcBef>
                <a:spcAft>
                  <a:spcPct val="0"/>
                </a:spcAft>
                <a:buClr>
                  <a:srgbClr val="F0AB00"/>
                </a:buClr>
                <a:buSzPct val="80000"/>
              </a:pPr>
              <a:r>
                <a:rPr lang="en-US" sz="1200" kern="0">
                  <a:solidFill>
                    <a:schemeClr val="bg1"/>
                  </a:solidFill>
                  <a:latin typeface="+mn-lt"/>
                  <a:ea typeface="Arial Unicode MS" pitchFamily="34" charset="-128"/>
                  <a:cs typeface="Arial Unicode MS" pitchFamily="34" charset="-128"/>
                </a:rPr>
                <a:t>6</a:t>
              </a:r>
            </a:p>
          </p:txBody>
        </p:sp>
      </p:grpSp>
    </p:spTree>
    <p:extLst>
      <p:ext uri="{BB962C8B-B14F-4D97-AF65-F5344CB8AC3E}">
        <p14:creationId xmlns:p14="http://schemas.microsoft.com/office/powerpoint/2010/main" val="195093656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2">
            <a:extLst>
              <a:ext uri="{FF2B5EF4-FFF2-40B4-BE49-F238E27FC236}">
                <a16:creationId xmlns:a16="http://schemas.microsoft.com/office/drawing/2014/main" id="{42B7108D-515C-47D1-9A06-1653DE5F3267}"/>
              </a:ext>
            </a:extLst>
          </p:cNvPr>
          <p:cNvSpPr txBox="1">
            <a:spLocks/>
          </p:cNvSpPr>
          <p:nvPr/>
        </p:nvSpPr>
        <p:spPr bwMode="gray">
          <a:xfrm>
            <a:off x="505326" y="1335342"/>
            <a:ext cx="4542686" cy="5018658"/>
          </a:xfrm>
          <a:prstGeom prst="rect">
            <a:avLst/>
          </a:prstGeom>
        </p:spPr>
        <p:txBody>
          <a:bodyPr vert="horz" lIns="0" tIns="0" rIns="0" bIns="0" rtlCol="0" anchor="t">
            <a:noAutofit/>
          </a:bodyPr>
          <a:lstStyle>
            <a:lvl1pPr marL="0" marR="0" indent="0" algn="l" defTabSz="914400" rtl="0" eaLnBrk="1" fontAlgn="auto" latinLnBrk="0" hangingPunct="1">
              <a:lnSpc>
                <a:spcPct val="100000"/>
              </a:lnSpc>
              <a:spcBef>
                <a:spcPts val="1200"/>
              </a:spcBef>
              <a:spcAft>
                <a:spcPts val="0"/>
              </a:spcAft>
              <a:buClr>
                <a:schemeClr val="accent1"/>
              </a:buClr>
              <a:buSzPct val="80000"/>
              <a:buFontTx/>
              <a:buNone/>
              <a:tabLst/>
              <a:defRPr sz="1800" b="0" kern="1200">
                <a:solidFill>
                  <a:schemeClr val="tx1"/>
                </a:solidFill>
                <a:latin typeface="+mn-lt"/>
                <a:ea typeface="+mn-ea"/>
                <a:cs typeface="+mn-cs"/>
              </a:defRPr>
            </a:lvl1pPr>
            <a:lvl2pPr marL="180000" marR="0" indent="-180000" algn="l" defTabSz="914400" rtl="0" eaLnBrk="1" fontAlgn="auto" latinLnBrk="0" hangingPunct="1">
              <a:lnSpc>
                <a:spcPct val="100000"/>
              </a:lnSpc>
              <a:spcBef>
                <a:spcPts val="600"/>
              </a:spcBef>
              <a:spcAft>
                <a:spcPts val="0"/>
              </a:spcAft>
              <a:buClr>
                <a:schemeClr val="accent1"/>
              </a:buClr>
              <a:buSzPct val="100000"/>
              <a:buFont typeface="Wingdings" pitchFamily="2" charset="2"/>
              <a:buChar char=""/>
              <a:tabLst/>
              <a:defRPr sz="1800" kern="1200">
                <a:solidFill>
                  <a:schemeClr val="tx1"/>
                </a:solidFill>
                <a:latin typeface="+mn-lt"/>
                <a:ea typeface="+mn-ea"/>
                <a:cs typeface="+mn-cs"/>
              </a:defRPr>
            </a:lvl2pPr>
            <a:lvl3pPr marL="360000" marR="0" indent="-180975" algn="l" defTabSz="914400" rtl="0" eaLnBrk="1" fontAlgn="auto" latinLnBrk="0" hangingPunct="1">
              <a:lnSpc>
                <a:spcPct val="100000"/>
              </a:lnSpc>
              <a:spcBef>
                <a:spcPts val="600"/>
              </a:spcBef>
              <a:spcAft>
                <a:spcPts val="0"/>
              </a:spcAft>
              <a:buClr>
                <a:schemeClr val="accent2"/>
              </a:buClr>
              <a:buSzPct val="100000"/>
              <a:buFont typeface="Arial" pitchFamily="34" charset="0"/>
              <a:buChar char="–"/>
              <a:tabLst/>
              <a:defRPr sz="1600" kern="1200">
                <a:solidFill>
                  <a:schemeClr val="tx1"/>
                </a:solidFill>
                <a:latin typeface="+mn-lt"/>
                <a:ea typeface="+mn-ea"/>
                <a:cs typeface="+mn-cs"/>
              </a:defRPr>
            </a:lvl3pPr>
            <a:lvl4pPr marL="533400" marR="0" indent="-177800" algn="l" defTabSz="914400" rtl="0" eaLnBrk="1" fontAlgn="auto" latinLnBrk="0" hangingPunct="1">
              <a:lnSpc>
                <a:spcPct val="100000"/>
              </a:lnSpc>
              <a:spcBef>
                <a:spcPts val="600"/>
              </a:spcBef>
              <a:spcAft>
                <a:spcPts val="0"/>
              </a:spcAft>
              <a:buClr>
                <a:schemeClr val="accent2"/>
              </a:buClr>
              <a:buSzPct val="100000"/>
              <a:buFont typeface="Arial" pitchFamily="34" charset="0"/>
              <a:buChar char="–"/>
              <a:tabLst/>
              <a:defRPr sz="1600" kern="1200">
                <a:solidFill>
                  <a:schemeClr val="tx1"/>
                </a:solidFill>
                <a:latin typeface="+mn-lt"/>
                <a:ea typeface="+mn-ea"/>
                <a:cs typeface="+mn-cs"/>
              </a:defRPr>
            </a:lvl4pPr>
            <a:lvl5pPr marL="540000" indent="-180000" algn="l" defTabSz="914400" rtl="0" eaLnBrk="1" latinLnBrk="0" hangingPunct="1">
              <a:spcBef>
                <a:spcPts val="250"/>
              </a:spcBef>
              <a:buClr>
                <a:schemeClr val="accent2"/>
              </a:buClr>
              <a:buSzPct val="100000"/>
              <a:buFont typeface="Courier New" pitchFamily="49" charset="0"/>
              <a:buChar char="o"/>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sz="1400"/>
              <a:t>If you need to split quantity of a line item into multiple delivery date, follow the steps below.</a:t>
            </a:r>
          </a:p>
          <a:p>
            <a:r>
              <a:rPr lang="en-US" sz="1400" b="1"/>
              <a:t>Example: </a:t>
            </a:r>
            <a:r>
              <a:rPr lang="en-US" sz="1400"/>
              <a:t>Line item with 15 items to be delivered by December 5</a:t>
            </a:r>
            <a:r>
              <a:rPr lang="en-US" sz="1400" baseline="30000"/>
              <a:t>th </a:t>
            </a:r>
            <a:r>
              <a:rPr lang="en-US" sz="1400"/>
              <a:t>and 5 items – on December 15</a:t>
            </a:r>
            <a:r>
              <a:rPr lang="en-US" sz="1400" baseline="30000"/>
              <a:t>th</a:t>
            </a:r>
            <a:r>
              <a:rPr lang="en-US" sz="1400"/>
              <a:t>. </a:t>
            </a:r>
          </a:p>
          <a:p>
            <a:pPr marL="342265" indent="-342265">
              <a:spcBef>
                <a:spcPts val="600"/>
              </a:spcBef>
              <a:buClr>
                <a:srgbClr val="0070F2"/>
              </a:buClr>
              <a:buSzPct val="100000"/>
              <a:buFont typeface="+mj-lt"/>
              <a:buAutoNum type="arabicPeriod"/>
            </a:pPr>
            <a:r>
              <a:rPr lang="en-US" sz="1400"/>
              <a:t>Copy the initial line.</a:t>
            </a:r>
          </a:p>
          <a:p>
            <a:pPr marL="342265" indent="-342265">
              <a:spcBef>
                <a:spcPts val="600"/>
              </a:spcBef>
              <a:buClr>
                <a:srgbClr val="0070F2"/>
              </a:buClr>
              <a:buSzPct val="100000"/>
              <a:buFont typeface="+mj-lt"/>
              <a:buAutoNum type="arabicPeriod"/>
            </a:pPr>
            <a:r>
              <a:rPr lang="en-US" sz="1400"/>
              <a:t>Fill the order confirmation number on both lines.</a:t>
            </a:r>
          </a:p>
          <a:p>
            <a:pPr marL="342265" indent="-342265">
              <a:spcBef>
                <a:spcPts val="600"/>
              </a:spcBef>
              <a:buClr>
                <a:srgbClr val="0070F2"/>
              </a:buClr>
              <a:buSzPct val="100000"/>
              <a:buFont typeface="+mj-lt"/>
              <a:buAutoNum type="arabicPeriod"/>
            </a:pPr>
            <a:r>
              <a:rPr lang="en-US" sz="1400"/>
              <a:t>In the </a:t>
            </a:r>
            <a:r>
              <a:rPr lang="en-US" sz="1400" b="1"/>
              <a:t>Confirmation quantity </a:t>
            </a:r>
            <a:r>
              <a:rPr lang="en-US" sz="1400"/>
              <a:t>field update the number as per example.</a:t>
            </a:r>
          </a:p>
          <a:p>
            <a:pPr marL="342265" indent="-342265">
              <a:spcBef>
                <a:spcPts val="600"/>
              </a:spcBef>
              <a:buClr>
                <a:srgbClr val="0070F2"/>
              </a:buClr>
              <a:buSzPct val="100000"/>
              <a:buFont typeface="+mj-lt"/>
              <a:buAutoNum type="arabicPeriod"/>
            </a:pPr>
            <a:r>
              <a:rPr lang="en-US" sz="1400"/>
              <a:t>Adjust the dates accordingly to each of the lines.</a:t>
            </a:r>
          </a:p>
          <a:p>
            <a:pPr>
              <a:lnSpc>
                <a:spcPts val="1699"/>
              </a:lnSpc>
              <a:spcBef>
                <a:spcPts val="600"/>
              </a:spcBef>
              <a:buClr>
                <a:srgbClr val="F0AB00"/>
              </a:buClr>
              <a:buSzPct val="120000"/>
            </a:pPr>
            <a:endParaRPr lang="en-US" sz="1400" b="1">
              <a:solidFill>
                <a:srgbClr val="002A86"/>
              </a:solidFill>
            </a:endParaRPr>
          </a:p>
          <a:p>
            <a:pPr>
              <a:lnSpc>
                <a:spcPts val="1699"/>
              </a:lnSpc>
              <a:spcBef>
                <a:spcPts val="600"/>
              </a:spcBef>
              <a:buClr>
                <a:srgbClr val="F0AB00"/>
              </a:buClr>
              <a:buSzPct val="120000"/>
            </a:pPr>
            <a:r>
              <a:rPr lang="en-US" sz="1400" b="1">
                <a:solidFill>
                  <a:srgbClr val="0070F2"/>
                </a:solidFill>
              </a:rPr>
              <a:t>Note: </a:t>
            </a:r>
          </a:p>
          <a:p>
            <a:pPr marL="170815" indent="-170815">
              <a:lnSpc>
                <a:spcPts val="1699"/>
              </a:lnSpc>
              <a:spcBef>
                <a:spcPts val="600"/>
              </a:spcBef>
              <a:buClr>
                <a:srgbClr val="0070F2"/>
              </a:buClr>
              <a:buSzPct val="120000"/>
              <a:buFont typeface="Arial" panose="020B0604020202020204" pitchFamily="34" charset="0"/>
              <a:buChar char="•"/>
            </a:pPr>
            <a:r>
              <a:rPr lang="en-US" sz="1400" kern="0">
                <a:ea typeface="Arial Unicode MS"/>
                <a:cs typeface="Arial Unicode MS"/>
              </a:rPr>
              <a:t>The total of the quantity in each line must always be equal to the initial order line quantity.</a:t>
            </a:r>
          </a:p>
          <a:p>
            <a:pPr marL="170815" indent="-170815">
              <a:lnSpc>
                <a:spcPts val="1699"/>
              </a:lnSpc>
              <a:spcBef>
                <a:spcPts val="600"/>
              </a:spcBef>
              <a:buClr>
                <a:srgbClr val="0070F2"/>
              </a:buClr>
              <a:buSzPct val="120000"/>
              <a:buFont typeface="Arial" panose="020B0604020202020204" pitchFamily="34" charset="0"/>
              <a:buChar char="•"/>
            </a:pPr>
            <a:r>
              <a:rPr lang="en-US" sz="1400" kern="0">
                <a:ea typeface="Arial Unicode MS"/>
                <a:cs typeface="Arial Unicode MS"/>
              </a:rPr>
              <a:t>In case of price update, the price of the different confirmation lines against a single PO line must always be identical.</a:t>
            </a:r>
          </a:p>
          <a:p>
            <a:pPr marL="170815" indent="-170815">
              <a:lnSpc>
                <a:spcPts val="1699"/>
              </a:lnSpc>
              <a:spcBef>
                <a:spcPts val="600"/>
              </a:spcBef>
              <a:buClr>
                <a:srgbClr val="0070F2"/>
              </a:buClr>
              <a:buSzPct val="120000"/>
              <a:buFont typeface="Arial" panose="020B0604020202020204" pitchFamily="34" charset="0"/>
              <a:buChar char="•"/>
            </a:pPr>
            <a:r>
              <a:rPr lang="en-US" sz="1400"/>
              <a:t>I</a:t>
            </a:r>
            <a:r>
              <a:rPr lang="en-US" sz="1400">
                <a:solidFill>
                  <a:srgbClr val="000000"/>
                </a:solidFill>
                <a:effectLst/>
                <a:ea typeface="Times New Roman" panose="02020603050405020304" pitchFamily="18" charset="0"/>
                <a:cs typeface="Calibri"/>
              </a:rPr>
              <a:t>f the customer is masking the price as $0, then the supplier must fill in 0.00 as the price and make sure the currency field is filled in. Otherwise the OC will fail.</a:t>
            </a:r>
            <a:endParaRPr lang="en-US" sz="1400" kern="0">
              <a:ea typeface="Arial Unicode MS" pitchFamily="34" charset="-128"/>
              <a:cs typeface="Arial Unicode MS" pitchFamily="34" charset="-128"/>
            </a:endParaRPr>
          </a:p>
          <a:p>
            <a:pPr>
              <a:spcBef>
                <a:spcPts val="600"/>
              </a:spcBef>
            </a:pPr>
            <a:endParaRPr lang="en-US" sz="1300"/>
          </a:p>
        </p:txBody>
      </p:sp>
      <p:sp>
        <p:nvSpPr>
          <p:cNvPr id="2" name="Title 1">
            <a:extLst>
              <a:ext uri="{FF2B5EF4-FFF2-40B4-BE49-F238E27FC236}">
                <a16:creationId xmlns:a16="http://schemas.microsoft.com/office/drawing/2014/main" id="{1B182A8F-E7CF-C4FE-5F18-58D614FE6228}"/>
              </a:ext>
            </a:extLst>
          </p:cNvPr>
          <p:cNvSpPr>
            <a:spLocks noGrp="1"/>
          </p:cNvSpPr>
          <p:nvPr>
            <p:ph type="title"/>
          </p:nvPr>
        </p:nvSpPr>
        <p:spPr>
          <a:xfrm>
            <a:off x="503870" y="504000"/>
            <a:ext cx="11183564" cy="738664"/>
          </a:xfrm>
        </p:spPr>
        <p:txBody>
          <a:bodyPr/>
          <a:lstStyle/>
          <a:p>
            <a:r>
              <a:rPr lang="en-US" sz="2400" b="0" dirty="0"/>
              <a:t>Order Confirmation</a:t>
            </a:r>
            <a:br>
              <a:rPr lang="en-US" sz="2400" b="0" dirty="0"/>
            </a:br>
            <a:r>
              <a:rPr lang="en-US" sz="2400" b="0" spc="50" dirty="0">
                <a:solidFill>
                  <a:srgbClr val="0070F2"/>
                </a:solidFill>
                <a:highlight>
                  <a:srgbClr val="FFFF00"/>
                </a:highlight>
                <a:cs typeface="Arial" panose="020B0604020202020204" pitchFamily="34" charset="0"/>
              </a:rPr>
              <a:t>Mass OC Upload – </a:t>
            </a:r>
            <a:r>
              <a:rPr lang="en-US" sz="2400" b="0" dirty="0">
                <a:solidFill>
                  <a:srgbClr val="0070F2"/>
                </a:solidFill>
                <a:highlight>
                  <a:srgbClr val="FFFF00"/>
                </a:highlight>
              </a:rPr>
              <a:t>Split of a Line Into Multiple Delivery Dates</a:t>
            </a:r>
            <a:endParaRPr lang="en-US" dirty="0">
              <a:highlight>
                <a:srgbClr val="FFFF00"/>
              </a:highlight>
            </a:endParaRPr>
          </a:p>
        </p:txBody>
      </p:sp>
      <p:grpSp>
        <p:nvGrpSpPr>
          <p:cNvPr id="3" name="Group 2">
            <a:extLst>
              <a:ext uri="{FF2B5EF4-FFF2-40B4-BE49-F238E27FC236}">
                <a16:creationId xmlns:a16="http://schemas.microsoft.com/office/drawing/2014/main" id="{E7E09C50-7653-492A-91B5-AB8B6595E7B8}"/>
              </a:ext>
            </a:extLst>
          </p:cNvPr>
          <p:cNvGrpSpPr/>
          <p:nvPr/>
        </p:nvGrpSpPr>
        <p:grpSpPr>
          <a:xfrm>
            <a:off x="5048012" y="2257562"/>
            <a:ext cx="6638662" cy="2106058"/>
            <a:chOff x="5048012" y="2257562"/>
            <a:chExt cx="6904762" cy="2190476"/>
          </a:xfrm>
        </p:grpSpPr>
        <p:pic>
          <p:nvPicPr>
            <p:cNvPr id="11" name="Picture 10">
              <a:extLst>
                <a:ext uri="{FF2B5EF4-FFF2-40B4-BE49-F238E27FC236}">
                  <a16:creationId xmlns:a16="http://schemas.microsoft.com/office/drawing/2014/main" id="{11613EEE-E372-9081-CE10-A6CC4A265304}"/>
                </a:ext>
              </a:extLst>
            </p:cNvPr>
            <p:cNvPicPr>
              <a:picLocks noChangeAspect="1"/>
            </p:cNvPicPr>
            <p:nvPr/>
          </p:nvPicPr>
          <p:blipFill>
            <a:blip r:embed="rId3"/>
            <a:stretch>
              <a:fillRect/>
            </a:stretch>
          </p:blipFill>
          <p:spPr>
            <a:xfrm>
              <a:off x="5048012" y="2257562"/>
              <a:ext cx="6904762" cy="2190476"/>
            </a:xfrm>
            <a:prstGeom prst="rect">
              <a:avLst/>
            </a:prstGeom>
            <a:ln>
              <a:solidFill>
                <a:srgbClr val="00144A"/>
              </a:solidFill>
            </a:ln>
          </p:spPr>
        </p:pic>
        <p:sp>
          <p:nvSpPr>
            <p:cNvPr id="7" name="Oval 6">
              <a:extLst>
                <a:ext uri="{FF2B5EF4-FFF2-40B4-BE49-F238E27FC236}">
                  <a16:creationId xmlns:a16="http://schemas.microsoft.com/office/drawing/2014/main" id="{A93F751A-AD35-9733-753B-F26A5426FD9A}"/>
                </a:ext>
              </a:extLst>
            </p:cNvPr>
            <p:cNvSpPr/>
            <p:nvPr/>
          </p:nvSpPr>
          <p:spPr bwMode="gray">
            <a:xfrm>
              <a:off x="5981352" y="4049573"/>
              <a:ext cx="228600" cy="228600"/>
            </a:xfrm>
            <a:prstGeom prst="ellipse">
              <a:avLst/>
            </a:prstGeom>
            <a:solidFill>
              <a:srgbClr val="0070F2"/>
            </a:solidFill>
            <a:ln w="6350" algn="ctr">
              <a:solidFill>
                <a:srgbClr val="0070F2"/>
              </a:solidFill>
              <a:miter lim="800000"/>
              <a:headEnd/>
              <a:tailEnd/>
            </a:ln>
          </p:spPr>
          <p:txBody>
            <a:bodyPr lIns="89977" tIns="71981" rIns="89977" bIns="71981" rtlCol="0" anchor="ctr"/>
            <a:lstStyle/>
            <a:p>
              <a:pPr algn="ctr" fontAlgn="base">
                <a:spcBef>
                  <a:spcPct val="50000"/>
                </a:spcBef>
                <a:spcAft>
                  <a:spcPct val="0"/>
                </a:spcAft>
                <a:buClr>
                  <a:srgbClr val="F0AB00"/>
                </a:buClr>
                <a:buSzPct val="80000"/>
              </a:pPr>
              <a:r>
                <a:rPr lang="en-US" sz="1200" kern="0">
                  <a:solidFill>
                    <a:schemeClr val="bg1"/>
                  </a:solidFill>
                  <a:latin typeface="+mn-lt"/>
                  <a:ea typeface="Arial Unicode MS" pitchFamily="34" charset="-128"/>
                  <a:cs typeface="Arial Unicode MS" pitchFamily="34" charset="-128"/>
                </a:rPr>
                <a:t>1</a:t>
              </a:r>
            </a:p>
          </p:txBody>
        </p:sp>
        <p:sp>
          <p:nvSpPr>
            <p:cNvPr id="9" name="Oval 8">
              <a:extLst>
                <a:ext uri="{FF2B5EF4-FFF2-40B4-BE49-F238E27FC236}">
                  <a16:creationId xmlns:a16="http://schemas.microsoft.com/office/drawing/2014/main" id="{C5E13558-7A69-A39E-BE1F-0A34067D5D37}"/>
                </a:ext>
              </a:extLst>
            </p:cNvPr>
            <p:cNvSpPr/>
            <p:nvPr/>
          </p:nvSpPr>
          <p:spPr bwMode="gray">
            <a:xfrm>
              <a:off x="6469312" y="3391214"/>
              <a:ext cx="228600" cy="228600"/>
            </a:xfrm>
            <a:prstGeom prst="ellipse">
              <a:avLst/>
            </a:prstGeom>
            <a:solidFill>
              <a:srgbClr val="0070F2"/>
            </a:solidFill>
            <a:ln w="6350" algn="ctr">
              <a:solidFill>
                <a:srgbClr val="0070F2"/>
              </a:solidFill>
              <a:miter lim="800000"/>
              <a:headEnd/>
              <a:tailEnd/>
            </a:ln>
          </p:spPr>
          <p:txBody>
            <a:bodyPr lIns="89977" tIns="71981" rIns="89977" bIns="71981" rtlCol="0" anchor="ctr"/>
            <a:lstStyle/>
            <a:p>
              <a:pPr algn="ctr" fontAlgn="base">
                <a:spcBef>
                  <a:spcPct val="50000"/>
                </a:spcBef>
                <a:spcAft>
                  <a:spcPct val="0"/>
                </a:spcAft>
                <a:buClr>
                  <a:srgbClr val="F0AB00"/>
                </a:buClr>
                <a:buSzPct val="80000"/>
              </a:pPr>
              <a:r>
                <a:rPr lang="en-US" sz="1200" kern="0">
                  <a:solidFill>
                    <a:schemeClr val="bg1"/>
                  </a:solidFill>
                  <a:latin typeface="+mn-lt"/>
                  <a:ea typeface="Arial Unicode MS" pitchFamily="34" charset="-128"/>
                  <a:cs typeface="Arial Unicode MS" pitchFamily="34" charset="-128"/>
                </a:rPr>
                <a:t>2</a:t>
              </a:r>
            </a:p>
          </p:txBody>
        </p:sp>
        <p:sp>
          <p:nvSpPr>
            <p:cNvPr id="10" name="Oval 9">
              <a:extLst>
                <a:ext uri="{FF2B5EF4-FFF2-40B4-BE49-F238E27FC236}">
                  <a16:creationId xmlns:a16="http://schemas.microsoft.com/office/drawing/2014/main" id="{7DC9476F-96DB-E386-7A0C-1645BE9574A1}"/>
                </a:ext>
              </a:extLst>
            </p:cNvPr>
            <p:cNvSpPr/>
            <p:nvPr/>
          </p:nvSpPr>
          <p:spPr bwMode="gray">
            <a:xfrm>
              <a:off x="8969255" y="3384408"/>
              <a:ext cx="228600" cy="228600"/>
            </a:xfrm>
            <a:prstGeom prst="ellipse">
              <a:avLst/>
            </a:prstGeom>
            <a:solidFill>
              <a:srgbClr val="0070F2"/>
            </a:solidFill>
            <a:ln w="6350" algn="ctr">
              <a:solidFill>
                <a:srgbClr val="0070F2"/>
              </a:solidFill>
              <a:miter lim="800000"/>
              <a:headEnd/>
              <a:tailEnd/>
            </a:ln>
          </p:spPr>
          <p:txBody>
            <a:bodyPr lIns="89977" tIns="71981" rIns="89977" bIns="71981" rtlCol="0" anchor="ctr"/>
            <a:lstStyle/>
            <a:p>
              <a:pPr algn="ctr" fontAlgn="base">
                <a:spcBef>
                  <a:spcPct val="50000"/>
                </a:spcBef>
                <a:spcAft>
                  <a:spcPct val="0"/>
                </a:spcAft>
                <a:buClr>
                  <a:srgbClr val="F0AB00"/>
                </a:buClr>
                <a:buSzPct val="80000"/>
              </a:pPr>
              <a:r>
                <a:rPr lang="en-US" sz="1200" kern="0">
                  <a:solidFill>
                    <a:schemeClr val="bg1"/>
                  </a:solidFill>
                  <a:latin typeface="+mn-lt"/>
                  <a:ea typeface="Arial Unicode MS" pitchFamily="34" charset="-128"/>
                  <a:cs typeface="Arial Unicode MS" pitchFamily="34" charset="-128"/>
                </a:rPr>
                <a:t>3</a:t>
              </a:r>
            </a:p>
          </p:txBody>
        </p:sp>
        <p:sp>
          <p:nvSpPr>
            <p:cNvPr id="12" name="Oval 11">
              <a:extLst>
                <a:ext uri="{FF2B5EF4-FFF2-40B4-BE49-F238E27FC236}">
                  <a16:creationId xmlns:a16="http://schemas.microsoft.com/office/drawing/2014/main" id="{DFCE7615-8A7F-B955-CE35-D79C54EA551B}"/>
                </a:ext>
              </a:extLst>
            </p:cNvPr>
            <p:cNvSpPr/>
            <p:nvPr/>
          </p:nvSpPr>
          <p:spPr bwMode="gray">
            <a:xfrm>
              <a:off x="11686674" y="3391214"/>
              <a:ext cx="228600" cy="228600"/>
            </a:xfrm>
            <a:prstGeom prst="ellipse">
              <a:avLst/>
            </a:prstGeom>
            <a:solidFill>
              <a:srgbClr val="0070F2"/>
            </a:solidFill>
            <a:ln w="6350" algn="ctr">
              <a:solidFill>
                <a:srgbClr val="0070F2"/>
              </a:solidFill>
              <a:miter lim="800000"/>
              <a:headEnd/>
              <a:tailEnd/>
            </a:ln>
          </p:spPr>
          <p:txBody>
            <a:bodyPr lIns="89977" tIns="71981" rIns="89977" bIns="71981" rtlCol="0" anchor="ctr"/>
            <a:lstStyle/>
            <a:p>
              <a:pPr algn="ctr" fontAlgn="base">
                <a:spcBef>
                  <a:spcPct val="50000"/>
                </a:spcBef>
                <a:spcAft>
                  <a:spcPct val="0"/>
                </a:spcAft>
                <a:buClr>
                  <a:srgbClr val="F0AB00"/>
                </a:buClr>
                <a:buSzPct val="80000"/>
              </a:pPr>
              <a:r>
                <a:rPr lang="en-US" sz="1200" kern="0">
                  <a:solidFill>
                    <a:schemeClr val="bg1"/>
                  </a:solidFill>
                  <a:latin typeface="+mn-lt"/>
                  <a:ea typeface="Arial Unicode MS" pitchFamily="34" charset="-128"/>
                  <a:cs typeface="Arial Unicode MS" pitchFamily="34" charset="-128"/>
                </a:rPr>
                <a:t>4</a:t>
              </a:r>
            </a:p>
          </p:txBody>
        </p:sp>
      </p:grpSp>
    </p:spTree>
    <p:extLst>
      <p:ext uri="{BB962C8B-B14F-4D97-AF65-F5344CB8AC3E}">
        <p14:creationId xmlns:p14="http://schemas.microsoft.com/office/powerpoint/2010/main" val="194191135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1F913C0C-3534-81C5-4EC3-E956905E213A}"/>
              </a:ext>
            </a:extLst>
          </p:cNvPr>
          <p:cNvPicPr>
            <a:picLocks noChangeAspect="1"/>
          </p:cNvPicPr>
          <p:nvPr/>
        </p:nvPicPr>
        <p:blipFill>
          <a:blip r:embed="rId3"/>
          <a:stretch>
            <a:fillRect/>
          </a:stretch>
        </p:blipFill>
        <p:spPr>
          <a:xfrm>
            <a:off x="7799179" y="999647"/>
            <a:ext cx="3888255" cy="2738421"/>
          </a:xfrm>
          <a:prstGeom prst="rect">
            <a:avLst/>
          </a:prstGeom>
          <a:ln>
            <a:solidFill>
              <a:srgbClr val="00144A"/>
            </a:solidFill>
          </a:ln>
        </p:spPr>
      </p:pic>
      <p:pic>
        <p:nvPicPr>
          <p:cNvPr id="12" name="Picture 11">
            <a:extLst>
              <a:ext uri="{FF2B5EF4-FFF2-40B4-BE49-F238E27FC236}">
                <a16:creationId xmlns:a16="http://schemas.microsoft.com/office/drawing/2014/main" id="{88CCFAA2-ECA8-4867-93CD-7DD74A08BBB2}"/>
              </a:ext>
            </a:extLst>
          </p:cNvPr>
          <p:cNvPicPr>
            <a:picLocks noChangeAspect="1"/>
          </p:cNvPicPr>
          <p:nvPr/>
        </p:nvPicPr>
        <p:blipFill>
          <a:blip r:embed="rId4"/>
          <a:stretch>
            <a:fillRect/>
          </a:stretch>
        </p:blipFill>
        <p:spPr>
          <a:xfrm>
            <a:off x="8758870" y="5326993"/>
            <a:ext cx="1968873" cy="1243499"/>
          </a:xfrm>
          <a:prstGeom prst="rect">
            <a:avLst/>
          </a:prstGeom>
          <a:ln>
            <a:solidFill>
              <a:srgbClr val="00144A"/>
            </a:solidFill>
          </a:ln>
        </p:spPr>
      </p:pic>
      <p:sp>
        <p:nvSpPr>
          <p:cNvPr id="5" name="Title 4">
            <a:extLst>
              <a:ext uri="{FF2B5EF4-FFF2-40B4-BE49-F238E27FC236}">
                <a16:creationId xmlns:a16="http://schemas.microsoft.com/office/drawing/2014/main" id="{B74FF136-B732-30CF-D960-46E71730893D}"/>
              </a:ext>
            </a:extLst>
          </p:cNvPr>
          <p:cNvSpPr>
            <a:spLocks noGrp="1"/>
          </p:cNvSpPr>
          <p:nvPr>
            <p:ph type="title"/>
          </p:nvPr>
        </p:nvSpPr>
        <p:spPr>
          <a:xfrm>
            <a:off x="503870" y="504000"/>
            <a:ext cx="11183564" cy="738664"/>
          </a:xfrm>
        </p:spPr>
        <p:txBody>
          <a:bodyPr/>
          <a:lstStyle/>
          <a:p>
            <a:r>
              <a:rPr lang="en-US" sz="2400" b="0" dirty="0"/>
              <a:t>Order Confirmation</a:t>
            </a:r>
            <a:br>
              <a:rPr lang="en-US" sz="2400" b="0" dirty="0"/>
            </a:br>
            <a:r>
              <a:rPr lang="en-US" sz="2400" b="0" spc="50" dirty="0">
                <a:solidFill>
                  <a:srgbClr val="0070F2"/>
                </a:solidFill>
                <a:highlight>
                  <a:srgbClr val="FFFF00"/>
                </a:highlight>
                <a:cs typeface="Arial" panose="020B0604020202020204" pitchFamily="34" charset="0"/>
              </a:rPr>
              <a:t>Mass OC Upload – </a:t>
            </a:r>
            <a:r>
              <a:rPr lang="en-US" sz="2400" b="0" dirty="0">
                <a:solidFill>
                  <a:srgbClr val="0070F2"/>
                </a:solidFill>
                <a:highlight>
                  <a:srgbClr val="FFFF00"/>
                </a:highlight>
              </a:rPr>
              <a:t>Reupload the Template</a:t>
            </a:r>
            <a:endParaRPr lang="en-US" dirty="0">
              <a:highlight>
                <a:srgbClr val="FFFF00"/>
              </a:highlight>
            </a:endParaRPr>
          </a:p>
        </p:txBody>
      </p:sp>
      <p:sp>
        <p:nvSpPr>
          <p:cNvPr id="3" name="Text Placeholder 2">
            <a:extLst>
              <a:ext uri="{FF2B5EF4-FFF2-40B4-BE49-F238E27FC236}">
                <a16:creationId xmlns:a16="http://schemas.microsoft.com/office/drawing/2014/main" id="{53037C31-F27C-454E-BE4B-B3B1F95434C6}"/>
              </a:ext>
            </a:extLst>
          </p:cNvPr>
          <p:cNvSpPr>
            <a:spLocks noGrp="1"/>
          </p:cNvSpPr>
          <p:nvPr>
            <p:ph type="body" sz="quarter" idx="4294967295"/>
          </p:nvPr>
        </p:nvSpPr>
        <p:spPr>
          <a:xfrm>
            <a:off x="500510" y="1565776"/>
            <a:ext cx="5150482" cy="4943475"/>
          </a:xfrm>
        </p:spPr>
        <p:txBody>
          <a:bodyPr>
            <a:noAutofit/>
          </a:bodyPr>
          <a:lstStyle/>
          <a:p>
            <a:pPr>
              <a:spcBef>
                <a:spcPts val="600"/>
              </a:spcBef>
              <a:buSzPct val="100000"/>
            </a:pPr>
            <a:r>
              <a:rPr lang="en-US" sz="1400"/>
              <a:t>Reupload updated Excel report from the </a:t>
            </a:r>
            <a:r>
              <a:rPr lang="en-US" sz="1400" b="1"/>
              <a:t>Uploads/Downloads </a:t>
            </a:r>
            <a:r>
              <a:rPr lang="en-US" sz="1400"/>
              <a:t>screen&gt; </a:t>
            </a:r>
            <a:r>
              <a:rPr lang="en-US" sz="1400" b="1"/>
              <a:t>Uploads</a:t>
            </a:r>
            <a:r>
              <a:rPr lang="en-US" sz="1400"/>
              <a:t> sub-tab.</a:t>
            </a:r>
          </a:p>
          <a:p>
            <a:pPr marL="347368" indent="-347368">
              <a:spcBef>
                <a:spcPts val="600"/>
              </a:spcBef>
              <a:buClr>
                <a:srgbClr val="0070F2"/>
              </a:buClr>
              <a:buSzPct val="100000"/>
              <a:buFont typeface="+mj-lt"/>
              <a:buAutoNum type="arabicPeriod"/>
            </a:pPr>
            <a:r>
              <a:rPr lang="en-US" sz="1400"/>
              <a:t>Click </a:t>
            </a:r>
            <a:r>
              <a:rPr lang="en-US" sz="1400" b="1"/>
              <a:t>Upload</a:t>
            </a:r>
            <a:r>
              <a:rPr lang="en-US" sz="1400"/>
              <a:t> button. A new window will pop up.</a:t>
            </a:r>
          </a:p>
          <a:p>
            <a:pPr marL="347368" indent="-347368">
              <a:spcBef>
                <a:spcPts val="600"/>
              </a:spcBef>
              <a:buClr>
                <a:srgbClr val="0070F2"/>
              </a:buClr>
              <a:buSzPct val="100000"/>
              <a:buFont typeface="+mj-lt"/>
              <a:buAutoNum type="arabicPeriod"/>
            </a:pPr>
            <a:r>
              <a:rPr lang="en-US" sz="1400"/>
              <a:t>Fill in all mandatory fields and set a type as </a:t>
            </a:r>
            <a:r>
              <a:rPr lang="en-US" sz="1400" b="1"/>
              <a:t>Order Confirmation</a:t>
            </a:r>
            <a:r>
              <a:rPr lang="en-US" sz="1400"/>
              <a:t>. </a:t>
            </a:r>
          </a:p>
          <a:p>
            <a:pPr marL="347368" indent="-347368">
              <a:spcBef>
                <a:spcPts val="600"/>
              </a:spcBef>
              <a:buClr>
                <a:srgbClr val="0070F2"/>
              </a:buClr>
              <a:buSzPct val="100000"/>
              <a:buFont typeface="+mj-lt"/>
              <a:buAutoNum type="arabicPeriod"/>
            </a:pPr>
            <a:r>
              <a:rPr lang="en-US" sz="1400"/>
              <a:t>Upload updated spreadsheet.</a:t>
            </a:r>
          </a:p>
          <a:p>
            <a:pPr marL="342900" indent="-342900">
              <a:spcBef>
                <a:spcPts val="600"/>
              </a:spcBef>
              <a:buClr>
                <a:srgbClr val="0070F2"/>
              </a:buClr>
              <a:buSzPct val="100000"/>
              <a:buFont typeface="+mj-lt"/>
              <a:buAutoNum type="arabicPeriod"/>
            </a:pPr>
            <a:r>
              <a:rPr lang="en-US" sz="1400"/>
              <a:t>The status column displays whether upload was successful or not:</a:t>
            </a:r>
          </a:p>
          <a:p>
            <a:pPr marL="522653" lvl="1" indent="-342797">
              <a:buClr>
                <a:srgbClr val="0070F2"/>
              </a:buClr>
              <a:buSzPct val="120000"/>
            </a:pPr>
            <a:r>
              <a:rPr lang="en-US" sz="1400"/>
              <a:t>If upload is successful, the status will turn into </a:t>
            </a:r>
            <a:r>
              <a:rPr lang="en-US" sz="1400" b="1"/>
              <a:t>Completed</a:t>
            </a:r>
            <a:r>
              <a:rPr lang="en-US" sz="1400"/>
              <a:t>. Order status will be updated with confirmed quantities, price or date.</a:t>
            </a:r>
          </a:p>
          <a:p>
            <a:pPr marL="522653" lvl="1" indent="-342797">
              <a:buClr>
                <a:srgbClr val="0070F2"/>
              </a:buClr>
              <a:buSzPct val="120000"/>
            </a:pPr>
            <a:r>
              <a:rPr lang="en-US" sz="1400"/>
              <a:t>If the status changes to </a:t>
            </a:r>
            <a:r>
              <a:rPr lang="en-US" sz="1400" b="1"/>
              <a:t>Failed</a:t>
            </a:r>
            <a:r>
              <a:rPr lang="en-US" sz="1400"/>
              <a:t>, you need to download the audit log to view the errors.</a:t>
            </a:r>
          </a:p>
          <a:p>
            <a:pPr marL="522653" lvl="1" indent="-342797">
              <a:buClr>
                <a:srgbClr val="0070F2"/>
              </a:buClr>
              <a:buSzPct val="120000"/>
            </a:pPr>
            <a:r>
              <a:rPr lang="en-US" sz="1400"/>
              <a:t>If the status changes to </a:t>
            </a:r>
            <a:r>
              <a:rPr lang="en-US" sz="1400" b="1"/>
              <a:t>Completed With Errors</a:t>
            </a:r>
            <a:r>
              <a:rPr lang="en-US" sz="1400"/>
              <a:t>, you need to download the audit log to view the lines with errors. </a:t>
            </a:r>
          </a:p>
          <a:p>
            <a:pPr>
              <a:spcBef>
                <a:spcPts val="600"/>
              </a:spcBef>
            </a:pPr>
            <a:r>
              <a:rPr lang="en-US" sz="1400" b="1">
                <a:solidFill>
                  <a:srgbClr val="0070F2"/>
                </a:solidFill>
              </a:rPr>
              <a:t>Note: </a:t>
            </a:r>
          </a:p>
          <a:p>
            <a:pPr marL="285664" indent="-285664">
              <a:spcBef>
                <a:spcPts val="600"/>
              </a:spcBef>
              <a:buClr>
                <a:srgbClr val="0070F2"/>
              </a:buClr>
              <a:buSzPct val="120000"/>
              <a:buFont typeface="Arial" panose="020B0604020202020204" pitchFamily="34" charset="0"/>
              <a:buChar char="•"/>
            </a:pPr>
            <a:r>
              <a:rPr lang="en-US" sz="1400" kern="0">
                <a:ea typeface="Arial Unicode MS" pitchFamily="34" charset="-128"/>
                <a:cs typeface="Arial Unicode MS" pitchFamily="34" charset="-128"/>
              </a:rPr>
              <a:t>If you do not want to confirm some of the lines at the moment of upload, do not forget to </a:t>
            </a:r>
            <a:r>
              <a:rPr lang="en-US" sz="1400" b="1" kern="0">
                <a:ea typeface="Arial Unicode MS" pitchFamily="34" charset="-128"/>
                <a:cs typeface="Arial Unicode MS" pitchFamily="34" charset="-128"/>
              </a:rPr>
              <a:t>delete</a:t>
            </a:r>
            <a:r>
              <a:rPr lang="en-US" sz="1400" kern="0">
                <a:ea typeface="Arial Unicode MS" pitchFamily="34" charset="-128"/>
                <a:cs typeface="Arial Unicode MS" pitchFamily="34" charset="-128"/>
              </a:rPr>
              <a:t> them from the upload file. </a:t>
            </a:r>
            <a:endParaRPr lang="en-US" sz="1400"/>
          </a:p>
          <a:p>
            <a:pPr>
              <a:spcBef>
                <a:spcPts val="600"/>
              </a:spcBef>
            </a:pPr>
            <a:endParaRPr lang="en-US" sz="1400" i="1"/>
          </a:p>
          <a:p>
            <a:pPr marL="347368" indent="-347368">
              <a:spcBef>
                <a:spcPts val="600"/>
              </a:spcBef>
              <a:buFont typeface="+mj-lt"/>
              <a:buAutoNum type="arabicPeriod"/>
            </a:pPr>
            <a:endParaRPr lang="en-US" sz="1400"/>
          </a:p>
        </p:txBody>
      </p:sp>
      <p:sp>
        <p:nvSpPr>
          <p:cNvPr id="8" name="Oval 7">
            <a:extLst>
              <a:ext uri="{FF2B5EF4-FFF2-40B4-BE49-F238E27FC236}">
                <a16:creationId xmlns:a16="http://schemas.microsoft.com/office/drawing/2014/main" id="{E0A0566B-D886-7EFE-0388-68401E4DB2B7}"/>
              </a:ext>
            </a:extLst>
          </p:cNvPr>
          <p:cNvSpPr/>
          <p:nvPr/>
        </p:nvSpPr>
        <p:spPr bwMode="gray">
          <a:xfrm>
            <a:off x="8443452" y="2827001"/>
            <a:ext cx="228600" cy="228600"/>
          </a:xfrm>
          <a:prstGeom prst="ellipse">
            <a:avLst/>
          </a:prstGeom>
          <a:solidFill>
            <a:srgbClr val="0070F2"/>
          </a:solidFill>
          <a:ln w="6350" algn="ctr">
            <a:solidFill>
              <a:srgbClr val="0070F2"/>
            </a:solidFill>
            <a:miter lim="800000"/>
            <a:headEnd/>
            <a:tailEnd/>
          </a:ln>
        </p:spPr>
        <p:txBody>
          <a:bodyPr lIns="89977" tIns="71981" rIns="89977" bIns="71981" rtlCol="0" anchor="ctr"/>
          <a:lstStyle/>
          <a:p>
            <a:pPr algn="ctr" fontAlgn="base">
              <a:spcBef>
                <a:spcPct val="50000"/>
              </a:spcBef>
              <a:spcAft>
                <a:spcPct val="0"/>
              </a:spcAft>
              <a:buClr>
                <a:srgbClr val="F0AB00"/>
              </a:buClr>
              <a:buSzPct val="80000"/>
            </a:pPr>
            <a:r>
              <a:rPr lang="en-US" sz="1200" kern="0">
                <a:solidFill>
                  <a:schemeClr val="bg1"/>
                </a:solidFill>
                <a:latin typeface="+mn-lt"/>
                <a:ea typeface="Arial Unicode MS" pitchFamily="34" charset="-128"/>
                <a:cs typeface="Arial Unicode MS" pitchFamily="34" charset="-128"/>
              </a:rPr>
              <a:t>1</a:t>
            </a:r>
          </a:p>
        </p:txBody>
      </p:sp>
      <p:grpSp>
        <p:nvGrpSpPr>
          <p:cNvPr id="2" name="Group 1">
            <a:extLst>
              <a:ext uri="{FF2B5EF4-FFF2-40B4-BE49-F238E27FC236}">
                <a16:creationId xmlns:a16="http://schemas.microsoft.com/office/drawing/2014/main" id="{05F74CE8-163B-9C80-2217-1E10C71942B9}"/>
              </a:ext>
            </a:extLst>
          </p:cNvPr>
          <p:cNvGrpSpPr/>
          <p:nvPr/>
        </p:nvGrpSpPr>
        <p:grpSpPr>
          <a:xfrm>
            <a:off x="5736656" y="3810595"/>
            <a:ext cx="5950778" cy="1443871"/>
            <a:chOff x="5736656" y="3868894"/>
            <a:chExt cx="6455346" cy="1566297"/>
          </a:xfrm>
        </p:grpSpPr>
        <p:pic>
          <p:nvPicPr>
            <p:cNvPr id="14" name="Picture 13">
              <a:extLst>
                <a:ext uri="{FF2B5EF4-FFF2-40B4-BE49-F238E27FC236}">
                  <a16:creationId xmlns:a16="http://schemas.microsoft.com/office/drawing/2014/main" id="{4974A7A5-9CBE-11C1-441F-2D0E7C76FD70}"/>
                </a:ext>
              </a:extLst>
            </p:cNvPr>
            <p:cNvPicPr>
              <a:picLocks noChangeAspect="1"/>
            </p:cNvPicPr>
            <p:nvPr/>
          </p:nvPicPr>
          <p:blipFill>
            <a:blip r:embed="rId5"/>
            <a:stretch>
              <a:fillRect/>
            </a:stretch>
          </p:blipFill>
          <p:spPr>
            <a:xfrm>
              <a:off x="5736656" y="3868894"/>
              <a:ext cx="6455346" cy="1566297"/>
            </a:xfrm>
            <a:prstGeom prst="rect">
              <a:avLst/>
            </a:prstGeom>
            <a:ln>
              <a:solidFill>
                <a:srgbClr val="00144A"/>
              </a:solidFill>
            </a:ln>
          </p:spPr>
        </p:pic>
        <p:sp>
          <p:nvSpPr>
            <p:cNvPr id="10" name="Oval 9">
              <a:extLst>
                <a:ext uri="{FF2B5EF4-FFF2-40B4-BE49-F238E27FC236}">
                  <a16:creationId xmlns:a16="http://schemas.microsoft.com/office/drawing/2014/main" id="{9C0AA631-4CD7-F7FA-A3A9-36CD89D3CD53}"/>
                </a:ext>
              </a:extLst>
            </p:cNvPr>
            <p:cNvSpPr/>
            <p:nvPr/>
          </p:nvSpPr>
          <p:spPr bwMode="gray">
            <a:xfrm>
              <a:off x="9453483" y="4000753"/>
              <a:ext cx="228600" cy="228600"/>
            </a:xfrm>
            <a:prstGeom prst="ellipse">
              <a:avLst/>
            </a:prstGeom>
            <a:solidFill>
              <a:srgbClr val="0070F2"/>
            </a:solidFill>
            <a:ln w="6350" algn="ctr">
              <a:solidFill>
                <a:srgbClr val="0070F2"/>
              </a:solidFill>
              <a:miter lim="800000"/>
              <a:headEnd/>
              <a:tailEnd/>
            </a:ln>
          </p:spPr>
          <p:txBody>
            <a:bodyPr lIns="89977" tIns="71981" rIns="89977" bIns="71981" rtlCol="0" anchor="ctr"/>
            <a:lstStyle/>
            <a:p>
              <a:pPr algn="ctr" fontAlgn="base">
                <a:spcBef>
                  <a:spcPct val="50000"/>
                </a:spcBef>
                <a:spcAft>
                  <a:spcPct val="0"/>
                </a:spcAft>
                <a:buClr>
                  <a:srgbClr val="F0AB00"/>
                </a:buClr>
                <a:buSzPct val="80000"/>
              </a:pPr>
              <a:r>
                <a:rPr lang="en-US" sz="1200" kern="0">
                  <a:solidFill>
                    <a:schemeClr val="bg1"/>
                  </a:solidFill>
                  <a:latin typeface="+mn-lt"/>
                  <a:ea typeface="Arial Unicode MS" pitchFamily="34" charset="-128"/>
                  <a:cs typeface="Arial Unicode MS" pitchFamily="34" charset="-128"/>
                </a:rPr>
                <a:t>2</a:t>
              </a:r>
            </a:p>
          </p:txBody>
        </p:sp>
        <p:sp>
          <p:nvSpPr>
            <p:cNvPr id="11" name="Oval 10">
              <a:extLst>
                <a:ext uri="{FF2B5EF4-FFF2-40B4-BE49-F238E27FC236}">
                  <a16:creationId xmlns:a16="http://schemas.microsoft.com/office/drawing/2014/main" id="{1442B3E3-2B4D-EA92-0F4B-803549B7B7A9}"/>
                </a:ext>
              </a:extLst>
            </p:cNvPr>
            <p:cNvSpPr/>
            <p:nvPr/>
          </p:nvSpPr>
          <p:spPr bwMode="gray">
            <a:xfrm>
              <a:off x="10812113" y="4986672"/>
              <a:ext cx="228600" cy="228600"/>
            </a:xfrm>
            <a:prstGeom prst="ellipse">
              <a:avLst/>
            </a:prstGeom>
            <a:solidFill>
              <a:srgbClr val="0070F2"/>
            </a:solidFill>
            <a:ln w="6350" algn="ctr">
              <a:solidFill>
                <a:srgbClr val="0070F2"/>
              </a:solidFill>
              <a:miter lim="800000"/>
              <a:headEnd/>
              <a:tailEnd/>
            </a:ln>
          </p:spPr>
          <p:txBody>
            <a:bodyPr lIns="89977" tIns="71981" rIns="89977" bIns="71981" rtlCol="0" anchor="ctr"/>
            <a:lstStyle/>
            <a:p>
              <a:pPr algn="ctr" fontAlgn="base">
                <a:spcBef>
                  <a:spcPct val="50000"/>
                </a:spcBef>
                <a:spcAft>
                  <a:spcPct val="0"/>
                </a:spcAft>
                <a:buClr>
                  <a:srgbClr val="F0AB00"/>
                </a:buClr>
                <a:buSzPct val="80000"/>
              </a:pPr>
              <a:r>
                <a:rPr lang="en-US" sz="1200" kern="0">
                  <a:solidFill>
                    <a:schemeClr val="bg1"/>
                  </a:solidFill>
                  <a:latin typeface="+mn-lt"/>
                  <a:ea typeface="Arial Unicode MS" pitchFamily="34" charset="-128"/>
                  <a:cs typeface="Arial Unicode MS" pitchFamily="34" charset="-128"/>
                </a:rPr>
                <a:t>3</a:t>
              </a:r>
            </a:p>
          </p:txBody>
        </p:sp>
      </p:grpSp>
      <p:sp>
        <p:nvSpPr>
          <p:cNvPr id="13" name="Oval 12">
            <a:extLst>
              <a:ext uri="{FF2B5EF4-FFF2-40B4-BE49-F238E27FC236}">
                <a16:creationId xmlns:a16="http://schemas.microsoft.com/office/drawing/2014/main" id="{8475CC99-8CB8-0AD3-FF0F-3B89452EE3CF}"/>
              </a:ext>
            </a:extLst>
          </p:cNvPr>
          <p:cNvSpPr/>
          <p:nvPr/>
        </p:nvSpPr>
        <p:spPr bwMode="gray">
          <a:xfrm>
            <a:off x="8378726" y="5357989"/>
            <a:ext cx="228600" cy="228600"/>
          </a:xfrm>
          <a:prstGeom prst="ellipse">
            <a:avLst/>
          </a:prstGeom>
          <a:solidFill>
            <a:srgbClr val="0070F2"/>
          </a:solidFill>
          <a:ln w="6350" algn="ctr">
            <a:solidFill>
              <a:srgbClr val="0070F2"/>
            </a:solidFill>
            <a:miter lim="800000"/>
            <a:headEnd/>
            <a:tailEnd/>
          </a:ln>
        </p:spPr>
        <p:txBody>
          <a:bodyPr lIns="89977" tIns="71981" rIns="89977" bIns="71981" rtlCol="0" anchor="ctr"/>
          <a:lstStyle/>
          <a:p>
            <a:pPr algn="ctr" fontAlgn="base">
              <a:spcBef>
                <a:spcPct val="50000"/>
              </a:spcBef>
              <a:spcAft>
                <a:spcPct val="0"/>
              </a:spcAft>
              <a:buClr>
                <a:srgbClr val="F0AB00"/>
              </a:buClr>
              <a:buSzPct val="80000"/>
            </a:pPr>
            <a:r>
              <a:rPr lang="en-US" sz="1200" kern="0">
                <a:solidFill>
                  <a:schemeClr val="bg1"/>
                </a:solidFill>
                <a:latin typeface="+mn-lt"/>
                <a:ea typeface="Arial Unicode MS" pitchFamily="34" charset="-128"/>
                <a:cs typeface="Arial Unicode MS" pitchFamily="34" charset="-128"/>
              </a:rPr>
              <a:t>4</a:t>
            </a:r>
          </a:p>
        </p:txBody>
      </p:sp>
    </p:spTree>
    <p:extLst>
      <p:ext uri="{BB962C8B-B14F-4D97-AF65-F5344CB8AC3E}">
        <p14:creationId xmlns:p14="http://schemas.microsoft.com/office/powerpoint/2010/main" val="345115330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id="{6ABD5A0C-D4BE-4288-8B3E-5CBE2526C7C2}"/>
              </a:ext>
            </a:extLst>
          </p:cNvPr>
          <p:cNvSpPr txBox="1"/>
          <p:nvPr/>
        </p:nvSpPr>
        <p:spPr>
          <a:xfrm>
            <a:off x="505674" y="1614138"/>
            <a:ext cx="3725667" cy="4899033"/>
          </a:xfrm>
          <a:prstGeom prst="rect">
            <a:avLst/>
          </a:prstGeom>
          <a:noFill/>
        </p:spPr>
        <p:txBody>
          <a:bodyPr wrap="square" lIns="0" tIns="0" rIns="0" bIns="0" rtlCol="0" anchor="t">
            <a:noAutofit/>
          </a:bodyPr>
          <a:lstStyle/>
          <a:p>
            <a:pPr>
              <a:lnSpc>
                <a:spcPts val="1699"/>
              </a:lnSpc>
              <a:spcAft>
                <a:spcPts val="600"/>
              </a:spcAft>
              <a:buClr>
                <a:srgbClr val="F0AB00"/>
              </a:buClr>
              <a:buSzPct val="120000"/>
            </a:pPr>
            <a:r>
              <a:rPr lang="en-US" sz="1400">
                <a:latin typeface="+mn-lt"/>
              </a:rPr>
              <a:t>It is possible to update line items, for example for a new delivery date in case of delay. customer will receive a new confirmation.</a:t>
            </a:r>
          </a:p>
          <a:p>
            <a:pPr>
              <a:lnSpc>
                <a:spcPts val="1699"/>
              </a:lnSpc>
              <a:spcAft>
                <a:spcPts val="600"/>
              </a:spcAft>
              <a:buClr>
                <a:srgbClr val="F0AB00"/>
              </a:buClr>
              <a:buSzPct val="120000"/>
            </a:pPr>
            <a:r>
              <a:rPr lang="en-US" sz="1400">
                <a:latin typeface="+mn-lt"/>
              </a:rPr>
              <a:t>From </a:t>
            </a:r>
            <a:r>
              <a:rPr lang="en-US" sz="1400" b="1">
                <a:latin typeface="+mn-lt"/>
              </a:rPr>
              <a:t>Orders &gt; Orders and Releases</a:t>
            </a:r>
          </a:p>
          <a:p>
            <a:pPr>
              <a:lnSpc>
                <a:spcPts val="1699"/>
              </a:lnSpc>
              <a:spcAft>
                <a:spcPts val="600"/>
              </a:spcAft>
              <a:buClr>
                <a:srgbClr val="F0AB00"/>
              </a:buClr>
              <a:buSzPct val="120000"/>
            </a:pPr>
            <a:r>
              <a:rPr lang="en-US" sz="1400">
                <a:latin typeface="+mn-lt"/>
              </a:rPr>
              <a:t>OR</a:t>
            </a:r>
          </a:p>
          <a:p>
            <a:pPr>
              <a:lnSpc>
                <a:spcPts val="1699"/>
              </a:lnSpc>
              <a:spcAft>
                <a:spcPts val="600"/>
              </a:spcAft>
              <a:buClr>
                <a:srgbClr val="F0AB00"/>
              </a:buClr>
              <a:buSzPct val="120000"/>
            </a:pPr>
            <a:r>
              <a:rPr lang="en-US" sz="1400">
                <a:latin typeface="+mn-lt"/>
              </a:rPr>
              <a:t>From the </a:t>
            </a:r>
            <a:r>
              <a:rPr lang="en-US" sz="1400" b="1">
                <a:latin typeface="+mn-lt"/>
              </a:rPr>
              <a:t>Workbench:</a:t>
            </a:r>
            <a:endParaRPr lang="en-US" sz="1400">
              <a:latin typeface="+mn-lt"/>
            </a:endParaRPr>
          </a:p>
          <a:p>
            <a:pPr marL="227965" indent="-227965">
              <a:lnSpc>
                <a:spcPts val="1699"/>
              </a:lnSpc>
              <a:spcAft>
                <a:spcPts val="600"/>
              </a:spcAft>
              <a:buClr>
                <a:srgbClr val="0070F2"/>
              </a:buClr>
              <a:buSzPct val="100000"/>
              <a:buFont typeface="+mj-lt"/>
              <a:buAutoNum type="arabicPeriod"/>
            </a:pPr>
            <a:r>
              <a:rPr lang="en-US" sz="1400">
                <a:latin typeface="+mn-lt"/>
              </a:rPr>
              <a:t>Go to </a:t>
            </a:r>
            <a:r>
              <a:rPr lang="en-US" sz="1400" b="1">
                <a:latin typeface="+mn-lt"/>
              </a:rPr>
              <a:t>Items to confirm</a:t>
            </a:r>
            <a:r>
              <a:rPr lang="en-US" sz="1400">
                <a:latin typeface="+mn-lt"/>
              </a:rPr>
              <a:t> tile.</a:t>
            </a:r>
          </a:p>
          <a:p>
            <a:pPr marL="227965" indent="-227965">
              <a:lnSpc>
                <a:spcPts val="1699"/>
              </a:lnSpc>
              <a:spcAft>
                <a:spcPts val="600"/>
              </a:spcAft>
              <a:buClr>
                <a:srgbClr val="0070F2"/>
              </a:buClr>
              <a:buSzPct val="100000"/>
              <a:buFont typeface="+mj-lt"/>
              <a:buAutoNum type="arabicPeriod"/>
            </a:pPr>
            <a:r>
              <a:rPr lang="en-US" sz="1400">
                <a:latin typeface="+mn-lt"/>
              </a:rPr>
              <a:t>Use filters to identify already confirmed lines. </a:t>
            </a:r>
          </a:p>
          <a:p>
            <a:pPr marL="227965" indent="-227965">
              <a:lnSpc>
                <a:spcPts val="1699"/>
              </a:lnSpc>
              <a:spcAft>
                <a:spcPts val="600"/>
              </a:spcAft>
              <a:buClr>
                <a:srgbClr val="0070F2"/>
              </a:buClr>
              <a:buSzPct val="100000"/>
              <a:buFont typeface="+mj-lt"/>
              <a:buAutoNum type="arabicPeriod"/>
            </a:pPr>
            <a:r>
              <a:rPr lang="en-US" sz="1400">
                <a:latin typeface="+mn-lt"/>
              </a:rPr>
              <a:t>Click             below Actions and select </a:t>
            </a:r>
            <a:r>
              <a:rPr lang="en-US" sz="1400" b="1">
                <a:latin typeface="+mn-lt"/>
              </a:rPr>
              <a:t>Update line items.</a:t>
            </a:r>
          </a:p>
          <a:p>
            <a:pPr marL="227965" indent="-227965">
              <a:lnSpc>
                <a:spcPts val="1699"/>
              </a:lnSpc>
              <a:spcAft>
                <a:spcPts val="600"/>
              </a:spcAft>
              <a:buClr>
                <a:srgbClr val="0070F2"/>
              </a:buClr>
              <a:buSzPct val="100000"/>
              <a:buFont typeface="+mj-lt"/>
              <a:buAutoNum type="arabicPeriod"/>
            </a:pPr>
            <a:r>
              <a:rPr lang="en-US" sz="1400">
                <a:latin typeface="+mn-lt"/>
              </a:rPr>
              <a:t>Update line items as needed. Click </a:t>
            </a:r>
            <a:r>
              <a:rPr lang="en-US" sz="1400" b="1">
                <a:latin typeface="+mn-lt"/>
              </a:rPr>
              <a:t>Details</a:t>
            </a:r>
            <a:r>
              <a:rPr lang="en-US" sz="1400">
                <a:latin typeface="+mn-lt"/>
              </a:rPr>
              <a:t> to update delivery date or price. </a:t>
            </a:r>
          </a:p>
          <a:p>
            <a:pPr marL="227965" indent="-227965">
              <a:lnSpc>
                <a:spcPts val="1699"/>
              </a:lnSpc>
              <a:spcAft>
                <a:spcPts val="600"/>
              </a:spcAft>
              <a:buClr>
                <a:srgbClr val="0070F2"/>
              </a:buClr>
              <a:buSzPct val="100000"/>
              <a:buFont typeface="+mj-lt"/>
              <a:buAutoNum type="arabicPeriod"/>
            </a:pPr>
            <a:r>
              <a:rPr lang="en-US" sz="1400">
                <a:latin typeface="+mn-lt"/>
              </a:rPr>
              <a:t>Click </a:t>
            </a:r>
            <a:r>
              <a:rPr lang="en-US" sz="1400" b="1">
                <a:latin typeface="+mn-lt"/>
              </a:rPr>
              <a:t>Next</a:t>
            </a:r>
            <a:r>
              <a:rPr lang="en-US" sz="1400">
                <a:latin typeface="+mn-lt"/>
              </a:rPr>
              <a:t> and submit order confirmation.</a:t>
            </a:r>
          </a:p>
          <a:p>
            <a:pPr>
              <a:lnSpc>
                <a:spcPts val="1699"/>
              </a:lnSpc>
              <a:spcAft>
                <a:spcPts val="600"/>
              </a:spcAft>
              <a:buClr>
                <a:srgbClr val="F0AB00"/>
              </a:buClr>
              <a:buSzPct val="100000"/>
            </a:pPr>
            <a:r>
              <a:rPr lang="en-US" sz="1400" b="1">
                <a:solidFill>
                  <a:srgbClr val="0070F2"/>
                </a:solidFill>
                <a:latin typeface="+mn-lt"/>
              </a:rPr>
              <a:t>Note: </a:t>
            </a:r>
            <a:r>
              <a:rPr lang="en-US" sz="1400">
                <a:latin typeface="+mn-lt"/>
              </a:rPr>
              <a:t>The PO will get updated with the split of the confirmed quantity. You can reconfirm the line only partially and split the line again. The order confirmation will be updated.</a:t>
            </a:r>
            <a:endParaRPr lang="en-US" sz="1400">
              <a:solidFill>
                <a:srgbClr val="002A86"/>
              </a:solidFill>
              <a:latin typeface="+mn-lt"/>
            </a:endParaRPr>
          </a:p>
          <a:p>
            <a:pPr marL="227965" indent="-227965">
              <a:lnSpc>
                <a:spcPts val="1699"/>
              </a:lnSpc>
              <a:spcAft>
                <a:spcPts val="600"/>
              </a:spcAft>
              <a:buClr>
                <a:srgbClr val="F0AB00"/>
              </a:buClr>
              <a:buSzPct val="100000"/>
              <a:buFont typeface="+mj-lt"/>
              <a:buAutoNum type="arabicPeriod"/>
            </a:pPr>
            <a:endParaRPr lang="en-US" sz="1400"/>
          </a:p>
        </p:txBody>
      </p:sp>
      <p:pic>
        <p:nvPicPr>
          <p:cNvPr id="3" name="Picture 2">
            <a:extLst>
              <a:ext uri="{FF2B5EF4-FFF2-40B4-BE49-F238E27FC236}">
                <a16:creationId xmlns:a16="http://schemas.microsoft.com/office/drawing/2014/main" id="{451DCB76-91BC-445A-B9A0-2E09905CECDB}"/>
              </a:ext>
            </a:extLst>
          </p:cNvPr>
          <p:cNvPicPr>
            <a:picLocks noChangeAspect="1"/>
          </p:cNvPicPr>
          <p:nvPr/>
        </p:nvPicPr>
        <p:blipFill>
          <a:blip r:embed="rId3"/>
          <a:stretch>
            <a:fillRect/>
          </a:stretch>
        </p:blipFill>
        <p:spPr>
          <a:xfrm>
            <a:off x="1215200" y="3961176"/>
            <a:ext cx="365697" cy="274273"/>
          </a:xfrm>
          <a:prstGeom prst="rect">
            <a:avLst/>
          </a:prstGeom>
        </p:spPr>
      </p:pic>
      <p:sp>
        <p:nvSpPr>
          <p:cNvPr id="9" name="Title 8">
            <a:extLst>
              <a:ext uri="{FF2B5EF4-FFF2-40B4-BE49-F238E27FC236}">
                <a16:creationId xmlns:a16="http://schemas.microsoft.com/office/drawing/2014/main" id="{B85B3528-1C41-643A-389D-4B8965920B08}"/>
              </a:ext>
            </a:extLst>
          </p:cNvPr>
          <p:cNvSpPr>
            <a:spLocks noGrp="1"/>
          </p:cNvSpPr>
          <p:nvPr>
            <p:ph type="title"/>
          </p:nvPr>
        </p:nvSpPr>
        <p:spPr>
          <a:xfrm>
            <a:off x="503870" y="504000"/>
            <a:ext cx="11183564" cy="738664"/>
          </a:xfrm>
        </p:spPr>
        <p:txBody>
          <a:bodyPr/>
          <a:lstStyle/>
          <a:p>
            <a:r>
              <a:rPr lang="en-US" sz="2400" b="0"/>
              <a:t>Order Confirmation </a:t>
            </a:r>
            <a:br>
              <a:rPr lang="en-US" sz="2400" b="0"/>
            </a:br>
            <a:r>
              <a:rPr lang="en-US" sz="2400" b="0">
                <a:solidFill>
                  <a:srgbClr val="0070F2"/>
                </a:solidFill>
              </a:rPr>
              <a:t>Update line items </a:t>
            </a:r>
            <a:endParaRPr lang="en-US" sz="2400"/>
          </a:p>
        </p:txBody>
      </p:sp>
      <p:grpSp>
        <p:nvGrpSpPr>
          <p:cNvPr id="4" name="Group 3">
            <a:extLst>
              <a:ext uri="{FF2B5EF4-FFF2-40B4-BE49-F238E27FC236}">
                <a16:creationId xmlns:a16="http://schemas.microsoft.com/office/drawing/2014/main" id="{D488154C-CD7C-10D8-50F1-2B81D64ECE5A}"/>
              </a:ext>
            </a:extLst>
          </p:cNvPr>
          <p:cNvGrpSpPr/>
          <p:nvPr/>
        </p:nvGrpSpPr>
        <p:grpSpPr>
          <a:xfrm>
            <a:off x="4379715" y="489799"/>
            <a:ext cx="7306611" cy="6023372"/>
            <a:chOff x="4224381" y="367553"/>
            <a:chExt cx="7834270" cy="6458360"/>
          </a:xfrm>
        </p:grpSpPr>
        <p:pic>
          <p:nvPicPr>
            <p:cNvPr id="20" name="Picture 19">
              <a:extLst>
                <a:ext uri="{FF2B5EF4-FFF2-40B4-BE49-F238E27FC236}">
                  <a16:creationId xmlns:a16="http://schemas.microsoft.com/office/drawing/2014/main" id="{21EF96E3-74AC-0EBB-28B1-07EC9A798037}"/>
                </a:ext>
              </a:extLst>
            </p:cNvPr>
            <p:cNvPicPr>
              <a:picLocks noChangeAspect="1"/>
            </p:cNvPicPr>
            <p:nvPr/>
          </p:nvPicPr>
          <p:blipFill>
            <a:blip r:embed="rId4"/>
            <a:stretch>
              <a:fillRect/>
            </a:stretch>
          </p:blipFill>
          <p:spPr>
            <a:xfrm>
              <a:off x="9893588" y="6446070"/>
              <a:ext cx="1601670" cy="379843"/>
            </a:xfrm>
            <a:prstGeom prst="rect">
              <a:avLst/>
            </a:prstGeom>
            <a:ln>
              <a:solidFill>
                <a:srgbClr val="00144A"/>
              </a:solidFill>
            </a:ln>
          </p:spPr>
        </p:pic>
        <p:pic>
          <p:nvPicPr>
            <p:cNvPr id="23" name="Picture 22">
              <a:extLst>
                <a:ext uri="{FF2B5EF4-FFF2-40B4-BE49-F238E27FC236}">
                  <a16:creationId xmlns:a16="http://schemas.microsoft.com/office/drawing/2014/main" id="{9A2C5898-E98E-E5DC-015A-059CE91736FB}"/>
                </a:ext>
              </a:extLst>
            </p:cNvPr>
            <p:cNvPicPr>
              <a:picLocks noChangeAspect="1"/>
            </p:cNvPicPr>
            <p:nvPr/>
          </p:nvPicPr>
          <p:blipFill>
            <a:blip r:embed="rId5"/>
            <a:stretch>
              <a:fillRect/>
            </a:stretch>
          </p:blipFill>
          <p:spPr>
            <a:xfrm>
              <a:off x="5298658" y="1482049"/>
              <a:ext cx="6759993" cy="1087245"/>
            </a:xfrm>
            <a:prstGeom prst="rect">
              <a:avLst/>
            </a:prstGeom>
            <a:ln>
              <a:solidFill>
                <a:srgbClr val="00144A"/>
              </a:solidFill>
            </a:ln>
          </p:spPr>
        </p:pic>
        <p:pic>
          <p:nvPicPr>
            <p:cNvPr id="2" name="Picture 1">
              <a:extLst>
                <a:ext uri="{FF2B5EF4-FFF2-40B4-BE49-F238E27FC236}">
                  <a16:creationId xmlns:a16="http://schemas.microsoft.com/office/drawing/2014/main" id="{8953DF9E-69E6-9111-F59F-E8620DE02509}"/>
                </a:ext>
              </a:extLst>
            </p:cNvPr>
            <p:cNvPicPr>
              <a:picLocks noChangeAspect="1"/>
            </p:cNvPicPr>
            <p:nvPr/>
          </p:nvPicPr>
          <p:blipFill>
            <a:blip r:embed="rId6"/>
            <a:stretch>
              <a:fillRect/>
            </a:stretch>
          </p:blipFill>
          <p:spPr>
            <a:xfrm>
              <a:off x="4248059" y="367553"/>
              <a:ext cx="7810592" cy="1061736"/>
            </a:xfrm>
            <a:prstGeom prst="rect">
              <a:avLst/>
            </a:prstGeom>
            <a:ln>
              <a:solidFill>
                <a:srgbClr val="00144A"/>
              </a:solidFill>
            </a:ln>
          </p:spPr>
        </p:pic>
        <p:pic>
          <p:nvPicPr>
            <p:cNvPr id="7" name="Picture 6">
              <a:extLst>
                <a:ext uri="{FF2B5EF4-FFF2-40B4-BE49-F238E27FC236}">
                  <a16:creationId xmlns:a16="http://schemas.microsoft.com/office/drawing/2014/main" id="{17B3C058-9A3F-A5A1-A117-D818358C4CB4}"/>
                </a:ext>
              </a:extLst>
            </p:cNvPr>
            <p:cNvPicPr>
              <a:picLocks noChangeAspect="1"/>
            </p:cNvPicPr>
            <p:nvPr/>
          </p:nvPicPr>
          <p:blipFill>
            <a:blip r:embed="rId7"/>
            <a:stretch>
              <a:fillRect/>
            </a:stretch>
          </p:blipFill>
          <p:spPr>
            <a:xfrm>
              <a:off x="4224381" y="1656351"/>
              <a:ext cx="1039960" cy="750823"/>
            </a:xfrm>
            <a:prstGeom prst="rect">
              <a:avLst/>
            </a:prstGeom>
            <a:ln>
              <a:solidFill>
                <a:srgbClr val="00144A"/>
              </a:solidFill>
            </a:ln>
          </p:spPr>
        </p:pic>
        <p:pic>
          <p:nvPicPr>
            <p:cNvPr id="12" name="Picture 11">
              <a:extLst>
                <a:ext uri="{FF2B5EF4-FFF2-40B4-BE49-F238E27FC236}">
                  <a16:creationId xmlns:a16="http://schemas.microsoft.com/office/drawing/2014/main" id="{3E349432-2D99-3ABC-9F32-A42ED46DC3D7}"/>
                </a:ext>
              </a:extLst>
            </p:cNvPr>
            <p:cNvPicPr>
              <a:picLocks noChangeAspect="1"/>
            </p:cNvPicPr>
            <p:nvPr/>
          </p:nvPicPr>
          <p:blipFill>
            <a:blip r:embed="rId8"/>
            <a:stretch>
              <a:fillRect/>
            </a:stretch>
          </p:blipFill>
          <p:spPr>
            <a:xfrm>
              <a:off x="4231341" y="2661721"/>
              <a:ext cx="7827310" cy="1346401"/>
            </a:xfrm>
            <a:prstGeom prst="rect">
              <a:avLst/>
            </a:prstGeom>
            <a:ln>
              <a:solidFill>
                <a:srgbClr val="00144A"/>
              </a:solidFill>
            </a:ln>
          </p:spPr>
        </p:pic>
        <p:pic>
          <p:nvPicPr>
            <p:cNvPr id="16" name="Picture 15">
              <a:extLst>
                <a:ext uri="{FF2B5EF4-FFF2-40B4-BE49-F238E27FC236}">
                  <a16:creationId xmlns:a16="http://schemas.microsoft.com/office/drawing/2014/main" id="{39C69ECD-D187-9767-FD50-42FA1AE89D41}"/>
                </a:ext>
              </a:extLst>
            </p:cNvPr>
            <p:cNvPicPr>
              <a:picLocks noChangeAspect="1"/>
            </p:cNvPicPr>
            <p:nvPr/>
          </p:nvPicPr>
          <p:blipFill>
            <a:blip r:embed="rId9"/>
            <a:stretch>
              <a:fillRect/>
            </a:stretch>
          </p:blipFill>
          <p:spPr>
            <a:xfrm>
              <a:off x="5167387" y="4089621"/>
              <a:ext cx="6390624" cy="2262050"/>
            </a:xfrm>
            <a:prstGeom prst="rect">
              <a:avLst/>
            </a:prstGeom>
            <a:ln>
              <a:solidFill>
                <a:srgbClr val="00144A"/>
              </a:solidFill>
            </a:ln>
          </p:spPr>
        </p:pic>
        <p:sp>
          <p:nvSpPr>
            <p:cNvPr id="13" name="Oval 12">
              <a:extLst>
                <a:ext uri="{FF2B5EF4-FFF2-40B4-BE49-F238E27FC236}">
                  <a16:creationId xmlns:a16="http://schemas.microsoft.com/office/drawing/2014/main" id="{3C9CA1E9-EC04-2CC7-F70E-DCBDDCEC3951}"/>
                </a:ext>
              </a:extLst>
            </p:cNvPr>
            <p:cNvSpPr/>
            <p:nvPr/>
          </p:nvSpPr>
          <p:spPr bwMode="gray">
            <a:xfrm>
              <a:off x="4304403" y="1574852"/>
              <a:ext cx="228600" cy="228600"/>
            </a:xfrm>
            <a:prstGeom prst="ellipse">
              <a:avLst/>
            </a:prstGeom>
            <a:solidFill>
              <a:srgbClr val="0070F2"/>
            </a:solidFill>
            <a:ln w="6350" algn="ctr">
              <a:solidFill>
                <a:srgbClr val="0070F2"/>
              </a:solidFill>
              <a:miter lim="800000"/>
              <a:headEnd/>
              <a:tailEnd/>
            </a:ln>
          </p:spPr>
          <p:txBody>
            <a:bodyPr lIns="89977" tIns="71981" rIns="89977" bIns="71981" rtlCol="0" anchor="ctr"/>
            <a:lstStyle/>
            <a:p>
              <a:pPr algn="ctr" fontAlgn="base">
                <a:spcBef>
                  <a:spcPct val="50000"/>
                </a:spcBef>
                <a:spcAft>
                  <a:spcPct val="0"/>
                </a:spcAft>
                <a:buClr>
                  <a:srgbClr val="F0AB00"/>
                </a:buClr>
                <a:buSzPct val="80000"/>
              </a:pPr>
              <a:r>
                <a:rPr lang="en-US" sz="1200" kern="0">
                  <a:solidFill>
                    <a:schemeClr val="bg1"/>
                  </a:solidFill>
                  <a:latin typeface="+mn-lt"/>
                  <a:ea typeface="Arial Unicode MS" pitchFamily="34" charset="-128"/>
                  <a:cs typeface="Arial Unicode MS" pitchFamily="34" charset="-128"/>
                </a:rPr>
                <a:t>1</a:t>
              </a:r>
            </a:p>
          </p:txBody>
        </p:sp>
        <p:sp>
          <p:nvSpPr>
            <p:cNvPr id="14" name="Oval 13">
              <a:extLst>
                <a:ext uri="{FF2B5EF4-FFF2-40B4-BE49-F238E27FC236}">
                  <a16:creationId xmlns:a16="http://schemas.microsoft.com/office/drawing/2014/main" id="{93BC8D5C-7FC5-7FE7-F35A-ED7C002223D7}"/>
                </a:ext>
              </a:extLst>
            </p:cNvPr>
            <p:cNvSpPr/>
            <p:nvPr/>
          </p:nvSpPr>
          <p:spPr bwMode="gray">
            <a:xfrm>
              <a:off x="11710465" y="1724029"/>
              <a:ext cx="228600" cy="228600"/>
            </a:xfrm>
            <a:prstGeom prst="ellipse">
              <a:avLst/>
            </a:prstGeom>
            <a:solidFill>
              <a:srgbClr val="0070F2"/>
            </a:solidFill>
            <a:ln w="6350" algn="ctr">
              <a:solidFill>
                <a:srgbClr val="0070F2"/>
              </a:solidFill>
              <a:miter lim="800000"/>
              <a:headEnd/>
              <a:tailEnd/>
            </a:ln>
          </p:spPr>
          <p:txBody>
            <a:bodyPr lIns="89977" tIns="71981" rIns="89977" bIns="71981" rtlCol="0" anchor="ctr"/>
            <a:lstStyle/>
            <a:p>
              <a:pPr algn="ctr" fontAlgn="base">
                <a:spcBef>
                  <a:spcPct val="50000"/>
                </a:spcBef>
                <a:spcAft>
                  <a:spcPct val="0"/>
                </a:spcAft>
                <a:buClr>
                  <a:srgbClr val="F0AB00"/>
                </a:buClr>
                <a:buSzPct val="80000"/>
              </a:pPr>
              <a:r>
                <a:rPr lang="en-US" sz="1200" kern="0">
                  <a:solidFill>
                    <a:schemeClr val="bg1"/>
                  </a:solidFill>
                  <a:latin typeface="+mn-lt"/>
                  <a:ea typeface="Arial Unicode MS" pitchFamily="34" charset="-128"/>
                  <a:cs typeface="Arial Unicode MS" pitchFamily="34" charset="-128"/>
                </a:rPr>
                <a:t>2</a:t>
              </a:r>
            </a:p>
          </p:txBody>
        </p:sp>
        <p:sp>
          <p:nvSpPr>
            <p:cNvPr id="15" name="Oval 14">
              <a:extLst>
                <a:ext uri="{FF2B5EF4-FFF2-40B4-BE49-F238E27FC236}">
                  <a16:creationId xmlns:a16="http://schemas.microsoft.com/office/drawing/2014/main" id="{545E0E1D-81EF-9152-EDBF-A6921D19E122}"/>
                </a:ext>
              </a:extLst>
            </p:cNvPr>
            <p:cNvSpPr/>
            <p:nvPr/>
          </p:nvSpPr>
          <p:spPr bwMode="gray">
            <a:xfrm>
              <a:off x="11457726" y="3109098"/>
              <a:ext cx="228600" cy="228600"/>
            </a:xfrm>
            <a:prstGeom prst="ellipse">
              <a:avLst/>
            </a:prstGeom>
            <a:solidFill>
              <a:srgbClr val="0070F2"/>
            </a:solidFill>
            <a:ln w="6350" algn="ctr">
              <a:solidFill>
                <a:srgbClr val="0070F2"/>
              </a:solidFill>
              <a:miter lim="800000"/>
              <a:headEnd/>
              <a:tailEnd/>
            </a:ln>
          </p:spPr>
          <p:txBody>
            <a:bodyPr lIns="89977" tIns="71981" rIns="89977" bIns="71981" rtlCol="0" anchor="ctr"/>
            <a:lstStyle/>
            <a:p>
              <a:pPr algn="ctr" fontAlgn="base">
                <a:spcBef>
                  <a:spcPct val="50000"/>
                </a:spcBef>
                <a:spcAft>
                  <a:spcPct val="0"/>
                </a:spcAft>
                <a:buClr>
                  <a:srgbClr val="F0AB00"/>
                </a:buClr>
                <a:buSzPct val="80000"/>
              </a:pPr>
              <a:r>
                <a:rPr lang="en-US" sz="1200" kern="0">
                  <a:solidFill>
                    <a:schemeClr val="bg1"/>
                  </a:solidFill>
                  <a:latin typeface="+mn-lt"/>
                  <a:ea typeface="Arial Unicode MS" pitchFamily="34" charset="-128"/>
                  <a:cs typeface="Arial Unicode MS" pitchFamily="34" charset="-128"/>
                </a:rPr>
                <a:t>3</a:t>
              </a:r>
            </a:p>
          </p:txBody>
        </p:sp>
        <p:sp>
          <p:nvSpPr>
            <p:cNvPr id="17" name="Oval 16">
              <a:extLst>
                <a:ext uri="{FF2B5EF4-FFF2-40B4-BE49-F238E27FC236}">
                  <a16:creationId xmlns:a16="http://schemas.microsoft.com/office/drawing/2014/main" id="{FDAE5984-4521-B722-5B3C-F3AC6D000352}"/>
                </a:ext>
              </a:extLst>
            </p:cNvPr>
            <p:cNvSpPr/>
            <p:nvPr/>
          </p:nvSpPr>
          <p:spPr bwMode="gray">
            <a:xfrm>
              <a:off x="10694423" y="5611944"/>
              <a:ext cx="228600" cy="228600"/>
            </a:xfrm>
            <a:prstGeom prst="ellipse">
              <a:avLst/>
            </a:prstGeom>
            <a:solidFill>
              <a:srgbClr val="0070F2"/>
            </a:solidFill>
            <a:ln w="6350" algn="ctr">
              <a:solidFill>
                <a:srgbClr val="0070F2"/>
              </a:solidFill>
              <a:miter lim="800000"/>
              <a:headEnd/>
              <a:tailEnd/>
            </a:ln>
          </p:spPr>
          <p:txBody>
            <a:bodyPr lIns="89977" tIns="71981" rIns="89977" bIns="71981" rtlCol="0" anchor="ctr"/>
            <a:lstStyle/>
            <a:p>
              <a:pPr algn="ctr" fontAlgn="base">
                <a:spcBef>
                  <a:spcPct val="50000"/>
                </a:spcBef>
                <a:spcAft>
                  <a:spcPct val="0"/>
                </a:spcAft>
                <a:buClr>
                  <a:srgbClr val="F0AB00"/>
                </a:buClr>
                <a:buSzPct val="80000"/>
              </a:pPr>
              <a:r>
                <a:rPr lang="en-US" sz="1200" kern="0">
                  <a:solidFill>
                    <a:schemeClr val="bg1"/>
                  </a:solidFill>
                  <a:latin typeface="+mn-lt"/>
                  <a:ea typeface="Arial Unicode MS" pitchFamily="34" charset="-128"/>
                  <a:cs typeface="Arial Unicode MS" pitchFamily="34" charset="-128"/>
                </a:rPr>
                <a:t>4</a:t>
              </a:r>
            </a:p>
          </p:txBody>
        </p:sp>
        <p:sp>
          <p:nvSpPr>
            <p:cNvPr id="18" name="Oval 17">
              <a:extLst>
                <a:ext uri="{FF2B5EF4-FFF2-40B4-BE49-F238E27FC236}">
                  <a16:creationId xmlns:a16="http://schemas.microsoft.com/office/drawing/2014/main" id="{2469F867-9E4D-B8B3-BB8F-130639414032}"/>
                </a:ext>
              </a:extLst>
            </p:cNvPr>
            <p:cNvSpPr/>
            <p:nvPr/>
          </p:nvSpPr>
          <p:spPr bwMode="gray">
            <a:xfrm>
              <a:off x="11329411" y="6284571"/>
              <a:ext cx="228600" cy="228600"/>
            </a:xfrm>
            <a:prstGeom prst="ellipse">
              <a:avLst/>
            </a:prstGeom>
            <a:solidFill>
              <a:srgbClr val="0070F2"/>
            </a:solidFill>
            <a:ln w="6350" algn="ctr">
              <a:solidFill>
                <a:srgbClr val="0070F2"/>
              </a:solidFill>
              <a:miter lim="800000"/>
              <a:headEnd/>
              <a:tailEnd/>
            </a:ln>
          </p:spPr>
          <p:txBody>
            <a:bodyPr lIns="89977" tIns="71981" rIns="89977" bIns="71981" rtlCol="0" anchor="ctr"/>
            <a:lstStyle/>
            <a:p>
              <a:pPr algn="ctr" fontAlgn="base">
                <a:spcBef>
                  <a:spcPct val="50000"/>
                </a:spcBef>
                <a:spcAft>
                  <a:spcPct val="0"/>
                </a:spcAft>
                <a:buClr>
                  <a:srgbClr val="F0AB00"/>
                </a:buClr>
                <a:buSzPct val="80000"/>
              </a:pPr>
              <a:r>
                <a:rPr lang="en-US" sz="1200" kern="0">
                  <a:solidFill>
                    <a:schemeClr val="bg1"/>
                  </a:solidFill>
                  <a:latin typeface="+mn-lt"/>
                  <a:ea typeface="Arial Unicode MS" pitchFamily="34" charset="-128"/>
                  <a:cs typeface="Arial Unicode MS" pitchFamily="34" charset="-128"/>
                </a:rPr>
                <a:t>5</a:t>
              </a:r>
            </a:p>
          </p:txBody>
        </p:sp>
      </p:grpSp>
    </p:spTree>
    <p:extLst>
      <p:ext uri="{BB962C8B-B14F-4D97-AF65-F5344CB8AC3E}">
        <p14:creationId xmlns:p14="http://schemas.microsoft.com/office/powerpoint/2010/main" val="85498525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genda items"/>
          <p:cNvSpPr>
            <a:spLocks noGrp="1"/>
          </p:cNvSpPr>
          <p:nvPr>
            <p:ph type="body" sz="quarter" idx="10"/>
          </p:nvPr>
        </p:nvSpPr>
        <p:spPr>
          <a:xfrm>
            <a:off x="505326" y="1597459"/>
            <a:ext cx="5049795" cy="5165142"/>
          </a:xfrm>
        </p:spPr>
        <p:txBody>
          <a:bodyPr>
            <a:normAutofit/>
          </a:bodyPr>
          <a:lstStyle/>
          <a:p>
            <a:pPr marL="0" lvl="1" indent="0">
              <a:buNone/>
            </a:pPr>
            <a:r>
              <a:rPr lang="en-US" sz="1600">
                <a:solidFill>
                  <a:srgbClr val="0070F2"/>
                </a:solidFill>
                <a:hlinkClick r:id="rId3" action="ppaction://hlinksldjump">
                  <a:extLst>
                    <a:ext uri="{A12FA001-AC4F-418D-AE19-62706E023703}">
                      <ahyp:hlinkClr xmlns:ahyp="http://schemas.microsoft.com/office/drawing/2018/hyperlinkcolor" val="tx"/>
                    </a:ext>
                  </a:extLst>
                </a:hlinkClick>
              </a:rPr>
              <a:t>Introduction to Order Collaboration</a:t>
            </a:r>
            <a:endParaRPr lang="en-US" sz="1600">
              <a:solidFill>
                <a:srgbClr val="0070F2"/>
              </a:solidFill>
            </a:endParaRPr>
          </a:p>
          <a:p>
            <a:pPr marL="0" lvl="1" indent="0">
              <a:buNone/>
            </a:pPr>
            <a:r>
              <a:rPr lang="en-US" sz="1600">
                <a:solidFill>
                  <a:srgbClr val="0070F2"/>
                </a:solidFill>
                <a:hlinkClick r:id="rId4" action="ppaction://hlinksldjump">
                  <a:extLst>
                    <a:ext uri="{A12FA001-AC4F-418D-AE19-62706E023703}">
                      <ahyp:hlinkClr xmlns:ahyp="http://schemas.microsoft.com/office/drawing/2018/hyperlinkcolor" val="tx"/>
                    </a:ext>
                  </a:extLst>
                </a:hlinkClick>
              </a:rPr>
              <a:t>Order Collaboration Documents</a:t>
            </a:r>
            <a:endParaRPr lang="en-US" sz="1600">
              <a:solidFill>
                <a:srgbClr val="0070F2"/>
              </a:solidFill>
            </a:endParaRPr>
          </a:p>
          <a:p>
            <a:pPr marL="0" lvl="1" indent="0">
              <a:buNone/>
            </a:pPr>
            <a:r>
              <a:rPr lang="en-US" sz="1600">
                <a:solidFill>
                  <a:srgbClr val="0070F2"/>
                </a:solidFill>
                <a:hlinkClick r:id="rId5" action="ppaction://hlinksldjump">
                  <a:extLst>
                    <a:ext uri="{A12FA001-AC4F-418D-AE19-62706E023703}">
                      <ahyp:hlinkClr xmlns:ahyp="http://schemas.microsoft.com/office/drawing/2018/hyperlinkcolor" val="tx"/>
                    </a:ext>
                  </a:extLst>
                </a:hlinkClick>
              </a:rPr>
              <a:t>Order Collaboration Workflow Diagram</a:t>
            </a:r>
            <a:endParaRPr lang="en-US" sz="1600">
              <a:solidFill>
                <a:srgbClr val="0070F2"/>
              </a:solidFill>
            </a:endParaRPr>
          </a:p>
          <a:p>
            <a:pPr lvl="0">
              <a:buClr>
                <a:srgbClr val="F0AB00"/>
              </a:buClr>
              <a:defRPr/>
            </a:pPr>
            <a:r>
              <a:rPr lang="en-US" sz="1600">
                <a:solidFill>
                  <a:srgbClr val="0070F2"/>
                </a:solidFill>
                <a:hlinkClick r:id="rId6" action="ppaction://hlinksldjump">
                  <a:extLst>
                    <a:ext uri="{A12FA001-AC4F-418D-AE19-62706E023703}">
                      <ahyp:hlinkClr xmlns:ahyp="http://schemas.microsoft.com/office/drawing/2018/hyperlinkcolor" val="tx"/>
                    </a:ext>
                  </a:extLst>
                </a:hlinkClick>
              </a:rPr>
              <a:t>Order Collaboration Portal User Interaction</a:t>
            </a:r>
            <a:endParaRPr lang="en-US" sz="1600">
              <a:solidFill>
                <a:srgbClr val="0070F2"/>
              </a:solidFill>
            </a:endParaRPr>
          </a:p>
          <a:p>
            <a:pPr lvl="1">
              <a:buClr>
                <a:srgbClr val="0070F2"/>
              </a:buClr>
              <a:defRPr/>
            </a:pPr>
            <a:r>
              <a:rPr lang="en-US" sz="1600">
                <a:solidFill>
                  <a:srgbClr val="0070F2"/>
                </a:solidFill>
                <a:hlinkClick r:id="rId7" action="ppaction://hlinksldjump">
                  <a:extLst>
                    <a:ext uri="{A12FA001-AC4F-418D-AE19-62706E023703}">
                      <ahyp:hlinkClr xmlns:ahyp="http://schemas.microsoft.com/office/drawing/2018/hyperlinkcolor" val="tx"/>
                    </a:ext>
                  </a:extLst>
                </a:hlinkClick>
              </a:rPr>
              <a:t>Purchase Order</a:t>
            </a:r>
            <a:endParaRPr lang="en-US" sz="1600">
              <a:solidFill>
                <a:srgbClr val="0070F2"/>
              </a:solidFill>
            </a:endParaRPr>
          </a:p>
          <a:p>
            <a:pPr lvl="1">
              <a:buClr>
                <a:srgbClr val="0070F2"/>
              </a:buClr>
              <a:defRPr/>
            </a:pPr>
            <a:r>
              <a:rPr lang="en-US" sz="1600">
                <a:solidFill>
                  <a:srgbClr val="0070F2"/>
                </a:solidFill>
                <a:hlinkClick r:id="rId8" action="ppaction://hlinksldjump">
                  <a:extLst>
                    <a:ext uri="{A12FA001-AC4F-418D-AE19-62706E023703}">
                      <ahyp:hlinkClr xmlns:ahyp="http://schemas.microsoft.com/office/drawing/2018/hyperlinkcolor" val="tx"/>
                    </a:ext>
                  </a:extLst>
                </a:hlinkClick>
              </a:rPr>
              <a:t>Order Confirmation</a:t>
            </a:r>
            <a:endParaRPr lang="en-US" sz="1600">
              <a:solidFill>
                <a:srgbClr val="0070F2"/>
              </a:solidFill>
            </a:endParaRPr>
          </a:p>
          <a:p>
            <a:pPr lvl="1">
              <a:buClr>
                <a:srgbClr val="0070F2"/>
              </a:buClr>
              <a:defRPr/>
            </a:pPr>
            <a:r>
              <a:rPr lang="en-US" sz="1600">
                <a:solidFill>
                  <a:srgbClr val="0070F2"/>
                </a:solidFill>
                <a:hlinkClick r:id="rId9" action="ppaction://hlinksldjump">
                  <a:extLst>
                    <a:ext uri="{A12FA001-AC4F-418D-AE19-62706E023703}">
                      <ahyp:hlinkClr xmlns:ahyp="http://schemas.microsoft.com/office/drawing/2018/hyperlinkcolor" val="tx"/>
                    </a:ext>
                  </a:extLst>
                </a:hlinkClick>
              </a:rPr>
              <a:t>Advanced Shipping Notice</a:t>
            </a:r>
            <a:endParaRPr lang="en-US" sz="1600">
              <a:solidFill>
                <a:srgbClr val="0070F2"/>
              </a:solidFill>
            </a:endParaRPr>
          </a:p>
          <a:p>
            <a:pPr lvl="1">
              <a:buClr>
                <a:srgbClr val="0070F2"/>
              </a:buClr>
              <a:defRPr/>
            </a:pPr>
            <a:r>
              <a:rPr lang="en-US" sz="1600">
                <a:solidFill>
                  <a:srgbClr val="0070F2"/>
                </a:solidFill>
                <a:hlinkClick r:id="rId10" action="ppaction://hlinksldjump">
                  <a:extLst>
                    <a:ext uri="{A12FA001-AC4F-418D-AE19-62706E023703}">
                      <ahyp:hlinkClr xmlns:ahyp="http://schemas.microsoft.com/office/drawing/2018/hyperlinkcolor" val="tx"/>
                    </a:ext>
                  </a:extLst>
                </a:hlinkClick>
              </a:rPr>
              <a:t>Finished Goods Receipt</a:t>
            </a:r>
            <a:endParaRPr lang="en-US" sz="1600">
              <a:solidFill>
                <a:srgbClr val="0070F2"/>
              </a:solidFill>
            </a:endParaRPr>
          </a:p>
          <a:p>
            <a:pPr lvl="1">
              <a:buClr>
                <a:srgbClr val="F0AB00"/>
              </a:buClr>
              <a:defRPr/>
            </a:pPr>
            <a:endParaRPr lang="en-US" sz="1600">
              <a:solidFill>
                <a:srgbClr val="0070F2"/>
              </a:solidFill>
            </a:endParaRPr>
          </a:p>
          <a:p>
            <a:pPr marL="0" lvl="1" indent="0">
              <a:lnSpc>
                <a:spcPct val="150000"/>
              </a:lnSpc>
              <a:buClr>
                <a:srgbClr val="F0AB00"/>
              </a:buClr>
              <a:buNone/>
              <a:defRPr/>
            </a:pPr>
            <a:r>
              <a:rPr lang="en-US" sz="1600">
                <a:solidFill>
                  <a:srgbClr val="0070F2"/>
                </a:solidFill>
                <a:hlinkClick r:id="rId11" action="ppaction://hlinksldjump"/>
              </a:rPr>
              <a:t>Reference</a:t>
            </a:r>
            <a:endParaRPr lang="en-US" sz="1600">
              <a:solidFill>
                <a:srgbClr val="0070F2"/>
              </a:solidFill>
            </a:endParaRPr>
          </a:p>
          <a:p>
            <a:pPr>
              <a:spcBef>
                <a:spcPts val="600"/>
              </a:spcBef>
            </a:pPr>
            <a:endParaRPr lang="en-US" sz="1600"/>
          </a:p>
          <a:p>
            <a:pPr marL="0" lvl="1" indent="0">
              <a:buNone/>
            </a:pPr>
            <a:endParaRPr lang="en-US"/>
          </a:p>
        </p:txBody>
      </p:sp>
      <p:sp>
        <p:nvSpPr>
          <p:cNvPr id="2" name="Agenda"/>
          <p:cNvSpPr>
            <a:spLocks noGrp="1"/>
          </p:cNvSpPr>
          <p:nvPr>
            <p:ph type="title"/>
          </p:nvPr>
        </p:nvSpPr>
        <p:spPr>
          <a:xfrm>
            <a:off x="503870" y="546730"/>
            <a:ext cx="11183564" cy="369332"/>
          </a:xfrm>
        </p:spPr>
        <p:txBody>
          <a:bodyPr/>
          <a:lstStyle/>
          <a:p>
            <a:r>
              <a:rPr lang="en-US"/>
              <a:t>In This Guide…</a:t>
            </a:r>
          </a:p>
        </p:txBody>
      </p:sp>
    </p:spTree>
    <p:extLst>
      <p:ext uri="{BB962C8B-B14F-4D97-AF65-F5344CB8AC3E}">
        <p14:creationId xmlns:p14="http://schemas.microsoft.com/office/powerpoint/2010/main" val="185238594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AB9439C-05D1-9A51-B5F7-0AAABD6C79B8}"/>
              </a:ext>
            </a:extLst>
          </p:cNvPr>
          <p:cNvPicPr>
            <a:picLocks noChangeAspect="1"/>
          </p:cNvPicPr>
          <p:nvPr/>
        </p:nvPicPr>
        <p:blipFill>
          <a:blip r:embed="rId3"/>
          <a:stretch>
            <a:fillRect/>
          </a:stretch>
        </p:blipFill>
        <p:spPr>
          <a:xfrm>
            <a:off x="5971254" y="220430"/>
            <a:ext cx="5287620" cy="787364"/>
          </a:xfrm>
          <a:prstGeom prst="rect">
            <a:avLst/>
          </a:prstGeom>
          <a:ln>
            <a:solidFill>
              <a:srgbClr val="00144A"/>
            </a:solidFill>
          </a:ln>
        </p:spPr>
      </p:pic>
      <p:pic>
        <p:nvPicPr>
          <p:cNvPr id="7" name="Picture 6">
            <a:extLst>
              <a:ext uri="{FF2B5EF4-FFF2-40B4-BE49-F238E27FC236}">
                <a16:creationId xmlns:a16="http://schemas.microsoft.com/office/drawing/2014/main" id="{C9C3F5A8-7360-590D-3B52-58A048601A50}"/>
              </a:ext>
            </a:extLst>
          </p:cNvPr>
          <p:cNvPicPr>
            <a:picLocks noChangeAspect="1"/>
          </p:cNvPicPr>
          <p:nvPr/>
        </p:nvPicPr>
        <p:blipFill>
          <a:blip r:embed="rId4"/>
          <a:stretch>
            <a:fillRect/>
          </a:stretch>
        </p:blipFill>
        <p:spPr>
          <a:xfrm>
            <a:off x="5971254" y="1082239"/>
            <a:ext cx="1501735" cy="1114621"/>
          </a:xfrm>
          <a:prstGeom prst="rect">
            <a:avLst/>
          </a:prstGeom>
          <a:ln>
            <a:solidFill>
              <a:srgbClr val="00144A"/>
            </a:solidFill>
          </a:ln>
        </p:spPr>
      </p:pic>
      <p:pic>
        <p:nvPicPr>
          <p:cNvPr id="10" name="Picture 9">
            <a:extLst>
              <a:ext uri="{FF2B5EF4-FFF2-40B4-BE49-F238E27FC236}">
                <a16:creationId xmlns:a16="http://schemas.microsoft.com/office/drawing/2014/main" id="{CD1D7F6C-3F23-BE10-F6CB-8E815BAE79F3}"/>
              </a:ext>
            </a:extLst>
          </p:cNvPr>
          <p:cNvPicPr>
            <a:picLocks noChangeAspect="1"/>
          </p:cNvPicPr>
          <p:nvPr/>
        </p:nvPicPr>
        <p:blipFill>
          <a:blip r:embed="rId5"/>
          <a:stretch>
            <a:fillRect/>
          </a:stretch>
        </p:blipFill>
        <p:spPr>
          <a:xfrm>
            <a:off x="9328703" y="1095124"/>
            <a:ext cx="1932493" cy="1114621"/>
          </a:xfrm>
          <a:prstGeom prst="rect">
            <a:avLst/>
          </a:prstGeom>
          <a:ln>
            <a:solidFill>
              <a:srgbClr val="00144A"/>
            </a:solidFill>
          </a:ln>
        </p:spPr>
      </p:pic>
      <p:pic>
        <p:nvPicPr>
          <p:cNvPr id="14" name="Picture 13">
            <a:extLst>
              <a:ext uri="{FF2B5EF4-FFF2-40B4-BE49-F238E27FC236}">
                <a16:creationId xmlns:a16="http://schemas.microsoft.com/office/drawing/2014/main" id="{B93241A8-AD4E-ACF8-36EB-64BC03571A80}"/>
              </a:ext>
            </a:extLst>
          </p:cNvPr>
          <p:cNvPicPr>
            <a:picLocks noChangeAspect="1"/>
          </p:cNvPicPr>
          <p:nvPr/>
        </p:nvPicPr>
        <p:blipFill>
          <a:blip r:embed="rId6"/>
          <a:stretch>
            <a:fillRect/>
          </a:stretch>
        </p:blipFill>
        <p:spPr>
          <a:xfrm>
            <a:off x="5971254" y="2271305"/>
            <a:ext cx="1552861" cy="1237169"/>
          </a:xfrm>
          <a:prstGeom prst="rect">
            <a:avLst/>
          </a:prstGeom>
          <a:ln>
            <a:solidFill>
              <a:srgbClr val="00144A"/>
            </a:solidFill>
          </a:ln>
        </p:spPr>
      </p:pic>
      <p:pic>
        <p:nvPicPr>
          <p:cNvPr id="23" name="Picture 22">
            <a:extLst>
              <a:ext uri="{FF2B5EF4-FFF2-40B4-BE49-F238E27FC236}">
                <a16:creationId xmlns:a16="http://schemas.microsoft.com/office/drawing/2014/main" id="{0A44F5B6-0BF5-831B-C7BA-6945F4820577}"/>
              </a:ext>
            </a:extLst>
          </p:cNvPr>
          <p:cNvPicPr>
            <a:picLocks noChangeAspect="1"/>
          </p:cNvPicPr>
          <p:nvPr/>
        </p:nvPicPr>
        <p:blipFill>
          <a:blip r:embed="rId7"/>
          <a:stretch>
            <a:fillRect/>
          </a:stretch>
        </p:blipFill>
        <p:spPr>
          <a:xfrm>
            <a:off x="7668371" y="2392932"/>
            <a:ext cx="1606324" cy="1237169"/>
          </a:xfrm>
          <a:prstGeom prst="rect">
            <a:avLst/>
          </a:prstGeom>
          <a:ln>
            <a:solidFill>
              <a:srgbClr val="00144A"/>
            </a:solidFill>
          </a:ln>
        </p:spPr>
      </p:pic>
      <p:pic>
        <p:nvPicPr>
          <p:cNvPr id="27" name="Picture 26">
            <a:extLst>
              <a:ext uri="{FF2B5EF4-FFF2-40B4-BE49-F238E27FC236}">
                <a16:creationId xmlns:a16="http://schemas.microsoft.com/office/drawing/2014/main" id="{930C23C6-DE67-2A2A-803F-8AE033668701}"/>
              </a:ext>
            </a:extLst>
          </p:cNvPr>
          <p:cNvPicPr>
            <a:picLocks noChangeAspect="1"/>
          </p:cNvPicPr>
          <p:nvPr/>
        </p:nvPicPr>
        <p:blipFill>
          <a:blip r:embed="rId8"/>
          <a:stretch>
            <a:fillRect/>
          </a:stretch>
        </p:blipFill>
        <p:spPr>
          <a:xfrm>
            <a:off x="5971254" y="3582919"/>
            <a:ext cx="5287620" cy="1425584"/>
          </a:xfrm>
          <a:prstGeom prst="rect">
            <a:avLst/>
          </a:prstGeom>
          <a:ln>
            <a:solidFill>
              <a:srgbClr val="00144A"/>
            </a:solidFill>
          </a:ln>
        </p:spPr>
      </p:pic>
      <p:pic>
        <p:nvPicPr>
          <p:cNvPr id="30" name="Picture 29">
            <a:extLst>
              <a:ext uri="{FF2B5EF4-FFF2-40B4-BE49-F238E27FC236}">
                <a16:creationId xmlns:a16="http://schemas.microsoft.com/office/drawing/2014/main" id="{55F91FF7-6C7D-06F6-6531-087921688EA2}"/>
              </a:ext>
            </a:extLst>
          </p:cNvPr>
          <p:cNvPicPr>
            <a:picLocks noChangeAspect="1"/>
          </p:cNvPicPr>
          <p:nvPr/>
        </p:nvPicPr>
        <p:blipFill>
          <a:blip r:embed="rId9"/>
          <a:stretch>
            <a:fillRect/>
          </a:stretch>
        </p:blipFill>
        <p:spPr>
          <a:xfrm>
            <a:off x="5971254" y="5082948"/>
            <a:ext cx="3082969" cy="1554622"/>
          </a:xfrm>
          <a:prstGeom prst="rect">
            <a:avLst/>
          </a:prstGeom>
          <a:ln>
            <a:solidFill>
              <a:srgbClr val="00144A"/>
            </a:solidFill>
          </a:ln>
        </p:spPr>
      </p:pic>
      <p:pic>
        <p:nvPicPr>
          <p:cNvPr id="32" name="Picture 31">
            <a:extLst>
              <a:ext uri="{FF2B5EF4-FFF2-40B4-BE49-F238E27FC236}">
                <a16:creationId xmlns:a16="http://schemas.microsoft.com/office/drawing/2014/main" id="{F8327874-CF00-3F09-6699-42FE623292C1}"/>
              </a:ext>
            </a:extLst>
          </p:cNvPr>
          <p:cNvPicPr>
            <a:picLocks noChangeAspect="1"/>
          </p:cNvPicPr>
          <p:nvPr/>
        </p:nvPicPr>
        <p:blipFill>
          <a:blip r:embed="rId10"/>
          <a:stretch>
            <a:fillRect/>
          </a:stretch>
        </p:blipFill>
        <p:spPr>
          <a:xfrm>
            <a:off x="9160395" y="6211472"/>
            <a:ext cx="1552728" cy="426098"/>
          </a:xfrm>
          <a:prstGeom prst="rect">
            <a:avLst/>
          </a:prstGeom>
          <a:ln>
            <a:solidFill>
              <a:srgbClr val="00144A"/>
            </a:solidFill>
          </a:ln>
        </p:spPr>
      </p:pic>
      <p:sp>
        <p:nvSpPr>
          <p:cNvPr id="11" name="TextBox 10">
            <a:extLst>
              <a:ext uri="{FF2B5EF4-FFF2-40B4-BE49-F238E27FC236}">
                <a16:creationId xmlns:a16="http://schemas.microsoft.com/office/drawing/2014/main" id="{6ABD5A0C-D4BE-4288-8B3E-5CBE2526C7C2}"/>
              </a:ext>
            </a:extLst>
          </p:cNvPr>
          <p:cNvSpPr txBox="1"/>
          <p:nvPr/>
        </p:nvSpPr>
        <p:spPr>
          <a:xfrm>
            <a:off x="505674" y="1611438"/>
            <a:ext cx="4017956" cy="4600034"/>
          </a:xfrm>
          <a:prstGeom prst="rect">
            <a:avLst/>
          </a:prstGeom>
          <a:noFill/>
        </p:spPr>
        <p:txBody>
          <a:bodyPr wrap="square" lIns="0" tIns="0" rIns="0" bIns="0" rtlCol="0" anchor="t">
            <a:noAutofit/>
          </a:bodyPr>
          <a:lstStyle/>
          <a:p>
            <a:pPr>
              <a:lnSpc>
                <a:spcPts val="1699"/>
              </a:lnSpc>
              <a:spcAft>
                <a:spcPts val="600"/>
              </a:spcAft>
              <a:buClr>
                <a:srgbClr val="F0AB00"/>
              </a:buClr>
              <a:buSzPct val="120000"/>
            </a:pPr>
            <a:r>
              <a:rPr lang="en-US" sz="1400" dirty="0">
                <a:latin typeface="+mn-lt"/>
              </a:rPr>
              <a:t>Suppliers can revise eligible confirmed line items and reconfirm them. A new confirmation will be sent to the customer.  </a:t>
            </a:r>
          </a:p>
          <a:p>
            <a:pPr>
              <a:lnSpc>
                <a:spcPts val="1699"/>
              </a:lnSpc>
              <a:spcAft>
                <a:spcPts val="600"/>
              </a:spcAft>
              <a:buClr>
                <a:srgbClr val="F0AB00"/>
              </a:buClr>
              <a:buSzPct val="120000"/>
            </a:pPr>
            <a:endParaRPr lang="en-US" sz="1400" dirty="0">
              <a:latin typeface="+mn-lt"/>
            </a:endParaRPr>
          </a:p>
          <a:p>
            <a:pPr>
              <a:lnSpc>
                <a:spcPts val="1699"/>
              </a:lnSpc>
              <a:spcAft>
                <a:spcPts val="600"/>
              </a:spcAft>
              <a:buClr>
                <a:srgbClr val="F0AB00"/>
              </a:buClr>
              <a:buSzPct val="120000"/>
            </a:pPr>
            <a:r>
              <a:rPr lang="en-US" sz="1400" dirty="0">
                <a:latin typeface="+mn-lt"/>
              </a:rPr>
              <a:t>From the </a:t>
            </a:r>
            <a:r>
              <a:rPr lang="en-US" sz="1400" b="1" dirty="0">
                <a:latin typeface="+mn-lt"/>
              </a:rPr>
              <a:t>Workbench</a:t>
            </a:r>
            <a:r>
              <a:rPr lang="en-US" sz="1400" dirty="0">
                <a:latin typeface="+mn-lt"/>
              </a:rPr>
              <a:t>:</a:t>
            </a:r>
          </a:p>
          <a:p>
            <a:pPr marL="342900" indent="-342900">
              <a:lnSpc>
                <a:spcPts val="1699"/>
              </a:lnSpc>
              <a:spcAft>
                <a:spcPts val="600"/>
              </a:spcAft>
              <a:buClr>
                <a:srgbClr val="0070F2"/>
              </a:buClr>
              <a:buSzPct val="100000"/>
              <a:buAutoNum type="arabicPeriod"/>
            </a:pPr>
            <a:r>
              <a:rPr lang="en-US" sz="1400" dirty="0">
                <a:latin typeface="+mn-lt"/>
              </a:rPr>
              <a:t>Go to </a:t>
            </a:r>
            <a:r>
              <a:rPr lang="en-US" sz="1400" b="1" dirty="0">
                <a:latin typeface="+mn-lt"/>
              </a:rPr>
              <a:t>Items to confirm</a:t>
            </a:r>
            <a:r>
              <a:rPr lang="en-US" sz="1400" dirty="0">
                <a:latin typeface="+mn-lt"/>
              </a:rPr>
              <a:t> tile.</a:t>
            </a:r>
          </a:p>
          <a:p>
            <a:pPr marL="342900" indent="-342900">
              <a:lnSpc>
                <a:spcPts val="1699"/>
              </a:lnSpc>
              <a:spcAft>
                <a:spcPts val="600"/>
              </a:spcAft>
              <a:buClr>
                <a:srgbClr val="0070F2"/>
              </a:buClr>
              <a:buSzPct val="100000"/>
              <a:buAutoNum type="arabicPeriod"/>
            </a:pPr>
            <a:r>
              <a:rPr lang="en-US" sz="1400" dirty="0">
                <a:latin typeface="+mn-lt"/>
              </a:rPr>
              <a:t>Select </a:t>
            </a:r>
            <a:r>
              <a:rPr lang="en-US" sz="1400" b="1" dirty="0">
                <a:latin typeface="+mn-lt"/>
              </a:rPr>
              <a:t>Confirmed items for editing </a:t>
            </a:r>
            <a:r>
              <a:rPr lang="en-US" sz="1400" dirty="0">
                <a:latin typeface="+mn-lt"/>
              </a:rPr>
              <a:t>from the </a:t>
            </a:r>
            <a:r>
              <a:rPr lang="en-US" sz="1400" b="1" dirty="0">
                <a:latin typeface="+mn-lt"/>
              </a:rPr>
              <a:t>View</a:t>
            </a:r>
            <a:r>
              <a:rPr lang="en-US" sz="1400" dirty="0">
                <a:latin typeface="+mn-lt"/>
              </a:rPr>
              <a:t> dropdown list.</a:t>
            </a:r>
          </a:p>
          <a:p>
            <a:pPr marL="342900" indent="-342900">
              <a:lnSpc>
                <a:spcPts val="1699"/>
              </a:lnSpc>
              <a:spcAft>
                <a:spcPts val="600"/>
              </a:spcAft>
              <a:buClr>
                <a:srgbClr val="0070F2"/>
              </a:buClr>
              <a:buSzPct val="100000"/>
              <a:buAutoNum type="arabicPeriod"/>
            </a:pPr>
            <a:r>
              <a:rPr lang="en-US" sz="1400" dirty="0">
                <a:latin typeface="+mn-lt"/>
              </a:rPr>
              <a:t>Set the </a:t>
            </a:r>
            <a:r>
              <a:rPr lang="en-US" sz="1400" b="1" dirty="0">
                <a:latin typeface="+mn-lt"/>
              </a:rPr>
              <a:t>Confirmation status </a:t>
            </a:r>
            <a:r>
              <a:rPr lang="en-US" sz="1400" dirty="0">
                <a:latin typeface="+mn-lt"/>
              </a:rPr>
              <a:t>filter to exclude items out of scope for editing.</a:t>
            </a:r>
          </a:p>
          <a:p>
            <a:pPr marL="342900" indent="-342900">
              <a:lnSpc>
                <a:spcPts val="1699"/>
              </a:lnSpc>
              <a:spcAft>
                <a:spcPts val="600"/>
              </a:spcAft>
              <a:buClr>
                <a:srgbClr val="0070F2"/>
              </a:buClr>
              <a:buSzPct val="100000"/>
              <a:buAutoNum type="arabicPeriod"/>
            </a:pPr>
            <a:r>
              <a:rPr lang="en-US" sz="1400" dirty="0">
                <a:latin typeface="+mn-lt"/>
              </a:rPr>
              <a:t>Select the line to edit and chose the action from the </a:t>
            </a:r>
            <a:r>
              <a:rPr lang="en-US" sz="1400" b="1" dirty="0">
                <a:latin typeface="+mn-lt"/>
              </a:rPr>
              <a:t>Confirm</a:t>
            </a:r>
            <a:r>
              <a:rPr lang="en-US" sz="1400" dirty="0">
                <a:latin typeface="+mn-lt"/>
              </a:rPr>
              <a:t> dropdown.</a:t>
            </a:r>
          </a:p>
          <a:p>
            <a:pPr marL="342900" indent="-342900">
              <a:lnSpc>
                <a:spcPts val="1699"/>
              </a:lnSpc>
              <a:spcAft>
                <a:spcPts val="600"/>
              </a:spcAft>
              <a:buClr>
                <a:srgbClr val="0070F2"/>
              </a:buClr>
              <a:buSzPct val="100000"/>
              <a:buAutoNum type="arabicPeriod"/>
            </a:pPr>
            <a:r>
              <a:rPr lang="en-US" sz="1400" dirty="0">
                <a:latin typeface="+mn-lt"/>
              </a:rPr>
              <a:t>Review item reconfirmation and submit.</a:t>
            </a:r>
          </a:p>
          <a:p>
            <a:pPr marL="227965" indent="-227965">
              <a:lnSpc>
                <a:spcPts val="1699"/>
              </a:lnSpc>
              <a:spcAft>
                <a:spcPts val="600"/>
              </a:spcAft>
              <a:buClr>
                <a:srgbClr val="F0AB00"/>
              </a:buClr>
              <a:buSzPct val="100000"/>
              <a:buFont typeface="+mj-lt"/>
              <a:buAutoNum type="arabicPeriod"/>
            </a:pPr>
            <a:endParaRPr lang="en-US" sz="1400" dirty="0">
              <a:latin typeface="+mn-lt"/>
            </a:endParaRPr>
          </a:p>
        </p:txBody>
      </p:sp>
      <p:sp>
        <p:nvSpPr>
          <p:cNvPr id="2" name="Title 1">
            <a:extLst>
              <a:ext uri="{FF2B5EF4-FFF2-40B4-BE49-F238E27FC236}">
                <a16:creationId xmlns:a16="http://schemas.microsoft.com/office/drawing/2014/main" id="{6ABF26E3-13FD-D154-9D84-36ED05BBE1AF}"/>
              </a:ext>
            </a:extLst>
          </p:cNvPr>
          <p:cNvSpPr>
            <a:spLocks noGrp="1"/>
          </p:cNvSpPr>
          <p:nvPr>
            <p:ph type="title"/>
          </p:nvPr>
        </p:nvSpPr>
        <p:spPr>
          <a:xfrm>
            <a:off x="503870" y="504000"/>
            <a:ext cx="11183564" cy="738664"/>
          </a:xfrm>
        </p:spPr>
        <p:txBody>
          <a:bodyPr/>
          <a:lstStyle/>
          <a:p>
            <a:r>
              <a:rPr lang="en-US" sz="2400" b="0" dirty="0">
                <a:latin typeface="+mj-lt"/>
              </a:rPr>
              <a:t>Order Confirmation </a:t>
            </a:r>
            <a:br>
              <a:rPr lang="en-US" sz="2400" b="0" dirty="0">
                <a:latin typeface="+mj-lt"/>
              </a:rPr>
            </a:br>
            <a:r>
              <a:rPr lang="en-US" sz="2400" b="0" dirty="0">
                <a:solidFill>
                  <a:srgbClr val="0070F2"/>
                </a:solidFill>
                <a:highlight>
                  <a:srgbClr val="FFFF00"/>
                </a:highlight>
                <a:latin typeface="+mj-lt"/>
              </a:rPr>
              <a:t>Item Reconfirmation  </a:t>
            </a:r>
            <a:endParaRPr lang="en-US" dirty="0">
              <a:solidFill>
                <a:srgbClr val="0070F2"/>
              </a:solidFill>
              <a:highlight>
                <a:srgbClr val="FFFF00"/>
              </a:highlight>
              <a:latin typeface="+mj-lt"/>
            </a:endParaRPr>
          </a:p>
        </p:txBody>
      </p:sp>
      <p:sp>
        <p:nvSpPr>
          <p:cNvPr id="4" name="Oval 3">
            <a:extLst>
              <a:ext uri="{FF2B5EF4-FFF2-40B4-BE49-F238E27FC236}">
                <a16:creationId xmlns:a16="http://schemas.microsoft.com/office/drawing/2014/main" id="{3FAA55B2-3410-627C-6367-372072124764}"/>
              </a:ext>
            </a:extLst>
          </p:cNvPr>
          <p:cNvSpPr/>
          <p:nvPr/>
        </p:nvSpPr>
        <p:spPr bwMode="gray">
          <a:xfrm>
            <a:off x="5635768" y="1084151"/>
            <a:ext cx="228600" cy="228600"/>
          </a:xfrm>
          <a:prstGeom prst="ellipse">
            <a:avLst/>
          </a:prstGeom>
          <a:solidFill>
            <a:srgbClr val="0070F2"/>
          </a:solidFill>
          <a:ln w="6350" algn="ctr">
            <a:solidFill>
              <a:srgbClr val="0070F2"/>
            </a:solidFill>
            <a:miter lim="800000"/>
            <a:headEnd/>
            <a:tailEnd/>
          </a:ln>
        </p:spPr>
        <p:txBody>
          <a:bodyPr lIns="89977" tIns="71981" rIns="89977" bIns="71981" rtlCol="0" anchor="ctr"/>
          <a:lstStyle/>
          <a:p>
            <a:pPr algn="ctr" fontAlgn="base">
              <a:spcBef>
                <a:spcPct val="50000"/>
              </a:spcBef>
              <a:spcAft>
                <a:spcPct val="0"/>
              </a:spcAft>
              <a:buClr>
                <a:srgbClr val="F0AB00"/>
              </a:buClr>
              <a:buSzPct val="80000"/>
            </a:pPr>
            <a:r>
              <a:rPr lang="en-US" sz="1200" kern="0">
                <a:solidFill>
                  <a:schemeClr val="bg1"/>
                </a:solidFill>
                <a:latin typeface="+mn-lt"/>
                <a:ea typeface="Arial Unicode MS" pitchFamily="34" charset="-128"/>
                <a:cs typeface="Arial Unicode MS" pitchFamily="34" charset="-128"/>
              </a:rPr>
              <a:t>1</a:t>
            </a:r>
          </a:p>
        </p:txBody>
      </p:sp>
      <p:sp>
        <p:nvSpPr>
          <p:cNvPr id="5" name="Oval 4">
            <a:extLst>
              <a:ext uri="{FF2B5EF4-FFF2-40B4-BE49-F238E27FC236}">
                <a16:creationId xmlns:a16="http://schemas.microsoft.com/office/drawing/2014/main" id="{050FA09E-CD43-2A81-BDF0-02C5B97814EF}"/>
              </a:ext>
            </a:extLst>
          </p:cNvPr>
          <p:cNvSpPr/>
          <p:nvPr/>
        </p:nvSpPr>
        <p:spPr bwMode="gray">
          <a:xfrm>
            <a:off x="9046095" y="1117238"/>
            <a:ext cx="228600" cy="228600"/>
          </a:xfrm>
          <a:prstGeom prst="ellipse">
            <a:avLst/>
          </a:prstGeom>
          <a:solidFill>
            <a:srgbClr val="0070F2"/>
          </a:solidFill>
          <a:ln w="6350" algn="ctr">
            <a:solidFill>
              <a:srgbClr val="0070F2"/>
            </a:solidFill>
            <a:miter lim="800000"/>
            <a:headEnd/>
            <a:tailEnd/>
          </a:ln>
        </p:spPr>
        <p:txBody>
          <a:bodyPr lIns="89977" tIns="71981" rIns="89977" bIns="71981" rtlCol="0" anchor="ctr"/>
          <a:lstStyle/>
          <a:p>
            <a:pPr algn="ctr" fontAlgn="base">
              <a:spcBef>
                <a:spcPct val="50000"/>
              </a:spcBef>
              <a:spcAft>
                <a:spcPct val="0"/>
              </a:spcAft>
              <a:buClr>
                <a:srgbClr val="F0AB00"/>
              </a:buClr>
              <a:buSzPct val="80000"/>
            </a:pPr>
            <a:r>
              <a:rPr lang="en-US" sz="1200" kern="0">
                <a:solidFill>
                  <a:schemeClr val="bg1"/>
                </a:solidFill>
                <a:latin typeface="+mn-lt"/>
                <a:ea typeface="Arial Unicode MS" pitchFamily="34" charset="-128"/>
                <a:cs typeface="Arial Unicode MS" pitchFamily="34" charset="-128"/>
              </a:rPr>
              <a:t>2</a:t>
            </a:r>
          </a:p>
        </p:txBody>
      </p:sp>
      <p:sp>
        <p:nvSpPr>
          <p:cNvPr id="6" name="Oval 5">
            <a:extLst>
              <a:ext uri="{FF2B5EF4-FFF2-40B4-BE49-F238E27FC236}">
                <a16:creationId xmlns:a16="http://schemas.microsoft.com/office/drawing/2014/main" id="{43E50806-0E6A-3FDA-44DF-A6ADBFB5A2F9}"/>
              </a:ext>
            </a:extLst>
          </p:cNvPr>
          <p:cNvSpPr/>
          <p:nvPr/>
        </p:nvSpPr>
        <p:spPr bwMode="gray">
          <a:xfrm>
            <a:off x="5629748" y="2270841"/>
            <a:ext cx="228600" cy="228600"/>
          </a:xfrm>
          <a:prstGeom prst="ellipse">
            <a:avLst/>
          </a:prstGeom>
          <a:solidFill>
            <a:srgbClr val="0070F2"/>
          </a:solidFill>
          <a:ln w="6350" algn="ctr">
            <a:solidFill>
              <a:srgbClr val="0070F2"/>
            </a:solidFill>
            <a:miter lim="800000"/>
            <a:headEnd/>
            <a:tailEnd/>
          </a:ln>
        </p:spPr>
        <p:txBody>
          <a:bodyPr lIns="89977" tIns="71981" rIns="89977" bIns="71981" rtlCol="0" anchor="ctr"/>
          <a:lstStyle/>
          <a:p>
            <a:pPr algn="ctr" fontAlgn="base">
              <a:spcBef>
                <a:spcPct val="50000"/>
              </a:spcBef>
              <a:spcAft>
                <a:spcPct val="0"/>
              </a:spcAft>
              <a:buClr>
                <a:srgbClr val="F0AB00"/>
              </a:buClr>
              <a:buSzPct val="80000"/>
            </a:pPr>
            <a:r>
              <a:rPr lang="en-US" sz="1200" kern="0">
                <a:solidFill>
                  <a:schemeClr val="bg1"/>
                </a:solidFill>
                <a:latin typeface="+mn-lt"/>
                <a:ea typeface="Arial Unicode MS" pitchFamily="34" charset="-128"/>
                <a:cs typeface="Arial Unicode MS" pitchFamily="34" charset="-128"/>
              </a:rPr>
              <a:t>3</a:t>
            </a:r>
          </a:p>
        </p:txBody>
      </p:sp>
      <p:sp>
        <p:nvSpPr>
          <p:cNvPr id="8" name="Oval 7">
            <a:extLst>
              <a:ext uri="{FF2B5EF4-FFF2-40B4-BE49-F238E27FC236}">
                <a16:creationId xmlns:a16="http://schemas.microsoft.com/office/drawing/2014/main" id="{CC92A659-E594-7D58-4F96-7B85579C8E2A}"/>
              </a:ext>
            </a:extLst>
          </p:cNvPr>
          <p:cNvSpPr/>
          <p:nvPr/>
        </p:nvSpPr>
        <p:spPr bwMode="gray">
          <a:xfrm>
            <a:off x="5629748" y="3582919"/>
            <a:ext cx="228600" cy="228600"/>
          </a:xfrm>
          <a:prstGeom prst="ellipse">
            <a:avLst/>
          </a:prstGeom>
          <a:solidFill>
            <a:srgbClr val="0070F2"/>
          </a:solidFill>
          <a:ln w="6350" algn="ctr">
            <a:solidFill>
              <a:srgbClr val="0070F2"/>
            </a:solidFill>
            <a:miter lim="800000"/>
            <a:headEnd/>
            <a:tailEnd/>
          </a:ln>
        </p:spPr>
        <p:txBody>
          <a:bodyPr lIns="89977" tIns="71981" rIns="89977" bIns="71981" rtlCol="0" anchor="ctr"/>
          <a:lstStyle/>
          <a:p>
            <a:pPr algn="ctr" fontAlgn="base">
              <a:spcBef>
                <a:spcPct val="50000"/>
              </a:spcBef>
              <a:spcAft>
                <a:spcPct val="0"/>
              </a:spcAft>
              <a:buClr>
                <a:srgbClr val="F0AB00"/>
              </a:buClr>
              <a:buSzPct val="80000"/>
            </a:pPr>
            <a:r>
              <a:rPr lang="en-US" sz="1200" kern="0">
                <a:solidFill>
                  <a:schemeClr val="bg1"/>
                </a:solidFill>
                <a:latin typeface="+mn-lt"/>
                <a:ea typeface="Arial Unicode MS" pitchFamily="34" charset="-128"/>
                <a:cs typeface="Arial Unicode MS" pitchFamily="34" charset="-128"/>
              </a:rPr>
              <a:t>4</a:t>
            </a:r>
          </a:p>
        </p:txBody>
      </p:sp>
      <p:sp>
        <p:nvSpPr>
          <p:cNvPr id="9" name="Oval 8">
            <a:extLst>
              <a:ext uri="{FF2B5EF4-FFF2-40B4-BE49-F238E27FC236}">
                <a16:creationId xmlns:a16="http://schemas.microsoft.com/office/drawing/2014/main" id="{D3259952-6A49-290D-9352-9FEE4E53146C}"/>
              </a:ext>
            </a:extLst>
          </p:cNvPr>
          <p:cNvSpPr/>
          <p:nvPr/>
        </p:nvSpPr>
        <p:spPr bwMode="gray">
          <a:xfrm>
            <a:off x="5629748" y="5082948"/>
            <a:ext cx="228600" cy="228600"/>
          </a:xfrm>
          <a:prstGeom prst="ellipse">
            <a:avLst/>
          </a:prstGeom>
          <a:solidFill>
            <a:srgbClr val="0070F2"/>
          </a:solidFill>
          <a:ln w="6350" algn="ctr">
            <a:solidFill>
              <a:srgbClr val="0070F2"/>
            </a:solidFill>
            <a:miter lim="800000"/>
            <a:headEnd/>
            <a:tailEnd/>
          </a:ln>
        </p:spPr>
        <p:txBody>
          <a:bodyPr lIns="89977" tIns="71981" rIns="89977" bIns="71981" rtlCol="0" anchor="ctr"/>
          <a:lstStyle/>
          <a:p>
            <a:pPr algn="ctr" fontAlgn="base">
              <a:spcBef>
                <a:spcPct val="50000"/>
              </a:spcBef>
              <a:spcAft>
                <a:spcPct val="0"/>
              </a:spcAft>
              <a:buClr>
                <a:srgbClr val="F0AB00"/>
              </a:buClr>
              <a:buSzPct val="80000"/>
            </a:pPr>
            <a:r>
              <a:rPr lang="en-US" sz="1200" kern="0">
                <a:solidFill>
                  <a:schemeClr val="bg1"/>
                </a:solidFill>
                <a:latin typeface="+mn-lt"/>
                <a:ea typeface="Arial Unicode MS" pitchFamily="34" charset="-128"/>
                <a:cs typeface="Arial Unicode MS" pitchFamily="34" charset="-128"/>
              </a:rPr>
              <a:t>5</a:t>
            </a:r>
          </a:p>
        </p:txBody>
      </p:sp>
    </p:spTree>
    <p:extLst>
      <p:ext uri="{BB962C8B-B14F-4D97-AF65-F5344CB8AC3E}">
        <p14:creationId xmlns:p14="http://schemas.microsoft.com/office/powerpoint/2010/main" val="366287232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AA7FB9F-0F1D-41C0-9AAC-2261830F9B82}"/>
              </a:ext>
            </a:extLst>
          </p:cNvPr>
          <p:cNvSpPr>
            <a:spLocks noGrp="1"/>
          </p:cNvSpPr>
          <p:nvPr>
            <p:ph type="title"/>
          </p:nvPr>
        </p:nvSpPr>
        <p:spPr>
          <a:xfrm>
            <a:off x="505326" y="504761"/>
            <a:ext cx="5141261" cy="738664"/>
          </a:xfrm>
        </p:spPr>
        <p:txBody>
          <a:bodyPr/>
          <a:lstStyle/>
          <a:p>
            <a:r>
              <a:rPr lang="en-US" sz="2400" dirty="0"/>
              <a:t>Order Confirmation </a:t>
            </a:r>
            <a:br>
              <a:rPr lang="en-US" sz="2400" dirty="0"/>
            </a:br>
            <a:r>
              <a:rPr lang="en-US" sz="2400" dirty="0">
                <a:solidFill>
                  <a:srgbClr val="0070F2"/>
                </a:solidFill>
                <a:highlight>
                  <a:srgbClr val="FFFF00"/>
                </a:highlight>
              </a:rPr>
              <a:t>Reconfirmation via Mass Upload 1/2</a:t>
            </a:r>
            <a:endParaRPr lang="en-US" sz="2200" dirty="0">
              <a:solidFill>
                <a:srgbClr val="0070F2"/>
              </a:solidFill>
              <a:highlight>
                <a:srgbClr val="FFFF00"/>
              </a:highlight>
            </a:endParaRPr>
          </a:p>
        </p:txBody>
      </p:sp>
      <p:sp>
        <p:nvSpPr>
          <p:cNvPr id="4" name="Rectangle 3">
            <a:extLst>
              <a:ext uri="{FF2B5EF4-FFF2-40B4-BE49-F238E27FC236}">
                <a16:creationId xmlns:a16="http://schemas.microsoft.com/office/drawing/2014/main" id="{BD3AE783-9E74-432A-B19F-AAD4B8039042}"/>
              </a:ext>
            </a:extLst>
          </p:cNvPr>
          <p:cNvSpPr/>
          <p:nvPr/>
        </p:nvSpPr>
        <p:spPr>
          <a:xfrm>
            <a:off x="489010" y="1695423"/>
            <a:ext cx="4220210" cy="4607800"/>
          </a:xfrm>
          <a:prstGeom prst="rect">
            <a:avLst/>
          </a:prstGeom>
        </p:spPr>
        <p:txBody>
          <a:bodyPr wrap="square">
            <a:spAutoFit/>
          </a:bodyPr>
          <a:lstStyle/>
          <a:p>
            <a:pPr defTabSz="1087905">
              <a:spcBef>
                <a:spcPts val="600"/>
              </a:spcBef>
              <a:buClr>
                <a:srgbClr val="F0AB00"/>
              </a:buClr>
              <a:buSzPct val="100000"/>
            </a:pPr>
            <a:r>
              <a:rPr lang="en-US" sz="1400">
                <a:latin typeface="+mn-lt"/>
              </a:rPr>
              <a:t>Supplier can use Excel Upload/Download functionality to mass reconfirm items. </a:t>
            </a:r>
          </a:p>
          <a:p>
            <a:pPr defTabSz="1087905">
              <a:spcBef>
                <a:spcPts val="600"/>
              </a:spcBef>
              <a:buClr>
                <a:srgbClr val="F0AB00"/>
              </a:buClr>
              <a:buSzPct val="100000"/>
            </a:pPr>
            <a:endParaRPr lang="en-US" sz="1400">
              <a:solidFill>
                <a:srgbClr val="000000"/>
              </a:solidFill>
              <a:latin typeface="+mn-lt"/>
            </a:endParaRPr>
          </a:p>
          <a:p>
            <a:pPr marL="347472" indent="-347472" defTabSz="1087905">
              <a:lnSpc>
                <a:spcPts val="1700"/>
              </a:lnSpc>
              <a:spcAft>
                <a:spcPts val="600"/>
              </a:spcAft>
              <a:buClr>
                <a:srgbClr val="F0AB00"/>
              </a:buClr>
              <a:buSzPct val="100000"/>
            </a:pPr>
            <a:r>
              <a:rPr lang="en-US" sz="1400">
                <a:solidFill>
                  <a:srgbClr val="000000"/>
                </a:solidFill>
                <a:latin typeface="+mn-lt"/>
              </a:rPr>
              <a:t>From the </a:t>
            </a:r>
            <a:r>
              <a:rPr lang="en-US" sz="1400" b="1">
                <a:solidFill>
                  <a:srgbClr val="000000"/>
                </a:solidFill>
                <a:latin typeface="+mn-lt"/>
              </a:rPr>
              <a:t>Homepage</a:t>
            </a:r>
            <a:r>
              <a:rPr lang="en-US" sz="1400">
                <a:solidFill>
                  <a:srgbClr val="000000"/>
                </a:solidFill>
                <a:latin typeface="+mn-lt"/>
              </a:rPr>
              <a:t>:</a:t>
            </a:r>
          </a:p>
          <a:p>
            <a:pPr marL="347472" indent="-347472" defTabSz="1087905">
              <a:lnSpc>
                <a:spcPts val="1700"/>
              </a:lnSpc>
              <a:spcAft>
                <a:spcPts val="600"/>
              </a:spcAft>
              <a:buClr>
                <a:srgbClr val="0070F2"/>
              </a:buClr>
              <a:buSzPct val="100000"/>
              <a:buFont typeface="+mj-lt"/>
              <a:buAutoNum type="arabicPeriod"/>
            </a:pPr>
            <a:r>
              <a:rPr lang="en-US" sz="1400">
                <a:solidFill>
                  <a:srgbClr val="000000"/>
                </a:solidFill>
                <a:latin typeface="+mn-lt"/>
              </a:rPr>
              <a:t>Click         button in the right top corner of the screen and select Excel Files &gt; </a:t>
            </a:r>
            <a:r>
              <a:rPr lang="en-US" sz="1400" b="1">
                <a:solidFill>
                  <a:srgbClr val="000000"/>
                </a:solidFill>
                <a:latin typeface="+mn-lt"/>
              </a:rPr>
              <a:t>Upload/Download.</a:t>
            </a:r>
          </a:p>
          <a:p>
            <a:pPr marL="347472" indent="-347472" defTabSz="1087905">
              <a:lnSpc>
                <a:spcPts val="1700"/>
              </a:lnSpc>
              <a:spcAft>
                <a:spcPts val="600"/>
              </a:spcAft>
              <a:buClr>
                <a:srgbClr val="0070F2"/>
              </a:buClr>
              <a:buSzPct val="100000"/>
              <a:buFont typeface="+mj-lt"/>
              <a:buAutoNum type="arabicPeriod"/>
            </a:pPr>
            <a:r>
              <a:rPr lang="en-US" sz="1400">
                <a:solidFill>
                  <a:srgbClr val="000000"/>
                </a:solidFill>
                <a:latin typeface="+mn-lt"/>
              </a:rPr>
              <a:t>Create a new job in the Jobs subtab. New window will popup.</a:t>
            </a:r>
          </a:p>
          <a:p>
            <a:pPr marL="347472" indent="-347472" defTabSz="1087905">
              <a:lnSpc>
                <a:spcPts val="1700"/>
              </a:lnSpc>
              <a:spcAft>
                <a:spcPts val="600"/>
              </a:spcAft>
              <a:buClr>
                <a:srgbClr val="0070F2"/>
              </a:buClr>
              <a:buSzPct val="100000"/>
              <a:buFont typeface="+mj-lt"/>
              <a:buAutoNum type="arabicPeriod"/>
            </a:pPr>
            <a:r>
              <a:rPr lang="en-US" sz="1400">
                <a:solidFill>
                  <a:srgbClr val="000000"/>
                </a:solidFill>
                <a:latin typeface="+mn-lt"/>
              </a:rPr>
              <a:t>Set the job type as </a:t>
            </a:r>
            <a:r>
              <a:rPr lang="en-US" sz="1400" b="1">
                <a:solidFill>
                  <a:srgbClr val="000000"/>
                </a:solidFill>
                <a:latin typeface="+mn-lt"/>
              </a:rPr>
              <a:t>Order Confirmation</a:t>
            </a:r>
            <a:r>
              <a:rPr lang="en-US" sz="1400">
                <a:solidFill>
                  <a:srgbClr val="000000"/>
                </a:solidFill>
                <a:latin typeface="+mn-lt"/>
              </a:rPr>
              <a:t>.</a:t>
            </a:r>
          </a:p>
          <a:p>
            <a:pPr marL="347472" indent="-347472" defTabSz="1087905">
              <a:lnSpc>
                <a:spcPts val="1700"/>
              </a:lnSpc>
              <a:spcAft>
                <a:spcPts val="600"/>
              </a:spcAft>
              <a:buClr>
                <a:srgbClr val="0070F2"/>
              </a:buClr>
              <a:buSzPct val="100000"/>
              <a:buFont typeface="+mj-lt"/>
              <a:buAutoNum type="arabicPeriod"/>
            </a:pPr>
            <a:r>
              <a:rPr lang="en-US" sz="1400">
                <a:solidFill>
                  <a:srgbClr val="000000"/>
                </a:solidFill>
                <a:latin typeface="+mn-lt"/>
              </a:rPr>
              <a:t>Fill in all mandatory fields, check </a:t>
            </a:r>
            <a:r>
              <a:rPr lang="en-US" sz="1400" b="1">
                <a:solidFill>
                  <a:srgbClr val="000000"/>
                </a:solidFill>
                <a:latin typeface="+mn-lt"/>
              </a:rPr>
              <a:t>Include already-confirmed data</a:t>
            </a:r>
            <a:r>
              <a:rPr lang="en-US" sz="1400">
                <a:solidFill>
                  <a:srgbClr val="000000"/>
                </a:solidFill>
                <a:latin typeface="+mn-lt"/>
              </a:rPr>
              <a:t> box and save the template.</a:t>
            </a:r>
          </a:p>
          <a:p>
            <a:pPr marL="347472" indent="-347472" defTabSz="1087905">
              <a:lnSpc>
                <a:spcPts val="1700"/>
              </a:lnSpc>
              <a:spcAft>
                <a:spcPts val="600"/>
              </a:spcAft>
              <a:buClr>
                <a:srgbClr val="0070F2"/>
              </a:buClr>
              <a:buSzPct val="100000"/>
              <a:buFont typeface="+mj-lt"/>
              <a:buAutoNum type="arabicPeriod"/>
            </a:pPr>
            <a:r>
              <a:rPr lang="en-US" sz="1400">
                <a:solidFill>
                  <a:srgbClr val="000000"/>
                </a:solidFill>
                <a:latin typeface="+mn-lt"/>
              </a:rPr>
              <a:t>Select the template and click </a:t>
            </a:r>
            <a:r>
              <a:rPr lang="en-US" sz="1400" b="1">
                <a:solidFill>
                  <a:srgbClr val="000000"/>
                </a:solidFill>
                <a:latin typeface="+mn-lt"/>
              </a:rPr>
              <a:t>Run</a:t>
            </a:r>
            <a:r>
              <a:rPr lang="en-US" sz="1400">
                <a:solidFill>
                  <a:srgbClr val="000000"/>
                </a:solidFill>
                <a:latin typeface="+mn-lt"/>
              </a:rPr>
              <a:t>.</a:t>
            </a:r>
          </a:p>
          <a:p>
            <a:pPr marL="347472" indent="-347472" defTabSz="1087905">
              <a:lnSpc>
                <a:spcPts val="1700"/>
              </a:lnSpc>
              <a:spcAft>
                <a:spcPts val="600"/>
              </a:spcAft>
              <a:buClr>
                <a:srgbClr val="0070F2"/>
              </a:buClr>
              <a:buSzPct val="100000"/>
              <a:buFont typeface="+mj-lt"/>
              <a:buAutoNum type="arabicPeriod"/>
            </a:pPr>
            <a:r>
              <a:rPr lang="en-US" sz="1400">
                <a:solidFill>
                  <a:srgbClr val="000000"/>
                </a:solidFill>
                <a:latin typeface="+mn-lt"/>
              </a:rPr>
              <a:t>The job will appear in the </a:t>
            </a:r>
            <a:r>
              <a:rPr lang="en-US" sz="1400" b="1">
                <a:solidFill>
                  <a:srgbClr val="000000"/>
                </a:solidFill>
                <a:latin typeface="+mn-lt"/>
              </a:rPr>
              <a:t>Downloads</a:t>
            </a:r>
            <a:r>
              <a:rPr lang="en-US" sz="1400">
                <a:solidFill>
                  <a:srgbClr val="000000"/>
                </a:solidFill>
                <a:latin typeface="+mn-lt"/>
              </a:rPr>
              <a:t> subtab. Once status is </a:t>
            </a:r>
            <a:r>
              <a:rPr lang="en-US" sz="1400" b="1">
                <a:solidFill>
                  <a:srgbClr val="000000"/>
                </a:solidFill>
                <a:latin typeface="+mn-lt"/>
              </a:rPr>
              <a:t>Completed</a:t>
            </a:r>
            <a:r>
              <a:rPr lang="en-US" sz="1400">
                <a:solidFill>
                  <a:srgbClr val="000000"/>
                </a:solidFill>
                <a:latin typeface="+mn-lt"/>
              </a:rPr>
              <a:t>, you can download the excel file with data. </a:t>
            </a:r>
          </a:p>
          <a:p>
            <a:pPr defTabSz="1087905">
              <a:lnSpc>
                <a:spcPts val="1700"/>
              </a:lnSpc>
              <a:spcAft>
                <a:spcPts val="600"/>
              </a:spcAft>
              <a:buClr>
                <a:srgbClr val="002A86"/>
              </a:buClr>
              <a:buSzPct val="100000"/>
            </a:pPr>
            <a:endParaRPr lang="en-US" sz="1300">
              <a:solidFill>
                <a:srgbClr val="000000"/>
              </a:solidFill>
            </a:endParaRPr>
          </a:p>
        </p:txBody>
      </p:sp>
      <p:pic>
        <p:nvPicPr>
          <p:cNvPr id="20" name="Picture 19">
            <a:extLst>
              <a:ext uri="{FF2B5EF4-FFF2-40B4-BE49-F238E27FC236}">
                <a16:creationId xmlns:a16="http://schemas.microsoft.com/office/drawing/2014/main" id="{8AF3A2CE-2CA7-F82B-FE05-D8BA66C1CF29}"/>
              </a:ext>
            </a:extLst>
          </p:cNvPr>
          <p:cNvPicPr>
            <a:picLocks noChangeAspect="1"/>
          </p:cNvPicPr>
          <p:nvPr/>
        </p:nvPicPr>
        <p:blipFill>
          <a:blip r:embed="rId2"/>
          <a:stretch>
            <a:fillRect/>
          </a:stretch>
        </p:blipFill>
        <p:spPr>
          <a:xfrm>
            <a:off x="1341200" y="2693904"/>
            <a:ext cx="241312" cy="209561"/>
          </a:xfrm>
          <a:prstGeom prst="rect">
            <a:avLst/>
          </a:prstGeom>
          <a:ln>
            <a:solidFill>
              <a:schemeClr val="bg1">
                <a:lumMod val="65000"/>
              </a:schemeClr>
            </a:solidFill>
          </a:ln>
        </p:spPr>
      </p:pic>
      <p:grpSp>
        <p:nvGrpSpPr>
          <p:cNvPr id="10" name="Group 9">
            <a:extLst>
              <a:ext uri="{FF2B5EF4-FFF2-40B4-BE49-F238E27FC236}">
                <a16:creationId xmlns:a16="http://schemas.microsoft.com/office/drawing/2014/main" id="{7F4AD8AD-89D4-BEDB-0877-D55925488279}"/>
              </a:ext>
            </a:extLst>
          </p:cNvPr>
          <p:cNvGrpSpPr/>
          <p:nvPr/>
        </p:nvGrpSpPr>
        <p:grpSpPr>
          <a:xfrm>
            <a:off x="5180392" y="290987"/>
            <a:ext cx="6790855" cy="6062252"/>
            <a:chOff x="4709220" y="57194"/>
            <a:chExt cx="7262027" cy="6482871"/>
          </a:xfrm>
        </p:grpSpPr>
        <p:pic>
          <p:nvPicPr>
            <p:cNvPr id="13" name="Picture 12">
              <a:extLst>
                <a:ext uri="{FF2B5EF4-FFF2-40B4-BE49-F238E27FC236}">
                  <a16:creationId xmlns:a16="http://schemas.microsoft.com/office/drawing/2014/main" id="{3EC7D5CF-E671-B616-CA34-63E0A86AF02B}"/>
                </a:ext>
              </a:extLst>
            </p:cNvPr>
            <p:cNvPicPr>
              <a:picLocks noChangeAspect="1"/>
            </p:cNvPicPr>
            <p:nvPr/>
          </p:nvPicPr>
          <p:blipFill>
            <a:blip r:embed="rId3"/>
            <a:stretch>
              <a:fillRect/>
            </a:stretch>
          </p:blipFill>
          <p:spPr>
            <a:xfrm>
              <a:off x="8160593" y="243869"/>
              <a:ext cx="3810654" cy="1568643"/>
            </a:xfrm>
            <a:prstGeom prst="rect">
              <a:avLst/>
            </a:prstGeom>
            <a:ln>
              <a:solidFill>
                <a:srgbClr val="00144A"/>
              </a:solidFill>
            </a:ln>
          </p:spPr>
        </p:pic>
        <p:pic>
          <p:nvPicPr>
            <p:cNvPr id="16" name="Picture 15">
              <a:extLst>
                <a:ext uri="{FF2B5EF4-FFF2-40B4-BE49-F238E27FC236}">
                  <a16:creationId xmlns:a16="http://schemas.microsoft.com/office/drawing/2014/main" id="{F7255263-5B4F-C88F-50E9-C6601A49B71B}"/>
                </a:ext>
              </a:extLst>
            </p:cNvPr>
            <p:cNvPicPr>
              <a:picLocks noChangeAspect="1"/>
            </p:cNvPicPr>
            <p:nvPr/>
          </p:nvPicPr>
          <p:blipFill>
            <a:blip r:embed="rId4"/>
            <a:stretch>
              <a:fillRect/>
            </a:stretch>
          </p:blipFill>
          <p:spPr>
            <a:xfrm>
              <a:off x="4709220" y="1957262"/>
              <a:ext cx="3505782" cy="2266720"/>
            </a:xfrm>
            <a:prstGeom prst="rect">
              <a:avLst/>
            </a:prstGeom>
            <a:ln>
              <a:solidFill>
                <a:srgbClr val="00144A"/>
              </a:solidFill>
            </a:ln>
          </p:spPr>
        </p:pic>
        <p:pic>
          <p:nvPicPr>
            <p:cNvPr id="21" name="Picture 20">
              <a:extLst>
                <a:ext uri="{FF2B5EF4-FFF2-40B4-BE49-F238E27FC236}">
                  <a16:creationId xmlns:a16="http://schemas.microsoft.com/office/drawing/2014/main" id="{17FC0013-3EF5-5E5F-5559-8F3B206B2A0C}"/>
                </a:ext>
              </a:extLst>
            </p:cNvPr>
            <p:cNvPicPr>
              <a:picLocks noChangeAspect="1"/>
            </p:cNvPicPr>
            <p:nvPr/>
          </p:nvPicPr>
          <p:blipFill>
            <a:blip r:embed="rId5"/>
            <a:stretch>
              <a:fillRect/>
            </a:stretch>
          </p:blipFill>
          <p:spPr>
            <a:xfrm>
              <a:off x="8386163" y="1957262"/>
              <a:ext cx="3299815" cy="2289212"/>
            </a:xfrm>
            <a:prstGeom prst="rect">
              <a:avLst/>
            </a:prstGeom>
            <a:ln>
              <a:solidFill>
                <a:srgbClr val="00144A"/>
              </a:solidFill>
            </a:ln>
          </p:spPr>
        </p:pic>
        <p:pic>
          <p:nvPicPr>
            <p:cNvPr id="25" name="Picture 24">
              <a:extLst>
                <a:ext uri="{FF2B5EF4-FFF2-40B4-BE49-F238E27FC236}">
                  <a16:creationId xmlns:a16="http://schemas.microsoft.com/office/drawing/2014/main" id="{BE27DBE3-CFF9-0868-DD50-E8D7885F82C0}"/>
                </a:ext>
              </a:extLst>
            </p:cNvPr>
            <p:cNvPicPr>
              <a:picLocks noChangeAspect="1"/>
            </p:cNvPicPr>
            <p:nvPr/>
          </p:nvPicPr>
          <p:blipFill>
            <a:blip r:embed="rId6"/>
            <a:stretch>
              <a:fillRect/>
            </a:stretch>
          </p:blipFill>
          <p:spPr>
            <a:xfrm>
              <a:off x="10277475" y="4302601"/>
              <a:ext cx="1408503" cy="397078"/>
            </a:xfrm>
            <a:prstGeom prst="rect">
              <a:avLst/>
            </a:prstGeom>
            <a:ln>
              <a:solidFill>
                <a:srgbClr val="00144A"/>
              </a:solidFill>
            </a:ln>
          </p:spPr>
        </p:pic>
        <p:pic>
          <p:nvPicPr>
            <p:cNvPr id="31" name="Picture 30">
              <a:extLst>
                <a:ext uri="{FF2B5EF4-FFF2-40B4-BE49-F238E27FC236}">
                  <a16:creationId xmlns:a16="http://schemas.microsoft.com/office/drawing/2014/main" id="{7D1DB4D3-913D-ECFB-BE19-DC6F1CCFF184}"/>
                </a:ext>
              </a:extLst>
            </p:cNvPr>
            <p:cNvPicPr>
              <a:picLocks noChangeAspect="1"/>
            </p:cNvPicPr>
            <p:nvPr/>
          </p:nvPicPr>
          <p:blipFill>
            <a:blip r:embed="rId7"/>
            <a:stretch>
              <a:fillRect/>
            </a:stretch>
          </p:blipFill>
          <p:spPr>
            <a:xfrm>
              <a:off x="5321249" y="243869"/>
              <a:ext cx="2893753" cy="1568643"/>
            </a:xfrm>
            <a:prstGeom prst="rect">
              <a:avLst/>
            </a:prstGeom>
            <a:ln>
              <a:solidFill>
                <a:srgbClr val="00144A"/>
              </a:solidFill>
            </a:ln>
          </p:spPr>
        </p:pic>
        <p:pic>
          <p:nvPicPr>
            <p:cNvPr id="33" name="Picture 32">
              <a:extLst>
                <a:ext uri="{FF2B5EF4-FFF2-40B4-BE49-F238E27FC236}">
                  <a16:creationId xmlns:a16="http://schemas.microsoft.com/office/drawing/2014/main" id="{DA0AE5DC-6D39-0AF1-7918-5BCC469EF742}"/>
                </a:ext>
              </a:extLst>
            </p:cNvPr>
            <p:cNvPicPr>
              <a:picLocks noChangeAspect="1"/>
            </p:cNvPicPr>
            <p:nvPr/>
          </p:nvPicPr>
          <p:blipFill>
            <a:blip r:embed="rId8"/>
            <a:stretch>
              <a:fillRect/>
            </a:stretch>
          </p:blipFill>
          <p:spPr>
            <a:xfrm>
              <a:off x="4709220" y="4788302"/>
              <a:ext cx="3051930" cy="1209937"/>
            </a:xfrm>
            <a:prstGeom prst="rect">
              <a:avLst/>
            </a:prstGeom>
            <a:ln>
              <a:solidFill>
                <a:srgbClr val="00144A"/>
              </a:solidFill>
            </a:ln>
          </p:spPr>
        </p:pic>
        <p:pic>
          <p:nvPicPr>
            <p:cNvPr id="38" name="Picture 37">
              <a:extLst>
                <a:ext uri="{FF2B5EF4-FFF2-40B4-BE49-F238E27FC236}">
                  <a16:creationId xmlns:a16="http://schemas.microsoft.com/office/drawing/2014/main" id="{0EC71200-534F-46C6-B474-58C266F9A8C3}"/>
                </a:ext>
              </a:extLst>
            </p:cNvPr>
            <p:cNvPicPr>
              <a:picLocks noChangeAspect="1"/>
            </p:cNvPicPr>
            <p:nvPr/>
          </p:nvPicPr>
          <p:blipFill>
            <a:blip r:embed="rId9"/>
            <a:stretch>
              <a:fillRect/>
            </a:stretch>
          </p:blipFill>
          <p:spPr>
            <a:xfrm>
              <a:off x="8237797" y="4785160"/>
              <a:ext cx="3448181" cy="1216219"/>
            </a:xfrm>
            <a:prstGeom prst="rect">
              <a:avLst/>
            </a:prstGeom>
            <a:ln>
              <a:solidFill>
                <a:srgbClr val="00144A"/>
              </a:solidFill>
            </a:ln>
          </p:spPr>
        </p:pic>
        <p:pic>
          <p:nvPicPr>
            <p:cNvPr id="40" name="Picture 39">
              <a:extLst>
                <a:ext uri="{FF2B5EF4-FFF2-40B4-BE49-F238E27FC236}">
                  <a16:creationId xmlns:a16="http://schemas.microsoft.com/office/drawing/2014/main" id="{A5990799-5436-EBCC-1C3A-9253585A50F5}"/>
                </a:ext>
              </a:extLst>
            </p:cNvPr>
            <p:cNvPicPr>
              <a:picLocks noChangeAspect="1"/>
            </p:cNvPicPr>
            <p:nvPr/>
          </p:nvPicPr>
          <p:blipFill>
            <a:blip r:embed="rId10"/>
            <a:stretch>
              <a:fillRect/>
            </a:stretch>
          </p:blipFill>
          <p:spPr>
            <a:xfrm>
              <a:off x="10694820" y="6063866"/>
              <a:ext cx="991158" cy="476199"/>
            </a:xfrm>
            <a:prstGeom prst="rect">
              <a:avLst/>
            </a:prstGeom>
            <a:ln>
              <a:solidFill>
                <a:srgbClr val="00144A"/>
              </a:solidFill>
            </a:ln>
          </p:spPr>
        </p:pic>
        <p:sp>
          <p:nvSpPr>
            <p:cNvPr id="2" name="Oval 1">
              <a:extLst>
                <a:ext uri="{FF2B5EF4-FFF2-40B4-BE49-F238E27FC236}">
                  <a16:creationId xmlns:a16="http://schemas.microsoft.com/office/drawing/2014/main" id="{B79AA4EF-C47E-4369-D06C-200063A7645E}"/>
                </a:ext>
              </a:extLst>
            </p:cNvPr>
            <p:cNvSpPr/>
            <p:nvPr/>
          </p:nvSpPr>
          <p:spPr bwMode="gray">
            <a:xfrm>
              <a:off x="7740279" y="57194"/>
              <a:ext cx="228600" cy="228600"/>
            </a:xfrm>
            <a:prstGeom prst="ellipse">
              <a:avLst/>
            </a:prstGeom>
            <a:solidFill>
              <a:srgbClr val="0070F2"/>
            </a:solidFill>
            <a:ln w="6350" algn="ctr">
              <a:solidFill>
                <a:srgbClr val="0070F2"/>
              </a:solidFill>
              <a:miter lim="800000"/>
              <a:headEnd/>
              <a:tailEnd/>
            </a:ln>
          </p:spPr>
          <p:txBody>
            <a:bodyPr lIns="89977" tIns="71981" rIns="89977" bIns="71981" rtlCol="0" anchor="ctr"/>
            <a:lstStyle/>
            <a:p>
              <a:pPr algn="ctr" fontAlgn="base">
                <a:spcBef>
                  <a:spcPct val="50000"/>
                </a:spcBef>
                <a:spcAft>
                  <a:spcPct val="0"/>
                </a:spcAft>
                <a:buClr>
                  <a:srgbClr val="F0AB00"/>
                </a:buClr>
                <a:buSzPct val="80000"/>
              </a:pPr>
              <a:r>
                <a:rPr lang="en-US" sz="1200" kern="0">
                  <a:solidFill>
                    <a:schemeClr val="bg1"/>
                  </a:solidFill>
                  <a:latin typeface="+mn-lt"/>
                  <a:ea typeface="Arial Unicode MS" pitchFamily="34" charset="-128"/>
                  <a:cs typeface="Arial Unicode MS" pitchFamily="34" charset="-128"/>
                </a:rPr>
                <a:t>1</a:t>
              </a:r>
            </a:p>
          </p:txBody>
        </p:sp>
        <p:sp>
          <p:nvSpPr>
            <p:cNvPr id="5" name="Oval 4">
              <a:extLst>
                <a:ext uri="{FF2B5EF4-FFF2-40B4-BE49-F238E27FC236}">
                  <a16:creationId xmlns:a16="http://schemas.microsoft.com/office/drawing/2014/main" id="{2DE3B26E-831F-6E07-DAE0-EEE021CC166B}"/>
                </a:ext>
              </a:extLst>
            </p:cNvPr>
            <p:cNvSpPr/>
            <p:nvPr/>
          </p:nvSpPr>
          <p:spPr bwMode="gray">
            <a:xfrm>
              <a:off x="8435757" y="1028190"/>
              <a:ext cx="228600" cy="228600"/>
            </a:xfrm>
            <a:prstGeom prst="ellipse">
              <a:avLst/>
            </a:prstGeom>
            <a:solidFill>
              <a:srgbClr val="0070F2"/>
            </a:solidFill>
            <a:ln w="6350" algn="ctr">
              <a:solidFill>
                <a:srgbClr val="0070F2"/>
              </a:solidFill>
              <a:miter lim="800000"/>
              <a:headEnd/>
              <a:tailEnd/>
            </a:ln>
          </p:spPr>
          <p:txBody>
            <a:bodyPr lIns="89977" tIns="71981" rIns="89977" bIns="71981" rtlCol="0" anchor="ctr"/>
            <a:lstStyle/>
            <a:p>
              <a:pPr algn="ctr" fontAlgn="base">
                <a:spcBef>
                  <a:spcPct val="50000"/>
                </a:spcBef>
                <a:spcAft>
                  <a:spcPct val="0"/>
                </a:spcAft>
                <a:buClr>
                  <a:srgbClr val="F0AB00"/>
                </a:buClr>
                <a:buSzPct val="80000"/>
              </a:pPr>
              <a:r>
                <a:rPr lang="en-US" sz="1200" kern="0">
                  <a:solidFill>
                    <a:schemeClr val="bg1"/>
                  </a:solidFill>
                  <a:latin typeface="+mn-lt"/>
                  <a:ea typeface="Arial Unicode MS" pitchFamily="34" charset="-128"/>
                  <a:cs typeface="Arial Unicode MS" pitchFamily="34" charset="-128"/>
                </a:rPr>
                <a:t>2</a:t>
              </a:r>
            </a:p>
          </p:txBody>
        </p:sp>
        <p:sp>
          <p:nvSpPr>
            <p:cNvPr id="6" name="Oval 5">
              <a:extLst>
                <a:ext uri="{FF2B5EF4-FFF2-40B4-BE49-F238E27FC236}">
                  <a16:creationId xmlns:a16="http://schemas.microsoft.com/office/drawing/2014/main" id="{C744D235-7E2E-7D7A-BB5D-ABAD11010E07}"/>
                </a:ext>
              </a:extLst>
            </p:cNvPr>
            <p:cNvSpPr/>
            <p:nvPr/>
          </p:nvSpPr>
          <p:spPr bwMode="gray">
            <a:xfrm>
              <a:off x="8527895" y="1976742"/>
              <a:ext cx="228600" cy="228600"/>
            </a:xfrm>
            <a:prstGeom prst="ellipse">
              <a:avLst/>
            </a:prstGeom>
            <a:solidFill>
              <a:srgbClr val="0070F2"/>
            </a:solidFill>
            <a:ln w="6350" algn="ctr">
              <a:solidFill>
                <a:srgbClr val="0070F2"/>
              </a:solidFill>
              <a:miter lim="800000"/>
              <a:headEnd/>
              <a:tailEnd/>
            </a:ln>
          </p:spPr>
          <p:txBody>
            <a:bodyPr lIns="89977" tIns="71981" rIns="89977" bIns="71981" rtlCol="0" anchor="ctr"/>
            <a:lstStyle/>
            <a:p>
              <a:pPr algn="ctr" fontAlgn="base">
                <a:spcBef>
                  <a:spcPct val="50000"/>
                </a:spcBef>
                <a:spcAft>
                  <a:spcPct val="0"/>
                </a:spcAft>
                <a:buClr>
                  <a:srgbClr val="F0AB00"/>
                </a:buClr>
                <a:buSzPct val="80000"/>
              </a:pPr>
              <a:r>
                <a:rPr lang="en-US" sz="1200" kern="0">
                  <a:solidFill>
                    <a:schemeClr val="bg1"/>
                  </a:solidFill>
                  <a:latin typeface="+mn-lt"/>
                  <a:ea typeface="Arial Unicode MS" pitchFamily="34" charset="-128"/>
                  <a:cs typeface="Arial Unicode MS" pitchFamily="34" charset="-128"/>
                </a:rPr>
                <a:t>3</a:t>
              </a:r>
            </a:p>
          </p:txBody>
        </p:sp>
        <p:sp>
          <p:nvSpPr>
            <p:cNvPr id="7" name="Oval 6">
              <a:extLst>
                <a:ext uri="{FF2B5EF4-FFF2-40B4-BE49-F238E27FC236}">
                  <a16:creationId xmlns:a16="http://schemas.microsoft.com/office/drawing/2014/main" id="{9EAE00DC-4B1D-6AC8-9282-D91268083F84}"/>
                </a:ext>
              </a:extLst>
            </p:cNvPr>
            <p:cNvSpPr/>
            <p:nvPr/>
          </p:nvSpPr>
          <p:spPr bwMode="gray">
            <a:xfrm>
              <a:off x="9921770" y="4287217"/>
              <a:ext cx="228600" cy="228600"/>
            </a:xfrm>
            <a:prstGeom prst="ellipse">
              <a:avLst/>
            </a:prstGeom>
            <a:solidFill>
              <a:srgbClr val="0070F2"/>
            </a:solidFill>
            <a:ln w="6350" algn="ctr">
              <a:solidFill>
                <a:srgbClr val="0070F2"/>
              </a:solidFill>
              <a:miter lim="800000"/>
              <a:headEnd/>
              <a:tailEnd/>
            </a:ln>
          </p:spPr>
          <p:txBody>
            <a:bodyPr lIns="89977" tIns="71981" rIns="89977" bIns="71981" rtlCol="0" anchor="ctr"/>
            <a:lstStyle/>
            <a:p>
              <a:pPr algn="ctr" fontAlgn="base">
                <a:spcBef>
                  <a:spcPct val="50000"/>
                </a:spcBef>
                <a:spcAft>
                  <a:spcPct val="0"/>
                </a:spcAft>
                <a:buClr>
                  <a:srgbClr val="F0AB00"/>
                </a:buClr>
                <a:buSzPct val="80000"/>
              </a:pPr>
              <a:r>
                <a:rPr lang="en-US" sz="1200" kern="0">
                  <a:solidFill>
                    <a:schemeClr val="bg1"/>
                  </a:solidFill>
                  <a:latin typeface="+mn-lt"/>
                  <a:ea typeface="Arial Unicode MS" pitchFamily="34" charset="-128"/>
                  <a:cs typeface="Arial Unicode MS" pitchFamily="34" charset="-128"/>
                </a:rPr>
                <a:t>4</a:t>
              </a:r>
            </a:p>
          </p:txBody>
        </p:sp>
        <p:sp>
          <p:nvSpPr>
            <p:cNvPr id="8" name="Oval 7">
              <a:extLst>
                <a:ext uri="{FF2B5EF4-FFF2-40B4-BE49-F238E27FC236}">
                  <a16:creationId xmlns:a16="http://schemas.microsoft.com/office/drawing/2014/main" id="{E2948E30-9E06-41D2-BA0D-5A5BA3AC9A33}"/>
                </a:ext>
              </a:extLst>
            </p:cNvPr>
            <p:cNvSpPr/>
            <p:nvPr/>
          </p:nvSpPr>
          <p:spPr bwMode="gray">
            <a:xfrm>
              <a:off x="7335903" y="4892638"/>
              <a:ext cx="228600" cy="228600"/>
            </a:xfrm>
            <a:prstGeom prst="ellipse">
              <a:avLst/>
            </a:prstGeom>
            <a:solidFill>
              <a:srgbClr val="0070F2"/>
            </a:solidFill>
            <a:ln w="6350" algn="ctr">
              <a:solidFill>
                <a:srgbClr val="0070F2"/>
              </a:solidFill>
              <a:miter lim="800000"/>
              <a:headEnd/>
              <a:tailEnd/>
            </a:ln>
          </p:spPr>
          <p:txBody>
            <a:bodyPr lIns="89977" tIns="71981" rIns="89977" bIns="71981" rtlCol="0" anchor="ctr"/>
            <a:lstStyle/>
            <a:p>
              <a:pPr algn="ctr" fontAlgn="base">
                <a:spcBef>
                  <a:spcPct val="50000"/>
                </a:spcBef>
                <a:spcAft>
                  <a:spcPct val="0"/>
                </a:spcAft>
                <a:buClr>
                  <a:srgbClr val="F0AB00"/>
                </a:buClr>
                <a:buSzPct val="80000"/>
              </a:pPr>
              <a:r>
                <a:rPr lang="en-US" sz="1200" kern="0">
                  <a:solidFill>
                    <a:schemeClr val="bg1"/>
                  </a:solidFill>
                  <a:latin typeface="+mn-lt"/>
                  <a:ea typeface="Arial Unicode MS" pitchFamily="34" charset="-128"/>
                  <a:cs typeface="Arial Unicode MS" pitchFamily="34" charset="-128"/>
                </a:rPr>
                <a:t>5</a:t>
              </a:r>
            </a:p>
          </p:txBody>
        </p:sp>
        <p:sp>
          <p:nvSpPr>
            <p:cNvPr id="9" name="Oval 8">
              <a:extLst>
                <a:ext uri="{FF2B5EF4-FFF2-40B4-BE49-F238E27FC236}">
                  <a16:creationId xmlns:a16="http://schemas.microsoft.com/office/drawing/2014/main" id="{80D8C985-E9E7-C428-8447-F2E588484B28}"/>
                </a:ext>
              </a:extLst>
            </p:cNvPr>
            <p:cNvSpPr/>
            <p:nvPr/>
          </p:nvSpPr>
          <p:spPr bwMode="gray">
            <a:xfrm>
              <a:off x="10335661" y="6073365"/>
              <a:ext cx="228600" cy="228600"/>
            </a:xfrm>
            <a:prstGeom prst="ellipse">
              <a:avLst/>
            </a:prstGeom>
            <a:solidFill>
              <a:srgbClr val="0070F2"/>
            </a:solidFill>
            <a:ln w="6350" algn="ctr">
              <a:solidFill>
                <a:srgbClr val="0070F2"/>
              </a:solidFill>
              <a:miter lim="800000"/>
              <a:headEnd/>
              <a:tailEnd/>
            </a:ln>
          </p:spPr>
          <p:txBody>
            <a:bodyPr lIns="89977" tIns="71981" rIns="89977" bIns="71981" rtlCol="0" anchor="ctr"/>
            <a:lstStyle/>
            <a:p>
              <a:pPr algn="ctr" fontAlgn="base">
                <a:spcBef>
                  <a:spcPct val="50000"/>
                </a:spcBef>
                <a:spcAft>
                  <a:spcPct val="0"/>
                </a:spcAft>
                <a:buClr>
                  <a:srgbClr val="F0AB00"/>
                </a:buClr>
                <a:buSzPct val="80000"/>
              </a:pPr>
              <a:r>
                <a:rPr lang="en-US" sz="1200" kern="0">
                  <a:solidFill>
                    <a:schemeClr val="bg1"/>
                  </a:solidFill>
                  <a:latin typeface="+mn-lt"/>
                  <a:ea typeface="Arial Unicode MS" pitchFamily="34" charset="-128"/>
                  <a:cs typeface="Arial Unicode MS" pitchFamily="34" charset="-128"/>
                </a:rPr>
                <a:t>6</a:t>
              </a:r>
            </a:p>
          </p:txBody>
        </p:sp>
      </p:grpSp>
    </p:spTree>
    <p:extLst>
      <p:ext uri="{BB962C8B-B14F-4D97-AF65-F5344CB8AC3E}">
        <p14:creationId xmlns:p14="http://schemas.microsoft.com/office/powerpoint/2010/main" val="299263205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45010CC1-9B1A-1F17-0B47-20F6157A2759}"/>
              </a:ext>
            </a:extLst>
          </p:cNvPr>
          <p:cNvPicPr>
            <a:picLocks noChangeAspect="1"/>
          </p:cNvPicPr>
          <p:nvPr/>
        </p:nvPicPr>
        <p:blipFill>
          <a:blip r:embed="rId3"/>
          <a:stretch>
            <a:fillRect/>
          </a:stretch>
        </p:blipFill>
        <p:spPr>
          <a:xfrm>
            <a:off x="6889161" y="101898"/>
            <a:ext cx="2856442" cy="2428666"/>
          </a:xfrm>
          <a:prstGeom prst="rect">
            <a:avLst/>
          </a:prstGeom>
          <a:ln>
            <a:solidFill>
              <a:srgbClr val="00144A"/>
            </a:solidFill>
          </a:ln>
        </p:spPr>
      </p:pic>
      <p:pic>
        <p:nvPicPr>
          <p:cNvPr id="9" name="Picture 8">
            <a:extLst>
              <a:ext uri="{FF2B5EF4-FFF2-40B4-BE49-F238E27FC236}">
                <a16:creationId xmlns:a16="http://schemas.microsoft.com/office/drawing/2014/main" id="{6A3A84D6-39DF-5C2A-48A8-53A4FE4A0BC9}"/>
              </a:ext>
            </a:extLst>
          </p:cNvPr>
          <p:cNvPicPr>
            <a:picLocks noChangeAspect="1"/>
          </p:cNvPicPr>
          <p:nvPr/>
        </p:nvPicPr>
        <p:blipFill>
          <a:blip r:embed="rId4"/>
          <a:stretch>
            <a:fillRect/>
          </a:stretch>
        </p:blipFill>
        <p:spPr>
          <a:xfrm>
            <a:off x="6878482" y="4784065"/>
            <a:ext cx="4138237" cy="1692589"/>
          </a:xfrm>
          <a:prstGeom prst="rect">
            <a:avLst/>
          </a:prstGeom>
          <a:ln>
            <a:solidFill>
              <a:srgbClr val="00144A"/>
            </a:solidFill>
          </a:ln>
        </p:spPr>
      </p:pic>
      <p:pic>
        <p:nvPicPr>
          <p:cNvPr id="20" name="Picture 19">
            <a:extLst>
              <a:ext uri="{FF2B5EF4-FFF2-40B4-BE49-F238E27FC236}">
                <a16:creationId xmlns:a16="http://schemas.microsoft.com/office/drawing/2014/main" id="{CCFDDF41-EC3D-6982-D589-DC5B0C513A87}"/>
              </a:ext>
            </a:extLst>
          </p:cNvPr>
          <p:cNvPicPr>
            <a:picLocks noChangeAspect="1"/>
          </p:cNvPicPr>
          <p:nvPr/>
        </p:nvPicPr>
        <p:blipFill>
          <a:blip r:embed="rId5"/>
          <a:stretch>
            <a:fillRect/>
          </a:stretch>
        </p:blipFill>
        <p:spPr>
          <a:xfrm>
            <a:off x="6882231" y="2644616"/>
            <a:ext cx="4134488" cy="2025397"/>
          </a:xfrm>
          <a:prstGeom prst="rect">
            <a:avLst/>
          </a:prstGeom>
          <a:ln>
            <a:solidFill>
              <a:srgbClr val="00144A"/>
            </a:solidFill>
          </a:ln>
        </p:spPr>
      </p:pic>
      <p:sp>
        <p:nvSpPr>
          <p:cNvPr id="2" name="Title 1">
            <a:extLst>
              <a:ext uri="{FF2B5EF4-FFF2-40B4-BE49-F238E27FC236}">
                <a16:creationId xmlns:a16="http://schemas.microsoft.com/office/drawing/2014/main" id="{C0970F36-30A7-09C1-D179-61DEAA1FA245}"/>
              </a:ext>
            </a:extLst>
          </p:cNvPr>
          <p:cNvSpPr>
            <a:spLocks noGrp="1"/>
          </p:cNvSpPr>
          <p:nvPr>
            <p:ph type="title"/>
          </p:nvPr>
        </p:nvSpPr>
        <p:spPr>
          <a:xfrm>
            <a:off x="503870" y="504000"/>
            <a:ext cx="11183564" cy="738664"/>
          </a:xfrm>
        </p:spPr>
        <p:txBody>
          <a:bodyPr/>
          <a:lstStyle/>
          <a:p>
            <a:r>
              <a:rPr lang="en-US" sz="2400" b="0" dirty="0"/>
              <a:t>Order Confirmation</a:t>
            </a:r>
            <a:br>
              <a:rPr lang="en-US" sz="2400" b="0" dirty="0"/>
            </a:br>
            <a:r>
              <a:rPr lang="en-US" sz="2400" b="0" dirty="0">
                <a:solidFill>
                  <a:srgbClr val="0070F2"/>
                </a:solidFill>
                <a:highlight>
                  <a:srgbClr val="FFFF00"/>
                </a:highlight>
              </a:rPr>
              <a:t>Reconfirmation via Mass Upload 2/2</a:t>
            </a:r>
            <a:endParaRPr lang="en-US" dirty="0">
              <a:highlight>
                <a:srgbClr val="FFFF00"/>
              </a:highlight>
            </a:endParaRPr>
          </a:p>
        </p:txBody>
      </p:sp>
      <p:sp>
        <p:nvSpPr>
          <p:cNvPr id="3" name="Text Placeholder 2">
            <a:extLst>
              <a:ext uri="{FF2B5EF4-FFF2-40B4-BE49-F238E27FC236}">
                <a16:creationId xmlns:a16="http://schemas.microsoft.com/office/drawing/2014/main" id="{53037C31-F27C-454E-BE4B-B3B1F95434C6}"/>
              </a:ext>
            </a:extLst>
          </p:cNvPr>
          <p:cNvSpPr>
            <a:spLocks noGrp="1"/>
          </p:cNvSpPr>
          <p:nvPr>
            <p:ph type="body" sz="quarter" idx="4294967295"/>
          </p:nvPr>
        </p:nvSpPr>
        <p:spPr>
          <a:xfrm>
            <a:off x="503870" y="1560195"/>
            <a:ext cx="4138613" cy="4386263"/>
          </a:xfrm>
        </p:spPr>
        <p:txBody>
          <a:bodyPr>
            <a:no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US" sz="1400" b="0" i="0" u="none" strike="noStrike" kern="1200" cap="none" spc="0" normalizeH="0" baseline="0" noProof="0">
                <a:ln>
                  <a:noFill/>
                </a:ln>
                <a:solidFill>
                  <a:srgbClr val="000000"/>
                </a:solidFill>
                <a:effectLst/>
                <a:uLnTx/>
                <a:uFillTx/>
                <a:ea typeface="+mn-ea"/>
                <a:cs typeface="+mn-cs"/>
              </a:rPr>
              <a:t>In the Excel file you can reconfirm partially or fully confirmed items. For more details on how to manage OC via Excel file refer to </a:t>
            </a:r>
            <a:r>
              <a:rPr kumimoji="0" lang="en-US" sz="1400" b="0" i="0" u="none" strike="noStrike" kern="1200" cap="none" spc="0" normalizeH="0" baseline="0" noProof="0">
                <a:ln>
                  <a:noFill/>
                </a:ln>
                <a:solidFill>
                  <a:srgbClr val="1B90FF"/>
                </a:solidFill>
                <a:effectLst/>
                <a:uLnTx/>
                <a:uFillTx/>
                <a:ea typeface="+mn-ea"/>
                <a:cs typeface="+mn-cs"/>
                <a:hlinkClick r:id="rId6" action="ppaction://hlinksldjump"/>
              </a:rPr>
              <a:t>Mass OC Upload</a:t>
            </a:r>
            <a:r>
              <a:rPr kumimoji="0" lang="en-US" sz="1400" b="0" i="0" u="none" strike="noStrike" kern="1200" cap="none" spc="0" normalizeH="0" baseline="0" noProof="0">
                <a:ln>
                  <a:noFill/>
                </a:ln>
                <a:solidFill>
                  <a:srgbClr val="000000"/>
                </a:solidFill>
                <a:effectLst/>
                <a:uLnTx/>
                <a:uFillTx/>
                <a:ea typeface="+mn-ea"/>
                <a:cs typeface="+mn-cs"/>
              </a:rPr>
              <a:t> chapter. </a:t>
            </a:r>
          </a:p>
          <a:p>
            <a:pPr>
              <a:spcBef>
                <a:spcPts val="600"/>
              </a:spcBef>
              <a:buSzPct val="100000"/>
            </a:pPr>
            <a:endParaRPr lang="en-US" sz="1400"/>
          </a:p>
          <a:p>
            <a:pPr>
              <a:spcBef>
                <a:spcPts val="600"/>
              </a:spcBef>
              <a:buSzPct val="100000"/>
            </a:pPr>
            <a:r>
              <a:rPr lang="en-US" sz="1400"/>
              <a:t>From the </a:t>
            </a:r>
            <a:r>
              <a:rPr lang="en-US" sz="1400" b="1"/>
              <a:t>Upload/Download </a:t>
            </a:r>
            <a:r>
              <a:rPr lang="en-US" sz="1400"/>
              <a:t>screen:</a:t>
            </a:r>
          </a:p>
          <a:p>
            <a:pPr marL="347368" indent="-347368">
              <a:spcBef>
                <a:spcPts val="600"/>
              </a:spcBef>
              <a:buClr>
                <a:srgbClr val="0070F2"/>
              </a:buClr>
              <a:buSzPct val="100000"/>
              <a:buFont typeface="+mj-lt"/>
              <a:buAutoNum type="arabicPeriod"/>
            </a:pPr>
            <a:r>
              <a:rPr lang="en-US" sz="1400"/>
              <a:t>Go to </a:t>
            </a:r>
            <a:r>
              <a:rPr lang="en-US" sz="1400" b="1"/>
              <a:t>Uploads</a:t>
            </a:r>
            <a:r>
              <a:rPr lang="en-US" sz="1400"/>
              <a:t> sub-tab and click </a:t>
            </a:r>
            <a:r>
              <a:rPr lang="en-US" sz="1400" b="1"/>
              <a:t>Upload</a:t>
            </a:r>
            <a:r>
              <a:rPr lang="en-US" sz="1400"/>
              <a:t> button. A new window will pop up.</a:t>
            </a:r>
          </a:p>
          <a:p>
            <a:pPr marL="347368" indent="-347368">
              <a:spcBef>
                <a:spcPts val="600"/>
              </a:spcBef>
              <a:buClr>
                <a:srgbClr val="0070F2"/>
              </a:buClr>
              <a:buSzPct val="100000"/>
              <a:buFont typeface="+mj-lt"/>
              <a:buAutoNum type="arabicPeriod"/>
            </a:pPr>
            <a:r>
              <a:rPr lang="en-US" sz="1400"/>
              <a:t>Fill in the name for your file upload and a customer name. Set a types as order confirmation.</a:t>
            </a:r>
          </a:p>
          <a:p>
            <a:pPr marL="347368" indent="-347368">
              <a:spcBef>
                <a:spcPts val="600"/>
              </a:spcBef>
              <a:buClr>
                <a:srgbClr val="0070F2"/>
              </a:buClr>
              <a:buSzPct val="100000"/>
              <a:buFont typeface="+mj-lt"/>
              <a:buAutoNum type="arabicPeriod"/>
            </a:pPr>
            <a:r>
              <a:rPr lang="en-US" sz="1400"/>
              <a:t>Click </a:t>
            </a:r>
            <a:r>
              <a:rPr lang="en-US" sz="1400" b="1"/>
              <a:t>Choose File</a:t>
            </a:r>
            <a:r>
              <a:rPr lang="en-US" sz="1400"/>
              <a:t>, attach the updated template and upload it.</a:t>
            </a:r>
          </a:p>
          <a:p>
            <a:pPr marL="347368" indent="-347368">
              <a:spcBef>
                <a:spcPts val="600"/>
              </a:spcBef>
              <a:buFont typeface="+mj-lt"/>
              <a:buAutoNum type="arabicPeriod"/>
            </a:pPr>
            <a:endParaRPr lang="en-US" sz="1400"/>
          </a:p>
          <a:p>
            <a:pPr>
              <a:spcBef>
                <a:spcPts val="600"/>
              </a:spcBef>
            </a:pPr>
            <a:r>
              <a:rPr lang="en-US" sz="1400" b="1">
                <a:solidFill>
                  <a:srgbClr val="0070F2"/>
                </a:solidFill>
              </a:rPr>
              <a:t>Note: </a:t>
            </a:r>
            <a:r>
              <a:rPr lang="en-US" sz="1400"/>
              <a:t>If reupload fails or is completed with errors, download the Log information. After errors are fixed, try to reupload the file again.</a:t>
            </a:r>
            <a:endParaRPr lang="en-US" sz="1400" b="1">
              <a:solidFill>
                <a:srgbClr val="0070F2"/>
              </a:solidFill>
            </a:endParaRPr>
          </a:p>
          <a:p>
            <a:pPr marL="347368" indent="-347368">
              <a:spcBef>
                <a:spcPts val="600"/>
              </a:spcBef>
              <a:buFont typeface="+mj-lt"/>
              <a:buAutoNum type="arabicPeriod"/>
            </a:pPr>
            <a:endParaRPr lang="en-US" sz="1400"/>
          </a:p>
        </p:txBody>
      </p:sp>
      <p:sp>
        <p:nvSpPr>
          <p:cNvPr id="5" name="Oval 4">
            <a:extLst>
              <a:ext uri="{FF2B5EF4-FFF2-40B4-BE49-F238E27FC236}">
                <a16:creationId xmlns:a16="http://schemas.microsoft.com/office/drawing/2014/main" id="{7F2EA0F6-5D0C-BCF0-CA8C-2C3266AC4CB6}"/>
              </a:ext>
            </a:extLst>
          </p:cNvPr>
          <p:cNvSpPr/>
          <p:nvPr/>
        </p:nvSpPr>
        <p:spPr bwMode="gray">
          <a:xfrm>
            <a:off x="7075920" y="1793297"/>
            <a:ext cx="228600" cy="228600"/>
          </a:xfrm>
          <a:prstGeom prst="ellipse">
            <a:avLst/>
          </a:prstGeom>
          <a:solidFill>
            <a:srgbClr val="0070F2"/>
          </a:solidFill>
          <a:ln w="6350" algn="ctr">
            <a:solidFill>
              <a:srgbClr val="0070F2"/>
            </a:solidFill>
            <a:miter lim="800000"/>
            <a:headEnd/>
            <a:tailEnd/>
          </a:ln>
        </p:spPr>
        <p:txBody>
          <a:bodyPr lIns="89977" tIns="71981" rIns="89977" bIns="71981" rtlCol="0" anchor="ctr"/>
          <a:lstStyle/>
          <a:p>
            <a:pPr algn="ctr" fontAlgn="base">
              <a:spcBef>
                <a:spcPct val="50000"/>
              </a:spcBef>
              <a:spcAft>
                <a:spcPct val="0"/>
              </a:spcAft>
              <a:buClr>
                <a:srgbClr val="F0AB00"/>
              </a:buClr>
              <a:buSzPct val="80000"/>
            </a:pPr>
            <a:r>
              <a:rPr lang="en-US" sz="1200" kern="0">
                <a:solidFill>
                  <a:schemeClr val="bg1"/>
                </a:solidFill>
                <a:latin typeface="+mn-lt"/>
                <a:ea typeface="Arial Unicode MS" pitchFamily="34" charset="-128"/>
                <a:cs typeface="Arial Unicode MS" pitchFamily="34" charset="-128"/>
              </a:rPr>
              <a:t>1</a:t>
            </a:r>
          </a:p>
        </p:txBody>
      </p:sp>
      <p:sp>
        <p:nvSpPr>
          <p:cNvPr id="6" name="Oval 5">
            <a:extLst>
              <a:ext uri="{FF2B5EF4-FFF2-40B4-BE49-F238E27FC236}">
                <a16:creationId xmlns:a16="http://schemas.microsoft.com/office/drawing/2014/main" id="{4F2DC0B1-FEB5-7102-60A5-E3153CBFA40D}"/>
              </a:ext>
            </a:extLst>
          </p:cNvPr>
          <p:cNvSpPr/>
          <p:nvPr/>
        </p:nvSpPr>
        <p:spPr bwMode="gray">
          <a:xfrm>
            <a:off x="10244062" y="2670464"/>
            <a:ext cx="228600" cy="228600"/>
          </a:xfrm>
          <a:prstGeom prst="ellipse">
            <a:avLst/>
          </a:prstGeom>
          <a:solidFill>
            <a:srgbClr val="0070F2"/>
          </a:solidFill>
          <a:ln w="6350" algn="ctr">
            <a:solidFill>
              <a:srgbClr val="0070F2"/>
            </a:solidFill>
            <a:miter lim="800000"/>
            <a:headEnd/>
            <a:tailEnd/>
          </a:ln>
        </p:spPr>
        <p:txBody>
          <a:bodyPr lIns="89977" tIns="71981" rIns="89977" bIns="71981" rtlCol="0" anchor="ctr"/>
          <a:lstStyle/>
          <a:p>
            <a:pPr algn="ctr" fontAlgn="base">
              <a:spcBef>
                <a:spcPct val="50000"/>
              </a:spcBef>
              <a:spcAft>
                <a:spcPct val="0"/>
              </a:spcAft>
              <a:buClr>
                <a:srgbClr val="F0AB00"/>
              </a:buClr>
              <a:buSzPct val="80000"/>
            </a:pPr>
            <a:r>
              <a:rPr lang="en-US" sz="1200" kern="0">
                <a:solidFill>
                  <a:schemeClr val="bg1"/>
                </a:solidFill>
                <a:latin typeface="+mn-lt"/>
                <a:ea typeface="Arial Unicode MS" pitchFamily="34" charset="-128"/>
                <a:cs typeface="Arial Unicode MS" pitchFamily="34" charset="-128"/>
              </a:rPr>
              <a:t>2</a:t>
            </a:r>
          </a:p>
        </p:txBody>
      </p:sp>
      <p:sp>
        <p:nvSpPr>
          <p:cNvPr id="7" name="Oval 6">
            <a:extLst>
              <a:ext uri="{FF2B5EF4-FFF2-40B4-BE49-F238E27FC236}">
                <a16:creationId xmlns:a16="http://schemas.microsoft.com/office/drawing/2014/main" id="{D395064F-EA7D-BB5D-D959-B9FF87738AFB}"/>
              </a:ext>
            </a:extLst>
          </p:cNvPr>
          <p:cNvSpPr/>
          <p:nvPr/>
        </p:nvSpPr>
        <p:spPr bwMode="gray">
          <a:xfrm>
            <a:off x="7808905" y="6008360"/>
            <a:ext cx="228600" cy="228600"/>
          </a:xfrm>
          <a:prstGeom prst="ellipse">
            <a:avLst/>
          </a:prstGeom>
          <a:solidFill>
            <a:srgbClr val="0070F2"/>
          </a:solidFill>
          <a:ln w="6350" algn="ctr">
            <a:solidFill>
              <a:srgbClr val="0070F2"/>
            </a:solidFill>
            <a:miter lim="800000"/>
            <a:headEnd/>
            <a:tailEnd/>
          </a:ln>
        </p:spPr>
        <p:txBody>
          <a:bodyPr lIns="89977" tIns="71981" rIns="89977" bIns="71981" rtlCol="0" anchor="ctr"/>
          <a:lstStyle/>
          <a:p>
            <a:pPr algn="ctr" fontAlgn="base">
              <a:spcBef>
                <a:spcPct val="50000"/>
              </a:spcBef>
              <a:spcAft>
                <a:spcPct val="0"/>
              </a:spcAft>
              <a:buClr>
                <a:srgbClr val="F0AB00"/>
              </a:buClr>
              <a:buSzPct val="80000"/>
            </a:pPr>
            <a:r>
              <a:rPr lang="en-US" sz="1200" kern="0">
                <a:solidFill>
                  <a:schemeClr val="bg1"/>
                </a:solidFill>
                <a:latin typeface="+mn-lt"/>
                <a:ea typeface="Arial Unicode MS" pitchFamily="34" charset="-128"/>
                <a:cs typeface="Arial Unicode MS" pitchFamily="34" charset="-128"/>
              </a:rPr>
              <a:t>3</a:t>
            </a:r>
          </a:p>
        </p:txBody>
      </p:sp>
    </p:spTree>
    <p:extLst>
      <p:ext uri="{BB962C8B-B14F-4D97-AF65-F5344CB8AC3E}">
        <p14:creationId xmlns:p14="http://schemas.microsoft.com/office/powerpoint/2010/main" val="173601401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505677" y="1531951"/>
            <a:ext cx="4285780" cy="2500553"/>
          </a:xfrm>
          <a:prstGeom prst="rect">
            <a:avLst/>
          </a:prstGeom>
          <a:noFill/>
        </p:spPr>
        <p:txBody>
          <a:bodyPr wrap="square" lIns="0" tIns="0" rIns="0" bIns="0" rtlCol="0">
            <a:noAutofit/>
          </a:bodyPr>
          <a:lstStyle/>
          <a:p>
            <a:pPr>
              <a:lnSpc>
                <a:spcPts val="1699"/>
              </a:lnSpc>
              <a:spcAft>
                <a:spcPts val="600"/>
              </a:spcAft>
              <a:buClr>
                <a:srgbClr val="F0AB00"/>
              </a:buClr>
              <a:buSzPct val="100000"/>
            </a:pPr>
            <a:r>
              <a:rPr lang="en-US" sz="1400">
                <a:latin typeface="+mn-lt"/>
              </a:rPr>
              <a:t>From the </a:t>
            </a:r>
            <a:r>
              <a:rPr lang="en-US" sz="1400" b="1">
                <a:latin typeface="+mn-lt"/>
              </a:rPr>
              <a:t>Homepage</a:t>
            </a:r>
            <a:r>
              <a:rPr lang="en-US" sz="1400">
                <a:latin typeface="+mn-lt"/>
              </a:rPr>
              <a:t>:</a:t>
            </a:r>
          </a:p>
          <a:p>
            <a:pPr marL="342797" indent="-342797">
              <a:lnSpc>
                <a:spcPts val="1699"/>
              </a:lnSpc>
              <a:spcAft>
                <a:spcPts val="600"/>
              </a:spcAft>
              <a:buClr>
                <a:srgbClr val="0070F2"/>
              </a:buClr>
              <a:buSzPct val="100000"/>
              <a:buFontTx/>
              <a:buAutoNum type="arabicPeriod"/>
            </a:pPr>
            <a:r>
              <a:rPr lang="en-US" sz="1400">
                <a:latin typeface="+mn-lt"/>
              </a:rPr>
              <a:t>Submitted order confirmations can be viewed from </a:t>
            </a:r>
            <a:r>
              <a:rPr lang="en-US" sz="1400" b="1">
                <a:latin typeface="+mn-lt"/>
              </a:rPr>
              <a:t>Fulfillment &gt; Order Confirmations.</a:t>
            </a:r>
          </a:p>
          <a:p>
            <a:pPr marL="342797" indent="-342797">
              <a:lnSpc>
                <a:spcPts val="1699"/>
              </a:lnSpc>
              <a:spcAft>
                <a:spcPts val="600"/>
              </a:spcAft>
              <a:buClr>
                <a:srgbClr val="0070F2"/>
              </a:buClr>
              <a:buSzPct val="100000"/>
              <a:buFontTx/>
              <a:buAutoNum type="arabicPeriod"/>
            </a:pPr>
            <a:r>
              <a:rPr lang="en-US" sz="1400" kern="0">
                <a:latin typeface="+mn-lt"/>
                <a:ea typeface="Arial Unicode MS" pitchFamily="34" charset="-128"/>
                <a:cs typeface="Arial Unicode MS" pitchFamily="34" charset="-128"/>
              </a:rPr>
              <a:t>Use search filters to identify the right </a:t>
            </a:r>
            <a:r>
              <a:rPr lang="en-US" sz="1400">
                <a:latin typeface="+mn-lt"/>
              </a:rPr>
              <a:t>document</a:t>
            </a:r>
            <a:r>
              <a:rPr lang="en-US" sz="1400" kern="0">
                <a:latin typeface="+mn-lt"/>
                <a:ea typeface="Arial Unicode MS" pitchFamily="34" charset="-128"/>
                <a:cs typeface="Arial Unicode MS" pitchFamily="34" charset="-128"/>
              </a:rPr>
              <a:t>.</a:t>
            </a:r>
          </a:p>
          <a:p>
            <a:pPr marL="342797" indent="-342797">
              <a:lnSpc>
                <a:spcPts val="1699"/>
              </a:lnSpc>
              <a:spcAft>
                <a:spcPts val="600"/>
              </a:spcAft>
              <a:buClr>
                <a:srgbClr val="0070F2"/>
              </a:buClr>
              <a:buSzPct val="100000"/>
              <a:buAutoNum type="arabicPeriod"/>
            </a:pPr>
            <a:r>
              <a:rPr lang="en-US" sz="1400">
                <a:latin typeface="+mn-lt"/>
              </a:rPr>
              <a:t>Click </a:t>
            </a:r>
            <a:r>
              <a:rPr lang="en-US" sz="1400" b="1">
                <a:latin typeface="+mn-lt"/>
              </a:rPr>
              <a:t>Confirmation ID </a:t>
            </a:r>
            <a:r>
              <a:rPr lang="en-US" sz="1400">
                <a:latin typeface="+mn-lt"/>
              </a:rPr>
              <a:t>to open order confirmation.</a:t>
            </a:r>
          </a:p>
          <a:p>
            <a:pPr marL="342797" indent="-342797">
              <a:lnSpc>
                <a:spcPts val="1699"/>
              </a:lnSpc>
              <a:spcAft>
                <a:spcPts val="600"/>
              </a:spcAft>
              <a:buClr>
                <a:srgbClr val="0070F2"/>
              </a:buClr>
              <a:buSzPct val="100000"/>
              <a:buAutoNum type="arabicPeriod"/>
            </a:pPr>
            <a:r>
              <a:rPr lang="en-US" sz="1400">
                <a:latin typeface="+mn-lt"/>
              </a:rPr>
              <a:t>In the order confirmation screen you will be able to see all the confirmation details, references and related documents.</a:t>
            </a:r>
          </a:p>
          <a:p>
            <a:pPr marL="342797" indent="-342797">
              <a:lnSpc>
                <a:spcPts val="1699"/>
              </a:lnSpc>
              <a:spcAft>
                <a:spcPts val="600"/>
              </a:spcAft>
              <a:buClr>
                <a:srgbClr val="0070F2"/>
              </a:buClr>
              <a:buSzPct val="100000"/>
              <a:buAutoNum type="arabicPeriod"/>
            </a:pPr>
            <a:r>
              <a:rPr lang="en-US" sz="1400">
                <a:latin typeface="+mn-lt"/>
              </a:rPr>
              <a:t>As well as original order quantity and delivery date. And current order status.</a:t>
            </a:r>
          </a:p>
        </p:txBody>
      </p:sp>
      <p:sp>
        <p:nvSpPr>
          <p:cNvPr id="2" name="Title 1">
            <a:extLst>
              <a:ext uri="{FF2B5EF4-FFF2-40B4-BE49-F238E27FC236}">
                <a16:creationId xmlns:a16="http://schemas.microsoft.com/office/drawing/2014/main" id="{E1C73F05-C95B-623D-4CD5-92C035D18707}"/>
              </a:ext>
            </a:extLst>
          </p:cNvPr>
          <p:cNvSpPr>
            <a:spLocks noGrp="1"/>
          </p:cNvSpPr>
          <p:nvPr>
            <p:ph type="title"/>
          </p:nvPr>
        </p:nvSpPr>
        <p:spPr>
          <a:xfrm>
            <a:off x="503870" y="504000"/>
            <a:ext cx="11183564" cy="738664"/>
          </a:xfrm>
        </p:spPr>
        <p:txBody>
          <a:bodyPr/>
          <a:lstStyle/>
          <a:p>
            <a:r>
              <a:rPr lang="en-US" sz="2400" b="0"/>
              <a:t>Order Confirmation</a:t>
            </a:r>
            <a:br>
              <a:rPr lang="en-US" sz="2400" b="0"/>
            </a:br>
            <a:r>
              <a:rPr lang="en-US" sz="2400" b="0">
                <a:solidFill>
                  <a:srgbClr val="0070F2"/>
                </a:solidFill>
              </a:rPr>
              <a:t>Review Submitted Order Confirmations </a:t>
            </a:r>
            <a:endParaRPr lang="en-US"/>
          </a:p>
        </p:txBody>
      </p:sp>
      <p:grpSp>
        <p:nvGrpSpPr>
          <p:cNvPr id="3" name="Group 2">
            <a:extLst>
              <a:ext uri="{FF2B5EF4-FFF2-40B4-BE49-F238E27FC236}">
                <a16:creationId xmlns:a16="http://schemas.microsoft.com/office/drawing/2014/main" id="{35B73957-E3D7-D645-0C04-F720635E4C04}"/>
              </a:ext>
            </a:extLst>
          </p:cNvPr>
          <p:cNvGrpSpPr/>
          <p:nvPr/>
        </p:nvGrpSpPr>
        <p:grpSpPr>
          <a:xfrm>
            <a:off x="5615337" y="1412619"/>
            <a:ext cx="6073687" cy="3122092"/>
            <a:chOff x="5615337" y="1248027"/>
            <a:chExt cx="6429514" cy="3305000"/>
          </a:xfrm>
        </p:grpSpPr>
        <p:pic>
          <p:nvPicPr>
            <p:cNvPr id="4" name="Picture 3">
              <a:extLst>
                <a:ext uri="{FF2B5EF4-FFF2-40B4-BE49-F238E27FC236}">
                  <a16:creationId xmlns:a16="http://schemas.microsoft.com/office/drawing/2014/main" id="{8A144F0A-A604-9D02-E442-9AD27B6C4D77}"/>
                </a:ext>
              </a:extLst>
            </p:cNvPr>
            <p:cNvPicPr>
              <a:picLocks noChangeAspect="1"/>
            </p:cNvPicPr>
            <p:nvPr/>
          </p:nvPicPr>
          <p:blipFill>
            <a:blip r:embed="rId3"/>
            <a:stretch>
              <a:fillRect/>
            </a:stretch>
          </p:blipFill>
          <p:spPr>
            <a:xfrm>
              <a:off x="5615337" y="1248027"/>
              <a:ext cx="6429514" cy="1563201"/>
            </a:xfrm>
            <a:prstGeom prst="rect">
              <a:avLst/>
            </a:prstGeom>
            <a:ln>
              <a:solidFill>
                <a:srgbClr val="00144A"/>
              </a:solidFill>
            </a:ln>
          </p:spPr>
        </p:pic>
        <p:pic>
          <p:nvPicPr>
            <p:cNvPr id="7" name="Picture 6">
              <a:extLst>
                <a:ext uri="{FF2B5EF4-FFF2-40B4-BE49-F238E27FC236}">
                  <a16:creationId xmlns:a16="http://schemas.microsoft.com/office/drawing/2014/main" id="{4ADF467F-E8ED-A17D-50B7-FAC442AC8A4D}"/>
                </a:ext>
              </a:extLst>
            </p:cNvPr>
            <p:cNvPicPr>
              <a:picLocks noChangeAspect="1"/>
            </p:cNvPicPr>
            <p:nvPr/>
          </p:nvPicPr>
          <p:blipFill>
            <a:blip r:embed="rId4"/>
            <a:stretch>
              <a:fillRect/>
            </a:stretch>
          </p:blipFill>
          <p:spPr>
            <a:xfrm>
              <a:off x="5615338" y="2938200"/>
              <a:ext cx="3200400" cy="1614827"/>
            </a:xfrm>
            <a:prstGeom prst="rect">
              <a:avLst/>
            </a:prstGeom>
            <a:ln>
              <a:solidFill>
                <a:srgbClr val="00144A"/>
              </a:solidFill>
            </a:ln>
          </p:spPr>
        </p:pic>
        <p:pic>
          <p:nvPicPr>
            <p:cNvPr id="24" name="Picture 23">
              <a:extLst>
                <a:ext uri="{FF2B5EF4-FFF2-40B4-BE49-F238E27FC236}">
                  <a16:creationId xmlns:a16="http://schemas.microsoft.com/office/drawing/2014/main" id="{FCED2D5B-D99B-680D-F06F-854BA945455E}"/>
                </a:ext>
              </a:extLst>
            </p:cNvPr>
            <p:cNvPicPr>
              <a:picLocks noChangeAspect="1"/>
            </p:cNvPicPr>
            <p:nvPr/>
          </p:nvPicPr>
          <p:blipFill>
            <a:blip r:embed="rId5"/>
            <a:stretch>
              <a:fillRect/>
            </a:stretch>
          </p:blipFill>
          <p:spPr>
            <a:xfrm>
              <a:off x="9251542" y="2935814"/>
              <a:ext cx="2783785" cy="885428"/>
            </a:xfrm>
            <a:prstGeom prst="rect">
              <a:avLst/>
            </a:prstGeom>
            <a:ln>
              <a:solidFill>
                <a:srgbClr val="00144A"/>
              </a:solidFill>
            </a:ln>
          </p:spPr>
        </p:pic>
        <p:sp>
          <p:nvSpPr>
            <p:cNvPr id="6" name="Oval 5">
              <a:extLst>
                <a:ext uri="{FF2B5EF4-FFF2-40B4-BE49-F238E27FC236}">
                  <a16:creationId xmlns:a16="http://schemas.microsoft.com/office/drawing/2014/main" id="{2149BD62-30B7-7B56-8D4F-DAC28AEAAA24}"/>
                </a:ext>
              </a:extLst>
            </p:cNvPr>
            <p:cNvSpPr/>
            <p:nvPr/>
          </p:nvSpPr>
          <p:spPr bwMode="gray">
            <a:xfrm>
              <a:off x="11397271" y="1430252"/>
              <a:ext cx="228600" cy="228600"/>
            </a:xfrm>
            <a:prstGeom prst="ellipse">
              <a:avLst/>
            </a:prstGeom>
            <a:solidFill>
              <a:srgbClr val="0070F2"/>
            </a:solidFill>
            <a:ln w="6350" algn="ctr">
              <a:solidFill>
                <a:srgbClr val="0070F2"/>
              </a:solidFill>
              <a:miter lim="800000"/>
              <a:headEnd/>
              <a:tailEnd/>
            </a:ln>
          </p:spPr>
          <p:txBody>
            <a:bodyPr lIns="89977" tIns="71981" rIns="89977" bIns="71981" rtlCol="0" anchor="ctr"/>
            <a:lstStyle/>
            <a:p>
              <a:pPr algn="ctr" fontAlgn="base">
                <a:spcBef>
                  <a:spcPct val="50000"/>
                </a:spcBef>
                <a:spcAft>
                  <a:spcPct val="0"/>
                </a:spcAft>
                <a:buClr>
                  <a:srgbClr val="F0AB00"/>
                </a:buClr>
                <a:buSzPct val="80000"/>
              </a:pPr>
              <a:r>
                <a:rPr lang="en-US" sz="1200" kern="0">
                  <a:solidFill>
                    <a:schemeClr val="bg1"/>
                  </a:solidFill>
                  <a:latin typeface="+mn-lt"/>
                  <a:ea typeface="Arial Unicode MS" pitchFamily="34" charset="-128"/>
                  <a:cs typeface="Arial Unicode MS" pitchFamily="34" charset="-128"/>
                </a:rPr>
                <a:t>1</a:t>
              </a:r>
            </a:p>
          </p:txBody>
        </p:sp>
        <p:sp>
          <p:nvSpPr>
            <p:cNvPr id="8" name="Oval 7">
              <a:extLst>
                <a:ext uri="{FF2B5EF4-FFF2-40B4-BE49-F238E27FC236}">
                  <a16:creationId xmlns:a16="http://schemas.microsoft.com/office/drawing/2014/main" id="{FA818AC8-7779-8738-7085-425A100ACFBA}"/>
                </a:ext>
              </a:extLst>
            </p:cNvPr>
            <p:cNvSpPr/>
            <p:nvPr/>
          </p:nvSpPr>
          <p:spPr bwMode="gray">
            <a:xfrm>
              <a:off x="8317345" y="2979855"/>
              <a:ext cx="228600" cy="228600"/>
            </a:xfrm>
            <a:prstGeom prst="ellipse">
              <a:avLst/>
            </a:prstGeom>
            <a:solidFill>
              <a:srgbClr val="0070F2"/>
            </a:solidFill>
            <a:ln w="6350" algn="ctr">
              <a:solidFill>
                <a:srgbClr val="0070F2"/>
              </a:solidFill>
              <a:miter lim="800000"/>
              <a:headEnd/>
              <a:tailEnd/>
            </a:ln>
          </p:spPr>
          <p:txBody>
            <a:bodyPr lIns="89977" tIns="71981" rIns="89977" bIns="71981" rtlCol="0" anchor="ctr"/>
            <a:lstStyle/>
            <a:p>
              <a:pPr algn="ctr" fontAlgn="base">
                <a:spcBef>
                  <a:spcPct val="50000"/>
                </a:spcBef>
                <a:spcAft>
                  <a:spcPct val="0"/>
                </a:spcAft>
                <a:buClr>
                  <a:srgbClr val="F0AB00"/>
                </a:buClr>
                <a:buSzPct val="80000"/>
              </a:pPr>
              <a:r>
                <a:rPr lang="en-US" sz="1200" kern="0">
                  <a:solidFill>
                    <a:schemeClr val="bg1"/>
                  </a:solidFill>
                  <a:latin typeface="+mn-lt"/>
                  <a:ea typeface="Arial Unicode MS" pitchFamily="34" charset="-128"/>
                  <a:cs typeface="Arial Unicode MS" pitchFamily="34" charset="-128"/>
                </a:rPr>
                <a:t>2</a:t>
              </a:r>
            </a:p>
          </p:txBody>
        </p:sp>
        <p:sp>
          <p:nvSpPr>
            <p:cNvPr id="9" name="Oval 8">
              <a:extLst>
                <a:ext uri="{FF2B5EF4-FFF2-40B4-BE49-F238E27FC236}">
                  <a16:creationId xmlns:a16="http://schemas.microsoft.com/office/drawing/2014/main" id="{85FAD999-B855-FA01-A6AF-6E31FC75B4AA}"/>
                </a:ext>
              </a:extLst>
            </p:cNvPr>
            <p:cNvSpPr/>
            <p:nvPr/>
          </p:nvSpPr>
          <p:spPr bwMode="gray">
            <a:xfrm>
              <a:off x="11727693" y="3002246"/>
              <a:ext cx="228600" cy="228600"/>
            </a:xfrm>
            <a:prstGeom prst="ellipse">
              <a:avLst/>
            </a:prstGeom>
            <a:solidFill>
              <a:srgbClr val="0070F2"/>
            </a:solidFill>
            <a:ln w="6350" algn="ctr">
              <a:solidFill>
                <a:srgbClr val="0070F2"/>
              </a:solidFill>
              <a:miter lim="800000"/>
              <a:headEnd/>
              <a:tailEnd/>
            </a:ln>
          </p:spPr>
          <p:txBody>
            <a:bodyPr lIns="89977" tIns="71981" rIns="89977" bIns="71981" rtlCol="0" anchor="ctr"/>
            <a:lstStyle/>
            <a:p>
              <a:pPr algn="ctr" fontAlgn="base">
                <a:spcBef>
                  <a:spcPct val="50000"/>
                </a:spcBef>
                <a:spcAft>
                  <a:spcPct val="0"/>
                </a:spcAft>
                <a:buClr>
                  <a:srgbClr val="F0AB00"/>
                </a:buClr>
                <a:buSzPct val="80000"/>
              </a:pPr>
              <a:r>
                <a:rPr lang="en-US" sz="1200" kern="0">
                  <a:solidFill>
                    <a:schemeClr val="bg1"/>
                  </a:solidFill>
                  <a:latin typeface="+mn-lt"/>
                  <a:ea typeface="Arial Unicode MS" pitchFamily="34" charset="-128"/>
                  <a:cs typeface="Arial Unicode MS" pitchFamily="34" charset="-128"/>
                </a:rPr>
                <a:t>3</a:t>
              </a:r>
            </a:p>
          </p:txBody>
        </p:sp>
      </p:grpSp>
      <p:grpSp>
        <p:nvGrpSpPr>
          <p:cNvPr id="14" name="Group 13">
            <a:extLst>
              <a:ext uri="{FF2B5EF4-FFF2-40B4-BE49-F238E27FC236}">
                <a16:creationId xmlns:a16="http://schemas.microsoft.com/office/drawing/2014/main" id="{FC8A8D43-1118-8D1A-3A2F-C3E05308B0C4}"/>
              </a:ext>
            </a:extLst>
          </p:cNvPr>
          <p:cNvGrpSpPr/>
          <p:nvPr/>
        </p:nvGrpSpPr>
        <p:grpSpPr>
          <a:xfrm>
            <a:off x="503869" y="4553027"/>
            <a:ext cx="3564809" cy="1880220"/>
            <a:chOff x="268953" y="4553027"/>
            <a:chExt cx="3799726" cy="2004124"/>
          </a:xfrm>
        </p:grpSpPr>
        <p:pic>
          <p:nvPicPr>
            <p:cNvPr id="26" name="Picture 25">
              <a:extLst>
                <a:ext uri="{FF2B5EF4-FFF2-40B4-BE49-F238E27FC236}">
                  <a16:creationId xmlns:a16="http://schemas.microsoft.com/office/drawing/2014/main" id="{EF5C3F1B-D696-FE47-FDBA-B432FDDF54AB}"/>
                </a:ext>
              </a:extLst>
            </p:cNvPr>
            <p:cNvPicPr>
              <a:picLocks noChangeAspect="1"/>
            </p:cNvPicPr>
            <p:nvPr/>
          </p:nvPicPr>
          <p:blipFill>
            <a:blip r:embed="rId6"/>
            <a:stretch>
              <a:fillRect/>
            </a:stretch>
          </p:blipFill>
          <p:spPr>
            <a:xfrm>
              <a:off x="268953" y="4553027"/>
              <a:ext cx="3799726" cy="2004124"/>
            </a:xfrm>
            <a:prstGeom prst="rect">
              <a:avLst/>
            </a:prstGeom>
            <a:ln>
              <a:solidFill>
                <a:srgbClr val="00144A"/>
              </a:solidFill>
            </a:ln>
          </p:spPr>
        </p:pic>
        <p:sp>
          <p:nvSpPr>
            <p:cNvPr id="11" name="Oval 10">
              <a:extLst>
                <a:ext uri="{FF2B5EF4-FFF2-40B4-BE49-F238E27FC236}">
                  <a16:creationId xmlns:a16="http://schemas.microsoft.com/office/drawing/2014/main" id="{97A9256B-A801-265F-6E07-E7E3283915EB}"/>
                </a:ext>
              </a:extLst>
            </p:cNvPr>
            <p:cNvSpPr/>
            <p:nvPr/>
          </p:nvSpPr>
          <p:spPr bwMode="gray">
            <a:xfrm>
              <a:off x="3686059" y="6101230"/>
              <a:ext cx="228600" cy="228600"/>
            </a:xfrm>
            <a:prstGeom prst="ellipse">
              <a:avLst/>
            </a:prstGeom>
            <a:solidFill>
              <a:srgbClr val="0070F2"/>
            </a:solidFill>
            <a:ln w="6350" algn="ctr">
              <a:solidFill>
                <a:srgbClr val="0070F2"/>
              </a:solidFill>
              <a:miter lim="800000"/>
              <a:headEnd/>
              <a:tailEnd/>
            </a:ln>
          </p:spPr>
          <p:txBody>
            <a:bodyPr lIns="89977" tIns="71981" rIns="89977" bIns="71981" rtlCol="0" anchor="ctr"/>
            <a:lstStyle/>
            <a:p>
              <a:pPr algn="ctr" fontAlgn="base">
                <a:spcBef>
                  <a:spcPct val="50000"/>
                </a:spcBef>
                <a:spcAft>
                  <a:spcPct val="0"/>
                </a:spcAft>
                <a:buClr>
                  <a:srgbClr val="F0AB00"/>
                </a:buClr>
                <a:buSzPct val="80000"/>
              </a:pPr>
              <a:r>
                <a:rPr lang="en-US" sz="1200" kern="0">
                  <a:solidFill>
                    <a:schemeClr val="bg1"/>
                  </a:solidFill>
                  <a:latin typeface="+mn-lt"/>
                  <a:ea typeface="Arial Unicode MS" pitchFamily="34" charset="-128"/>
                  <a:cs typeface="Arial Unicode MS" pitchFamily="34" charset="-128"/>
                </a:rPr>
                <a:t>4</a:t>
              </a:r>
            </a:p>
          </p:txBody>
        </p:sp>
      </p:grpSp>
      <p:grpSp>
        <p:nvGrpSpPr>
          <p:cNvPr id="5" name="Group 4">
            <a:extLst>
              <a:ext uri="{FF2B5EF4-FFF2-40B4-BE49-F238E27FC236}">
                <a16:creationId xmlns:a16="http://schemas.microsoft.com/office/drawing/2014/main" id="{9D68B0C7-AEFA-78B1-0C75-AA978ED54120}"/>
              </a:ext>
            </a:extLst>
          </p:cNvPr>
          <p:cNvGrpSpPr/>
          <p:nvPr/>
        </p:nvGrpSpPr>
        <p:grpSpPr>
          <a:xfrm>
            <a:off x="4166018" y="4751635"/>
            <a:ext cx="7514010" cy="1467790"/>
            <a:chOff x="4166017" y="4751635"/>
            <a:chExt cx="7914611" cy="1546044"/>
          </a:xfrm>
        </p:grpSpPr>
        <p:pic>
          <p:nvPicPr>
            <p:cNvPr id="13" name="Picture 12">
              <a:extLst>
                <a:ext uri="{FF2B5EF4-FFF2-40B4-BE49-F238E27FC236}">
                  <a16:creationId xmlns:a16="http://schemas.microsoft.com/office/drawing/2014/main" id="{224F88D3-A6E7-ADB5-0E20-FDFE0FEA8D7D}"/>
                </a:ext>
              </a:extLst>
            </p:cNvPr>
            <p:cNvPicPr>
              <a:picLocks noChangeAspect="1"/>
            </p:cNvPicPr>
            <p:nvPr/>
          </p:nvPicPr>
          <p:blipFill>
            <a:blip r:embed="rId7"/>
            <a:stretch>
              <a:fillRect/>
            </a:stretch>
          </p:blipFill>
          <p:spPr>
            <a:xfrm>
              <a:off x="4166017" y="4751635"/>
              <a:ext cx="7914611" cy="1546044"/>
            </a:xfrm>
            <a:prstGeom prst="rect">
              <a:avLst/>
            </a:prstGeom>
            <a:ln>
              <a:solidFill>
                <a:srgbClr val="00144A"/>
              </a:solidFill>
            </a:ln>
          </p:spPr>
        </p:pic>
        <p:sp>
          <p:nvSpPr>
            <p:cNvPr id="12" name="Oval 11">
              <a:extLst>
                <a:ext uri="{FF2B5EF4-FFF2-40B4-BE49-F238E27FC236}">
                  <a16:creationId xmlns:a16="http://schemas.microsoft.com/office/drawing/2014/main" id="{07796748-A95C-7C88-EBDF-489A18C8B548}"/>
                </a:ext>
              </a:extLst>
            </p:cNvPr>
            <p:cNvSpPr/>
            <p:nvPr/>
          </p:nvSpPr>
          <p:spPr bwMode="gray">
            <a:xfrm>
              <a:off x="9251542" y="4907644"/>
              <a:ext cx="228600" cy="228600"/>
            </a:xfrm>
            <a:prstGeom prst="ellipse">
              <a:avLst/>
            </a:prstGeom>
            <a:solidFill>
              <a:srgbClr val="0070F2"/>
            </a:solidFill>
            <a:ln w="6350" algn="ctr">
              <a:solidFill>
                <a:srgbClr val="0070F2"/>
              </a:solidFill>
              <a:miter lim="800000"/>
              <a:headEnd/>
              <a:tailEnd/>
            </a:ln>
          </p:spPr>
          <p:txBody>
            <a:bodyPr lIns="89977" tIns="71981" rIns="89977" bIns="71981" rtlCol="0" anchor="ctr"/>
            <a:lstStyle/>
            <a:p>
              <a:pPr algn="ctr" fontAlgn="base">
                <a:spcBef>
                  <a:spcPct val="50000"/>
                </a:spcBef>
                <a:spcAft>
                  <a:spcPct val="0"/>
                </a:spcAft>
                <a:buClr>
                  <a:srgbClr val="F0AB00"/>
                </a:buClr>
                <a:buSzPct val="80000"/>
              </a:pPr>
              <a:r>
                <a:rPr lang="en-US" sz="1200" kern="0">
                  <a:solidFill>
                    <a:schemeClr val="bg1"/>
                  </a:solidFill>
                  <a:latin typeface="+mn-lt"/>
                  <a:ea typeface="Arial Unicode MS" pitchFamily="34" charset="-128"/>
                  <a:cs typeface="Arial Unicode MS" pitchFamily="34" charset="-128"/>
                </a:rPr>
                <a:t>5</a:t>
              </a:r>
            </a:p>
          </p:txBody>
        </p:sp>
      </p:grpSp>
    </p:spTree>
    <p:extLst>
      <p:ext uri="{BB962C8B-B14F-4D97-AF65-F5344CB8AC3E}">
        <p14:creationId xmlns:p14="http://schemas.microsoft.com/office/powerpoint/2010/main" val="221785863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E1FDC2B9-AACE-36EF-1850-B68E90AF70C6}"/>
              </a:ext>
            </a:extLst>
          </p:cNvPr>
          <p:cNvPicPr>
            <a:picLocks noChangeAspect="1"/>
          </p:cNvPicPr>
          <p:nvPr/>
        </p:nvPicPr>
        <p:blipFill>
          <a:blip r:embed="rId3"/>
          <a:stretch>
            <a:fillRect/>
          </a:stretch>
        </p:blipFill>
        <p:spPr>
          <a:xfrm>
            <a:off x="4554418" y="146320"/>
            <a:ext cx="5690866" cy="1609740"/>
          </a:xfrm>
          <a:prstGeom prst="rect">
            <a:avLst/>
          </a:prstGeom>
          <a:ln>
            <a:solidFill>
              <a:srgbClr val="00144A"/>
            </a:solidFill>
          </a:ln>
        </p:spPr>
      </p:pic>
      <p:pic>
        <p:nvPicPr>
          <p:cNvPr id="9" name="Picture 8">
            <a:extLst>
              <a:ext uri="{FF2B5EF4-FFF2-40B4-BE49-F238E27FC236}">
                <a16:creationId xmlns:a16="http://schemas.microsoft.com/office/drawing/2014/main" id="{1164A7D0-F906-3D6A-A6A9-DA95645DDCD1}"/>
              </a:ext>
            </a:extLst>
          </p:cNvPr>
          <p:cNvPicPr>
            <a:picLocks noChangeAspect="1"/>
          </p:cNvPicPr>
          <p:nvPr/>
        </p:nvPicPr>
        <p:blipFill>
          <a:blip r:embed="rId4"/>
          <a:stretch>
            <a:fillRect/>
          </a:stretch>
        </p:blipFill>
        <p:spPr>
          <a:xfrm>
            <a:off x="5317386" y="2602782"/>
            <a:ext cx="2679167" cy="1968840"/>
          </a:xfrm>
          <a:prstGeom prst="rect">
            <a:avLst/>
          </a:prstGeom>
          <a:ln>
            <a:solidFill>
              <a:srgbClr val="00144A"/>
            </a:solidFill>
          </a:ln>
        </p:spPr>
      </p:pic>
      <p:pic>
        <p:nvPicPr>
          <p:cNvPr id="14" name="Picture 13">
            <a:extLst>
              <a:ext uri="{FF2B5EF4-FFF2-40B4-BE49-F238E27FC236}">
                <a16:creationId xmlns:a16="http://schemas.microsoft.com/office/drawing/2014/main" id="{DE3C57B8-6217-BDFA-7B9C-063ED4F262B6}"/>
              </a:ext>
            </a:extLst>
          </p:cNvPr>
          <p:cNvPicPr>
            <a:picLocks noChangeAspect="1"/>
          </p:cNvPicPr>
          <p:nvPr/>
        </p:nvPicPr>
        <p:blipFill>
          <a:blip r:embed="rId5"/>
          <a:stretch>
            <a:fillRect/>
          </a:stretch>
        </p:blipFill>
        <p:spPr>
          <a:xfrm>
            <a:off x="8467672" y="2573352"/>
            <a:ext cx="3219762" cy="1968840"/>
          </a:xfrm>
          <a:prstGeom prst="rect">
            <a:avLst/>
          </a:prstGeom>
          <a:ln>
            <a:solidFill>
              <a:srgbClr val="00144A"/>
            </a:solidFill>
          </a:ln>
        </p:spPr>
      </p:pic>
      <p:pic>
        <p:nvPicPr>
          <p:cNvPr id="16" name="Picture 15">
            <a:extLst>
              <a:ext uri="{FF2B5EF4-FFF2-40B4-BE49-F238E27FC236}">
                <a16:creationId xmlns:a16="http://schemas.microsoft.com/office/drawing/2014/main" id="{B89DB1D6-69B7-B452-C24C-DC09EE64B439}"/>
              </a:ext>
            </a:extLst>
          </p:cNvPr>
          <p:cNvPicPr>
            <a:picLocks noChangeAspect="1"/>
          </p:cNvPicPr>
          <p:nvPr/>
        </p:nvPicPr>
        <p:blipFill>
          <a:blip r:embed="rId6"/>
          <a:stretch>
            <a:fillRect/>
          </a:stretch>
        </p:blipFill>
        <p:spPr>
          <a:xfrm>
            <a:off x="5301423" y="5323971"/>
            <a:ext cx="1739689" cy="1251096"/>
          </a:xfrm>
          <a:prstGeom prst="rect">
            <a:avLst/>
          </a:prstGeom>
          <a:ln>
            <a:solidFill>
              <a:srgbClr val="00144A"/>
            </a:solidFill>
          </a:ln>
        </p:spPr>
      </p:pic>
      <p:pic>
        <p:nvPicPr>
          <p:cNvPr id="18" name="Picture 17">
            <a:extLst>
              <a:ext uri="{FF2B5EF4-FFF2-40B4-BE49-F238E27FC236}">
                <a16:creationId xmlns:a16="http://schemas.microsoft.com/office/drawing/2014/main" id="{32BE52A3-B5EC-56C6-0906-A20E87AEFE19}"/>
              </a:ext>
            </a:extLst>
          </p:cNvPr>
          <p:cNvPicPr>
            <a:picLocks noChangeAspect="1"/>
          </p:cNvPicPr>
          <p:nvPr/>
        </p:nvPicPr>
        <p:blipFill>
          <a:blip r:embed="rId7"/>
          <a:stretch>
            <a:fillRect/>
          </a:stretch>
        </p:blipFill>
        <p:spPr>
          <a:xfrm>
            <a:off x="7449853" y="4679699"/>
            <a:ext cx="2846931" cy="1842132"/>
          </a:xfrm>
          <a:prstGeom prst="rect">
            <a:avLst/>
          </a:prstGeom>
          <a:ln>
            <a:solidFill>
              <a:srgbClr val="00144A"/>
            </a:solidFill>
          </a:ln>
        </p:spPr>
      </p:pic>
      <p:sp>
        <p:nvSpPr>
          <p:cNvPr id="8" name="TextBox 7"/>
          <p:cNvSpPr txBox="1"/>
          <p:nvPr/>
        </p:nvSpPr>
        <p:spPr>
          <a:xfrm>
            <a:off x="571296" y="1266494"/>
            <a:ext cx="4071992" cy="5009178"/>
          </a:xfrm>
          <a:prstGeom prst="rect">
            <a:avLst/>
          </a:prstGeom>
          <a:noFill/>
        </p:spPr>
        <p:txBody>
          <a:bodyPr wrap="square" lIns="0" tIns="0" rIns="0" bIns="0" rtlCol="0" anchor="ctr">
            <a:noAutofit/>
          </a:bodyPr>
          <a:lstStyle/>
          <a:p>
            <a:pPr>
              <a:lnSpc>
                <a:spcPts val="1699"/>
              </a:lnSpc>
              <a:spcAft>
                <a:spcPts val="600"/>
              </a:spcAft>
              <a:buClr>
                <a:srgbClr val="002A86"/>
              </a:buClr>
              <a:buSzPct val="100000"/>
            </a:pPr>
            <a:r>
              <a:rPr lang="en-US" sz="1400">
                <a:latin typeface="+mn-lt"/>
              </a:rPr>
              <a:t>Your customer may apply specific tolerance rules on each order. </a:t>
            </a:r>
          </a:p>
          <a:p>
            <a:pPr marL="342900" indent="-342900">
              <a:lnSpc>
                <a:spcPts val="1699"/>
              </a:lnSpc>
              <a:spcAft>
                <a:spcPts val="600"/>
              </a:spcAft>
              <a:buClr>
                <a:srgbClr val="0070F2"/>
              </a:buClr>
              <a:buSzPct val="100000"/>
              <a:buFont typeface="+mj-lt"/>
              <a:buAutoNum type="arabicPeriod"/>
            </a:pPr>
            <a:r>
              <a:rPr lang="en-US" sz="1400">
                <a:latin typeface="+mn-lt"/>
              </a:rPr>
              <a:t>In case your modifications are not allowed, you will see the error message with additional instructions.</a:t>
            </a:r>
          </a:p>
          <a:p>
            <a:pPr marL="342900" indent="-342900">
              <a:lnSpc>
                <a:spcPts val="1699"/>
              </a:lnSpc>
              <a:spcAft>
                <a:spcPts val="600"/>
              </a:spcAft>
              <a:buClr>
                <a:srgbClr val="0070F2"/>
              </a:buClr>
              <a:buSzPct val="100000"/>
              <a:buFont typeface="+mj-lt"/>
              <a:buAutoNum type="arabicPeriod"/>
            </a:pPr>
            <a:r>
              <a:rPr lang="en-US" sz="1400">
                <a:highlight>
                  <a:srgbClr val="FFFFFF"/>
                </a:highlight>
                <a:latin typeface="+mn-lt"/>
              </a:rPr>
              <a:t>Customers can configure types of deviations for quantity, delivery date, or price. </a:t>
            </a:r>
            <a:r>
              <a:rPr lang="en-US" sz="1400">
                <a:latin typeface="+mn-lt"/>
              </a:rPr>
              <a:t>This allows certain suppliers to exceed tolerances if the customer approves the order confirmation. </a:t>
            </a:r>
          </a:p>
          <a:p>
            <a:pPr marL="342900" indent="-342900">
              <a:lnSpc>
                <a:spcPts val="1699"/>
              </a:lnSpc>
              <a:spcAft>
                <a:spcPts val="600"/>
              </a:spcAft>
              <a:buClr>
                <a:srgbClr val="0070F2"/>
              </a:buClr>
              <a:buSzPct val="100000"/>
              <a:buFont typeface="+mj-lt"/>
              <a:buAutoNum type="arabicPeriod"/>
            </a:pPr>
            <a:r>
              <a:rPr lang="en-US" sz="1400">
                <a:latin typeface="+mn-lt"/>
              </a:rPr>
              <a:t>After submitting order confirmation, that requires customer approval, </a:t>
            </a:r>
            <a:r>
              <a:rPr lang="en-US" sz="1400" b="1">
                <a:latin typeface="+mn-lt"/>
              </a:rPr>
              <a:t>Approval Request </a:t>
            </a:r>
            <a:r>
              <a:rPr lang="en-US" sz="1400">
                <a:latin typeface="+mn-lt"/>
              </a:rPr>
              <a:t>document will be created.</a:t>
            </a:r>
          </a:p>
          <a:p>
            <a:pPr marL="342900" indent="-342900">
              <a:lnSpc>
                <a:spcPts val="1699"/>
              </a:lnSpc>
              <a:spcAft>
                <a:spcPts val="600"/>
              </a:spcAft>
              <a:buClr>
                <a:srgbClr val="0070F2"/>
              </a:buClr>
              <a:buSzPct val="100000"/>
              <a:buFont typeface="+mj-lt"/>
              <a:buAutoNum type="arabicPeriod"/>
            </a:pPr>
            <a:r>
              <a:rPr lang="en-US" sz="1400">
                <a:latin typeface="+mn-lt"/>
              </a:rPr>
              <a:t>To identify order confirmations pending customer approval go to </a:t>
            </a:r>
            <a:r>
              <a:rPr lang="en-US" sz="1400" b="1">
                <a:latin typeface="+mn-lt"/>
              </a:rPr>
              <a:t>Items to confirm </a:t>
            </a:r>
            <a:r>
              <a:rPr lang="en-US" sz="1400">
                <a:latin typeface="+mn-lt"/>
              </a:rPr>
              <a:t>tile in the workbench. </a:t>
            </a:r>
          </a:p>
          <a:p>
            <a:pPr marL="342900" indent="-342900">
              <a:lnSpc>
                <a:spcPts val="1699"/>
              </a:lnSpc>
              <a:spcAft>
                <a:spcPts val="600"/>
              </a:spcAft>
              <a:buClr>
                <a:srgbClr val="0070F2"/>
              </a:buClr>
              <a:buSzPct val="100000"/>
              <a:buFont typeface="+mj-lt"/>
              <a:buAutoNum type="arabicPeriod"/>
            </a:pPr>
            <a:r>
              <a:rPr lang="en-US" sz="1400">
                <a:latin typeface="+mn-lt"/>
              </a:rPr>
              <a:t>Set search filter </a:t>
            </a:r>
            <a:r>
              <a:rPr lang="en-US" sz="1400" b="1">
                <a:latin typeface="+mn-lt"/>
              </a:rPr>
              <a:t>Confirmation approval status</a:t>
            </a:r>
            <a:r>
              <a:rPr lang="en-US" sz="1400">
                <a:latin typeface="+mn-lt"/>
              </a:rPr>
              <a:t> as </a:t>
            </a:r>
            <a:r>
              <a:rPr lang="en-US" sz="1400" b="1">
                <a:latin typeface="+mn-lt"/>
              </a:rPr>
              <a:t>Items awaiting customer response or supplier reconfirmation</a:t>
            </a:r>
            <a:r>
              <a:rPr lang="en-US" sz="1400">
                <a:latin typeface="+mn-lt"/>
              </a:rPr>
              <a:t>.</a:t>
            </a:r>
          </a:p>
        </p:txBody>
      </p:sp>
      <p:sp>
        <p:nvSpPr>
          <p:cNvPr id="2" name="Title 1">
            <a:extLst>
              <a:ext uri="{FF2B5EF4-FFF2-40B4-BE49-F238E27FC236}">
                <a16:creationId xmlns:a16="http://schemas.microsoft.com/office/drawing/2014/main" id="{4706C150-6307-616E-0CCC-A407D007F4CA}"/>
              </a:ext>
            </a:extLst>
          </p:cNvPr>
          <p:cNvSpPr>
            <a:spLocks noGrp="1"/>
          </p:cNvSpPr>
          <p:nvPr>
            <p:ph type="title"/>
          </p:nvPr>
        </p:nvSpPr>
        <p:spPr>
          <a:xfrm>
            <a:off x="503870" y="504000"/>
            <a:ext cx="11183564" cy="738664"/>
          </a:xfrm>
        </p:spPr>
        <p:txBody>
          <a:bodyPr/>
          <a:lstStyle/>
          <a:p>
            <a:r>
              <a:rPr lang="en-US" sz="2400" b="0"/>
              <a:t>Order Confirmation</a:t>
            </a:r>
            <a:br>
              <a:rPr lang="en-US" sz="2400" b="0"/>
            </a:br>
            <a:r>
              <a:rPr lang="en-US" sz="2400" b="0">
                <a:solidFill>
                  <a:srgbClr val="0070F2"/>
                </a:solidFill>
              </a:rPr>
              <a:t>Tolerances </a:t>
            </a:r>
            <a:endParaRPr lang="en-US" sz="2400"/>
          </a:p>
        </p:txBody>
      </p:sp>
      <p:sp>
        <p:nvSpPr>
          <p:cNvPr id="3" name="Oval 2">
            <a:extLst>
              <a:ext uri="{FF2B5EF4-FFF2-40B4-BE49-F238E27FC236}">
                <a16:creationId xmlns:a16="http://schemas.microsoft.com/office/drawing/2014/main" id="{DC88C60D-9E3C-C3F8-27AE-97D7FFB3A217}"/>
              </a:ext>
            </a:extLst>
          </p:cNvPr>
          <p:cNvSpPr/>
          <p:nvPr/>
        </p:nvSpPr>
        <p:spPr bwMode="gray">
          <a:xfrm>
            <a:off x="9330049" y="628164"/>
            <a:ext cx="228600" cy="228600"/>
          </a:xfrm>
          <a:prstGeom prst="ellipse">
            <a:avLst/>
          </a:prstGeom>
          <a:solidFill>
            <a:srgbClr val="0070F2"/>
          </a:solidFill>
          <a:ln w="6350" algn="ctr">
            <a:solidFill>
              <a:srgbClr val="0070F2"/>
            </a:solidFill>
            <a:miter lim="800000"/>
            <a:headEnd/>
            <a:tailEnd/>
          </a:ln>
        </p:spPr>
        <p:txBody>
          <a:bodyPr lIns="89977" tIns="71981" rIns="89977" bIns="71981" rtlCol="0" anchor="ctr"/>
          <a:lstStyle/>
          <a:p>
            <a:pPr algn="ctr" fontAlgn="base">
              <a:spcBef>
                <a:spcPct val="50000"/>
              </a:spcBef>
              <a:spcAft>
                <a:spcPct val="0"/>
              </a:spcAft>
              <a:buClr>
                <a:srgbClr val="F0AB00"/>
              </a:buClr>
              <a:buSzPct val="80000"/>
            </a:pPr>
            <a:r>
              <a:rPr lang="en-US" sz="1200" kern="0">
                <a:solidFill>
                  <a:schemeClr val="bg1"/>
                </a:solidFill>
                <a:latin typeface="+mn-lt"/>
                <a:ea typeface="Arial Unicode MS" pitchFamily="34" charset="-128"/>
                <a:cs typeface="Arial Unicode MS" pitchFamily="34" charset="-128"/>
              </a:rPr>
              <a:t>1</a:t>
            </a:r>
          </a:p>
        </p:txBody>
      </p:sp>
      <p:sp>
        <p:nvSpPr>
          <p:cNvPr id="5" name="Oval 4">
            <a:extLst>
              <a:ext uri="{FF2B5EF4-FFF2-40B4-BE49-F238E27FC236}">
                <a16:creationId xmlns:a16="http://schemas.microsoft.com/office/drawing/2014/main" id="{ACE4DE7B-316E-04FA-2B80-4DF0959C67D3}"/>
              </a:ext>
            </a:extLst>
          </p:cNvPr>
          <p:cNvSpPr/>
          <p:nvPr/>
        </p:nvSpPr>
        <p:spPr bwMode="gray">
          <a:xfrm>
            <a:off x="5291267" y="2300633"/>
            <a:ext cx="228600" cy="228600"/>
          </a:xfrm>
          <a:prstGeom prst="ellipse">
            <a:avLst/>
          </a:prstGeom>
          <a:solidFill>
            <a:srgbClr val="0070F2"/>
          </a:solidFill>
          <a:ln w="6350" algn="ctr">
            <a:solidFill>
              <a:srgbClr val="0070F2"/>
            </a:solidFill>
            <a:miter lim="800000"/>
            <a:headEnd/>
            <a:tailEnd/>
          </a:ln>
        </p:spPr>
        <p:txBody>
          <a:bodyPr lIns="89977" tIns="71981" rIns="89977" bIns="71981" rtlCol="0" anchor="ctr"/>
          <a:lstStyle/>
          <a:p>
            <a:pPr algn="ctr" fontAlgn="base">
              <a:spcBef>
                <a:spcPct val="50000"/>
              </a:spcBef>
              <a:spcAft>
                <a:spcPct val="0"/>
              </a:spcAft>
              <a:buClr>
                <a:srgbClr val="F0AB00"/>
              </a:buClr>
              <a:buSzPct val="80000"/>
            </a:pPr>
            <a:r>
              <a:rPr lang="en-US" sz="1200" kern="0">
                <a:solidFill>
                  <a:schemeClr val="bg1"/>
                </a:solidFill>
                <a:latin typeface="+mn-lt"/>
                <a:ea typeface="Arial Unicode MS" pitchFamily="34" charset="-128"/>
                <a:cs typeface="Arial Unicode MS" pitchFamily="34" charset="-128"/>
              </a:rPr>
              <a:t>2</a:t>
            </a:r>
          </a:p>
        </p:txBody>
      </p:sp>
      <p:sp>
        <p:nvSpPr>
          <p:cNvPr id="6" name="Oval 5">
            <a:extLst>
              <a:ext uri="{FF2B5EF4-FFF2-40B4-BE49-F238E27FC236}">
                <a16:creationId xmlns:a16="http://schemas.microsoft.com/office/drawing/2014/main" id="{1F226778-EE71-8033-754B-27DDE1B64216}"/>
              </a:ext>
            </a:extLst>
          </p:cNvPr>
          <p:cNvSpPr/>
          <p:nvPr/>
        </p:nvSpPr>
        <p:spPr bwMode="gray">
          <a:xfrm>
            <a:off x="10882108" y="2290557"/>
            <a:ext cx="228600" cy="228600"/>
          </a:xfrm>
          <a:prstGeom prst="ellipse">
            <a:avLst/>
          </a:prstGeom>
          <a:solidFill>
            <a:srgbClr val="0070F2"/>
          </a:solidFill>
          <a:ln w="6350" algn="ctr">
            <a:solidFill>
              <a:srgbClr val="0070F2"/>
            </a:solidFill>
            <a:miter lim="800000"/>
            <a:headEnd/>
            <a:tailEnd/>
          </a:ln>
        </p:spPr>
        <p:txBody>
          <a:bodyPr lIns="89977" tIns="71981" rIns="89977" bIns="71981" rtlCol="0" anchor="ctr"/>
          <a:lstStyle/>
          <a:p>
            <a:pPr algn="ctr" fontAlgn="base">
              <a:spcBef>
                <a:spcPct val="50000"/>
              </a:spcBef>
              <a:spcAft>
                <a:spcPct val="0"/>
              </a:spcAft>
              <a:buClr>
                <a:srgbClr val="F0AB00"/>
              </a:buClr>
              <a:buSzPct val="80000"/>
            </a:pPr>
            <a:r>
              <a:rPr lang="en-US" sz="1200" kern="0">
                <a:solidFill>
                  <a:schemeClr val="bg1"/>
                </a:solidFill>
                <a:latin typeface="+mn-lt"/>
                <a:ea typeface="Arial Unicode MS" pitchFamily="34" charset="-128"/>
                <a:cs typeface="Arial Unicode MS" pitchFamily="34" charset="-128"/>
              </a:rPr>
              <a:t>3</a:t>
            </a:r>
          </a:p>
        </p:txBody>
      </p:sp>
      <p:sp>
        <p:nvSpPr>
          <p:cNvPr id="7" name="Oval 6">
            <a:extLst>
              <a:ext uri="{FF2B5EF4-FFF2-40B4-BE49-F238E27FC236}">
                <a16:creationId xmlns:a16="http://schemas.microsoft.com/office/drawing/2014/main" id="{0C2A78D6-720F-8597-029F-21053FB1BEED}"/>
              </a:ext>
            </a:extLst>
          </p:cNvPr>
          <p:cNvSpPr/>
          <p:nvPr/>
        </p:nvSpPr>
        <p:spPr bwMode="gray">
          <a:xfrm>
            <a:off x="5306432" y="4524841"/>
            <a:ext cx="228600" cy="228600"/>
          </a:xfrm>
          <a:prstGeom prst="ellipse">
            <a:avLst/>
          </a:prstGeom>
          <a:solidFill>
            <a:srgbClr val="0070F2"/>
          </a:solidFill>
          <a:ln w="6350" algn="ctr">
            <a:solidFill>
              <a:srgbClr val="0070F2"/>
            </a:solidFill>
            <a:miter lim="800000"/>
            <a:headEnd/>
            <a:tailEnd/>
          </a:ln>
        </p:spPr>
        <p:txBody>
          <a:bodyPr lIns="89977" tIns="71981" rIns="89977" bIns="71981" rtlCol="0" anchor="ctr"/>
          <a:lstStyle/>
          <a:p>
            <a:pPr algn="ctr" fontAlgn="base">
              <a:spcBef>
                <a:spcPct val="50000"/>
              </a:spcBef>
              <a:spcAft>
                <a:spcPct val="0"/>
              </a:spcAft>
              <a:buClr>
                <a:srgbClr val="F0AB00"/>
              </a:buClr>
              <a:buSzPct val="80000"/>
            </a:pPr>
            <a:r>
              <a:rPr lang="en-US" sz="1200" kern="0">
                <a:solidFill>
                  <a:schemeClr val="bg1"/>
                </a:solidFill>
                <a:latin typeface="+mn-lt"/>
                <a:ea typeface="Arial Unicode MS" pitchFamily="34" charset="-128"/>
                <a:cs typeface="Arial Unicode MS" pitchFamily="34" charset="-128"/>
              </a:rPr>
              <a:t>4</a:t>
            </a:r>
          </a:p>
        </p:txBody>
      </p:sp>
      <p:sp>
        <p:nvSpPr>
          <p:cNvPr id="10" name="Oval 9">
            <a:extLst>
              <a:ext uri="{FF2B5EF4-FFF2-40B4-BE49-F238E27FC236}">
                <a16:creationId xmlns:a16="http://schemas.microsoft.com/office/drawing/2014/main" id="{C5BD2E82-CABF-4678-85A4-5540CD61CCAC}"/>
              </a:ext>
            </a:extLst>
          </p:cNvPr>
          <p:cNvSpPr/>
          <p:nvPr/>
        </p:nvSpPr>
        <p:spPr bwMode="gray">
          <a:xfrm>
            <a:off x="10996408" y="4639141"/>
            <a:ext cx="228600" cy="228600"/>
          </a:xfrm>
          <a:prstGeom prst="ellipse">
            <a:avLst/>
          </a:prstGeom>
          <a:solidFill>
            <a:srgbClr val="0070F2"/>
          </a:solidFill>
          <a:ln w="6350" algn="ctr">
            <a:solidFill>
              <a:srgbClr val="0070F2"/>
            </a:solidFill>
            <a:miter lim="800000"/>
            <a:headEnd/>
            <a:tailEnd/>
          </a:ln>
        </p:spPr>
        <p:txBody>
          <a:bodyPr lIns="89977" tIns="71981" rIns="89977" bIns="71981" rtlCol="0" anchor="ctr"/>
          <a:lstStyle/>
          <a:p>
            <a:pPr algn="ctr" fontAlgn="base">
              <a:spcBef>
                <a:spcPct val="50000"/>
              </a:spcBef>
              <a:spcAft>
                <a:spcPct val="0"/>
              </a:spcAft>
              <a:buClr>
                <a:srgbClr val="F0AB00"/>
              </a:buClr>
              <a:buSzPct val="80000"/>
            </a:pPr>
            <a:r>
              <a:rPr lang="en-US" sz="1200" kern="0">
                <a:solidFill>
                  <a:schemeClr val="bg1"/>
                </a:solidFill>
                <a:latin typeface="+mn-lt"/>
                <a:ea typeface="Arial Unicode MS" pitchFamily="34" charset="-128"/>
                <a:cs typeface="Arial Unicode MS" pitchFamily="34" charset="-128"/>
              </a:rPr>
              <a:t>5</a:t>
            </a:r>
          </a:p>
        </p:txBody>
      </p:sp>
      <p:pic>
        <p:nvPicPr>
          <p:cNvPr id="12" name="Picture 11">
            <a:extLst>
              <a:ext uri="{FF2B5EF4-FFF2-40B4-BE49-F238E27FC236}">
                <a16:creationId xmlns:a16="http://schemas.microsoft.com/office/drawing/2014/main" id="{6E428C07-6A78-EEF8-F71F-78293E0B338C}"/>
              </a:ext>
            </a:extLst>
          </p:cNvPr>
          <p:cNvPicPr>
            <a:picLocks noChangeAspect="1"/>
          </p:cNvPicPr>
          <p:nvPr/>
        </p:nvPicPr>
        <p:blipFill>
          <a:blip r:embed="rId8"/>
          <a:stretch>
            <a:fillRect/>
          </a:stretch>
        </p:blipFill>
        <p:spPr>
          <a:xfrm>
            <a:off x="7548714" y="1481747"/>
            <a:ext cx="4592369" cy="845820"/>
          </a:xfrm>
          <a:prstGeom prst="rect">
            <a:avLst/>
          </a:prstGeom>
        </p:spPr>
      </p:pic>
    </p:spTree>
    <p:extLst>
      <p:ext uri="{BB962C8B-B14F-4D97-AF65-F5344CB8AC3E}">
        <p14:creationId xmlns:p14="http://schemas.microsoft.com/office/powerpoint/2010/main" val="4027088927"/>
      </p:ext>
    </p:extLst>
  </p:cSld>
  <p:clrMapOvr>
    <a:masterClrMapping/>
  </p:clrMapOvr>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vider"/>
          <p:cNvSpPr>
            <a:spLocks noGrp="1"/>
          </p:cNvSpPr>
          <p:nvPr>
            <p:ph type="ctrTitle"/>
          </p:nvPr>
        </p:nvSpPr>
        <p:spPr>
          <a:xfrm>
            <a:off x="504887" y="2751892"/>
            <a:ext cx="11182288" cy="677108"/>
          </a:xfrm>
        </p:spPr>
        <p:txBody>
          <a:bodyPr/>
          <a:lstStyle/>
          <a:p>
            <a:r>
              <a:rPr lang="en-US" sz="3600">
                <a:solidFill>
                  <a:srgbClr val="0070F2"/>
                </a:solidFill>
              </a:rPr>
              <a:t>Advanced Shipping Notifications (ASN)</a:t>
            </a:r>
          </a:p>
        </p:txBody>
      </p:sp>
      <p:grpSp>
        <p:nvGrpSpPr>
          <p:cNvPr id="3" name="Group 2">
            <a:extLst>
              <a:ext uri="{FF2B5EF4-FFF2-40B4-BE49-F238E27FC236}">
                <a16:creationId xmlns:a16="http://schemas.microsoft.com/office/drawing/2014/main" id="{6DB4F15F-EDD5-1BD0-B7CC-90E426F9952D}"/>
              </a:ext>
            </a:extLst>
          </p:cNvPr>
          <p:cNvGrpSpPr/>
          <p:nvPr/>
        </p:nvGrpSpPr>
        <p:grpSpPr>
          <a:xfrm>
            <a:off x="1263987" y="784163"/>
            <a:ext cx="9664026" cy="1725611"/>
            <a:chOff x="1438231" y="2192338"/>
            <a:chExt cx="9664026" cy="1725611"/>
          </a:xfrm>
        </p:grpSpPr>
        <p:sp>
          <p:nvSpPr>
            <p:cNvPr id="4" name="Freeform: Shape 3">
              <a:extLst>
                <a:ext uri="{FF2B5EF4-FFF2-40B4-BE49-F238E27FC236}">
                  <a16:creationId xmlns:a16="http://schemas.microsoft.com/office/drawing/2014/main" id="{4601CF4F-CEDA-89D3-F9EA-5F982131C19D}"/>
                </a:ext>
              </a:extLst>
            </p:cNvPr>
            <p:cNvSpPr/>
            <p:nvPr/>
          </p:nvSpPr>
          <p:spPr>
            <a:xfrm>
              <a:off x="3053177" y="2192338"/>
              <a:ext cx="1571367" cy="1725611"/>
            </a:xfrm>
            <a:custGeom>
              <a:avLst/>
              <a:gdLst>
                <a:gd name="connsiteX0" fmla="*/ 0 w 1571367"/>
                <a:gd name="connsiteY0" fmla="*/ 157137 h 1725611"/>
                <a:gd name="connsiteX1" fmla="*/ 157137 w 1571367"/>
                <a:gd name="connsiteY1" fmla="*/ 0 h 1725611"/>
                <a:gd name="connsiteX2" fmla="*/ 1414230 w 1571367"/>
                <a:gd name="connsiteY2" fmla="*/ 0 h 1725611"/>
                <a:gd name="connsiteX3" fmla="*/ 1571367 w 1571367"/>
                <a:gd name="connsiteY3" fmla="*/ 157137 h 1725611"/>
                <a:gd name="connsiteX4" fmla="*/ 1571367 w 1571367"/>
                <a:gd name="connsiteY4" fmla="*/ 1568474 h 1725611"/>
                <a:gd name="connsiteX5" fmla="*/ 1414230 w 1571367"/>
                <a:gd name="connsiteY5" fmla="*/ 1725611 h 1725611"/>
                <a:gd name="connsiteX6" fmla="*/ 157137 w 1571367"/>
                <a:gd name="connsiteY6" fmla="*/ 1725611 h 1725611"/>
                <a:gd name="connsiteX7" fmla="*/ 0 w 1571367"/>
                <a:gd name="connsiteY7" fmla="*/ 1568474 h 1725611"/>
                <a:gd name="connsiteX8" fmla="*/ 0 w 1571367"/>
                <a:gd name="connsiteY8" fmla="*/ 157137 h 17256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71367" h="1725611">
                  <a:moveTo>
                    <a:pt x="0" y="157137"/>
                  </a:moveTo>
                  <a:cubicBezTo>
                    <a:pt x="0" y="70353"/>
                    <a:pt x="70353" y="0"/>
                    <a:pt x="157137" y="0"/>
                  </a:cubicBezTo>
                  <a:lnTo>
                    <a:pt x="1414230" y="0"/>
                  </a:lnTo>
                  <a:cubicBezTo>
                    <a:pt x="1501014" y="0"/>
                    <a:pt x="1571367" y="70353"/>
                    <a:pt x="1571367" y="157137"/>
                  </a:cubicBezTo>
                  <a:lnTo>
                    <a:pt x="1571367" y="1568474"/>
                  </a:lnTo>
                  <a:cubicBezTo>
                    <a:pt x="1571367" y="1655258"/>
                    <a:pt x="1501014" y="1725611"/>
                    <a:pt x="1414230" y="1725611"/>
                  </a:cubicBezTo>
                  <a:lnTo>
                    <a:pt x="157137" y="1725611"/>
                  </a:lnTo>
                  <a:cubicBezTo>
                    <a:pt x="70353" y="1725611"/>
                    <a:pt x="0" y="1655258"/>
                    <a:pt x="0" y="1568474"/>
                  </a:cubicBezTo>
                  <a:lnTo>
                    <a:pt x="0" y="157137"/>
                  </a:lnTo>
                  <a:close/>
                </a:path>
              </a:pathLst>
            </a:custGeom>
            <a:solidFill>
              <a:srgbClr val="2162A5"/>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a:contourClr>
                <a:srgbClr val="FFFFFF"/>
              </a:contourClr>
            </a:sp3d>
          </p:spPr>
          <p:style>
            <a:lnRef idx="2">
              <a:schemeClr val="lt2">
                <a:hueOff val="0"/>
                <a:satOff val="0"/>
                <a:lumOff val="0"/>
                <a:alphaOff val="0"/>
              </a:schemeClr>
            </a:lnRef>
            <a:fillRef idx="1">
              <a:scrgbClr r="0" g="0" b="0"/>
            </a:fillRef>
            <a:effectRef idx="0">
              <a:schemeClr val="dk2">
                <a:hueOff val="0"/>
                <a:satOff val="0"/>
                <a:lumOff val="0"/>
                <a:alphaOff val="0"/>
              </a:schemeClr>
            </a:effectRef>
            <a:fontRef idx="minor">
              <a:schemeClr val="lt1"/>
            </a:fontRef>
          </p:style>
          <p:txBody>
            <a:bodyPr spcFirstLastPara="0" vert="horz" wrap="square" lIns="113792" tIns="804036" rIns="113792" bIns="458915" numCol="1" spcCol="1270" anchor="ctr" anchorCtr="0">
              <a:noAutofit/>
            </a:bodyPr>
            <a:lstStyle/>
            <a:p>
              <a:pPr algn="ctr" defTabSz="711200">
                <a:lnSpc>
                  <a:spcPct val="90000"/>
                </a:lnSpc>
                <a:spcBef>
                  <a:spcPct val="0"/>
                </a:spcBef>
                <a:spcAft>
                  <a:spcPct val="35000"/>
                </a:spcAft>
              </a:pPr>
              <a:r>
                <a:rPr lang="en-US" sz="1600" dirty="0"/>
                <a:t>Order Confirmation</a:t>
              </a:r>
            </a:p>
          </p:txBody>
        </p:sp>
        <p:sp>
          <p:nvSpPr>
            <p:cNvPr id="5" name="Oval 4">
              <a:extLst>
                <a:ext uri="{FF2B5EF4-FFF2-40B4-BE49-F238E27FC236}">
                  <a16:creationId xmlns:a16="http://schemas.microsoft.com/office/drawing/2014/main" id="{5784BF62-6F41-E481-609F-B65D50327F26}"/>
                </a:ext>
              </a:extLst>
            </p:cNvPr>
            <p:cNvSpPr/>
            <p:nvPr/>
          </p:nvSpPr>
          <p:spPr>
            <a:xfrm>
              <a:off x="3566822" y="2295874"/>
              <a:ext cx="574628" cy="574628"/>
            </a:xfrm>
            <a:prstGeom prst="ellipse">
              <a:avLst/>
            </a:prstGeom>
            <a:blipFill>
              <a:blip r:embed="rId3"/>
              <a:stretch>
                <a:fillRect/>
              </a:stretch>
            </a:blipFill>
          </p:spPr>
          <p:style>
            <a:lnRef idx="2">
              <a:schemeClr val="lt2">
                <a:hueOff val="0"/>
                <a:satOff val="0"/>
                <a:lumOff val="0"/>
                <a:alphaOff val="0"/>
              </a:schemeClr>
            </a:lnRef>
            <a:fillRef idx="1">
              <a:scrgbClr r="0" g="0" b="0"/>
            </a:fillRef>
            <a:effectRef idx="0">
              <a:schemeClr val="dk2">
                <a:tint val="50000"/>
                <a:hueOff val="0"/>
                <a:satOff val="0"/>
                <a:lumOff val="0"/>
                <a:alphaOff val="0"/>
              </a:schemeClr>
            </a:effectRef>
            <a:fontRef idx="minor">
              <a:schemeClr val="lt2">
                <a:hueOff val="0"/>
                <a:satOff val="0"/>
                <a:lumOff val="0"/>
                <a:alphaOff val="0"/>
              </a:schemeClr>
            </a:fontRef>
          </p:style>
          <p:txBody>
            <a:bodyPr/>
            <a:lstStyle/>
            <a:p>
              <a:endParaRPr lang="en-US"/>
            </a:p>
          </p:txBody>
        </p:sp>
        <p:sp>
          <p:nvSpPr>
            <p:cNvPr id="6" name="Freeform: Shape 5">
              <a:extLst>
                <a:ext uri="{FF2B5EF4-FFF2-40B4-BE49-F238E27FC236}">
                  <a16:creationId xmlns:a16="http://schemas.microsoft.com/office/drawing/2014/main" id="{60B95C52-3AF6-93D9-6656-64E4A97CC3F2}"/>
                </a:ext>
              </a:extLst>
            </p:cNvPr>
            <p:cNvSpPr/>
            <p:nvPr/>
          </p:nvSpPr>
          <p:spPr>
            <a:xfrm>
              <a:off x="1438231" y="2192338"/>
              <a:ext cx="1571367" cy="1725611"/>
            </a:xfrm>
            <a:custGeom>
              <a:avLst/>
              <a:gdLst>
                <a:gd name="connsiteX0" fmla="*/ 0 w 1571367"/>
                <a:gd name="connsiteY0" fmla="*/ 157137 h 1725611"/>
                <a:gd name="connsiteX1" fmla="*/ 157137 w 1571367"/>
                <a:gd name="connsiteY1" fmla="*/ 0 h 1725611"/>
                <a:gd name="connsiteX2" fmla="*/ 1414230 w 1571367"/>
                <a:gd name="connsiteY2" fmla="*/ 0 h 1725611"/>
                <a:gd name="connsiteX3" fmla="*/ 1571367 w 1571367"/>
                <a:gd name="connsiteY3" fmla="*/ 157137 h 1725611"/>
                <a:gd name="connsiteX4" fmla="*/ 1571367 w 1571367"/>
                <a:gd name="connsiteY4" fmla="*/ 1568474 h 1725611"/>
                <a:gd name="connsiteX5" fmla="*/ 1414230 w 1571367"/>
                <a:gd name="connsiteY5" fmla="*/ 1725611 h 1725611"/>
                <a:gd name="connsiteX6" fmla="*/ 157137 w 1571367"/>
                <a:gd name="connsiteY6" fmla="*/ 1725611 h 1725611"/>
                <a:gd name="connsiteX7" fmla="*/ 0 w 1571367"/>
                <a:gd name="connsiteY7" fmla="*/ 1568474 h 1725611"/>
                <a:gd name="connsiteX8" fmla="*/ 0 w 1571367"/>
                <a:gd name="connsiteY8" fmla="*/ 157137 h 17256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71367" h="1725611">
                  <a:moveTo>
                    <a:pt x="0" y="157137"/>
                  </a:moveTo>
                  <a:cubicBezTo>
                    <a:pt x="0" y="70353"/>
                    <a:pt x="70353" y="0"/>
                    <a:pt x="157137" y="0"/>
                  </a:cubicBezTo>
                  <a:lnTo>
                    <a:pt x="1414230" y="0"/>
                  </a:lnTo>
                  <a:cubicBezTo>
                    <a:pt x="1501014" y="0"/>
                    <a:pt x="1571367" y="70353"/>
                    <a:pt x="1571367" y="157137"/>
                  </a:cubicBezTo>
                  <a:lnTo>
                    <a:pt x="1571367" y="1568474"/>
                  </a:lnTo>
                  <a:cubicBezTo>
                    <a:pt x="1571367" y="1655258"/>
                    <a:pt x="1501014" y="1725611"/>
                    <a:pt x="1414230" y="1725611"/>
                  </a:cubicBezTo>
                  <a:lnTo>
                    <a:pt x="157137" y="1725611"/>
                  </a:lnTo>
                  <a:cubicBezTo>
                    <a:pt x="70353" y="1725611"/>
                    <a:pt x="0" y="1655258"/>
                    <a:pt x="0" y="1568474"/>
                  </a:cubicBezTo>
                  <a:lnTo>
                    <a:pt x="0" y="157137"/>
                  </a:lnTo>
                  <a:close/>
                </a:path>
              </a:pathLst>
            </a:custGeom>
            <a:solidFill>
              <a:srgbClr val="2162A5"/>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a:contourClr>
                <a:srgbClr val="FFFFFF"/>
              </a:contourClr>
            </a:sp3d>
          </p:spPr>
          <p:style>
            <a:lnRef idx="2">
              <a:schemeClr val="lt2">
                <a:hueOff val="0"/>
                <a:satOff val="0"/>
                <a:lumOff val="0"/>
                <a:alphaOff val="0"/>
              </a:schemeClr>
            </a:lnRef>
            <a:fillRef idx="1">
              <a:scrgbClr r="0" g="0" b="0"/>
            </a:fillRef>
            <a:effectRef idx="0">
              <a:schemeClr val="dk2">
                <a:hueOff val="0"/>
                <a:satOff val="0"/>
                <a:lumOff val="0"/>
                <a:alphaOff val="0"/>
              </a:schemeClr>
            </a:effectRef>
            <a:fontRef idx="minor">
              <a:schemeClr val="lt1"/>
            </a:fontRef>
          </p:style>
          <p:txBody>
            <a:bodyPr spcFirstLastPara="0" vert="horz" wrap="square" lIns="113792" tIns="804036" rIns="113792" bIns="458915" numCol="1" spcCol="1270" anchor="ctr" anchorCtr="0">
              <a:noAutofit/>
            </a:bodyPr>
            <a:lstStyle/>
            <a:p>
              <a:pPr algn="ctr" defTabSz="711200">
                <a:lnSpc>
                  <a:spcPct val="90000"/>
                </a:lnSpc>
                <a:spcBef>
                  <a:spcPct val="0"/>
                </a:spcBef>
                <a:spcAft>
                  <a:spcPct val="35000"/>
                </a:spcAft>
              </a:pPr>
              <a:r>
                <a:rPr lang="en-US" sz="1600" dirty="0"/>
                <a:t>Purchase Order</a:t>
              </a:r>
            </a:p>
          </p:txBody>
        </p:sp>
        <p:sp>
          <p:nvSpPr>
            <p:cNvPr id="7" name="Oval 6">
              <a:extLst>
                <a:ext uri="{FF2B5EF4-FFF2-40B4-BE49-F238E27FC236}">
                  <a16:creationId xmlns:a16="http://schemas.microsoft.com/office/drawing/2014/main" id="{43FEF63B-1439-F197-6E29-C17849111AFB}"/>
                </a:ext>
              </a:extLst>
            </p:cNvPr>
            <p:cNvSpPr/>
            <p:nvPr/>
          </p:nvSpPr>
          <p:spPr>
            <a:xfrm>
              <a:off x="1900858" y="2295874"/>
              <a:ext cx="574628" cy="574628"/>
            </a:xfrm>
            <a:prstGeom prst="ellipse">
              <a:avLst/>
            </a:prstGeom>
            <a:blipFill>
              <a:blip r:embed="rId4"/>
              <a:stretch>
                <a:fillRect/>
              </a:stretch>
            </a:blipFill>
          </p:spPr>
          <p:style>
            <a:lnRef idx="2">
              <a:schemeClr val="lt2">
                <a:hueOff val="0"/>
                <a:satOff val="0"/>
                <a:lumOff val="0"/>
                <a:alphaOff val="0"/>
              </a:schemeClr>
            </a:lnRef>
            <a:fillRef idx="1">
              <a:scrgbClr r="0" g="0" b="0"/>
            </a:fillRef>
            <a:effectRef idx="0">
              <a:schemeClr val="dk2">
                <a:tint val="50000"/>
                <a:hueOff val="0"/>
                <a:satOff val="0"/>
                <a:lumOff val="0"/>
                <a:alphaOff val="0"/>
              </a:schemeClr>
            </a:effectRef>
            <a:fontRef idx="minor">
              <a:schemeClr val="lt2">
                <a:hueOff val="0"/>
                <a:satOff val="0"/>
                <a:lumOff val="0"/>
                <a:alphaOff val="0"/>
              </a:schemeClr>
            </a:fontRef>
          </p:style>
          <p:txBody>
            <a:bodyPr/>
            <a:lstStyle/>
            <a:p>
              <a:endParaRPr lang="en-US"/>
            </a:p>
          </p:txBody>
        </p:sp>
        <p:sp>
          <p:nvSpPr>
            <p:cNvPr id="8" name="Freeform: Shape 7">
              <a:extLst>
                <a:ext uri="{FF2B5EF4-FFF2-40B4-BE49-F238E27FC236}">
                  <a16:creationId xmlns:a16="http://schemas.microsoft.com/office/drawing/2014/main" id="{AF134496-62A3-125E-0374-03BA73F94A3F}"/>
                </a:ext>
              </a:extLst>
            </p:cNvPr>
            <p:cNvSpPr/>
            <p:nvPr/>
          </p:nvSpPr>
          <p:spPr>
            <a:xfrm>
              <a:off x="4668123" y="2192338"/>
              <a:ext cx="1571367" cy="1725611"/>
            </a:xfrm>
            <a:custGeom>
              <a:avLst/>
              <a:gdLst>
                <a:gd name="connsiteX0" fmla="*/ 0 w 1571367"/>
                <a:gd name="connsiteY0" fmla="*/ 157137 h 1725611"/>
                <a:gd name="connsiteX1" fmla="*/ 157137 w 1571367"/>
                <a:gd name="connsiteY1" fmla="*/ 0 h 1725611"/>
                <a:gd name="connsiteX2" fmla="*/ 1414230 w 1571367"/>
                <a:gd name="connsiteY2" fmla="*/ 0 h 1725611"/>
                <a:gd name="connsiteX3" fmla="*/ 1571367 w 1571367"/>
                <a:gd name="connsiteY3" fmla="*/ 157137 h 1725611"/>
                <a:gd name="connsiteX4" fmla="*/ 1571367 w 1571367"/>
                <a:gd name="connsiteY4" fmla="*/ 1568474 h 1725611"/>
                <a:gd name="connsiteX5" fmla="*/ 1414230 w 1571367"/>
                <a:gd name="connsiteY5" fmla="*/ 1725611 h 1725611"/>
                <a:gd name="connsiteX6" fmla="*/ 157137 w 1571367"/>
                <a:gd name="connsiteY6" fmla="*/ 1725611 h 1725611"/>
                <a:gd name="connsiteX7" fmla="*/ 0 w 1571367"/>
                <a:gd name="connsiteY7" fmla="*/ 1568474 h 1725611"/>
                <a:gd name="connsiteX8" fmla="*/ 0 w 1571367"/>
                <a:gd name="connsiteY8" fmla="*/ 157137 h 17256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71367" h="1725611">
                  <a:moveTo>
                    <a:pt x="0" y="157137"/>
                  </a:moveTo>
                  <a:cubicBezTo>
                    <a:pt x="0" y="70353"/>
                    <a:pt x="70353" y="0"/>
                    <a:pt x="157137" y="0"/>
                  </a:cubicBezTo>
                  <a:lnTo>
                    <a:pt x="1414230" y="0"/>
                  </a:lnTo>
                  <a:cubicBezTo>
                    <a:pt x="1501014" y="0"/>
                    <a:pt x="1571367" y="70353"/>
                    <a:pt x="1571367" y="157137"/>
                  </a:cubicBezTo>
                  <a:lnTo>
                    <a:pt x="1571367" y="1568474"/>
                  </a:lnTo>
                  <a:cubicBezTo>
                    <a:pt x="1571367" y="1655258"/>
                    <a:pt x="1501014" y="1725611"/>
                    <a:pt x="1414230" y="1725611"/>
                  </a:cubicBezTo>
                  <a:lnTo>
                    <a:pt x="157137" y="1725611"/>
                  </a:lnTo>
                  <a:cubicBezTo>
                    <a:pt x="70353" y="1725611"/>
                    <a:pt x="0" y="1655258"/>
                    <a:pt x="0" y="1568474"/>
                  </a:cubicBezTo>
                  <a:lnTo>
                    <a:pt x="0" y="157137"/>
                  </a:lnTo>
                  <a:close/>
                </a:path>
              </a:pathLst>
            </a:custGeom>
            <a:solidFill>
              <a:srgbClr val="ADB9CA"/>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a:contourClr>
                <a:srgbClr val="FFFFFF"/>
              </a:contourClr>
            </a:sp3d>
          </p:spPr>
          <p:style>
            <a:lnRef idx="2">
              <a:schemeClr val="lt2">
                <a:hueOff val="0"/>
                <a:satOff val="0"/>
                <a:lumOff val="0"/>
                <a:alphaOff val="0"/>
              </a:schemeClr>
            </a:lnRef>
            <a:fillRef idx="1">
              <a:scrgbClr r="0" g="0" b="0"/>
            </a:fillRef>
            <a:effectRef idx="0">
              <a:schemeClr val="dk2">
                <a:hueOff val="0"/>
                <a:satOff val="0"/>
                <a:lumOff val="0"/>
                <a:alphaOff val="0"/>
              </a:schemeClr>
            </a:effectRef>
            <a:fontRef idx="minor">
              <a:schemeClr val="lt1"/>
            </a:fontRef>
          </p:style>
          <p:txBody>
            <a:bodyPr spcFirstLastPara="0" vert="horz" wrap="square" lIns="113792" tIns="804036" rIns="113792" bIns="458915" numCol="1" spcCol="1270" anchor="ctr" anchorCtr="0">
              <a:noAutofit/>
            </a:bodyPr>
            <a:lstStyle/>
            <a:p>
              <a:pPr algn="ctr" defTabSz="711200">
                <a:lnSpc>
                  <a:spcPct val="90000"/>
                </a:lnSpc>
                <a:spcBef>
                  <a:spcPct val="0"/>
                </a:spcBef>
                <a:spcAft>
                  <a:spcPct val="35000"/>
                </a:spcAft>
              </a:pPr>
              <a:r>
                <a:rPr lang="en-US" sz="1600" dirty="0"/>
                <a:t>Advanced Shipping Notification</a:t>
              </a:r>
            </a:p>
          </p:txBody>
        </p:sp>
        <p:sp>
          <p:nvSpPr>
            <p:cNvPr id="9" name="Oval 8">
              <a:extLst>
                <a:ext uri="{FF2B5EF4-FFF2-40B4-BE49-F238E27FC236}">
                  <a16:creationId xmlns:a16="http://schemas.microsoft.com/office/drawing/2014/main" id="{C546BE2D-DF59-599E-0BBA-809039B76FEF}"/>
                </a:ext>
              </a:extLst>
            </p:cNvPr>
            <p:cNvSpPr/>
            <p:nvPr/>
          </p:nvSpPr>
          <p:spPr>
            <a:xfrm>
              <a:off x="5137875" y="2295874"/>
              <a:ext cx="574628" cy="574628"/>
            </a:xfrm>
            <a:prstGeom prst="ellipse">
              <a:avLst/>
            </a:prstGeom>
            <a:blipFill>
              <a:blip r:embed="rId5"/>
              <a:stretch>
                <a:fillRect/>
              </a:stretch>
            </a:blipFill>
          </p:spPr>
          <p:style>
            <a:lnRef idx="2">
              <a:schemeClr val="lt2">
                <a:hueOff val="0"/>
                <a:satOff val="0"/>
                <a:lumOff val="0"/>
                <a:alphaOff val="0"/>
              </a:schemeClr>
            </a:lnRef>
            <a:fillRef idx="1">
              <a:scrgbClr r="0" g="0" b="0"/>
            </a:fillRef>
            <a:effectRef idx="0">
              <a:schemeClr val="dk2">
                <a:tint val="50000"/>
                <a:hueOff val="0"/>
                <a:satOff val="0"/>
                <a:lumOff val="0"/>
                <a:alphaOff val="0"/>
              </a:schemeClr>
            </a:effectRef>
            <a:fontRef idx="minor">
              <a:schemeClr val="lt2">
                <a:hueOff val="0"/>
                <a:satOff val="0"/>
                <a:lumOff val="0"/>
                <a:alphaOff val="0"/>
              </a:schemeClr>
            </a:fontRef>
          </p:style>
          <p:txBody>
            <a:bodyPr/>
            <a:lstStyle/>
            <a:p>
              <a:endParaRPr lang="en-US"/>
            </a:p>
          </p:txBody>
        </p:sp>
        <p:sp>
          <p:nvSpPr>
            <p:cNvPr id="10" name="Freeform: Shape 9">
              <a:extLst>
                <a:ext uri="{FF2B5EF4-FFF2-40B4-BE49-F238E27FC236}">
                  <a16:creationId xmlns:a16="http://schemas.microsoft.com/office/drawing/2014/main" id="{0327BF2A-5E2E-8B83-35A7-9AC087CCBF32}"/>
                </a:ext>
              </a:extLst>
            </p:cNvPr>
            <p:cNvSpPr/>
            <p:nvPr/>
          </p:nvSpPr>
          <p:spPr>
            <a:xfrm>
              <a:off x="6283069" y="2192338"/>
              <a:ext cx="1571367" cy="1725611"/>
            </a:xfrm>
            <a:custGeom>
              <a:avLst/>
              <a:gdLst>
                <a:gd name="connsiteX0" fmla="*/ 0 w 1571367"/>
                <a:gd name="connsiteY0" fmla="*/ 157137 h 1725611"/>
                <a:gd name="connsiteX1" fmla="*/ 157137 w 1571367"/>
                <a:gd name="connsiteY1" fmla="*/ 0 h 1725611"/>
                <a:gd name="connsiteX2" fmla="*/ 1414230 w 1571367"/>
                <a:gd name="connsiteY2" fmla="*/ 0 h 1725611"/>
                <a:gd name="connsiteX3" fmla="*/ 1571367 w 1571367"/>
                <a:gd name="connsiteY3" fmla="*/ 157137 h 1725611"/>
                <a:gd name="connsiteX4" fmla="*/ 1571367 w 1571367"/>
                <a:gd name="connsiteY4" fmla="*/ 1568474 h 1725611"/>
                <a:gd name="connsiteX5" fmla="*/ 1414230 w 1571367"/>
                <a:gd name="connsiteY5" fmla="*/ 1725611 h 1725611"/>
                <a:gd name="connsiteX6" fmla="*/ 157137 w 1571367"/>
                <a:gd name="connsiteY6" fmla="*/ 1725611 h 1725611"/>
                <a:gd name="connsiteX7" fmla="*/ 0 w 1571367"/>
                <a:gd name="connsiteY7" fmla="*/ 1568474 h 1725611"/>
                <a:gd name="connsiteX8" fmla="*/ 0 w 1571367"/>
                <a:gd name="connsiteY8" fmla="*/ 157137 h 17256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71367" h="1725611">
                  <a:moveTo>
                    <a:pt x="0" y="157137"/>
                  </a:moveTo>
                  <a:cubicBezTo>
                    <a:pt x="0" y="70353"/>
                    <a:pt x="70353" y="0"/>
                    <a:pt x="157137" y="0"/>
                  </a:cubicBezTo>
                  <a:lnTo>
                    <a:pt x="1414230" y="0"/>
                  </a:lnTo>
                  <a:cubicBezTo>
                    <a:pt x="1501014" y="0"/>
                    <a:pt x="1571367" y="70353"/>
                    <a:pt x="1571367" y="157137"/>
                  </a:cubicBezTo>
                  <a:lnTo>
                    <a:pt x="1571367" y="1568474"/>
                  </a:lnTo>
                  <a:cubicBezTo>
                    <a:pt x="1571367" y="1655258"/>
                    <a:pt x="1501014" y="1725611"/>
                    <a:pt x="1414230" y="1725611"/>
                  </a:cubicBezTo>
                  <a:lnTo>
                    <a:pt x="157137" y="1725611"/>
                  </a:lnTo>
                  <a:cubicBezTo>
                    <a:pt x="70353" y="1725611"/>
                    <a:pt x="0" y="1655258"/>
                    <a:pt x="0" y="1568474"/>
                  </a:cubicBezTo>
                  <a:lnTo>
                    <a:pt x="0" y="157137"/>
                  </a:lnTo>
                  <a:close/>
                </a:path>
              </a:pathLst>
            </a:custGeom>
            <a:solidFill>
              <a:srgbClr val="2162A5"/>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a:contourClr>
                <a:srgbClr val="FFFFFF"/>
              </a:contourClr>
            </a:sp3d>
          </p:spPr>
          <p:style>
            <a:lnRef idx="2">
              <a:schemeClr val="lt2">
                <a:hueOff val="0"/>
                <a:satOff val="0"/>
                <a:lumOff val="0"/>
                <a:alphaOff val="0"/>
              </a:schemeClr>
            </a:lnRef>
            <a:fillRef idx="1">
              <a:scrgbClr r="0" g="0" b="0"/>
            </a:fillRef>
            <a:effectRef idx="0">
              <a:schemeClr val="dk2">
                <a:hueOff val="0"/>
                <a:satOff val="0"/>
                <a:lumOff val="0"/>
                <a:alphaOff val="0"/>
              </a:schemeClr>
            </a:effectRef>
            <a:fontRef idx="minor">
              <a:schemeClr val="lt1"/>
            </a:fontRef>
          </p:style>
          <p:txBody>
            <a:bodyPr spcFirstLastPara="0" vert="horz" wrap="square" lIns="113792" tIns="804036" rIns="113792" bIns="458915" numCol="1" spcCol="1270" anchor="ctr" anchorCtr="0">
              <a:noAutofit/>
            </a:bodyPr>
            <a:lstStyle/>
            <a:p>
              <a:pPr algn="ctr" defTabSz="711200">
                <a:lnSpc>
                  <a:spcPct val="90000"/>
                </a:lnSpc>
                <a:spcBef>
                  <a:spcPct val="0"/>
                </a:spcBef>
                <a:spcAft>
                  <a:spcPct val="35000"/>
                </a:spcAft>
              </a:pPr>
              <a:r>
                <a:rPr lang="en-US" sz="1600" dirty="0"/>
                <a:t>Receipt of Goods</a:t>
              </a:r>
            </a:p>
          </p:txBody>
        </p:sp>
        <p:sp>
          <p:nvSpPr>
            <p:cNvPr id="11" name="Freeform: Shape 10">
              <a:extLst>
                <a:ext uri="{FF2B5EF4-FFF2-40B4-BE49-F238E27FC236}">
                  <a16:creationId xmlns:a16="http://schemas.microsoft.com/office/drawing/2014/main" id="{2795690E-BD37-F035-AFE7-BB816575482C}"/>
                </a:ext>
              </a:extLst>
            </p:cNvPr>
            <p:cNvSpPr/>
            <p:nvPr/>
          </p:nvSpPr>
          <p:spPr>
            <a:xfrm>
              <a:off x="7906980" y="2192338"/>
              <a:ext cx="1571367" cy="1725611"/>
            </a:xfrm>
            <a:custGeom>
              <a:avLst/>
              <a:gdLst>
                <a:gd name="connsiteX0" fmla="*/ 0 w 1571367"/>
                <a:gd name="connsiteY0" fmla="*/ 157137 h 1725611"/>
                <a:gd name="connsiteX1" fmla="*/ 157137 w 1571367"/>
                <a:gd name="connsiteY1" fmla="*/ 0 h 1725611"/>
                <a:gd name="connsiteX2" fmla="*/ 1414230 w 1571367"/>
                <a:gd name="connsiteY2" fmla="*/ 0 h 1725611"/>
                <a:gd name="connsiteX3" fmla="*/ 1571367 w 1571367"/>
                <a:gd name="connsiteY3" fmla="*/ 157137 h 1725611"/>
                <a:gd name="connsiteX4" fmla="*/ 1571367 w 1571367"/>
                <a:gd name="connsiteY4" fmla="*/ 1568474 h 1725611"/>
                <a:gd name="connsiteX5" fmla="*/ 1414230 w 1571367"/>
                <a:gd name="connsiteY5" fmla="*/ 1725611 h 1725611"/>
                <a:gd name="connsiteX6" fmla="*/ 157137 w 1571367"/>
                <a:gd name="connsiteY6" fmla="*/ 1725611 h 1725611"/>
                <a:gd name="connsiteX7" fmla="*/ 0 w 1571367"/>
                <a:gd name="connsiteY7" fmla="*/ 1568474 h 1725611"/>
                <a:gd name="connsiteX8" fmla="*/ 0 w 1571367"/>
                <a:gd name="connsiteY8" fmla="*/ 157137 h 17256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71367" h="1725611">
                  <a:moveTo>
                    <a:pt x="0" y="157137"/>
                  </a:moveTo>
                  <a:cubicBezTo>
                    <a:pt x="0" y="70353"/>
                    <a:pt x="70353" y="0"/>
                    <a:pt x="157137" y="0"/>
                  </a:cubicBezTo>
                  <a:lnTo>
                    <a:pt x="1414230" y="0"/>
                  </a:lnTo>
                  <a:cubicBezTo>
                    <a:pt x="1501014" y="0"/>
                    <a:pt x="1571367" y="70353"/>
                    <a:pt x="1571367" y="157137"/>
                  </a:cubicBezTo>
                  <a:lnTo>
                    <a:pt x="1571367" y="1568474"/>
                  </a:lnTo>
                  <a:cubicBezTo>
                    <a:pt x="1571367" y="1655258"/>
                    <a:pt x="1501014" y="1725611"/>
                    <a:pt x="1414230" y="1725611"/>
                  </a:cubicBezTo>
                  <a:lnTo>
                    <a:pt x="157137" y="1725611"/>
                  </a:lnTo>
                  <a:cubicBezTo>
                    <a:pt x="70353" y="1725611"/>
                    <a:pt x="0" y="1655258"/>
                    <a:pt x="0" y="1568474"/>
                  </a:cubicBezTo>
                  <a:lnTo>
                    <a:pt x="0" y="157137"/>
                  </a:lnTo>
                  <a:close/>
                </a:path>
              </a:pathLst>
            </a:custGeom>
            <a:solidFill>
              <a:srgbClr val="2162A5"/>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a:contourClr>
                <a:srgbClr val="FFFFFF"/>
              </a:contourClr>
            </a:sp3d>
          </p:spPr>
          <p:style>
            <a:lnRef idx="2">
              <a:schemeClr val="lt2">
                <a:hueOff val="0"/>
                <a:satOff val="0"/>
                <a:lumOff val="0"/>
                <a:alphaOff val="0"/>
              </a:schemeClr>
            </a:lnRef>
            <a:fillRef idx="1">
              <a:scrgbClr r="0" g="0" b="0"/>
            </a:fillRef>
            <a:effectRef idx="0">
              <a:schemeClr val="dk2">
                <a:hueOff val="0"/>
                <a:satOff val="0"/>
                <a:lumOff val="0"/>
                <a:alphaOff val="0"/>
              </a:schemeClr>
            </a:effectRef>
            <a:fontRef idx="minor">
              <a:schemeClr val="lt1"/>
            </a:fontRef>
          </p:style>
          <p:txBody>
            <a:bodyPr spcFirstLastPara="0" vert="horz" wrap="square" lIns="113792" tIns="804036" rIns="113792" bIns="458915" numCol="1" spcCol="1270" anchor="ctr" anchorCtr="0">
              <a:noAutofit/>
            </a:bodyPr>
            <a:lstStyle/>
            <a:p>
              <a:pPr algn="ctr" defTabSz="711200">
                <a:lnSpc>
                  <a:spcPct val="90000"/>
                </a:lnSpc>
                <a:spcBef>
                  <a:spcPct val="0"/>
                </a:spcBef>
                <a:spcAft>
                  <a:spcPct val="35000"/>
                </a:spcAft>
              </a:pPr>
              <a:r>
                <a:rPr lang="en-US" sz="1600" dirty="0"/>
                <a:t>Invoice</a:t>
              </a:r>
            </a:p>
          </p:txBody>
        </p:sp>
        <p:sp>
          <p:nvSpPr>
            <p:cNvPr id="12" name="Oval 11">
              <a:extLst>
                <a:ext uri="{FF2B5EF4-FFF2-40B4-BE49-F238E27FC236}">
                  <a16:creationId xmlns:a16="http://schemas.microsoft.com/office/drawing/2014/main" id="{97611B7C-CA5B-B089-EE2C-176C1A06E9BF}"/>
                </a:ext>
              </a:extLst>
            </p:cNvPr>
            <p:cNvSpPr/>
            <p:nvPr/>
          </p:nvSpPr>
          <p:spPr>
            <a:xfrm>
              <a:off x="8374891" y="2295874"/>
              <a:ext cx="574628" cy="574628"/>
            </a:xfrm>
            <a:prstGeom prst="ellipse">
              <a:avLst/>
            </a:prstGeom>
            <a:blipFill>
              <a:blip r:embed="rId6"/>
              <a:stretch>
                <a:fillRect/>
              </a:stretch>
            </a:blipFill>
          </p:spPr>
          <p:style>
            <a:lnRef idx="2">
              <a:schemeClr val="lt2">
                <a:hueOff val="0"/>
                <a:satOff val="0"/>
                <a:lumOff val="0"/>
                <a:alphaOff val="0"/>
              </a:schemeClr>
            </a:lnRef>
            <a:fillRef idx="1">
              <a:scrgbClr r="0" g="0" b="0"/>
            </a:fillRef>
            <a:effectRef idx="0">
              <a:schemeClr val="dk2">
                <a:tint val="50000"/>
                <a:hueOff val="0"/>
                <a:satOff val="0"/>
                <a:lumOff val="0"/>
                <a:alphaOff val="0"/>
              </a:schemeClr>
            </a:effectRef>
            <a:fontRef idx="minor">
              <a:schemeClr val="lt2">
                <a:hueOff val="0"/>
                <a:satOff val="0"/>
                <a:lumOff val="0"/>
                <a:alphaOff val="0"/>
              </a:schemeClr>
            </a:fontRef>
          </p:style>
          <p:txBody>
            <a:bodyPr/>
            <a:lstStyle/>
            <a:p>
              <a:endParaRPr lang="en-US"/>
            </a:p>
          </p:txBody>
        </p:sp>
        <p:sp>
          <p:nvSpPr>
            <p:cNvPr id="13" name="Freeform: Shape 12">
              <a:extLst>
                <a:ext uri="{FF2B5EF4-FFF2-40B4-BE49-F238E27FC236}">
                  <a16:creationId xmlns:a16="http://schemas.microsoft.com/office/drawing/2014/main" id="{E530442E-D0E1-1EBC-1F13-D6EE763D1ECE}"/>
                </a:ext>
              </a:extLst>
            </p:cNvPr>
            <p:cNvSpPr/>
            <p:nvPr/>
          </p:nvSpPr>
          <p:spPr>
            <a:xfrm>
              <a:off x="9530890" y="2192338"/>
              <a:ext cx="1571367" cy="1725611"/>
            </a:xfrm>
            <a:custGeom>
              <a:avLst/>
              <a:gdLst>
                <a:gd name="connsiteX0" fmla="*/ 0 w 1571367"/>
                <a:gd name="connsiteY0" fmla="*/ 157137 h 1725611"/>
                <a:gd name="connsiteX1" fmla="*/ 157137 w 1571367"/>
                <a:gd name="connsiteY1" fmla="*/ 0 h 1725611"/>
                <a:gd name="connsiteX2" fmla="*/ 1414230 w 1571367"/>
                <a:gd name="connsiteY2" fmla="*/ 0 h 1725611"/>
                <a:gd name="connsiteX3" fmla="*/ 1571367 w 1571367"/>
                <a:gd name="connsiteY3" fmla="*/ 157137 h 1725611"/>
                <a:gd name="connsiteX4" fmla="*/ 1571367 w 1571367"/>
                <a:gd name="connsiteY4" fmla="*/ 1568474 h 1725611"/>
                <a:gd name="connsiteX5" fmla="*/ 1414230 w 1571367"/>
                <a:gd name="connsiteY5" fmla="*/ 1725611 h 1725611"/>
                <a:gd name="connsiteX6" fmla="*/ 157137 w 1571367"/>
                <a:gd name="connsiteY6" fmla="*/ 1725611 h 1725611"/>
                <a:gd name="connsiteX7" fmla="*/ 0 w 1571367"/>
                <a:gd name="connsiteY7" fmla="*/ 1568474 h 1725611"/>
                <a:gd name="connsiteX8" fmla="*/ 0 w 1571367"/>
                <a:gd name="connsiteY8" fmla="*/ 157137 h 17256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71367" h="1725611">
                  <a:moveTo>
                    <a:pt x="0" y="157137"/>
                  </a:moveTo>
                  <a:cubicBezTo>
                    <a:pt x="0" y="70353"/>
                    <a:pt x="70353" y="0"/>
                    <a:pt x="157137" y="0"/>
                  </a:cubicBezTo>
                  <a:lnTo>
                    <a:pt x="1414230" y="0"/>
                  </a:lnTo>
                  <a:cubicBezTo>
                    <a:pt x="1501014" y="0"/>
                    <a:pt x="1571367" y="70353"/>
                    <a:pt x="1571367" y="157137"/>
                  </a:cubicBezTo>
                  <a:lnTo>
                    <a:pt x="1571367" y="1568474"/>
                  </a:lnTo>
                  <a:cubicBezTo>
                    <a:pt x="1571367" y="1655258"/>
                    <a:pt x="1501014" y="1725611"/>
                    <a:pt x="1414230" y="1725611"/>
                  </a:cubicBezTo>
                  <a:lnTo>
                    <a:pt x="157137" y="1725611"/>
                  </a:lnTo>
                  <a:cubicBezTo>
                    <a:pt x="70353" y="1725611"/>
                    <a:pt x="0" y="1655258"/>
                    <a:pt x="0" y="1568474"/>
                  </a:cubicBezTo>
                  <a:lnTo>
                    <a:pt x="0" y="157137"/>
                  </a:lnTo>
                  <a:close/>
                </a:path>
              </a:pathLst>
            </a:custGeom>
            <a:solidFill>
              <a:srgbClr val="2162A5"/>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a:contourClr>
                <a:srgbClr val="FFFFFF"/>
              </a:contourClr>
            </a:sp3d>
          </p:spPr>
          <p:style>
            <a:lnRef idx="2">
              <a:schemeClr val="lt2">
                <a:hueOff val="0"/>
                <a:satOff val="0"/>
                <a:lumOff val="0"/>
                <a:alphaOff val="0"/>
              </a:schemeClr>
            </a:lnRef>
            <a:fillRef idx="1">
              <a:scrgbClr r="0" g="0" b="0"/>
            </a:fillRef>
            <a:effectRef idx="0">
              <a:schemeClr val="dk2">
                <a:hueOff val="0"/>
                <a:satOff val="0"/>
                <a:lumOff val="0"/>
                <a:alphaOff val="0"/>
              </a:schemeClr>
            </a:effectRef>
            <a:fontRef idx="minor">
              <a:schemeClr val="lt1"/>
            </a:fontRef>
          </p:style>
          <p:txBody>
            <a:bodyPr spcFirstLastPara="0" vert="horz" wrap="square" lIns="113792" tIns="804036" rIns="113792" bIns="458915" numCol="1" spcCol="1270" anchor="ctr" anchorCtr="0">
              <a:noAutofit/>
            </a:bodyPr>
            <a:lstStyle/>
            <a:p>
              <a:pPr algn="ctr" defTabSz="711200">
                <a:lnSpc>
                  <a:spcPct val="90000"/>
                </a:lnSpc>
                <a:spcBef>
                  <a:spcPct val="0"/>
                </a:spcBef>
                <a:spcAft>
                  <a:spcPct val="35000"/>
                </a:spcAft>
              </a:pPr>
              <a:r>
                <a:rPr lang="en-US" sz="1600" dirty="0"/>
                <a:t>Payment</a:t>
              </a:r>
            </a:p>
          </p:txBody>
        </p:sp>
        <p:sp>
          <p:nvSpPr>
            <p:cNvPr id="14" name="Oval 13">
              <a:extLst>
                <a:ext uri="{FF2B5EF4-FFF2-40B4-BE49-F238E27FC236}">
                  <a16:creationId xmlns:a16="http://schemas.microsoft.com/office/drawing/2014/main" id="{3F1B966D-9191-B67B-B599-029642223C18}"/>
                </a:ext>
              </a:extLst>
            </p:cNvPr>
            <p:cNvSpPr/>
            <p:nvPr/>
          </p:nvSpPr>
          <p:spPr>
            <a:xfrm>
              <a:off x="9993400" y="2295874"/>
              <a:ext cx="574628" cy="574628"/>
            </a:xfrm>
            <a:prstGeom prst="ellipse">
              <a:avLst/>
            </a:prstGeom>
            <a:blipFill>
              <a:blip r:embed="rId7"/>
              <a:stretch>
                <a:fillRect/>
              </a:stretch>
            </a:blipFill>
          </p:spPr>
          <p:style>
            <a:lnRef idx="2">
              <a:schemeClr val="lt2">
                <a:hueOff val="0"/>
                <a:satOff val="0"/>
                <a:lumOff val="0"/>
                <a:alphaOff val="0"/>
              </a:schemeClr>
            </a:lnRef>
            <a:fillRef idx="1">
              <a:scrgbClr r="0" g="0" b="0"/>
            </a:fillRef>
            <a:effectRef idx="0">
              <a:schemeClr val="dk2">
                <a:tint val="50000"/>
                <a:hueOff val="0"/>
                <a:satOff val="0"/>
                <a:lumOff val="0"/>
                <a:alphaOff val="0"/>
              </a:schemeClr>
            </a:effectRef>
            <a:fontRef idx="minor">
              <a:schemeClr val="lt2">
                <a:hueOff val="0"/>
                <a:satOff val="0"/>
                <a:lumOff val="0"/>
                <a:alphaOff val="0"/>
              </a:schemeClr>
            </a:fontRef>
          </p:style>
          <p:txBody>
            <a:bodyPr/>
            <a:lstStyle/>
            <a:p>
              <a:endParaRPr lang="en-US"/>
            </a:p>
          </p:txBody>
        </p:sp>
        <p:sp>
          <p:nvSpPr>
            <p:cNvPr id="15" name="Arrow: Right 14">
              <a:extLst>
                <a:ext uri="{FF2B5EF4-FFF2-40B4-BE49-F238E27FC236}">
                  <a16:creationId xmlns:a16="http://schemas.microsoft.com/office/drawing/2014/main" id="{0D797043-7D68-392B-F681-53F91D726463}"/>
                </a:ext>
              </a:extLst>
            </p:cNvPr>
            <p:cNvSpPr/>
            <p:nvPr/>
          </p:nvSpPr>
          <p:spPr bwMode="gray">
            <a:xfrm>
              <a:off x="1785217" y="3550499"/>
              <a:ext cx="8945593" cy="295849"/>
            </a:xfrm>
            <a:prstGeom prst="rightArrow">
              <a:avLst/>
            </a:prstGeom>
            <a:solidFill>
              <a:schemeClr val="bg1">
                <a:lumMod val="85000"/>
              </a:schemeClr>
            </a:solidFill>
            <a:ln w="25400" algn="ctr">
              <a:noFill/>
              <a:miter lim="800000"/>
              <a:headEnd/>
              <a:tailEnd/>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a:contourClr>
                <a:srgbClr val="FFFFFF"/>
              </a:contourClr>
            </a:sp3d>
          </p:spPr>
          <p:txBody>
            <a:bodyPr lIns="90000" tIns="72000" rIns="90000" bIns="72000" rtlCol="0" anchor="ctr"/>
            <a:lstStyle/>
            <a:p>
              <a:pPr algn="ctr" defTabSz="914400" fontAlgn="base">
                <a:spcBef>
                  <a:spcPct val="50000"/>
                </a:spcBef>
                <a:spcAft>
                  <a:spcPct val="0"/>
                </a:spcAft>
                <a:buClr>
                  <a:srgbClr val="F0AB00"/>
                </a:buClr>
                <a:buSzPct val="80000"/>
              </a:pPr>
              <a:endParaRPr lang="en-US" sz="1800" kern="0" dirty="0" err="1">
                <a:ea typeface="Arial Unicode MS" pitchFamily="34" charset="-128"/>
                <a:cs typeface="Arial Unicode MS" pitchFamily="34" charset="-128"/>
              </a:endParaRPr>
            </a:p>
          </p:txBody>
        </p:sp>
        <p:grpSp>
          <p:nvGrpSpPr>
            <p:cNvPr id="16" name="Group 15">
              <a:extLst>
                <a:ext uri="{FF2B5EF4-FFF2-40B4-BE49-F238E27FC236}">
                  <a16:creationId xmlns:a16="http://schemas.microsoft.com/office/drawing/2014/main" id="{423C2466-A266-5841-D359-7ACDB4C41E1B}"/>
                </a:ext>
              </a:extLst>
            </p:cNvPr>
            <p:cNvGrpSpPr/>
            <p:nvPr/>
          </p:nvGrpSpPr>
          <p:grpSpPr>
            <a:xfrm>
              <a:off x="6768086" y="2292096"/>
              <a:ext cx="574628" cy="585375"/>
              <a:chOff x="10252148" y="2082927"/>
              <a:chExt cx="574628" cy="585375"/>
            </a:xfrm>
          </p:grpSpPr>
          <p:sp>
            <p:nvSpPr>
              <p:cNvPr id="17" name="Oval 16">
                <a:extLst>
                  <a:ext uri="{FF2B5EF4-FFF2-40B4-BE49-F238E27FC236}">
                    <a16:creationId xmlns:a16="http://schemas.microsoft.com/office/drawing/2014/main" id="{CC7C846C-6628-4409-3DB4-427847A3C39D}"/>
                  </a:ext>
                </a:extLst>
              </p:cNvPr>
              <p:cNvSpPr/>
              <p:nvPr/>
            </p:nvSpPr>
            <p:spPr>
              <a:xfrm>
                <a:off x="10252148" y="2082927"/>
                <a:ext cx="574628" cy="574628"/>
              </a:xfrm>
              <a:prstGeom prst="ellipse">
                <a:avLst/>
              </a:prstGeom>
              <a:solidFill>
                <a:schemeClr val="bg1"/>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rgbClr r="0" g="0" b="0"/>
              </a:fillRef>
              <a:effectRef idx="0">
                <a:schemeClr val="accent5">
                  <a:tint val="50000"/>
                  <a:hueOff val="0"/>
                  <a:satOff val="0"/>
                  <a:lumOff val="0"/>
                  <a:alphaOff val="0"/>
                </a:schemeClr>
              </a:effectRef>
              <a:fontRef idx="minor">
                <a:schemeClr val="lt1">
                  <a:hueOff val="0"/>
                  <a:satOff val="0"/>
                  <a:lumOff val="0"/>
                  <a:alphaOff val="0"/>
                </a:schemeClr>
              </a:fontRef>
            </p:style>
            <p:txBody>
              <a:bodyPr/>
              <a:lstStyle/>
              <a:p>
                <a:endParaRPr lang="en-US"/>
              </a:p>
            </p:txBody>
          </p:sp>
          <p:sp>
            <p:nvSpPr>
              <p:cNvPr id="18" name="Oval 17">
                <a:extLst>
                  <a:ext uri="{FF2B5EF4-FFF2-40B4-BE49-F238E27FC236}">
                    <a16:creationId xmlns:a16="http://schemas.microsoft.com/office/drawing/2014/main" id="{D2D2C049-CEFD-4502-AC60-C9B07B72D94C}"/>
                  </a:ext>
                </a:extLst>
              </p:cNvPr>
              <p:cNvSpPr/>
              <p:nvPr/>
            </p:nvSpPr>
            <p:spPr>
              <a:xfrm>
                <a:off x="10252148" y="2093674"/>
                <a:ext cx="574628" cy="574628"/>
              </a:xfrm>
              <a:prstGeom prst="ellipse">
                <a:avLst/>
              </a:prstGeom>
              <a:blipFill>
                <a:blip r:embed="rId8"/>
                <a:stretch>
                  <a:fillRect/>
                </a:stretch>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rgbClr r="0" g="0" b="0"/>
              </a:fillRef>
              <a:effectRef idx="0">
                <a:schemeClr val="accent5">
                  <a:tint val="50000"/>
                  <a:hueOff val="0"/>
                  <a:satOff val="0"/>
                  <a:lumOff val="0"/>
                  <a:alphaOff val="0"/>
                </a:schemeClr>
              </a:effectRef>
              <a:fontRef idx="minor">
                <a:schemeClr val="lt1">
                  <a:hueOff val="0"/>
                  <a:satOff val="0"/>
                  <a:lumOff val="0"/>
                  <a:alphaOff val="0"/>
                </a:schemeClr>
              </a:fontRef>
            </p:style>
            <p:txBody>
              <a:bodyPr/>
              <a:lstStyle/>
              <a:p>
                <a:endParaRPr lang="en-US"/>
              </a:p>
            </p:txBody>
          </p:sp>
        </p:grpSp>
      </p:grpSp>
    </p:spTree>
    <p:extLst>
      <p:ext uri="{BB962C8B-B14F-4D97-AF65-F5344CB8AC3E}">
        <p14:creationId xmlns:p14="http://schemas.microsoft.com/office/powerpoint/2010/main" val="317806580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 Placeholder"/>
          <p:cNvSpPr>
            <a:spLocks noGrp="1"/>
          </p:cNvSpPr>
          <p:nvPr>
            <p:ph type="body" sz="quarter" idx="10"/>
          </p:nvPr>
        </p:nvSpPr>
        <p:spPr>
          <a:xfrm>
            <a:off x="6158928" y="1372136"/>
            <a:ext cx="5069988" cy="5090023"/>
          </a:xfrm>
        </p:spPr>
        <p:txBody>
          <a:bodyPr>
            <a:normAutofit/>
          </a:bodyPr>
          <a:lstStyle/>
          <a:p>
            <a:pPr defTabSz="1219078">
              <a:spcBef>
                <a:spcPts val="1400"/>
              </a:spcBef>
              <a:buSzPct val="100000"/>
            </a:pPr>
            <a:r>
              <a:rPr lang="en-AU" sz="1200" b="1">
                <a:solidFill>
                  <a:srgbClr val="0070F2"/>
                </a:solidFill>
              </a:rPr>
              <a:t>WHY TO USE ASN?</a:t>
            </a:r>
          </a:p>
          <a:p>
            <a:pPr defTabSz="1219078">
              <a:spcBef>
                <a:spcPts val="600"/>
              </a:spcBef>
              <a:buSzPct val="100000"/>
            </a:pPr>
            <a:r>
              <a:rPr lang="en-AU" sz="1100"/>
              <a:t>Advanced Shipping Notifications improve the efficiency and quality of the goods receipt / delivery process. By sending as much information as possible before the actual event the supplier and customer can better align their mutual processes.</a:t>
            </a:r>
          </a:p>
          <a:p>
            <a:pPr defTabSz="1219078">
              <a:spcBef>
                <a:spcPts val="600"/>
              </a:spcBef>
              <a:buSzPct val="100000"/>
            </a:pPr>
            <a:r>
              <a:rPr lang="en-AU" sz="1100"/>
              <a:t>The customer can prepare and notify employees of the imminent arrival of goods and data quality will be higher as manual re-entry of data is avoided. This will have an impact on the following aspects of doing your business:</a:t>
            </a:r>
          </a:p>
          <a:p>
            <a:pPr marL="285664" indent="-285664" defTabSz="1219078">
              <a:spcBef>
                <a:spcPts val="600"/>
              </a:spcBef>
              <a:buClr>
                <a:srgbClr val="0070F2"/>
              </a:buClr>
              <a:buSzPct val="120000"/>
              <a:buFont typeface="Arial" panose="020B0604020202020204" pitchFamily="34" charset="0"/>
              <a:buChar char="•"/>
            </a:pPr>
            <a:r>
              <a:rPr lang="en-AU" sz="1100"/>
              <a:t>Planning</a:t>
            </a:r>
          </a:p>
          <a:p>
            <a:pPr marL="351255" lvl="1" indent="-171399" defTabSz="1219078">
              <a:buClr>
                <a:srgbClr val="0070F2"/>
              </a:buClr>
              <a:buSzPct val="120000"/>
            </a:pPr>
            <a:r>
              <a:rPr lang="en-AU" sz="1100"/>
              <a:t>Gate, parking space, dock, etc. can be reserved for the delivering truck.</a:t>
            </a:r>
          </a:p>
          <a:p>
            <a:pPr marL="351255" lvl="1" indent="-171399" defTabSz="1219078">
              <a:buClr>
                <a:srgbClr val="0070F2"/>
              </a:buClr>
              <a:buSzPct val="120000"/>
            </a:pPr>
            <a:r>
              <a:rPr lang="en-AU" sz="1100"/>
              <a:t>Special unloading and quality assurance persons and equipment, floor and rack space can be prepared.</a:t>
            </a:r>
          </a:p>
          <a:p>
            <a:pPr marL="351255" lvl="1" indent="-171399" defTabSz="1219078">
              <a:buClr>
                <a:srgbClr val="0070F2"/>
              </a:buClr>
              <a:buSzPct val="120000"/>
            </a:pPr>
            <a:r>
              <a:rPr lang="en-AU" sz="1100"/>
              <a:t>In case of any bottlenecks, the supplier and customer can align and adjust the shipment beforehand. </a:t>
            </a:r>
          </a:p>
          <a:p>
            <a:pPr marL="171399" indent="-171399" defTabSz="1219078">
              <a:spcBef>
                <a:spcPts val="600"/>
              </a:spcBef>
              <a:buClr>
                <a:srgbClr val="0070F2"/>
              </a:buClr>
              <a:buSzPct val="120000"/>
              <a:buFont typeface="Arial" panose="020B0604020202020204" pitchFamily="34" charset="0"/>
              <a:buChar char="•"/>
            </a:pPr>
            <a:r>
              <a:rPr lang="en-AU" sz="1100"/>
              <a:t>Execution</a:t>
            </a:r>
          </a:p>
          <a:p>
            <a:pPr marL="351255" lvl="1" indent="-171399" defTabSz="1219078">
              <a:buClr>
                <a:srgbClr val="0070F2"/>
              </a:buClr>
              <a:buSzPct val="120000"/>
            </a:pPr>
            <a:r>
              <a:rPr lang="en-AU" sz="1100"/>
              <a:t>The time it takes to do the actual delivery will be shorter as everything will be already in place and most of the information that a customer collects during goods receipt is already available. e.g. packaging, serial numbers, batches, etc. </a:t>
            </a:r>
          </a:p>
          <a:p>
            <a:pPr marL="171399" indent="-171399" defTabSz="1219078">
              <a:spcBef>
                <a:spcPts val="600"/>
              </a:spcBef>
              <a:buClr>
                <a:srgbClr val="0070F2"/>
              </a:buClr>
              <a:buSzPct val="120000"/>
              <a:buFont typeface="Arial" panose="020B0604020202020204" pitchFamily="34" charset="0"/>
              <a:buChar char="•"/>
            </a:pPr>
            <a:r>
              <a:rPr lang="en-AU" sz="1100"/>
              <a:t>Administration</a:t>
            </a:r>
          </a:p>
          <a:p>
            <a:pPr marL="351255" lvl="1" indent="-171399" defTabSz="1219078">
              <a:buClr>
                <a:srgbClr val="0070F2"/>
              </a:buClr>
              <a:buSzPct val="120000"/>
            </a:pPr>
            <a:r>
              <a:rPr lang="en-AU" sz="1100"/>
              <a:t>Since both the supplier and the customer will have transparency and share the same administrative data there will be less differences that need to be clarified afterwards.  </a:t>
            </a:r>
          </a:p>
        </p:txBody>
      </p:sp>
      <p:sp>
        <p:nvSpPr>
          <p:cNvPr id="4" name="Title"/>
          <p:cNvSpPr>
            <a:spLocks noGrp="1"/>
          </p:cNvSpPr>
          <p:nvPr>
            <p:ph type="title"/>
          </p:nvPr>
        </p:nvSpPr>
        <p:spPr>
          <a:xfrm>
            <a:off x="505325" y="429975"/>
            <a:ext cx="11180652" cy="738664"/>
          </a:xfrm>
        </p:spPr>
        <p:txBody>
          <a:bodyPr/>
          <a:lstStyle/>
          <a:p>
            <a:r>
              <a:rPr lang="en-US" sz="2400"/>
              <a:t>Advanced Shipping Notification</a:t>
            </a:r>
            <a:br>
              <a:rPr lang="en-US" sz="2400"/>
            </a:br>
            <a:r>
              <a:rPr lang="en-US" sz="2400">
                <a:solidFill>
                  <a:srgbClr val="0070F2"/>
                </a:solidFill>
              </a:rPr>
              <a:t>General Considerations</a:t>
            </a:r>
          </a:p>
        </p:txBody>
      </p:sp>
      <p:sp>
        <p:nvSpPr>
          <p:cNvPr id="5" name="Text Placeholder">
            <a:extLst>
              <a:ext uri="{FF2B5EF4-FFF2-40B4-BE49-F238E27FC236}">
                <a16:creationId xmlns:a16="http://schemas.microsoft.com/office/drawing/2014/main" id="{A53E65AC-73FB-48CC-B9DD-071D6AEBB588}"/>
              </a:ext>
            </a:extLst>
          </p:cNvPr>
          <p:cNvSpPr txBox="1">
            <a:spLocks/>
          </p:cNvSpPr>
          <p:nvPr/>
        </p:nvSpPr>
        <p:spPr bwMode="black">
          <a:xfrm>
            <a:off x="505325" y="1372136"/>
            <a:ext cx="5069988" cy="5090023"/>
          </a:xfrm>
          <a:prstGeom prst="rect">
            <a:avLst/>
          </a:prstGeom>
        </p:spPr>
        <p:txBody>
          <a:bodyPr vert="horz" lIns="0" tIns="0" rIns="0" bIns="0" rtlCol="0">
            <a:normAutofit/>
          </a:bodyPr>
          <a:lstStyle>
            <a:lvl1pPr marL="0" indent="0" algn="l" defTabSz="1088231" rtl="0" eaLnBrk="1" latinLnBrk="0" hangingPunct="1">
              <a:spcBef>
                <a:spcPts val="1799"/>
              </a:spcBef>
              <a:buClr>
                <a:schemeClr val="accent1"/>
              </a:buClr>
              <a:buSzPct val="80000"/>
              <a:buFontTx/>
              <a:buNone/>
              <a:defRPr sz="1999" b="0" kern="1200">
                <a:solidFill>
                  <a:schemeClr val="tx1"/>
                </a:solidFill>
                <a:latin typeface="+mn-lt"/>
                <a:ea typeface="+mn-ea"/>
                <a:cs typeface="+mn-cs"/>
              </a:defRPr>
            </a:lvl1pPr>
            <a:lvl2pPr marL="179910" indent="-179910" algn="l" defTabSz="1088231" rtl="0" eaLnBrk="1" latinLnBrk="0" hangingPunct="1">
              <a:spcBef>
                <a:spcPts val="600"/>
              </a:spcBef>
              <a:buClr>
                <a:schemeClr val="accent1"/>
              </a:buClr>
              <a:buSzPct val="100000"/>
              <a:buFont typeface="Wingdings" pitchFamily="2" charset="2"/>
              <a:buChar char="§"/>
              <a:defRPr sz="1799" kern="1200">
                <a:solidFill>
                  <a:schemeClr val="tx1"/>
                </a:solidFill>
                <a:latin typeface="+mn-lt"/>
                <a:ea typeface="+mn-ea"/>
                <a:cs typeface="+mn-cs"/>
              </a:defRPr>
            </a:lvl2pPr>
            <a:lvl3pPr marL="358667" indent="-179334" algn="l" defTabSz="1088231" rtl="0" eaLnBrk="1" latinLnBrk="0" hangingPunct="1">
              <a:spcBef>
                <a:spcPts val="300"/>
              </a:spcBef>
              <a:buClr>
                <a:schemeClr val="tx1"/>
              </a:buClr>
              <a:buSzPct val="100000"/>
              <a:buFont typeface="Arial" panose="020B0604020202020204" pitchFamily="34" charset="0"/>
              <a:buChar char="–"/>
              <a:defRPr lang="en-US" sz="1799" kern="1200" noProof="0" dirty="0" smtClean="0">
                <a:solidFill>
                  <a:schemeClr val="tx1"/>
                </a:solidFill>
                <a:latin typeface="+mn-lt"/>
                <a:ea typeface="+mn-ea"/>
                <a:cs typeface="+mn-cs"/>
              </a:defRPr>
            </a:lvl3pPr>
            <a:lvl4pPr marL="539730" indent="-179910" algn="l" defTabSz="1088231" rtl="0" eaLnBrk="1" latinLnBrk="0" hangingPunct="1">
              <a:spcBef>
                <a:spcPts val="300"/>
              </a:spcBef>
              <a:buClr>
                <a:schemeClr val="tx1"/>
              </a:buClr>
              <a:buSzPct val="120000"/>
              <a:buFont typeface="Arial" pitchFamily="34" charset="0"/>
              <a:buChar char="▫"/>
              <a:defRPr sz="1600" kern="1200">
                <a:solidFill>
                  <a:schemeClr val="tx1"/>
                </a:solidFill>
                <a:latin typeface="+mn-lt"/>
                <a:ea typeface="+mn-ea"/>
                <a:cs typeface="+mn-cs"/>
              </a:defRPr>
            </a:lvl4pPr>
            <a:lvl5pPr marL="719640" indent="-179910" algn="l" defTabSz="1088231" rtl="0" eaLnBrk="1" latinLnBrk="0" hangingPunct="1">
              <a:spcBef>
                <a:spcPts val="100"/>
              </a:spcBef>
              <a:buClr>
                <a:schemeClr val="tx1"/>
              </a:buClr>
              <a:buSzPct val="100000"/>
              <a:buFont typeface="Symbol" panose="05050102010706020507" pitchFamily="18" charset="2"/>
              <a:buChar char="-"/>
              <a:defRPr sz="1400" kern="1200" baseline="0">
                <a:solidFill>
                  <a:schemeClr val="tx1"/>
                </a:solidFill>
                <a:latin typeface="+mn-lt"/>
                <a:ea typeface="+mn-ea"/>
                <a:cs typeface="+mn-cs"/>
              </a:defRPr>
            </a:lvl5pPr>
            <a:lvl6pPr marL="2992637" indent="-272058" algn="l" defTabSz="1088231" rtl="0" eaLnBrk="1" latinLnBrk="0" hangingPunct="1">
              <a:spcBef>
                <a:spcPct val="20000"/>
              </a:spcBef>
              <a:buFont typeface="Arial" pitchFamily="34" charset="0"/>
              <a:buChar char="•"/>
              <a:defRPr sz="2399" kern="1200">
                <a:solidFill>
                  <a:schemeClr val="tx1"/>
                </a:solidFill>
                <a:latin typeface="+mn-lt"/>
                <a:ea typeface="+mn-ea"/>
                <a:cs typeface="+mn-cs"/>
              </a:defRPr>
            </a:lvl6pPr>
            <a:lvl7pPr marL="3536753" indent="-272058" algn="l" defTabSz="1088231" rtl="0" eaLnBrk="1" latinLnBrk="0" hangingPunct="1">
              <a:spcBef>
                <a:spcPct val="20000"/>
              </a:spcBef>
              <a:buFont typeface="Arial" pitchFamily="34" charset="0"/>
              <a:buChar char="•"/>
              <a:defRPr sz="2399" kern="1200">
                <a:solidFill>
                  <a:schemeClr val="tx1"/>
                </a:solidFill>
                <a:latin typeface="+mn-lt"/>
                <a:ea typeface="+mn-ea"/>
                <a:cs typeface="+mn-cs"/>
              </a:defRPr>
            </a:lvl7pPr>
            <a:lvl8pPr marL="4080868" indent="-272058" algn="l" defTabSz="1088231" rtl="0" eaLnBrk="1" latinLnBrk="0" hangingPunct="1">
              <a:spcBef>
                <a:spcPct val="20000"/>
              </a:spcBef>
              <a:buFont typeface="Arial" pitchFamily="34" charset="0"/>
              <a:buChar char="•"/>
              <a:defRPr sz="2399" kern="1200">
                <a:solidFill>
                  <a:schemeClr val="tx1"/>
                </a:solidFill>
                <a:latin typeface="+mn-lt"/>
                <a:ea typeface="+mn-ea"/>
                <a:cs typeface="+mn-cs"/>
              </a:defRPr>
            </a:lvl8pPr>
            <a:lvl9pPr marL="4624985" indent="-272058" algn="l" defTabSz="1088231" rtl="0" eaLnBrk="1" latinLnBrk="0" hangingPunct="1">
              <a:spcBef>
                <a:spcPct val="20000"/>
              </a:spcBef>
              <a:buFont typeface="Arial" pitchFamily="34" charset="0"/>
              <a:buChar char="•"/>
              <a:defRPr sz="2399" kern="1200">
                <a:solidFill>
                  <a:schemeClr val="tx1"/>
                </a:solidFill>
                <a:latin typeface="+mn-lt"/>
                <a:ea typeface="+mn-ea"/>
                <a:cs typeface="+mn-cs"/>
              </a:defRPr>
            </a:lvl9pPr>
          </a:lstStyle>
          <a:p>
            <a:pPr defTabSz="1219078">
              <a:spcBef>
                <a:spcPts val="1400"/>
              </a:spcBef>
              <a:buSzPct val="100000"/>
            </a:pPr>
            <a:r>
              <a:rPr lang="en-AU" sz="1200" b="1">
                <a:solidFill>
                  <a:srgbClr val="0070F2"/>
                </a:solidFill>
              </a:rPr>
              <a:t>WHAT IS ASN?</a:t>
            </a:r>
          </a:p>
          <a:p>
            <a:pPr defTabSz="1219078">
              <a:spcBef>
                <a:spcPts val="600"/>
              </a:spcBef>
              <a:buSzPct val="100000"/>
            </a:pPr>
            <a:r>
              <a:rPr lang="en-AU" sz="1100"/>
              <a:t>An Advanced Shipping Notification (ASN) is a packet of information containing details about an imminent delivery. The information is prepared by the supplier and shared with the customer to smoothen and improve the quality of the actual delivery event.</a:t>
            </a:r>
          </a:p>
          <a:p>
            <a:pPr defTabSz="1219078">
              <a:spcBef>
                <a:spcPts val="600"/>
              </a:spcBef>
              <a:buSzPct val="100000"/>
            </a:pPr>
            <a:r>
              <a:rPr lang="en-AU" sz="1100"/>
              <a:t>It can contain details about:</a:t>
            </a:r>
          </a:p>
          <a:p>
            <a:pPr marL="171399" indent="-171399" defTabSz="1219078">
              <a:spcBef>
                <a:spcPts val="600"/>
              </a:spcBef>
              <a:buClr>
                <a:srgbClr val="0070F2"/>
              </a:buClr>
              <a:buSzPct val="120000"/>
              <a:buFont typeface="Arial" panose="020B0604020202020204" pitchFamily="34" charset="0"/>
              <a:buChar char="•"/>
            </a:pPr>
            <a:r>
              <a:rPr lang="en-AU" sz="1100"/>
              <a:t>Related documents like purchase orders and confirmations.</a:t>
            </a:r>
          </a:p>
          <a:p>
            <a:pPr marL="171399" indent="-171399" defTabSz="1219078">
              <a:spcBef>
                <a:spcPts val="600"/>
              </a:spcBef>
              <a:buClr>
                <a:srgbClr val="0070F2"/>
              </a:buClr>
              <a:buSzPct val="120000"/>
              <a:buFont typeface="Arial" panose="020B0604020202020204" pitchFamily="34" charset="0"/>
              <a:buChar char="•"/>
            </a:pPr>
            <a:r>
              <a:rPr lang="en-AU" sz="1100"/>
              <a:t>Delivery time, place, vehicle and driver information.</a:t>
            </a:r>
          </a:p>
          <a:p>
            <a:pPr marL="171399" indent="-171399" defTabSz="1219078">
              <a:spcBef>
                <a:spcPts val="600"/>
              </a:spcBef>
              <a:buClr>
                <a:srgbClr val="0070F2"/>
              </a:buClr>
              <a:buSzPct val="120000"/>
              <a:buFont typeface="Arial" panose="020B0604020202020204" pitchFamily="34" charset="0"/>
              <a:buChar char="•"/>
            </a:pPr>
            <a:r>
              <a:rPr lang="en-AU" sz="1100"/>
              <a:t>Type and identification of the packaging materials.</a:t>
            </a:r>
          </a:p>
          <a:p>
            <a:pPr marL="171399" indent="-171399" defTabSz="1219078">
              <a:spcBef>
                <a:spcPts val="600"/>
              </a:spcBef>
              <a:buClr>
                <a:srgbClr val="0070F2"/>
              </a:buClr>
              <a:buSzPct val="120000"/>
              <a:buFont typeface="Arial" panose="020B0604020202020204" pitchFamily="34" charset="0"/>
              <a:buChar char="•"/>
            </a:pPr>
            <a:r>
              <a:rPr lang="en-AU" sz="1100"/>
              <a:t>Identification information of the goods to be delivered like batches and / or serial numbers.</a:t>
            </a:r>
          </a:p>
          <a:p>
            <a:pPr marL="171399" indent="-171399" defTabSz="1219078">
              <a:spcBef>
                <a:spcPts val="600"/>
              </a:spcBef>
              <a:buClr>
                <a:srgbClr val="0070F2"/>
              </a:buClr>
              <a:buSzPct val="120000"/>
              <a:buFont typeface="Arial" panose="020B0604020202020204" pitchFamily="34" charset="0"/>
              <a:buChar char="•"/>
            </a:pPr>
            <a:r>
              <a:rPr lang="en-AU" sz="1100"/>
              <a:t>Shipping labels and delivery note.</a:t>
            </a:r>
          </a:p>
          <a:p>
            <a:pPr marL="171399" indent="-171399" defTabSz="1219078">
              <a:spcBef>
                <a:spcPts val="600"/>
              </a:spcBef>
              <a:buSzPct val="100000"/>
              <a:buFont typeface="Arial" panose="020B0604020202020204" pitchFamily="34" charset="0"/>
              <a:buChar char="•"/>
            </a:pPr>
            <a:endParaRPr lang="en-AU" sz="1100"/>
          </a:p>
          <a:p>
            <a:pPr defTabSz="1219078">
              <a:spcBef>
                <a:spcPts val="600"/>
              </a:spcBef>
              <a:buSzPct val="100000"/>
            </a:pPr>
            <a:r>
              <a:rPr lang="en-AU" sz="1200" b="1">
                <a:solidFill>
                  <a:srgbClr val="0070F2"/>
                </a:solidFill>
              </a:rPr>
              <a:t>WHEN TO USE IT?</a:t>
            </a:r>
          </a:p>
          <a:p>
            <a:pPr defTabSz="1219078">
              <a:spcBef>
                <a:spcPts val="600"/>
              </a:spcBef>
              <a:buSzPct val="100000"/>
            </a:pPr>
            <a:r>
              <a:rPr lang="en-AU" sz="1100"/>
              <a:t>The word advanced can be confusing as it has multiple meanings. The way it should be understood in this context is before the actual event.</a:t>
            </a:r>
          </a:p>
          <a:p>
            <a:pPr defTabSz="1219078">
              <a:spcBef>
                <a:spcPts val="600"/>
              </a:spcBef>
              <a:buSzPct val="100000"/>
            </a:pPr>
            <a:r>
              <a:rPr lang="en-AU" sz="1100"/>
              <a:t>By sending the information as early as possible, you maximize the time for preparing and finetuning of the delivery event.</a:t>
            </a:r>
          </a:p>
          <a:p>
            <a:pPr defTabSz="1219078">
              <a:spcBef>
                <a:spcPts val="600"/>
              </a:spcBef>
              <a:buSzPct val="100000"/>
            </a:pPr>
            <a:r>
              <a:rPr lang="en-AU" sz="1100"/>
              <a:t>To reap the most mutual benefits of the information exchange, timeliness is very important. The sooner ASN is created the better it will serve its goals. </a:t>
            </a:r>
          </a:p>
          <a:p>
            <a:pPr defTabSz="1219078">
              <a:spcBef>
                <a:spcPts val="600"/>
              </a:spcBef>
              <a:buSzPct val="100000"/>
            </a:pPr>
            <a:endParaRPr lang="en-AU" sz="1100"/>
          </a:p>
        </p:txBody>
      </p:sp>
      <p:sp>
        <p:nvSpPr>
          <p:cNvPr id="3" name="TextBox 2">
            <a:extLst>
              <a:ext uri="{FF2B5EF4-FFF2-40B4-BE49-F238E27FC236}">
                <a16:creationId xmlns:a16="http://schemas.microsoft.com/office/drawing/2014/main" id="{142C0895-819F-4F9D-876C-5AE713139DE3}"/>
              </a:ext>
            </a:extLst>
          </p:cNvPr>
          <p:cNvSpPr txBox="1"/>
          <p:nvPr/>
        </p:nvSpPr>
        <p:spPr>
          <a:xfrm flipH="1">
            <a:off x="505323" y="5998404"/>
            <a:ext cx="11180650" cy="338554"/>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1100" b="1" kern="0">
                <a:solidFill>
                  <a:srgbClr val="0070F2"/>
                </a:solidFill>
                <a:latin typeface="+mn-lt"/>
                <a:ea typeface="Arial Unicode MS" pitchFamily="34" charset="-128"/>
                <a:cs typeface="Arial Unicode MS" pitchFamily="34" charset="-128"/>
              </a:rPr>
              <a:t>Note: </a:t>
            </a:r>
            <a:r>
              <a:rPr lang="en-US" sz="1100" kern="0">
                <a:latin typeface="+mn-lt"/>
                <a:ea typeface="Arial Unicode MS" pitchFamily="34" charset="-128"/>
                <a:cs typeface="Arial Unicode MS" pitchFamily="34" charset="-128"/>
              </a:rPr>
              <a:t>Customers can create custom attributes and include these for order confirmations, purchase orders and ship notices. Custom attributes contain additional information to improve collaboration.</a:t>
            </a:r>
          </a:p>
        </p:txBody>
      </p:sp>
    </p:spTree>
    <p:extLst>
      <p:ext uri="{BB962C8B-B14F-4D97-AF65-F5344CB8AC3E}">
        <p14:creationId xmlns:p14="http://schemas.microsoft.com/office/powerpoint/2010/main" val="112565590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10CAE891-16F3-405E-AA2D-6982F8843F60}"/>
              </a:ext>
            </a:extLst>
          </p:cNvPr>
          <p:cNvSpPr txBox="1"/>
          <p:nvPr/>
        </p:nvSpPr>
        <p:spPr>
          <a:xfrm>
            <a:off x="505323" y="1475128"/>
            <a:ext cx="11180651" cy="3631763"/>
          </a:xfrm>
          <a:prstGeom prst="rect">
            <a:avLst/>
          </a:prstGeom>
          <a:noFill/>
        </p:spPr>
        <p:txBody>
          <a:bodyPr wrap="square" lIns="0" tIns="0" rIns="0" bIns="0" rtlCol="0">
            <a:spAutoFit/>
          </a:bodyPr>
          <a:lstStyle/>
          <a:p>
            <a:pPr marL="0" lvl="1">
              <a:spcBef>
                <a:spcPts val="600"/>
              </a:spcBef>
              <a:buClr>
                <a:schemeClr val="accent1"/>
              </a:buClr>
              <a:buNone/>
            </a:pPr>
            <a:r>
              <a:rPr lang="en-US" sz="1400" dirty="0">
                <a:latin typeface="+mn-lt"/>
                <a:cs typeface="Arial" pitchFamily="34" charset="0"/>
              </a:rPr>
              <a:t>SAP Business Network provides multiple options to maintain ASN.</a:t>
            </a:r>
          </a:p>
          <a:p>
            <a:pPr marL="342900" lvl="1" indent="-342900">
              <a:spcBef>
                <a:spcPts val="600"/>
              </a:spcBef>
              <a:buClr>
                <a:schemeClr val="accent1"/>
              </a:buClr>
              <a:buFont typeface="+mj-lt"/>
              <a:buAutoNum type="arabicPeriod"/>
            </a:pPr>
            <a:endParaRPr lang="ru-RU" sz="1400" dirty="0">
              <a:latin typeface="+mn-lt"/>
              <a:cs typeface="Arial" pitchFamily="34" charset="0"/>
            </a:endParaRPr>
          </a:p>
          <a:p>
            <a:pPr marL="342900" lvl="1" indent="-342900">
              <a:spcBef>
                <a:spcPts val="600"/>
              </a:spcBef>
              <a:buClr>
                <a:srgbClr val="0070F2"/>
              </a:buClr>
              <a:buFont typeface="+mj-lt"/>
              <a:buAutoNum type="arabicPeriod"/>
            </a:pPr>
            <a:r>
              <a:rPr lang="en-US" sz="1400" b="1" dirty="0">
                <a:latin typeface="+mn-lt"/>
              </a:rPr>
              <a:t>Individual PO management. </a:t>
            </a:r>
            <a:br>
              <a:rPr lang="en-US" sz="1400" b="1" dirty="0">
                <a:latin typeface="+mn-lt"/>
              </a:rPr>
            </a:br>
            <a:r>
              <a:rPr lang="en-US" sz="1400" dirty="0">
                <a:latin typeface="+mn-lt"/>
                <a:cs typeface="Arial" pitchFamily="34" charset="0"/>
              </a:rPr>
              <a:t>With a low volume of POs you may simply go to the PO and click the “create shipping notice” button that will allow you to fill individual shipment notification per PO.</a:t>
            </a:r>
          </a:p>
          <a:p>
            <a:pPr marL="0" lvl="1">
              <a:spcBef>
                <a:spcPts val="600"/>
              </a:spcBef>
              <a:buClr>
                <a:srgbClr val="0070F2"/>
              </a:buClr>
            </a:pPr>
            <a:endParaRPr lang="en-US" sz="1400" dirty="0">
              <a:latin typeface="+mn-lt"/>
              <a:cs typeface="Arial" pitchFamily="34" charset="0"/>
            </a:endParaRPr>
          </a:p>
          <a:p>
            <a:pPr marL="342900" lvl="2" indent="-342900">
              <a:spcBef>
                <a:spcPts val="600"/>
              </a:spcBef>
              <a:buClr>
                <a:srgbClr val="0070F2"/>
              </a:buClr>
              <a:buSzPct val="100000"/>
              <a:buFont typeface="+mj-lt"/>
              <a:buAutoNum type="arabicPeriod" startAt="2"/>
            </a:pPr>
            <a:r>
              <a:rPr lang="en-US" sz="1400" b="1" dirty="0">
                <a:highlight>
                  <a:srgbClr val="FFFF00"/>
                </a:highlight>
                <a:latin typeface="+mn-lt"/>
              </a:rPr>
              <a:t>Multiple PO’s management.</a:t>
            </a:r>
            <a:br>
              <a:rPr lang="en-US" sz="1400" b="1" dirty="0">
                <a:highlight>
                  <a:srgbClr val="FFFF00"/>
                </a:highlight>
                <a:latin typeface="+mn-lt"/>
              </a:rPr>
            </a:br>
            <a:r>
              <a:rPr lang="en-US" sz="1400" dirty="0">
                <a:latin typeface="+mn-lt"/>
                <a:cs typeface="Arial" pitchFamily="34" charset="0"/>
              </a:rPr>
              <a:t>In case of multiple lines of POs to be shipped, you should use the tab </a:t>
            </a:r>
            <a:r>
              <a:rPr lang="en-US" sz="1400" b="1" dirty="0">
                <a:latin typeface="+mn-lt"/>
                <a:cs typeface="Arial" pitchFamily="34" charset="0"/>
              </a:rPr>
              <a:t>Items to Ship</a:t>
            </a:r>
            <a:r>
              <a:rPr lang="en-US" sz="1400" dirty="0">
                <a:latin typeface="+mn-lt"/>
                <a:cs typeface="Arial" pitchFamily="34" charset="0"/>
              </a:rPr>
              <a:t> for a one-step action.</a:t>
            </a:r>
          </a:p>
          <a:p>
            <a:pPr marL="0" lvl="2">
              <a:spcBef>
                <a:spcPts val="600"/>
              </a:spcBef>
              <a:buClr>
                <a:srgbClr val="0070F2"/>
              </a:buClr>
            </a:pPr>
            <a:endParaRPr lang="en-US" sz="1400" dirty="0">
              <a:latin typeface="+mn-lt"/>
              <a:cs typeface="Arial" pitchFamily="34" charset="0"/>
            </a:endParaRPr>
          </a:p>
          <a:p>
            <a:pPr marL="342900" lvl="2" indent="-342900">
              <a:spcBef>
                <a:spcPts val="600"/>
              </a:spcBef>
              <a:buClr>
                <a:srgbClr val="0070F2"/>
              </a:buClr>
              <a:buSzPct val="100000"/>
              <a:buFont typeface="+mj-lt"/>
              <a:buAutoNum type="arabicPeriod" startAt="3"/>
            </a:pPr>
            <a:r>
              <a:rPr lang="en-US" sz="1400" b="1" dirty="0">
                <a:highlight>
                  <a:srgbClr val="FFFF00"/>
                </a:highlight>
                <a:latin typeface="+mn-lt"/>
              </a:rPr>
              <a:t>Mass shipping notification upload.</a:t>
            </a:r>
            <a:br>
              <a:rPr lang="en-US" sz="1400" b="1" dirty="0">
                <a:highlight>
                  <a:srgbClr val="FFFF00"/>
                </a:highlight>
                <a:latin typeface="+mn-lt"/>
              </a:rPr>
            </a:br>
            <a:r>
              <a:rPr lang="en-US" sz="1400" dirty="0">
                <a:latin typeface="+mn-lt"/>
                <a:cs typeface="Arial" pitchFamily="34" charset="0"/>
              </a:rPr>
              <a:t>In case of a high number of PO lines to be shipped, you may choose to notify via mass notification (file upload).</a:t>
            </a:r>
          </a:p>
          <a:p>
            <a:pPr marL="342900" lvl="2" indent="-342900">
              <a:spcBef>
                <a:spcPts val="600"/>
              </a:spcBef>
              <a:buClr>
                <a:srgbClr val="0070F2"/>
              </a:buClr>
              <a:buFont typeface="+mj-lt"/>
              <a:buAutoNum type="arabicPeriod"/>
            </a:pPr>
            <a:endParaRPr lang="en-US" sz="1400" dirty="0">
              <a:latin typeface="+mn-lt"/>
              <a:cs typeface="Arial" pitchFamily="34" charset="0"/>
            </a:endParaRPr>
          </a:p>
          <a:p>
            <a:pPr marL="0" lvl="2">
              <a:spcBef>
                <a:spcPts val="600"/>
              </a:spcBef>
              <a:buClr>
                <a:schemeClr val="accent1"/>
              </a:buClr>
              <a:buNone/>
            </a:pPr>
            <a:r>
              <a:rPr lang="en-US" sz="1400" b="1" dirty="0">
                <a:solidFill>
                  <a:srgbClr val="0070F2"/>
                </a:solidFill>
                <a:latin typeface="+mn-lt"/>
                <a:cs typeface="Arial" pitchFamily="34" charset="0"/>
              </a:rPr>
              <a:t>Note</a:t>
            </a:r>
            <a:r>
              <a:rPr lang="en-US" sz="1400" dirty="0">
                <a:solidFill>
                  <a:srgbClr val="0070F2"/>
                </a:solidFill>
                <a:latin typeface="+mn-lt"/>
                <a:cs typeface="Arial" pitchFamily="34" charset="0"/>
              </a:rPr>
              <a:t>: </a:t>
            </a:r>
            <a:r>
              <a:rPr lang="en-US" sz="1400" dirty="0">
                <a:latin typeface="+mn-lt"/>
                <a:cs typeface="Arial" pitchFamily="34" charset="0"/>
              </a:rPr>
              <a:t>On the home page there is a widget that lets suppliers track the progress of a shipment with the purchase order. This page consolidates all relevant information about a purchase order's status, history, and execution.</a:t>
            </a:r>
          </a:p>
        </p:txBody>
      </p:sp>
      <p:sp>
        <p:nvSpPr>
          <p:cNvPr id="7" name="Title">
            <a:extLst>
              <a:ext uri="{FF2B5EF4-FFF2-40B4-BE49-F238E27FC236}">
                <a16:creationId xmlns:a16="http://schemas.microsoft.com/office/drawing/2014/main" id="{F7559564-8237-4E5C-AFEE-9BDBD90FFB50}"/>
              </a:ext>
            </a:extLst>
          </p:cNvPr>
          <p:cNvSpPr txBox="1">
            <a:spLocks/>
          </p:cNvSpPr>
          <p:nvPr/>
        </p:nvSpPr>
        <p:spPr bwMode="black">
          <a:xfrm>
            <a:off x="505325" y="429975"/>
            <a:ext cx="11180652" cy="676932"/>
          </a:xfrm>
          <a:prstGeom prst="rect">
            <a:avLst/>
          </a:prstGeom>
        </p:spPr>
        <p:txBody>
          <a:bodyPr vert="horz" wrap="square" lIns="0" tIns="0" rIns="0" bIns="0" rtlCol="0" anchor="ctr" anchorCtr="0">
            <a:noAutofit/>
          </a:bodyPr>
          <a:lstStyle>
            <a:lvl1pPr algn="l" defTabSz="1088231" rtl="0" eaLnBrk="1" latinLnBrk="0" hangingPunct="1">
              <a:spcBef>
                <a:spcPct val="0"/>
              </a:spcBef>
              <a:buNone/>
              <a:defRPr sz="4399" b="1" kern="1200" baseline="0">
                <a:solidFill>
                  <a:schemeClr val="tx1"/>
                </a:solidFill>
                <a:latin typeface="+mj-lt"/>
                <a:ea typeface="+mj-ea"/>
                <a:cs typeface="+mj-cs"/>
              </a:defRPr>
            </a:lvl1pPr>
          </a:lstStyle>
          <a:p>
            <a:endParaRPr lang="en-US" sz="2200" b="0">
              <a:solidFill>
                <a:srgbClr val="0070F2"/>
              </a:solidFill>
            </a:endParaRPr>
          </a:p>
        </p:txBody>
      </p:sp>
      <p:sp>
        <p:nvSpPr>
          <p:cNvPr id="2" name="Title 1">
            <a:extLst>
              <a:ext uri="{FF2B5EF4-FFF2-40B4-BE49-F238E27FC236}">
                <a16:creationId xmlns:a16="http://schemas.microsoft.com/office/drawing/2014/main" id="{A1353B5A-4B29-BB84-42AC-FCC849794FF2}"/>
              </a:ext>
            </a:extLst>
          </p:cNvPr>
          <p:cNvSpPr>
            <a:spLocks noGrp="1"/>
          </p:cNvSpPr>
          <p:nvPr>
            <p:ph type="title"/>
          </p:nvPr>
        </p:nvSpPr>
        <p:spPr>
          <a:xfrm>
            <a:off x="503870" y="504000"/>
            <a:ext cx="11183564" cy="738664"/>
          </a:xfrm>
        </p:spPr>
        <p:txBody>
          <a:bodyPr/>
          <a:lstStyle/>
          <a:p>
            <a:r>
              <a:rPr lang="en-US" sz="2400" b="0"/>
              <a:t>Advanced Shipping Notification</a:t>
            </a:r>
            <a:br>
              <a:rPr lang="en-US" sz="2400" b="0"/>
            </a:br>
            <a:r>
              <a:rPr lang="en-US" sz="2400" b="0">
                <a:solidFill>
                  <a:srgbClr val="0070F2"/>
                </a:solidFill>
              </a:rPr>
              <a:t>Allowed Actions</a:t>
            </a:r>
            <a:endParaRPr lang="en-US" sz="2400"/>
          </a:p>
        </p:txBody>
      </p:sp>
    </p:spTree>
    <p:extLst>
      <p:ext uri="{BB962C8B-B14F-4D97-AF65-F5344CB8AC3E}">
        <p14:creationId xmlns:p14="http://schemas.microsoft.com/office/powerpoint/2010/main" val="145776629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Box 15"/>
          <p:cNvSpPr txBox="1"/>
          <p:nvPr/>
        </p:nvSpPr>
        <p:spPr>
          <a:xfrm>
            <a:off x="505325" y="1615492"/>
            <a:ext cx="4124428" cy="4575040"/>
          </a:xfrm>
          <a:prstGeom prst="rect">
            <a:avLst/>
          </a:prstGeom>
          <a:noFill/>
        </p:spPr>
        <p:txBody>
          <a:bodyPr wrap="square" lIns="0" tIns="0" rIns="0" bIns="0" rtlCol="0">
            <a:noAutofit/>
          </a:bodyPr>
          <a:lstStyle/>
          <a:p>
            <a:pPr>
              <a:lnSpc>
                <a:spcPts val="1699"/>
              </a:lnSpc>
              <a:spcAft>
                <a:spcPts val="600"/>
              </a:spcAft>
              <a:buClr>
                <a:srgbClr val="0070F2"/>
              </a:buClr>
              <a:buSzPct val="120000"/>
            </a:pPr>
            <a:r>
              <a:rPr lang="en-US" sz="1400">
                <a:latin typeface="+mn-lt"/>
              </a:rPr>
              <a:t>From the </a:t>
            </a:r>
            <a:r>
              <a:rPr lang="en-US" sz="1400" b="1">
                <a:latin typeface="+mn-lt"/>
              </a:rPr>
              <a:t>Workbench</a:t>
            </a:r>
            <a:r>
              <a:rPr lang="en-US" sz="1400">
                <a:latin typeface="+mn-lt"/>
              </a:rPr>
              <a:t>:</a:t>
            </a:r>
            <a:endParaRPr lang="en-US" sz="1400" b="1">
              <a:latin typeface="+mn-lt"/>
            </a:endParaRPr>
          </a:p>
          <a:p>
            <a:pPr marL="342797" indent="-342797">
              <a:lnSpc>
                <a:spcPts val="1699"/>
              </a:lnSpc>
              <a:spcAft>
                <a:spcPts val="600"/>
              </a:spcAft>
              <a:buClr>
                <a:srgbClr val="0070F2"/>
              </a:buClr>
              <a:buSzPct val="100000"/>
              <a:buFont typeface="+mj-lt"/>
              <a:buAutoNum type="arabicPeriod"/>
            </a:pPr>
            <a:r>
              <a:rPr lang="en-US" sz="1400">
                <a:latin typeface="+mn-lt"/>
              </a:rPr>
              <a:t>Go to </a:t>
            </a:r>
            <a:r>
              <a:rPr lang="en-US" sz="1400" b="1">
                <a:latin typeface="+mn-lt"/>
              </a:rPr>
              <a:t>Items to Ship </a:t>
            </a:r>
            <a:r>
              <a:rPr lang="en-US" sz="1400">
                <a:latin typeface="+mn-lt"/>
              </a:rPr>
              <a:t>tile.</a:t>
            </a:r>
          </a:p>
          <a:p>
            <a:pPr marL="342797" indent="-342797">
              <a:lnSpc>
                <a:spcPts val="1699"/>
              </a:lnSpc>
              <a:spcAft>
                <a:spcPts val="600"/>
              </a:spcAft>
              <a:buClr>
                <a:srgbClr val="0070F2"/>
              </a:buClr>
              <a:buSzPct val="100000"/>
              <a:buFont typeface="+mj-lt"/>
              <a:buAutoNum type="arabicPeriod"/>
            </a:pPr>
            <a:r>
              <a:rPr lang="en-US" sz="1400">
                <a:latin typeface="+mn-lt"/>
              </a:rPr>
              <a:t>Identify a PO for your ship notice. Select it and click </a:t>
            </a:r>
            <a:r>
              <a:rPr lang="en-US" sz="1400" b="1">
                <a:latin typeface="+mn-lt"/>
              </a:rPr>
              <a:t>Create ship notice</a:t>
            </a:r>
            <a:r>
              <a:rPr lang="en-US" sz="1400">
                <a:latin typeface="+mn-lt"/>
              </a:rPr>
              <a:t>.</a:t>
            </a:r>
          </a:p>
          <a:p>
            <a:pPr marL="342797" indent="-342797">
              <a:lnSpc>
                <a:spcPts val="1699"/>
              </a:lnSpc>
              <a:spcAft>
                <a:spcPts val="600"/>
              </a:spcAft>
              <a:buClr>
                <a:srgbClr val="0070F2"/>
              </a:buClr>
              <a:buSzPct val="100000"/>
              <a:buFont typeface="+mj-lt"/>
              <a:buAutoNum type="arabicPeriod"/>
            </a:pPr>
            <a:r>
              <a:rPr lang="en-US" sz="1400">
                <a:latin typeface="+mn-lt"/>
              </a:rPr>
              <a:t>You can also create a ship notice from the PO screen. </a:t>
            </a:r>
            <a:endParaRPr lang="en-US" sz="1400" b="1">
              <a:latin typeface="+mn-lt"/>
            </a:endParaRPr>
          </a:p>
        </p:txBody>
      </p:sp>
      <p:sp>
        <p:nvSpPr>
          <p:cNvPr id="17" name="Title">
            <a:extLst>
              <a:ext uri="{FF2B5EF4-FFF2-40B4-BE49-F238E27FC236}">
                <a16:creationId xmlns:a16="http://schemas.microsoft.com/office/drawing/2014/main" id="{563AF493-7D52-41FF-A856-D82E3AC0A254}"/>
              </a:ext>
            </a:extLst>
          </p:cNvPr>
          <p:cNvSpPr txBox="1">
            <a:spLocks/>
          </p:cNvSpPr>
          <p:nvPr/>
        </p:nvSpPr>
        <p:spPr bwMode="black">
          <a:xfrm>
            <a:off x="505325" y="429975"/>
            <a:ext cx="11180652" cy="676932"/>
          </a:xfrm>
          <a:prstGeom prst="rect">
            <a:avLst/>
          </a:prstGeom>
        </p:spPr>
        <p:txBody>
          <a:bodyPr vert="horz" wrap="square" lIns="0" tIns="0" rIns="0" bIns="0" rtlCol="0" anchor="ctr" anchorCtr="0">
            <a:noAutofit/>
          </a:bodyPr>
          <a:lstStyle>
            <a:lvl1pPr algn="l" defTabSz="1088231" rtl="0" eaLnBrk="1" latinLnBrk="0" hangingPunct="1">
              <a:spcBef>
                <a:spcPct val="0"/>
              </a:spcBef>
              <a:buNone/>
              <a:defRPr sz="4399" b="1" kern="1200" baseline="0">
                <a:solidFill>
                  <a:schemeClr val="tx1"/>
                </a:solidFill>
                <a:latin typeface="+mj-lt"/>
                <a:ea typeface="+mj-ea"/>
                <a:cs typeface="+mj-cs"/>
              </a:defRPr>
            </a:lvl1pPr>
          </a:lstStyle>
          <a:p>
            <a:endParaRPr lang="en-US" sz="2200" b="0">
              <a:solidFill>
                <a:srgbClr val="0070F2"/>
              </a:solidFill>
            </a:endParaRPr>
          </a:p>
        </p:txBody>
      </p:sp>
      <p:pic>
        <p:nvPicPr>
          <p:cNvPr id="4" name="Picture 3">
            <a:extLst>
              <a:ext uri="{FF2B5EF4-FFF2-40B4-BE49-F238E27FC236}">
                <a16:creationId xmlns:a16="http://schemas.microsoft.com/office/drawing/2014/main" id="{EE32CFD3-C02A-6200-D0A9-E46EA6B72478}"/>
              </a:ext>
            </a:extLst>
          </p:cNvPr>
          <p:cNvPicPr>
            <a:picLocks noChangeAspect="1"/>
          </p:cNvPicPr>
          <p:nvPr/>
        </p:nvPicPr>
        <p:blipFill>
          <a:blip r:embed="rId3"/>
          <a:stretch>
            <a:fillRect/>
          </a:stretch>
        </p:blipFill>
        <p:spPr>
          <a:xfrm>
            <a:off x="6483465" y="1383773"/>
            <a:ext cx="1792385" cy="1291457"/>
          </a:xfrm>
          <a:prstGeom prst="rect">
            <a:avLst/>
          </a:prstGeom>
          <a:ln>
            <a:solidFill>
              <a:srgbClr val="00144A"/>
            </a:solidFill>
          </a:ln>
        </p:spPr>
      </p:pic>
      <p:pic>
        <p:nvPicPr>
          <p:cNvPr id="7" name="Picture 6">
            <a:extLst>
              <a:ext uri="{FF2B5EF4-FFF2-40B4-BE49-F238E27FC236}">
                <a16:creationId xmlns:a16="http://schemas.microsoft.com/office/drawing/2014/main" id="{33A186D2-8517-7D03-F7C5-CBC5E86AC6FF}"/>
              </a:ext>
            </a:extLst>
          </p:cNvPr>
          <p:cNvPicPr>
            <a:picLocks noChangeAspect="1"/>
          </p:cNvPicPr>
          <p:nvPr/>
        </p:nvPicPr>
        <p:blipFill>
          <a:blip r:embed="rId4"/>
          <a:stretch>
            <a:fillRect/>
          </a:stretch>
        </p:blipFill>
        <p:spPr>
          <a:xfrm>
            <a:off x="6483465" y="2895904"/>
            <a:ext cx="3476323" cy="1532056"/>
          </a:xfrm>
          <a:prstGeom prst="rect">
            <a:avLst/>
          </a:prstGeom>
          <a:ln>
            <a:solidFill>
              <a:srgbClr val="00144A"/>
            </a:solidFill>
          </a:ln>
        </p:spPr>
      </p:pic>
      <p:pic>
        <p:nvPicPr>
          <p:cNvPr id="10" name="Picture 9">
            <a:extLst>
              <a:ext uri="{FF2B5EF4-FFF2-40B4-BE49-F238E27FC236}">
                <a16:creationId xmlns:a16="http://schemas.microsoft.com/office/drawing/2014/main" id="{6E89D67C-9470-E2BB-78CA-4BE324DF3C97}"/>
              </a:ext>
            </a:extLst>
          </p:cNvPr>
          <p:cNvPicPr>
            <a:picLocks noChangeAspect="1"/>
          </p:cNvPicPr>
          <p:nvPr/>
        </p:nvPicPr>
        <p:blipFill>
          <a:blip r:embed="rId5"/>
          <a:stretch>
            <a:fillRect/>
          </a:stretch>
        </p:blipFill>
        <p:spPr>
          <a:xfrm>
            <a:off x="6483465" y="4648634"/>
            <a:ext cx="3476323" cy="1705366"/>
          </a:xfrm>
          <a:prstGeom prst="rect">
            <a:avLst/>
          </a:prstGeom>
          <a:ln>
            <a:solidFill>
              <a:srgbClr val="00144A"/>
            </a:solidFill>
          </a:ln>
        </p:spPr>
      </p:pic>
      <p:sp>
        <p:nvSpPr>
          <p:cNvPr id="2" name="Title 1">
            <a:extLst>
              <a:ext uri="{FF2B5EF4-FFF2-40B4-BE49-F238E27FC236}">
                <a16:creationId xmlns:a16="http://schemas.microsoft.com/office/drawing/2014/main" id="{823D82CC-22A2-4AEF-E015-385277DD4119}"/>
              </a:ext>
            </a:extLst>
          </p:cNvPr>
          <p:cNvSpPr>
            <a:spLocks noGrp="1"/>
          </p:cNvSpPr>
          <p:nvPr>
            <p:ph type="title"/>
          </p:nvPr>
        </p:nvSpPr>
        <p:spPr>
          <a:xfrm>
            <a:off x="503870" y="504000"/>
            <a:ext cx="11183564" cy="738664"/>
          </a:xfrm>
        </p:spPr>
        <p:txBody>
          <a:bodyPr/>
          <a:lstStyle/>
          <a:p>
            <a:r>
              <a:rPr lang="en-US" sz="2400" b="0"/>
              <a:t>Advanced Shipping Notification</a:t>
            </a:r>
            <a:br>
              <a:rPr lang="en-US" sz="2400" b="0"/>
            </a:br>
            <a:r>
              <a:rPr lang="en-US" sz="2400" b="0">
                <a:solidFill>
                  <a:srgbClr val="0070F2"/>
                </a:solidFill>
              </a:rPr>
              <a:t>Individual PO Management – Create ASN</a:t>
            </a:r>
            <a:endParaRPr lang="en-US" sz="2400"/>
          </a:p>
        </p:txBody>
      </p:sp>
      <p:sp>
        <p:nvSpPr>
          <p:cNvPr id="3" name="Oval 2">
            <a:extLst>
              <a:ext uri="{FF2B5EF4-FFF2-40B4-BE49-F238E27FC236}">
                <a16:creationId xmlns:a16="http://schemas.microsoft.com/office/drawing/2014/main" id="{2316E3A6-95B2-76FF-3CEF-301ECF8ABB58}"/>
              </a:ext>
            </a:extLst>
          </p:cNvPr>
          <p:cNvSpPr/>
          <p:nvPr/>
        </p:nvSpPr>
        <p:spPr bwMode="gray">
          <a:xfrm>
            <a:off x="6109367" y="1403303"/>
            <a:ext cx="228600" cy="228600"/>
          </a:xfrm>
          <a:prstGeom prst="ellipse">
            <a:avLst/>
          </a:prstGeom>
          <a:solidFill>
            <a:srgbClr val="0070F2"/>
          </a:solidFill>
          <a:ln w="6350" algn="ctr">
            <a:solidFill>
              <a:srgbClr val="0070F2"/>
            </a:solidFill>
            <a:miter lim="800000"/>
            <a:headEnd/>
            <a:tailEnd/>
          </a:ln>
        </p:spPr>
        <p:txBody>
          <a:bodyPr lIns="89977" tIns="71981" rIns="89977" bIns="71981" rtlCol="0" anchor="ctr"/>
          <a:lstStyle/>
          <a:p>
            <a:pPr algn="ctr" fontAlgn="base">
              <a:spcBef>
                <a:spcPct val="50000"/>
              </a:spcBef>
              <a:spcAft>
                <a:spcPct val="0"/>
              </a:spcAft>
              <a:buClr>
                <a:srgbClr val="F0AB00"/>
              </a:buClr>
              <a:buSzPct val="80000"/>
            </a:pPr>
            <a:r>
              <a:rPr lang="en-US" sz="1200" kern="0">
                <a:solidFill>
                  <a:schemeClr val="bg1"/>
                </a:solidFill>
                <a:latin typeface="+mn-lt"/>
                <a:ea typeface="Arial Unicode MS" pitchFamily="34" charset="-128"/>
                <a:cs typeface="Arial Unicode MS" pitchFamily="34" charset="-128"/>
              </a:rPr>
              <a:t>1</a:t>
            </a:r>
          </a:p>
        </p:txBody>
      </p:sp>
      <p:sp>
        <p:nvSpPr>
          <p:cNvPr id="5" name="Oval 4">
            <a:extLst>
              <a:ext uri="{FF2B5EF4-FFF2-40B4-BE49-F238E27FC236}">
                <a16:creationId xmlns:a16="http://schemas.microsoft.com/office/drawing/2014/main" id="{D24B94B1-7B5F-8010-03AA-82C4888A66A3}"/>
              </a:ext>
            </a:extLst>
          </p:cNvPr>
          <p:cNvSpPr/>
          <p:nvPr/>
        </p:nvSpPr>
        <p:spPr bwMode="gray">
          <a:xfrm>
            <a:off x="6126967" y="2935151"/>
            <a:ext cx="228600" cy="228600"/>
          </a:xfrm>
          <a:prstGeom prst="ellipse">
            <a:avLst/>
          </a:prstGeom>
          <a:solidFill>
            <a:srgbClr val="0070F2"/>
          </a:solidFill>
          <a:ln w="6350" algn="ctr">
            <a:solidFill>
              <a:srgbClr val="0070F2"/>
            </a:solidFill>
            <a:miter lim="800000"/>
            <a:headEnd/>
            <a:tailEnd/>
          </a:ln>
        </p:spPr>
        <p:txBody>
          <a:bodyPr lIns="89977" tIns="71981" rIns="89977" bIns="71981" rtlCol="0" anchor="ctr"/>
          <a:lstStyle/>
          <a:p>
            <a:pPr algn="ctr" fontAlgn="base">
              <a:spcBef>
                <a:spcPct val="50000"/>
              </a:spcBef>
              <a:spcAft>
                <a:spcPct val="0"/>
              </a:spcAft>
              <a:buClr>
                <a:srgbClr val="F0AB00"/>
              </a:buClr>
              <a:buSzPct val="80000"/>
            </a:pPr>
            <a:r>
              <a:rPr lang="en-US" sz="1200" kern="0">
                <a:solidFill>
                  <a:schemeClr val="bg1"/>
                </a:solidFill>
                <a:latin typeface="+mn-lt"/>
                <a:ea typeface="Arial Unicode MS" pitchFamily="34" charset="-128"/>
                <a:cs typeface="Arial Unicode MS" pitchFamily="34" charset="-128"/>
              </a:rPr>
              <a:t>2</a:t>
            </a:r>
          </a:p>
        </p:txBody>
      </p:sp>
      <p:sp>
        <p:nvSpPr>
          <p:cNvPr id="6" name="Oval 5">
            <a:extLst>
              <a:ext uri="{FF2B5EF4-FFF2-40B4-BE49-F238E27FC236}">
                <a16:creationId xmlns:a16="http://schemas.microsoft.com/office/drawing/2014/main" id="{AEA9D87C-3A1A-C4D3-ABD2-321CACE18E39}"/>
              </a:ext>
            </a:extLst>
          </p:cNvPr>
          <p:cNvSpPr/>
          <p:nvPr/>
        </p:nvSpPr>
        <p:spPr bwMode="gray">
          <a:xfrm>
            <a:off x="6109367" y="4648634"/>
            <a:ext cx="228600" cy="228600"/>
          </a:xfrm>
          <a:prstGeom prst="ellipse">
            <a:avLst/>
          </a:prstGeom>
          <a:solidFill>
            <a:srgbClr val="0070F2"/>
          </a:solidFill>
          <a:ln w="6350" algn="ctr">
            <a:solidFill>
              <a:srgbClr val="0070F2"/>
            </a:solidFill>
            <a:miter lim="800000"/>
            <a:headEnd/>
            <a:tailEnd/>
          </a:ln>
        </p:spPr>
        <p:txBody>
          <a:bodyPr lIns="89977" tIns="71981" rIns="89977" bIns="71981" rtlCol="0" anchor="ctr"/>
          <a:lstStyle/>
          <a:p>
            <a:pPr algn="ctr" fontAlgn="base">
              <a:spcBef>
                <a:spcPct val="50000"/>
              </a:spcBef>
              <a:spcAft>
                <a:spcPct val="0"/>
              </a:spcAft>
              <a:buClr>
                <a:srgbClr val="F0AB00"/>
              </a:buClr>
              <a:buSzPct val="80000"/>
            </a:pPr>
            <a:r>
              <a:rPr lang="en-US" sz="1200" kern="0">
                <a:solidFill>
                  <a:schemeClr val="bg1"/>
                </a:solidFill>
                <a:latin typeface="+mn-lt"/>
                <a:ea typeface="Arial Unicode MS" pitchFamily="34" charset="-128"/>
                <a:cs typeface="Arial Unicode MS" pitchFamily="34" charset="-128"/>
              </a:rPr>
              <a:t>3</a:t>
            </a:r>
          </a:p>
        </p:txBody>
      </p:sp>
    </p:spTree>
    <p:extLst>
      <p:ext uri="{BB962C8B-B14F-4D97-AF65-F5344CB8AC3E}">
        <p14:creationId xmlns:p14="http://schemas.microsoft.com/office/powerpoint/2010/main" val="2921009550"/>
      </p:ext>
    </p:extLst>
  </p:cSld>
  <p:clrMapOvr>
    <a:masterClrMapping/>
  </p:clrMapOvr>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Box 13"/>
          <p:cNvSpPr txBox="1"/>
          <p:nvPr/>
        </p:nvSpPr>
        <p:spPr>
          <a:xfrm>
            <a:off x="503868" y="768441"/>
            <a:ext cx="4499812" cy="4373762"/>
          </a:xfrm>
          <a:prstGeom prst="rect">
            <a:avLst/>
          </a:prstGeom>
          <a:noFill/>
        </p:spPr>
        <p:txBody>
          <a:bodyPr wrap="square" lIns="0" tIns="0" rIns="0" bIns="0" rtlCol="0" anchor="ctr">
            <a:noAutofit/>
          </a:bodyPr>
          <a:lstStyle/>
          <a:p>
            <a:pPr>
              <a:lnSpc>
                <a:spcPts val="1699"/>
              </a:lnSpc>
              <a:spcBef>
                <a:spcPts val="600"/>
              </a:spcBef>
              <a:buClr>
                <a:srgbClr val="F0AB00"/>
              </a:buClr>
              <a:buSzPct val="120000"/>
            </a:pPr>
            <a:r>
              <a:rPr lang="en-US" sz="1400">
                <a:latin typeface="+mn-lt"/>
              </a:rPr>
              <a:t>Fill out the requested information on the Create Ship Notice form. </a:t>
            </a:r>
          </a:p>
          <a:p>
            <a:pPr marL="228531" indent="-228531">
              <a:lnSpc>
                <a:spcPts val="1699"/>
              </a:lnSpc>
              <a:spcBef>
                <a:spcPts val="600"/>
              </a:spcBef>
              <a:buClr>
                <a:srgbClr val="0070F2"/>
              </a:buClr>
              <a:buSzPct val="100000"/>
              <a:buFont typeface="+mj-lt"/>
              <a:buAutoNum type="arabicPeriod"/>
            </a:pPr>
            <a:r>
              <a:rPr lang="en-US" sz="1400">
                <a:latin typeface="+mn-lt"/>
              </a:rPr>
              <a:t>Do </a:t>
            </a:r>
            <a:r>
              <a:rPr lang="en-US" sz="1400" b="1">
                <a:latin typeface="+mn-lt"/>
              </a:rPr>
              <a:t>not</a:t>
            </a:r>
            <a:r>
              <a:rPr lang="en-US" sz="1400">
                <a:latin typeface="+mn-lt"/>
              </a:rPr>
              <a:t> modify the “Ship From” and “Deliver To” addresses.</a:t>
            </a:r>
          </a:p>
          <a:p>
            <a:pPr marL="228531" indent="-228531">
              <a:lnSpc>
                <a:spcPts val="1699"/>
              </a:lnSpc>
              <a:spcBef>
                <a:spcPts val="600"/>
              </a:spcBef>
              <a:buClr>
                <a:srgbClr val="0070F2"/>
              </a:buClr>
              <a:buSzPct val="100000"/>
              <a:buFont typeface="+mj-lt"/>
              <a:buAutoNum type="arabicPeriod"/>
            </a:pPr>
            <a:r>
              <a:rPr lang="en-US" sz="1400">
                <a:latin typeface="+mn-lt"/>
              </a:rPr>
              <a:t>Fill in all mandatory fields to proceed. </a:t>
            </a:r>
          </a:p>
          <a:p>
            <a:pPr marL="228531" indent="-228531">
              <a:lnSpc>
                <a:spcPts val="1699"/>
              </a:lnSpc>
              <a:spcBef>
                <a:spcPts val="600"/>
              </a:spcBef>
              <a:buClr>
                <a:srgbClr val="0070F2"/>
              </a:buClr>
              <a:buSzPct val="100000"/>
              <a:buFont typeface="+mj-lt"/>
              <a:buAutoNum type="arabicPeriod"/>
            </a:pPr>
            <a:r>
              <a:rPr lang="en-US" sz="1400">
                <a:latin typeface="+mn-lt"/>
              </a:rPr>
              <a:t>Add additional information and attachments if needed</a:t>
            </a:r>
            <a:r>
              <a:rPr lang="en-US" sz="1400"/>
              <a:t>.</a:t>
            </a:r>
          </a:p>
          <a:p>
            <a:pPr algn="just">
              <a:lnSpc>
                <a:spcPts val="1699"/>
              </a:lnSpc>
              <a:spcBef>
                <a:spcPts val="600"/>
              </a:spcBef>
              <a:buClr>
                <a:srgbClr val="F0AB00"/>
              </a:buClr>
              <a:buSzPct val="120000"/>
            </a:pPr>
            <a:endParaRPr lang="en-US" sz="1400">
              <a:latin typeface="+mj-lt"/>
            </a:endParaRPr>
          </a:p>
          <a:p>
            <a:pPr marL="342797" indent="-342797" algn="just">
              <a:lnSpc>
                <a:spcPts val="1699"/>
              </a:lnSpc>
              <a:spcBef>
                <a:spcPts val="600"/>
              </a:spcBef>
              <a:buClr>
                <a:srgbClr val="F0AB00"/>
              </a:buClr>
              <a:buSzPct val="120000"/>
              <a:buAutoNum type="arabicPeriod"/>
            </a:pPr>
            <a:endParaRPr lang="en-US" sz="1400">
              <a:latin typeface="+mj-lt"/>
            </a:endParaRPr>
          </a:p>
          <a:p>
            <a:pPr marL="342797" indent="-342797" algn="just">
              <a:lnSpc>
                <a:spcPts val="1699"/>
              </a:lnSpc>
              <a:spcBef>
                <a:spcPts val="600"/>
              </a:spcBef>
              <a:buClr>
                <a:srgbClr val="F0AB00"/>
              </a:buClr>
              <a:buSzPct val="120000"/>
              <a:buAutoNum type="arabicPeriod"/>
            </a:pPr>
            <a:endParaRPr lang="en-US" sz="1400">
              <a:latin typeface="+mj-lt"/>
            </a:endParaRPr>
          </a:p>
        </p:txBody>
      </p:sp>
      <p:sp>
        <p:nvSpPr>
          <p:cNvPr id="20" name="Title">
            <a:extLst>
              <a:ext uri="{FF2B5EF4-FFF2-40B4-BE49-F238E27FC236}">
                <a16:creationId xmlns:a16="http://schemas.microsoft.com/office/drawing/2014/main" id="{2B38694A-07FC-47FA-A0B8-494F63D751FC}"/>
              </a:ext>
            </a:extLst>
          </p:cNvPr>
          <p:cNvSpPr txBox="1">
            <a:spLocks/>
          </p:cNvSpPr>
          <p:nvPr/>
        </p:nvSpPr>
        <p:spPr bwMode="black">
          <a:xfrm>
            <a:off x="505325" y="429975"/>
            <a:ext cx="11180652" cy="676932"/>
          </a:xfrm>
          <a:prstGeom prst="rect">
            <a:avLst/>
          </a:prstGeom>
        </p:spPr>
        <p:txBody>
          <a:bodyPr vert="horz" wrap="square" lIns="0" tIns="0" rIns="0" bIns="0" rtlCol="0" anchor="ctr" anchorCtr="0">
            <a:noAutofit/>
          </a:bodyPr>
          <a:lstStyle>
            <a:lvl1pPr algn="l" defTabSz="1088231" rtl="0" eaLnBrk="1" latinLnBrk="0" hangingPunct="1">
              <a:spcBef>
                <a:spcPct val="0"/>
              </a:spcBef>
              <a:buNone/>
              <a:defRPr sz="4399" b="1" kern="1200" baseline="0">
                <a:solidFill>
                  <a:schemeClr val="tx1"/>
                </a:solidFill>
                <a:latin typeface="+mj-lt"/>
                <a:ea typeface="+mj-ea"/>
                <a:cs typeface="+mj-cs"/>
              </a:defRPr>
            </a:lvl1pPr>
          </a:lstStyle>
          <a:p>
            <a:endParaRPr lang="en-US" sz="2200" b="0">
              <a:solidFill>
                <a:srgbClr val="0070F2"/>
              </a:solidFill>
            </a:endParaRPr>
          </a:p>
        </p:txBody>
      </p:sp>
      <p:pic>
        <p:nvPicPr>
          <p:cNvPr id="8" name="Picture 7">
            <a:extLst>
              <a:ext uri="{FF2B5EF4-FFF2-40B4-BE49-F238E27FC236}">
                <a16:creationId xmlns:a16="http://schemas.microsoft.com/office/drawing/2014/main" id="{5C1BA03E-46A2-5CAF-21E2-7B10E069BC52}"/>
              </a:ext>
            </a:extLst>
          </p:cNvPr>
          <p:cNvPicPr>
            <a:picLocks noChangeAspect="1"/>
          </p:cNvPicPr>
          <p:nvPr/>
        </p:nvPicPr>
        <p:blipFill>
          <a:blip r:embed="rId3"/>
          <a:stretch>
            <a:fillRect/>
          </a:stretch>
        </p:blipFill>
        <p:spPr>
          <a:xfrm>
            <a:off x="6253531" y="1302731"/>
            <a:ext cx="1866667" cy="428571"/>
          </a:xfrm>
          <a:prstGeom prst="rect">
            <a:avLst/>
          </a:prstGeom>
          <a:ln>
            <a:solidFill>
              <a:srgbClr val="00144A"/>
            </a:solidFill>
          </a:ln>
        </p:spPr>
      </p:pic>
      <p:pic>
        <p:nvPicPr>
          <p:cNvPr id="19" name="Picture 18">
            <a:extLst>
              <a:ext uri="{FF2B5EF4-FFF2-40B4-BE49-F238E27FC236}">
                <a16:creationId xmlns:a16="http://schemas.microsoft.com/office/drawing/2014/main" id="{65260CAE-A00B-58E9-B447-F5B580613FD9}"/>
              </a:ext>
            </a:extLst>
          </p:cNvPr>
          <p:cNvPicPr>
            <a:picLocks noChangeAspect="1"/>
          </p:cNvPicPr>
          <p:nvPr/>
        </p:nvPicPr>
        <p:blipFill>
          <a:blip r:embed="rId4"/>
          <a:stretch>
            <a:fillRect/>
          </a:stretch>
        </p:blipFill>
        <p:spPr>
          <a:xfrm>
            <a:off x="6253531" y="1823879"/>
            <a:ext cx="3697017" cy="2926015"/>
          </a:xfrm>
          <a:prstGeom prst="rect">
            <a:avLst/>
          </a:prstGeom>
          <a:ln>
            <a:solidFill>
              <a:srgbClr val="00144A"/>
            </a:solidFill>
          </a:ln>
        </p:spPr>
      </p:pic>
      <p:pic>
        <p:nvPicPr>
          <p:cNvPr id="22" name="Picture 21">
            <a:extLst>
              <a:ext uri="{FF2B5EF4-FFF2-40B4-BE49-F238E27FC236}">
                <a16:creationId xmlns:a16="http://schemas.microsoft.com/office/drawing/2014/main" id="{71BB4B4D-1F32-6289-B14A-99465C49CDBE}"/>
              </a:ext>
            </a:extLst>
          </p:cNvPr>
          <p:cNvPicPr>
            <a:picLocks noChangeAspect="1"/>
          </p:cNvPicPr>
          <p:nvPr/>
        </p:nvPicPr>
        <p:blipFill>
          <a:blip r:embed="rId5"/>
          <a:stretch>
            <a:fillRect/>
          </a:stretch>
        </p:blipFill>
        <p:spPr>
          <a:xfrm>
            <a:off x="6253531" y="4815792"/>
            <a:ext cx="3697017" cy="1612233"/>
          </a:xfrm>
          <a:prstGeom prst="rect">
            <a:avLst/>
          </a:prstGeom>
          <a:ln>
            <a:solidFill>
              <a:srgbClr val="00144A"/>
            </a:solidFill>
          </a:ln>
        </p:spPr>
      </p:pic>
      <p:sp>
        <p:nvSpPr>
          <p:cNvPr id="2" name="Title 1">
            <a:extLst>
              <a:ext uri="{FF2B5EF4-FFF2-40B4-BE49-F238E27FC236}">
                <a16:creationId xmlns:a16="http://schemas.microsoft.com/office/drawing/2014/main" id="{964905DD-DD1D-221C-33B0-CC8BFE66861F}"/>
              </a:ext>
            </a:extLst>
          </p:cNvPr>
          <p:cNvSpPr>
            <a:spLocks noGrp="1"/>
          </p:cNvSpPr>
          <p:nvPr>
            <p:ph type="title"/>
          </p:nvPr>
        </p:nvSpPr>
        <p:spPr>
          <a:xfrm>
            <a:off x="503870" y="504000"/>
            <a:ext cx="11183564" cy="738664"/>
          </a:xfrm>
        </p:spPr>
        <p:txBody>
          <a:bodyPr/>
          <a:lstStyle/>
          <a:p>
            <a:r>
              <a:rPr lang="en-US" sz="2400" b="0"/>
              <a:t>Advanced Shipping Notification</a:t>
            </a:r>
            <a:br>
              <a:rPr lang="en-US" sz="2400" b="0"/>
            </a:br>
            <a:r>
              <a:rPr lang="en-US" sz="2400" b="0">
                <a:solidFill>
                  <a:srgbClr val="0070F2"/>
                </a:solidFill>
              </a:rPr>
              <a:t>Individual PO Management – Create ASN – Header Level</a:t>
            </a:r>
            <a:endParaRPr lang="en-US" sz="2400"/>
          </a:p>
        </p:txBody>
      </p:sp>
      <p:sp>
        <p:nvSpPr>
          <p:cNvPr id="3" name="Oval 2">
            <a:extLst>
              <a:ext uri="{FF2B5EF4-FFF2-40B4-BE49-F238E27FC236}">
                <a16:creationId xmlns:a16="http://schemas.microsoft.com/office/drawing/2014/main" id="{C11281B0-D4BD-AB3B-005A-A2C6C92FABE2}"/>
              </a:ext>
            </a:extLst>
          </p:cNvPr>
          <p:cNvSpPr/>
          <p:nvPr/>
        </p:nvSpPr>
        <p:spPr bwMode="gray">
          <a:xfrm>
            <a:off x="5938470" y="1453275"/>
            <a:ext cx="228600" cy="228600"/>
          </a:xfrm>
          <a:prstGeom prst="ellipse">
            <a:avLst/>
          </a:prstGeom>
          <a:solidFill>
            <a:srgbClr val="0070F2"/>
          </a:solidFill>
          <a:ln w="6350" algn="ctr">
            <a:solidFill>
              <a:srgbClr val="0070F2"/>
            </a:solidFill>
            <a:miter lim="800000"/>
            <a:headEnd/>
            <a:tailEnd/>
          </a:ln>
        </p:spPr>
        <p:txBody>
          <a:bodyPr lIns="89977" tIns="71981" rIns="89977" bIns="71981" rtlCol="0" anchor="ctr"/>
          <a:lstStyle/>
          <a:p>
            <a:pPr algn="ctr" fontAlgn="base">
              <a:spcBef>
                <a:spcPct val="50000"/>
              </a:spcBef>
              <a:spcAft>
                <a:spcPct val="0"/>
              </a:spcAft>
              <a:buClr>
                <a:srgbClr val="F0AB00"/>
              </a:buClr>
              <a:buSzPct val="80000"/>
            </a:pPr>
            <a:r>
              <a:rPr lang="en-US" sz="1200" kern="0">
                <a:solidFill>
                  <a:schemeClr val="bg1"/>
                </a:solidFill>
                <a:latin typeface="+mn-lt"/>
                <a:ea typeface="Arial Unicode MS" pitchFamily="34" charset="-128"/>
                <a:cs typeface="Arial Unicode MS" pitchFamily="34" charset="-128"/>
              </a:rPr>
              <a:t>1</a:t>
            </a:r>
          </a:p>
        </p:txBody>
      </p:sp>
      <p:sp>
        <p:nvSpPr>
          <p:cNvPr id="5" name="Oval 4">
            <a:extLst>
              <a:ext uri="{FF2B5EF4-FFF2-40B4-BE49-F238E27FC236}">
                <a16:creationId xmlns:a16="http://schemas.microsoft.com/office/drawing/2014/main" id="{944CE187-E2FD-3327-6C55-A66E717BE47B}"/>
              </a:ext>
            </a:extLst>
          </p:cNvPr>
          <p:cNvSpPr/>
          <p:nvPr/>
        </p:nvSpPr>
        <p:spPr bwMode="gray">
          <a:xfrm>
            <a:off x="6360319" y="2505327"/>
            <a:ext cx="228600" cy="228600"/>
          </a:xfrm>
          <a:prstGeom prst="ellipse">
            <a:avLst/>
          </a:prstGeom>
          <a:solidFill>
            <a:srgbClr val="0070F2"/>
          </a:solidFill>
          <a:ln w="6350" algn="ctr">
            <a:solidFill>
              <a:srgbClr val="0070F2"/>
            </a:solidFill>
            <a:miter lim="800000"/>
            <a:headEnd/>
            <a:tailEnd/>
          </a:ln>
        </p:spPr>
        <p:txBody>
          <a:bodyPr lIns="89977" tIns="71981" rIns="89977" bIns="71981" rtlCol="0" anchor="ctr"/>
          <a:lstStyle/>
          <a:p>
            <a:pPr algn="ctr" fontAlgn="base">
              <a:spcBef>
                <a:spcPct val="50000"/>
              </a:spcBef>
              <a:spcAft>
                <a:spcPct val="0"/>
              </a:spcAft>
              <a:buClr>
                <a:srgbClr val="F0AB00"/>
              </a:buClr>
              <a:buSzPct val="80000"/>
            </a:pPr>
            <a:r>
              <a:rPr lang="en-US" sz="1200" kern="0">
                <a:solidFill>
                  <a:schemeClr val="bg1"/>
                </a:solidFill>
                <a:latin typeface="+mn-lt"/>
                <a:ea typeface="Arial Unicode MS" pitchFamily="34" charset="-128"/>
                <a:cs typeface="Arial Unicode MS" pitchFamily="34" charset="-128"/>
              </a:rPr>
              <a:t>2</a:t>
            </a:r>
          </a:p>
        </p:txBody>
      </p:sp>
      <p:sp>
        <p:nvSpPr>
          <p:cNvPr id="6" name="Oval 5">
            <a:extLst>
              <a:ext uri="{FF2B5EF4-FFF2-40B4-BE49-F238E27FC236}">
                <a16:creationId xmlns:a16="http://schemas.microsoft.com/office/drawing/2014/main" id="{AD78A4E8-8AA4-D2E9-379D-E3AEFD2B1317}"/>
              </a:ext>
            </a:extLst>
          </p:cNvPr>
          <p:cNvSpPr/>
          <p:nvPr/>
        </p:nvSpPr>
        <p:spPr bwMode="gray">
          <a:xfrm>
            <a:off x="9313886" y="5568571"/>
            <a:ext cx="228600" cy="228600"/>
          </a:xfrm>
          <a:prstGeom prst="ellipse">
            <a:avLst/>
          </a:prstGeom>
          <a:solidFill>
            <a:srgbClr val="0070F2"/>
          </a:solidFill>
          <a:ln w="6350" algn="ctr">
            <a:solidFill>
              <a:srgbClr val="0070F2"/>
            </a:solidFill>
            <a:miter lim="800000"/>
            <a:headEnd/>
            <a:tailEnd/>
          </a:ln>
        </p:spPr>
        <p:txBody>
          <a:bodyPr lIns="89977" tIns="71981" rIns="89977" bIns="71981" rtlCol="0" anchor="ctr"/>
          <a:lstStyle/>
          <a:p>
            <a:pPr algn="ctr" fontAlgn="base">
              <a:spcBef>
                <a:spcPct val="50000"/>
              </a:spcBef>
              <a:spcAft>
                <a:spcPct val="0"/>
              </a:spcAft>
              <a:buClr>
                <a:srgbClr val="F0AB00"/>
              </a:buClr>
              <a:buSzPct val="80000"/>
            </a:pPr>
            <a:r>
              <a:rPr lang="en-US" sz="1200" kern="0">
                <a:solidFill>
                  <a:schemeClr val="bg1"/>
                </a:solidFill>
                <a:latin typeface="+mn-lt"/>
                <a:ea typeface="Arial Unicode MS" pitchFamily="34" charset="-128"/>
                <a:cs typeface="Arial Unicode MS" pitchFamily="34" charset="-128"/>
              </a:rPr>
              <a:t>3</a:t>
            </a:r>
          </a:p>
        </p:txBody>
      </p:sp>
    </p:spTree>
    <p:extLst>
      <p:ext uri="{BB962C8B-B14F-4D97-AF65-F5344CB8AC3E}">
        <p14:creationId xmlns:p14="http://schemas.microsoft.com/office/powerpoint/2010/main" val="248001529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A8AE1FF-E947-710C-2606-7958F5401434}"/>
              </a:ext>
            </a:extLst>
          </p:cNvPr>
          <p:cNvSpPr>
            <a:spLocks noGrp="1"/>
          </p:cNvSpPr>
          <p:nvPr>
            <p:ph type="title"/>
          </p:nvPr>
        </p:nvSpPr>
        <p:spPr/>
        <p:txBody>
          <a:bodyPr/>
          <a:lstStyle/>
          <a:p>
            <a:r>
              <a:rPr lang="en-US"/>
              <a:t>Introduction</a:t>
            </a:r>
          </a:p>
        </p:txBody>
      </p:sp>
      <p:sp>
        <p:nvSpPr>
          <p:cNvPr id="4" name="Text Placeholder 1">
            <a:extLst>
              <a:ext uri="{FF2B5EF4-FFF2-40B4-BE49-F238E27FC236}">
                <a16:creationId xmlns:a16="http://schemas.microsoft.com/office/drawing/2014/main" id="{357DD263-426E-F3BD-5C59-F95A4322CA78}"/>
              </a:ext>
            </a:extLst>
          </p:cNvPr>
          <p:cNvSpPr txBox="1">
            <a:spLocks/>
          </p:cNvSpPr>
          <p:nvPr/>
        </p:nvSpPr>
        <p:spPr bwMode="black">
          <a:xfrm>
            <a:off x="503870" y="1508295"/>
            <a:ext cx="10928185" cy="4694606"/>
          </a:xfrm>
          <a:prstGeom prst="rect">
            <a:avLst/>
          </a:prstGeom>
        </p:spPr>
        <p:txBody>
          <a:bodyPr vert="horz" lIns="0" tIns="0" rIns="0" bIns="0" rtlCol="0">
            <a:normAutofit/>
          </a:bodyPr>
          <a:lstStyle>
            <a:lvl1pPr marL="0" marR="0" indent="0" algn="l" defTabSz="1088231" rtl="0" eaLnBrk="1" fontAlgn="auto" latinLnBrk="0" hangingPunct="1">
              <a:lnSpc>
                <a:spcPct val="100000"/>
              </a:lnSpc>
              <a:spcBef>
                <a:spcPts val="2999"/>
              </a:spcBef>
              <a:spcAft>
                <a:spcPts val="0"/>
              </a:spcAft>
              <a:buClr>
                <a:schemeClr val="accent1"/>
              </a:buClr>
              <a:buSzPct val="80000"/>
              <a:buFontTx/>
              <a:buNone/>
              <a:tabLst/>
              <a:defRPr sz="1999" b="0" i="0" kern="1200">
                <a:solidFill>
                  <a:schemeClr val="tx1"/>
                </a:solidFill>
                <a:latin typeface="72 Brand" panose="020B0504030603020204" pitchFamily="34" charset="0"/>
                <a:ea typeface="+mn-ea"/>
                <a:cs typeface="+mn-cs"/>
              </a:defRPr>
            </a:lvl1pPr>
            <a:lvl2pPr marL="179910" marR="0" indent="-179910" algn="l" defTabSz="1088231" rtl="0" eaLnBrk="1" fontAlgn="auto" latinLnBrk="0" hangingPunct="1">
              <a:lnSpc>
                <a:spcPct val="100000"/>
              </a:lnSpc>
              <a:spcBef>
                <a:spcPts val="600"/>
              </a:spcBef>
              <a:spcAft>
                <a:spcPts val="0"/>
              </a:spcAft>
              <a:buClr>
                <a:schemeClr val="tx1"/>
              </a:buClr>
              <a:buSzPct val="100000"/>
              <a:buFont typeface="Arial" panose="020B0604020202020204" pitchFamily="34" charset="0"/>
              <a:buChar char="•"/>
              <a:tabLst/>
              <a:defRPr sz="1799" b="0" i="0" kern="1200">
                <a:solidFill>
                  <a:schemeClr val="tx1"/>
                </a:solidFill>
                <a:latin typeface="72 Brand" panose="020B0504030603020204" pitchFamily="34" charset="0"/>
                <a:ea typeface="+mn-ea"/>
                <a:cs typeface="+mn-cs"/>
              </a:defRPr>
            </a:lvl2pPr>
            <a:lvl3pPr marL="359820" marR="0" indent="-179298" algn="l" defTabSz="1088231" rtl="0" eaLnBrk="1" fontAlgn="auto" latinLnBrk="0" hangingPunct="1">
              <a:lnSpc>
                <a:spcPct val="100000"/>
              </a:lnSpc>
              <a:spcBef>
                <a:spcPts val="400"/>
              </a:spcBef>
              <a:spcAft>
                <a:spcPts val="0"/>
              </a:spcAft>
              <a:buClr>
                <a:schemeClr val="tx1"/>
              </a:buClr>
              <a:buSzPct val="100000"/>
              <a:buFont typeface="Arial" pitchFamily="34" charset="0"/>
              <a:buChar char="–"/>
              <a:tabLst/>
              <a:defRPr lang="en-US" sz="1799" b="0" i="0" kern="1200" baseline="0" noProof="0">
                <a:solidFill>
                  <a:schemeClr val="tx1"/>
                </a:solidFill>
                <a:latin typeface="72 Brand" panose="020B0504030603020204" pitchFamily="34" charset="0"/>
                <a:ea typeface="+mn-ea"/>
                <a:cs typeface="+mn-cs"/>
              </a:defRPr>
            </a:lvl3pPr>
            <a:lvl4pPr marL="539730" marR="0" indent="-179910" algn="l" defTabSz="1088231" rtl="0" eaLnBrk="1" fontAlgn="auto" latinLnBrk="0" hangingPunct="1">
              <a:lnSpc>
                <a:spcPct val="100000"/>
              </a:lnSpc>
              <a:spcBef>
                <a:spcPts val="250"/>
              </a:spcBef>
              <a:spcAft>
                <a:spcPts val="0"/>
              </a:spcAft>
              <a:buClr>
                <a:schemeClr val="tx1"/>
              </a:buClr>
              <a:buSzPct val="100000"/>
              <a:buFont typeface="Courier New" pitchFamily="49" charset="0"/>
              <a:buChar char="o"/>
              <a:tabLst/>
              <a:defRPr sz="1600" b="0" i="0" kern="1200">
                <a:solidFill>
                  <a:schemeClr val="tx1"/>
                </a:solidFill>
                <a:latin typeface="72 Brand" panose="020B0504030603020204" pitchFamily="34" charset="0"/>
                <a:ea typeface="+mn-ea"/>
                <a:cs typeface="+mn-cs"/>
              </a:defRPr>
            </a:lvl4pPr>
            <a:lvl5pPr marL="719640" indent="-179910" algn="l" defTabSz="1088231" rtl="0" eaLnBrk="1" latinLnBrk="0" hangingPunct="1">
              <a:spcBef>
                <a:spcPts val="100"/>
              </a:spcBef>
              <a:buClr>
                <a:schemeClr val="accent2"/>
              </a:buClr>
              <a:buSzPct val="100000"/>
              <a:buFont typeface="Arial" pitchFamily="34" charset="0"/>
              <a:buChar char="–"/>
              <a:defRPr sz="1400" b="0" i="0" kern="1200" baseline="0">
                <a:solidFill>
                  <a:schemeClr val="tx1"/>
                </a:solidFill>
                <a:latin typeface="72 Brand" panose="020B0504030603020204" pitchFamily="34" charset="0"/>
                <a:ea typeface="+mn-ea"/>
                <a:cs typeface="+mn-cs"/>
              </a:defRPr>
            </a:lvl5pPr>
            <a:lvl6pPr marL="2992637" indent="-272058" algn="l" defTabSz="1088231" rtl="0" eaLnBrk="1" latinLnBrk="0" hangingPunct="1">
              <a:spcBef>
                <a:spcPct val="20000"/>
              </a:spcBef>
              <a:buFont typeface="Arial" pitchFamily="34" charset="0"/>
              <a:buChar char="•"/>
              <a:defRPr sz="2399" kern="1200">
                <a:solidFill>
                  <a:schemeClr val="tx1"/>
                </a:solidFill>
                <a:latin typeface="+mn-lt"/>
                <a:ea typeface="+mn-ea"/>
                <a:cs typeface="+mn-cs"/>
              </a:defRPr>
            </a:lvl6pPr>
            <a:lvl7pPr marL="3536753" indent="-272058" algn="l" defTabSz="1088231" rtl="0" eaLnBrk="1" latinLnBrk="0" hangingPunct="1">
              <a:spcBef>
                <a:spcPct val="20000"/>
              </a:spcBef>
              <a:buFont typeface="Arial" pitchFamily="34" charset="0"/>
              <a:buChar char="•"/>
              <a:defRPr sz="2399" kern="1200">
                <a:solidFill>
                  <a:schemeClr val="tx1"/>
                </a:solidFill>
                <a:latin typeface="+mn-lt"/>
                <a:ea typeface="+mn-ea"/>
                <a:cs typeface="+mn-cs"/>
              </a:defRPr>
            </a:lvl7pPr>
            <a:lvl8pPr marL="4080868" indent="-272058" algn="l" defTabSz="1088231" rtl="0" eaLnBrk="1" latinLnBrk="0" hangingPunct="1">
              <a:spcBef>
                <a:spcPct val="20000"/>
              </a:spcBef>
              <a:buFont typeface="Arial" pitchFamily="34" charset="0"/>
              <a:buChar char="•"/>
              <a:defRPr sz="2399" kern="1200">
                <a:solidFill>
                  <a:schemeClr val="tx1"/>
                </a:solidFill>
                <a:latin typeface="+mn-lt"/>
                <a:ea typeface="+mn-ea"/>
                <a:cs typeface="+mn-cs"/>
              </a:defRPr>
            </a:lvl8pPr>
            <a:lvl9pPr marL="4624985" indent="-272058" algn="l" defTabSz="1088231" rtl="0" eaLnBrk="1" latinLnBrk="0" hangingPunct="1">
              <a:spcBef>
                <a:spcPct val="20000"/>
              </a:spcBef>
              <a:buFont typeface="Arial" pitchFamily="34" charset="0"/>
              <a:buChar char="•"/>
              <a:defRPr sz="2399" kern="1200">
                <a:solidFill>
                  <a:schemeClr val="tx1"/>
                </a:solidFill>
                <a:latin typeface="+mn-lt"/>
                <a:ea typeface="+mn-ea"/>
                <a:cs typeface="+mn-cs"/>
              </a:defRPr>
            </a:lvl9pPr>
          </a:lstStyle>
          <a:p>
            <a:pPr defTabSz="1219078">
              <a:spcBef>
                <a:spcPts val="0"/>
              </a:spcBef>
              <a:spcAft>
                <a:spcPts val="600"/>
              </a:spcAft>
              <a:buSzPct val="100000"/>
            </a:pPr>
            <a:r>
              <a:rPr lang="en-AU" sz="1400"/>
              <a:t>Purchase Order Collaboration aims at streamlining the customer – supplier interaction. The central component is SAP Business Network that provides:</a:t>
            </a:r>
          </a:p>
          <a:p>
            <a:pPr marL="285750" indent="-285750" defTabSz="1219078">
              <a:spcBef>
                <a:spcPts val="0"/>
              </a:spcBef>
              <a:spcAft>
                <a:spcPts val="600"/>
              </a:spcAft>
              <a:buClr>
                <a:srgbClr val="0070F2"/>
              </a:buClr>
              <a:buSzPct val="120000"/>
              <a:buFont typeface="Arial" panose="020B0604020202020204" pitchFamily="34" charset="0"/>
              <a:buChar char="•"/>
            </a:pPr>
            <a:r>
              <a:rPr lang="en-AU" sz="1400"/>
              <a:t>A real time insight into the same shared information for both customer and supplier.</a:t>
            </a:r>
          </a:p>
          <a:p>
            <a:pPr marL="285750" indent="-285750" defTabSz="1219078">
              <a:spcBef>
                <a:spcPts val="0"/>
              </a:spcBef>
              <a:spcAft>
                <a:spcPts val="600"/>
              </a:spcAft>
              <a:buClr>
                <a:srgbClr val="0070F2"/>
              </a:buClr>
              <a:buSzPct val="120000"/>
              <a:buFont typeface="Arial" panose="020B0604020202020204" pitchFamily="34" charset="0"/>
              <a:buChar char="•"/>
            </a:pPr>
            <a:r>
              <a:rPr lang="en-AU" sz="1400"/>
              <a:t>Error avoidance by making sure that requested, delivered and invoiced match up.</a:t>
            </a:r>
          </a:p>
          <a:p>
            <a:pPr marL="285750" indent="-285750" defTabSz="1219078">
              <a:spcBef>
                <a:spcPts val="0"/>
              </a:spcBef>
              <a:spcAft>
                <a:spcPts val="600"/>
              </a:spcAft>
              <a:buClr>
                <a:srgbClr val="0070F2"/>
              </a:buClr>
              <a:buSzPct val="120000"/>
              <a:buFont typeface="Arial" panose="020B0604020202020204" pitchFamily="34" charset="0"/>
              <a:buChar char="•"/>
            </a:pPr>
            <a:r>
              <a:rPr lang="en-AU" sz="1400"/>
              <a:t>Enablement of automatic synchronization with supplier’s and customer’s back end systems.</a:t>
            </a:r>
          </a:p>
          <a:p>
            <a:pPr defTabSz="1219078">
              <a:spcBef>
                <a:spcPts val="0"/>
              </a:spcBef>
              <a:spcAft>
                <a:spcPts val="600"/>
              </a:spcAft>
              <a:buSzPct val="100000"/>
            </a:pPr>
            <a:endParaRPr lang="en-AU" sz="1400">
              <a:highlight>
                <a:srgbClr val="FFFF00"/>
              </a:highlight>
            </a:endParaRPr>
          </a:p>
          <a:p>
            <a:pPr defTabSz="1219078">
              <a:spcBef>
                <a:spcPts val="0"/>
              </a:spcBef>
              <a:spcAft>
                <a:spcPts val="600"/>
              </a:spcAft>
              <a:buSzPct val="100000"/>
            </a:pPr>
            <a:endParaRPr lang="en-US" sz="1800">
              <a:highlight>
                <a:srgbClr val="FFFF00"/>
              </a:highlight>
            </a:endParaRPr>
          </a:p>
        </p:txBody>
      </p:sp>
    </p:spTree>
    <p:extLst>
      <p:ext uri="{BB962C8B-B14F-4D97-AF65-F5344CB8AC3E}">
        <p14:creationId xmlns:p14="http://schemas.microsoft.com/office/powerpoint/2010/main" val="83534736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70170094-8CFA-CD7F-C319-1C5394FC6FBD}"/>
              </a:ext>
            </a:extLst>
          </p:cNvPr>
          <p:cNvPicPr>
            <a:picLocks noChangeAspect="1"/>
          </p:cNvPicPr>
          <p:nvPr/>
        </p:nvPicPr>
        <p:blipFill>
          <a:blip r:embed="rId3"/>
          <a:stretch>
            <a:fillRect/>
          </a:stretch>
        </p:blipFill>
        <p:spPr>
          <a:xfrm>
            <a:off x="4601802" y="2998903"/>
            <a:ext cx="6545097" cy="971873"/>
          </a:xfrm>
          <a:prstGeom prst="rect">
            <a:avLst/>
          </a:prstGeom>
          <a:ln>
            <a:solidFill>
              <a:srgbClr val="00144A"/>
            </a:solidFill>
          </a:ln>
        </p:spPr>
      </p:pic>
      <p:pic>
        <p:nvPicPr>
          <p:cNvPr id="14" name="Picture 13">
            <a:extLst>
              <a:ext uri="{FF2B5EF4-FFF2-40B4-BE49-F238E27FC236}">
                <a16:creationId xmlns:a16="http://schemas.microsoft.com/office/drawing/2014/main" id="{6DE0F1EE-98B8-51B0-DE7F-20A5F7582DE7}"/>
              </a:ext>
            </a:extLst>
          </p:cNvPr>
          <p:cNvPicPr>
            <a:picLocks noChangeAspect="1"/>
          </p:cNvPicPr>
          <p:nvPr/>
        </p:nvPicPr>
        <p:blipFill>
          <a:blip r:embed="rId4"/>
          <a:stretch>
            <a:fillRect/>
          </a:stretch>
        </p:blipFill>
        <p:spPr>
          <a:xfrm>
            <a:off x="4601802" y="4058783"/>
            <a:ext cx="4645710" cy="968938"/>
          </a:xfrm>
          <a:prstGeom prst="rect">
            <a:avLst/>
          </a:prstGeom>
          <a:ln>
            <a:solidFill>
              <a:srgbClr val="00144A"/>
            </a:solidFill>
          </a:ln>
        </p:spPr>
      </p:pic>
      <p:pic>
        <p:nvPicPr>
          <p:cNvPr id="24" name="Picture 23">
            <a:extLst>
              <a:ext uri="{FF2B5EF4-FFF2-40B4-BE49-F238E27FC236}">
                <a16:creationId xmlns:a16="http://schemas.microsoft.com/office/drawing/2014/main" id="{5A208CD5-A3F0-F031-2274-F42D83420F34}"/>
              </a:ext>
            </a:extLst>
          </p:cNvPr>
          <p:cNvPicPr>
            <a:picLocks noChangeAspect="1"/>
          </p:cNvPicPr>
          <p:nvPr/>
        </p:nvPicPr>
        <p:blipFill>
          <a:blip r:embed="rId5"/>
          <a:stretch>
            <a:fillRect/>
          </a:stretch>
        </p:blipFill>
        <p:spPr>
          <a:xfrm>
            <a:off x="4601802" y="2399411"/>
            <a:ext cx="1482752" cy="468237"/>
          </a:xfrm>
          <a:prstGeom prst="rect">
            <a:avLst/>
          </a:prstGeom>
          <a:ln>
            <a:solidFill>
              <a:srgbClr val="00144A"/>
            </a:solidFill>
          </a:ln>
        </p:spPr>
      </p:pic>
      <p:pic>
        <p:nvPicPr>
          <p:cNvPr id="28" name="Picture 27">
            <a:extLst>
              <a:ext uri="{FF2B5EF4-FFF2-40B4-BE49-F238E27FC236}">
                <a16:creationId xmlns:a16="http://schemas.microsoft.com/office/drawing/2014/main" id="{DE76DB05-FC45-1553-821E-4C4F56F151A0}"/>
              </a:ext>
            </a:extLst>
          </p:cNvPr>
          <p:cNvPicPr>
            <a:picLocks noChangeAspect="1"/>
          </p:cNvPicPr>
          <p:nvPr/>
        </p:nvPicPr>
        <p:blipFill>
          <a:blip r:embed="rId6"/>
          <a:stretch>
            <a:fillRect/>
          </a:stretch>
        </p:blipFill>
        <p:spPr>
          <a:xfrm>
            <a:off x="4601802" y="1360144"/>
            <a:ext cx="7337388" cy="922781"/>
          </a:xfrm>
          <a:prstGeom prst="rect">
            <a:avLst/>
          </a:prstGeom>
          <a:ln>
            <a:solidFill>
              <a:srgbClr val="00144A"/>
            </a:solidFill>
          </a:ln>
        </p:spPr>
      </p:pic>
      <p:sp>
        <p:nvSpPr>
          <p:cNvPr id="15" name="TextBox 14"/>
          <p:cNvSpPr txBox="1"/>
          <p:nvPr/>
        </p:nvSpPr>
        <p:spPr>
          <a:xfrm>
            <a:off x="514674" y="1568236"/>
            <a:ext cx="3602750" cy="4540189"/>
          </a:xfrm>
          <a:prstGeom prst="rect">
            <a:avLst/>
          </a:prstGeom>
          <a:noFill/>
        </p:spPr>
        <p:txBody>
          <a:bodyPr wrap="square" lIns="0" tIns="0" rIns="0" bIns="0" rtlCol="0">
            <a:noAutofit/>
          </a:bodyPr>
          <a:lstStyle/>
          <a:p>
            <a:pPr>
              <a:lnSpc>
                <a:spcPts val="1699"/>
              </a:lnSpc>
              <a:spcAft>
                <a:spcPts val="600"/>
              </a:spcAft>
              <a:buClr>
                <a:srgbClr val="0070F2"/>
              </a:buClr>
              <a:buSzPct val="120000"/>
            </a:pPr>
            <a:r>
              <a:rPr lang="en-US" sz="1400" dirty="0">
                <a:latin typeface="+mn-lt"/>
              </a:rPr>
              <a:t>Information from the PO is copied to the ship notice (part no, quantity, need by, price, etc.).</a:t>
            </a:r>
          </a:p>
          <a:p>
            <a:pPr marL="342900" indent="-342900">
              <a:lnSpc>
                <a:spcPts val="1699"/>
              </a:lnSpc>
              <a:spcAft>
                <a:spcPts val="600"/>
              </a:spcAft>
              <a:buClr>
                <a:srgbClr val="0070F2"/>
              </a:buClr>
              <a:buSzPct val="100000"/>
              <a:buFont typeface="+mj-lt"/>
              <a:buAutoNum type="arabicPeriod"/>
            </a:pPr>
            <a:r>
              <a:rPr lang="en-US" sz="1400" dirty="0">
                <a:latin typeface="+mn-lt"/>
              </a:rPr>
              <a:t>Update the </a:t>
            </a:r>
            <a:r>
              <a:rPr lang="en-US" sz="1400" b="1" dirty="0">
                <a:latin typeface="+mn-lt"/>
              </a:rPr>
              <a:t>quantity</a:t>
            </a:r>
            <a:r>
              <a:rPr lang="en-US" sz="1400" dirty="0">
                <a:latin typeface="+mn-lt"/>
              </a:rPr>
              <a:t> shipped for each line item. For all orders, the quantity can be equal or lower than the quantity in the PO. Also, over-delivery may apply (the system will show what it possible). </a:t>
            </a:r>
          </a:p>
          <a:p>
            <a:pPr marL="342900" indent="-342900">
              <a:lnSpc>
                <a:spcPts val="1699"/>
              </a:lnSpc>
              <a:spcAft>
                <a:spcPts val="600"/>
              </a:spcAft>
              <a:buClr>
                <a:srgbClr val="0070F2"/>
              </a:buClr>
              <a:buSzPct val="100000"/>
              <a:buFont typeface="+mj-lt"/>
              <a:buAutoNum type="arabicPeriod"/>
            </a:pPr>
            <a:r>
              <a:rPr lang="en-US" sz="1400" dirty="0">
                <a:latin typeface="+mn-lt"/>
              </a:rPr>
              <a:t>Provide the </a:t>
            </a:r>
            <a:r>
              <a:rPr lang="en-US" sz="1400" b="1" dirty="0">
                <a:latin typeface="+mn-lt"/>
              </a:rPr>
              <a:t>Supplier Batch ID </a:t>
            </a:r>
            <a:r>
              <a:rPr lang="en-US" sz="1400" dirty="0">
                <a:latin typeface="+mn-lt"/>
              </a:rPr>
              <a:t>and</a:t>
            </a:r>
            <a:r>
              <a:rPr lang="en-US" sz="1400" b="1" dirty="0">
                <a:latin typeface="+mn-lt"/>
              </a:rPr>
              <a:t> </a:t>
            </a:r>
            <a:r>
              <a:rPr lang="en-US" sz="1400" dirty="0">
                <a:latin typeface="+mn-lt"/>
              </a:rPr>
              <a:t>the </a:t>
            </a:r>
            <a:r>
              <a:rPr lang="en-US" sz="1400" b="1" dirty="0">
                <a:latin typeface="+mn-lt"/>
              </a:rPr>
              <a:t>Country of Origin.</a:t>
            </a:r>
          </a:p>
          <a:p>
            <a:pPr marL="342900" indent="-342900">
              <a:lnSpc>
                <a:spcPts val="1699"/>
              </a:lnSpc>
              <a:spcAft>
                <a:spcPts val="600"/>
              </a:spcAft>
              <a:buClr>
                <a:srgbClr val="0070F2"/>
              </a:buClr>
              <a:buSzPct val="100000"/>
              <a:buFont typeface="+mj-lt"/>
              <a:buAutoNum type="arabicPeriod"/>
            </a:pPr>
            <a:r>
              <a:rPr lang="en-US" sz="1400" dirty="0">
                <a:latin typeface="+mn-lt"/>
              </a:rPr>
              <a:t>Provide </a:t>
            </a:r>
            <a:r>
              <a:rPr lang="en-US" sz="1400" b="1" dirty="0">
                <a:latin typeface="+mn-lt"/>
              </a:rPr>
              <a:t>Production Date </a:t>
            </a:r>
            <a:r>
              <a:rPr lang="en-US" sz="1400" dirty="0">
                <a:latin typeface="+mn-lt"/>
              </a:rPr>
              <a:t>and/or </a:t>
            </a:r>
            <a:r>
              <a:rPr lang="en-US" sz="1400" b="1" dirty="0">
                <a:latin typeface="+mn-lt"/>
              </a:rPr>
              <a:t>Expiry Date </a:t>
            </a:r>
            <a:r>
              <a:rPr lang="en-US" sz="1400" dirty="0">
                <a:latin typeface="+mn-lt"/>
              </a:rPr>
              <a:t>of the batch.</a:t>
            </a:r>
          </a:p>
          <a:p>
            <a:pPr marL="342900" indent="-342900">
              <a:lnSpc>
                <a:spcPts val="1699"/>
              </a:lnSpc>
              <a:spcAft>
                <a:spcPts val="600"/>
              </a:spcAft>
              <a:buClr>
                <a:srgbClr val="0070F2"/>
              </a:buClr>
              <a:buSzPct val="100000"/>
              <a:buFont typeface="+mj-lt"/>
              <a:buAutoNum type="arabicPeriod"/>
            </a:pPr>
            <a:r>
              <a:rPr lang="en-US" sz="1400" dirty="0">
                <a:latin typeface="+mn-lt"/>
              </a:rPr>
              <a:t>To exclude the whole line click </a:t>
            </a:r>
            <a:r>
              <a:rPr lang="en-US" sz="1400" b="1" dirty="0">
                <a:latin typeface="+mn-lt"/>
              </a:rPr>
              <a:t>Remove</a:t>
            </a:r>
            <a:r>
              <a:rPr lang="en-US" sz="1400" dirty="0">
                <a:latin typeface="+mn-lt"/>
              </a:rPr>
              <a:t>.</a:t>
            </a:r>
          </a:p>
          <a:p>
            <a:pPr marL="342900" indent="-342900">
              <a:lnSpc>
                <a:spcPts val="1699"/>
              </a:lnSpc>
              <a:spcAft>
                <a:spcPts val="600"/>
              </a:spcAft>
              <a:buClr>
                <a:srgbClr val="0070F2"/>
              </a:buClr>
              <a:buSzPct val="100000"/>
              <a:buFont typeface="+mj-lt"/>
              <a:buAutoNum type="arabicPeriod"/>
            </a:pPr>
            <a:r>
              <a:rPr lang="en-US" sz="1400" dirty="0">
                <a:latin typeface="+mn-lt"/>
              </a:rPr>
              <a:t>If you click the </a:t>
            </a:r>
            <a:r>
              <a:rPr lang="en-US" sz="1400" b="1" dirty="0">
                <a:latin typeface="+mn-lt"/>
              </a:rPr>
              <a:t>Add Ship Notice Line </a:t>
            </a:r>
            <a:r>
              <a:rPr lang="en-US" sz="1400" dirty="0">
                <a:latin typeface="+mn-lt"/>
              </a:rPr>
              <a:t>button, you can split the quantity to populate multiple batch ID’s per quantity. </a:t>
            </a:r>
          </a:p>
        </p:txBody>
      </p:sp>
      <p:sp>
        <p:nvSpPr>
          <p:cNvPr id="21" name="Title">
            <a:extLst>
              <a:ext uri="{FF2B5EF4-FFF2-40B4-BE49-F238E27FC236}">
                <a16:creationId xmlns:a16="http://schemas.microsoft.com/office/drawing/2014/main" id="{58A26EAE-3033-423B-8D25-26F29F77562F}"/>
              </a:ext>
            </a:extLst>
          </p:cNvPr>
          <p:cNvSpPr txBox="1">
            <a:spLocks/>
          </p:cNvSpPr>
          <p:nvPr/>
        </p:nvSpPr>
        <p:spPr bwMode="black">
          <a:xfrm>
            <a:off x="505674" y="334551"/>
            <a:ext cx="11180652" cy="676932"/>
          </a:xfrm>
          <a:prstGeom prst="rect">
            <a:avLst/>
          </a:prstGeom>
        </p:spPr>
        <p:txBody>
          <a:bodyPr vert="horz" wrap="square" lIns="0" tIns="0" rIns="0" bIns="0" rtlCol="0" anchor="ctr" anchorCtr="0">
            <a:noAutofit/>
          </a:bodyPr>
          <a:lstStyle>
            <a:lvl1pPr algn="l" defTabSz="1088231" rtl="0" eaLnBrk="1" latinLnBrk="0" hangingPunct="1">
              <a:spcBef>
                <a:spcPct val="0"/>
              </a:spcBef>
              <a:buNone/>
              <a:defRPr sz="4399" b="1" kern="1200" baseline="0">
                <a:solidFill>
                  <a:schemeClr val="tx1"/>
                </a:solidFill>
                <a:latin typeface="+mj-lt"/>
                <a:ea typeface="+mj-ea"/>
                <a:cs typeface="+mj-cs"/>
              </a:defRPr>
            </a:lvl1pPr>
          </a:lstStyle>
          <a:p>
            <a:endParaRPr lang="en-US" sz="2200" b="0">
              <a:solidFill>
                <a:srgbClr val="0070F2"/>
              </a:solidFill>
            </a:endParaRPr>
          </a:p>
        </p:txBody>
      </p:sp>
      <p:sp>
        <p:nvSpPr>
          <p:cNvPr id="22" name="TextBox 21">
            <a:extLst>
              <a:ext uri="{FF2B5EF4-FFF2-40B4-BE49-F238E27FC236}">
                <a16:creationId xmlns:a16="http://schemas.microsoft.com/office/drawing/2014/main" id="{44D796D5-9557-4190-90AA-3C5C53D48F74}"/>
              </a:ext>
            </a:extLst>
          </p:cNvPr>
          <p:cNvSpPr txBox="1"/>
          <p:nvPr/>
        </p:nvSpPr>
        <p:spPr>
          <a:xfrm>
            <a:off x="9164061" y="190175"/>
            <a:ext cx="2522265" cy="1522005"/>
          </a:xfrm>
          <a:prstGeom prst="rect">
            <a:avLst/>
          </a:prstGeom>
          <a:noFill/>
        </p:spPr>
        <p:txBody>
          <a:bodyPr wrap="square" lIns="0" tIns="0" rIns="0" bIns="0" rtlCol="0">
            <a:noAutofit/>
          </a:bodyPr>
          <a:lstStyle/>
          <a:p>
            <a:pPr marL="342797" indent="-342797">
              <a:lnSpc>
                <a:spcPts val="1699"/>
              </a:lnSpc>
              <a:spcAft>
                <a:spcPts val="600"/>
              </a:spcAft>
              <a:buClr>
                <a:srgbClr val="F0AB00"/>
              </a:buClr>
              <a:buSzPct val="120000"/>
              <a:buAutoNum type="arabicPeriod"/>
            </a:pPr>
            <a:endParaRPr lang="en-US" sz="1300">
              <a:latin typeface="+mj-lt"/>
            </a:endParaRPr>
          </a:p>
        </p:txBody>
      </p:sp>
      <p:sp>
        <p:nvSpPr>
          <p:cNvPr id="11" name="TextBox 10">
            <a:extLst>
              <a:ext uri="{FF2B5EF4-FFF2-40B4-BE49-F238E27FC236}">
                <a16:creationId xmlns:a16="http://schemas.microsoft.com/office/drawing/2014/main" id="{C37E7959-ADAA-A3BE-C6E5-CB5211547E90}"/>
              </a:ext>
            </a:extLst>
          </p:cNvPr>
          <p:cNvSpPr txBox="1"/>
          <p:nvPr/>
        </p:nvSpPr>
        <p:spPr>
          <a:xfrm>
            <a:off x="514675" y="5254879"/>
            <a:ext cx="10702784" cy="856144"/>
          </a:xfrm>
          <a:prstGeom prst="rect">
            <a:avLst/>
          </a:prstGeom>
          <a:noFill/>
        </p:spPr>
        <p:txBody>
          <a:bodyPr wrap="square" lIns="0" tIns="0" rIns="0" bIns="0" rtlCol="0">
            <a:noAutofit/>
          </a:bodyPr>
          <a:lstStyle/>
          <a:p>
            <a:pPr marL="342900" indent="-342900">
              <a:lnSpc>
                <a:spcPts val="1699"/>
              </a:lnSpc>
              <a:spcAft>
                <a:spcPts val="600"/>
              </a:spcAft>
              <a:buClr>
                <a:srgbClr val="0070F2"/>
              </a:buClr>
              <a:buSzPct val="100000"/>
              <a:buFont typeface="+mj-lt"/>
              <a:buAutoNum type="arabicPeriod" startAt="6"/>
            </a:pPr>
            <a:r>
              <a:rPr lang="en-US" sz="1400" dirty="0">
                <a:latin typeface="+mn-lt"/>
              </a:rPr>
              <a:t>If you click the </a:t>
            </a:r>
            <a:r>
              <a:rPr lang="en-US" sz="1400" b="1" dirty="0">
                <a:latin typeface="+mn-lt"/>
              </a:rPr>
              <a:t>Add details </a:t>
            </a:r>
            <a:r>
              <a:rPr lang="en-US" sz="1400" dirty="0">
                <a:latin typeface="+mn-lt"/>
              </a:rPr>
              <a:t>button, you can add manually the serial numbers. </a:t>
            </a:r>
          </a:p>
          <a:p>
            <a:pPr>
              <a:lnSpc>
                <a:spcPts val="1699"/>
              </a:lnSpc>
              <a:spcAft>
                <a:spcPts val="600"/>
              </a:spcAft>
              <a:buClr>
                <a:srgbClr val="F0AB00"/>
              </a:buClr>
              <a:buSzPct val="100000"/>
            </a:pPr>
            <a:r>
              <a:rPr lang="en-US" sz="1400" b="1" dirty="0">
                <a:solidFill>
                  <a:srgbClr val="0070F2"/>
                </a:solidFill>
                <a:latin typeface="+mn-lt"/>
              </a:rPr>
              <a:t>Note:  </a:t>
            </a:r>
            <a:r>
              <a:rPr lang="en-US" sz="1400" dirty="0">
                <a:latin typeface="+mn-lt"/>
              </a:rPr>
              <a:t>Multiple shipping notices per purchase order can be sent until the quantities are fully shipped.</a:t>
            </a:r>
          </a:p>
          <a:p>
            <a:pPr marL="342900" indent="-342900">
              <a:lnSpc>
                <a:spcPts val="1699"/>
              </a:lnSpc>
              <a:spcAft>
                <a:spcPts val="600"/>
              </a:spcAft>
              <a:buClr>
                <a:srgbClr val="002A86"/>
              </a:buClr>
              <a:buSzPct val="100000"/>
              <a:buFont typeface="+mj-lt"/>
              <a:buAutoNum type="arabicPeriod"/>
            </a:pPr>
            <a:endParaRPr lang="en-US" sz="1400" dirty="0">
              <a:latin typeface="+mn-lt"/>
            </a:endParaRPr>
          </a:p>
          <a:p>
            <a:pPr>
              <a:lnSpc>
                <a:spcPts val="1699"/>
              </a:lnSpc>
              <a:spcAft>
                <a:spcPts val="600"/>
              </a:spcAft>
              <a:buClr>
                <a:srgbClr val="F0AB00"/>
              </a:buClr>
              <a:buSzPct val="100000"/>
            </a:pPr>
            <a:endParaRPr lang="en-US" sz="1400" dirty="0">
              <a:latin typeface="+mn-lt"/>
            </a:endParaRPr>
          </a:p>
          <a:p>
            <a:pPr marL="342797" indent="-342797">
              <a:lnSpc>
                <a:spcPts val="1699"/>
              </a:lnSpc>
              <a:spcAft>
                <a:spcPts val="600"/>
              </a:spcAft>
              <a:buClr>
                <a:srgbClr val="F0AB00"/>
              </a:buClr>
              <a:buSzPct val="120000"/>
              <a:buAutoNum type="arabicPeriod"/>
            </a:pPr>
            <a:endParaRPr lang="en-US" sz="1400" dirty="0">
              <a:latin typeface="+mn-lt"/>
            </a:endParaRPr>
          </a:p>
          <a:p>
            <a:pPr marL="342797" indent="-342797">
              <a:lnSpc>
                <a:spcPts val="1699"/>
              </a:lnSpc>
              <a:spcAft>
                <a:spcPts val="600"/>
              </a:spcAft>
              <a:buClr>
                <a:srgbClr val="F0AB00"/>
              </a:buClr>
              <a:buSzPct val="120000"/>
              <a:buAutoNum type="arabicPeriod"/>
            </a:pPr>
            <a:endParaRPr lang="en-US" sz="1400" dirty="0">
              <a:latin typeface="+mn-lt"/>
            </a:endParaRPr>
          </a:p>
          <a:p>
            <a:pPr marL="342797" indent="-342797">
              <a:lnSpc>
                <a:spcPts val="1699"/>
              </a:lnSpc>
              <a:spcAft>
                <a:spcPts val="600"/>
              </a:spcAft>
              <a:buClr>
                <a:srgbClr val="F0AB00"/>
              </a:buClr>
              <a:buSzPct val="120000"/>
              <a:buAutoNum type="arabicPeriod"/>
            </a:pPr>
            <a:endParaRPr lang="en-US" sz="1400" dirty="0">
              <a:latin typeface="+mn-lt"/>
            </a:endParaRPr>
          </a:p>
        </p:txBody>
      </p:sp>
      <p:sp>
        <p:nvSpPr>
          <p:cNvPr id="2" name="Title 1">
            <a:extLst>
              <a:ext uri="{FF2B5EF4-FFF2-40B4-BE49-F238E27FC236}">
                <a16:creationId xmlns:a16="http://schemas.microsoft.com/office/drawing/2014/main" id="{0DC3D2D6-71A9-1AE0-6D03-2CA277D58565}"/>
              </a:ext>
            </a:extLst>
          </p:cNvPr>
          <p:cNvSpPr>
            <a:spLocks noGrp="1"/>
          </p:cNvSpPr>
          <p:nvPr>
            <p:ph type="title"/>
          </p:nvPr>
        </p:nvSpPr>
        <p:spPr>
          <a:xfrm>
            <a:off x="503870" y="504000"/>
            <a:ext cx="11183564" cy="738664"/>
          </a:xfrm>
        </p:spPr>
        <p:txBody>
          <a:bodyPr/>
          <a:lstStyle/>
          <a:p>
            <a:r>
              <a:rPr lang="en-US" sz="2400" b="0"/>
              <a:t>Advanced Shipping Notification</a:t>
            </a:r>
            <a:br>
              <a:rPr lang="en-US" sz="2400" b="0"/>
            </a:br>
            <a:r>
              <a:rPr lang="en-US" sz="2400" b="0">
                <a:solidFill>
                  <a:srgbClr val="0070F2"/>
                </a:solidFill>
              </a:rPr>
              <a:t>Individual PO Management – Create ASN – Line Level</a:t>
            </a:r>
            <a:endParaRPr lang="en-US"/>
          </a:p>
        </p:txBody>
      </p:sp>
      <p:sp>
        <p:nvSpPr>
          <p:cNvPr id="3" name="Oval 2">
            <a:extLst>
              <a:ext uri="{FF2B5EF4-FFF2-40B4-BE49-F238E27FC236}">
                <a16:creationId xmlns:a16="http://schemas.microsoft.com/office/drawing/2014/main" id="{20F6A671-4DE5-A813-600E-5EE1F1AC6EEA}"/>
              </a:ext>
            </a:extLst>
          </p:cNvPr>
          <p:cNvSpPr/>
          <p:nvPr/>
        </p:nvSpPr>
        <p:spPr bwMode="gray">
          <a:xfrm>
            <a:off x="5350670" y="2977757"/>
            <a:ext cx="228600" cy="228600"/>
          </a:xfrm>
          <a:prstGeom prst="ellipse">
            <a:avLst/>
          </a:prstGeom>
          <a:solidFill>
            <a:srgbClr val="0070F2"/>
          </a:solidFill>
          <a:ln w="6350" algn="ctr">
            <a:solidFill>
              <a:srgbClr val="0070F2"/>
            </a:solidFill>
            <a:miter lim="800000"/>
            <a:headEnd/>
            <a:tailEnd/>
          </a:ln>
        </p:spPr>
        <p:txBody>
          <a:bodyPr lIns="89977" tIns="71981" rIns="89977" bIns="71981" rtlCol="0" anchor="ctr"/>
          <a:lstStyle/>
          <a:p>
            <a:pPr algn="ctr" fontAlgn="base">
              <a:spcBef>
                <a:spcPct val="50000"/>
              </a:spcBef>
              <a:spcAft>
                <a:spcPct val="0"/>
              </a:spcAft>
              <a:buClr>
                <a:srgbClr val="F0AB00"/>
              </a:buClr>
              <a:buSzPct val="80000"/>
            </a:pPr>
            <a:r>
              <a:rPr lang="en-US" sz="1200" kern="0">
                <a:solidFill>
                  <a:schemeClr val="bg1"/>
                </a:solidFill>
                <a:latin typeface="+mn-lt"/>
                <a:ea typeface="Arial Unicode MS" pitchFamily="34" charset="-128"/>
                <a:cs typeface="Arial Unicode MS" pitchFamily="34" charset="-128"/>
              </a:rPr>
              <a:t>1</a:t>
            </a:r>
          </a:p>
        </p:txBody>
      </p:sp>
      <p:sp>
        <p:nvSpPr>
          <p:cNvPr id="4" name="Oval 3">
            <a:extLst>
              <a:ext uri="{FF2B5EF4-FFF2-40B4-BE49-F238E27FC236}">
                <a16:creationId xmlns:a16="http://schemas.microsoft.com/office/drawing/2014/main" id="{B8204927-2015-3DA2-1FD7-03F0EFC43590}"/>
              </a:ext>
            </a:extLst>
          </p:cNvPr>
          <p:cNvSpPr/>
          <p:nvPr/>
        </p:nvSpPr>
        <p:spPr bwMode="gray">
          <a:xfrm>
            <a:off x="7963030" y="2715165"/>
            <a:ext cx="228600" cy="228600"/>
          </a:xfrm>
          <a:prstGeom prst="ellipse">
            <a:avLst/>
          </a:prstGeom>
          <a:solidFill>
            <a:srgbClr val="0070F2"/>
          </a:solidFill>
          <a:ln w="6350" algn="ctr">
            <a:solidFill>
              <a:srgbClr val="0070F2"/>
            </a:solidFill>
            <a:miter lim="800000"/>
            <a:headEnd/>
            <a:tailEnd/>
          </a:ln>
        </p:spPr>
        <p:txBody>
          <a:bodyPr lIns="89977" tIns="71981" rIns="89977" bIns="71981" rtlCol="0" anchor="ctr"/>
          <a:lstStyle/>
          <a:p>
            <a:pPr algn="ctr" fontAlgn="base">
              <a:spcBef>
                <a:spcPct val="50000"/>
              </a:spcBef>
              <a:spcAft>
                <a:spcPct val="0"/>
              </a:spcAft>
              <a:buClr>
                <a:srgbClr val="F0AB00"/>
              </a:buClr>
              <a:buSzPct val="80000"/>
            </a:pPr>
            <a:r>
              <a:rPr lang="en-US" sz="1200" kern="0">
                <a:solidFill>
                  <a:schemeClr val="bg1"/>
                </a:solidFill>
                <a:latin typeface="+mn-lt"/>
                <a:ea typeface="Arial Unicode MS" pitchFamily="34" charset="-128"/>
                <a:cs typeface="Arial Unicode MS" pitchFamily="34" charset="-128"/>
              </a:rPr>
              <a:t>2</a:t>
            </a:r>
          </a:p>
        </p:txBody>
      </p:sp>
      <p:sp>
        <p:nvSpPr>
          <p:cNvPr id="5" name="Oval 4">
            <a:extLst>
              <a:ext uri="{FF2B5EF4-FFF2-40B4-BE49-F238E27FC236}">
                <a16:creationId xmlns:a16="http://schemas.microsoft.com/office/drawing/2014/main" id="{B03E9F30-9CFF-CCD5-0F52-745D75C5EBA6}"/>
              </a:ext>
            </a:extLst>
          </p:cNvPr>
          <p:cNvSpPr/>
          <p:nvPr/>
        </p:nvSpPr>
        <p:spPr bwMode="gray">
          <a:xfrm>
            <a:off x="8077330" y="4087856"/>
            <a:ext cx="228600" cy="228600"/>
          </a:xfrm>
          <a:prstGeom prst="ellipse">
            <a:avLst/>
          </a:prstGeom>
          <a:solidFill>
            <a:srgbClr val="0070F2"/>
          </a:solidFill>
          <a:ln w="6350" algn="ctr">
            <a:solidFill>
              <a:srgbClr val="0070F2"/>
            </a:solidFill>
            <a:miter lim="800000"/>
            <a:headEnd/>
            <a:tailEnd/>
          </a:ln>
        </p:spPr>
        <p:txBody>
          <a:bodyPr lIns="89977" tIns="71981" rIns="89977" bIns="71981" rtlCol="0" anchor="ctr"/>
          <a:lstStyle/>
          <a:p>
            <a:pPr algn="ctr" fontAlgn="base">
              <a:spcBef>
                <a:spcPct val="50000"/>
              </a:spcBef>
              <a:spcAft>
                <a:spcPct val="0"/>
              </a:spcAft>
              <a:buClr>
                <a:srgbClr val="F0AB00"/>
              </a:buClr>
              <a:buSzPct val="80000"/>
            </a:pPr>
            <a:r>
              <a:rPr lang="en-US" sz="1200" kern="0">
                <a:solidFill>
                  <a:schemeClr val="bg1"/>
                </a:solidFill>
                <a:latin typeface="+mn-lt"/>
                <a:ea typeface="Arial Unicode MS" pitchFamily="34" charset="-128"/>
                <a:cs typeface="Arial Unicode MS" pitchFamily="34" charset="-128"/>
              </a:rPr>
              <a:t>3</a:t>
            </a:r>
          </a:p>
        </p:txBody>
      </p:sp>
      <p:sp>
        <p:nvSpPr>
          <p:cNvPr id="6" name="Oval 5">
            <a:extLst>
              <a:ext uri="{FF2B5EF4-FFF2-40B4-BE49-F238E27FC236}">
                <a16:creationId xmlns:a16="http://schemas.microsoft.com/office/drawing/2014/main" id="{6E9A5FBF-5B99-9413-0F90-9E2F77BB63C1}"/>
              </a:ext>
            </a:extLst>
          </p:cNvPr>
          <p:cNvSpPr/>
          <p:nvPr/>
        </p:nvSpPr>
        <p:spPr bwMode="gray">
          <a:xfrm>
            <a:off x="10988859" y="1963985"/>
            <a:ext cx="228600" cy="228600"/>
          </a:xfrm>
          <a:prstGeom prst="ellipse">
            <a:avLst/>
          </a:prstGeom>
          <a:solidFill>
            <a:srgbClr val="0070F2"/>
          </a:solidFill>
          <a:ln w="6350" algn="ctr">
            <a:solidFill>
              <a:srgbClr val="0070F2"/>
            </a:solidFill>
            <a:miter lim="800000"/>
            <a:headEnd/>
            <a:tailEnd/>
          </a:ln>
        </p:spPr>
        <p:txBody>
          <a:bodyPr lIns="89977" tIns="71981" rIns="89977" bIns="71981" rtlCol="0" anchor="ctr"/>
          <a:lstStyle/>
          <a:p>
            <a:pPr algn="ctr" fontAlgn="base">
              <a:spcBef>
                <a:spcPct val="50000"/>
              </a:spcBef>
              <a:spcAft>
                <a:spcPct val="0"/>
              </a:spcAft>
              <a:buClr>
                <a:srgbClr val="F0AB00"/>
              </a:buClr>
              <a:buSzPct val="80000"/>
            </a:pPr>
            <a:r>
              <a:rPr lang="en-US" sz="1200" kern="0">
                <a:solidFill>
                  <a:schemeClr val="bg1"/>
                </a:solidFill>
                <a:latin typeface="+mn-lt"/>
                <a:ea typeface="Arial Unicode MS" pitchFamily="34" charset="-128"/>
                <a:cs typeface="Arial Unicode MS" pitchFamily="34" charset="-128"/>
              </a:rPr>
              <a:t>4</a:t>
            </a:r>
          </a:p>
        </p:txBody>
      </p:sp>
      <p:sp>
        <p:nvSpPr>
          <p:cNvPr id="7" name="Oval 6">
            <a:extLst>
              <a:ext uri="{FF2B5EF4-FFF2-40B4-BE49-F238E27FC236}">
                <a16:creationId xmlns:a16="http://schemas.microsoft.com/office/drawing/2014/main" id="{7EF4571B-2AFC-7440-73EA-6CA63359E20D}"/>
              </a:ext>
            </a:extLst>
          </p:cNvPr>
          <p:cNvSpPr/>
          <p:nvPr/>
        </p:nvSpPr>
        <p:spPr bwMode="gray">
          <a:xfrm>
            <a:off x="5961432" y="2416809"/>
            <a:ext cx="228600" cy="228600"/>
          </a:xfrm>
          <a:prstGeom prst="ellipse">
            <a:avLst/>
          </a:prstGeom>
          <a:solidFill>
            <a:srgbClr val="0070F2"/>
          </a:solidFill>
          <a:ln w="6350" algn="ctr">
            <a:solidFill>
              <a:srgbClr val="0070F2"/>
            </a:solidFill>
            <a:miter lim="800000"/>
            <a:headEnd/>
            <a:tailEnd/>
          </a:ln>
        </p:spPr>
        <p:txBody>
          <a:bodyPr lIns="89977" tIns="71981" rIns="89977" bIns="71981" rtlCol="0" anchor="ctr"/>
          <a:lstStyle/>
          <a:p>
            <a:pPr algn="ctr" fontAlgn="base">
              <a:spcBef>
                <a:spcPct val="50000"/>
              </a:spcBef>
              <a:spcAft>
                <a:spcPct val="0"/>
              </a:spcAft>
              <a:buClr>
                <a:srgbClr val="F0AB00"/>
              </a:buClr>
              <a:buSzPct val="80000"/>
            </a:pPr>
            <a:r>
              <a:rPr lang="en-US" sz="1200" kern="0">
                <a:solidFill>
                  <a:schemeClr val="bg1"/>
                </a:solidFill>
                <a:latin typeface="+mn-lt"/>
                <a:ea typeface="Arial Unicode MS" pitchFamily="34" charset="-128"/>
                <a:cs typeface="Arial Unicode MS" pitchFamily="34" charset="-128"/>
              </a:rPr>
              <a:t>5</a:t>
            </a:r>
          </a:p>
        </p:txBody>
      </p:sp>
      <p:sp>
        <p:nvSpPr>
          <p:cNvPr id="8" name="Oval 7">
            <a:extLst>
              <a:ext uri="{FF2B5EF4-FFF2-40B4-BE49-F238E27FC236}">
                <a16:creationId xmlns:a16="http://schemas.microsoft.com/office/drawing/2014/main" id="{4FC32466-748E-3F22-5079-4ACCA64F67FD}"/>
              </a:ext>
            </a:extLst>
          </p:cNvPr>
          <p:cNvSpPr/>
          <p:nvPr/>
        </p:nvSpPr>
        <p:spPr bwMode="gray">
          <a:xfrm>
            <a:off x="9335276" y="4338637"/>
            <a:ext cx="228600" cy="228600"/>
          </a:xfrm>
          <a:prstGeom prst="ellipse">
            <a:avLst/>
          </a:prstGeom>
          <a:solidFill>
            <a:srgbClr val="0070F2"/>
          </a:solidFill>
          <a:ln w="6350" algn="ctr">
            <a:solidFill>
              <a:srgbClr val="0070F2"/>
            </a:solidFill>
            <a:miter lim="800000"/>
            <a:headEnd/>
            <a:tailEnd/>
          </a:ln>
        </p:spPr>
        <p:txBody>
          <a:bodyPr lIns="89977" tIns="71981" rIns="89977" bIns="71981" rtlCol="0" anchor="ctr"/>
          <a:lstStyle/>
          <a:p>
            <a:pPr algn="ctr" fontAlgn="base">
              <a:spcBef>
                <a:spcPct val="50000"/>
              </a:spcBef>
              <a:spcAft>
                <a:spcPct val="0"/>
              </a:spcAft>
              <a:buClr>
                <a:srgbClr val="F0AB00"/>
              </a:buClr>
              <a:buSzPct val="80000"/>
            </a:pPr>
            <a:r>
              <a:rPr lang="en-US" sz="1200" kern="0">
                <a:solidFill>
                  <a:schemeClr val="bg1"/>
                </a:solidFill>
                <a:latin typeface="+mn-lt"/>
                <a:ea typeface="Arial Unicode MS" pitchFamily="34" charset="-128"/>
                <a:cs typeface="Arial Unicode MS" pitchFamily="34" charset="-128"/>
              </a:rPr>
              <a:t>6</a:t>
            </a:r>
          </a:p>
        </p:txBody>
      </p:sp>
      <p:sp>
        <p:nvSpPr>
          <p:cNvPr id="9" name="Rectangle 8">
            <a:extLst>
              <a:ext uri="{FF2B5EF4-FFF2-40B4-BE49-F238E27FC236}">
                <a16:creationId xmlns:a16="http://schemas.microsoft.com/office/drawing/2014/main" id="{3113C532-7780-1B0E-541A-C30E2C8E9DD5}"/>
              </a:ext>
            </a:extLst>
          </p:cNvPr>
          <p:cNvSpPr/>
          <p:nvPr/>
        </p:nvSpPr>
        <p:spPr bwMode="gray">
          <a:xfrm>
            <a:off x="8792878" y="4508485"/>
            <a:ext cx="386540" cy="403157"/>
          </a:xfrm>
          <a:prstGeom prst="rect">
            <a:avLst/>
          </a:prstGeom>
          <a:noFill/>
          <a:ln w="25400" algn="ctr">
            <a:solidFill>
              <a:srgbClr val="0070F2"/>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a:ln>
                <a:noFill/>
              </a:ln>
              <a:effectLst/>
              <a:uLnTx/>
              <a:uFillTx/>
              <a:latin typeface="+mn-lt"/>
              <a:ea typeface="72 Brand" pitchFamily="34" charset="-128"/>
              <a:cs typeface="72 Brand" pitchFamily="34" charset="-128"/>
            </a:endParaRPr>
          </a:p>
        </p:txBody>
      </p:sp>
      <p:sp>
        <p:nvSpPr>
          <p:cNvPr id="16" name="Rectangle 15">
            <a:extLst>
              <a:ext uri="{FF2B5EF4-FFF2-40B4-BE49-F238E27FC236}">
                <a16:creationId xmlns:a16="http://schemas.microsoft.com/office/drawing/2014/main" id="{2F822E22-286F-D324-2F1A-A81B3EFEA0E0}"/>
              </a:ext>
            </a:extLst>
          </p:cNvPr>
          <p:cNvSpPr/>
          <p:nvPr/>
        </p:nvSpPr>
        <p:spPr bwMode="gray">
          <a:xfrm>
            <a:off x="5679705" y="3106424"/>
            <a:ext cx="976111" cy="731907"/>
          </a:xfrm>
          <a:prstGeom prst="rect">
            <a:avLst/>
          </a:prstGeom>
          <a:noFill/>
          <a:ln w="25400" algn="ctr">
            <a:solidFill>
              <a:srgbClr val="0070F2"/>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a:ln>
                <a:noFill/>
              </a:ln>
              <a:effectLst/>
              <a:uLnTx/>
              <a:uFillTx/>
              <a:latin typeface="+mn-lt"/>
              <a:ea typeface="72 Brand" pitchFamily="34" charset="-128"/>
              <a:cs typeface="72 Brand" pitchFamily="34" charset="-128"/>
            </a:endParaRPr>
          </a:p>
        </p:txBody>
      </p:sp>
      <p:sp>
        <p:nvSpPr>
          <p:cNvPr id="17" name="Rectangle 16">
            <a:extLst>
              <a:ext uri="{FF2B5EF4-FFF2-40B4-BE49-F238E27FC236}">
                <a16:creationId xmlns:a16="http://schemas.microsoft.com/office/drawing/2014/main" id="{3414C781-E2F5-F315-8136-6C645B076ADA}"/>
              </a:ext>
            </a:extLst>
          </p:cNvPr>
          <p:cNvSpPr/>
          <p:nvPr/>
        </p:nvSpPr>
        <p:spPr bwMode="gray">
          <a:xfrm>
            <a:off x="6924656" y="3092057"/>
            <a:ext cx="1080611" cy="746274"/>
          </a:xfrm>
          <a:prstGeom prst="rect">
            <a:avLst/>
          </a:prstGeom>
          <a:noFill/>
          <a:ln w="25400" algn="ctr">
            <a:solidFill>
              <a:srgbClr val="0070F2"/>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a:ln>
                <a:noFill/>
              </a:ln>
              <a:effectLst/>
              <a:uLnTx/>
              <a:uFillTx/>
              <a:latin typeface="+mn-lt"/>
              <a:ea typeface="72 Brand" pitchFamily="34" charset="-128"/>
              <a:cs typeface="72 Brand" pitchFamily="34" charset="-128"/>
            </a:endParaRPr>
          </a:p>
        </p:txBody>
      </p:sp>
      <p:sp>
        <p:nvSpPr>
          <p:cNvPr id="18" name="Rectangle 17">
            <a:extLst>
              <a:ext uri="{FF2B5EF4-FFF2-40B4-BE49-F238E27FC236}">
                <a16:creationId xmlns:a16="http://schemas.microsoft.com/office/drawing/2014/main" id="{0C8D94C6-1A57-3BAB-A5A6-BE530A8D314C}"/>
              </a:ext>
            </a:extLst>
          </p:cNvPr>
          <p:cNvSpPr/>
          <p:nvPr/>
        </p:nvSpPr>
        <p:spPr bwMode="gray">
          <a:xfrm>
            <a:off x="8129794" y="3083951"/>
            <a:ext cx="2936789" cy="754380"/>
          </a:xfrm>
          <a:prstGeom prst="rect">
            <a:avLst/>
          </a:prstGeom>
          <a:noFill/>
          <a:ln w="25400" algn="ctr">
            <a:solidFill>
              <a:srgbClr val="0070F2"/>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a:ln>
                <a:noFill/>
              </a:ln>
              <a:effectLst/>
              <a:uLnTx/>
              <a:uFillTx/>
              <a:latin typeface="+mn-lt"/>
              <a:ea typeface="72 Brand" pitchFamily="34" charset="-128"/>
              <a:cs typeface="72 Brand" pitchFamily="34" charset="-128"/>
            </a:endParaRPr>
          </a:p>
        </p:txBody>
      </p:sp>
      <p:sp>
        <p:nvSpPr>
          <p:cNvPr id="19" name="Rectangle 18">
            <a:extLst>
              <a:ext uri="{FF2B5EF4-FFF2-40B4-BE49-F238E27FC236}">
                <a16:creationId xmlns:a16="http://schemas.microsoft.com/office/drawing/2014/main" id="{55C693EA-8E3B-ECA4-2C5D-C023E94CB902}"/>
              </a:ext>
            </a:extLst>
          </p:cNvPr>
          <p:cNvSpPr/>
          <p:nvPr/>
        </p:nvSpPr>
        <p:spPr bwMode="gray">
          <a:xfrm>
            <a:off x="4615156" y="4193254"/>
            <a:ext cx="1574875" cy="709486"/>
          </a:xfrm>
          <a:prstGeom prst="rect">
            <a:avLst/>
          </a:prstGeom>
          <a:noFill/>
          <a:ln w="25400" algn="ctr">
            <a:solidFill>
              <a:srgbClr val="0070F2"/>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a:ln>
                <a:noFill/>
              </a:ln>
              <a:effectLst/>
              <a:uLnTx/>
              <a:uFillTx/>
              <a:latin typeface="+mn-lt"/>
              <a:ea typeface="72 Brand" pitchFamily="34" charset="-128"/>
              <a:cs typeface="72 Brand" pitchFamily="34" charset="-128"/>
            </a:endParaRPr>
          </a:p>
        </p:txBody>
      </p:sp>
      <p:sp>
        <p:nvSpPr>
          <p:cNvPr id="20" name="Rectangle 19">
            <a:extLst>
              <a:ext uri="{FF2B5EF4-FFF2-40B4-BE49-F238E27FC236}">
                <a16:creationId xmlns:a16="http://schemas.microsoft.com/office/drawing/2014/main" id="{BB192964-FF6B-BD00-3024-443E61134DBC}"/>
              </a:ext>
            </a:extLst>
          </p:cNvPr>
          <p:cNvSpPr/>
          <p:nvPr/>
        </p:nvSpPr>
        <p:spPr bwMode="gray">
          <a:xfrm>
            <a:off x="6383311" y="4202156"/>
            <a:ext cx="1621955" cy="709486"/>
          </a:xfrm>
          <a:prstGeom prst="rect">
            <a:avLst/>
          </a:prstGeom>
          <a:noFill/>
          <a:ln w="25400" algn="ctr">
            <a:solidFill>
              <a:srgbClr val="0070F2"/>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a:ln>
                <a:noFill/>
              </a:ln>
              <a:effectLst/>
              <a:uLnTx/>
              <a:uFillTx/>
              <a:latin typeface="+mn-lt"/>
              <a:ea typeface="72 Brand" pitchFamily="34" charset="-128"/>
              <a:cs typeface="72 Brand" pitchFamily="34" charset="-128"/>
            </a:endParaRPr>
          </a:p>
        </p:txBody>
      </p:sp>
    </p:spTree>
    <p:extLst>
      <p:ext uri="{BB962C8B-B14F-4D97-AF65-F5344CB8AC3E}">
        <p14:creationId xmlns:p14="http://schemas.microsoft.com/office/powerpoint/2010/main" val="246789247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2AD82257-F409-DE5C-AADE-CB008435DA39}"/>
              </a:ext>
            </a:extLst>
          </p:cNvPr>
          <p:cNvPicPr>
            <a:picLocks noChangeAspect="1"/>
          </p:cNvPicPr>
          <p:nvPr/>
        </p:nvPicPr>
        <p:blipFill>
          <a:blip r:embed="rId3"/>
          <a:stretch>
            <a:fillRect/>
          </a:stretch>
        </p:blipFill>
        <p:spPr>
          <a:xfrm>
            <a:off x="5914981" y="1352001"/>
            <a:ext cx="3704148" cy="643517"/>
          </a:xfrm>
          <a:prstGeom prst="rect">
            <a:avLst/>
          </a:prstGeom>
          <a:ln>
            <a:solidFill>
              <a:srgbClr val="00144A"/>
            </a:solidFill>
          </a:ln>
        </p:spPr>
      </p:pic>
      <p:pic>
        <p:nvPicPr>
          <p:cNvPr id="13" name="Picture 12">
            <a:extLst>
              <a:ext uri="{FF2B5EF4-FFF2-40B4-BE49-F238E27FC236}">
                <a16:creationId xmlns:a16="http://schemas.microsoft.com/office/drawing/2014/main" id="{50EBC2FB-1B19-6621-85DE-7DE966BF78C9}"/>
              </a:ext>
            </a:extLst>
          </p:cNvPr>
          <p:cNvPicPr>
            <a:picLocks noChangeAspect="1"/>
          </p:cNvPicPr>
          <p:nvPr/>
        </p:nvPicPr>
        <p:blipFill>
          <a:blip r:embed="rId4"/>
          <a:stretch>
            <a:fillRect/>
          </a:stretch>
        </p:blipFill>
        <p:spPr>
          <a:xfrm>
            <a:off x="5914981" y="2186143"/>
            <a:ext cx="3704148" cy="1745095"/>
          </a:xfrm>
          <a:prstGeom prst="rect">
            <a:avLst/>
          </a:prstGeom>
          <a:ln>
            <a:solidFill>
              <a:srgbClr val="00144A"/>
            </a:solidFill>
          </a:ln>
        </p:spPr>
      </p:pic>
      <p:pic>
        <p:nvPicPr>
          <p:cNvPr id="22" name="Picture 21">
            <a:extLst>
              <a:ext uri="{FF2B5EF4-FFF2-40B4-BE49-F238E27FC236}">
                <a16:creationId xmlns:a16="http://schemas.microsoft.com/office/drawing/2014/main" id="{6B3030CC-4871-4B8B-12A0-C60E10FA2045}"/>
              </a:ext>
            </a:extLst>
          </p:cNvPr>
          <p:cNvPicPr>
            <a:picLocks noChangeAspect="1"/>
          </p:cNvPicPr>
          <p:nvPr/>
        </p:nvPicPr>
        <p:blipFill>
          <a:blip r:embed="rId5"/>
          <a:stretch>
            <a:fillRect/>
          </a:stretch>
        </p:blipFill>
        <p:spPr>
          <a:xfrm>
            <a:off x="5914981" y="4041799"/>
            <a:ext cx="3704148" cy="1289253"/>
          </a:xfrm>
          <a:prstGeom prst="rect">
            <a:avLst/>
          </a:prstGeom>
          <a:ln>
            <a:solidFill>
              <a:srgbClr val="00144A"/>
            </a:solidFill>
          </a:ln>
        </p:spPr>
      </p:pic>
      <p:pic>
        <p:nvPicPr>
          <p:cNvPr id="25" name="Picture 24">
            <a:extLst>
              <a:ext uri="{FF2B5EF4-FFF2-40B4-BE49-F238E27FC236}">
                <a16:creationId xmlns:a16="http://schemas.microsoft.com/office/drawing/2014/main" id="{291E1B1D-D08C-295A-C21F-6D877747E93F}"/>
              </a:ext>
            </a:extLst>
          </p:cNvPr>
          <p:cNvPicPr>
            <a:picLocks noChangeAspect="1"/>
          </p:cNvPicPr>
          <p:nvPr/>
        </p:nvPicPr>
        <p:blipFill>
          <a:blip r:embed="rId6"/>
          <a:stretch>
            <a:fillRect/>
          </a:stretch>
        </p:blipFill>
        <p:spPr>
          <a:xfrm>
            <a:off x="5914981" y="5587874"/>
            <a:ext cx="1383778" cy="840151"/>
          </a:xfrm>
          <a:prstGeom prst="rect">
            <a:avLst/>
          </a:prstGeom>
          <a:ln>
            <a:solidFill>
              <a:srgbClr val="00144A"/>
            </a:solidFill>
          </a:ln>
        </p:spPr>
      </p:pic>
      <p:sp>
        <p:nvSpPr>
          <p:cNvPr id="14" name="TextBox 13"/>
          <p:cNvSpPr txBox="1"/>
          <p:nvPr/>
        </p:nvSpPr>
        <p:spPr>
          <a:xfrm>
            <a:off x="585090" y="1316689"/>
            <a:ext cx="4568457" cy="4182201"/>
          </a:xfrm>
          <a:prstGeom prst="rect">
            <a:avLst/>
          </a:prstGeom>
          <a:noFill/>
        </p:spPr>
        <p:txBody>
          <a:bodyPr wrap="square" lIns="0" tIns="0" rIns="0" bIns="0" rtlCol="0">
            <a:noAutofit/>
          </a:bodyPr>
          <a:lstStyle/>
          <a:p>
            <a:pPr>
              <a:lnSpc>
                <a:spcPts val="1699"/>
              </a:lnSpc>
              <a:spcAft>
                <a:spcPts val="600"/>
              </a:spcAft>
              <a:buClr>
                <a:srgbClr val="F0AB00"/>
              </a:buClr>
              <a:buSzPct val="120000"/>
            </a:pPr>
            <a:endParaRPr lang="en-US" sz="1300">
              <a:latin typeface="+mn-lt"/>
            </a:endParaRPr>
          </a:p>
          <a:p>
            <a:pPr>
              <a:lnSpc>
                <a:spcPts val="1699"/>
              </a:lnSpc>
              <a:spcAft>
                <a:spcPts val="600"/>
              </a:spcAft>
              <a:buClr>
                <a:srgbClr val="F0AB00"/>
              </a:buClr>
              <a:buSzPct val="120000"/>
            </a:pPr>
            <a:r>
              <a:rPr lang="en-US" sz="1400">
                <a:latin typeface="+mn-lt"/>
              </a:rPr>
              <a:t>The individual shipping notice interface will propose by default the lines of the initial purchase order that are not shipped yet. You can also add additional line items that do not belong to this purchase order. Your shipping notice can contain PO lines from different PO’s. </a:t>
            </a:r>
          </a:p>
          <a:p>
            <a:pPr marL="342797" indent="-342797">
              <a:lnSpc>
                <a:spcPts val="1699"/>
              </a:lnSpc>
              <a:spcAft>
                <a:spcPts val="600"/>
              </a:spcAft>
              <a:buClr>
                <a:srgbClr val="0070F2"/>
              </a:buClr>
              <a:buSzPct val="100000"/>
              <a:buAutoNum type="arabicPeriod"/>
            </a:pPr>
            <a:r>
              <a:rPr lang="en-US" sz="1400">
                <a:latin typeface="+mn-lt"/>
              </a:rPr>
              <a:t>Click </a:t>
            </a:r>
            <a:r>
              <a:rPr lang="en-US" sz="1400" b="1">
                <a:latin typeface="+mn-lt"/>
              </a:rPr>
              <a:t>Add order line item</a:t>
            </a:r>
            <a:r>
              <a:rPr lang="en-US" sz="1400">
                <a:latin typeface="+mn-lt"/>
              </a:rPr>
              <a:t>.</a:t>
            </a:r>
          </a:p>
          <a:p>
            <a:pPr marL="342797" indent="-342797">
              <a:lnSpc>
                <a:spcPts val="1699"/>
              </a:lnSpc>
              <a:spcAft>
                <a:spcPts val="600"/>
              </a:spcAft>
              <a:buClr>
                <a:srgbClr val="0070F2"/>
              </a:buClr>
              <a:buSzPct val="100000"/>
              <a:buAutoNum type="arabicPeriod"/>
            </a:pPr>
            <a:r>
              <a:rPr lang="en-US" sz="1400">
                <a:latin typeface="+mn-lt"/>
              </a:rPr>
              <a:t>Access a list of PO lines that need to be shipped. Use search filters such as order number, date or others to identify the right line.</a:t>
            </a:r>
          </a:p>
          <a:p>
            <a:pPr marL="342797" indent="-342797">
              <a:lnSpc>
                <a:spcPts val="1699"/>
              </a:lnSpc>
              <a:spcAft>
                <a:spcPts val="600"/>
              </a:spcAft>
              <a:buClr>
                <a:srgbClr val="0070F2"/>
              </a:buClr>
              <a:buSzPct val="100000"/>
              <a:buAutoNum type="arabicPeriod"/>
            </a:pPr>
            <a:r>
              <a:rPr lang="en-US" sz="1400">
                <a:latin typeface="+mn-lt"/>
              </a:rPr>
              <a:t>Select the line, click </a:t>
            </a:r>
            <a:r>
              <a:rPr lang="en-US" sz="1400" b="1">
                <a:latin typeface="+mn-lt"/>
              </a:rPr>
              <a:t>Add selected items</a:t>
            </a:r>
            <a:r>
              <a:rPr lang="en-US" sz="1400">
                <a:latin typeface="+mn-lt"/>
              </a:rPr>
              <a:t>.</a:t>
            </a:r>
          </a:p>
          <a:p>
            <a:pPr marL="342797" indent="-342797">
              <a:lnSpc>
                <a:spcPts val="1699"/>
              </a:lnSpc>
              <a:spcAft>
                <a:spcPts val="600"/>
              </a:spcAft>
              <a:buClr>
                <a:srgbClr val="0070F2"/>
              </a:buClr>
              <a:buSzPct val="100000"/>
              <a:buAutoNum type="arabicPeriod"/>
            </a:pPr>
            <a:r>
              <a:rPr lang="en-US" sz="1400">
                <a:latin typeface="+mn-lt"/>
              </a:rPr>
              <a:t>Back to the ship notice, the line has been added. You can adjust the quantity and populate required information.</a:t>
            </a:r>
          </a:p>
          <a:p>
            <a:pPr>
              <a:lnSpc>
                <a:spcPts val="1699"/>
              </a:lnSpc>
              <a:spcAft>
                <a:spcPts val="600"/>
              </a:spcAft>
              <a:buClr>
                <a:srgbClr val="F0AB00"/>
              </a:buClr>
              <a:buSzPct val="120000"/>
            </a:pPr>
            <a:endParaRPr lang="en-US" sz="1400"/>
          </a:p>
          <a:p>
            <a:pPr marL="342797" indent="-342797">
              <a:lnSpc>
                <a:spcPts val="1699"/>
              </a:lnSpc>
              <a:spcAft>
                <a:spcPts val="600"/>
              </a:spcAft>
              <a:buClr>
                <a:srgbClr val="F0AB00"/>
              </a:buClr>
              <a:buSzPct val="120000"/>
              <a:buAutoNum type="arabicPeriod"/>
            </a:pPr>
            <a:endParaRPr lang="en-US" sz="1300">
              <a:latin typeface="+mj-lt"/>
            </a:endParaRPr>
          </a:p>
          <a:p>
            <a:pPr marL="342797" indent="-342797">
              <a:lnSpc>
                <a:spcPts val="1699"/>
              </a:lnSpc>
              <a:spcAft>
                <a:spcPts val="600"/>
              </a:spcAft>
              <a:buClr>
                <a:srgbClr val="F0AB00"/>
              </a:buClr>
              <a:buSzPct val="120000"/>
              <a:buAutoNum type="arabicPeriod"/>
            </a:pPr>
            <a:endParaRPr lang="en-US" sz="1300">
              <a:latin typeface="+mj-lt"/>
            </a:endParaRPr>
          </a:p>
        </p:txBody>
      </p:sp>
      <p:sp>
        <p:nvSpPr>
          <p:cNvPr id="21" name="Title">
            <a:extLst>
              <a:ext uri="{FF2B5EF4-FFF2-40B4-BE49-F238E27FC236}">
                <a16:creationId xmlns:a16="http://schemas.microsoft.com/office/drawing/2014/main" id="{BE166D34-630F-4A1A-BE6E-366455DA6AE7}"/>
              </a:ext>
            </a:extLst>
          </p:cNvPr>
          <p:cNvSpPr txBox="1">
            <a:spLocks/>
          </p:cNvSpPr>
          <p:nvPr/>
        </p:nvSpPr>
        <p:spPr bwMode="black">
          <a:xfrm>
            <a:off x="505325" y="429975"/>
            <a:ext cx="11180652" cy="676932"/>
          </a:xfrm>
          <a:prstGeom prst="rect">
            <a:avLst/>
          </a:prstGeom>
        </p:spPr>
        <p:txBody>
          <a:bodyPr vert="horz" wrap="square" lIns="0" tIns="0" rIns="0" bIns="0" rtlCol="0" anchor="ctr" anchorCtr="0">
            <a:noAutofit/>
          </a:bodyPr>
          <a:lstStyle>
            <a:lvl1pPr algn="l" defTabSz="1088231" rtl="0" eaLnBrk="1" latinLnBrk="0" hangingPunct="1">
              <a:spcBef>
                <a:spcPct val="0"/>
              </a:spcBef>
              <a:buNone/>
              <a:defRPr sz="4399" b="1" kern="1200" baseline="0">
                <a:solidFill>
                  <a:schemeClr val="tx1"/>
                </a:solidFill>
                <a:latin typeface="+mj-lt"/>
                <a:ea typeface="+mj-ea"/>
                <a:cs typeface="+mj-cs"/>
              </a:defRPr>
            </a:lvl1pPr>
          </a:lstStyle>
          <a:p>
            <a:endParaRPr lang="en-US" sz="2200" b="0">
              <a:solidFill>
                <a:srgbClr val="0070F2"/>
              </a:solidFill>
            </a:endParaRPr>
          </a:p>
        </p:txBody>
      </p:sp>
      <p:sp>
        <p:nvSpPr>
          <p:cNvPr id="19" name="Rectangle 18">
            <a:extLst>
              <a:ext uri="{FF2B5EF4-FFF2-40B4-BE49-F238E27FC236}">
                <a16:creationId xmlns:a16="http://schemas.microsoft.com/office/drawing/2014/main" id="{9BB4A47F-0E0E-4E63-A497-7714A6B0520E}"/>
              </a:ext>
            </a:extLst>
          </p:cNvPr>
          <p:cNvSpPr/>
          <p:nvPr/>
        </p:nvSpPr>
        <p:spPr bwMode="gray">
          <a:xfrm>
            <a:off x="8511748" y="4228915"/>
            <a:ext cx="510212" cy="124585"/>
          </a:xfrm>
          <a:prstGeom prst="rect">
            <a:avLst/>
          </a:prstGeom>
          <a:solidFill>
            <a:schemeClr val="bg1"/>
          </a:solidFill>
          <a:ln w="25400" algn="ctr">
            <a:solidFill>
              <a:schemeClr val="bg1"/>
            </a:solidFill>
            <a:miter lim="800000"/>
            <a:headEnd/>
            <a:tailEnd/>
          </a:ln>
        </p:spPr>
        <p:txBody>
          <a:bodyPr lIns="89977" tIns="71981" rIns="89977" bIns="71981" rtlCol="0" anchor="ctr"/>
          <a:lstStyle/>
          <a:p>
            <a:pPr algn="ctr" defTabSz="914126" fontAlgn="base">
              <a:spcBef>
                <a:spcPct val="50000"/>
              </a:spcBef>
              <a:spcAft>
                <a:spcPct val="0"/>
              </a:spcAft>
              <a:buClr>
                <a:srgbClr val="F0AB00"/>
              </a:buClr>
              <a:buSzPct val="80000"/>
            </a:pPr>
            <a:endParaRPr lang="en-US" sz="800" kern="0">
              <a:solidFill>
                <a:schemeClr val="bg1"/>
              </a:solidFill>
              <a:ea typeface="Arial Unicode MS" pitchFamily="34" charset="-128"/>
              <a:cs typeface="Arial Unicode MS" pitchFamily="34" charset="-128"/>
            </a:endParaRPr>
          </a:p>
        </p:txBody>
      </p:sp>
      <p:sp>
        <p:nvSpPr>
          <p:cNvPr id="6" name="Title 5">
            <a:extLst>
              <a:ext uri="{FF2B5EF4-FFF2-40B4-BE49-F238E27FC236}">
                <a16:creationId xmlns:a16="http://schemas.microsoft.com/office/drawing/2014/main" id="{F6EC51FB-DAC8-E32F-60A4-D714E36EBE2D}"/>
              </a:ext>
            </a:extLst>
          </p:cNvPr>
          <p:cNvSpPr>
            <a:spLocks noGrp="1"/>
          </p:cNvSpPr>
          <p:nvPr>
            <p:ph type="title"/>
          </p:nvPr>
        </p:nvSpPr>
        <p:spPr>
          <a:xfrm>
            <a:off x="503870" y="504000"/>
            <a:ext cx="11183564" cy="738664"/>
          </a:xfrm>
        </p:spPr>
        <p:txBody>
          <a:bodyPr/>
          <a:lstStyle/>
          <a:p>
            <a:r>
              <a:rPr lang="en-US" sz="2400" b="0"/>
              <a:t>Advanced Shipping Notification</a:t>
            </a:r>
            <a:br>
              <a:rPr lang="en-US" sz="2400" b="0"/>
            </a:br>
            <a:r>
              <a:rPr lang="en-US" sz="2400" b="0">
                <a:solidFill>
                  <a:srgbClr val="0070F2"/>
                </a:solidFill>
              </a:rPr>
              <a:t>Individual PO Management – Line Level – Manage Line Items</a:t>
            </a:r>
            <a:endParaRPr lang="en-US" sz="2400"/>
          </a:p>
        </p:txBody>
      </p:sp>
      <p:sp>
        <p:nvSpPr>
          <p:cNvPr id="7" name="Oval 6">
            <a:extLst>
              <a:ext uri="{FF2B5EF4-FFF2-40B4-BE49-F238E27FC236}">
                <a16:creationId xmlns:a16="http://schemas.microsoft.com/office/drawing/2014/main" id="{635B230E-E53B-6EE9-1C0F-F3CDA56148F3}"/>
              </a:ext>
            </a:extLst>
          </p:cNvPr>
          <p:cNvSpPr/>
          <p:nvPr/>
        </p:nvSpPr>
        <p:spPr bwMode="gray">
          <a:xfrm>
            <a:off x="6048736" y="1226274"/>
            <a:ext cx="228600" cy="228600"/>
          </a:xfrm>
          <a:prstGeom prst="ellipse">
            <a:avLst/>
          </a:prstGeom>
          <a:solidFill>
            <a:srgbClr val="0070F2"/>
          </a:solidFill>
          <a:ln w="6350" algn="ctr">
            <a:solidFill>
              <a:srgbClr val="0070F2"/>
            </a:solidFill>
            <a:miter lim="800000"/>
            <a:headEnd/>
            <a:tailEnd/>
          </a:ln>
        </p:spPr>
        <p:txBody>
          <a:bodyPr lIns="89977" tIns="71981" rIns="89977" bIns="71981" rtlCol="0" anchor="ctr"/>
          <a:lstStyle/>
          <a:p>
            <a:pPr algn="ctr" fontAlgn="base">
              <a:spcBef>
                <a:spcPct val="50000"/>
              </a:spcBef>
              <a:spcAft>
                <a:spcPct val="0"/>
              </a:spcAft>
              <a:buClr>
                <a:srgbClr val="F0AB00"/>
              </a:buClr>
              <a:buSzPct val="80000"/>
            </a:pPr>
            <a:r>
              <a:rPr lang="en-US" sz="1200" kern="0">
                <a:solidFill>
                  <a:schemeClr val="bg1"/>
                </a:solidFill>
                <a:latin typeface="+mn-lt"/>
                <a:ea typeface="Arial Unicode MS" pitchFamily="34" charset="-128"/>
                <a:cs typeface="Arial Unicode MS" pitchFamily="34" charset="-128"/>
              </a:rPr>
              <a:t>1</a:t>
            </a:r>
          </a:p>
        </p:txBody>
      </p:sp>
      <p:sp>
        <p:nvSpPr>
          <p:cNvPr id="8" name="Oval 7">
            <a:extLst>
              <a:ext uri="{FF2B5EF4-FFF2-40B4-BE49-F238E27FC236}">
                <a16:creationId xmlns:a16="http://schemas.microsoft.com/office/drawing/2014/main" id="{BB4B6301-70B4-3B20-B52D-2FEB699CBBDF}"/>
              </a:ext>
            </a:extLst>
          </p:cNvPr>
          <p:cNvSpPr/>
          <p:nvPr/>
        </p:nvSpPr>
        <p:spPr bwMode="gray">
          <a:xfrm>
            <a:off x="5656632" y="2224490"/>
            <a:ext cx="228600" cy="228600"/>
          </a:xfrm>
          <a:prstGeom prst="ellipse">
            <a:avLst/>
          </a:prstGeom>
          <a:solidFill>
            <a:srgbClr val="0070F2"/>
          </a:solidFill>
          <a:ln w="6350" algn="ctr">
            <a:solidFill>
              <a:srgbClr val="0070F2"/>
            </a:solidFill>
            <a:miter lim="800000"/>
            <a:headEnd/>
            <a:tailEnd/>
          </a:ln>
        </p:spPr>
        <p:txBody>
          <a:bodyPr lIns="89977" tIns="71981" rIns="89977" bIns="71981" rtlCol="0" anchor="ctr"/>
          <a:lstStyle/>
          <a:p>
            <a:pPr algn="ctr" fontAlgn="base">
              <a:spcBef>
                <a:spcPct val="50000"/>
              </a:spcBef>
              <a:spcAft>
                <a:spcPct val="0"/>
              </a:spcAft>
              <a:buClr>
                <a:srgbClr val="F0AB00"/>
              </a:buClr>
              <a:buSzPct val="80000"/>
            </a:pPr>
            <a:r>
              <a:rPr lang="en-US" sz="1200" kern="0">
                <a:solidFill>
                  <a:schemeClr val="bg1"/>
                </a:solidFill>
                <a:latin typeface="+mn-lt"/>
                <a:ea typeface="Arial Unicode MS" pitchFamily="34" charset="-128"/>
                <a:cs typeface="Arial Unicode MS" pitchFamily="34" charset="-128"/>
              </a:rPr>
              <a:t>2</a:t>
            </a:r>
          </a:p>
        </p:txBody>
      </p:sp>
      <p:sp>
        <p:nvSpPr>
          <p:cNvPr id="9" name="Oval 8">
            <a:extLst>
              <a:ext uri="{FF2B5EF4-FFF2-40B4-BE49-F238E27FC236}">
                <a16:creationId xmlns:a16="http://schemas.microsoft.com/office/drawing/2014/main" id="{149F6740-64E0-BF7D-5F67-06EE6A892412}"/>
              </a:ext>
            </a:extLst>
          </p:cNvPr>
          <p:cNvSpPr/>
          <p:nvPr/>
        </p:nvSpPr>
        <p:spPr bwMode="gray">
          <a:xfrm>
            <a:off x="7298759" y="4951364"/>
            <a:ext cx="228600" cy="228600"/>
          </a:xfrm>
          <a:prstGeom prst="ellipse">
            <a:avLst/>
          </a:prstGeom>
          <a:solidFill>
            <a:srgbClr val="0070F2"/>
          </a:solidFill>
          <a:ln w="6350" algn="ctr">
            <a:solidFill>
              <a:srgbClr val="0070F2"/>
            </a:solidFill>
            <a:miter lim="800000"/>
            <a:headEnd/>
            <a:tailEnd/>
          </a:ln>
        </p:spPr>
        <p:txBody>
          <a:bodyPr lIns="89977" tIns="71981" rIns="89977" bIns="71981" rtlCol="0" anchor="ctr"/>
          <a:lstStyle/>
          <a:p>
            <a:pPr algn="ctr" fontAlgn="base">
              <a:spcBef>
                <a:spcPct val="50000"/>
              </a:spcBef>
              <a:spcAft>
                <a:spcPct val="0"/>
              </a:spcAft>
              <a:buClr>
                <a:srgbClr val="F0AB00"/>
              </a:buClr>
              <a:buSzPct val="80000"/>
            </a:pPr>
            <a:r>
              <a:rPr lang="en-US" sz="1200" kern="0">
                <a:solidFill>
                  <a:schemeClr val="bg1"/>
                </a:solidFill>
                <a:latin typeface="+mn-lt"/>
                <a:ea typeface="Arial Unicode MS" pitchFamily="34" charset="-128"/>
                <a:cs typeface="Arial Unicode MS" pitchFamily="34" charset="-128"/>
              </a:rPr>
              <a:t>3</a:t>
            </a:r>
          </a:p>
        </p:txBody>
      </p:sp>
      <p:sp>
        <p:nvSpPr>
          <p:cNvPr id="11" name="Oval 10">
            <a:extLst>
              <a:ext uri="{FF2B5EF4-FFF2-40B4-BE49-F238E27FC236}">
                <a16:creationId xmlns:a16="http://schemas.microsoft.com/office/drawing/2014/main" id="{784422FF-444D-933C-8CA1-0A2A4CEBFB92}"/>
              </a:ext>
            </a:extLst>
          </p:cNvPr>
          <p:cNvSpPr/>
          <p:nvPr/>
        </p:nvSpPr>
        <p:spPr bwMode="gray">
          <a:xfrm>
            <a:off x="5642916" y="5473574"/>
            <a:ext cx="228600" cy="228600"/>
          </a:xfrm>
          <a:prstGeom prst="ellipse">
            <a:avLst/>
          </a:prstGeom>
          <a:solidFill>
            <a:srgbClr val="0070F2"/>
          </a:solidFill>
          <a:ln w="6350" algn="ctr">
            <a:solidFill>
              <a:srgbClr val="0070F2"/>
            </a:solidFill>
            <a:miter lim="800000"/>
            <a:headEnd/>
            <a:tailEnd/>
          </a:ln>
        </p:spPr>
        <p:txBody>
          <a:bodyPr lIns="89977" tIns="71981" rIns="89977" bIns="71981" rtlCol="0" anchor="ctr"/>
          <a:lstStyle/>
          <a:p>
            <a:pPr algn="ctr" fontAlgn="base">
              <a:spcBef>
                <a:spcPct val="50000"/>
              </a:spcBef>
              <a:spcAft>
                <a:spcPct val="0"/>
              </a:spcAft>
              <a:buClr>
                <a:srgbClr val="F0AB00"/>
              </a:buClr>
              <a:buSzPct val="80000"/>
            </a:pPr>
            <a:r>
              <a:rPr lang="en-US" sz="1200" kern="0">
                <a:solidFill>
                  <a:schemeClr val="bg1"/>
                </a:solidFill>
                <a:latin typeface="+mn-lt"/>
                <a:ea typeface="Arial Unicode MS" pitchFamily="34" charset="-128"/>
                <a:cs typeface="Arial Unicode MS" pitchFamily="34" charset="-128"/>
              </a:rPr>
              <a:t>4</a:t>
            </a:r>
          </a:p>
        </p:txBody>
      </p:sp>
    </p:spTree>
    <p:extLst>
      <p:ext uri="{BB962C8B-B14F-4D97-AF65-F5344CB8AC3E}">
        <p14:creationId xmlns:p14="http://schemas.microsoft.com/office/powerpoint/2010/main" val="363203950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Box 12">
            <a:extLst>
              <a:ext uri="{FF2B5EF4-FFF2-40B4-BE49-F238E27FC236}">
                <a16:creationId xmlns:a16="http://schemas.microsoft.com/office/drawing/2014/main" id="{8AF5B128-6517-4552-BC61-7C50EE95A3EB}"/>
              </a:ext>
            </a:extLst>
          </p:cNvPr>
          <p:cNvSpPr txBox="1"/>
          <p:nvPr/>
        </p:nvSpPr>
        <p:spPr>
          <a:xfrm>
            <a:off x="505325" y="1533130"/>
            <a:ext cx="5170028" cy="3585082"/>
          </a:xfrm>
          <a:prstGeom prst="rect">
            <a:avLst/>
          </a:prstGeom>
          <a:noFill/>
        </p:spPr>
        <p:txBody>
          <a:bodyPr wrap="square" lIns="0" tIns="0" rIns="0" bIns="0" rtlCol="0">
            <a:noAutofit/>
          </a:bodyPr>
          <a:lstStyle/>
          <a:p>
            <a:pPr>
              <a:lnSpc>
                <a:spcPts val="1699"/>
              </a:lnSpc>
              <a:spcAft>
                <a:spcPts val="600"/>
              </a:spcAft>
              <a:buClr>
                <a:srgbClr val="F0AB00"/>
              </a:buClr>
              <a:buSzPct val="120000"/>
            </a:pPr>
            <a:r>
              <a:rPr lang="en-US" sz="1400">
                <a:latin typeface="+mn-lt"/>
              </a:rPr>
              <a:t>Serial numbers are optional or mandatory depending on the type of purchased product. If mandatory, then the number of serial numbers must be equal to the shipped quantity.</a:t>
            </a:r>
          </a:p>
          <a:p>
            <a:pPr marL="228531" indent="-228531">
              <a:lnSpc>
                <a:spcPts val="1699"/>
              </a:lnSpc>
              <a:spcAft>
                <a:spcPts val="600"/>
              </a:spcAft>
              <a:buClr>
                <a:srgbClr val="002A86"/>
              </a:buClr>
              <a:buSzPct val="100000"/>
              <a:buFont typeface="+mj-lt"/>
              <a:buAutoNum type="arabicPeriod"/>
            </a:pPr>
            <a:endParaRPr lang="en-US" sz="1400">
              <a:latin typeface="+mn-lt"/>
            </a:endParaRPr>
          </a:p>
          <a:p>
            <a:pPr marL="228531" indent="-228531">
              <a:lnSpc>
                <a:spcPts val="1699"/>
              </a:lnSpc>
              <a:spcAft>
                <a:spcPts val="600"/>
              </a:spcAft>
              <a:buClr>
                <a:srgbClr val="0070F2"/>
              </a:buClr>
              <a:buSzPct val="100000"/>
              <a:buFont typeface="+mj-lt"/>
              <a:buAutoNum type="arabicPeriod"/>
            </a:pPr>
            <a:r>
              <a:rPr lang="en-US" sz="1400">
                <a:latin typeface="+mn-lt"/>
              </a:rPr>
              <a:t>Click on </a:t>
            </a:r>
            <a:r>
              <a:rPr lang="en-US" sz="1400" b="1">
                <a:latin typeface="+mn-lt"/>
              </a:rPr>
              <a:t>Add Details</a:t>
            </a:r>
            <a:r>
              <a:rPr lang="en-US" sz="1400">
                <a:latin typeface="+mn-lt"/>
              </a:rPr>
              <a:t> at the line item level.</a:t>
            </a:r>
          </a:p>
          <a:p>
            <a:pPr marL="228531" indent="-228531">
              <a:lnSpc>
                <a:spcPts val="1699"/>
              </a:lnSpc>
              <a:spcAft>
                <a:spcPts val="600"/>
              </a:spcAft>
              <a:buClr>
                <a:srgbClr val="0070F2"/>
              </a:buClr>
              <a:buSzPct val="100000"/>
              <a:buFont typeface="+mj-lt"/>
              <a:buAutoNum type="arabicPeriod"/>
            </a:pPr>
            <a:r>
              <a:rPr lang="en-US" sz="1400">
                <a:latin typeface="+mn-lt"/>
              </a:rPr>
              <a:t>Populate the </a:t>
            </a:r>
            <a:r>
              <a:rPr lang="en-US" sz="1400" b="1">
                <a:latin typeface="+mn-lt"/>
              </a:rPr>
              <a:t>Serial Number</a:t>
            </a:r>
            <a:r>
              <a:rPr lang="en-US" sz="1400">
                <a:latin typeface="+mn-lt"/>
              </a:rPr>
              <a:t> of the first item and </a:t>
            </a:r>
            <a:r>
              <a:rPr lang="en-US" sz="1400" b="1">
                <a:latin typeface="+mn-lt"/>
              </a:rPr>
              <a:t>Asset Tag</a:t>
            </a:r>
            <a:r>
              <a:rPr lang="en-US" sz="1400">
                <a:latin typeface="+mn-lt"/>
              </a:rPr>
              <a:t>, if needed.</a:t>
            </a:r>
          </a:p>
          <a:p>
            <a:pPr marL="228531" indent="-228531">
              <a:lnSpc>
                <a:spcPts val="1699"/>
              </a:lnSpc>
              <a:spcAft>
                <a:spcPts val="600"/>
              </a:spcAft>
              <a:buClr>
                <a:srgbClr val="0070F2"/>
              </a:buClr>
              <a:buSzPct val="100000"/>
              <a:buFont typeface="+mj-lt"/>
              <a:buAutoNum type="arabicPeriod"/>
            </a:pPr>
            <a:r>
              <a:rPr lang="en-US" sz="1400">
                <a:latin typeface="+mn-lt"/>
              </a:rPr>
              <a:t>Click on </a:t>
            </a:r>
            <a:r>
              <a:rPr lang="en-US" sz="1400" b="1">
                <a:latin typeface="+mn-lt"/>
              </a:rPr>
              <a:t>Add asset </a:t>
            </a:r>
            <a:r>
              <a:rPr lang="en-US" sz="1400">
                <a:latin typeface="+mn-lt"/>
              </a:rPr>
              <a:t>to add additional serial numbers. Please fill out only one serial number per asset field.</a:t>
            </a:r>
          </a:p>
          <a:p>
            <a:pPr>
              <a:lnSpc>
                <a:spcPts val="1699"/>
              </a:lnSpc>
              <a:spcAft>
                <a:spcPts val="600"/>
              </a:spcAft>
              <a:buClr>
                <a:srgbClr val="F0AB00"/>
              </a:buClr>
              <a:buSzPct val="120000"/>
            </a:pPr>
            <a:endParaRPr lang="en-US" sz="1400">
              <a:latin typeface="+mn-lt"/>
            </a:endParaRPr>
          </a:p>
          <a:p>
            <a:pPr>
              <a:lnSpc>
                <a:spcPts val="1699"/>
              </a:lnSpc>
              <a:spcAft>
                <a:spcPts val="600"/>
              </a:spcAft>
              <a:buClr>
                <a:srgbClr val="F0AB00"/>
              </a:buClr>
              <a:buSzPct val="120000"/>
            </a:pPr>
            <a:r>
              <a:rPr lang="en-US" sz="1400" b="1">
                <a:solidFill>
                  <a:srgbClr val="0070F2"/>
                </a:solidFill>
                <a:latin typeface="+mn-lt"/>
              </a:rPr>
              <a:t>Note: </a:t>
            </a:r>
            <a:r>
              <a:rPr lang="en-US" sz="1400">
                <a:latin typeface="+mn-lt"/>
              </a:rPr>
              <a:t>If you have many serial numbers to provide, you can use the </a:t>
            </a:r>
            <a:r>
              <a:rPr lang="en-US" sz="1400" b="1">
                <a:latin typeface="+mn-lt"/>
              </a:rPr>
              <a:t>Serial number upload </a:t>
            </a:r>
            <a:r>
              <a:rPr lang="en-US" sz="1400">
                <a:latin typeface="+mn-lt"/>
              </a:rPr>
              <a:t>tool described on the next slides.</a:t>
            </a:r>
          </a:p>
          <a:p>
            <a:pPr>
              <a:lnSpc>
                <a:spcPts val="1699"/>
              </a:lnSpc>
              <a:spcAft>
                <a:spcPts val="600"/>
              </a:spcAft>
              <a:buClr>
                <a:srgbClr val="F0AB00"/>
              </a:buClr>
              <a:buSzPct val="120000"/>
            </a:pPr>
            <a:r>
              <a:rPr lang="en-US" sz="1400">
                <a:latin typeface="+mn-lt"/>
              </a:rPr>
              <a:t>If a list of serial numbers is provided in the purchase order, the serial number entered in the ship notice against this PO must be one from the list.</a:t>
            </a:r>
            <a:endParaRPr lang="en-US" sz="1400">
              <a:highlight>
                <a:srgbClr val="FFFF00"/>
              </a:highlight>
              <a:latin typeface="+mn-lt"/>
            </a:endParaRPr>
          </a:p>
          <a:p>
            <a:pPr>
              <a:lnSpc>
                <a:spcPts val="1699"/>
              </a:lnSpc>
              <a:spcAft>
                <a:spcPts val="600"/>
              </a:spcAft>
              <a:buClr>
                <a:srgbClr val="F0AB00"/>
              </a:buClr>
              <a:buSzPct val="120000"/>
            </a:pPr>
            <a:endParaRPr lang="en-US" sz="1400">
              <a:latin typeface="+mn-lt"/>
            </a:endParaRPr>
          </a:p>
          <a:p>
            <a:pPr>
              <a:lnSpc>
                <a:spcPts val="1699"/>
              </a:lnSpc>
              <a:spcAft>
                <a:spcPts val="600"/>
              </a:spcAft>
              <a:buClr>
                <a:srgbClr val="F0AB00"/>
              </a:buClr>
              <a:buSzPct val="120000"/>
            </a:pPr>
            <a:endParaRPr lang="en-US" sz="1400">
              <a:latin typeface="+mn-lt"/>
            </a:endParaRPr>
          </a:p>
        </p:txBody>
      </p:sp>
      <p:sp>
        <p:nvSpPr>
          <p:cNvPr id="15" name="Title">
            <a:extLst>
              <a:ext uri="{FF2B5EF4-FFF2-40B4-BE49-F238E27FC236}">
                <a16:creationId xmlns:a16="http://schemas.microsoft.com/office/drawing/2014/main" id="{5F5E96DF-6B26-4395-A5D1-B29427288041}"/>
              </a:ext>
            </a:extLst>
          </p:cNvPr>
          <p:cNvSpPr txBox="1">
            <a:spLocks/>
          </p:cNvSpPr>
          <p:nvPr/>
        </p:nvSpPr>
        <p:spPr bwMode="black">
          <a:xfrm>
            <a:off x="505325" y="429975"/>
            <a:ext cx="11180652" cy="676932"/>
          </a:xfrm>
          <a:prstGeom prst="rect">
            <a:avLst/>
          </a:prstGeom>
        </p:spPr>
        <p:txBody>
          <a:bodyPr vert="horz" wrap="square" lIns="0" tIns="0" rIns="0" bIns="0" rtlCol="0" anchor="ctr" anchorCtr="0">
            <a:noAutofit/>
          </a:bodyPr>
          <a:lstStyle>
            <a:lvl1pPr algn="l" defTabSz="1088231" rtl="0" eaLnBrk="1" latinLnBrk="0" hangingPunct="1">
              <a:spcBef>
                <a:spcPct val="0"/>
              </a:spcBef>
              <a:buNone/>
              <a:defRPr sz="4399" b="1" kern="1200" baseline="0">
                <a:solidFill>
                  <a:schemeClr val="tx1"/>
                </a:solidFill>
                <a:latin typeface="+mj-lt"/>
                <a:ea typeface="+mj-ea"/>
                <a:cs typeface="+mj-cs"/>
              </a:defRPr>
            </a:lvl1pPr>
          </a:lstStyle>
          <a:p>
            <a:endParaRPr lang="en-US" sz="2200" b="0">
              <a:solidFill>
                <a:srgbClr val="0070F2"/>
              </a:solidFill>
            </a:endParaRPr>
          </a:p>
        </p:txBody>
      </p:sp>
      <p:pic>
        <p:nvPicPr>
          <p:cNvPr id="4" name="Picture 3">
            <a:extLst>
              <a:ext uri="{FF2B5EF4-FFF2-40B4-BE49-F238E27FC236}">
                <a16:creationId xmlns:a16="http://schemas.microsoft.com/office/drawing/2014/main" id="{08EE90B0-6978-82A8-58FC-D3D1BE7832CC}"/>
              </a:ext>
            </a:extLst>
          </p:cNvPr>
          <p:cNvPicPr>
            <a:picLocks noChangeAspect="1"/>
          </p:cNvPicPr>
          <p:nvPr/>
        </p:nvPicPr>
        <p:blipFill>
          <a:blip r:embed="rId3"/>
          <a:stretch>
            <a:fillRect/>
          </a:stretch>
        </p:blipFill>
        <p:spPr>
          <a:xfrm>
            <a:off x="7034341" y="1608063"/>
            <a:ext cx="2066667" cy="961905"/>
          </a:xfrm>
          <a:prstGeom prst="rect">
            <a:avLst/>
          </a:prstGeom>
          <a:ln>
            <a:solidFill>
              <a:srgbClr val="00144A"/>
            </a:solidFill>
          </a:ln>
        </p:spPr>
      </p:pic>
      <p:pic>
        <p:nvPicPr>
          <p:cNvPr id="11" name="Picture 10">
            <a:extLst>
              <a:ext uri="{FF2B5EF4-FFF2-40B4-BE49-F238E27FC236}">
                <a16:creationId xmlns:a16="http://schemas.microsoft.com/office/drawing/2014/main" id="{DAC78316-4037-3770-782F-7641AE433CDD}"/>
              </a:ext>
            </a:extLst>
          </p:cNvPr>
          <p:cNvPicPr>
            <a:picLocks noChangeAspect="1"/>
          </p:cNvPicPr>
          <p:nvPr/>
        </p:nvPicPr>
        <p:blipFill>
          <a:blip r:embed="rId4"/>
          <a:stretch>
            <a:fillRect/>
          </a:stretch>
        </p:blipFill>
        <p:spPr>
          <a:xfrm>
            <a:off x="7034341" y="2850825"/>
            <a:ext cx="4676190" cy="1771429"/>
          </a:xfrm>
          <a:prstGeom prst="rect">
            <a:avLst/>
          </a:prstGeom>
          <a:ln>
            <a:solidFill>
              <a:srgbClr val="00144A"/>
            </a:solidFill>
          </a:ln>
        </p:spPr>
      </p:pic>
      <p:sp>
        <p:nvSpPr>
          <p:cNvPr id="2" name="Title 1">
            <a:extLst>
              <a:ext uri="{FF2B5EF4-FFF2-40B4-BE49-F238E27FC236}">
                <a16:creationId xmlns:a16="http://schemas.microsoft.com/office/drawing/2014/main" id="{E76D1234-91A0-32EC-3C96-9BB14F9B071A}"/>
              </a:ext>
            </a:extLst>
          </p:cNvPr>
          <p:cNvSpPr>
            <a:spLocks noGrp="1"/>
          </p:cNvSpPr>
          <p:nvPr>
            <p:ph type="title"/>
          </p:nvPr>
        </p:nvSpPr>
        <p:spPr>
          <a:xfrm>
            <a:off x="503870" y="504000"/>
            <a:ext cx="11183564" cy="738664"/>
          </a:xfrm>
        </p:spPr>
        <p:txBody>
          <a:bodyPr/>
          <a:lstStyle/>
          <a:p>
            <a:r>
              <a:rPr lang="en-US" sz="2400" b="0" dirty="0">
                <a:highlight>
                  <a:srgbClr val="FFFF00"/>
                </a:highlight>
              </a:rPr>
              <a:t>Advanced Shipping Notification</a:t>
            </a:r>
            <a:br>
              <a:rPr lang="en-US" sz="2400" b="0" dirty="0">
                <a:highlight>
                  <a:srgbClr val="FFFF00"/>
                </a:highlight>
              </a:rPr>
            </a:br>
            <a:r>
              <a:rPr lang="en-US" sz="2400" b="0" dirty="0">
                <a:solidFill>
                  <a:srgbClr val="0070F2"/>
                </a:solidFill>
                <a:highlight>
                  <a:srgbClr val="FFFF00"/>
                </a:highlight>
              </a:rPr>
              <a:t>Individual PO Management – Line Level – Serial Numbers </a:t>
            </a:r>
            <a:endParaRPr lang="en-US" sz="2400" dirty="0">
              <a:highlight>
                <a:srgbClr val="FFFF00"/>
              </a:highlight>
            </a:endParaRPr>
          </a:p>
        </p:txBody>
      </p:sp>
      <p:sp>
        <p:nvSpPr>
          <p:cNvPr id="3" name="Oval 2">
            <a:extLst>
              <a:ext uri="{FF2B5EF4-FFF2-40B4-BE49-F238E27FC236}">
                <a16:creationId xmlns:a16="http://schemas.microsoft.com/office/drawing/2014/main" id="{42943E25-8689-D613-0261-9AD1CD272E42}"/>
              </a:ext>
            </a:extLst>
          </p:cNvPr>
          <p:cNvSpPr/>
          <p:nvPr/>
        </p:nvSpPr>
        <p:spPr bwMode="gray">
          <a:xfrm>
            <a:off x="9155782" y="1818144"/>
            <a:ext cx="228600" cy="228600"/>
          </a:xfrm>
          <a:prstGeom prst="ellipse">
            <a:avLst/>
          </a:prstGeom>
          <a:solidFill>
            <a:srgbClr val="0070F2"/>
          </a:solidFill>
          <a:ln w="6350" algn="ctr">
            <a:solidFill>
              <a:srgbClr val="0070F2"/>
            </a:solidFill>
            <a:miter lim="800000"/>
            <a:headEnd/>
            <a:tailEnd/>
          </a:ln>
        </p:spPr>
        <p:txBody>
          <a:bodyPr lIns="89977" tIns="71981" rIns="89977" bIns="71981" rtlCol="0" anchor="ctr"/>
          <a:lstStyle/>
          <a:p>
            <a:pPr algn="ctr" fontAlgn="base">
              <a:spcBef>
                <a:spcPct val="50000"/>
              </a:spcBef>
              <a:spcAft>
                <a:spcPct val="0"/>
              </a:spcAft>
              <a:buClr>
                <a:srgbClr val="F0AB00"/>
              </a:buClr>
              <a:buSzPct val="80000"/>
            </a:pPr>
            <a:r>
              <a:rPr lang="en-US" sz="1200" kern="0">
                <a:solidFill>
                  <a:schemeClr val="bg1"/>
                </a:solidFill>
                <a:latin typeface="+mn-lt"/>
                <a:ea typeface="Arial Unicode MS" pitchFamily="34" charset="-128"/>
                <a:cs typeface="Arial Unicode MS" pitchFamily="34" charset="-128"/>
              </a:rPr>
              <a:t>1</a:t>
            </a:r>
          </a:p>
        </p:txBody>
      </p:sp>
      <p:sp>
        <p:nvSpPr>
          <p:cNvPr id="5" name="Oval 4">
            <a:extLst>
              <a:ext uri="{FF2B5EF4-FFF2-40B4-BE49-F238E27FC236}">
                <a16:creationId xmlns:a16="http://schemas.microsoft.com/office/drawing/2014/main" id="{4A68F1E8-32B3-0485-35A6-0D4541C529AA}"/>
              </a:ext>
            </a:extLst>
          </p:cNvPr>
          <p:cNvSpPr/>
          <p:nvPr/>
        </p:nvSpPr>
        <p:spPr bwMode="gray">
          <a:xfrm>
            <a:off x="9176530" y="2989301"/>
            <a:ext cx="228600" cy="228600"/>
          </a:xfrm>
          <a:prstGeom prst="ellipse">
            <a:avLst/>
          </a:prstGeom>
          <a:solidFill>
            <a:srgbClr val="0070F2"/>
          </a:solidFill>
          <a:ln w="6350" algn="ctr">
            <a:solidFill>
              <a:srgbClr val="0070F2"/>
            </a:solidFill>
            <a:miter lim="800000"/>
            <a:headEnd/>
            <a:tailEnd/>
          </a:ln>
        </p:spPr>
        <p:txBody>
          <a:bodyPr lIns="89977" tIns="71981" rIns="89977" bIns="71981" rtlCol="0" anchor="ctr"/>
          <a:lstStyle/>
          <a:p>
            <a:pPr algn="ctr" fontAlgn="base">
              <a:spcBef>
                <a:spcPct val="50000"/>
              </a:spcBef>
              <a:spcAft>
                <a:spcPct val="0"/>
              </a:spcAft>
              <a:buClr>
                <a:srgbClr val="F0AB00"/>
              </a:buClr>
              <a:buSzPct val="80000"/>
            </a:pPr>
            <a:r>
              <a:rPr lang="en-US" sz="1200" kern="0">
                <a:solidFill>
                  <a:schemeClr val="bg1"/>
                </a:solidFill>
                <a:latin typeface="+mn-lt"/>
                <a:ea typeface="Arial Unicode MS" pitchFamily="34" charset="-128"/>
                <a:cs typeface="Arial Unicode MS" pitchFamily="34" charset="-128"/>
              </a:rPr>
              <a:t>2</a:t>
            </a:r>
          </a:p>
        </p:txBody>
      </p:sp>
      <p:sp>
        <p:nvSpPr>
          <p:cNvPr id="6" name="Oval 5">
            <a:extLst>
              <a:ext uri="{FF2B5EF4-FFF2-40B4-BE49-F238E27FC236}">
                <a16:creationId xmlns:a16="http://schemas.microsoft.com/office/drawing/2014/main" id="{891759DF-575B-FF84-61BC-DB86399162B9}"/>
              </a:ext>
            </a:extLst>
          </p:cNvPr>
          <p:cNvSpPr/>
          <p:nvPr/>
        </p:nvSpPr>
        <p:spPr bwMode="gray">
          <a:xfrm>
            <a:off x="6759371" y="4100863"/>
            <a:ext cx="228600" cy="228600"/>
          </a:xfrm>
          <a:prstGeom prst="ellipse">
            <a:avLst/>
          </a:prstGeom>
          <a:solidFill>
            <a:srgbClr val="0070F2"/>
          </a:solidFill>
          <a:ln w="6350" algn="ctr">
            <a:solidFill>
              <a:srgbClr val="0070F2"/>
            </a:solidFill>
            <a:miter lim="800000"/>
            <a:headEnd/>
            <a:tailEnd/>
          </a:ln>
        </p:spPr>
        <p:txBody>
          <a:bodyPr lIns="89977" tIns="71981" rIns="89977" bIns="71981" rtlCol="0" anchor="ctr"/>
          <a:lstStyle/>
          <a:p>
            <a:pPr algn="ctr" fontAlgn="base">
              <a:spcBef>
                <a:spcPct val="50000"/>
              </a:spcBef>
              <a:spcAft>
                <a:spcPct val="0"/>
              </a:spcAft>
              <a:buClr>
                <a:srgbClr val="F0AB00"/>
              </a:buClr>
              <a:buSzPct val="80000"/>
            </a:pPr>
            <a:r>
              <a:rPr lang="en-US" sz="1200" kern="0">
                <a:solidFill>
                  <a:schemeClr val="bg1"/>
                </a:solidFill>
                <a:latin typeface="+mn-lt"/>
                <a:ea typeface="Arial Unicode MS" pitchFamily="34" charset="-128"/>
                <a:cs typeface="Arial Unicode MS" pitchFamily="34" charset="-128"/>
              </a:rPr>
              <a:t>3</a:t>
            </a:r>
          </a:p>
        </p:txBody>
      </p:sp>
    </p:spTree>
    <p:extLst>
      <p:ext uri="{BB962C8B-B14F-4D97-AF65-F5344CB8AC3E}">
        <p14:creationId xmlns:p14="http://schemas.microsoft.com/office/powerpoint/2010/main" val="315924888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9ED9E1A1-2CE8-794A-45B6-32F039C1B6A4}"/>
              </a:ext>
            </a:extLst>
          </p:cNvPr>
          <p:cNvPicPr>
            <a:picLocks noChangeAspect="1"/>
          </p:cNvPicPr>
          <p:nvPr/>
        </p:nvPicPr>
        <p:blipFill>
          <a:blip r:embed="rId3"/>
          <a:stretch>
            <a:fillRect/>
          </a:stretch>
        </p:blipFill>
        <p:spPr>
          <a:xfrm>
            <a:off x="5960134" y="1552133"/>
            <a:ext cx="3852598" cy="1090848"/>
          </a:xfrm>
          <a:prstGeom prst="rect">
            <a:avLst/>
          </a:prstGeom>
          <a:ln>
            <a:solidFill>
              <a:srgbClr val="00144A"/>
            </a:solidFill>
          </a:ln>
        </p:spPr>
      </p:pic>
      <p:pic>
        <p:nvPicPr>
          <p:cNvPr id="11" name="Picture 10">
            <a:extLst>
              <a:ext uri="{FF2B5EF4-FFF2-40B4-BE49-F238E27FC236}">
                <a16:creationId xmlns:a16="http://schemas.microsoft.com/office/drawing/2014/main" id="{2D29C21D-41D9-4092-09DA-3C121253DA21}"/>
              </a:ext>
            </a:extLst>
          </p:cNvPr>
          <p:cNvPicPr>
            <a:picLocks noChangeAspect="1"/>
          </p:cNvPicPr>
          <p:nvPr/>
        </p:nvPicPr>
        <p:blipFill>
          <a:blip r:embed="rId4"/>
          <a:stretch>
            <a:fillRect/>
          </a:stretch>
        </p:blipFill>
        <p:spPr>
          <a:xfrm>
            <a:off x="5957966" y="2809856"/>
            <a:ext cx="3180952" cy="780952"/>
          </a:xfrm>
          <a:prstGeom prst="rect">
            <a:avLst/>
          </a:prstGeom>
          <a:ln>
            <a:solidFill>
              <a:srgbClr val="00144A"/>
            </a:solidFill>
          </a:ln>
        </p:spPr>
      </p:pic>
      <p:pic>
        <p:nvPicPr>
          <p:cNvPr id="26" name="Picture 25">
            <a:extLst>
              <a:ext uri="{FF2B5EF4-FFF2-40B4-BE49-F238E27FC236}">
                <a16:creationId xmlns:a16="http://schemas.microsoft.com/office/drawing/2014/main" id="{F3F793FD-1990-534A-A390-E7DDDA29F6E9}"/>
              </a:ext>
            </a:extLst>
          </p:cNvPr>
          <p:cNvPicPr>
            <a:picLocks noChangeAspect="1"/>
          </p:cNvPicPr>
          <p:nvPr/>
        </p:nvPicPr>
        <p:blipFill>
          <a:blip r:embed="rId5"/>
          <a:stretch>
            <a:fillRect/>
          </a:stretch>
        </p:blipFill>
        <p:spPr>
          <a:xfrm>
            <a:off x="9303695" y="2801848"/>
            <a:ext cx="2108642" cy="837367"/>
          </a:xfrm>
          <a:prstGeom prst="rect">
            <a:avLst/>
          </a:prstGeom>
          <a:ln>
            <a:solidFill>
              <a:srgbClr val="00144A"/>
            </a:solidFill>
          </a:ln>
        </p:spPr>
      </p:pic>
      <p:pic>
        <p:nvPicPr>
          <p:cNvPr id="28" name="Picture 27">
            <a:extLst>
              <a:ext uri="{FF2B5EF4-FFF2-40B4-BE49-F238E27FC236}">
                <a16:creationId xmlns:a16="http://schemas.microsoft.com/office/drawing/2014/main" id="{56490A4B-0A93-6ECA-5666-84FD1D6D49A8}"/>
              </a:ext>
            </a:extLst>
          </p:cNvPr>
          <p:cNvPicPr>
            <a:picLocks noChangeAspect="1"/>
          </p:cNvPicPr>
          <p:nvPr/>
        </p:nvPicPr>
        <p:blipFill>
          <a:blip r:embed="rId6"/>
          <a:stretch>
            <a:fillRect/>
          </a:stretch>
        </p:blipFill>
        <p:spPr>
          <a:xfrm>
            <a:off x="6227016" y="3752574"/>
            <a:ext cx="1164572" cy="533079"/>
          </a:xfrm>
          <a:prstGeom prst="rect">
            <a:avLst/>
          </a:prstGeom>
          <a:ln>
            <a:solidFill>
              <a:srgbClr val="00144A"/>
            </a:solidFill>
          </a:ln>
        </p:spPr>
      </p:pic>
      <p:pic>
        <p:nvPicPr>
          <p:cNvPr id="30" name="Picture 29">
            <a:extLst>
              <a:ext uri="{FF2B5EF4-FFF2-40B4-BE49-F238E27FC236}">
                <a16:creationId xmlns:a16="http://schemas.microsoft.com/office/drawing/2014/main" id="{F0D93A7B-A9CB-0EF8-8B40-370B489087E0}"/>
              </a:ext>
            </a:extLst>
          </p:cNvPr>
          <p:cNvPicPr>
            <a:picLocks noChangeAspect="1"/>
          </p:cNvPicPr>
          <p:nvPr/>
        </p:nvPicPr>
        <p:blipFill>
          <a:blip r:embed="rId7"/>
          <a:stretch>
            <a:fillRect/>
          </a:stretch>
        </p:blipFill>
        <p:spPr>
          <a:xfrm>
            <a:off x="7707657" y="3756481"/>
            <a:ext cx="1745156" cy="1152461"/>
          </a:xfrm>
          <a:prstGeom prst="rect">
            <a:avLst/>
          </a:prstGeom>
          <a:ln>
            <a:solidFill>
              <a:srgbClr val="00144A"/>
            </a:solidFill>
          </a:ln>
        </p:spPr>
      </p:pic>
      <p:pic>
        <p:nvPicPr>
          <p:cNvPr id="32" name="Picture 31">
            <a:extLst>
              <a:ext uri="{FF2B5EF4-FFF2-40B4-BE49-F238E27FC236}">
                <a16:creationId xmlns:a16="http://schemas.microsoft.com/office/drawing/2014/main" id="{B89DCCAE-C1C8-3950-66BF-786F61ACC5F2}"/>
              </a:ext>
            </a:extLst>
          </p:cNvPr>
          <p:cNvPicPr>
            <a:picLocks noChangeAspect="1"/>
          </p:cNvPicPr>
          <p:nvPr/>
        </p:nvPicPr>
        <p:blipFill>
          <a:blip r:embed="rId8"/>
          <a:stretch>
            <a:fillRect/>
          </a:stretch>
        </p:blipFill>
        <p:spPr>
          <a:xfrm>
            <a:off x="9612410" y="4337384"/>
            <a:ext cx="1106826" cy="571558"/>
          </a:xfrm>
          <a:prstGeom prst="rect">
            <a:avLst/>
          </a:prstGeom>
          <a:ln>
            <a:solidFill>
              <a:srgbClr val="00144A"/>
            </a:solidFill>
          </a:ln>
        </p:spPr>
      </p:pic>
      <p:sp>
        <p:nvSpPr>
          <p:cNvPr id="14" name="TextBox 13"/>
          <p:cNvSpPr txBox="1"/>
          <p:nvPr/>
        </p:nvSpPr>
        <p:spPr>
          <a:xfrm>
            <a:off x="505325" y="1459312"/>
            <a:ext cx="4491683" cy="3848677"/>
          </a:xfrm>
          <a:prstGeom prst="rect">
            <a:avLst/>
          </a:prstGeom>
          <a:noFill/>
        </p:spPr>
        <p:txBody>
          <a:bodyPr wrap="square" lIns="0" tIns="0" rIns="0" bIns="0" rtlCol="0" anchor="t">
            <a:noAutofit/>
          </a:bodyPr>
          <a:lstStyle/>
          <a:p>
            <a:pPr marL="342265" indent="-342265">
              <a:lnSpc>
                <a:spcPts val="1699"/>
              </a:lnSpc>
              <a:spcAft>
                <a:spcPts val="600"/>
              </a:spcAft>
              <a:buClr>
                <a:srgbClr val="0070F2"/>
              </a:buClr>
              <a:buSzPct val="100000"/>
              <a:buAutoNum type="arabicPeriod"/>
            </a:pPr>
            <a:r>
              <a:rPr lang="en-US" sz="1400">
                <a:latin typeface="+mn-lt"/>
              </a:rPr>
              <a:t>Click </a:t>
            </a:r>
            <a:r>
              <a:rPr lang="en-US" sz="1400" b="1">
                <a:latin typeface="+mn-lt"/>
              </a:rPr>
              <a:t>Manage Serial Numbers </a:t>
            </a:r>
            <a:r>
              <a:rPr lang="en-US" sz="1400">
                <a:latin typeface="+mn-lt"/>
              </a:rPr>
              <a:t>in the shipping notice screen.</a:t>
            </a:r>
          </a:p>
          <a:p>
            <a:pPr marL="342265" indent="-342265">
              <a:lnSpc>
                <a:spcPts val="1699"/>
              </a:lnSpc>
              <a:spcAft>
                <a:spcPts val="600"/>
              </a:spcAft>
              <a:buClr>
                <a:srgbClr val="0070F2"/>
              </a:buClr>
              <a:buSzPct val="100000"/>
              <a:buAutoNum type="arabicPeriod"/>
            </a:pPr>
            <a:r>
              <a:rPr lang="en-US" sz="1400">
                <a:latin typeface="+mn-lt"/>
              </a:rPr>
              <a:t>Choose </a:t>
            </a:r>
            <a:r>
              <a:rPr lang="en-US" sz="1400" b="1">
                <a:latin typeface="+mn-lt"/>
              </a:rPr>
              <a:t>Download template </a:t>
            </a:r>
            <a:r>
              <a:rPr lang="en-US" sz="1400">
                <a:latin typeface="+mn-lt"/>
              </a:rPr>
              <a:t>from the dropdown list. </a:t>
            </a:r>
          </a:p>
          <a:p>
            <a:pPr marL="342265" indent="-342265">
              <a:lnSpc>
                <a:spcPts val="1699"/>
              </a:lnSpc>
              <a:spcAft>
                <a:spcPts val="600"/>
              </a:spcAft>
              <a:buClr>
                <a:srgbClr val="0070F2"/>
              </a:buClr>
              <a:buSzPct val="100000"/>
              <a:buAutoNum type="arabicPeriod"/>
            </a:pPr>
            <a:r>
              <a:rPr lang="en-US" sz="1400">
                <a:latin typeface="+mn-lt"/>
              </a:rPr>
              <a:t>Extract and save the .zip file on your computer.</a:t>
            </a:r>
          </a:p>
          <a:p>
            <a:pPr marL="342265" indent="-342265">
              <a:lnSpc>
                <a:spcPts val="1699"/>
              </a:lnSpc>
              <a:spcAft>
                <a:spcPts val="600"/>
              </a:spcAft>
              <a:buClr>
                <a:srgbClr val="0070F2"/>
              </a:buClr>
              <a:buSzPct val="100000"/>
              <a:buAutoNum type="arabicPeriod"/>
            </a:pPr>
            <a:r>
              <a:rPr lang="en-US" sz="1400">
                <a:latin typeface="+mn-lt"/>
              </a:rPr>
              <a:t>Open the file in Excel. If you do not see the columns like on the screen, see Appendix.</a:t>
            </a:r>
          </a:p>
          <a:p>
            <a:pPr marL="342265" indent="-342265">
              <a:lnSpc>
                <a:spcPts val="1699"/>
              </a:lnSpc>
              <a:spcAft>
                <a:spcPts val="600"/>
              </a:spcAft>
              <a:buClr>
                <a:srgbClr val="0070F2"/>
              </a:buClr>
              <a:buSzPct val="100000"/>
              <a:buAutoNum type="arabicPeriod"/>
            </a:pPr>
            <a:r>
              <a:rPr lang="en-US" sz="1400">
                <a:latin typeface="+mn-lt"/>
              </a:rPr>
              <a:t>Enter the serial numbers in the </a:t>
            </a:r>
            <a:r>
              <a:rPr lang="en-US" sz="1400" b="1">
                <a:latin typeface="+mn-lt"/>
              </a:rPr>
              <a:t>Item Serial Number </a:t>
            </a:r>
            <a:r>
              <a:rPr lang="en-US" sz="1400">
                <a:latin typeface="+mn-lt"/>
              </a:rPr>
              <a:t>column. Save the changes. The other columns are prefilled automatically, do not edit them.</a:t>
            </a:r>
          </a:p>
          <a:p>
            <a:pPr marL="342265" indent="-342265">
              <a:lnSpc>
                <a:spcPts val="1699"/>
              </a:lnSpc>
              <a:spcAft>
                <a:spcPts val="600"/>
              </a:spcAft>
              <a:buClr>
                <a:srgbClr val="0070F2"/>
              </a:buClr>
              <a:buSzPct val="100000"/>
              <a:buAutoNum type="arabicPeriod"/>
            </a:pPr>
            <a:r>
              <a:rPr lang="en-US" sz="1400">
                <a:latin typeface="+mn-lt"/>
              </a:rPr>
              <a:t>To upload the updated file, choose </a:t>
            </a:r>
            <a:r>
              <a:rPr lang="en-US" sz="1400" b="1">
                <a:latin typeface="+mn-lt"/>
              </a:rPr>
              <a:t>Upload</a:t>
            </a:r>
            <a:r>
              <a:rPr lang="en-US" sz="1400">
                <a:latin typeface="+mn-lt"/>
              </a:rPr>
              <a:t> new file in the dropdown list.</a:t>
            </a:r>
          </a:p>
          <a:p>
            <a:pPr marL="342265" indent="-342265">
              <a:lnSpc>
                <a:spcPts val="1699"/>
              </a:lnSpc>
              <a:spcAft>
                <a:spcPts val="600"/>
              </a:spcAft>
              <a:buClr>
                <a:srgbClr val="0070F2"/>
              </a:buClr>
              <a:buSzPct val="100000"/>
              <a:buAutoNum type="arabicPeriod"/>
            </a:pPr>
            <a:r>
              <a:rPr lang="en-US" sz="1400">
                <a:latin typeface="+mn-lt"/>
              </a:rPr>
              <a:t>Browse your computer and select the file.</a:t>
            </a:r>
          </a:p>
          <a:p>
            <a:pPr marL="342265" indent="-342265">
              <a:lnSpc>
                <a:spcPts val="1699"/>
              </a:lnSpc>
              <a:spcAft>
                <a:spcPts val="600"/>
              </a:spcAft>
              <a:buClr>
                <a:srgbClr val="0070F2"/>
              </a:buClr>
              <a:buSzPct val="100000"/>
              <a:buAutoNum type="arabicPeriod"/>
            </a:pPr>
            <a:r>
              <a:rPr lang="en-US" sz="1400">
                <a:latin typeface="+mn-lt"/>
              </a:rPr>
              <a:t>Click </a:t>
            </a:r>
            <a:r>
              <a:rPr lang="en-US" sz="1400" b="1">
                <a:latin typeface="+mn-lt"/>
              </a:rPr>
              <a:t>Add. </a:t>
            </a:r>
          </a:p>
          <a:p>
            <a:pPr marL="342265" indent="-342265">
              <a:lnSpc>
                <a:spcPts val="1699"/>
              </a:lnSpc>
              <a:spcAft>
                <a:spcPts val="600"/>
              </a:spcAft>
              <a:buClr>
                <a:srgbClr val="0070F2"/>
              </a:buClr>
              <a:buSzPct val="100000"/>
              <a:buAutoNum type="arabicPeriod"/>
            </a:pPr>
            <a:r>
              <a:rPr lang="en-US" sz="1400">
                <a:latin typeface="+mn-lt"/>
              </a:rPr>
              <a:t>Click</a:t>
            </a:r>
            <a:r>
              <a:rPr lang="en-US" sz="1400" b="1">
                <a:latin typeface="+mn-lt"/>
              </a:rPr>
              <a:t> Done.</a:t>
            </a:r>
            <a:endParaRPr lang="en-US" sz="1400">
              <a:latin typeface="+mn-lt"/>
            </a:endParaRPr>
          </a:p>
          <a:p>
            <a:pPr>
              <a:lnSpc>
                <a:spcPts val="1699"/>
              </a:lnSpc>
              <a:spcAft>
                <a:spcPts val="600"/>
              </a:spcAft>
              <a:buClr>
                <a:srgbClr val="0070F2"/>
              </a:buClr>
              <a:buSzPct val="100000"/>
            </a:pPr>
            <a:endParaRPr lang="en-US" sz="1400" b="1">
              <a:solidFill>
                <a:srgbClr val="002A86"/>
              </a:solidFill>
            </a:endParaRPr>
          </a:p>
        </p:txBody>
      </p:sp>
      <p:sp>
        <p:nvSpPr>
          <p:cNvPr id="21" name="Title">
            <a:extLst>
              <a:ext uri="{FF2B5EF4-FFF2-40B4-BE49-F238E27FC236}">
                <a16:creationId xmlns:a16="http://schemas.microsoft.com/office/drawing/2014/main" id="{FC6CDD9A-88F2-451D-8F3D-D8839A74A9B4}"/>
              </a:ext>
            </a:extLst>
          </p:cNvPr>
          <p:cNvSpPr txBox="1">
            <a:spLocks/>
          </p:cNvSpPr>
          <p:nvPr/>
        </p:nvSpPr>
        <p:spPr bwMode="black">
          <a:xfrm>
            <a:off x="505325" y="429975"/>
            <a:ext cx="11180652" cy="676932"/>
          </a:xfrm>
          <a:prstGeom prst="rect">
            <a:avLst/>
          </a:prstGeom>
        </p:spPr>
        <p:txBody>
          <a:bodyPr vert="horz" wrap="square" lIns="0" tIns="0" rIns="0" bIns="0" rtlCol="0" anchor="ctr" anchorCtr="0">
            <a:noAutofit/>
          </a:bodyPr>
          <a:lstStyle>
            <a:lvl1pPr algn="l" defTabSz="1088231" rtl="0" eaLnBrk="1" latinLnBrk="0" hangingPunct="1">
              <a:spcBef>
                <a:spcPct val="0"/>
              </a:spcBef>
              <a:buNone/>
              <a:defRPr sz="4399" b="1" kern="1200" baseline="0">
                <a:solidFill>
                  <a:schemeClr val="tx1"/>
                </a:solidFill>
                <a:latin typeface="+mj-lt"/>
                <a:ea typeface="+mj-ea"/>
                <a:cs typeface="+mj-cs"/>
              </a:defRPr>
            </a:lvl1pPr>
          </a:lstStyle>
          <a:p>
            <a:endParaRPr lang="en-US" sz="1999">
              <a:solidFill>
                <a:srgbClr val="0070F2"/>
              </a:solidFill>
            </a:endParaRPr>
          </a:p>
        </p:txBody>
      </p:sp>
      <p:sp>
        <p:nvSpPr>
          <p:cNvPr id="2" name="TextBox 1">
            <a:extLst>
              <a:ext uri="{FF2B5EF4-FFF2-40B4-BE49-F238E27FC236}">
                <a16:creationId xmlns:a16="http://schemas.microsoft.com/office/drawing/2014/main" id="{8C5C6BAF-E0D1-DAA1-2C47-71CD332A52A4}"/>
              </a:ext>
            </a:extLst>
          </p:cNvPr>
          <p:cNvSpPr txBox="1"/>
          <p:nvPr/>
        </p:nvSpPr>
        <p:spPr>
          <a:xfrm>
            <a:off x="503870" y="5479483"/>
            <a:ext cx="7992050" cy="945236"/>
          </a:xfrm>
          <a:prstGeom prst="rect">
            <a:avLst/>
          </a:prstGeom>
          <a:noFill/>
        </p:spPr>
        <p:txBody>
          <a:bodyPr wrap="square" lIns="0" tIns="0" rIns="0" bIns="0" rtlCol="0" anchor="t">
            <a:noAutofit/>
          </a:bodyPr>
          <a:lstStyle/>
          <a:p>
            <a:pPr>
              <a:lnSpc>
                <a:spcPts val="1699"/>
              </a:lnSpc>
              <a:spcAft>
                <a:spcPts val="600"/>
              </a:spcAft>
              <a:buClr>
                <a:srgbClr val="F0AB00"/>
              </a:buClr>
              <a:buSzPct val="100000"/>
            </a:pPr>
            <a:r>
              <a:rPr lang="en-US" sz="1400" b="1">
                <a:solidFill>
                  <a:srgbClr val="0070F2"/>
                </a:solidFill>
                <a:latin typeface="+mn-lt"/>
              </a:rPr>
              <a:t>Note:</a:t>
            </a:r>
            <a:r>
              <a:rPr lang="en-US" sz="1400">
                <a:solidFill>
                  <a:srgbClr val="0070F2"/>
                </a:solidFill>
                <a:latin typeface="+mn-lt"/>
              </a:rPr>
              <a:t> </a:t>
            </a:r>
            <a:r>
              <a:rPr lang="en-US" sz="1400">
                <a:latin typeface="+mn-lt"/>
              </a:rPr>
              <a:t>When shipping partial quantity (for example 5 out of 10), you can delete the remaining unneeded 5 lines and update the total item quantity (column G) to 5 on each line.</a:t>
            </a:r>
          </a:p>
          <a:p>
            <a:pPr>
              <a:lnSpc>
                <a:spcPts val="1699"/>
              </a:lnSpc>
              <a:spcAft>
                <a:spcPts val="600"/>
              </a:spcAft>
              <a:buClr>
                <a:srgbClr val="F0AB00"/>
              </a:buClr>
              <a:buSzPct val="100000"/>
            </a:pPr>
            <a:r>
              <a:rPr lang="en-US" sz="1400" b="0" i="0">
                <a:solidFill>
                  <a:srgbClr val="32363A"/>
                </a:solidFill>
                <a:effectLst/>
                <a:latin typeface="+mn-lt"/>
              </a:rPr>
              <a:t>Uploading new serial numbers replaces all existing serial numbers. To cancel the upload, click “done”. To continue to replace the existing serial numbers with new serial numbers, click “add”. </a:t>
            </a:r>
            <a:endParaRPr lang="en-US" sz="1400">
              <a:highlight>
                <a:srgbClr val="FFFF00"/>
              </a:highlight>
              <a:latin typeface="+mn-lt"/>
            </a:endParaRPr>
          </a:p>
          <a:p>
            <a:pPr>
              <a:lnSpc>
                <a:spcPts val="1699"/>
              </a:lnSpc>
              <a:spcAft>
                <a:spcPts val="600"/>
              </a:spcAft>
              <a:buClr>
                <a:srgbClr val="F0AB00"/>
              </a:buClr>
              <a:buSzPct val="100000"/>
            </a:pPr>
            <a:endParaRPr lang="en-US" sz="1400"/>
          </a:p>
        </p:txBody>
      </p:sp>
      <p:sp>
        <p:nvSpPr>
          <p:cNvPr id="3" name="Title 2">
            <a:extLst>
              <a:ext uri="{FF2B5EF4-FFF2-40B4-BE49-F238E27FC236}">
                <a16:creationId xmlns:a16="http://schemas.microsoft.com/office/drawing/2014/main" id="{32BC99B6-E7D1-78B9-10E8-A46F2240FB61}"/>
              </a:ext>
            </a:extLst>
          </p:cNvPr>
          <p:cNvSpPr>
            <a:spLocks noGrp="1"/>
          </p:cNvSpPr>
          <p:nvPr>
            <p:ph type="title"/>
          </p:nvPr>
        </p:nvSpPr>
        <p:spPr>
          <a:xfrm>
            <a:off x="503870" y="504000"/>
            <a:ext cx="11183564" cy="738664"/>
          </a:xfrm>
        </p:spPr>
        <p:txBody>
          <a:bodyPr/>
          <a:lstStyle/>
          <a:p>
            <a:r>
              <a:rPr lang="en-US" sz="2400" dirty="0"/>
              <a:t>Advanced Shipping Notification</a:t>
            </a:r>
            <a:br>
              <a:rPr lang="en-US" sz="2400" dirty="0"/>
            </a:br>
            <a:r>
              <a:rPr lang="en-US" sz="2400" dirty="0">
                <a:solidFill>
                  <a:srgbClr val="0070F2"/>
                </a:solidFill>
                <a:highlight>
                  <a:srgbClr val="FFFF00"/>
                </a:highlight>
              </a:rPr>
              <a:t>Individual PO Management – Line Level – Serial Numbers Upload Tool</a:t>
            </a:r>
            <a:endParaRPr lang="en-US" sz="2400" dirty="0">
              <a:highlight>
                <a:srgbClr val="FFFF00"/>
              </a:highlight>
            </a:endParaRPr>
          </a:p>
        </p:txBody>
      </p:sp>
      <p:sp>
        <p:nvSpPr>
          <p:cNvPr id="4" name="Oval 3">
            <a:extLst>
              <a:ext uri="{FF2B5EF4-FFF2-40B4-BE49-F238E27FC236}">
                <a16:creationId xmlns:a16="http://schemas.microsoft.com/office/drawing/2014/main" id="{F308390A-9685-7331-093A-B3CB949E60EB}"/>
              </a:ext>
            </a:extLst>
          </p:cNvPr>
          <p:cNvSpPr/>
          <p:nvPr/>
        </p:nvSpPr>
        <p:spPr bwMode="gray">
          <a:xfrm>
            <a:off x="7886433" y="1535366"/>
            <a:ext cx="228600" cy="228600"/>
          </a:xfrm>
          <a:prstGeom prst="ellipse">
            <a:avLst/>
          </a:prstGeom>
          <a:solidFill>
            <a:srgbClr val="0070F2"/>
          </a:solidFill>
          <a:ln w="6350" algn="ctr">
            <a:solidFill>
              <a:srgbClr val="0070F2"/>
            </a:solidFill>
            <a:miter lim="800000"/>
            <a:headEnd/>
            <a:tailEnd/>
          </a:ln>
        </p:spPr>
        <p:txBody>
          <a:bodyPr lIns="89977" tIns="71981" rIns="89977" bIns="71981" rtlCol="0" anchor="ctr"/>
          <a:lstStyle/>
          <a:p>
            <a:pPr algn="ctr" fontAlgn="base">
              <a:spcBef>
                <a:spcPct val="50000"/>
              </a:spcBef>
              <a:spcAft>
                <a:spcPct val="0"/>
              </a:spcAft>
              <a:buClr>
                <a:srgbClr val="F0AB00"/>
              </a:buClr>
              <a:buSzPct val="80000"/>
            </a:pPr>
            <a:r>
              <a:rPr lang="en-US" sz="1200" kern="0">
                <a:solidFill>
                  <a:schemeClr val="bg1"/>
                </a:solidFill>
                <a:latin typeface="+mn-lt"/>
                <a:ea typeface="Arial Unicode MS" pitchFamily="34" charset="-128"/>
                <a:cs typeface="Arial Unicode MS" pitchFamily="34" charset="-128"/>
              </a:rPr>
              <a:t>1</a:t>
            </a:r>
          </a:p>
        </p:txBody>
      </p:sp>
      <p:sp>
        <p:nvSpPr>
          <p:cNvPr id="5" name="Oval 4">
            <a:extLst>
              <a:ext uri="{FF2B5EF4-FFF2-40B4-BE49-F238E27FC236}">
                <a16:creationId xmlns:a16="http://schemas.microsoft.com/office/drawing/2014/main" id="{BE482E97-FD03-45C1-8F54-A5205FBC85A5}"/>
              </a:ext>
            </a:extLst>
          </p:cNvPr>
          <p:cNvSpPr/>
          <p:nvPr/>
        </p:nvSpPr>
        <p:spPr bwMode="gray">
          <a:xfrm>
            <a:off x="7886433" y="2321901"/>
            <a:ext cx="228600" cy="228600"/>
          </a:xfrm>
          <a:prstGeom prst="ellipse">
            <a:avLst/>
          </a:prstGeom>
          <a:solidFill>
            <a:srgbClr val="0070F2"/>
          </a:solidFill>
          <a:ln w="6350" algn="ctr">
            <a:solidFill>
              <a:srgbClr val="0070F2"/>
            </a:solidFill>
            <a:miter lim="800000"/>
            <a:headEnd/>
            <a:tailEnd/>
          </a:ln>
        </p:spPr>
        <p:txBody>
          <a:bodyPr lIns="89977" tIns="71981" rIns="89977" bIns="71981" rtlCol="0" anchor="ctr"/>
          <a:lstStyle/>
          <a:p>
            <a:pPr algn="ctr" fontAlgn="base">
              <a:spcBef>
                <a:spcPct val="50000"/>
              </a:spcBef>
              <a:spcAft>
                <a:spcPct val="0"/>
              </a:spcAft>
              <a:buClr>
                <a:srgbClr val="F0AB00"/>
              </a:buClr>
              <a:buSzPct val="80000"/>
            </a:pPr>
            <a:r>
              <a:rPr lang="en-US" sz="1200" kern="0">
                <a:solidFill>
                  <a:schemeClr val="bg1"/>
                </a:solidFill>
                <a:latin typeface="+mn-lt"/>
                <a:ea typeface="Arial Unicode MS" pitchFamily="34" charset="-128"/>
                <a:cs typeface="Arial Unicode MS" pitchFamily="34" charset="-128"/>
              </a:rPr>
              <a:t>2</a:t>
            </a:r>
          </a:p>
        </p:txBody>
      </p:sp>
      <p:sp>
        <p:nvSpPr>
          <p:cNvPr id="7" name="Oval 6">
            <a:extLst>
              <a:ext uri="{FF2B5EF4-FFF2-40B4-BE49-F238E27FC236}">
                <a16:creationId xmlns:a16="http://schemas.microsoft.com/office/drawing/2014/main" id="{2D3847DD-B8B4-2D78-8BBB-CE3D46F2761A}"/>
              </a:ext>
            </a:extLst>
          </p:cNvPr>
          <p:cNvSpPr/>
          <p:nvPr/>
        </p:nvSpPr>
        <p:spPr bwMode="gray">
          <a:xfrm>
            <a:off x="5911412" y="2726060"/>
            <a:ext cx="228600" cy="228600"/>
          </a:xfrm>
          <a:prstGeom prst="ellipse">
            <a:avLst/>
          </a:prstGeom>
          <a:solidFill>
            <a:srgbClr val="0070F2"/>
          </a:solidFill>
          <a:ln w="6350" algn="ctr">
            <a:solidFill>
              <a:srgbClr val="0070F2"/>
            </a:solidFill>
            <a:miter lim="800000"/>
            <a:headEnd/>
            <a:tailEnd/>
          </a:ln>
        </p:spPr>
        <p:txBody>
          <a:bodyPr lIns="89977" tIns="71981" rIns="89977" bIns="71981" rtlCol="0" anchor="ctr"/>
          <a:lstStyle/>
          <a:p>
            <a:pPr algn="ctr" fontAlgn="base">
              <a:spcBef>
                <a:spcPct val="50000"/>
              </a:spcBef>
              <a:spcAft>
                <a:spcPct val="0"/>
              </a:spcAft>
              <a:buClr>
                <a:srgbClr val="F0AB00"/>
              </a:buClr>
              <a:buSzPct val="80000"/>
            </a:pPr>
            <a:r>
              <a:rPr lang="en-US" sz="1200" kern="0">
                <a:solidFill>
                  <a:schemeClr val="bg1"/>
                </a:solidFill>
                <a:latin typeface="+mn-lt"/>
                <a:ea typeface="Arial Unicode MS" pitchFamily="34" charset="-128"/>
                <a:cs typeface="Arial Unicode MS" pitchFamily="34" charset="-128"/>
              </a:rPr>
              <a:t>3</a:t>
            </a:r>
          </a:p>
        </p:txBody>
      </p:sp>
      <p:sp>
        <p:nvSpPr>
          <p:cNvPr id="8" name="Oval 7">
            <a:extLst>
              <a:ext uri="{FF2B5EF4-FFF2-40B4-BE49-F238E27FC236}">
                <a16:creationId xmlns:a16="http://schemas.microsoft.com/office/drawing/2014/main" id="{9263E8BF-1BDE-D5E6-D213-B390E16AB83B}"/>
              </a:ext>
            </a:extLst>
          </p:cNvPr>
          <p:cNvSpPr/>
          <p:nvPr/>
        </p:nvSpPr>
        <p:spPr bwMode="gray">
          <a:xfrm>
            <a:off x="11056169" y="2886431"/>
            <a:ext cx="228600" cy="228600"/>
          </a:xfrm>
          <a:prstGeom prst="ellipse">
            <a:avLst/>
          </a:prstGeom>
          <a:solidFill>
            <a:srgbClr val="0070F2"/>
          </a:solidFill>
          <a:ln w="6350" algn="ctr">
            <a:solidFill>
              <a:srgbClr val="0070F2"/>
            </a:solidFill>
            <a:miter lim="800000"/>
            <a:headEnd/>
            <a:tailEnd/>
          </a:ln>
        </p:spPr>
        <p:txBody>
          <a:bodyPr lIns="89977" tIns="71981" rIns="89977" bIns="71981" rtlCol="0" anchor="ctr"/>
          <a:lstStyle/>
          <a:p>
            <a:pPr algn="ctr" fontAlgn="base">
              <a:spcBef>
                <a:spcPct val="50000"/>
              </a:spcBef>
              <a:spcAft>
                <a:spcPct val="0"/>
              </a:spcAft>
              <a:buClr>
                <a:srgbClr val="F0AB00"/>
              </a:buClr>
              <a:buSzPct val="80000"/>
            </a:pPr>
            <a:r>
              <a:rPr lang="en-US" sz="1200" kern="0">
                <a:solidFill>
                  <a:schemeClr val="bg1"/>
                </a:solidFill>
                <a:latin typeface="+mn-lt"/>
                <a:ea typeface="Arial Unicode MS" pitchFamily="34" charset="-128"/>
                <a:cs typeface="Arial Unicode MS" pitchFamily="34" charset="-128"/>
              </a:rPr>
              <a:t>4</a:t>
            </a:r>
          </a:p>
        </p:txBody>
      </p:sp>
      <p:sp>
        <p:nvSpPr>
          <p:cNvPr id="9" name="Oval 8">
            <a:extLst>
              <a:ext uri="{FF2B5EF4-FFF2-40B4-BE49-F238E27FC236}">
                <a16:creationId xmlns:a16="http://schemas.microsoft.com/office/drawing/2014/main" id="{318FE37A-F07F-9420-6E04-C2D109104EDD}"/>
              </a:ext>
            </a:extLst>
          </p:cNvPr>
          <p:cNvSpPr/>
          <p:nvPr/>
        </p:nvSpPr>
        <p:spPr bwMode="gray">
          <a:xfrm>
            <a:off x="5945377" y="3866629"/>
            <a:ext cx="228600" cy="228600"/>
          </a:xfrm>
          <a:prstGeom prst="ellipse">
            <a:avLst/>
          </a:prstGeom>
          <a:solidFill>
            <a:srgbClr val="0070F2"/>
          </a:solidFill>
          <a:ln w="6350" algn="ctr">
            <a:solidFill>
              <a:srgbClr val="0070F2"/>
            </a:solidFill>
            <a:miter lim="800000"/>
            <a:headEnd/>
            <a:tailEnd/>
          </a:ln>
        </p:spPr>
        <p:txBody>
          <a:bodyPr lIns="89977" tIns="71981" rIns="89977" bIns="71981" rtlCol="0" anchor="ctr"/>
          <a:lstStyle/>
          <a:p>
            <a:pPr algn="ctr" fontAlgn="base">
              <a:spcBef>
                <a:spcPct val="50000"/>
              </a:spcBef>
              <a:spcAft>
                <a:spcPct val="0"/>
              </a:spcAft>
              <a:buClr>
                <a:srgbClr val="F0AB00"/>
              </a:buClr>
              <a:buSzPct val="80000"/>
            </a:pPr>
            <a:r>
              <a:rPr lang="en-US" sz="1200" kern="0">
                <a:solidFill>
                  <a:schemeClr val="bg1"/>
                </a:solidFill>
                <a:latin typeface="+mn-lt"/>
                <a:ea typeface="Arial Unicode MS" pitchFamily="34" charset="-128"/>
                <a:cs typeface="Arial Unicode MS" pitchFamily="34" charset="-128"/>
              </a:rPr>
              <a:t>5</a:t>
            </a:r>
          </a:p>
        </p:txBody>
      </p:sp>
      <p:sp>
        <p:nvSpPr>
          <p:cNvPr id="10" name="Oval 9">
            <a:extLst>
              <a:ext uri="{FF2B5EF4-FFF2-40B4-BE49-F238E27FC236}">
                <a16:creationId xmlns:a16="http://schemas.microsoft.com/office/drawing/2014/main" id="{3B7BD148-C781-C1CB-C485-E51E9DB711AE}"/>
              </a:ext>
            </a:extLst>
          </p:cNvPr>
          <p:cNvSpPr/>
          <p:nvPr/>
        </p:nvSpPr>
        <p:spPr bwMode="gray">
          <a:xfrm>
            <a:off x="9230446" y="1967249"/>
            <a:ext cx="228600" cy="228600"/>
          </a:xfrm>
          <a:prstGeom prst="ellipse">
            <a:avLst/>
          </a:prstGeom>
          <a:solidFill>
            <a:srgbClr val="0070F2"/>
          </a:solidFill>
          <a:ln w="6350" algn="ctr">
            <a:solidFill>
              <a:srgbClr val="0070F2"/>
            </a:solidFill>
            <a:miter lim="800000"/>
            <a:headEnd/>
            <a:tailEnd/>
          </a:ln>
        </p:spPr>
        <p:txBody>
          <a:bodyPr lIns="89977" tIns="71981" rIns="89977" bIns="71981" rtlCol="0" anchor="ctr"/>
          <a:lstStyle/>
          <a:p>
            <a:pPr algn="ctr" fontAlgn="base">
              <a:spcBef>
                <a:spcPct val="50000"/>
              </a:spcBef>
              <a:spcAft>
                <a:spcPct val="0"/>
              </a:spcAft>
              <a:buClr>
                <a:srgbClr val="F0AB00"/>
              </a:buClr>
              <a:buSzPct val="80000"/>
            </a:pPr>
            <a:r>
              <a:rPr lang="en-US" sz="1200" kern="0">
                <a:solidFill>
                  <a:schemeClr val="bg1"/>
                </a:solidFill>
                <a:latin typeface="+mn-lt"/>
                <a:ea typeface="Arial Unicode MS" pitchFamily="34" charset="-128"/>
                <a:cs typeface="Arial Unicode MS" pitchFamily="34" charset="-128"/>
              </a:rPr>
              <a:t>6</a:t>
            </a:r>
          </a:p>
        </p:txBody>
      </p:sp>
      <p:sp>
        <p:nvSpPr>
          <p:cNvPr id="17" name="Oval 16">
            <a:extLst>
              <a:ext uri="{FF2B5EF4-FFF2-40B4-BE49-F238E27FC236}">
                <a16:creationId xmlns:a16="http://schemas.microsoft.com/office/drawing/2014/main" id="{EA6F4414-F63A-BA47-CFC4-E246F66FACC5}"/>
              </a:ext>
            </a:extLst>
          </p:cNvPr>
          <p:cNvSpPr/>
          <p:nvPr/>
        </p:nvSpPr>
        <p:spPr bwMode="gray">
          <a:xfrm>
            <a:off x="7447145" y="4026110"/>
            <a:ext cx="228600" cy="228600"/>
          </a:xfrm>
          <a:prstGeom prst="ellipse">
            <a:avLst/>
          </a:prstGeom>
          <a:solidFill>
            <a:srgbClr val="0070F2"/>
          </a:solidFill>
          <a:ln w="6350" algn="ctr">
            <a:solidFill>
              <a:srgbClr val="0070F2"/>
            </a:solidFill>
            <a:miter lim="800000"/>
            <a:headEnd/>
            <a:tailEnd/>
          </a:ln>
        </p:spPr>
        <p:txBody>
          <a:bodyPr lIns="89977" tIns="71981" rIns="89977" bIns="71981" rtlCol="0" anchor="ctr"/>
          <a:lstStyle/>
          <a:p>
            <a:pPr algn="ctr" fontAlgn="base">
              <a:spcBef>
                <a:spcPct val="50000"/>
              </a:spcBef>
              <a:spcAft>
                <a:spcPct val="0"/>
              </a:spcAft>
              <a:buClr>
                <a:srgbClr val="F0AB00"/>
              </a:buClr>
              <a:buSzPct val="80000"/>
            </a:pPr>
            <a:r>
              <a:rPr lang="en-US" sz="1200" kern="0">
                <a:solidFill>
                  <a:schemeClr val="bg1"/>
                </a:solidFill>
                <a:latin typeface="+mn-lt"/>
                <a:ea typeface="Arial Unicode MS" pitchFamily="34" charset="-128"/>
                <a:cs typeface="Arial Unicode MS" pitchFamily="34" charset="-128"/>
              </a:rPr>
              <a:t>7</a:t>
            </a:r>
          </a:p>
        </p:txBody>
      </p:sp>
      <p:sp>
        <p:nvSpPr>
          <p:cNvPr id="19" name="Oval 18">
            <a:extLst>
              <a:ext uri="{FF2B5EF4-FFF2-40B4-BE49-F238E27FC236}">
                <a16:creationId xmlns:a16="http://schemas.microsoft.com/office/drawing/2014/main" id="{2CCB999E-5D26-2840-C3C7-79089DA0A194}"/>
              </a:ext>
            </a:extLst>
          </p:cNvPr>
          <p:cNvSpPr/>
          <p:nvPr/>
        </p:nvSpPr>
        <p:spPr bwMode="gray">
          <a:xfrm>
            <a:off x="8755848" y="4372533"/>
            <a:ext cx="228600" cy="228600"/>
          </a:xfrm>
          <a:prstGeom prst="ellipse">
            <a:avLst/>
          </a:prstGeom>
          <a:solidFill>
            <a:srgbClr val="0070F2"/>
          </a:solidFill>
          <a:ln w="6350" algn="ctr">
            <a:solidFill>
              <a:srgbClr val="0070F2"/>
            </a:solidFill>
            <a:miter lim="800000"/>
            <a:headEnd/>
            <a:tailEnd/>
          </a:ln>
        </p:spPr>
        <p:txBody>
          <a:bodyPr lIns="89977" tIns="71981" rIns="89977" bIns="71981" rtlCol="0" anchor="ctr"/>
          <a:lstStyle/>
          <a:p>
            <a:pPr algn="ctr" fontAlgn="base">
              <a:spcBef>
                <a:spcPct val="50000"/>
              </a:spcBef>
              <a:spcAft>
                <a:spcPct val="0"/>
              </a:spcAft>
              <a:buClr>
                <a:srgbClr val="F0AB00"/>
              </a:buClr>
              <a:buSzPct val="80000"/>
            </a:pPr>
            <a:r>
              <a:rPr lang="en-US" sz="1200" kern="0">
                <a:solidFill>
                  <a:schemeClr val="bg1"/>
                </a:solidFill>
                <a:latin typeface="+mn-lt"/>
                <a:ea typeface="Arial Unicode MS" pitchFamily="34" charset="-128"/>
                <a:cs typeface="Arial Unicode MS" pitchFamily="34" charset="-128"/>
              </a:rPr>
              <a:t>8</a:t>
            </a:r>
          </a:p>
        </p:txBody>
      </p:sp>
      <p:sp>
        <p:nvSpPr>
          <p:cNvPr id="23" name="Oval 22">
            <a:extLst>
              <a:ext uri="{FF2B5EF4-FFF2-40B4-BE49-F238E27FC236}">
                <a16:creationId xmlns:a16="http://schemas.microsoft.com/office/drawing/2014/main" id="{0B028BE5-F0A8-075F-E758-984D56C00073}"/>
              </a:ext>
            </a:extLst>
          </p:cNvPr>
          <p:cNvSpPr/>
          <p:nvPr/>
        </p:nvSpPr>
        <p:spPr bwMode="gray">
          <a:xfrm>
            <a:off x="9995241" y="4046756"/>
            <a:ext cx="228600" cy="228600"/>
          </a:xfrm>
          <a:prstGeom prst="ellipse">
            <a:avLst/>
          </a:prstGeom>
          <a:solidFill>
            <a:srgbClr val="0070F2"/>
          </a:solidFill>
          <a:ln w="6350" algn="ctr">
            <a:solidFill>
              <a:srgbClr val="0070F2"/>
            </a:solidFill>
            <a:miter lim="800000"/>
            <a:headEnd/>
            <a:tailEnd/>
          </a:ln>
        </p:spPr>
        <p:txBody>
          <a:bodyPr lIns="89977" tIns="71981" rIns="89977" bIns="71981" rtlCol="0" anchor="ctr"/>
          <a:lstStyle/>
          <a:p>
            <a:pPr algn="ctr" fontAlgn="base">
              <a:spcBef>
                <a:spcPct val="50000"/>
              </a:spcBef>
              <a:spcAft>
                <a:spcPct val="0"/>
              </a:spcAft>
              <a:buClr>
                <a:srgbClr val="F0AB00"/>
              </a:buClr>
              <a:buSzPct val="80000"/>
            </a:pPr>
            <a:r>
              <a:rPr lang="en-US" sz="1200" kern="0">
                <a:solidFill>
                  <a:schemeClr val="bg1"/>
                </a:solidFill>
                <a:latin typeface="+mn-lt"/>
                <a:ea typeface="Arial Unicode MS" pitchFamily="34" charset="-128"/>
                <a:cs typeface="Arial Unicode MS" pitchFamily="34" charset="-128"/>
              </a:rPr>
              <a:t>9</a:t>
            </a:r>
          </a:p>
        </p:txBody>
      </p:sp>
    </p:spTree>
    <p:extLst>
      <p:ext uri="{BB962C8B-B14F-4D97-AF65-F5344CB8AC3E}">
        <p14:creationId xmlns:p14="http://schemas.microsoft.com/office/powerpoint/2010/main" val="32358992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C474339A-35C8-5013-DE8F-2E0BFC9B40A4}"/>
              </a:ext>
            </a:extLst>
          </p:cNvPr>
          <p:cNvPicPr>
            <a:picLocks noChangeAspect="1"/>
          </p:cNvPicPr>
          <p:nvPr/>
        </p:nvPicPr>
        <p:blipFill>
          <a:blip r:embed="rId3"/>
          <a:stretch>
            <a:fillRect/>
          </a:stretch>
        </p:blipFill>
        <p:spPr>
          <a:xfrm>
            <a:off x="5670283" y="1431293"/>
            <a:ext cx="5914286" cy="609524"/>
          </a:xfrm>
          <a:prstGeom prst="rect">
            <a:avLst/>
          </a:prstGeom>
          <a:ln>
            <a:solidFill>
              <a:srgbClr val="00144A"/>
            </a:solidFill>
          </a:ln>
        </p:spPr>
      </p:pic>
      <p:pic>
        <p:nvPicPr>
          <p:cNvPr id="9" name="Picture 8">
            <a:extLst>
              <a:ext uri="{FF2B5EF4-FFF2-40B4-BE49-F238E27FC236}">
                <a16:creationId xmlns:a16="http://schemas.microsoft.com/office/drawing/2014/main" id="{C4B1BB27-EE34-C613-AB8D-415499BD4E06}"/>
              </a:ext>
            </a:extLst>
          </p:cNvPr>
          <p:cNvPicPr>
            <a:picLocks noChangeAspect="1"/>
          </p:cNvPicPr>
          <p:nvPr/>
        </p:nvPicPr>
        <p:blipFill>
          <a:blip r:embed="rId4"/>
          <a:stretch>
            <a:fillRect/>
          </a:stretch>
        </p:blipFill>
        <p:spPr>
          <a:xfrm>
            <a:off x="5670283" y="2135334"/>
            <a:ext cx="1609343" cy="4218666"/>
          </a:xfrm>
          <a:prstGeom prst="rect">
            <a:avLst/>
          </a:prstGeom>
          <a:ln>
            <a:solidFill>
              <a:srgbClr val="00144A"/>
            </a:solidFill>
          </a:ln>
        </p:spPr>
      </p:pic>
      <p:pic>
        <p:nvPicPr>
          <p:cNvPr id="14" name="Picture 13">
            <a:extLst>
              <a:ext uri="{FF2B5EF4-FFF2-40B4-BE49-F238E27FC236}">
                <a16:creationId xmlns:a16="http://schemas.microsoft.com/office/drawing/2014/main" id="{E878E509-4A66-3186-7B0E-F41537D2D70B}"/>
              </a:ext>
            </a:extLst>
          </p:cNvPr>
          <p:cNvPicPr>
            <a:picLocks noChangeAspect="1"/>
          </p:cNvPicPr>
          <p:nvPr/>
        </p:nvPicPr>
        <p:blipFill>
          <a:blip r:embed="rId5"/>
          <a:stretch>
            <a:fillRect/>
          </a:stretch>
        </p:blipFill>
        <p:spPr>
          <a:xfrm>
            <a:off x="7417615" y="2135334"/>
            <a:ext cx="4161905" cy="2257143"/>
          </a:xfrm>
          <a:prstGeom prst="rect">
            <a:avLst/>
          </a:prstGeom>
          <a:ln>
            <a:solidFill>
              <a:srgbClr val="00144A"/>
            </a:solidFill>
          </a:ln>
        </p:spPr>
      </p:pic>
      <p:sp>
        <p:nvSpPr>
          <p:cNvPr id="15" name="TextBox 14"/>
          <p:cNvSpPr txBox="1"/>
          <p:nvPr/>
        </p:nvSpPr>
        <p:spPr>
          <a:xfrm>
            <a:off x="503870" y="1845835"/>
            <a:ext cx="4670571" cy="2454766"/>
          </a:xfrm>
          <a:prstGeom prst="rect">
            <a:avLst/>
          </a:prstGeom>
          <a:noFill/>
        </p:spPr>
        <p:txBody>
          <a:bodyPr wrap="square" lIns="0" tIns="0" rIns="0" bIns="0" rtlCol="0" anchor="t">
            <a:noAutofit/>
          </a:bodyPr>
          <a:lstStyle/>
          <a:p>
            <a:pPr marL="342265" indent="-342265">
              <a:lnSpc>
                <a:spcPts val="1699"/>
              </a:lnSpc>
              <a:spcAft>
                <a:spcPts val="600"/>
              </a:spcAft>
              <a:buClr>
                <a:srgbClr val="0070F2"/>
              </a:buClr>
              <a:buSzPct val="100000"/>
              <a:buAutoNum type="arabicPeriod"/>
            </a:pPr>
            <a:r>
              <a:rPr lang="en-US" sz="1400">
                <a:latin typeface="+mn-lt"/>
              </a:rPr>
              <a:t>To save a draft document click </a:t>
            </a:r>
            <a:r>
              <a:rPr lang="en-US" sz="1400" b="1">
                <a:latin typeface="+mn-lt"/>
              </a:rPr>
              <a:t>Save. </a:t>
            </a:r>
            <a:r>
              <a:rPr lang="en-US" sz="1400">
                <a:latin typeface="+mn-lt"/>
              </a:rPr>
              <a:t>The</a:t>
            </a:r>
            <a:r>
              <a:rPr lang="en-US" sz="1400" b="1">
                <a:latin typeface="+mn-lt"/>
              </a:rPr>
              <a:t> </a:t>
            </a:r>
            <a:r>
              <a:rPr lang="en-US" sz="1400">
                <a:latin typeface="+mn-lt"/>
              </a:rPr>
              <a:t>saved draft will </a:t>
            </a:r>
            <a:r>
              <a:rPr lang="en-US" sz="1400" b="1">
                <a:solidFill>
                  <a:srgbClr val="0070F2"/>
                </a:solidFill>
                <a:latin typeface="+mn-lt"/>
              </a:rPr>
              <a:t>not</a:t>
            </a:r>
            <a:r>
              <a:rPr lang="en-US" sz="1400">
                <a:latin typeface="+mn-lt"/>
              </a:rPr>
              <a:t> be sent to the customer. The saved ASN will be saved for 60 days.</a:t>
            </a:r>
            <a:endParaRPr lang="en-US">
              <a:latin typeface="+mn-lt"/>
            </a:endParaRPr>
          </a:p>
          <a:p>
            <a:pPr marL="342265" indent="-342265">
              <a:lnSpc>
                <a:spcPts val="1699"/>
              </a:lnSpc>
              <a:spcAft>
                <a:spcPts val="600"/>
              </a:spcAft>
              <a:buClr>
                <a:srgbClr val="0070F2"/>
              </a:buClr>
              <a:buSzPct val="100000"/>
              <a:buAutoNum type="arabicPeriod"/>
            </a:pPr>
            <a:r>
              <a:rPr lang="en-US" sz="1400">
                <a:latin typeface="+mn-lt"/>
              </a:rPr>
              <a:t>The draft can be accessed and modified from </a:t>
            </a:r>
            <a:r>
              <a:rPr lang="en-US" sz="1400" b="1">
                <a:latin typeface="+mn-lt"/>
              </a:rPr>
              <a:t>Fulfillment &gt; Drafts</a:t>
            </a:r>
            <a:r>
              <a:rPr lang="en-US" sz="1400">
                <a:latin typeface="+mn-lt"/>
              </a:rPr>
              <a:t>.</a:t>
            </a:r>
          </a:p>
          <a:p>
            <a:pPr marL="342265" indent="-342265">
              <a:lnSpc>
                <a:spcPts val="1699"/>
              </a:lnSpc>
              <a:spcAft>
                <a:spcPts val="600"/>
              </a:spcAft>
              <a:buClr>
                <a:srgbClr val="0070F2"/>
              </a:buClr>
              <a:buSzPct val="100000"/>
              <a:buAutoNum type="arabicPeriod"/>
            </a:pPr>
            <a:r>
              <a:rPr lang="en-US" sz="1400">
                <a:latin typeface="+mn-lt"/>
              </a:rPr>
              <a:t>Go to </a:t>
            </a:r>
            <a:r>
              <a:rPr lang="en-US" sz="1400" b="1">
                <a:latin typeface="+mn-lt"/>
              </a:rPr>
              <a:t>Ship notices </a:t>
            </a:r>
            <a:r>
              <a:rPr lang="en-US" sz="1400">
                <a:latin typeface="+mn-lt"/>
              </a:rPr>
              <a:t>tab.</a:t>
            </a:r>
          </a:p>
          <a:p>
            <a:pPr marL="342265" indent="-342265">
              <a:lnSpc>
                <a:spcPts val="1699"/>
              </a:lnSpc>
              <a:spcAft>
                <a:spcPts val="600"/>
              </a:spcAft>
              <a:buClr>
                <a:srgbClr val="0070F2"/>
              </a:buClr>
              <a:buSzPct val="100000"/>
              <a:buAutoNum type="arabicPeriod"/>
            </a:pPr>
            <a:r>
              <a:rPr lang="en-US" sz="1400">
                <a:latin typeface="+mn-lt"/>
              </a:rPr>
              <a:t>Select the document and click </a:t>
            </a:r>
            <a:r>
              <a:rPr lang="en-US" sz="1400" b="1">
                <a:latin typeface="+mn-lt"/>
              </a:rPr>
              <a:t>Edit</a:t>
            </a:r>
            <a:r>
              <a:rPr lang="en-US" sz="1400">
                <a:latin typeface="+mn-lt"/>
              </a:rPr>
              <a:t> to modify and finalize it.</a:t>
            </a:r>
          </a:p>
        </p:txBody>
      </p:sp>
      <p:sp>
        <p:nvSpPr>
          <p:cNvPr id="24" name="Title">
            <a:extLst>
              <a:ext uri="{FF2B5EF4-FFF2-40B4-BE49-F238E27FC236}">
                <a16:creationId xmlns:a16="http://schemas.microsoft.com/office/drawing/2014/main" id="{6CF74E24-BF91-46A7-9F45-2129C7CD8DEE}"/>
              </a:ext>
            </a:extLst>
          </p:cNvPr>
          <p:cNvSpPr txBox="1">
            <a:spLocks/>
          </p:cNvSpPr>
          <p:nvPr/>
        </p:nvSpPr>
        <p:spPr bwMode="black">
          <a:xfrm>
            <a:off x="505325" y="429975"/>
            <a:ext cx="11180652" cy="676932"/>
          </a:xfrm>
          <a:prstGeom prst="rect">
            <a:avLst/>
          </a:prstGeom>
        </p:spPr>
        <p:txBody>
          <a:bodyPr vert="horz" wrap="square" lIns="0" tIns="0" rIns="0" bIns="0" rtlCol="0" anchor="ctr" anchorCtr="0">
            <a:noAutofit/>
          </a:bodyPr>
          <a:lstStyle>
            <a:lvl1pPr algn="l" defTabSz="1088231" rtl="0" eaLnBrk="1" latinLnBrk="0" hangingPunct="1">
              <a:spcBef>
                <a:spcPct val="0"/>
              </a:spcBef>
              <a:buNone/>
              <a:defRPr sz="4399" b="1" kern="1200" baseline="0">
                <a:solidFill>
                  <a:schemeClr val="tx1"/>
                </a:solidFill>
                <a:latin typeface="+mj-lt"/>
                <a:ea typeface="+mj-ea"/>
                <a:cs typeface="+mj-cs"/>
              </a:defRPr>
            </a:lvl1pPr>
          </a:lstStyle>
          <a:p>
            <a:endParaRPr lang="en-US" sz="2200">
              <a:solidFill>
                <a:srgbClr val="0070F2"/>
              </a:solidFill>
            </a:endParaRPr>
          </a:p>
        </p:txBody>
      </p:sp>
      <p:sp>
        <p:nvSpPr>
          <p:cNvPr id="2" name="Title 1">
            <a:extLst>
              <a:ext uri="{FF2B5EF4-FFF2-40B4-BE49-F238E27FC236}">
                <a16:creationId xmlns:a16="http://schemas.microsoft.com/office/drawing/2014/main" id="{FCB356C0-3643-4BA7-90E4-C284083E2F5F}"/>
              </a:ext>
            </a:extLst>
          </p:cNvPr>
          <p:cNvSpPr>
            <a:spLocks noGrp="1"/>
          </p:cNvSpPr>
          <p:nvPr>
            <p:ph type="title"/>
          </p:nvPr>
        </p:nvSpPr>
        <p:spPr>
          <a:xfrm>
            <a:off x="503870" y="504000"/>
            <a:ext cx="11183564" cy="738664"/>
          </a:xfrm>
        </p:spPr>
        <p:txBody>
          <a:bodyPr/>
          <a:lstStyle/>
          <a:p>
            <a:r>
              <a:rPr lang="en-US" sz="2400"/>
              <a:t>Advanced Shipping Notification</a:t>
            </a:r>
            <a:br>
              <a:rPr lang="en-US" sz="2400"/>
            </a:br>
            <a:r>
              <a:rPr lang="en-US" sz="2400">
                <a:solidFill>
                  <a:srgbClr val="0070F2"/>
                </a:solidFill>
              </a:rPr>
              <a:t>Individual PO Management – Review Before Submitting</a:t>
            </a:r>
            <a:endParaRPr lang="en-US" sz="2400"/>
          </a:p>
        </p:txBody>
      </p:sp>
      <p:sp>
        <p:nvSpPr>
          <p:cNvPr id="3" name="Oval 2">
            <a:extLst>
              <a:ext uri="{FF2B5EF4-FFF2-40B4-BE49-F238E27FC236}">
                <a16:creationId xmlns:a16="http://schemas.microsoft.com/office/drawing/2014/main" id="{4873A33D-0517-FAEC-C23A-802A5D18D9AD}"/>
              </a:ext>
            </a:extLst>
          </p:cNvPr>
          <p:cNvSpPr/>
          <p:nvPr/>
        </p:nvSpPr>
        <p:spPr bwMode="gray">
          <a:xfrm>
            <a:off x="5613190" y="1394303"/>
            <a:ext cx="228600" cy="228600"/>
          </a:xfrm>
          <a:prstGeom prst="ellipse">
            <a:avLst/>
          </a:prstGeom>
          <a:solidFill>
            <a:srgbClr val="0070F2"/>
          </a:solidFill>
          <a:ln w="6350" algn="ctr">
            <a:solidFill>
              <a:srgbClr val="0070F2"/>
            </a:solidFill>
            <a:miter lim="800000"/>
            <a:headEnd/>
            <a:tailEnd/>
          </a:ln>
        </p:spPr>
        <p:txBody>
          <a:bodyPr lIns="89977" tIns="71981" rIns="89977" bIns="71981" rtlCol="0" anchor="ctr"/>
          <a:lstStyle/>
          <a:p>
            <a:pPr algn="ctr" fontAlgn="base">
              <a:spcBef>
                <a:spcPct val="50000"/>
              </a:spcBef>
              <a:spcAft>
                <a:spcPct val="0"/>
              </a:spcAft>
              <a:buClr>
                <a:srgbClr val="F0AB00"/>
              </a:buClr>
              <a:buSzPct val="80000"/>
            </a:pPr>
            <a:r>
              <a:rPr lang="en-US" sz="1200" kern="0">
                <a:solidFill>
                  <a:schemeClr val="bg1"/>
                </a:solidFill>
                <a:latin typeface="+mn-lt"/>
                <a:ea typeface="Arial Unicode MS" pitchFamily="34" charset="-128"/>
                <a:cs typeface="Arial Unicode MS" pitchFamily="34" charset="-128"/>
              </a:rPr>
              <a:t>1</a:t>
            </a:r>
          </a:p>
        </p:txBody>
      </p:sp>
      <p:sp>
        <p:nvSpPr>
          <p:cNvPr id="5" name="Oval 4">
            <a:extLst>
              <a:ext uri="{FF2B5EF4-FFF2-40B4-BE49-F238E27FC236}">
                <a16:creationId xmlns:a16="http://schemas.microsoft.com/office/drawing/2014/main" id="{110D7B04-CC60-46D6-420A-AB1975F6479F}"/>
              </a:ext>
            </a:extLst>
          </p:cNvPr>
          <p:cNvSpPr/>
          <p:nvPr/>
        </p:nvSpPr>
        <p:spPr bwMode="gray">
          <a:xfrm>
            <a:off x="5388644" y="5924025"/>
            <a:ext cx="228600" cy="228600"/>
          </a:xfrm>
          <a:prstGeom prst="ellipse">
            <a:avLst/>
          </a:prstGeom>
          <a:solidFill>
            <a:srgbClr val="0070F2"/>
          </a:solidFill>
          <a:ln w="6350" algn="ctr">
            <a:solidFill>
              <a:srgbClr val="0070F2"/>
            </a:solidFill>
            <a:miter lim="800000"/>
            <a:headEnd/>
            <a:tailEnd/>
          </a:ln>
        </p:spPr>
        <p:txBody>
          <a:bodyPr lIns="89977" tIns="71981" rIns="89977" bIns="71981" rtlCol="0" anchor="ctr"/>
          <a:lstStyle/>
          <a:p>
            <a:pPr algn="ctr" fontAlgn="base">
              <a:spcBef>
                <a:spcPct val="50000"/>
              </a:spcBef>
              <a:spcAft>
                <a:spcPct val="0"/>
              </a:spcAft>
              <a:buClr>
                <a:srgbClr val="F0AB00"/>
              </a:buClr>
              <a:buSzPct val="80000"/>
            </a:pPr>
            <a:r>
              <a:rPr lang="en-US" sz="1200" kern="0">
                <a:solidFill>
                  <a:schemeClr val="bg1"/>
                </a:solidFill>
                <a:latin typeface="+mn-lt"/>
                <a:ea typeface="Arial Unicode MS" pitchFamily="34" charset="-128"/>
                <a:cs typeface="Arial Unicode MS" pitchFamily="34" charset="-128"/>
              </a:rPr>
              <a:t>2</a:t>
            </a:r>
          </a:p>
        </p:txBody>
      </p:sp>
      <p:sp>
        <p:nvSpPr>
          <p:cNvPr id="6" name="Oval 5">
            <a:extLst>
              <a:ext uri="{FF2B5EF4-FFF2-40B4-BE49-F238E27FC236}">
                <a16:creationId xmlns:a16="http://schemas.microsoft.com/office/drawing/2014/main" id="{6EF16CC5-31E2-CCE6-E7F8-5D47EDB0097D}"/>
              </a:ext>
            </a:extLst>
          </p:cNvPr>
          <p:cNvSpPr/>
          <p:nvPr/>
        </p:nvSpPr>
        <p:spPr bwMode="gray">
          <a:xfrm>
            <a:off x="8104251" y="2382466"/>
            <a:ext cx="228600" cy="228600"/>
          </a:xfrm>
          <a:prstGeom prst="ellipse">
            <a:avLst/>
          </a:prstGeom>
          <a:solidFill>
            <a:srgbClr val="0070F2"/>
          </a:solidFill>
          <a:ln w="6350" algn="ctr">
            <a:solidFill>
              <a:srgbClr val="0070F2"/>
            </a:solidFill>
            <a:miter lim="800000"/>
            <a:headEnd/>
            <a:tailEnd/>
          </a:ln>
        </p:spPr>
        <p:txBody>
          <a:bodyPr lIns="89977" tIns="71981" rIns="89977" bIns="71981" rtlCol="0" anchor="ctr"/>
          <a:lstStyle/>
          <a:p>
            <a:pPr algn="ctr" fontAlgn="base">
              <a:spcBef>
                <a:spcPct val="50000"/>
              </a:spcBef>
              <a:spcAft>
                <a:spcPct val="0"/>
              </a:spcAft>
              <a:buClr>
                <a:srgbClr val="F0AB00"/>
              </a:buClr>
              <a:buSzPct val="80000"/>
            </a:pPr>
            <a:r>
              <a:rPr lang="en-US" sz="1200" kern="0">
                <a:solidFill>
                  <a:schemeClr val="bg1"/>
                </a:solidFill>
                <a:latin typeface="+mn-lt"/>
                <a:ea typeface="Arial Unicode MS" pitchFamily="34" charset="-128"/>
                <a:cs typeface="Arial Unicode MS" pitchFamily="34" charset="-128"/>
              </a:rPr>
              <a:t>3</a:t>
            </a:r>
          </a:p>
        </p:txBody>
      </p:sp>
      <p:sp>
        <p:nvSpPr>
          <p:cNvPr id="7" name="Oval 6">
            <a:extLst>
              <a:ext uri="{FF2B5EF4-FFF2-40B4-BE49-F238E27FC236}">
                <a16:creationId xmlns:a16="http://schemas.microsoft.com/office/drawing/2014/main" id="{C9751659-1033-DD2E-D965-D53161898B09}"/>
              </a:ext>
            </a:extLst>
          </p:cNvPr>
          <p:cNvSpPr/>
          <p:nvPr/>
        </p:nvSpPr>
        <p:spPr bwMode="gray">
          <a:xfrm>
            <a:off x="7462663" y="3796601"/>
            <a:ext cx="228600" cy="228600"/>
          </a:xfrm>
          <a:prstGeom prst="ellipse">
            <a:avLst/>
          </a:prstGeom>
          <a:solidFill>
            <a:srgbClr val="0070F2"/>
          </a:solidFill>
          <a:ln w="6350" algn="ctr">
            <a:solidFill>
              <a:srgbClr val="0070F2"/>
            </a:solidFill>
            <a:miter lim="800000"/>
            <a:headEnd/>
            <a:tailEnd/>
          </a:ln>
        </p:spPr>
        <p:txBody>
          <a:bodyPr lIns="89977" tIns="71981" rIns="89977" bIns="71981" rtlCol="0" anchor="ctr"/>
          <a:lstStyle/>
          <a:p>
            <a:pPr algn="ctr" fontAlgn="base">
              <a:spcBef>
                <a:spcPct val="50000"/>
              </a:spcBef>
              <a:spcAft>
                <a:spcPct val="0"/>
              </a:spcAft>
              <a:buClr>
                <a:srgbClr val="F0AB00"/>
              </a:buClr>
              <a:buSzPct val="80000"/>
            </a:pPr>
            <a:r>
              <a:rPr lang="en-US" sz="1200" kern="0">
                <a:solidFill>
                  <a:schemeClr val="bg1"/>
                </a:solidFill>
                <a:latin typeface="+mn-lt"/>
                <a:ea typeface="Arial Unicode MS" pitchFamily="34" charset="-128"/>
                <a:cs typeface="Arial Unicode MS" pitchFamily="34" charset="-128"/>
              </a:rPr>
              <a:t>4</a:t>
            </a:r>
          </a:p>
        </p:txBody>
      </p:sp>
    </p:spTree>
    <p:extLst>
      <p:ext uri="{BB962C8B-B14F-4D97-AF65-F5344CB8AC3E}">
        <p14:creationId xmlns:p14="http://schemas.microsoft.com/office/powerpoint/2010/main" val="67545005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2998FAE7-2CB8-8C17-CAB7-71035236164F}"/>
              </a:ext>
            </a:extLst>
          </p:cNvPr>
          <p:cNvPicPr>
            <a:picLocks noChangeAspect="1"/>
          </p:cNvPicPr>
          <p:nvPr/>
        </p:nvPicPr>
        <p:blipFill>
          <a:blip r:embed="rId3"/>
          <a:stretch>
            <a:fillRect/>
          </a:stretch>
        </p:blipFill>
        <p:spPr>
          <a:xfrm>
            <a:off x="5234404" y="1409392"/>
            <a:ext cx="3917293" cy="2146223"/>
          </a:xfrm>
          <a:prstGeom prst="rect">
            <a:avLst/>
          </a:prstGeom>
          <a:ln>
            <a:solidFill>
              <a:srgbClr val="00144A"/>
            </a:solidFill>
          </a:ln>
        </p:spPr>
      </p:pic>
      <p:pic>
        <p:nvPicPr>
          <p:cNvPr id="9" name="Picture 8">
            <a:extLst>
              <a:ext uri="{FF2B5EF4-FFF2-40B4-BE49-F238E27FC236}">
                <a16:creationId xmlns:a16="http://schemas.microsoft.com/office/drawing/2014/main" id="{A9CBA1D1-574A-9494-3651-E0F55569411E}"/>
              </a:ext>
            </a:extLst>
          </p:cNvPr>
          <p:cNvPicPr>
            <a:picLocks noChangeAspect="1"/>
          </p:cNvPicPr>
          <p:nvPr/>
        </p:nvPicPr>
        <p:blipFill>
          <a:blip r:embed="rId4"/>
          <a:stretch>
            <a:fillRect/>
          </a:stretch>
        </p:blipFill>
        <p:spPr>
          <a:xfrm>
            <a:off x="5234404" y="3732501"/>
            <a:ext cx="5260241" cy="858815"/>
          </a:xfrm>
          <a:prstGeom prst="rect">
            <a:avLst/>
          </a:prstGeom>
          <a:ln>
            <a:solidFill>
              <a:srgbClr val="00144A"/>
            </a:solidFill>
          </a:ln>
        </p:spPr>
      </p:pic>
      <p:pic>
        <p:nvPicPr>
          <p:cNvPr id="12" name="Picture 11">
            <a:extLst>
              <a:ext uri="{FF2B5EF4-FFF2-40B4-BE49-F238E27FC236}">
                <a16:creationId xmlns:a16="http://schemas.microsoft.com/office/drawing/2014/main" id="{55637E63-9D82-0734-EADD-EA5AEFF9C331}"/>
              </a:ext>
            </a:extLst>
          </p:cNvPr>
          <p:cNvPicPr>
            <a:picLocks noChangeAspect="1"/>
          </p:cNvPicPr>
          <p:nvPr/>
        </p:nvPicPr>
        <p:blipFill>
          <a:blip r:embed="rId5"/>
          <a:stretch>
            <a:fillRect/>
          </a:stretch>
        </p:blipFill>
        <p:spPr>
          <a:xfrm>
            <a:off x="5234404" y="4815555"/>
            <a:ext cx="5260241" cy="500572"/>
          </a:xfrm>
          <a:prstGeom prst="rect">
            <a:avLst/>
          </a:prstGeom>
          <a:ln>
            <a:solidFill>
              <a:srgbClr val="00144A"/>
            </a:solidFill>
          </a:ln>
        </p:spPr>
      </p:pic>
      <p:pic>
        <p:nvPicPr>
          <p:cNvPr id="18" name="Picture 17">
            <a:extLst>
              <a:ext uri="{FF2B5EF4-FFF2-40B4-BE49-F238E27FC236}">
                <a16:creationId xmlns:a16="http://schemas.microsoft.com/office/drawing/2014/main" id="{20B7D209-F3B1-581C-3BDD-3AF3503DA38C}"/>
              </a:ext>
            </a:extLst>
          </p:cNvPr>
          <p:cNvPicPr>
            <a:picLocks noChangeAspect="1"/>
          </p:cNvPicPr>
          <p:nvPr/>
        </p:nvPicPr>
        <p:blipFill>
          <a:blip r:embed="rId6"/>
          <a:stretch>
            <a:fillRect/>
          </a:stretch>
        </p:blipFill>
        <p:spPr>
          <a:xfrm>
            <a:off x="5234404" y="5482954"/>
            <a:ext cx="5260241" cy="440513"/>
          </a:xfrm>
          <a:prstGeom prst="rect">
            <a:avLst/>
          </a:prstGeom>
          <a:ln>
            <a:solidFill>
              <a:srgbClr val="00144A"/>
            </a:solidFill>
          </a:ln>
        </p:spPr>
      </p:pic>
      <p:sp>
        <p:nvSpPr>
          <p:cNvPr id="6" name="TextBox 5">
            <a:extLst>
              <a:ext uri="{FF2B5EF4-FFF2-40B4-BE49-F238E27FC236}">
                <a16:creationId xmlns:a16="http://schemas.microsoft.com/office/drawing/2014/main" id="{FDBC4DF1-7620-4320-8CDA-92D8706117D7}"/>
              </a:ext>
            </a:extLst>
          </p:cNvPr>
          <p:cNvSpPr txBox="1"/>
          <p:nvPr/>
        </p:nvSpPr>
        <p:spPr>
          <a:xfrm>
            <a:off x="476761" y="1663770"/>
            <a:ext cx="3984283" cy="4039440"/>
          </a:xfrm>
          <a:prstGeom prst="rect">
            <a:avLst/>
          </a:prstGeom>
          <a:noFill/>
        </p:spPr>
        <p:txBody>
          <a:bodyPr wrap="square" lIns="0" tIns="0" rIns="0" bIns="0" rtlCol="0">
            <a:noAutofit/>
          </a:bodyPr>
          <a:lstStyle/>
          <a:p>
            <a:pPr marL="347472" indent="-347472">
              <a:buClr>
                <a:srgbClr val="0070F2"/>
              </a:buClr>
              <a:buSzPct val="100000"/>
              <a:buFontTx/>
              <a:buAutoNum type="arabicPeriod"/>
            </a:pPr>
            <a:r>
              <a:rPr lang="en-US" sz="1400">
                <a:latin typeface="+mn-lt"/>
              </a:rPr>
              <a:t>Check if all required fields (*) are filled out. </a:t>
            </a:r>
          </a:p>
          <a:p>
            <a:pPr marL="347472" indent="-347472">
              <a:buClr>
                <a:srgbClr val="0070F2"/>
              </a:buClr>
              <a:buSzPct val="100000"/>
              <a:buFontTx/>
              <a:buAutoNum type="arabicPeriod"/>
            </a:pPr>
            <a:r>
              <a:rPr lang="en-US" sz="1400">
                <a:latin typeface="+mn-lt"/>
              </a:rPr>
              <a:t>At header level, please review the delivery date applicable to all shipped lines.</a:t>
            </a:r>
          </a:p>
          <a:p>
            <a:pPr marL="347472" indent="-347472">
              <a:buClr>
                <a:srgbClr val="0070F2"/>
              </a:buClr>
              <a:buSzPct val="100000"/>
              <a:buFontTx/>
              <a:buAutoNum type="arabicPeriod"/>
            </a:pPr>
            <a:r>
              <a:rPr lang="en-US" sz="1400">
                <a:latin typeface="+mn-lt"/>
              </a:rPr>
              <a:t>At line level, check the shipped quantity.</a:t>
            </a:r>
          </a:p>
          <a:p>
            <a:pPr marL="347472" indent="-347472">
              <a:buClr>
                <a:srgbClr val="0070F2"/>
              </a:buClr>
              <a:buSzPct val="100000"/>
              <a:buFontTx/>
              <a:buAutoNum type="arabicPeriod"/>
            </a:pPr>
            <a:r>
              <a:rPr lang="en-US" sz="1400">
                <a:latin typeface="+mn-lt"/>
              </a:rPr>
              <a:t>Click </a:t>
            </a:r>
            <a:r>
              <a:rPr lang="en-US" sz="1400" b="1">
                <a:latin typeface="+mn-lt"/>
              </a:rPr>
              <a:t>Next</a:t>
            </a:r>
            <a:r>
              <a:rPr lang="en-US" sz="1400">
                <a:latin typeface="+mn-lt"/>
              </a:rPr>
              <a:t>.</a:t>
            </a:r>
          </a:p>
          <a:p>
            <a:pPr marL="347472" indent="-347472">
              <a:buClr>
                <a:srgbClr val="0070F2"/>
              </a:buClr>
              <a:buSzPct val="100000"/>
              <a:buFontTx/>
              <a:buAutoNum type="arabicPeriod"/>
            </a:pPr>
            <a:r>
              <a:rPr lang="en-US" sz="1400">
                <a:latin typeface="+mn-lt"/>
              </a:rPr>
              <a:t>Click </a:t>
            </a:r>
            <a:r>
              <a:rPr lang="en-US" sz="1400" b="1">
                <a:latin typeface="+mn-lt"/>
              </a:rPr>
              <a:t>Submit</a:t>
            </a:r>
            <a:r>
              <a:rPr lang="en-US" sz="1400">
                <a:latin typeface="+mn-lt"/>
              </a:rPr>
              <a:t> to send ASN to the customer. </a:t>
            </a:r>
          </a:p>
          <a:p>
            <a:pPr marL="347472" indent="-347472">
              <a:buClr>
                <a:srgbClr val="0070F2"/>
              </a:buClr>
              <a:buSzPct val="100000"/>
              <a:buFontTx/>
              <a:buAutoNum type="arabicPeriod"/>
            </a:pPr>
            <a:r>
              <a:rPr lang="en-US" sz="1400">
                <a:latin typeface="+mn-lt"/>
              </a:rPr>
              <a:t>In case there is information to be edited, click </a:t>
            </a:r>
            <a:r>
              <a:rPr lang="en-US" sz="1400" b="1">
                <a:latin typeface="+mn-lt"/>
              </a:rPr>
              <a:t>Previous</a:t>
            </a:r>
            <a:r>
              <a:rPr lang="en-US" sz="1400">
                <a:latin typeface="+mn-lt"/>
              </a:rPr>
              <a:t>.</a:t>
            </a:r>
          </a:p>
          <a:p>
            <a:pPr marL="347472" indent="-347472">
              <a:buClr>
                <a:srgbClr val="0070F2"/>
              </a:buClr>
              <a:buSzPct val="100000"/>
              <a:buFontTx/>
              <a:buAutoNum type="arabicPeriod"/>
            </a:pPr>
            <a:endParaRPr lang="en-US" sz="1400">
              <a:latin typeface="+mn-lt"/>
            </a:endParaRPr>
          </a:p>
          <a:p>
            <a:pPr>
              <a:spcBef>
                <a:spcPts val="600"/>
              </a:spcBef>
              <a:buClr>
                <a:srgbClr val="0070F2"/>
              </a:buClr>
              <a:buSzPct val="100000"/>
            </a:pPr>
            <a:r>
              <a:rPr lang="en-US" sz="1400" b="1">
                <a:solidFill>
                  <a:srgbClr val="0070F2"/>
                </a:solidFill>
                <a:latin typeface="+mn-lt"/>
              </a:rPr>
              <a:t>Note:</a:t>
            </a:r>
            <a:r>
              <a:rPr lang="en-US" sz="1400">
                <a:solidFill>
                  <a:srgbClr val="0070F2"/>
                </a:solidFill>
                <a:latin typeface="+mn-lt"/>
              </a:rPr>
              <a:t> </a:t>
            </a:r>
            <a:r>
              <a:rPr lang="en-US" sz="1400">
                <a:latin typeface="+mn-lt"/>
              </a:rPr>
              <a:t>After submitting your shipping notice, the Order Status will be updated to shipped (if fully shipped), or partially shipped. </a:t>
            </a:r>
          </a:p>
          <a:p>
            <a:pPr>
              <a:spcBef>
                <a:spcPts val="600"/>
              </a:spcBef>
              <a:buClr>
                <a:srgbClr val="0070F2"/>
              </a:buClr>
              <a:buSzPct val="100000"/>
            </a:pPr>
            <a:endParaRPr lang="en-US" sz="1400">
              <a:latin typeface="+mn-lt"/>
            </a:endParaRPr>
          </a:p>
          <a:p>
            <a:pPr>
              <a:spcBef>
                <a:spcPts val="600"/>
              </a:spcBef>
              <a:buClr>
                <a:srgbClr val="0070F2"/>
              </a:buClr>
              <a:buSzPct val="120000"/>
            </a:pPr>
            <a:r>
              <a:rPr lang="en-US" sz="1400">
                <a:latin typeface="+mn-lt"/>
              </a:rPr>
              <a:t>The customer may validate the Unit of Measure (UOM) value entered by the supplier during the online ship notice creation to avoid failures on the customer backend system.</a:t>
            </a:r>
          </a:p>
          <a:p>
            <a:pPr marL="347472" indent="-347472">
              <a:buClr>
                <a:srgbClr val="0070F2"/>
              </a:buClr>
              <a:buSzPct val="120000"/>
            </a:pPr>
            <a:endParaRPr lang="en-US" sz="1400">
              <a:latin typeface="+mn-lt"/>
            </a:endParaRPr>
          </a:p>
        </p:txBody>
      </p:sp>
      <p:sp>
        <p:nvSpPr>
          <p:cNvPr id="19" name="Title">
            <a:extLst>
              <a:ext uri="{FF2B5EF4-FFF2-40B4-BE49-F238E27FC236}">
                <a16:creationId xmlns:a16="http://schemas.microsoft.com/office/drawing/2014/main" id="{11BAFA3E-0005-446B-B369-846F3E8D7E32}"/>
              </a:ext>
            </a:extLst>
          </p:cNvPr>
          <p:cNvSpPr txBox="1">
            <a:spLocks/>
          </p:cNvSpPr>
          <p:nvPr/>
        </p:nvSpPr>
        <p:spPr bwMode="black">
          <a:xfrm>
            <a:off x="505325" y="429975"/>
            <a:ext cx="11180652" cy="676932"/>
          </a:xfrm>
          <a:prstGeom prst="rect">
            <a:avLst/>
          </a:prstGeom>
        </p:spPr>
        <p:txBody>
          <a:bodyPr vert="horz" wrap="square" lIns="0" tIns="0" rIns="0" bIns="0" rtlCol="0" anchor="ctr" anchorCtr="0">
            <a:noAutofit/>
          </a:bodyPr>
          <a:lstStyle>
            <a:lvl1pPr algn="l" defTabSz="1088231" rtl="0" eaLnBrk="1" latinLnBrk="0" hangingPunct="1">
              <a:spcBef>
                <a:spcPct val="0"/>
              </a:spcBef>
              <a:buNone/>
              <a:defRPr sz="4399" b="1" kern="1200" baseline="0">
                <a:solidFill>
                  <a:schemeClr val="tx1"/>
                </a:solidFill>
                <a:latin typeface="+mj-lt"/>
                <a:ea typeface="+mj-ea"/>
                <a:cs typeface="+mj-cs"/>
              </a:defRPr>
            </a:lvl1pPr>
          </a:lstStyle>
          <a:p>
            <a:endParaRPr lang="en-US" sz="2200">
              <a:solidFill>
                <a:srgbClr val="0070F2"/>
              </a:solidFill>
            </a:endParaRPr>
          </a:p>
        </p:txBody>
      </p:sp>
      <p:sp>
        <p:nvSpPr>
          <p:cNvPr id="10" name="Title 9">
            <a:extLst>
              <a:ext uri="{FF2B5EF4-FFF2-40B4-BE49-F238E27FC236}">
                <a16:creationId xmlns:a16="http://schemas.microsoft.com/office/drawing/2014/main" id="{1ACF56E2-A07C-AF6C-04D2-8171F69FF251}"/>
              </a:ext>
            </a:extLst>
          </p:cNvPr>
          <p:cNvSpPr>
            <a:spLocks noGrp="1"/>
          </p:cNvSpPr>
          <p:nvPr>
            <p:ph type="title"/>
          </p:nvPr>
        </p:nvSpPr>
        <p:spPr>
          <a:xfrm>
            <a:off x="503870" y="504000"/>
            <a:ext cx="11183564" cy="738664"/>
          </a:xfrm>
        </p:spPr>
        <p:txBody>
          <a:bodyPr/>
          <a:lstStyle/>
          <a:p>
            <a:r>
              <a:rPr lang="en-US" sz="2400"/>
              <a:t>Advanced Shipping Notification</a:t>
            </a:r>
            <a:br>
              <a:rPr lang="en-US" sz="2400"/>
            </a:br>
            <a:r>
              <a:rPr lang="en-US" sz="2400">
                <a:solidFill>
                  <a:srgbClr val="0070F2"/>
                </a:solidFill>
              </a:rPr>
              <a:t>Individual PO Management – Submit the Final Document</a:t>
            </a:r>
            <a:endParaRPr lang="en-US" sz="2400"/>
          </a:p>
        </p:txBody>
      </p:sp>
      <p:sp>
        <p:nvSpPr>
          <p:cNvPr id="2" name="Oval 1">
            <a:extLst>
              <a:ext uri="{FF2B5EF4-FFF2-40B4-BE49-F238E27FC236}">
                <a16:creationId xmlns:a16="http://schemas.microsoft.com/office/drawing/2014/main" id="{A959EC0D-664C-3241-5E77-919C228758C5}"/>
              </a:ext>
            </a:extLst>
          </p:cNvPr>
          <p:cNvSpPr/>
          <p:nvPr/>
        </p:nvSpPr>
        <p:spPr bwMode="gray">
          <a:xfrm>
            <a:off x="5289178" y="1734945"/>
            <a:ext cx="228600" cy="228600"/>
          </a:xfrm>
          <a:prstGeom prst="ellipse">
            <a:avLst/>
          </a:prstGeom>
          <a:solidFill>
            <a:srgbClr val="0070F2"/>
          </a:solidFill>
          <a:ln w="6350" algn="ctr">
            <a:solidFill>
              <a:srgbClr val="0070F2"/>
            </a:solidFill>
            <a:miter lim="800000"/>
            <a:headEnd/>
            <a:tailEnd/>
          </a:ln>
        </p:spPr>
        <p:txBody>
          <a:bodyPr lIns="89977" tIns="71981" rIns="89977" bIns="71981" rtlCol="0" anchor="ctr"/>
          <a:lstStyle/>
          <a:p>
            <a:pPr algn="ctr" fontAlgn="base">
              <a:spcBef>
                <a:spcPct val="50000"/>
              </a:spcBef>
              <a:spcAft>
                <a:spcPct val="0"/>
              </a:spcAft>
              <a:buClr>
                <a:srgbClr val="F0AB00"/>
              </a:buClr>
              <a:buSzPct val="80000"/>
            </a:pPr>
            <a:r>
              <a:rPr lang="en-US" sz="1200" kern="0">
                <a:solidFill>
                  <a:schemeClr val="bg1"/>
                </a:solidFill>
                <a:latin typeface="+mn-lt"/>
                <a:ea typeface="Arial Unicode MS" pitchFamily="34" charset="-128"/>
                <a:cs typeface="Arial Unicode MS" pitchFamily="34" charset="-128"/>
              </a:rPr>
              <a:t>1</a:t>
            </a:r>
          </a:p>
        </p:txBody>
      </p:sp>
      <p:sp>
        <p:nvSpPr>
          <p:cNvPr id="7" name="Oval 6">
            <a:extLst>
              <a:ext uri="{FF2B5EF4-FFF2-40B4-BE49-F238E27FC236}">
                <a16:creationId xmlns:a16="http://schemas.microsoft.com/office/drawing/2014/main" id="{363AEF07-E37A-4E8D-0C2A-2FCA2F566BAC}"/>
              </a:ext>
            </a:extLst>
          </p:cNvPr>
          <p:cNvSpPr/>
          <p:nvPr/>
        </p:nvSpPr>
        <p:spPr bwMode="gray">
          <a:xfrm>
            <a:off x="5508402" y="3082692"/>
            <a:ext cx="228600" cy="228600"/>
          </a:xfrm>
          <a:prstGeom prst="ellipse">
            <a:avLst/>
          </a:prstGeom>
          <a:solidFill>
            <a:srgbClr val="0070F2"/>
          </a:solidFill>
          <a:ln w="6350" algn="ctr">
            <a:solidFill>
              <a:srgbClr val="0070F2"/>
            </a:solidFill>
            <a:miter lim="800000"/>
            <a:headEnd/>
            <a:tailEnd/>
          </a:ln>
        </p:spPr>
        <p:txBody>
          <a:bodyPr lIns="89977" tIns="71981" rIns="89977" bIns="71981" rtlCol="0" anchor="ctr"/>
          <a:lstStyle/>
          <a:p>
            <a:pPr algn="ctr" fontAlgn="base">
              <a:spcBef>
                <a:spcPct val="50000"/>
              </a:spcBef>
              <a:spcAft>
                <a:spcPct val="0"/>
              </a:spcAft>
              <a:buClr>
                <a:srgbClr val="F0AB00"/>
              </a:buClr>
              <a:buSzPct val="80000"/>
            </a:pPr>
            <a:r>
              <a:rPr lang="en-US" sz="1200" kern="0">
                <a:solidFill>
                  <a:schemeClr val="bg1"/>
                </a:solidFill>
                <a:latin typeface="+mn-lt"/>
                <a:ea typeface="Arial Unicode MS" pitchFamily="34" charset="-128"/>
                <a:cs typeface="Arial Unicode MS" pitchFamily="34" charset="-128"/>
              </a:rPr>
              <a:t>2</a:t>
            </a:r>
          </a:p>
        </p:txBody>
      </p:sp>
      <p:sp>
        <p:nvSpPr>
          <p:cNvPr id="11" name="Oval 10">
            <a:extLst>
              <a:ext uri="{FF2B5EF4-FFF2-40B4-BE49-F238E27FC236}">
                <a16:creationId xmlns:a16="http://schemas.microsoft.com/office/drawing/2014/main" id="{92C62ECA-1167-1981-0769-9005FA27CB5C}"/>
              </a:ext>
            </a:extLst>
          </p:cNvPr>
          <p:cNvSpPr/>
          <p:nvPr/>
        </p:nvSpPr>
        <p:spPr bwMode="gray">
          <a:xfrm>
            <a:off x="5508402" y="3779854"/>
            <a:ext cx="228600" cy="228600"/>
          </a:xfrm>
          <a:prstGeom prst="ellipse">
            <a:avLst/>
          </a:prstGeom>
          <a:solidFill>
            <a:srgbClr val="0070F2"/>
          </a:solidFill>
          <a:ln w="6350" algn="ctr">
            <a:solidFill>
              <a:srgbClr val="0070F2"/>
            </a:solidFill>
            <a:miter lim="800000"/>
            <a:headEnd/>
            <a:tailEnd/>
          </a:ln>
        </p:spPr>
        <p:txBody>
          <a:bodyPr lIns="89977" tIns="71981" rIns="89977" bIns="71981" rtlCol="0" anchor="ctr"/>
          <a:lstStyle/>
          <a:p>
            <a:pPr algn="ctr" fontAlgn="base">
              <a:spcBef>
                <a:spcPct val="50000"/>
              </a:spcBef>
              <a:spcAft>
                <a:spcPct val="0"/>
              </a:spcAft>
              <a:buClr>
                <a:srgbClr val="F0AB00"/>
              </a:buClr>
              <a:buSzPct val="80000"/>
            </a:pPr>
            <a:r>
              <a:rPr lang="en-US" sz="1200" kern="0">
                <a:solidFill>
                  <a:schemeClr val="bg1"/>
                </a:solidFill>
                <a:latin typeface="+mn-lt"/>
                <a:ea typeface="Arial Unicode MS" pitchFamily="34" charset="-128"/>
                <a:cs typeface="Arial Unicode MS" pitchFamily="34" charset="-128"/>
              </a:rPr>
              <a:t>3</a:t>
            </a:r>
          </a:p>
        </p:txBody>
      </p:sp>
      <p:sp>
        <p:nvSpPr>
          <p:cNvPr id="13" name="Oval 12">
            <a:extLst>
              <a:ext uri="{FF2B5EF4-FFF2-40B4-BE49-F238E27FC236}">
                <a16:creationId xmlns:a16="http://schemas.microsoft.com/office/drawing/2014/main" id="{0415B792-9CC0-0A67-217A-B5B82E0E064B}"/>
              </a:ext>
            </a:extLst>
          </p:cNvPr>
          <p:cNvSpPr/>
          <p:nvPr/>
        </p:nvSpPr>
        <p:spPr bwMode="gray">
          <a:xfrm>
            <a:off x="9289113" y="4693682"/>
            <a:ext cx="228600" cy="228600"/>
          </a:xfrm>
          <a:prstGeom prst="ellipse">
            <a:avLst/>
          </a:prstGeom>
          <a:solidFill>
            <a:srgbClr val="0070F2"/>
          </a:solidFill>
          <a:ln w="6350" algn="ctr">
            <a:solidFill>
              <a:srgbClr val="0070F2"/>
            </a:solidFill>
            <a:miter lim="800000"/>
            <a:headEnd/>
            <a:tailEnd/>
          </a:ln>
        </p:spPr>
        <p:txBody>
          <a:bodyPr lIns="89977" tIns="71981" rIns="89977" bIns="71981" rtlCol="0" anchor="ctr"/>
          <a:lstStyle/>
          <a:p>
            <a:pPr algn="ctr" fontAlgn="base">
              <a:spcBef>
                <a:spcPct val="50000"/>
              </a:spcBef>
              <a:spcAft>
                <a:spcPct val="0"/>
              </a:spcAft>
              <a:buClr>
                <a:srgbClr val="F0AB00"/>
              </a:buClr>
              <a:buSzPct val="80000"/>
            </a:pPr>
            <a:r>
              <a:rPr lang="en-US" sz="1200" kern="0">
                <a:solidFill>
                  <a:schemeClr val="bg1"/>
                </a:solidFill>
                <a:latin typeface="+mn-lt"/>
                <a:ea typeface="Arial Unicode MS" pitchFamily="34" charset="-128"/>
                <a:cs typeface="Arial Unicode MS" pitchFamily="34" charset="-128"/>
              </a:rPr>
              <a:t>4</a:t>
            </a:r>
          </a:p>
        </p:txBody>
      </p:sp>
      <p:sp>
        <p:nvSpPr>
          <p:cNvPr id="17" name="Oval 16">
            <a:extLst>
              <a:ext uri="{FF2B5EF4-FFF2-40B4-BE49-F238E27FC236}">
                <a16:creationId xmlns:a16="http://schemas.microsoft.com/office/drawing/2014/main" id="{7AA6B183-248E-2D5B-10DF-6598EEB22366}"/>
              </a:ext>
            </a:extLst>
          </p:cNvPr>
          <p:cNvSpPr/>
          <p:nvPr/>
        </p:nvSpPr>
        <p:spPr bwMode="gray">
          <a:xfrm>
            <a:off x="8318925" y="5323700"/>
            <a:ext cx="228600" cy="228600"/>
          </a:xfrm>
          <a:prstGeom prst="ellipse">
            <a:avLst/>
          </a:prstGeom>
          <a:solidFill>
            <a:srgbClr val="0070F2"/>
          </a:solidFill>
          <a:ln w="6350" algn="ctr">
            <a:solidFill>
              <a:srgbClr val="0070F2"/>
            </a:solidFill>
            <a:miter lim="800000"/>
            <a:headEnd/>
            <a:tailEnd/>
          </a:ln>
        </p:spPr>
        <p:txBody>
          <a:bodyPr lIns="89977" tIns="71981" rIns="89977" bIns="71981" rtlCol="0" anchor="ctr"/>
          <a:lstStyle/>
          <a:p>
            <a:pPr algn="ctr" fontAlgn="base">
              <a:spcBef>
                <a:spcPct val="50000"/>
              </a:spcBef>
              <a:spcAft>
                <a:spcPct val="0"/>
              </a:spcAft>
              <a:buClr>
                <a:srgbClr val="F0AB00"/>
              </a:buClr>
              <a:buSzPct val="80000"/>
            </a:pPr>
            <a:r>
              <a:rPr lang="en-US" sz="1200" kern="0">
                <a:solidFill>
                  <a:schemeClr val="bg1"/>
                </a:solidFill>
                <a:latin typeface="+mn-lt"/>
                <a:ea typeface="Arial Unicode MS" pitchFamily="34" charset="-128"/>
                <a:cs typeface="Arial Unicode MS" pitchFamily="34" charset="-128"/>
              </a:rPr>
              <a:t>5</a:t>
            </a:r>
          </a:p>
        </p:txBody>
      </p:sp>
      <p:sp>
        <p:nvSpPr>
          <p:cNvPr id="20" name="Oval 19">
            <a:extLst>
              <a:ext uri="{FF2B5EF4-FFF2-40B4-BE49-F238E27FC236}">
                <a16:creationId xmlns:a16="http://schemas.microsoft.com/office/drawing/2014/main" id="{9BC03531-88CA-7FAE-DD66-336B1342E067}"/>
              </a:ext>
            </a:extLst>
          </p:cNvPr>
          <p:cNvSpPr/>
          <p:nvPr/>
        </p:nvSpPr>
        <p:spPr bwMode="gray">
          <a:xfrm>
            <a:off x="6140910" y="5323700"/>
            <a:ext cx="228600" cy="228600"/>
          </a:xfrm>
          <a:prstGeom prst="ellipse">
            <a:avLst/>
          </a:prstGeom>
          <a:solidFill>
            <a:srgbClr val="0070F2"/>
          </a:solidFill>
          <a:ln w="6350" algn="ctr">
            <a:solidFill>
              <a:srgbClr val="0070F2"/>
            </a:solidFill>
            <a:miter lim="800000"/>
            <a:headEnd/>
            <a:tailEnd/>
          </a:ln>
        </p:spPr>
        <p:txBody>
          <a:bodyPr lIns="89977" tIns="71981" rIns="89977" bIns="71981" rtlCol="0" anchor="ctr"/>
          <a:lstStyle/>
          <a:p>
            <a:pPr algn="ctr" fontAlgn="base">
              <a:spcBef>
                <a:spcPct val="50000"/>
              </a:spcBef>
              <a:spcAft>
                <a:spcPct val="0"/>
              </a:spcAft>
              <a:buClr>
                <a:srgbClr val="F0AB00"/>
              </a:buClr>
              <a:buSzPct val="80000"/>
            </a:pPr>
            <a:r>
              <a:rPr lang="en-US" sz="1200" kern="0">
                <a:solidFill>
                  <a:schemeClr val="bg1"/>
                </a:solidFill>
                <a:latin typeface="+mn-lt"/>
                <a:ea typeface="Arial Unicode MS" pitchFamily="34" charset="-128"/>
                <a:cs typeface="Arial Unicode MS" pitchFamily="34" charset="-128"/>
              </a:rPr>
              <a:t>6</a:t>
            </a:r>
          </a:p>
        </p:txBody>
      </p:sp>
    </p:spTree>
    <p:extLst>
      <p:ext uri="{BB962C8B-B14F-4D97-AF65-F5344CB8AC3E}">
        <p14:creationId xmlns:p14="http://schemas.microsoft.com/office/powerpoint/2010/main" val="372044186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01475B8E-02E8-64E5-AC49-6D01E4236379}"/>
              </a:ext>
            </a:extLst>
          </p:cNvPr>
          <p:cNvPicPr>
            <a:picLocks noChangeAspect="1"/>
          </p:cNvPicPr>
          <p:nvPr/>
        </p:nvPicPr>
        <p:blipFill>
          <a:blip r:embed="rId3"/>
          <a:stretch>
            <a:fillRect/>
          </a:stretch>
        </p:blipFill>
        <p:spPr>
          <a:xfrm>
            <a:off x="7102950" y="818682"/>
            <a:ext cx="1236549" cy="3641328"/>
          </a:xfrm>
          <a:prstGeom prst="rect">
            <a:avLst/>
          </a:prstGeom>
          <a:ln>
            <a:solidFill>
              <a:srgbClr val="00144A"/>
            </a:solidFill>
          </a:ln>
        </p:spPr>
      </p:pic>
      <p:pic>
        <p:nvPicPr>
          <p:cNvPr id="11" name="Picture 10">
            <a:extLst>
              <a:ext uri="{FF2B5EF4-FFF2-40B4-BE49-F238E27FC236}">
                <a16:creationId xmlns:a16="http://schemas.microsoft.com/office/drawing/2014/main" id="{2642DE53-96EA-8520-5C5A-95BCD96B9C91}"/>
              </a:ext>
            </a:extLst>
          </p:cNvPr>
          <p:cNvPicPr>
            <a:picLocks noChangeAspect="1"/>
          </p:cNvPicPr>
          <p:nvPr/>
        </p:nvPicPr>
        <p:blipFill>
          <a:blip r:embed="rId4"/>
          <a:stretch>
            <a:fillRect/>
          </a:stretch>
        </p:blipFill>
        <p:spPr>
          <a:xfrm>
            <a:off x="8702289" y="811822"/>
            <a:ext cx="1585774" cy="1122973"/>
          </a:xfrm>
          <a:prstGeom prst="rect">
            <a:avLst/>
          </a:prstGeom>
          <a:ln>
            <a:solidFill>
              <a:srgbClr val="00144A"/>
            </a:solidFill>
          </a:ln>
        </p:spPr>
      </p:pic>
      <p:pic>
        <p:nvPicPr>
          <p:cNvPr id="15" name="Picture 14">
            <a:extLst>
              <a:ext uri="{FF2B5EF4-FFF2-40B4-BE49-F238E27FC236}">
                <a16:creationId xmlns:a16="http://schemas.microsoft.com/office/drawing/2014/main" id="{0CD27EDE-B0F0-11FD-3C85-5EEDA5ECD7A0}"/>
              </a:ext>
            </a:extLst>
          </p:cNvPr>
          <p:cNvPicPr>
            <a:picLocks noChangeAspect="1"/>
          </p:cNvPicPr>
          <p:nvPr/>
        </p:nvPicPr>
        <p:blipFill>
          <a:blip r:embed="rId5"/>
          <a:stretch>
            <a:fillRect/>
          </a:stretch>
        </p:blipFill>
        <p:spPr>
          <a:xfrm>
            <a:off x="8702289" y="2382131"/>
            <a:ext cx="2240349" cy="1495907"/>
          </a:xfrm>
          <a:prstGeom prst="rect">
            <a:avLst/>
          </a:prstGeom>
          <a:ln>
            <a:solidFill>
              <a:srgbClr val="00144A"/>
            </a:solidFill>
          </a:ln>
        </p:spPr>
      </p:pic>
      <p:pic>
        <p:nvPicPr>
          <p:cNvPr id="18" name="Picture 17">
            <a:extLst>
              <a:ext uri="{FF2B5EF4-FFF2-40B4-BE49-F238E27FC236}">
                <a16:creationId xmlns:a16="http://schemas.microsoft.com/office/drawing/2014/main" id="{B266BDD7-0094-DA74-7FF2-2387CC797AB4}"/>
              </a:ext>
            </a:extLst>
          </p:cNvPr>
          <p:cNvPicPr>
            <a:picLocks noChangeAspect="1"/>
          </p:cNvPicPr>
          <p:nvPr/>
        </p:nvPicPr>
        <p:blipFill>
          <a:blip r:embed="rId6"/>
          <a:stretch>
            <a:fillRect/>
          </a:stretch>
        </p:blipFill>
        <p:spPr>
          <a:xfrm>
            <a:off x="8734733" y="4356974"/>
            <a:ext cx="2240349" cy="833253"/>
          </a:xfrm>
          <a:prstGeom prst="rect">
            <a:avLst/>
          </a:prstGeom>
          <a:ln>
            <a:solidFill>
              <a:srgbClr val="00144A"/>
            </a:solidFill>
          </a:ln>
        </p:spPr>
      </p:pic>
      <p:sp>
        <p:nvSpPr>
          <p:cNvPr id="10" name="TextBox 9"/>
          <p:cNvSpPr txBox="1"/>
          <p:nvPr/>
        </p:nvSpPr>
        <p:spPr>
          <a:xfrm>
            <a:off x="572800" y="1370236"/>
            <a:ext cx="5889346" cy="5015213"/>
          </a:xfrm>
          <a:prstGeom prst="rect">
            <a:avLst/>
          </a:prstGeom>
          <a:noFill/>
        </p:spPr>
        <p:txBody>
          <a:bodyPr wrap="square" lIns="0" tIns="0" rIns="0" bIns="0" rtlCol="0" anchor="t">
            <a:noAutofit/>
          </a:bodyPr>
          <a:lstStyle/>
          <a:p>
            <a:pPr>
              <a:lnSpc>
                <a:spcPts val="1699"/>
              </a:lnSpc>
              <a:spcAft>
                <a:spcPts val="600"/>
              </a:spcAft>
              <a:buClr>
                <a:srgbClr val="F0AB00"/>
              </a:buClr>
              <a:buSzPct val="120000"/>
            </a:pPr>
            <a:r>
              <a:rPr lang="en-US" sz="1400">
                <a:latin typeface="+mn-lt"/>
              </a:rPr>
              <a:t>You can </a:t>
            </a:r>
            <a:r>
              <a:rPr lang="en-US" sz="1400" b="1">
                <a:latin typeface="+mn-lt"/>
              </a:rPr>
              <a:t>cancel</a:t>
            </a:r>
            <a:r>
              <a:rPr lang="en-US" sz="1400">
                <a:latin typeface="+mn-lt"/>
              </a:rPr>
              <a:t> or </a:t>
            </a:r>
            <a:r>
              <a:rPr lang="en-US" sz="1400" b="1">
                <a:latin typeface="+mn-lt"/>
              </a:rPr>
              <a:t>modify</a:t>
            </a:r>
            <a:r>
              <a:rPr lang="en-US" sz="1400">
                <a:latin typeface="+mn-lt"/>
              </a:rPr>
              <a:t> a ship notice by using the </a:t>
            </a:r>
            <a:r>
              <a:rPr lang="en-US" sz="1400" b="1">
                <a:latin typeface="+mn-lt"/>
              </a:rPr>
              <a:t>Cancel </a:t>
            </a:r>
            <a:r>
              <a:rPr lang="en-US" sz="1400">
                <a:latin typeface="+mn-lt"/>
              </a:rPr>
              <a:t>or</a:t>
            </a:r>
            <a:r>
              <a:rPr lang="en-US" sz="1400" b="1">
                <a:latin typeface="+mn-lt"/>
              </a:rPr>
              <a:t> Edit </a:t>
            </a:r>
            <a:r>
              <a:rPr lang="en-US" sz="1400">
                <a:latin typeface="+mn-lt"/>
              </a:rPr>
              <a:t>link at the top of the ship notice details page.</a:t>
            </a:r>
          </a:p>
          <a:p>
            <a:pPr>
              <a:lnSpc>
                <a:spcPts val="1699"/>
              </a:lnSpc>
              <a:spcAft>
                <a:spcPts val="600"/>
              </a:spcAft>
              <a:buClr>
                <a:srgbClr val="F0AB00"/>
              </a:buClr>
              <a:buSzPct val="120000"/>
            </a:pPr>
            <a:r>
              <a:rPr lang="en-US" sz="1400">
                <a:latin typeface="+mn-lt"/>
              </a:rPr>
              <a:t>You can </a:t>
            </a:r>
            <a:r>
              <a:rPr lang="en-US" sz="1400" b="1">
                <a:latin typeface="+mn-lt"/>
              </a:rPr>
              <a:t>edit</a:t>
            </a:r>
            <a:r>
              <a:rPr lang="en-US" sz="1400">
                <a:latin typeface="+mn-lt"/>
              </a:rPr>
              <a:t> a ship notice that has a status of </a:t>
            </a:r>
            <a:r>
              <a:rPr lang="en-US" sz="1400" b="1">
                <a:latin typeface="+mn-lt"/>
              </a:rPr>
              <a:t>Sent</a:t>
            </a:r>
            <a:r>
              <a:rPr lang="en-US" sz="1400">
                <a:latin typeface="+mn-lt"/>
              </a:rPr>
              <a:t> only if your customer allows it.</a:t>
            </a:r>
          </a:p>
          <a:p>
            <a:pPr>
              <a:lnSpc>
                <a:spcPts val="1699"/>
              </a:lnSpc>
              <a:spcAft>
                <a:spcPts val="600"/>
              </a:spcAft>
              <a:buClr>
                <a:srgbClr val="F0AB00"/>
              </a:buClr>
              <a:buSzPct val="120000"/>
            </a:pPr>
            <a:r>
              <a:rPr lang="en-US" sz="1400">
                <a:latin typeface="+mn-lt"/>
              </a:rPr>
              <a:t>You can </a:t>
            </a:r>
            <a:r>
              <a:rPr lang="en-US" sz="1400" b="1">
                <a:latin typeface="+mn-lt"/>
              </a:rPr>
              <a:t>cancel</a:t>
            </a:r>
            <a:r>
              <a:rPr lang="en-US" sz="1400">
                <a:latin typeface="+mn-lt"/>
              </a:rPr>
              <a:t> a ship notice that has a status of </a:t>
            </a:r>
            <a:r>
              <a:rPr lang="en-US" sz="1400" b="1">
                <a:latin typeface="+mn-lt"/>
              </a:rPr>
              <a:t>Sent</a:t>
            </a:r>
            <a:r>
              <a:rPr lang="en-US" sz="1400">
                <a:latin typeface="+mn-lt"/>
              </a:rPr>
              <a:t> only if the following items are both true:</a:t>
            </a:r>
          </a:p>
          <a:p>
            <a:pPr marL="285115" indent="-285115">
              <a:lnSpc>
                <a:spcPts val="1699"/>
              </a:lnSpc>
              <a:spcAft>
                <a:spcPts val="600"/>
              </a:spcAft>
              <a:buClr>
                <a:srgbClr val="0070F2"/>
              </a:buClr>
              <a:buSzPct val="120000"/>
              <a:buFont typeface="Arial" panose="020B0604020202020204" pitchFamily="34" charset="0"/>
              <a:buChar char="•"/>
            </a:pPr>
            <a:r>
              <a:rPr lang="en-US" sz="1400">
                <a:latin typeface="+mn-lt"/>
              </a:rPr>
              <a:t>Its goods receipt is fully reversed on your customer's system.</a:t>
            </a:r>
          </a:p>
          <a:p>
            <a:pPr marL="285115" indent="-285115">
              <a:lnSpc>
                <a:spcPts val="1699"/>
              </a:lnSpc>
              <a:spcAft>
                <a:spcPts val="600"/>
              </a:spcAft>
              <a:buClr>
                <a:srgbClr val="0070F2"/>
              </a:buClr>
              <a:buSzPct val="120000"/>
              <a:buFont typeface="Arial" panose="020B0604020202020204" pitchFamily="34" charset="0"/>
              <a:buChar char="•"/>
            </a:pPr>
            <a:r>
              <a:rPr lang="en-US" sz="1400">
                <a:latin typeface="+mn-lt"/>
              </a:rPr>
              <a:t>It does not have any other related goods receipts</a:t>
            </a:r>
          </a:p>
          <a:p>
            <a:pPr marL="285115" indent="-285115">
              <a:lnSpc>
                <a:spcPts val="1699"/>
              </a:lnSpc>
              <a:spcAft>
                <a:spcPts val="600"/>
              </a:spcAft>
              <a:buClr>
                <a:srgbClr val="0070F2"/>
              </a:buClr>
              <a:buSzPct val="120000"/>
              <a:buFont typeface="Arial" panose="020B0604020202020204" pitchFamily="34" charset="0"/>
              <a:buChar char="•"/>
            </a:pPr>
            <a:endParaRPr lang="en-US" sz="1400">
              <a:latin typeface="+mn-lt"/>
            </a:endParaRPr>
          </a:p>
          <a:p>
            <a:pPr marL="342265" indent="-342265">
              <a:lnSpc>
                <a:spcPts val="1699"/>
              </a:lnSpc>
              <a:spcAft>
                <a:spcPts val="600"/>
              </a:spcAft>
              <a:buClr>
                <a:srgbClr val="0070F2"/>
              </a:buClr>
              <a:buSzPct val="100000"/>
              <a:buAutoNum type="arabicPeriod"/>
            </a:pPr>
            <a:r>
              <a:rPr lang="en-US" sz="1400">
                <a:latin typeface="+mn-lt"/>
              </a:rPr>
              <a:t>Go to </a:t>
            </a:r>
            <a:r>
              <a:rPr lang="en-US" sz="1400" b="1">
                <a:latin typeface="+mn-lt"/>
              </a:rPr>
              <a:t>Fulfillment &gt; Ship Notices </a:t>
            </a:r>
            <a:r>
              <a:rPr lang="en-US" sz="1400">
                <a:latin typeface="+mn-lt"/>
              </a:rPr>
              <a:t>or to </a:t>
            </a:r>
            <a:r>
              <a:rPr lang="en-US" sz="1400" b="1">
                <a:latin typeface="+mn-lt"/>
              </a:rPr>
              <a:t>Ship Notices</a:t>
            </a:r>
            <a:r>
              <a:rPr lang="en-US" sz="1400">
                <a:latin typeface="+mn-lt"/>
              </a:rPr>
              <a:t> workbench tile. </a:t>
            </a:r>
          </a:p>
          <a:p>
            <a:pPr marL="342265" indent="-342265">
              <a:lnSpc>
                <a:spcPts val="1699"/>
              </a:lnSpc>
              <a:spcAft>
                <a:spcPts val="600"/>
              </a:spcAft>
              <a:buClr>
                <a:srgbClr val="0070F2"/>
              </a:buClr>
              <a:buSzPct val="100000"/>
              <a:buAutoNum type="arabicPeriod"/>
            </a:pPr>
            <a:r>
              <a:rPr lang="en-US" sz="1400">
                <a:latin typeface="+mn-lt"/>
              </a:rPr>
              <a:t>Identify the document by using search filters.</a:t>
            </a:r>
          </a:p>
          <a:p>
            <a:pPr marL="342265" indent="-342265">
              <a:lnSpc>
                <a:spcPts val="1699"/>
              </a:lnSpc>
              <a:spcAft>
                <a:spcPts val="600"/>
              </a:spcAft>
              <a:buClr>
                <a:srgbClr val="0070F2"/>
              </a:buClr>
              <a:buSzPct val="100000"/>
              <a:buAutoNum type="arabicPeriod"/>
            </a:pPr>
            <a:r>
              <a:rPr lang="en-US" sz="1400">
                <a:latin typeface="+mn-lt"/>
              </a:rPr>
              <a:t>Open shipping notice that you would like to cancel by clicking on </a:t>
            </a:r>
            <a:r>
              <a:rPr lang="en-US" sz="1400" b="1">
                <a:latin typeface="+mn-lt"/>
              </a:rPr>
              <a:t>Packing Slip ID </a:t>
            </a:r>
            <a:r>
              <a:rPr lang="en-US" sz="1400">
                <a:latin typeface="+mn-lt"/>
              </a:rPr>
              <a:t>number.</a:t>
            </a:r>
          </a:p>
          <a:p>
            <a:pPr marL="342265" indent="-342265">
              <a:lnSpc>
                <a:spcPts val="1699"/>
              </a:lnSpc>
              <a:spcAft>
                <a:spcPts val="600"/>
              </a:spcAft>
              <a:buClr>
                <a:srgbClr val="0070F2"/>
              </a:buClr>
              <a:buSzPct val="100000"/>
              <a:buAutoNum type="arabicPeriod"/>
            </a:pPr>
            <a:r>
              <a:rPr lang="en-US" sz="1400">
                <a:latin typeface="+mn-lt"/>
              </a:rPr>
              <a:t>Click </a:t>
            </a:r>
            <a:r>
              <a:rPr lang="en-US" sz="1400" b="1">
                <a:latin typeface="+mn-lt"/>
              </a:rPr>
              <a:t>Cancel </a:t>
            </a:r>
            <a:r>
              <a:rPr lang="en-US" sz="1400">
                <a:latin typeface="+mn-lt"/>
              </a:rPr>
              <a:t>or</a:t>
            </a:r>
            <a:r>
              <a:rPr lang="en-US" sz="1400" b="1">
                <a:latin typeface="+mn-lt"/>
              </a:rPr>
              <a:t> Edit</a:t>
            </a:r>
            <a:r>
              <a:rPr lang="en-US" sz="1400">
                <a:latin typeface="+mn-lt"/>
              </a:rPr>
              <a:t>.</a:t>
            </a:r>
          </a:p>
          <a:p>
            <a:pPr>
              <a:lnSpc>
                <a:spcPts val="1699"/>
              </a:lnSpc>
              <a:spcAft>
                <a:spcPts val="600"/>
              </a:spcAft>
              <a:buClr>
                <a:srgbClr val="0070F2"/>
              </a:buClr>
              <a:buSzPct val="100000"/>
            </a:pPr>
            <a:r>
              <a:rPr lang="en-US" sz="1400">
                <a:latin typeface="+mn-lt"/>
              </a:rPr>
              <a:t>After ASN cancellation, the items will be visible again in Items to Ship tab and a new shipping notice can be created.</a:t>
            </a:r>
          </a:p>
          <a:p>
            <a:pPr>
              <a:lnSpc>
                <a:spcPts val="1699"/>
              </a:lnSpc>
              <a:spcAft>
                <a:spcPts val="600"/>
              </a:spcAft>
              <a:buClr>
                <a:srgbClr val="F0AB00"/>
              </a:buClr>
              <a:buSzPct val="100000"/>
            </a:pPr>
            <a:r>
              <a:rPr lang="en-US" sz="1400">
                <a:latin typeface="+mn-lt"/>
              </a:rPr>
              <a:t>A ship notice with a fully reversed goods receipt is no longer related to that goods receipt if you cancel the ship notice and create a new ship notice or if you edit the ship notice.</a:t>
            </a:r>
          </a:p>
          <a:p>
            <a:pPr algn="just">
              <a:lnSpc>
                <a:spcPts val="1699"/>
              </a:lnSpc>
              <a:spcAft>
                <a:spcPts val="600"/>
              </a:spcAft>
              <a:buClr>
                <a:srgbClr val="F0AB00"/>
              </a:buClr>
              <a:buSzPct val="120000"/>
            </a:pPr>
            <a:endParaRPr lang="en-US" sz="1200">
              <a:latin typeface="+mn-lt"/>
            </a:endParaRPr>
          </a:p>
          <a:p>
            <a:pPr marL="342265" indent="-342265" algn="just">
              <a:lnSpc>
                <a:spcPts val="1699"/>
              </a:lnSpc>
              <a:spcAft>
                <a:spcPts val="600"/>
              </a:spcAft>
              <a:buClr>
                <a:srgbClr val="F0AB00"/>
              </a:buClr>
              <a:buSzPct val="120000"/>
              <a:buAutoNum type="arabicPeriod"/>
            </a:pPr>
            <a:endParaRPr lang="en-US" sz="1200" b="1">
              <a:latin typeface="+mn-lt"/>
            </a:endParaRPr>
          </a:p>
        </p:txBody>
      </p:sp>
      <p:sp>
        <p:nvSpPr>
          <p:cNvPr id="5" name="Title 4">
            <a:extLst>
              <a:ext uri="{FF2B5EF4-FFF2-40B4-BE49-F238E27FC236}">
                <a16:creationId xmlns:a16="http://schemas.microsoft.com/office/drawing/2014/main" id="{E1B91266-812B-08D1-C6BD-6F3CD031AC5D}"/>
              </a:ext>
            </a:extLst>
          </p:cNvPr>
          <p:cNvSpPr>
            <a:spLocks noGrp="1"/>
          </p:cNvSpPr>
          <p:nvPr>
            <p:ph type="title"/>
          </p:nvPr>
        </p:nvSpPr>
        <p:spPr>
          <a:xfrm>
            <a:off x="503870" y="504000"/>
            <a:ext cx="11183564" cy="738664"/>
          </a:xfrm>
        </p:spPr>
        <p:txBody>
          <a:bodyPr/>
          <a:lstStyle/>
          <a:p>
            <a:r>
              <a:rPr lang="en-US" sz="2400" dirty="0">
                <a:solidFill>
                  <a:schemeClr val="tx1"/>
                </a:solidFill>
              </a:rPr>
              <a:t>Advanced Shipping Notification</a:t>
            </a:r>
            <a:br>
              <a:rPr lang="en-US" sz="2400" dirty="0">
                <a:solidFill>
                  <a:schemeClr val="tx1"/>
                </a:solidFill>
              </a:rPr>
            </a:br>
            <a:r>
              <a:rPr lang="en-US" sz="2400" dirty="0">
                <a:solidFill>
                  <a:srgbClr val="0070F2"/>
                </a:solidFill>
                <a:highlight>
                  <a:srgbClr val="FFFF00"/>
                </a:highlight>
              </a:rPr>
              <a:t>Individual PO Management – Cancel ASN</a:t>
            </a:r>
            <a:endParaRPr lang="en-US" dirty="0">
              <a:highlight>
                <a:srgbClr val="FFFF00"/>
              </a:highlight>
            </a:endParaRPr>
          </a:p>
        </p:txBody>
      </p:sp>
      <p:sp>
        <p:nvSpPr>
          <p:cNvPr id="4" name="Oval 3">
            <a:extLst>
              <a:ext uri="{FF2B5EF4-FFF2-40B4-BE49-F238E27FC236}">
                <a16:creationId xmlns:a16="http://schemas.microsoft.com/office/drawing/2014/main" id="{71C617EC-B572-08CE-C264-6C8E3D684FA1}"/>
              </a:ext>
            </a:extLst>
          </p:cNvPr>
          <p:cNvSpPr/>
          <p:nvPr/>
        </p:nvSpPr>
        <p:spPr bwMode="gray">
          <a:xfrm>
            <a:off x="6842193" y="658423"/>
            <a:ext cx="228600" cy="228600"/>
          </a:xfrm>
          <a:prstGeom prst="ellipse">
            <a:avLst/>
          </a:prstGeom>
          <a:solidFill>
            <a:srgbClr val="0070F2"/>
          </a:solidFill>
          <a:ln w="6350" algn="ctr">
            <a:solidFill>
              <a:srgbClr val="0070F2"/>
            </a:solidFill>
            <a:miter lim="800000"/>
            <a:headEnd/>
            <a:tailEnd/>
          </a:ln>
        </p:spPr>
        <p:txBody>
          <a:bodyPr lIns="89977" tIns="71981" rIns="89977" bIns="71981" rtlCol="0" anchor="ctr"/>
          <a:lstStyle/>
          <a:p>
            <a:pPr algn="ctr" fontAlgn="base">
              <a:spcBef>
                <a:spcPct val="50000"/>
              </a:spcBef>
              <a:spcAft>
                <a:spcPct val="0"/>
              </a:spcAft>
              <a:buClr>
                <a:srgbClr val="F0AB00"/>
              </a:buClr>
              <a:buSzPct val="80000"/>
            </a:pPr>
            <a:r>
              <a:rPr lang="en-US" sz="1200" kern="0">
                <a:solidFill>
                  <a:schemeClr val="bg1"/>
                </a:solidFill>
                <a:latin typeface="+mn-lt"/>
                <a:ea typeface="Arial Unicode MS" pitchFamily="34" charset="-128"/>
                <a:cs typeface="Arial Unicode MS" pitchFamily="34" charset="-128"/>
              </a:rPr>
              <a:t>1</a:t>
            </a:r>
          </a:p>
        </p:txBody>
      </p:sp>
      <p:sp>
        <p:nvSpPr>
          <p:cNvPr id="8" name="Oval 7">
            <a:extLst>
              <a:ext uri="{FF2B5EF4-FFF2-40B4-BE49-F238E27FC236}">
                <a16:creationId xmlns:a16="http://schemas.microsoft.com/office/drawing/2014/main" id="{6180F7BD-77D9-92EE-645E-5994A45024C2}"/>
              </a:ext>
            </a:extLst>
          </p:cNvPr>
          <p:cNvSpPr/>
          <p:nvPr/>
        </p:nvSpPr>
        <p:spPr bwMode="gray">
          <a:xfrm>
            <a:off x="8632974" y="2105189"/>
            <a:ext cx="228600" cy="228600"/>
          </a:xfrm>
          <a:prstGeom prst="ellipse">
            <a:avLst/>
          </a:prstGeom>
          <a:solidFill>
            <a:srgbClr val="0070F2"/>
          </a:solidFill>
          <a:ln w="6350" algn="ctr">
            <a:solidFill>
              <a:srgbClr val="0070F2"/>
            </a:solidFill>
            <a:miter lim="800000"/>
            <a:headEnd/>
            <a:tailEnd/>
          </a:ln>
        </p:spPr>
        <p:txBody>
          <a:bodyPr lIns="89977" tIns="71981" rIns="89977" bIns="71981" rtlCol="0" anchor="ctr"/>
          <a:lstStyle/>
          <a:p>
            <a:pPr algn="ctr" fontAlgn="base">
              <a:spcBef>
                <a:spcPct val="50000"/>
              </a:spcBef>
              <a:spcAft>
                <a:spcPct val="0"/>
              </a:spcAft>
              <a:buClr>
                <a:srgbClr val="F0AB00"/>
              </a:buClr>
              <a:buSzPct val="80000"/>
            </a:pPr>
            <a:r>
              <a:rPr lang="en-US" sz="1200" kern="0">
                <a:solidFill>
                  <a:schemeClr val="bg1"/>
                </a:solidFill>
                <a:latin typeface="+mn-lt"/>
                <a:ea typeface="Arial Unicode MS" pitchFamily="34" charset="-128"/>
                <a:cs typeface="Arial Unicode MS" pitchFamily="34" charset="-128"/>
              </a:rPr>
              <a:t>2</a:t>
            </a:r>
          </a:p>
        </p:txBody>
      </p:sp>
      <p:sp>
        <p:nvSpPr>
          <p:cNvPr id="12" name="Oval 11">
            <a:extLst>
              <a:ext uri="{FF2B5EF4-FFF2-40B4-BE49-F238E27FC236}">
                <a16:creationId xmlns:a16="http://schemas.microsoft.com/office/drawing/2014/main" id="{969694AE-8BBC-19A4-2692-FD81F68DC4FD}"/>
              </a:ext>
            </a:extLst>
          </p:cNvPr>
          <p:cNvSpPr/>
          <p:nvPr/>
        </p:nvSpPr>
        <p:spPr bwMode="gray">
          <a:xfrm>
            <a:off x="9424157" y="3463566"/>
            <a:ext cx="228600" cy="228600"/>
          </a:xfrm>
          <a:prstGeom prst="ellipse">
            <a:avLst/>
          </a:prstGeom>
          <a:solidFill>
            <a:srgbClr val="0070F2"/>
          </a:solidFill>
          <a:ln w="6350" algn="ctr">
            <a:solidFill>
              <a:srgbClr val="0070F2"/>
            </a:solidFill>
            <a:miter lim="800000"/>
            <a:headEnd/>
            <a:tailEnd/>
          </a:ln>
        </p:spPr>
        <p:txBody>
          <a:bodyPr lIns="89977" tIns="71981" rIns="89977" bIns="71981" rtlCol="0" anchor="ctr"/>
          <a:lstStyle/>
          <a:p>
            <a:pPr algn="ctr" fontAlgn="base">
              <a:spcBef>
                <a:spcPct val="50000"/>
              </a:spcBef>
              <a:spcAft>
                <a:spcPct val="0"/>
              </a:spcAft>
              <a:buClr>
                <a:srgbClr val="F0AB00"/>
              </a:buClr>
              <a:buSzPct val="80000"/>
            </a:pPr>
            <a:r>
              <a:rPr lang="en-US" sz="1200" kern="0">
                <a:solidFill>
                  <a:schemeClr val="bg1"/>
                </a:solidFill>
                <a:latin typeface="+mn-lt"/>
                <a:ea typeface="Arial Unicode MS" pitchFamily="34" charset="-128"/>
                <a:cs typeface="Arial Unicode MS" pitchFamily="34" charset="-128"/>
              </a:rPr>
              <a:t>3</a:t>
            </a:r>
          </a:p>
        </p:txBody>
      </p:sp>
      <p:sp>
        <p:nvSpPr>
          <p:cNvPr id="13" name="Oval 12">
            <a:extLst>
              <a:ext uri="{FF2B5EF4-FFF2-40B4-BE49-F238E27FC236}">
                <a16:creationId xmlns:a16="http://schemas.microsoft.com/office/drawing/2014/main" id="{A43A709C-8AFC-6CA8-A7CF-5659FE13B3C5}"/>
              </a:ext>
            </a:extLst>
          </p:cNvPr>
          <p:cNvSpPr/>
          <p:nvPr/>
        </p:nvSpPr>
        <p:spPr bwMode="gray">
          <a:xfrm>
            <a:off x="8703352" y="4659300"/>
            <a:ext cx="228600" cy="228600"/>
          </a:xfrm>
          <a:prstGeom prst="ellipse">
            <a:avLst/>
          </a:prstGeom>
          <a:solidFill>
            <a:srgbClr val="0070F2"/>
          </a:solidFill>
          <a:ln w="6350" algn="ctr">
            <a:solidFill>
              <a:srgbClr val="0070F2"/>
            </a:solidFill>
            <a:miter lim="800000"/>
            <a:headEnd/>
            <a:tailEnd/>
          </a:ln>
        </p:spPr>
        <p:txBody>
          <a:bodyPr lIns="89977" tIns="71981" rIns="89977" bIns="71981" rtlCol="0" anchor="ctr"/>
          <a:lstStyle/>
          <a:p>
            <a:pPr algn="ctr" fontAlgn="base">
              <a:spcBef>
                <a:spcPct val="50000"/>
              </a:spcBef>
              <a:spcAft>
                <a:spcPct val="0"/>
              </a:spcAft>
              <a:buClr>
                <a:srgbClr val="F0AB00"/>
              </a:buClr>
              <a:buSzPct val="80000"/>
            </a:pPr>
            <a:r>
              <a:rPr lang="en-US" sz="1200" kern="0">
                <a:solidFill>
                  <a:schemeClr val="bg1"/>
                </a:solidFill>
                <a:latin typeface="+mn-lt"/>
                <a:ea typeface="Arial Unicode MS" pitchFamily="34" charset="-128"/>
                <a:cs typeface="Arial Unicode MS" pitchFamily="34" charset="-128"/>
              </a:rPr>
              <a:t>4</a:t>
            </a:r>
          </a:p>
        </p:txBody>
      </p:sp>
    </p:spTree>
    <p:extLst>
      <p:ext uri="{BB962C8B-B14F-4D97-AF65-F5344CB8AC3E}">
        <p14:creationId xmlns:p14="http://schemas.microsoft.com/office/powerpoint/2010/main" val="3460774166"/>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8DA661B5-1FA8-2F43-B05C-5F9AAD6EF17D}"/>
              </a:ext>
            </a:extLst>
          </p:cNvPr>
          <p:cNvPicPr>
            <a:picLocks noChangeAspect="1"/>
          </p:cNvPicPr>
          <p:nvPr/>
        </p:nvPicPr>
        <p:blipFill>
          <a:blip r:embed="rId3"/>
          <a:stretch>
            <a:fillRect/>
          </a:stretch>
        </p:blipFill>
        <p:spPr>
          <a:xfrm>
            <a:off x="6441011" y="1462203"/>
            <a:ext cx="3095276" cy="1116852"/>
          </a:xfrm>
          <a:prstGeom prst="rect">
            <a:avLst/>
          </a:prstGeom>
          <a:ln>
            <a:solidFill>
              <a:srgbClr val="00144A"/>
            </a:solidFill>
          </a:ln>
        </p:spPr>
      </p:pic>
      <p:pic>
        <p:nvPicPr>
          <p:cNvPr id="8" name="Picture 7">
            <a:extLst>
              <a:ext uri="{FF2B5EF4-FFF2-40B4-BE49-F238E27FC236}">
                <a16:creationId xmlns:a16="http://schemas.microsoft.com/office/drawing/2014/main" id="{F00C6E35-0283-3103-A43E-EA073576D6B8}"/>
              </a:ext>
            </a:extLst>
          </p:cNvPr>
          <p:cNvPicPr>
            <a:picLocks noChangeAspect="1"/>
          </p:cNvPicPr>
          <p:nvPr/>
        </p:nvPicPr>
        <p:blipFill>
          <a:blip r:embed="rId4"/>
          <a:stretch>
            <a:fillRect/>
          </a:stretch>
        </p:blipFill>
        <p:spPr>
          <a:xfrm>
            <a:off x="10110089" y="1462202"/>
            <a:ext cx="1577345" cy="1121668"/>
          </a:xfrm>
          <a:prstGeom prst="rect">
            <a:avLst/>
          </a:prstGeom>
          <a:ln>
            <a:solidFill>
              <a:srgbClr val="00144A"/>
            </a:solidFill>
          </a:ln>
        </p:spPr>
      </p:pic>
      <p:pic>
        <p:nvPicPr>
          <p:cNvPr id="10" name="Picture 9">
            <a:extLst>
              <a:ext uri="{FF2B5EF4-FFF2-40B4-BE49-F238E27FC236}">
                <a16:creationId xmlns:a16="http://schemas.microsoft.com/office/drawing/2014/main" id="{2FDBD201-53A6-BD2E-DF65-4C41DF0C1496}"/>
              </a:ext>
            </a:extLst>
          </p:cNvPr>
          <p:cNvPicPr>
            <a:picLocks noChangeAspect="1"/>
          </p:cNvPicPr>
          <p:nvPr/>
        </p:nvPicPr>
        <p:blipFill>
          <a:blip r:embed="rId5"/>
          <a:stretch>
            <a:fillRect/>
          </a:stretch>
        </p:blipFill>
        <p:spPr>
          <a:xfrm>
            <a:off x="6441011" y="2726327"/>
            <a:ext cx="4252332" cy="1337256"/>
          </a:xfrm>
          <a:prstGeom prst="rect">
            <a:avLst/>
          </a:prstGeom>
          <a:ln>
            <a:solidFill>
              <a:srgbClr val="00144A"/>
            </a:solidFill>
          </a:ln>
        </p:spPr>
      </p:pic>
      <p:pic>
        <p:nvPicPr>
          <p:cNvPr id="14" name="Picture 13">
            <a:extLst>
              <a:ext uri="{FF2B5EF4-FFF2-40B4-BE49-F238E27FC236}">
                <a16:creationId xmlns:a16="http://schemas.microsoft.com/office/drawing/2014/main" id="{BCDF0695-3C68-1AE8-E8B6-95B71B60471B}"/>
              </a:ext>
            </a:extLst>
          </p:cNvPr>
          <p:cNvPicPr>
            <a:picLocks noChangeAspect="1"/>
          </p:cNvPicPr>
          <p:nvPr/>
        </p:nvPicPr>
        <p:blipFill>
          <a:blip r:embed="rId6"/>
          <a:stretch>
            <a:fillRect/>
          </a:stretch>
        </p:blipFill>
        <p:spPr>
          <a:xfrm>
            <a:off x="6441011" y="4206040"/>
            <a:ext cx="3800247" cy="1703298"/>
          </a:xfrm>
          <a:prstGeom prst="rect">
            <a:avLst/>
          </a:prstGeom>
          <a:ln>
            <a:solidFill>
              <a:srgbClr val="00144A"/>
            </a:solidFill>
          </a:ln>
        </p:spPr>
      </p:pic>
      <p:sp>
        <p:nvSpPr>
          <p:cNvPr id="3" name="Title 2">
            <a:extLst>
              <a:ext uri="{FF2B5EF4-FFF2-40B4-BE49-F238E27FC236}">
                <a16:creationId xmlns:a16="http://schemas.microsoft.com/office/drawing/2014/main" id="{2D6E3FD4-4E4D-2C40-86A4-F507133D2228}"/>
              </a:ext>
            </a:extLst>
          </p:cNvPr>
          <p:cNvSpPr>
            <a:spLocks noGrp="1"/>
          </p:cNvSpPr>
          <p:nvPr>
            <p:ph type="title"/>
          </p:nvPr>
        </p:nvSpPr>
        <p:spPr>
          <a:xfrm>
            <a:off x="503870" y="504000"/>
            <a:ext cx="11183564" cy="738664"/>
          </a:xfrm>
        </p:spPr>
        <p:txBody>
          <a:bodyPr/>
          <a:lstStyle/>
          <a:p>
            <a:r>
              <a:rPr lang="en-US" sz="2400" dirty="0">
                <a:highlight>
                  <a:srgbClr val="FFFF00"/>
                </a:highlight>
              </a:rPr>
              <a:t>Advanced Shipping Notification</a:t>
            </a:r>
            <a:br>
              <a:rPr lang="en-US" sz="2400" dirty="0">
                <a:highlight>
                  <a:srgbClr val="FFFF00"/>
                </a:highlight>
              </a:rPr>
            </a:br>
            <a:r>
              <a:rPr lang="en-US" sz="2400" dirty="0">
                <a:solidFill>
                  <a:srgbClr val="0070F2"/>
                </a:solidFill>
                <a:highlight>
                  <a:srgbClr val="FFFF00"/>
                </a:highlight>
              </a:rPr>
              <a:t>Multiple PO’s Management</a:t>
            </a:r>
            <a:endParaRPr lang="en-US" sz="2400" dirty="0">
              <a:highlight>
                <a:srgbClr val="FFFF00"/>
              </a:highlight>
            </a:endParaRPr>
          </a:p>
        </p:txBody>
      </p:sp>
      <p:sp>
        <p:nvSpPr>
          <p:cNvPr id="11" name="TextBox 10">
            <a:extLst>
              <a:ext uri="{FF2B5EF4-FFF2-40B4-BE49-F238E27FC236}">
                <a16:creationId xmlns:a16="http://schemas.microsoft.com/office/drawing/2014/main" id="{6ABD5A0C-D4BE-4288-8B3E-5CBE2526C7C2}"/>
              </a:ext>
            </a:extLst>
          </p:cNvPr>
          <p:cNvSpPr txBox="1"/>
          <p:nvPr/>
        </p:nvSpPr>
        <p:spPr>
          <a:xfrm>
            <a:off x="343027" y="1462202"/>
            <a:ext cx="4961141" cy="4565748"/>
          </a:xfrm>
          <a:prstGeom prst="rect">
            <a:avLst/>
          </a:prstGeom>
          <a:noFill/>
        </p:spPr>
        <p:txBody>
          <a:bodyPr wrap="square" lIns="0" tIns="0" rIns="0" bIns="0" rtlCol="0">
            <a:noAutofit/>
          </a:bodyPr>
          <a:lstStyle/>
          <a:p>
            <a:pPr marL="179946" lvl="2">
              <a:spcAft>
                <a:spcPts val="600"/>
              </a:spcAft>
              <a:buClr>
                <a:srgbClr val="000000"/>
              </a:buClr>
              <a:buNone/>
            </a:pPr>
            <a:r>
              <a:rPr lang="en-US" sz="1400">
                <a:latin typeface="+mn-lt"/>
                <a:cs typeface="Arial" pitchFamily="34" charset="0"/>
              </a:rPr>
              <a:t>In case of </a:t>
            </a:r>
            <a:r>
              <a:rPr lang="en-US" sz="1400" b="1">
                <a:latin typeface="+mn-lt"/>
                <a:cs typeface="Arial" pitchFamily="34" charset="0"/>
              </a:rPr>
              <a:t>multiple lines of PO’s </a:t>
            </a:r>
            <a:r>
              <a:rPr lang="en-US" sz="1400">
                <a:latin typeface="+mn-lt"/>
                <a:cs typeface="Arial" pitchFamily="34" charset="0"/>
              </a:rPr>
              <a:t>to be shipped and </a:t>
            </a:r>
            <a:r>
              <a:rPr lang="en-US" sz="1400" b="1">
                <a:latin typeface="+mn-lt"/>
                <a:cs typeface="Arial" pitchFamily="34" charset="0"/>
              </a:rPr>
              <a:t>delivered to the same address on the same estimated delivery day</a:t>
            </a:r>
            <a:r>
              <a:rPr lang="en-US" sz="1400">
                <a:latin typeface="+mn-lt"/>
                <a:cs typeface="Arial" pitchFamily="34" charset="0"/>
              </a:rPr>
              <a:t>, you should use </a:t>
            </a:r>
            <a:r>
              <a:rPr lang="en-US" sz="1400" b="1">
                <a:latin typeface="+mn-lt"/>
                <a:cs typeface="Arial" pitchFamily="34" charset="0"/>
              </a:rPr>
              <a:t>Items to Ship tile. </a:t>
            </a:r>
            <a:r>
              <a:rPr lang="en-US" sz="1400">
                <a:latin typeface="+mn-lt"/>
                <a:cs typeface="Arial" pitchFamily="34" charset="0"/>
              </a:rPr>
              <a:t>It </a:t>
            </a:r>
            <a:r>
              <a:rPr lang="en-US" sz="1400">
                <a:latin typeface="+mn-lt"/>
              </a:rPr>
              <a:t>summarizes for you all line items across different POs, and gives you possibility to notify multiple lines to be shipped and delivered at once. You can select up to 1000 lines in a single shipping notice. </a:t>
            </a:r>
          </a:p>
          <a:p>
            <a:pPr marL="179946" lvl="2">
              <a:spcAft>
                <a:spcPts val="600"/>
              </a:spcAft>
              <a:buClr>
                <a:srgbClr val="000000"/>
              </a:buClr>
            </a:pPr>
            <a:endParaRPr lang="en-US" sz="1400">
              <a:latin typeface="+mn-lt"/>
            </a:endParaRPr>
          </a:p>
          <a:p>
            <a:pPr marL="179946" lvl="2">
              <a:spcAft>
                <a:spcPts val="600"/>
              </a:spcAft>
              <a:buClr>
                <a:srgbClr val="000000"/>
              </a:buClr>
              <a:buNone/>
            </a:pPr>
            <a:r>
              <a:rPr lang="en-US" sz="1400">
                <a:latin typeface="+mn-lt"/>
              </a:rPr>
              <a:t>From the </a:t>
            </a:r>
            <a:r>
              <a:rPr lang="en-US" sz="1400" b="1">
                <a:latin typeface="+mn-lt"/>
              </a:rPr>
              <a:t>Workbench </a:t>
            </a:r>
          </a:p>
          <a:p>
            <a:pPr marL="179946" lvl="2">
              <a:spcAft>
                <a:spcPts val="600"/>
              </a:spcAft>
              <a:buClr>
                <a:srgbClr val="000000"/>
              </a:buClr>
              <a:buNone/>
            </a:pPr>
            <a:r>
              <a:rPr lang="en-US" sz="1400">
                <a:latin typeface="+mn-lt"/>
              </a:rPr>
              <a:t>OR </a:t>
            </a:r>
          </a:p>
          <a:p>
            <a:pPr marL="179946" lvl="2">
              <a:spcAft>
                <a:spcPts val="600"/>
              </a:spcAft>
              <a:buClr>
                <a:srgbClr val="0070F2"/>
              </a:buClr>
              <a:buNone/>
            </a:pPr>
            <a:r>
              <a:rPr lang="en-US" sz="1400">
                <a:latin typeface="+mn-lt"/>
              </a:rPr>
              <a:t>From </a:t>
            </a:r>
            <a:r>
              <a:rPr lang="en-US" sz="1400" b="1">
                <a:latin typeface="+mn-lt"/>
              </a:rPr>
              <a:t>Orders &gt; Orders and Releases:</a:t>
            </a:r>
          </a:p>
          <a:p>
            <a:pPr marL="522743" lvl="2" indent="-342797">
              <a:spcAft>
                <a:spcPts val="600"/>
              </a:spcAft>
              <a:buClr>
                <a:srgbClr val="0070F2"/>
              </a:buClr>
              <a:buSzPct val="100000"/>
              <a:buFont typeface="+mj-lt"/>
              <a:buAutoNum type="arabicPeriod"/>
            </a:pPr>
            <a:r>
              <a:rPr lang="en-US" sz="1400">
                <a:latin typeface="+mn-lt"/>
              </a:rPr>
              <a:t>Click </a:t>
            </a:r>
            <a:r>
              <a:rPr lang="en-US" sz="1400" b="1">
                <a:latin typeface="+mn-lt"/>
              </a:rPr>
              <a:t>Items to ship</a:t>
            </a:r>
            <a:r>
              <a:rPr lang="en-US" sz="1400">
                <a:latin typeface="+mn-lt"/>
              </a:rPr>
              <a:t> tile.</a:t>
            </a:r>
          </a:p>
          <a:p>
            <a:pPr marL="522743" lvl="2" indent="-342797">
              <a:spcAft>
                <a:spcPts val="600"/>
              </a:spcAft>
              <a:buClr>
                <a:srgbClr val="0070F2"/>
              </a:buClr>
              <a:buSzPct val="100000"/>
              <a:buFont typeface="+mj-lt"/>
              <a:buAutoNum type="arabicPeriod"/>
            </a:pPr>
            <a:r>
              <a:rPr lang="en-US" sz="1400">
                <a:latin typeface="+mn-lt"/>
              </a:rPr>
              <a:t>Use </a:t>
            </a:r>
            <a:r>
              <a:rPr lang="en-US" sz="1400" b="1">
                <a:latin typeface="+mn-lt"/>
              </a:rPr>
              <a:t>filters</a:t>
            </a:r>
            <a:r>
              <a:rPr lang="en-US" sz="1400">
                <a:latin typeface="+mn-lt"/>
              </a:rPr>
              <a:t> to identify right items.</a:t>
            </a:r>
          </a:p>
          <a:p>
            <a:pPr marL="522743" lvl="2" indent="-342797">
              <a:spcAft>
                <a:spcPts val="600"/>
              </a:spcAft>
              <a:buClr>
                <a:srgbClr val="0070F2"/>
              </a:buClr>
              <a:buSzPct val="100000"/>
              <a:buFont typeface="+mj-lt"/>
              <a:buAutoNum type="arabicPeriod"/>
            </a:pPr>
            <a:r>
              <a:rPr lang="en-US" sz="1400">
                <a:latin typeface="+mn-lt"/>
              </a:rPr>
              <a:t>Select and click </a:t>
            </a:r>
            <a:r>
              <a:rPr lang="en-US" sz="1400" b="1">
                <a:latin typeface="+mn-lt"/>
              </a:rPr>
              <a:t>Create ship notice</a:t>
            </a:r>
            <a:r>
              <a:rPr lang="en-US" sz="1400">
                <a:latin typeface="+mn-lt"/>
              </a:rPr>
              <a:t>.</a:t>
            </a:r>
          </a:p>
          <a:p>
            <a:pPr marL="522743" lvl="2" indent="-342797">
              <a:spcAft>
                <a:spcPts val="600"/>
              </a:spcAft>
              <a:buClr>
                <a:srgbClr val="F0AB00"/>
              </a:buClr>
              <a:buFont typeface="+mj-lt"/>
              <a:buAutoNum type="arabicPeriod"/>
            </a:pPr>
            <a:endParaRPr lang="en-US" sz="1400">
              <a:latin typeface="+mn-lt"/>
            </a:endParaRPr>
          </a:p>
          <a:p>
            <a:pPr>
              <a:lnSpc>
                <a:spcPts val="1699"/>
              </a:lnSpc>
              <a:spcAft>
                <a:spcPts val="600"/>
              </a:spcAft>
              <a:buClr>
                <a:srgbClr val="F0AB00"/>
              </a:buClr>
              <a:buSzPct val="100000"/>
            </a:pPr>
            <a:r>
              <a:rPr lang="en-US" sz="1400" b="1">
                <a:solidFill>
                  <a:srgbClr val="0070F2"/>
                </a:solidFill>
                <a:latin typeface="+mn-lt"/>
              </a:rPr>
              <a:t>Note: </a:t>
            </a:r>
          </a:p>
          <a:p>
            <a:pPr marL="285664" indent="-285664">
              <a:lnSpc>
                <a:spcPts val="1699"/>
              </a:lnSpc>
              <a:spcAft>
                <a:spcPts val="600"/>
              </a:spcAft>
              <a:buClr>
                <a:srgbClr val="0070F2"/>
              </a:buClr>
              <a:buSzPct val="120000"/>
              <a:buFont typeface="Arial" panose="020B0604020202020204" pitchFamily="34" charset="0"/>
              <a:buChar char="•"/>
            </a:pPr>
            <a:r>
              <a:rPr lang="en-US" sz="1400">
                <a:latin typeface="+mn-lt"/>
              </a:rPr>
              <a:t>You can choose lines with different “Need-by” dates for the same shipping notice.</a:t>
            </a:r>
          </a:p>
          <a:p>
            <a:pPr marL="228531" indent="-228531">
              <a:lnSpc>
                <a:spcPts val="1699"/>
              </a:lnSpc>
              <a:spcAft>
                <a:spcPts val="600"/>
              </a:spcAft>
              <a:buClr>
                <a:srgbClr val="F0AB00"/>
              </a:buClr>
              <a:buSzPct val="120000"/>
              <a:buFont typeface="+mj-lt"/>
              <a:buAutoNum type="arabicPeriod" startAt="6"/>
            </a:pPr>
            <a:endParaRPr lang="en-US" sz="1300"/>
          </a:p>
          <a:p>
            <a:pPr marL="522743" lvl="2" indent="-342797">
              <a:spcAft>
                <a:spcPts val="600"/>
              </a:spcAft>
              <a:buClr>
                <a:schemeClr val="accent1"/>
              </a:buClr>
              <a:buFont typeface="+mj-lt"/>
              <a:buAutoNum type="arabicPeriod" startAt="4"/>
            </a:pPr>
            <a:endParaRPr lang="en-US" sz="1300">
              <a:latin typeface="+mj-lt"/>
            </a:endParaRPr>
          </a:p>
          <a:p>
            <a:pPr marL="342797" indent="-342797">
              <a:lnSpc>
                <a:spcPts val="1699"/>
              </a:lnSpc>
              <a:spcAft>
                <a:spcPts val="600"/>
              </a:spcAft>
              <a:buClr>
                <a:srgbClr val="F0AB00"/>
              </a:buClr>
              <a:buSzPct val="120000"/>
              <a:buAutoNum type="arabicPeriod"/>
            </a:pPr>
            <a:endParaRPr lang="en-US" sz="1300">
              <a:latin typeface="+mj-lt"/>
            </a:endParaRPr>
          </a:p>
          <a:p>
            <a:pPr marL="342797" indent="-342797">
              <a:lnSpc>
                <a:spcPts val="1699"/>
              </a:lnSpc>
              <a:spcAft>
                <a:spcPts val="600"/>
              </a:spcAft>
              <a:buClr>
                <a:srgbClr val="F0AB00"/>
              </a:buClr>
              <a:buSzPct val="120000"/>
              <a:buFontTx/>
              <a:buAutoNum type="arabicPeriod"/>
            </a:pPr>
            <a:endParaRPr lang="en-US" sz="1300">
              <a:latin typeface="+mj-lt"/>
            </a:endParaRPr>
          </a:p>
        </p:txBody>
      </p:sp>
      <p:sp>
        <p:nvSpPr>
          <p:cNvPr id="2" name="Oval 1">
            <a:extLst>
              <a:ext uri="{FF2B5EF4-FFF2-40B4-BE49-F238E27FC236}">
                <a16:creationId xmlns:a16="http://schemas.microsoft.com/office/drawing/2014/main" id="{7D233361-374D-858D-B4BC-B201148E97C9}"/>
              </a:ext>
            </a:extLst>
          </p:cNvPr>
          <p:cNvSpPr/>
          <p:nvPr/>
        </p:nvSpPr>
        <p:spPr bwMode="gray">
          <a:xfrm>
            <a:off x="9525336" y="1732416"/>
            <a:ext cx="228600" cy="228600"/>
          </a:xfrm>
          <a:prstGeom prst="ellipse">
            <a:avLst/>
          </a:prstGeom>
          <a:solidFill>
            <a:srgbClr val="0070F2"/>
          </a:solidFill>
          <a:ln w="6350" algn="ctr">
            <a:solidFill>
              <a:srgbClr val="0070F2"/>
            </a:solidFill>
            <a:miter lim="800000"/>
            <a:headEnd/>
            <a:tailEnd/>
          </a:ln>
        </p:spPr>
        <p:txBody>
          <a:bodyPr lIns="89977" tIns="71981" rIns="89977" bIns="71981" rtlCol="0" anchor="ctr"/>
          <a:lstStyle/>
          <a:p>
            <a:pPr algn="ctr" fontAlgn="base">
              <a:spcBef>
                <a:spcPct val="50000"/>
              </a:spcBef>
              <a:spcAft>
                <a:spcPct val="0"/>
              </a:spcAft>
              <a:buClr>
                <a:srgbClr val="F0AB00"/>
              </a:buClr>
              <a:buSzPct val="80000"/>
            </a:pPr>
            <a:r>
              <a:rPr lang="en-US" sz="1200" kern="0">
                <a:solidFill>
                  <a:schemeClr val="bg1"/>
                </a:solidFill>
                <a:latin typeface="+mn-lt"/>
                <a:ea typeface="Arial Unicode MS" pitchFamily="34" charset="-128"/>
                <a:cs typeface="Arial Unicode MS" pitchFamily="34" charset="-128"/>
              </a:rPr>
              <a:t>1</a:t>
            </a:r>
          </a:p>
        </p:txBody>
      </p:sp>
      <p:sp>
        <p:nvSpPr>
          <p:cNvPr id="4" name="Oval 3">
            <a:extLst>
              <a:ext uri="{FF2B5EF4-FFF2-40B4-BE49-F238E27FC236}">
                <a16:creationId xmlns:a16="http://schemas.microsoft.com/office/drawing/2014/main" id="{5CDC5EF4-1E28-37DC-FA7F-5369FFD2EF8D}"/>
              </a:ext>
            </a:extLst>
          </p:cNvPr>
          <p:cNvSpPr/>
          <p:nvPr/>
        </p:nvSpPr>
        <p:spPr bwMode="gray">
          <a:xfrm>
            <a:off x="6244489" y="2867997"/>
            <a:ext cx="228600" cy="228600"/>
          </a:xfrm>
          <a:prstGeom prst="ellipse">
            <a:avLst/>
          </a:prstGeom>
          <a:solidFill>
            <a:srgbClr val="0070F2"/>
          </a:solidFill>
          <a:ln w="6350" algn="ctr">
            <a:solidFill>
              <a:srgbClr val="0070F2"/>
            </a:solidFill>
            <a:miter lim="800000"/>
            <a:headEnd/>
            <a:tailEnd/>
          </a:ln>
        </p:spPr>
        <p:txBody>
          <a:bodyPr lIns="89977" tIns="71981" rIns="89977" bIns="71981" rtlCol="0" anchor="ctr"/>
          <a:lstStyle/>
          <a:p>
            <a:pPr algn="ctr" fontAlgn="base">
              <a:spcBef>
                <a:spcPct val="50000"/>
              </a:spcBef>
              <a:spcAft>
                <a:spcPct val="0"/>
              </a:spcAft>
              <a:buClr>
                <a:srgbClr val="F0AB00"/>
              </a:buClr>
              <a:buSzPct val="80000"/>
            </a:pPr>
            <a:r>
              <a:rPr lang="en-US" sz="1200" kern="0">
                <a:solidFill>
                  <a:schemeClr val="bg1"/>
                </a:solidFill>
                <a:latin typeface="+mn-lt"/>
                <a:ea typeface="Arial Unicode MS" pitchFamily="34" charset="-128"/>
                <a:cs typeface="Arial Unicode MS" pitchFamily="34" charset="-128"/>
              </a:rPr>
              <a:t>2</a:t>
            </a:r>
          </a:p>
        </p:txBody>
      </p:sp>
      <p:sp>
        <p:nvSpPr>
          <p:cNvPr id="6" name="Oval 5">
            <a:extLst>
              <a:ext uri="{FF2B5EF4-FFF2-40B4-BE49-F238E27FC236}">
                <a16:creationId xmlns:a16="http://schemas.microsoft.com/office/drawing/2014/main" id="{661551C2-3C15-5DEB-8AE0-D0BEF434A83C}"/>
              </a:ext>
            </a:extLst>
          </p:cNvPr>
          <p:cNvSpPr/>
          <p:nvPr/>
        </p:nvSpPr>
        <p:spPr bwMode="gray">
          <a:xfrm>
            <a:off x="6137075" y="4172158"/>
            <a:ext cx="228600" cy="228600"/>
          </a:xfrm>
          <a:prstGeom prst="ellipse">
            <a:avLst/>
          </a:prstGeom>
          <a:solidFill>
            <a:srgbClr val="0070F2"/>
          </a:solidFill>
          <a:ln w="6350" algn="ctr">
            <a:solidFill>
              <a:srgbClr val="0070F2"/>
            </a:solidFill>
            <a:miter lim="800000"/>
            <a:headEnd/>
            <a:tailEnd/>
          </a:ln>
        </p:spPr>
        <p:txBody>
          <a:bodyPr lIns="89977" tIns="71981" rIns="89977" bIns="71981" rtlCol="0" anchor="ctr"/>
          <a:lstStyle/>
          <a:p>
            <a:pPr algn="ctr" fontAlgn="base">
              <a:spcBef>
                <a:spcPct val="50000"/>
              </a:spcBef>
              <a:spcAft>
                <a:spcPct val="0"/>
              </a:spcAft>
              <a:buClr>
                <a:srgbClr val="F0AB00"/>
              </a:buClr>
              <a:buSzPct val="80000"/>
            </a:pPr>
            <a:r>
              <a:rPr lang="en-US" sz="1200" kern="0">
                <a:solidFill>
                  <a:schemeClr val="bg1"/>
                </a:solidFill>
                <a:latin typeface="+mn-lt"/>
                <a:ea typeface="Arial Unicode MS" pitchFamily="34" charset="-128"/>
                <a:cs typeface="Arial Unicode MS" pitchFamily="34" charset="-128"/>
              </a:rPr>
              <a:t>3</a:t>
            </a:r>
          </a:p>
        </p:txBody>
      </p:sp>
    </p:spTree>
    <p:extLst>
      <p:ext uri="{BB962C8B-B14F-4D97-AF65-F5344CB8AC3E}">
        <p14:creationId xmlns:p14="http://schemas.microsoft.com/office/powerpoint/2010/main" val="139560766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BC8D3AC5-5BC5-F192-836A-4D7C7C9F3DD1}"/>
              </a:ext>
            </a:extLst>
          </p:cNvPr>
          <p:cNvPicPr>
            <a:picLocks noChangeAspect="1"/>
          </p:cNvPicPr>
          <p:nvPr/>
        </p:nvPicPr>
        <p:blipFill>
          <a:blip r:embed="rId3"/>
          <a:stretch>
            <a:fillRect/>
          </a:stretch>
        </p:blipFill>
        <p:spPr>
          <a:xfrm>
            <a:off x="6962889" y="1246147"/>
            <a:ext cx="4466568" cy="1356412"/>
          </a:xfrm>
          <a:prstGeom prst="rect">
            <a:avLst/>
          </a:prstGeom>
          <a:ln>
            <a:solidFill>
              <a:srgbClr val="00144A"/>
            </a:solidFill>
          </a:ln>
        </p:spPr>
      </p:pic>
      <p:pic>
        <p:nvPicPr>
          <p:cNvPr id="14" name="Picture 13">
            <a:extLst>
              <a:ext uri="{FF2B5EF4-FFF2-40B4-BE49-F238E27FC236}">
                <a16:creationId xmlns:a16="http://schemas.microsoft.com/office/drawing/2014/main" id="{020DD5E1-A34E-A9E4-E683-6B38D46215A6}"/>
              </a:ext>
            </a:extLst>
          </p:cNvPr>
          <p:cNvPicPr>
            <a:picLocks noChangeAspect="1"/>
          </p:cNvPicPr>
          <p:nvPr/>
        </p:nvPicPr>
        <p:blipFill>
          <a:blip r:embed="rId4"/>
          <a:stretch>
            <a:fillRect/>
          </a:stretch>
        </p:blipFill>
        <p:spPr>
          <a:xfrm>
            <a:off x="6962889" y="2787462"/>
            <a:ext cx="4466568" cy="1608812"/>
          </a:xfrm>
          <a:prstGeom prst="rect">
            <a:avLst/>
          </a:prstGeom>
          <a:ln>
            <a:solidFill>
              <a:srgbClr val="00144A"/>
            </a:solidFill>
          </a:ln>
        </p:spPr>
      </p:pic>
      <p:pic>
        <p:nvPicPr>
          <p:cNvPr id="16" name="Picture 15">
            <a:extLst>
              <a:ext uri="{FF2B5EF4-FFF2-40B4-BE49-F238E27FC236}">
                <a16:creationId xmlns:a16="http://schemas.microsoft.com/office/drawing/2014/main" id="{1E87BB0E-947A-05E6-70C4-465FE7794B09}"/>
              </a:ext>
            </a:extLst>
          </p:cNvPr>
          <p:cNvPicPr>
            <a:picLocks noChangeAspect="1"/>
          </p:cNvPicPr>
          <p:nvPr/>
        </p:nvPicPr>
        <p:blipFill>
          <a:blip r:embed="rId5"/>
          <a:stretch>
            <a:fillRect/>
          </a:stretch>
        </p:blipFill>
        <p:spPr>
          <a:xfrm>
            <a:off x="6962889" y="4581177"/>
            <a:ext cx="4466568" cy="799131"/>
          </a:xfrm>
          <a:prstGeom prst="rect">
            <a:avLst/>
          </a:prstGeom>
          <a:ln>
            <a:solidFill>
              <a:srgbClr val="00144A"/>
            </a:solidFill>
          </a:ln>
        </p:spPr>
      </p:pic>
      <p:pic>
        <p:nvPicPr>
          <p:cNvPr id="19" name="Picture 18">
            <a:extLst>
              <a:ext uri="{FF2B5EF4-FFF2-40B4-BE49-F238E27FC236}">
                <a16:creationId xmlns:a16="http://schemas.microsoft.com/office/drawing/2014/main" id="{A3180EFB-4D1F-6C3B-CDCD-608D34A332FD}"/>
              </a:ext>
            </a:extLst>
          </p:cNvPr>
          <p:cNvPicPr>
            <a:picLocks noChangeAspect="1"/>
          </p:cNvPicPr>
          <p:nvPr/>
        </p:nvPicPr>
        <p:blipFill>
          <a:blip r:embed="rId6"/>
          <a:stretch>
            <a:fillRect/>
          </a:stretch>
        </p:blipFill>
        <p:spPr>
          <a:xfrm>
            <a:off x="6962889" y="5565211"/>
            <a:ext cx="1135360" cy="516784"/>
          </a:xfrm>
          <a:prstGeom prst="rect">
            <a:avLst/>
          </a:prstGeom>
          <a:ln>
            <a:solidFill>
              <a:srgbClr val="00144A"/>
            </a:solidFill>
          </a:ln>
        </p:spPr>
      </p:pic>
      <p:sp>
        <p:nvSpPr>
          <p:cNvPr id="11" name="TextBox 10">
            <a:extLst>
              <a:ext uri="{FF2B5EF4-FFF2-40B4-BE49-F238E27FC236}">
                <a16:creationId xmlns:a16="http://schemas.microsoft.com/office/drawing/2014/main" id="{6ABD5A0C-D4BE-4288-8B3E-5CBE2526C7C2}"/>
              </a:ext>
            </a:extLst>
          </p:cNvPr>
          <p:cNvSpPr txBox="1"/>
          <p:nvPr/>
        </p:nvSpPr>
        <p:spPr>
          <a:xfrm>
            <a:off x="617944" y="1536503"/>
            <a:ext cx="5095966" cy="3045663"/>
          </a:xfrm>
          <a:prstGeom prst="rect">
            <a:avLst/>
          </a:prstGeom>
          <a:noFill/>
        </p:spPr>
        <p:txBody>
          <a:bodyPr wrap="square" lIns="0" tIns="0" rIns="0" bIns="0" rtlCol="0">
            <a:noAutofit/>
          </a:bodyPr>
          <a:lstStyle/>
          <a:p>
            <a:pPr>
              <a:lnSpc>
                <a:spcPts val="1699"/>
              </a:lnSpc>
              <a:spcAft>
                <a:spcPts val="600"/>
              </a:spcAft>
              <a:buClr>
                <a:srgbClr val="F0AB00"/>
              </a:buClr>
              <a:buSzPct val="100000"/>
            </a:pPr>
            <a:r>
              <a:rPr lang="en-US" sz="1400">
                <a:latin typeface="+mn-lt"/>
              </a:rPr>
              <a:t>Use filters to identify the items to ship.</a:t>
            </a:r>
          </a:p>
          <a:p>
            <a:pPr marL="342900" indent="-342900">
              <a:lnSpc>
                <a:spcPts val="1699"/>
              </a:lnSpc>
              <a:spcAft>
                <a:spcPts val="600"/>
              </a:spcAft>
              <a:buClr>
                <a:srgbClr val="002A86"/>
              </a:buClr>
              <a:buSzPct val="100000"/>
              <a:buFont typeface="+mj-lt"/>
              <a:buAutoNum type="arabicPeriod"/>
            </a:pPr>
            <a:r>
              <a:rPr lang="en-US" sz="1400" kern="0">
                <a:latin typeface="+mn-lt"/>
                <a:ea typeface="Arial Unicode MS" pitchFamily="34" charset="-128"/>
                <a:cs typeface="Arial Unicode MS" pitchFamily="34" charset="-128"/>
              </a:rPr>
              <a:t>You may populate an order number or  </a:t>
            </a:r>
            <a:r>
              <a:rPr lang="en-US" sz="1400" b="1" kern="0">
                <a:latin typeface="+mn-lt"/>
                <a:ea typeface="Arial Unicode MS" pitchFamily="34" charset="-128"/>
                <a:cs typeface="Arial Unicode MS" pitchFamily="34" charset="-128"/>
              </a:rPr>
              <a:t>Need by date </a:t>
            </a:r>
            <a:r>
              <a:rPr lang="en-US" sz="1400" kern="0">
                <a:latin typeface="+mn-lt"/>
                <a:ea typeface="Arial Unicode MS" pitchFamily="34" charset="-128"/>
                <a:cs typeface="Arial Unicode MS" pitchFamily="34" charset="-128"/>
              </a:rPr>
              <a:t>range (the date range can be set as “none”). </a:t>
            </a:r>
          </a:p>
          <a:p>
            <a:pPr marL="342900" indent="-342900">
              <a:lnSpc>
                <a:spcPts val="1699"/>
              </a:lnSpc>
              <a:spcAft>
                <a:spcPts val="600"/>
              </a:spcAft>
              <a:buClr>
                <a:srgbClr val="002A86"/>
              </a:buClr>
              <a:buSzPct val="100000"/>
              <a:buFont typeface="+mj-lt"/>
              <a:buAutoNum type="arabicPeriod"/>
            </a:pPr>
            <a:r>
              <a:rPr lang="en-US" sz="1400">
                <a:latin typeface="+mn-lt"/>
              </a:rPr>
              <a:t>Choose order type and category.</a:t>
            </a:r>
          </a:p>
          <a:p>
            <a:pPr marL="342900" indent="-342900">
              <a:lnSpc>
                <a:spcPts val="1699"/>
              </a:lnSpc>
              <a:spcAft>
                <a:spcPts val="600"/>
              </a:spcAft>
              <a:buClr>
                <a:srgbClr val="002A86"/>
              </a:buClr>
              <a:buSzPct val="100000"/>
              <a:buFont typeface="+mj-lt"/>
              <a:buAutoNum type="arabicPeriod"/>
            </a:pPr>
            <a:r>
              <a:rPr lang="en-US" sz="1400" kern="0">
                <a:latin typeface="+mn-lt"/>
                <a:ea typeface="Arial Unicode MS" pitchFamily="34" charset="-128"/>
                <a:cs typeface="Arial Unicode MS" pitchFamily="34" charset="-128"/>
              </a:rPr>
              <a:t>For better performance of the search query, always populate a date range, and click </a:t>
            </a:r>
            <a:r>
              <a:rPr lang="en-US" sz="1400" b="1" kern="0">
                <a:latin typeface="+mn-lt"/>
                <a:ea typeface="Arial Unicode MS" pitchFamily="34" charset="-128"/>
                <a:cs typeface="Arial Unicode MS" pitchFamily="34" charset="-128"/>
              </a:rPr>
              <a:t>Reset</a:t>
            </a:r>
            <a:r>
              <a:rPr lang="en-US" sz="1400" kern="0">
                <a:latin typeface="+mn-lt"/>
                <a:ea typeface="Arial Unicode MS" pitchFamily="34" charset="-128"/>
                <a:cs typeface="Arial Unicode MS" pitchFamily="34" charset="-128"/>
              </a:rPr>
              <a:t> button every time you start from scratch. </a:t>
            </a:r>
          </a:p>
          <a:p>
            <a:pPr marL="342797" indent="-342797">
              <a:lnSpc>
                <a:spcPts val="1699"/>
              </a:lnSpc>
              <a:spcAft>
                <a:spcPts val="600"/>
              </a:spcAft>
              <a:buClr>
                <a:srgbClr val="F0AB00"/>
              </a:buClr>
              <a:buSzPct val="120000"/>
              <a:buFontTx/>
              <a:buAutoNum type="arabicPeriod"/>
            </a:pPr>
            <a:endParaRPr lang="en-US" sz="1300">
              <a:latin typeface="+mj-lt"/>
            </a:endParaRPr>
          </a:p>
        </p:txBody>
      </p:sp>
      <p:sp>
        <p:nvSpPr>
          <p:cNvPr id="2" name="Title 1">
            <a:extLst>
              <a:ext uri="{FF2B5EF4-FFF2-40B4-BE49-F238E27FC236}">
                <a16:creationId xmlns:a16="http://schemas.microsoft.com/office/drawing/2014/main" id="{CB724757-DC16-484C-BC8B-D74621FB1AD1}"/>
              </a:ext>
            </a:extLst>
          </p:cNvPr>
          <p:cNvSpPr>
            <a:spLocks noGrp="1"/>
          </p:cNvSpPr>
          <p:nvPr>
            <p:ph type="title"/>
          </p:nvPr>
        </p:nvSpPr>
        <p:spPr>
          <a:xfrm>
            <a:off x="617944" y="436780"/>
            <a:ext cx="11180652" cy="738664"/>
          </a:xfrm>
        </p:spPr>
        <p:txBody>
          <a:bodyPr/>
          <a:lstStyle/>
          <a:p>
            <a:r>
              <a:rPr lang="en-US" sz="2400" dirty="0"/>
              <a:t>Advanced Shipping Notification</a:t>
            </a:r>
            <a:br>
              <a:rPr lang="en-US" sz="2400" dirty="0"/>
            </a:br>
            <a:r>
              <a:rPr lang="en-US" sz="2400" dirty="0">
                <a:solidFill>
                  <a:srgbClr val="0070F2"/>
                </a:solidFill>
                <a:highlight>
                  <a:srgbClr val="FFFF00"/>
                </a:highlight>
              </a:rPr>
              <a:t>Multiple PO’s Management – Search Filters</a:t>
            </a:r>
          </a:p>
        </p:txBody>
      </p:sp>
      <p:sp>
        <p:nvSpPr>
          <p:cNvPr id="12" name="Rectangle 11">
            <a:extLst>
              <a:ext uri="{FF2B5EF4-FFF2-40B4-BE49-F238E27FC236}">
                <a16:creationId xmlns:a16="http://schemas.microsoft.com/office/drawing/2014/main" id="{14E37CB7-0A6B-4585-BFC2-51252C142D23}"/>
              </a:ext>
            </a:extLst>
          </p:cNvPr>
          <p:cNvSpPr/>
          <p:nvPr/>
        </p:nvSpPr>
        <p:spPr bwMode="gray">
          <a:xfrm>
            <a:off x="9685089" y="3013723"/>
            <a:ext cx="1744369" cy="522839"/>
          </a:xfrm>
          <a:prstGeom prst="rect">
            <a:avLst/>
          </a:prstGeom>
          <a:noFill/>
          <a:ln>
            <a:noFill/>
            <a:headEnd/>
            <a:tailEnd/>
          </a:ln>
        </p:spPr>
        <p:style>
          <a:lnRef idx="2">
            <a:schemeClr val="accent1"/>
          </a:lnRef>
          <a:fillRef idx="1">
            <a:schemeClr val="lt1"/>
          </a:fillRef>
          <a:effectRef idx="0">
            <a:schemeClr val="accent1"/>
          </a:effectRef>
          <a:fontRef idx="minor">
            <a:schemeClr val="dk1"/>
          </a:fontRef>
        </p:style>
        <p:txBody>
          <a:bodyPr lIns="89977" tIns="71981" rIns="89977" bIns="71981" rtlCol="0" anchor="ctr"/>
          <a:lstStyle/>
          <a:p>
            <a:pPr algn="ctr" fontAlgn="base">
              <a:spcBef>
                <a:spcPct val="50000"/>
              </a:spcBef>
              <a:spcAft>
                <a:spcPct val="0"/>
              </a:spcAft>
              <a:buClr>
                <a:srgbClr val="F0AB00"/>
              </a:buClr>
              <a:buSzPct val="80000"/>
            </a:pPr>
            <a:endParaRPr lang="en-US" sz="1799" kern="0">
              <a:ea typeface="Arial Unicode MS" pitchFamily="34" charset="-128"/>
              <a:cs typeface="Arial Unicode MS" pitchFamily="34" charset="-128"/>
            </a:endParaRPr>
          </a:p>
        </p:txBody>
      </p:sp>
      <p:sp>
        <p:nvSpPr>
          <p:cNvPr id="13" name="Rectangle 12">
            <a:extLst>
              <a:ext uri="{FF2B5EF4-FFF2-40B4-BE49-F238E27FC236}">
                <a16:creationId xmlns:a16="http://schemas.microsoft.com/office/drawing/2014/main" id="{1103F3CA-BA9B-4B2D-8EF4-48D6B010D902}"/>
              </a:ext>
            </a:extLst>
          </p:cNvPr>
          <p:cNvSpPr/>
          <p:nvPr/>
        </p:nvSpPr>
        <p:spPr bwMode="gray">
          <a:xfrm>
            <a:off x="9685088" y="2717082"/>
            <a:ext cx="1744369" cy="152360"/>
          </a:xfrm>
          <a:prstGeom prst="rect">
            <a:avLst/>
          </a:prstGeom>
          <a:noFill/>
          <a:ln>
            <a:noFill/>
            <a:headEnd/>
            <a:tailEnd/>
          </a:ln>
        </p:spPr>
        <p:style>
          <a:lnRef idx="2">
            <a:schemeClr val="accent1"/>
          </a:lnRef>
          <a:fillRef idx="1">
            <a:schemeClr val="lt1"/>
          </a:fillRef>
          <a:effectRef idx="0">
            <a:schemeClr val="accent1"/>
          </a:effectRef>
          <a:fontRef idx="minor">
            <a:schemeClr val="dk1"/>
          </a:fontRef>
        </p:style>
        <p:txBody>
          <a:bodyPr lIns="89977" tIns="71981" rIns="89977" bIns="71981" rtlCol="0" anchor="ctr"/>
          <a:lstStyle/>
          <a:p>
            <a:pPr algn="ctr" fontAlgn="base">
              <a:spcBef>
                <a:spcPct val="50000"/>
              </a:spcBef>
              <a:spcAft>
                <a:spcPct val="0"/>
              </a:spcAft>
              <a:buClr>
                <a:srgbClr val="F0AB00"/>
              </a:buClr>
              <a:buSzPct val="80000"/>
            </a:pPr>
            <a:endParaRPr lang="en-US" sz="1799" kern="0">
              <a:ea typeface="Arial Unicode MS" pitchFamily="34" charset="-128"/>
              <a:cs typeface="Arial Unicode MS" pitchFamily="34" charset="-128"/>
            </a:endParaRPr>
          </a:p>
        </p:txBody>
      </p:sp>
      <p:sp>
        <p:nvSpPr>
          <p:cNvPr id="18" name="TextBox 17">
            <a:extLst>
              <a:ext uri="{FF2B5EF4-FFF2-40B4-BE49-F238E27FC236}">
                <a16:creationId xmlns:a16="http://schemas.microsoft.com/office/drawing/2014/main" id="{1242C3C7-7599-4CDA-B859-0788D8AAE256}"/>
              </a:ext>
            </a:extLst>
          </p:cNvPr>
          <p:cNvSpPr txBox="1"/>
          <p:nvPr/>
        </p:nvSpPr>
        <p:spPr>
          <a:xfrm>
            <a:off x="632446" y="3633662"/>
            <a:ext cx="5377389" cy="1746646"/>
          </a:xfrm>
          <a:prstGeom prst="rect">
            <a:avLst/>
          </a:prstGeom>
          <a:noFill/>
        </p:spPr>
        <p:txBody>
          <a:bodyPr wrap="square" lIns="0" tIns="0" rIns="0" bIns="0" rtlCol="0" anchor="t">
            <a:noAutofit/>
          </a:bodyPr>
          <a:lstStyle/>
          <a:p>
            <a:pPr>
              <a:lnSpc>
                <a:spcPts val="1699"/>
              </a:lnSpc>
              <a:spcAft>
                <a:spcPts val="600"/>
              </a:spcAft>
              <a:buClr>
                <a:srgbClr val="F0AB00"/>
              </a:buClr>
              <a:buSzPct val="100000"/>
            </a:pPr>
            <a:r>
              <a:rPr lang="en-US" sz="1400" b="1">
                <a:solidFill>
                  <a:srgbClr val="0070F2"/>
                </a:solidFill>
                <a:latin typeface="+mn-lt"/>
              </a:rPr>
              <a:t>Note:</a:t>
            </a:r>
            <a:endParaRPr lang="en-US">
              <a:solidFill>
                <a:srgbClr val="0070F2"/>
              </a:solidFill>
              <a:latin typeface="+mn-lt"/>
              <a:ea typeface="Arial Unicode MS"/>
              <a:cs typeface="Arial Unicode MS"/>
            </a:endParaRPr>
          </a:p>
          <a:p>
            <a:pPr marL="285115" indent="-285115">
              <a:lnSpc>
                <a:spcPts val="1698"/>
              </a:lnSpc>
              <a:spcAft>
                <a:spcPts val="600"/>
              </a:spcAft>
              <a:buClr>
                <a:srgbClr val="0070F2"/>
              </a:buClr>
              <a:buSzPct val="120000"/>
              <a:buFont typeface="Arial" panose="020B0604020202020204" pitchFamily="34" charset="0"/>
              <a:buChar char="•"/>
            </a:pPr>
            <a:r>
              <a:rPr lang="en-US" sz="1400" kern="0">
                <a:latin typeface="+mn-lt"/>
                <a:ea typeface="Arial Unicode MS"/>
                <a:cs typeface="Arial Unicode MS"/>
              </a:rPr>
              <a:t>For long term PO agreements that typically are valid for a year and have line items with unlimited over-delivery, use the </a:t>
            </a:r>
            <a:r>
              <a:rPr lang="en-US" sz="1400" b="1" kern="0">
                <a:latin typeface="+mn-lt"/>
                <a:ea typeface="Arial Unicode MS"/>
                <a:cs typeface="Arial Unicode MS"/>
              </a:rPr>
              <a:t>Order Numbers</a:t>
            </a:r>
            <a:r>
              <a:rPr lang="en-US" sz="1400" kern="0">
                <a:latin typeface="+mn-lt"/>
                <a:ea typeface="Arial Unicode MS"/>
                <a:cs typeface="Arial Unicode MS"/>
              </a:rPr>
              <a:t>: </a:t>
            </a:r>
            <a:r>
              <a:rPr lang="en-US" sz="1400" b="1" kern="0">
                <a:latin typeface="+mn-lt"/>
                <a:ea typeface="Arial Unicode MS"/>
                <a:cs typeface="Arial Unicode MS"/>
              </a:rPr>
              <a:t>Exact match </a:t>
            </a:r>
            <a:r>
              <a:rPr lang="en-US" sz="1400" kern="0">
                <a:latin typeface="+mn-lt"/>
                <a:ea typeface="Arial Unicode MS"/>
                <a:cs typeface="Arial Unicode MS"/>
              </a:rPr>
              <a:t>filter on the </a:t>
            </a:r>
            <a:r>
              <a:rPr lang="en-US" sz="1400" b="1" kern="0">
                <a:latin typeface="+mn-lt"/>
                <a:ea typeface="Arial Unicode MS"/>
                <a:cs typeface="Arial Unicode MS"/>
              </a:rPr>
              <a:t>Items to Ship </a:t>
            </a:r>
            <a:r>
              <a:rPr lang="en-US" sz="1400" kern="0">
                <a:latin typeface="+mn-lt"/>
                <a:ea typeface="Arial Unicode MS"/>
                <a:cs typeface="Arial Unicode MS"/>
              </a:rPr>
              <a:t>or Multi-tier Items to Ship tabs to create ship notices for the PO until the expiration date is reached.</a:t>
            </a:r>
            <a:endParaRPr lang="en-US">
              <a:latin typeface="+mn-lt"/>
              <a:ea typeface="Arial Unicode MS"/>
              <a:cs typeface="Arial Unicode MS"/>
            </a:endParaRPr>
          </a:p>
          <a:p>
            <a:pPr marL="285115" indent="-285115">
              <a:lnSpc>
                <a:spcPts val="1699"/>
              </a:lnSpc>
              <a:spcAft>
                <a:spcPts val="600"/>
              </a:spcAft>
              <a:buClr>
                <a:srgbClr val="0070F2"/>
              </a:buClr>
              <a:buSzPct val="120000"/>
              <a:buFont typeface="Arial" panose="020B0604020202020204" pitchFamily="34" charset="0"/>
              <a:buChar char="•"/>
            </a:pPr>
            <a:r>
              <a:rPr lang="en-US" sz="1400" kern="0">
                <a:latin typeface="+mn-lt"/>
                <a:ea typeface="Arial Unicode MS" pitchFamily="34" charset="-128"/>
                <a:cs typeface="Arial Unicode MS" pitchFamily="34" charset="-128"/>
              </a:rPr>
              <a:t>An item with </a:t>
            </a:r>
            <a:r>
              <a:rPr lang="en-US" sz="1400" b="1" kern="0">
                <a:latin typeface="+mn-lt"/>
                <a:ea typeface="Arial Unicode MS" pitchFamily="34" charset="-128"/>
                <a:cs typeface="Arial Unicode MS" pitchFamily="34" charset="-128"/>
              </a:rPr>
              <a:t>unlimited quantity tolerance still appears </a:t>
            </a:r>
            <a:r>
              <a:rPr lang="en-US" sz="1400" kern="0">
                <a:latin typeface="+mn-lt"/>
                <a:ea typeface="Arial Unicode MS" pitchFamily="34" charset="-128"/>
                <a:cs typeface="Arial Unicode MS" pitchFamily="34" charset="-128"/>
              </a:rPr>
              <a:t>on the Items to Ship even if the full quantity has already been shipped for as long as order’s expiration date has not been reached.</a:t>
            </a:r>
            <a:endParaRPr lang="en-US" sz="1400">
              <a:latin typeface="+mn-lt"/>
            </a:endParaRPr>
          </a:p>
        </p:txBody>
      </p:sp>
      <p:sp>
        <p:nvSpPr>
          <p:cNvPr id="4" name="Oval 3">
            <a:extLst>
              <a:ext uri="{FF2B5EF4-FFF2-40B4-BE49-F238E27FC236}">
                <a16:creationId xmlns:a16="http://schemas.microsoft.com/office/drawing/2014/main" id="{7CC11DFD-72C7-5494-1E69-F8644FBD0B77}"/>
              </a:ext>
            </a:extLst>
          </p:cNvPr>
          <p:cNvSpPr/>
          <p:nvPr/>
        </p:nvSpPr>
        <p:spPr bwMode="gray">
          <a:xfrm>
            <a:off x="8967573" y="1796881"/>
            <a:ext cx="228600" cy="228600"/>
          </a:xfrm>
          <a:prstGeom prst="ellipse">
            <a:avLst/>
          </a:prstGeom>
          <a:solidFill>
            <a:srgbClr val="0070F2"/>
          </a:solidFill>
          <a:ln w="6350" algn="ctr">
            <a:solidFill>
              <a:srgbClr val="0070F2"/>
            </a:solidFill>
            <a:miter lim="800000"/>
            <a:headEnd/>
            <a:tailEnd/>
          </a:ln>
        </p:spPr>
        <p:txBody>
          <a:bodyPr lIns="89977" tIns="71981" rIns="89977" bIns="71981" rtlCol="0" anchor="ctr"/>
          <a:lstStyle/>
          <a:p>
            <a:pPr algn="ctr" fontAlgn="base">
              <a:spcBef>
                <a:spcPct val="50000"/>
              </a:spcBef>
              <a:spcAft>
                <a:spcPct val="0"/>
              </a:spcAft>
              <a:buClr>
                <a:srgbClr val="F0AB00"/>
              </a:buClr>
              <a:buSzPct val="80000"/>
            </a:pPr>
            <a:r>
              <a:rPr lang="en-US" sz="1200" kern="0">
                <a:solidFill>
                  <a:schemeClr val="bg1"/>
                </a:solidFill>
                <a:latin typeface="+mn-lt"/>
                <a:ea typeface="Arial Unicode MS" pitchFamily="34" charset="-128"/>
                <a:cs typeface="Arial Unicode MS" pitchFamily="34" charset="-128"/>
              </a:rPr>
              <a:t>1</a:t>
            </a:r>
          </a:p>
        </p:txBody>
      </p:sp>
      <p:sp>
        <p:nvSpPr>
          <p:cNvPr id="7" name="Oval 6">
            <a:extLst>
              <a:ext uri="{FF2B5EF4-FFF2-40B4-BE49-F238E27FC236}">
                <a16:creationId xmlns:a16="http://schemas.microsoft.com/office/drawing/2014/main" id="{D6687D24-8B82-9324-17C8-315BB4F2DE7D}"/>
              </a:ext>
            </a:extLst>
          </p:cNvPr>
          <p:cNvSpPr/>
          <p:nvPr/>
        </p:nvSpPr>
        <p:spPr bwMode="gray">
          <a:xfrm>
            <a:off x="6678715" y="3536562"/>
            <a:ext cx="228600" cy="228600"/>
          </a:xfrm>
          <a:prstGeom prst="ellipse">
            <a:avLst/>
          </a:prstGeom>
          <a:solidFill>
            <a:srgbClr val="0070F2"/>
          </a:solidFill>
          <a:ln w="6350" algn="ctr">
            <a:solidFill>
              <a:srgbClr val="0070F2"/>
            </a:solidFill>
            <a:miter lim="800000"/>
            <a:headEnd/>
            <a:tailEnd/>
          </a:ln>
        </p:spPr>
        <p:txBody>
          <a:bodyPr lIns="89977" tIns="71981" rIns="89977" bIns="71981" rtlCol="0" anchor="ctr"/>
          <a:lstStyle/>
          <a:p>
            <a:pPr algn="ctr" fontAlgn="base">
              <a:spcBef>
                <a:spcPct val="50000"/>
              </a:spcBef>
              <a:spcAft>
                <a:spcPct val="0"/>
              </a:spcAft>
              <a:buClr>
                <a:srgbClr val="F0AB00"/>
              </a:buClr>
              <a:buSzPct val="80000"/>
            </a:pPr>
            <a:r>
              <a:rPr lang="en-US" sz="1200" kern="0">
                <a:solidFill>
                  <a:schemeClr val="bg1"/>
                </a:solidFill>
                <a:latin typeface="+mn-lt"/>
                <a:ea typeface="Arial Unicode MS" pitchFamily="34" charset="-128"/>
                <a:cs typeface="Arial Unicode MS" pitchFamily="34" charset="-128"/>
              </a:rPr>
              <a:t>2</a:t>
            </a:r>
          </a:p>
        </p:txBody>
      </p:sp>
      <p:sp>
        <p:nvSpPr>
          <p:cNvPr id="8" name="Oval 7">
            <a:extLst>
              <a:ext uri="{FF2B5EF4-FFF2-40B4-BE49-F238E27FC236}">
                <a16:creationId xmlns:a16="http://schemas.microsoft.com/office/drawing/2014/main" id="{8E1DBF0F-9D4C-FE80-0D62-875475B7A5AB}"/>
              </a:ext>
            </a:extLst>
          </p:cNvPr>
          <p:cNvSpPr/>
          <p:nvPr/>
        </p:nvSpPr>
        <p:spPr bwMode="gray">
          <a:xfrm>
            <a:off x="6666964" y="4581059"/>
            <a:ext cx="228600" cy="228600"/>
          </a:xfrm>
          <a:prstGeom prst="ellipse">
            <a:avLst/>
          </a:prstGeom>
          <a:solidFill>
            <a:srgbClr val="0070F2"/>
          </a:solidFill>
          <a:ln w="6350" algn="ctr">
            <a:solidFill>
              <a:srgbClr val="0070F2"/>
            </a:solidFill>
            <a:miter lim="800000"/>
            <a:headEnd/>
            <a:tailEnd/>
          </a:ln>
        </p:spPr>
        <p:txBody>
          <a:bodyPr lIns="89977" tIns="71981" rIns="89977" bIns="71981" rtlCol="0" anchor="ctr"/>
          <a:lstStyle/>
          <a:p>
            <a:pPr algn="ctr" fontAlgn="base">
              <a:spcBef>
                <a:spcPct val="50000"/>
              </a:spcBef>
              <a:spcAft>
                <a:spcPct val="0"/>
              </a:spcAft>
              <a:buClr>
                <a:srgbClr val="F0AB00"/>
              </a:buClr>
              <a:buSzPct val="80000"/>
            </a:pPr>
            <a:r>
              <a:rPr lang="en-US" sz="1200" kern="0">
                <a:solidFill>
                  <a:schemeClr val="bg1"/>
                </a:solidFill>
                <a:latin typeface="+mn-lt"/>
                <a:ea typeface="Arial Unicode MS" pitchFamily="34" charset="-128"/>
                <a:cs typeface="Arial Unicode MS" pitchFamily="34" charset="-128"/>
              </a:rPr>
              <a:t>3</a:t>
            </a:r>
          </a:p>
        </p:txBody>
      </p:sp>
    </p:spTree>
    <p:extLst>
      <p:ext uri="{BB962C8B-B14F-4D97-AF65-F5344CB8AC3E}">
        <p14:creationId xmlns:p14="http://schemas.microsoft.com/office/powerpoint/2010/main" val="1981279852"/>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2DF4CC61-565D-3688-C8A7-F2677EFF6A3D}"/>
              </a:ext>
            </a:extLst>
          </p:cNvPr>
          <p:cNvPicPr>
            <a:picLocks noChangeAspect="1"/>
          </p:cNvPicPr>
          <p:nvPr/>
        </p:nvPicPr>
        <p:blipFill>
          <a:blip r:embed="rId3"/>
          <a:stretch>
            <a:fillRect/>
          </a:stretch>
        </p:blipFill>
        <p:spPr>
          <a:xfrm>
            <a:off x="4492504" y="1291107"/>
            <a:ext cx="3917293" cy="2146223"/>
          </a:xfrm>
          <a:prstGeom prst="rect">
            <a:avLst/>
          </a:prstGeom>
          <a:ln>
            <a:solidFill>
              <a:srgbClr val="00144A"/>
            </a:solidFill>
          </a:ln>
        </p:spPr>
      </p:pic>
      <p:pic>
        <p:nvPicPr>
          <p:cNvPr id="11" name="Picture 10">
            <a:extLst>
              <a:ext uri="{FF2B5EF4-FFF2-40B4-BE49-F238E27FC236}">
                <a16:creationId xmlns:a16="http://schemas.microsoft.com/office/drawing/2014/main" id="{A378F8A7-C220-3861-9BF3-1F9EB7676C52}"/>
              </a:ext>
            </a:extLst>
          </p:cNvPr>
          <p:cNvPicPr>
            <a:picLocks noChangeAspect="1"/>
          </p:cNvPicPr>
          <p:nvPr/>
        </p:nvPicPr>
        <p:blipFill>
          <a:blip r:embed="rId4"/>
          <a:stretch>
            <a:fillRect/>
          </a:stretch>
        </p:blipFill>
        <p:spPr>
          <a:xfrm>
            <a:off x="8617630" y="2516722"/>
            <a:ext cx="3068695" cy="920608"/>
          </a:xfrm>
          <a:prstGeom prst="rect">
            <a:avLst/>
          </a:prstGeom>
          <a:ln>
            <a:solidFill>
              <a:srgbClr val="00144A"/>
            </a:solidFill>
          </a:ln>
        </p:spPr>
      </p:pic>
      <p:pic>
        <p:nvPicPr>
          <p:cNvPr id="14" name="Picture 13">
            <a:extLst>
              <a:ext uri="{FF2B5EF4-FFF2-40B4-BE49-F238E27FC236}">
                <a16:creationId xmlns:a16="http://schemas.microsoft.com/office/drawing/2014/main" id="{8D243A27-4CBE-0E5E-1165-513568F057C4}"/>
              </a:ext>
            </a:extLst>
          </p:cNvPr>
          <p:cNvPicPr>
            <a:picLocks noChangeAspect="1"/>
          </p:cNvPicPr>
          <p:nvPr/>
        </p:nvPicPr>
        <p:blipFill>
          <a:blip r:embed="rId5"/>
          <a:stretch>
            <a:fillRect/>
          </a:stretch>
        </p:blipFill>
        <p:spPr>
          <a:xfrm>
            <a:off x="4482979" y="3633715"/>
            <a:ext cx="6043714" cy="1287373"/>
          </a:xfrm>
          <a:prstGeom prst="rect">
            <a:avLst/>
          </a:prstGeom>
          <a:ln>
            <a:solidFill>
              <a:srgbClr val="00144A"/>
            </a:solidFill>
          </a:ln>
        </p:spPr>
      </p:pic>
      <p:pic>
        <p:nvPicPr>
          <p:cNvPr id="17" name="Picture 16">
            <a:extLst>
              <a:ext uri="{FF2B5EF4-FFF2-40B4-BE49-F238E27FC236}">
                <a16:creationId xmlns:a16="http://schemas.microsoft.com/office/drawing/2014/main" id="{9E7CDECD-B88A-A7AA-EDE1-F73A3F130648}"/>
              </a:ext>
            </a:extLst>
          </p:cNvPr>
          <p:cNvPicPr>
            <a:picLocks noChangeAspect="1"/>
          </p:cNvPicPr>
          <p:nvPr/>
        </p:nvPicPr>
        <p:blipFill>
          <a:blip r:embed="rId6"/>
          <a:stretch>
            <a:fillRect/>
          </a:stretch>
        </p:blipFill>
        <p:spPr>
          <a:xfrm>
            <a:off x="4482979" y="5098145"/>
            <a:ext cx="3493766" cy="967158"/>
          </a:xfrm>
          <a:prstGeom prst="rect">
            <a:avLst/>
          </a:prstGeom>
          <a:ln>
            <a:solidFill>
              <a:srgbClr val="00144A"/>
            </a:solidFill>
          </a:ln>
        </p:spPr>
      </p:pic>
      <p:sp>
        <p:nvSpPr>
          <p:cNvPr id="2" name="Title 1"/>
          <p:cNvSpPr>
            <a:spLocks noGrp="1"/>
          </p:cNvSpPr>
          <p:nvPr>
            <p:ph type="title"/>
          </p:nvPr>
        </p:nvSpPr>
        <p:spPr>
          <a:xfrm>
            <a:off x="505674" y="386964"/>
            <a:ext cx="11180652" cy="738664"/>
          </a:xfrm>
        </p:spPr>
        <p:txBody>
          <a:bodyPr/>
          <a:lstStyle/>
          <a:p>
            <a:r>
              <a:rPr lang="en-US" sz="2400" dirty="0"/>
              <a:t>Advanced Shipping Notification</a:t>
            </a:r>
            <a:br>
              <a:rPr lang="en-US" sz="2400" dirty="0"/>
            </a:br>
            <a:r>
              <a:rPr lang="en-US" sz="2400" dirty="0">
                <a:solidFill>
                  <a:srgbClr val="0070F2"/>
                </a:solidFill>
                <a:highlight>
                  <a:srgbClr val="FFFF00"/>
                </a:highlight>
              </a:rPr>
              <a:t>Multiple PO’s Management – Populate the Fields</a:t>
            </a:r>
          </a:p>
        </p:txBody>
      </p:sp>
      <p:sp>
        <p:nvSpPr>
          <p:cNvPr id="15" name="TextBox 14"/>
          <p:cNvSpPr txBox="1"/>
          <p:nvPr/>
        </p:nvSpPr>
        <p:spPr>
          <a:xfrm>
            <a:off x="505675" y="1428749"/>
            <a:ext cx="3537586" cy="4636553"/>
          </a:xfrm>
          <a:prstGeom prst="rect">
            <a:avLst/>
          </a:prstGeom>
          <a:noFill/>
        </p:spPr>
        <p:txBody>
          <a:bodyPr wrap="square" lIns="0" tIns="0" rIns="0" bIns="0" rtlCol="0">
            <a:noAutofit/>
          </a:bodyPr>
          <a:lstStyle/>
          <a:p>
            <a:pPr>
              <a:lnSpc>
                <a:spcPts val="1699"/>
              </a:lnSpc>
              <a:spcAft>
                <a:spcPts val="600"/>
              </a:spcAft>
              <a:buClr>
                <a:srgbClr val="0070F2"/>
              </a:buClr>
              <a:buSzPct val="120000"/>
            </a:pPr>
            <a:r>
              <a:rPr lang="en-US" sz="1400">
                <a:latin typeface="+mn-lt"/>
              </a:rPr>
              <a:t>The system will create a unique ship notice including multiple PO lines. </a:t>
            </a:r>
          </a:p>
          <a:p>
            <a:pPr marL="228531" indent="-228531">
              <a:lnSpc>
                <a:spcPts val="1699"/>
              </a:lnSpc>
              <a:spcAft>
                <a:spcPts val="600"/>
              </a:spcAft>
              <a:buClr>
                <a:srgbClr val="0070F2"/>
              </a:buClr>
              <a:buSzPct val="100000"/>
              <a:buFont typeface="+mj-lt"/>
              <a:buAutoNum type="arabicPeriod"/>
            </a:pPr>
            <a:r>
              <a:rPr lang="en-US" sz="1400">
                <a:latin typeface="+mn-lt"/>
              </a:rPr>
              <a:t>Populate the mandatory </a:t>
            </a:r>
            <a:r>
              <a:rPr lang="en-US" sz="1400" b="1">
                <a:latin typeface="+mn-lt"/>
              </a:rPr>
              <a:t>Packing Slip ID</a:t>
            </a:r>
            <a:r>
              <a:rPr lang="en-US" sz="1400">
                <a:latin typeface="+mn-lt"/>
              </a:rPr>
              <a:t>, </a:t>
            </a:r>
            <a:r>
              <a:rPr lang="en-US" sz="1400" b="1">
                <a:latin typeface="+mn-lt"/>
              </a:rPr>
              <a:t>Delivery Date</a:t>
            </a:r>
            <a:r>
              <a:rPr lang="en-US" sz="1400">
                <a:latin typeface="+mn-lt"/>
              </a:rPr>
              <a:t>, and other relevant fields in the header section. </a:t>
            </a:r>
          </a:p>
          <a:p>
            <a:pPr marL="228531" indent="-228531">
              <a:lnSpc>
                <a:spcPts val="1699"/>
              </a:lnSpc>
              <a:spcAft>
                <a:spcPts val="600"/>
              </a:spcAft>
              <a:buClr>
                <a:srgbClr val="0070F2"/>
              </a:buClr>
              <a:buSzPct val="100000"/>
              <a:buFont typeface="+mj-lt"/>
              <a:buAutoNum type="arabicPeriod"/>
            </a:pPr>
            <a:r>
              <a:rPr lang="en-US" sz="1400">
                <a:latin typeface="+mn-lt"/>
              </a:rPr>
              <a:t>If needed, adjust quantity and serial numbers line per line. Click </a:t>
            </a:r>
            <a:r>
              <a:rPr lang="en-US" sz="1400" b="1">
                <a:latin typeface="+mn-lt"/>
              </a:rPr>
              <a:t>Add Details </a:t>
            </a:r>
            <a:r>
              <a:rPr lang="en-US" sz="1400">
                <a:latin typeface="+mn-lt"/>
              </a:rPr>
              <a:t>to display the serial number field. </a:t>
            </a:r>
          </a:p>
          <a:p>
            <a:pPr marL="228531" indent="-228531">
              <a:lnSpc>
                <a:spcPts val="1699"/>
              </a:lnSpc>
              <a:spcAft>
                <a:spcPts val="600"/>
              </a:spcAft>
              <a:buClr>
                <a:srgbClr val="0070F2"/>
              </a:buClr>
              <a:buSzPct val="100000"/>
              <a:buFont typeface="+mj-lt"/>
              <a:buAutoNum type="arabicPeriod"/>
            </a:pPr>
            <a:r>
              <a:rPr lang="en-US" sz="1400">
                <a:latin typeface="+mn-lt"/>
              </a:rPr>
              <a:t>If you have several serial numbers to populate, click </a:t>
            </a:r>
            <a:r>
              <a:rPr lang="en-US" sz="1400" b="1">
                <a:latin typeface="+mn-lt"/>
              </a:rPr>
              <a:t>Manage Serial Numbers </a:t>
            </a:r>
            <a:r>
              <a:rPr lang="en-US" sz="1400">
                <a:latin typeface="+mn-lt"/>
              </a:rPr>
              <a:t>to utilize the serial number upload tool.</a:t>
            </a:r>
          </a:p>
          <a:p>
            <a:pPr marL="228531" indent="-228531">
              <a:lnSpc>
                <a:spcPts val="1699"/>
              </a:lnSpc>
              <a:spcAft>
                <a:spcPts val="600"/>
              </a:spcAft>
              <a:buClr>
                <a:srgbClr val="0070F2"/>
              </a:buClr>
              <a:buSzPct val="100000"/>
              <a:buFont typeface="+mj-lt"/>
              <a:buAutoNum type="arabicPeriod"/>
            </a:pPr>
            <a:r>
              <a:rPr lang="en-US" sz="1400">
                <a:latin typeface="+mn-lt"/>
              </a:rPr>
              <a:t>Click </a:t>
            </a:r>
            <a:r>
              <a:rPr lang="en-US" sz="1400" b="1">
                <a:latin typeface="+mn-lt"/>
              </a:rPr>
              <a:t>Remove</a:t>
            </a:r>
            <a:r>
              <a:rPr lang="en-US" sz="1400">
                <a:latin typeface="+mn-lt"/>
              </a:rPr>
              <a:t> to can remove unnecessary order lines.  </a:t>
            </a:r>
          </a:p>
          <a:p>
            <a:pPr marL="228531" indent="-228531">
              <a:lnSpc>
                <a:spcPts val="1699"/>
              </a:lnSpc>
              <a:spcAft>
                <a:spcPts val="600"/>
              </a:spcAft>
              <a:buClr>
                <a:srgbClr val="0070F2"/>
              </a:buClr>
              <a:buSzPct val="100000"/>
              <a:buFont typeface="+mj-lt"/>
              <a:buAutoNum type="arabicPeriod"/>
            </a:pPr>
            <a:r>
              <a:rPr lang="en-US" sz="1400">
                <a:latin typeface="+mn-lt"/>
              </a:rPr>
              <a:t>Add additional lines via </a:t>
            </a:r>
            <a:r>
              <a:rPr lang="en-US" sz="1400" b="1">
                <a:latin typeface="+mn-lt"/>
              </a:rPr>
              <a:t>Add Ship Notice </a:t>
            </a:r>
            <a:r>
              <a:rPr lang="en-US" sz="1400">
                <a:latin typeface="+mn-lt"/>
              </a:rPr>
              <a:t>line items.</a:t>
            </a:r>
          </a:p>
          <a:p>
            <a:pPr>
              <a:lnSpc>
                <a:spcPts val="1699"/>
              </a:lnSpc>
              <a:spcAft>
                <a:spcPts val="600"/>
              </a:spcAft>
              <a:buClr>
                <a:srgbClr val="0070F2"/>
              </a:buClr>
              <a:buSzPct val="100000"/>
            </a:pPr>
            <a:r>
              <a:rPr lang="en-US" sz="1400" b="1">
                <a:solidFill>
                  <a:srgbClr val="0070F2"/>
                </a:solidFill>
                <a:latin typeface="+mn-lt"/>
              </a:rPr>
              <a:t>Note: </a:t>
            </a:r>
            <a:r>
              <a:rPr lang="en-US" sz="1400">
                <a:latin typeface="+mn-lt"/>
              </a:rPr>
              <a:t>For more details on how to populate the fields and use serial number upload tool, refer to the previous chapter Individual PO Management.</a:t>
            </a:r>
          </a:p>
        </p:txBody>
      </p:sp>
      <p:sp>
        <p:nvSpPr>
          <p:cNvPr id="9" name="Oval 8">
            <a:extLst>
              <a:ext uri="{FF2B5EF4-FFF2-40B4-BE49-F238E27FC236}">
                <a16:creationId xmlns:a16="http://schemas.microsoft.com/office/drawing/2014/main" id="{FF2BF5AB-10B6-3C85-EDE7-CCE89B5DC82B}"/>
              </a:ext>
            </a:extLst>
          </p:cNvPr>
          <p:cNvSpPr/>
          <p:nvPr/>
        </p:nvSpPr>
        <p:spPr bwMode="gray">
          <a:xfrm>
            <a:off x="4643006" y="1530436"/>
            <a:ext cx="228600" cy="228600"/>
          </a:xfrm>
          <a:prstGeom prst="ellipse">
            <a:avLst/>
          </a:prstGeom>
          <a:solidFill>
            <a:srgbClr val="0070F2"/>
          </a:solidFill>
          <a:ln w="6350" algn="ctr">
            <a:solidFill>
              <a:srgbClr val="0070F2"/>
            </a:solidFill>
            <a:miter lim="800000"/>
            <a:headEnd/>
            <a:tailEnd/>
          </a:ln>
        </p:spPr>
        <p:txBody>
          <a:bodyPr lIns="89977" tIns="71981" rIns="89977" bIns="71981" rtlCol="0" anchor="ctr"/>
          <a:lstStyle/>
          <a:p>
            <a:pPr algn="ctr" fontAlgn="base">
              <a:spcBef>
                <a:spcPct val="50000"/>
              </a:spcBef>
              <a:spcAft>
                <a:spcPct val="0"/>
              </a:spcAft>
              <a:buClr>
                <a:srgbClr val="F0AB00"/>
              </a:buClr>
              <a:buSzPct val="80000"/>
            </a:pPr>
            <a:r>
              <a:rPr lang="en-US" sz="1200" kern="0">
                <a:solidFill>
                  <a:schemeClr val="bg1"/>
                </a:solidFill>
                <a:latin typeface="+mn-lt"/>
                <a:ea typeface="Arial Unicode MS" pitchFamily="34" charset="-128"/>
                <a:cs typeface="Arial Unicode MS" pitchFamily="34" charset="-128"/>
              </a:rPr>
              <a:t>1</a:t>
            </a:r>
          </a:p>
        </p:txBody>
      </p:sp>
      <p:sp>
        <p:nvSpPr>
          <p:cNvPr id="10" name="Oval 9">
            <a:extLst>
              <a:ext uri="{FF2B5EF4-FFF2-40B4-BE49-F238E27FC236}">
                <a16:creationId xmlns:a16="http://schemas.microsoft.com/office/drawing/2014/main" id="{046BD344-C132-E88F-7BCE-814F414335EA}"/>
              </a:ext>
            </a:extLst>
          </p:cNvPr>
          <p:cNvSpPr/>
          <p:nvPr/>
        </p:nvSpPr>
        <p:spPr bwMode="gray">
          <a:xfrm>
            <a:off x="9474542" y="2304230"/>
            <a:ext cx="228600" cy="228600"/>
          </a:xfrm>
          <a:prstGeom prst="ellipse">
            <a:avLst/>
          </a:prstGeom>
          <a:solidFill>
            <a:srgbClr val="0070F2"/>
          </a:solidFill>
          <a:ln w="6350" algn="ctr">
            <a:solidFill>
              <a:srgbClr val="0070F2"/>
            </a:solidFill>
            <a:miter lim="800000"/>
            <a:headEnd/>
            <a:tailEnd/>
          </a:ln>
        </p:spPr>
        <p:txBody>
          <a:bodyPr lIns="89977" tIns="71981" rIns="89977" bIns="71981" rtlCol="0" anchor="ctr"/>
          <a:lstStyle/>
          <a:p>
            <a:pPr algn="ctr" fontAlgn="base">
              <a:spcBef>
                <a:spcPct val="50000"/>
              </a:spcBef>
              <a:spcAft>
                <a:spcPct val="0"/>
              </a:spcAft>
              <a:buClr>
                <a:srgbClr val="F0AB00"/>
              </a:buClr>
              <a:buSzPct val="80000"/>
            </a:pPr>
            <a:r>
              <a:rPr lang="en-US" sz="1200" kern="0">
                <a:solidFill>
                  <a:schemeClr val="bg1"/>
                </a:solidFill>
                <a:latin typeface="+mn-lt"/>
                <a:ea typeface="Arial Unicode MS" pitchFamily="34" charset="-128"/>
                <a:cs typeface="Arial Unicode MS" pitchFamily="34" charset="-128"/>
              </a:rPr>
              <a:t>2</a:t>
            </a:r>
          </a:p>
        </p:txBody>
      </p:sp>
      <p:sp>
        <p:nvSpPr>
          <p:cNvPr id="12" name="Oval 11">
            <a:extLst>
              <a:ext uri="{FF2B5EF4-FFF2-40B4-BE49-F238E27FC236}">
                <a16:creationId xmlns:a16="http://schemas.microsoft.com/office/drawing/2014/main" id="{25D4FB1A-DA2C-52B7-46C3-BBB404B9D00F}"/>
              </a:ext>
            </a:extLst>
          </p:cNvPr>
          <p:cNvSpPr/>
          <p:nvPr/>
        </p:nvSpPr>
        <p:spPr bwMode="gray">
          <a:xfrm>
            <a:off x="7748145" y="5429512"/>
            <a:ext cx="228600" cy="228600"/>
          </a:xfrm>
          <a:prstGeom prst="ellipse">
            <a:avLst/>
          </a:prstGeom>
          <a:solidFill>
            <a:srgbClr val="0070F2"/>
          </a:solidFill>
          <a:ln w="6350" algn="ctr">
            <a:solidFill>
              <a:srgbClr val="0070F2"/>
            </a:solidFill>
            <a:miter lim="800000"/>
            <a:headEnd/>
            <a:tailEnd/>
          </a:ln>
        </p:spPr>
        <p:txBody>
          <a:bodyPr lIns="89977" tIns="71981" rIns="89977" bIns="71981" rtlCol="0" anchor="ctr"/>
          <a:lstStyle/>
          <a:p>
            <a:pPr algn="ctr" fontAlgn="base">
              <a:spcBef>
                <a:spcPct val="50000"/>
              </a:spcBef>
              <a:spcAft>
                <a:spcPct val="0"/>
              </a:spcAft>
              <a:buClr>
                <a:srgbClr val="F0AB00"/>
              </a:buClr>
              <a:buSzPct val="80000"/>
            </a:pPr>
            <a:r>
              <a:rPr lang="en-US" sz="1200" kern="0">
                <a:solidFill>
                  <a:schemeClr val="bg1"/>
                </a:solidFill>
                <a:latin typeface="+mn-lt"/>
                <a:ea typeface="Arial Unicode MS" pitchFamily="34" charset="-128"/>
                <a:cs typeface="Arial Unicode MS" pitchFamily="34" charset="-128"/>
              </a:rPr>
              <a:t>3</a:t>
            </a:r>
          </a:p>
        </p:txBody>
      </p:sp>
      <p:sp>
        <p:nvSpPr>
          <p:cNvPr id="13" name="Oval 12">
            <a:extLst>
              <a:ext uri="{FF2B5EF4-FFF2-40B4-BE49-F238E27FC236}">
                <a16:creationId xmlns:a16="http://schemas.microsoft.com/office/drawing/2014/main" id="{0F3403F6-490B-1B79-0840-7BBE54704B3C}"/>
              </a:ext>
            </a:extLst>
          </p:cNvPr>
          <p:cNvSpPr/>
          <p:nvPr/>
        </p:nvSpPr>
        <p:spPr bwMode="gray">
          <a:xfrm>
            <a:off x="9808524" y="4163101"/>
            <a:ext cx="228600" cy="228600"/>
          </a:xfrm>
          <a:prstGeom prst="ellipse">
            <a:avLst/>
          </a:prstGeom>
          <a:solidFill>
            <a:srgbClr val="0070F2"/>
          </a:solidFill>
          <a:ln w="6350" algn="ctr">
            <a:solidFill>
              <a:srgbClr val="0070F2"/>
            </a:solidFill>
            <a:miter lim="800000"/>
            <a:headEnd/>
            <a:tailEnd/>
          </a:ln>
        </p:spPr>
        <p:txBody>
          <a:bodyPr lIns="89977" tIns="71981" rIns="89977" bIns="71981" rtlCol="0" anchor="ctr"/>
          <a:lstStyle/>
          <a:p>
            <a:pPr algn="ctr" fontAlgn="base">
              <a:spcBef>
                <a:spcPct val="50000"/>
              </a:spcBef>
              <a:spcAft>
                <a:spcPct val="0"/>
              </a:spcAft>
              <a:buClr>
                <a:srgbClr val="F0AB00"/>
              </a:buClr>
              <a:buSzPct val="80000"/>
            </a:pPr>
            <a:r>
              <a:rPr lang="en-US" sz="1200" kern="0">
                <a:solidFill>
                  <a:schemeClr val="bg1"/>
                </a:solidFill>
                <a:latin typeface="+mn-lt"/>
                <a:ea typeface="Arial Unicode MS" pitchFamily="34" charset="-128"/>
                <a:cs typeface="Arial Unicode MS" pitchFamily="34" charset="-128"/>
              </a:rPr>
              <a:t>4</a:t>
            </a:r>
          </a:p>
        </p:txBody>
      </p:sp>
      <p:sp>
        <p:nvSpPr>
          <p:cNvPr id="16" name="Oval 15">
            <a:extLst>
              <a:ext uri="{FF2B5EF4-FFF2-40B4-BE49-F238E27FC236}">
                <a16:creationId xmlns:a16="http://schemas.microsoft.com/office/drawing/2014/main" id="{8FA9A58C-A0BE-79FE-3D54-E35CC8CF13D0}"/>
              </a:ext>
            </a:extLst>
          </p:cNvPr>
          <p:cNvSpPr/>
          <p:nvPr/>
        </p:nvSpPr>
        <p:spPr bwMode="gray">
          <a:xfrm>
            <a:off x="6849695" y="5063586"/>
            <a:ext cx="228600" cy="228600"/>
          </a:xfrm>
          <a:prstGeom prst="ellipse">
            <a:avLst/>
          </a:prstGeom>
          <a:solidFill>
            <a:srgbClr val="0070F2"/>
          </a:solidFill>
          <a:ln w="6350" algn="ctr">
            <a:solidFill>
              <a:srgbClr val="0070F2"/>
            </a:solidFill>
            <a:miter lim="800000"/>
            <a:headEnd/>
            <a:tailEnd/>
          </a:ln>
        </p:spPr>
        <p:txBody>
          <a:bodyPr lIns="89977" tIns="71981" rIns="89977" bIns="71981" rtlCol="0" anchor="ctr"/>
          <a:lstStyle/>
          <a:p>
            <a:pPr algn="ctr" fontAlgn="base">
              <a:spcBef>
                <a:spcPct val="50000"/>
              </a:spcBef>
              <a:spcAft>
                <a:spcPct val="0"/>
              </a:spcAft>
              <a:buClr>
                <a:srgbClr val="F0AB00"/>
              </a:buClr>
              <a:buSzPct val="80000"/>
            </a:pPr>
            <a:r>
              <a:rPr lang="en-US" sz="1200" kern="0">
                <a:solidFill>
                  <a:schemeClr val="bg1"/>
                </a:solidFill>
                <a:latin typeface="+mn-lt"/>
                <a:ea typeface="Arial Unicode MS" pitchFamily="34" charset="-128"/>
                <a:cs typeface="Arial Unicode MS" pitchFamily="34" charset="-128"/>
              </a:rPr>
              <a:t>5</a:t>
            </a:r>
          </a:p>
        </p:txBody>
      </p:sp>
    </p:spTree>
    <p:extLst>
      <p:ext uri="{BB962C8B-B14F-4D97-AF65-F5344CB8AC3E}">
        <p14:creationId xmlns:p14="http://schemas.microsoft.com/office/powerpoint/2010/main" val="363587803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D23C2D9-C965-BC80-2A2B-EB9A057A7AA9}"/>
              </a:ext>
            </a:extLst>
          </p:cNvPr>
          <p:cNvSpPr>
            <a:spLocks noGrp="1"/>
          </p:cNvSpPr>
          <p:nvPr>
            <p:ph type="title"/>
          </p:nvPr>
        </p:nvSpPr>
        <p:spPr/>
        <p:txBody>
          <a:bodyPr>
            <a:noAutofit/>
          </a:bodyPr>
          <a:lstStyle/>
          <a:p>
            <a:r>
              <a:rPr lang="en-US" sz="2400">
                <a:latin typeface="72 Brand Medium" panose="020B0604030603020204" pitchFamily="34" charset="0"/>
              </a:rPr>
              <a:t>Purchase Order Collaboration Documents</a:t>
            </a:r>
          </a:p>
        </p:txBody>
      </p:sp>
      <p:graphicFrame>
        <p:nvGraphicFramePr>
          <p:cNvPr id="4" name="Table 4">
            <a:extLst>
              <a:ext uri="{FF2B5EF4-FFF2-40B4-BE49-F238E27FC236}">
                <a16:creationId xmlns:a16="http://schemas.microsoft.com/office/drawing/2014/main" id="{4A8732D4-24E5-062D-90D7-8BDC346419B0}"/>
              </a:ext>
            </a:extLst>
          </p:cNvPr>
          <p:cNvGraphicFramePr>
            <a:graphicFrameLocks noGrp="1"/>
          </p:cNvGraphicFramePr>
          <p:nvPr>
            <p:extLst>
              <p:ext uri="{D42A27DB-BD31-4B8C-83A1-F6EECF244321}">
                <p14:modId xmlns:p14="http://schemas.microsoft.com/office/powerpoint/2010/main" val="3056810108"/>
              </p:ext>
            </p:extLst>
          </p:nvPr>
        </p:nvGraphicFramePr>
        <p:xfrm>
          <a:off x="579673" y="1117002"/>
          <a:ext cx="11107760" cy="5236998"/>
        </p:xfrm>
        <a:graphic>
          <a:graphicData uri="http://schemas.openxmlformats.org/drawingml/2006/table">
            <a:tbl>
              <a:tblPr firstRow="1" bandRow="1">
                <a:tableStyleId>{2D5ABB26-0587-4C30-8999-92F81FD0307C}</a:tableStyleId>
              </a:tblPr>
              <a:tblGrid>
                <a:gridCol w="2444507">
                  <a:extLst>
                    <a:ext uri="{9D8B030D-6E8A-4147-A177-3AD203B41FA5}">
                      <a16:colId xmlns:a16="http://schemas.microsoft.com/office/drawing/2014/main" val="1912363373"/>
                    </a:ext>
                  </a:extLst>
                </a:gridCol>
                <a:gridCol w="8663253">
                  <a:extLst>
                    <a:ext uri="{9D8B030D-6E8A-4147-A177-3AD203B41FA5}">
                      <a16:colId xmlns:a16="http://schemas.microsoft.com/office/drawing/2014/main" val="1424254675"/>
                    </a:ext>
                  </a:extLst>
                </a:gridCol>
              </a:tblGrid>
              <a:tr h="1455850">
                <a:tc>
                  <a:txBody>
                    <a:bodyPr/>
                    <a:lstStyle/>
                    <a:p>
                      <a:r>
                        <a:rPr lang="en-US" sz="1300" b="1">
                          <a:solidFill>
                            <a:schemeClr val="bg1"/>
                          </a:solidFill>
                        </a:rPr>
                        <a:t>Purchase Order (PO) </a:t>
                      </a:r>
                    </a:p>
                  </a:txBody>
                  <a:tcPr marL="91416" marR="91416" marT="45708" marB="45708"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144A"/>
                    </a:solidFill>
                  </a:tcPr>
                </a:tc>
                <a:tc>
                  <a:txBody>
                    <a:bodyPr/>
                    <a:lstStyle/>
                    <a:p>
                      <a:pPr marL="0" marR="0" lvl="0" indent="0" algn="l" defTabSz="1088231" rtl="0" eaLnBrk="1" fontAlgn="auto" latinLnBrk="0" hangingPunct="1">
                        <a:lnSpc>
                          <a:spcPct val="100000"/>
                        </a:lnSpc>
                        <a:spcBef>
                          <a:spcPts val="0"/>
                        </a:spcBef>
                        <a:spcAft>
                          <a:spcPts val="0"/>
                        </a:spcAft>
                        <a:buClrTx/>
                        <a:buSzTx/>
                        <a:buFontTx/>
                        <a:buNone/>
                        <a:tabLst/>
                        <a:defRPr/>
                      </a:pPr>
                      <a:r>
                        <a:rPr lang="en-CA" sz="1300"/>
                        <a:t>A purchase order is a formal request or instruction from a customer to a supplier to supply or provide a certain quantity of goods or services at or by a certain point in time, at a certain location for a certain price.</a:t>
                      </a:r>
                    </a:p>
                    <a:p>
                      <a:endParaRPr lang="en-CA" sz="1300"/>
                    </a:p>
                    <a:p>
                      <a:r>
                        <a:rPr lang="en-CA" sz="1300"/>
                        <a:t>A purchase order (PO) consists of a document header and a number of items.</a:t>
                      </a:r>
                    </a:p>
                    <a:p>
                      <a:r>
                        <a:rPr lang="en-CA" sz="1300"/>
                        <a:t>The information shown in the header relates to the entire PO. For example, the terms of payment and the delivery terms are defined in the header.</a:t>
                      </a:r>
                      <a:endParaRPr lang="en-US" sz="1300"/>
                    </a:p>
                  </a:txBody>
                  <a:tcPr marL="91416" marR="91416" marT="45708" marB="45708"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2">
                        <a:lumMod val="20000"/>
                        <a:lumOff val="80000"/>
                      </a:schemeClr>
                    </a:solidFill>
                  </a:tcPr>
                </a:tc>
                <a:extLst>
                  <a:ext uri="{0D108BD9-81ED-4DB2-BD59-A6C34878D82A}">
                    <a16:rowId xmlns:a16="http://schemas.microsoft.com/office/drawing/2014/main" val="1721077558"/>
                  </a:ext>
                </a:extLst>
              </a:tr>
              <a:tr h="811105">
                <a:tc>
                  <a:txBody>
                    <a:bodyPr/>
                    <a:lstStyle/>
                    <a:p>
                      <a:r>
                        <a:rPr lang="en-US" sz="1300" b="1">
                          <a:solidFill>
                            <a:schemeClr val="bg1"/>
                          </a:solidFill>
                        </a:rPr>
                        <a:t>Order Confirmation (OC)</a:t>
                      </a:r>
                    </a:p>
                  </a:txBody>
                  <a:tcPr marL="91416" marR="91416" marT="45708" marB="45708"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144A"/>
                    </a:solidFill>
                  </a:tcPr>
                </a:tc>
                <a:tc>
                  <a:txBody>
                    <a:bodyPr/>
                    <a:lstStyle/>
                    <a:p>
                      <a:pPr marL="0" marR="0" lvl="0" indent="0" algn="l" defTabSz="1088231" rtl="0" eaLnBrk="1" fontAlgn="auto" latinLnBrk="0" hangingPunct="1">
                        <a:lnSpc>
                          <a:spcPct val="100000"/>
                        </a:lnSpc>
                        <a:spcBef>
                          <a:spcPts val="0"/>
                        </a:spcBef>
                        <a:spcAft>
                          <a:spcPts val="0"/>
                        </a:spcAft>
                        <a:buClrTx/>
                        <a:buSzTx/>
                        <a:buFontTx/>
                        <a:buNone/>
                        <a:tabLst/>
                        <a:defRPr/>
                      </a:pPr>
                      <a:r>
                        <a:rPr lang="en-CA" sz="1300"/>
                        <a:t>A purchase order confirmation is a formal acknowledgement of receipt of a purchase order by the customer. </a:t>
                      </a:r>
                    </a:p>
                    <a:p>
                      <a:pPr marL="0" marR="0" lvl="0" indent="0" algn="l" defTabSz="1088231" rtl="0" eaLnBrk="1" fontAlgn="auto" latinLnBrk="0" hangingPunct="1">
                        <a:lnSpc>
                          <a:spcPct val="100000"/>
                        </a:lnSpc>
                        <a:spcBef>
                          <a:spcPts val="0"/>
                        </a:spcBef>
                        <a:spcAft>
                          <a:spcPts val="0"/>
                        </a:spcAft>
                        <a:buClrTx/>
                        <a:buSzTx/>
                        <a:buFontTx/>
                        <a:buNone/>
                        <a:tabLst/>
                        <a:defRPr/>
                      </a:pPr>
                      <a:r>
                        <a:rPr lang="en-CA" sz="1300"/>
                        <a:t>It also serves to confirm or reject the (lines of the) purchase order. </a:t>
                      </a:r>
                      <a:endParaRPr lang="en-US" sz="1300"/>
                    </a:p>
                  </a:txBody>
                  <a:tcPr marL="91416" marR="91416" marT="45708" marB="45708"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2">
                        <a:lumMod val="20000"/>
                        <a:lumOff val="80000"/>
                      </a:schemeClr>
                    </a:solidFill>
                  </a:tcPr>
                </a:tc>
                <a:extLst>
                  <a:ext uri="{0D108BD9-81ED-4DB2-BD59-A6C34878D82A}">
                    <a16:rowId xmlns:a16="http://schemas.microsoft.com/office/drawing/2014/main" val="2768192968"/>
                  </a:ext>
                </a:extLst>
              </a:tr>
              <a:tr h="1428651">
                <a:tc>
                  <a:txBody>
                    <a:bodyPr/>
                    <a:lstStyle/>
                    <a:p>
                      <a:r>
                        <a:rPr lang="en-US" sz="1300" b="1">
                          <a:solidFill>
                            <a:schemeClr val="bg1"/>
                          </a:solidFill>
                        </a:rPr>
                        <a:t>Advanced Shipping Notification (ASN)</a:t>
                      </a:r>
                    </a:p>
                  </a:txBody>
                  <a:tcPr marL="91416" marR="91416" marT="45708" marB="45708"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144A"/>
                    </a:solidFill>
                  </a:tcPr>
                </a:tc>
                <a:tc>
                  <a:txBody>
                    <a:bodyPr/>
                    <a:lstStyle/>
                    <a:p>
                      <a:r>
                        <a:rPr lang="en-CA" sz="1300"/>
                        <a:t>An advanced shipping notification is a document from a supplier to a customer that provides details of an imminent shipment.</a:t>
                      </a:r>
                    </a:p>
                    <a:p>
                      <a:endParaRPr lang="en-CA" sz="1300"/>
                    </a:p>
                    <a:p>
                      <a:r>
                        <a:rPr lang="en-CA" sz="1300"/>
                        <a:t>An advanced shipping notification consists of a document header and a number of items. It can also contain packing information. The header contains data that is valid for all items and packages. </a:t>
                      </a:r>
                      <a:endParaRPr lang="en-US" sz="1300"/>
                    </a:p>
                  </a:txBody>
                  <a:tcPr marL="91416" marR="91416" marT="45708" marB="45708"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2">
                        <a:lumMod val="20000"/>
                        <a:lumOff val="80000"/>
                      </a:schemeClr>
                    </a:solidFill>
                  </a:tcPr>
                </a:tc>
                <a:extLst>
                  <a:ext uri="{0D108BD9-81ED-4DB2-BD59-A6C34878D82A}">
                    <a16:rowId xmlns:a16="http://schemas.microsoft.com/office/drawing/2014/main" val="1337972887"/>
                  </a:ext>
                </a:extLst>
              </a:tr>
              <a:tr h="1541392">
                <a:tc>
                  <a:txBody>
                    <a:bodyPr/>
                    <a:lstStyle/>
                    <a:p>
                      <a:r>
                        <a:rPr lang="en-US" sz="1300" b="1">
                          <a:solidFill>
                            <a:schemeClr val="bg1"/>
                          </a:solidFill>
                        </a:rPr>
                        <a:t>Goods Receipt (GR)</a:t>
                      </a:r>
                    </a:p>
                  </a:txBody>
                  <a:tcPr marL="91416" marR="91416" marT="45708" marB="45708"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144A"/>
                    </a:solidFill>
                  </a:tcPr>
                </a:tc>
                <a:tc>
                  <a:txBody>
                    <a:bodyPr/>
                    <a:lstStyle/>
                    <a:p>
                      <a:pPr marL="0" marR="0" lvl="0" indent="0" algn="l" defTabSz="1088231" rtl="0" eaLnBrk="1" fontAlgn="auto" latinLnBrk="0" hangingPunct="1">
                        <a:lnSpc>
                          <a:spcPct val="100000"/>
                        </a:lnSpc>
                        <a:spcBef>
                          <a:spcPts val="0"/>
                        </a:spcBef>
                        <a:spcAft>
                          <a:spcPts val="0"/>
                        </a:spcAft>
                        <a:buClrTx/>
                        <a:buSzTx/>
                        <a:buFontTx/>
                        <a:buNone/>
                        <a:tabLst/>
                        <a:defRPr/>
                      </a:pPr>
                      <a:r>
                        <a:rPr lang="en-CA" sz="1300"/>
                        <a:t>A goods receipt is a posting in the customer system of a physical inward movement of goods from an supplier.  It marks the completion of the transfer of goods, which leads to an increase in the warehouse stock.</a:t>
                      </a:r>
                    </a:p>
                    <a:p>
                      <a:pPr marL="0" marR="0" lvl="0" indent="0" algn="l" defTabSz="1088231" rtl="0" eaLnBrk="1" fontAlgn="auto" latinLnBrk="0" hangingPunct="1">
                        <a:lnSpc>
                          <a:spcPct val="100000"/>
                        </a:lnSpc>
                        <a:spcBef>
                          <a:spcPts val="0"/>
                        </a:spcBef>
                        <a:spcAft>
                          <a:spcPts val="0"/>
                        </a:spcAft>
                        <a:buClrTx/>
                        <a:buSzTx/>
                        <a:buFontTx/>
                        <a:buNone/>
                        <a:tabLst/>
                        <a:defRPr/>
                      </a:pPr>
                      <a:endParaRPr lang="en-CA" sz="1300"/>
                    </a:p>
                    <a:p>
                      <a:r>
                        <a:rPr lang="en-CA" sz="1300"/>
                        <a:t>A goods receipt is a system posting contains a header and one or more items. The posting typically refers to an advanced shipping notification or a purchase order.</a:t>
                      </a:r>
                      <a:endParaRPr lang="en-US" sz="1300"/>
                    </a:p>
                  </a:txBody>
                  <a:tcPr marL="91416" marR="91416" marT="45708" marB="45708"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2">
                        <a:lumMod val="20000"/>
                        <a:lumOff val="80000"/>
                      </a:schemeClr>
                    </a:solidFill>
                  </a:tcPr>
                </a:tc>
                <a:extLst>
                  <a:ext uri="{0D108BD9-81ED-4DB2-BD59-A6C34878D82A}">
                    <a16:rowId xmlns:a16="http://schemas.microsoft.com/office/drawing/2014/main" val="268202543"/>
                  </a:ext>
                </a:extLst>
              </a:tr>
            </a:tbl>
          </a:graphicData>
        </a:graphic>
      </p:graphicFrame>
    </p:spTree>
    <p:extLst>
      <p:ext uri="{BB962C8B-B14F-4D97-AF65-F5344CB8AC3E}">
        <p14:creationId xmlns:p14="http://schemas.microsoft.com/office/powerpoint/2010/main" val="2889254430"/>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27233" y="355831"/>
            <a:ext cx="11180652" cy="738664"/>
          </a:xfrm>
        </p:spPr>
        <p:txBody>
          <a:bodyPr/>
          <a:lstStyle/>
          <a:p>
            <a:r>
              <a:rPr lang="en-US" sz="2400" dirty="0"/>
              <a:t>Advanced Shipping Notification</a:t>
            </a:r>
            <a:br>
              <a:rPr lang="en-US" sz="2400" dirty="0">
                <a:highlight>
                  <a:srgbClr val="FFFF00"/>
                </a:highlight>
              </a:rPr>
            </a:br>
            <a:r>
              <a:rPr lang="en-US" sz="2400" dirty="0">
                <a:solidFill>
                  <a:srgbClr val="0070F2"/>
                </a:solidFill>
                <a:highlight>
                  <a:srgbClr val="FFFF00"/>
                </a:highlight>
              </a:rPr>
              <a:t>Multiple PO’s Management – Line Level</a:t>
            </a:r>
          </a:p>
        </p:txBody>
      </p:sp>
      <p:sp>
        <p:nvSpPr>
          <p:cNvPr id="15" name="TextBox 14"/>
          <p:cNvSpPr txBox="1"/>
          <p:nvPr/>
        </p:nvSpPr>
        <p:spPr>
          <a:xfrm>
            <a:off x="527500" y="1477744"/>
            <a:ext cx="3641107" cy="4904005"/>
          </a:xfrm>
          <a:prstGeom prst="rect">
            <a:avLst/>
          </a:prstGeom>
          <a:noFill/>
        </p:spPr>
        <p:txBody>
          <a:bodyPr wrap="square" lIns="0" tIns="0" rIns="0" bIns="0" rtlCol="0">
            <a:noAutofit/>
          </a:bodyPr>
          <a:lstStyle/>
          <a:p>
            <a:pPr>
              <a:lnSpc>
                <a:spcPts val="1699"/>
              </a:lnSpc>
              <a:spcAft>
                <a:spcPts val="600"/>
              </a:spcAft>
              <a:buClr>
                <a:srgbClr val="F0AB00"/>
              </a:buClr>
              <a:buSzPct val="120000"/>
            </a:pPr>
            <a:r>
              <a:rPr lang="en-US" sz="1400" dirty="0">
                <a:latin typeface="+mn-lt"/>
              </a:rPr>
              <a:t>Line level details – information taken from the initial orders:</a:t>
            </a:r>
          </a:p>
          <a:p>
            <a:pPr marL="228531" indent="-228531">
              <a:lnSpc>
                <a:spcPts val="1699"/>
              </a:lnSpc>
              <a:spcAft>
                <a:spcPts val="600"/>
              </a:spcAft>
              <a:buClr>
                <a:srgbClr val="0070F2"/>
              </a:buClr>
              <a:buSzPct val="100000"/>
              <a:buFont typeface="+mj-lt"/>
              <a:buAutoNum type="arabicPeriod"/>
            </a:pPr>
            <a:r>
              <a:rPr lang="en-US" sz="1400" dirty="0">
                <a:latin typeface="+mn-lt"/>
              </a:rPr>
              <a:t>Review reference</a:t>
            </a:r>
            <a:r>
              <a:rPr lang="en-US" sz="1400" b="1" dirty="0">
                <a:latin typeface="+mn-lt"/>
              </a:rPr>
              <a:t> Order Number. </a:t>
            </a:r>
          </a:p>
          <a:p>
            <a:pPr marL="228531" indent="-228531">
              <a:lnSpc>
                <a:spcPts val="1699"/>
              </a:lnSpc>
              <a:spcAft>
                <a:spcPts val="600"/>
              </a:spcAft>
              <a:buClr>
                <a:srgbClr val="0070F2"/>
              </a:buClr>
              <a:buSzPct val="100000"/>
              <a:buFont typeface="+mj-lt"/>
              <a:buAutoNum type="arabicPeriod"/>
            </a:pPr>
            <a:r>
              <a:rPr lang="en-US" sz="1400" dirty="0">
                <a:latin typeface="+mn-lt"/>
              </a:rPr>
              <a:t>When selecting orders with different </a:t>
            </a:r>
            <a:r>
              <a:rPr lang="en-US" sz="1400" b="1" dirty="0">
                <a:latin typeface="+mn-lt"/>
              </a:rPr>
              <a:t>Need By</a:t>
            </a:r>
            <a:r>
              <a:rPr lang="en-US" sz="1400" dirty="0">
                <a:latin typeface="+mn-lt"/>
              </a:rPr>
              <a:t> dates, the soonest date will be populated on the ship notice.</a:t>
            </a:r>
          </a:p>
          <a:p>
            <a:pPr marL="228531" indent="-228531">
              <a:lnSpc>
                <a:spcPts val="1699"/>
              </a:lnSpc>
              <a:spcAft>
                <a:spcPts val="600"/>
              </a:spcAft>
              <a:buClr>
                <a:srgbClr val="0070F2"/>
              </a:buClr>
              <a:buSzPct val="100000"/>
              <a:buFont typeface="+mj-lt"/>
              <a:buAutoNum type="arabicPeriod"/>
            </a:pPr>
            <a:r>
              <a:rPr lang="en-US" sz="1400" dirty="0">
                <a:latin typeface="+mn-lt"/>
              </a:rPr>
              <a:t>The </a:t>
            </a:r>
            <a:r>
              <a:rPr lang="en-US" sz="1400" b="1" dirty="0">
                <a:latin typeface="+mn-lt"/>
              </a:rPr>
              <a:t>Line number </a:t>
            </a:r>
            <a:r>
              <a:rPr lang="en-US" sz="1400" dirty="0">
                <a:latin typeface="+mn-lt"/>
              </a:rPr>
              <a:t>is the one from the original purchase order. </a:t>
            </a:r>
          </a:p>
          <a:p>
            <a:pPr marL="228531" indent="-228531">
              <a:lnSpc>
                <a:spcPts val="1699"/>
              </a:lnSpc>
              <a:spcAft>
                <a:spcPts val="600"/>
              </a:spcAft>
              <a:buClr>
                <a:srgbClr val="0070F2"/>
              </a:buClr>
              <a:buSzPct val="100000"/>
              <a:buFont typeface="+mj-lt"/>
              <a:buAutoNum type="arabicPeriod"/>
            </a:pPr>
            <a:r>
              <a:rPr lang="en-US" sz="1400" b="1" dirty="0">
                <a:latin typeface="+mn-lt"/>
              </a:rPr>
              <a:t>Schedule lines </a:t>
            </a:r>
            <a:r>
              <a:rPr lang="en-US" sz="1400" dirty="0">
                <a:latin typeface="+mn-lt"/>
              </a:rPr>
              <a:t>from the same purchase order appear as separate ship notice lines under the PO number.</a:t>
            </a:r>
          </a:p>
          <a:p>
            <a:pPr marL="228531" indent="-228531">
              <a:lnSpc>
                <a:spcPts val="1699"/>
              </a:lnSpc>
              <a:spcAft>
                <a:spcPts val="600"/>
              </a:spcAft>
              <a:buClr>
                <a:srgbClr val="0070F2"/>
              </a:buClr>
              <a:buSzPct val="100000"/>
              <a:buFont typeface="+mj-lt"/>
              <a:buAutoNum type="arabicPeriod"/>
            </a:pPr>
            <a:r>
              <a:rPr lang="en-US" sz="1400" b="1" dirty="0">
                <a:latin typeface="+mn-lt"/>
              </a:rPr>
              <a:t>Serial number </a:t>
            </a:r>
            <a:r>
              <a:rPr lang="en-US" sz="1400" dirty="0">
                <a:latin typeface="+mn-lt"/>
              </a:rPr>
              <a:t>and </a:t>
            </a:r>
            <a:r>
              <a:rPr lang="en-US" sz="1400" b="1" dirty="0">
                <a:latin typeface="+mn-lt"/>
              </a:rPr>
              <a:t>quantity</a:t>
            </a:r>
            <a:r>
              <a:rPr lang="en-US" sz="1400" dirty="0">
                <a:latin typeface="+mn-lt"/>
              </a:rPr>
              <a:t> to be shipped must be adjusted on each schedule line.</a:t>
            </a:r>
          </a:p>
        </p:txBody>
      </p:sp>
      <p:grpSp>
        <p:nvGrpSpPr>
          <p:cNvPr id="8" name="Group 7">
            <a:extLst>
              <a:ext uri="{FF2B5EF4-FFF2-40B4-BE49-F238E27FC236}">
                <a16:creationId xmlns:a16="http://schemas.microsoft.com/office/drawing/2014/main" id="{F07504FA-E37A-80CA-9E2C-3E71A0633256}"/>
              </a:ext>
            </a:extLst>
          </p:cNvPr>
          <p:cNvGrpSpPr/>
          <p:nvPr/>
        </p:nvGrpSpPr>
        <p:grpSpPr>
          <a:xfrm>
            <a:off x="4594860" y="1477744"/>
            <a:ext cx="7113026" cy="1343397"/>
            <a:chOff x="4169803" y="2023004"/>
            <a:chExt cx="7898371" cy="1491721"/>
          </a:xfrm>
        </p:grpSpPr>
        <p:pic>
          <p:nvPicPr>
            <p:cNvPr id="6" name="Picture 5">
              <a:extLst>
                <a:ext uri="{FF2B5EF4-FFF2-40B4-BE49-F238E27FC236}">
                  <a16:creationId xmlns:a16="http://schemas.microsoft.com/office/drawing/2014/main" id="{B6EC302F-5C8A-0411-E779-F486D4AD79DE}"/>
                </a:ext>
              </a:extLst>
            </p:cNvPr>
            <p:cNvPicPr>
              <a:picLocks noChangeAspect="1"/>
            </p:cNvPicPr>
            <p:nvPr/>
          </p:nvPicPr>
          <p:blipFill>
            <a:blip r:embed="rId3"/>
            <a:stretch>
              <a:fillRect/>
            </a:stretch>
          </p:blipFill>
          <p:spPr>
            <a:xfrm>
              <a:off x="4284103" y="2023004"/>
              <a:ext cx="7784071" cy="1491721"/>
            </a:xfrm>
            <a:prstGeom prst="rect">
              <a:avLst/>
            </a:prstGeom>
            <a:ln>
              <a:solidFill>
                <a:srgbClr val="00144A"/>
              </a:solidFill>
            </a:ln>
          </p:spPr>
        </p:pic>
        <p:sp>
          <p:nvSpPr>
            <p:cNvPr id="3" name="Oval 2">
              <a:extLst>
                <a:ext uri="{FF2B5EF4-FFF2-40B4-BE49-F238E27FC236}">
                  <a16:creationId xmlns:a16="http://schemas.microsoft.com/office/drawing/2014/main" id="{45CCF91C-2705-99F7-CBF3-3FF827B9CA63}"/>
                </a:ext>
              </a:extLst>
            </p:cNvPr>
            <p:cNvSpPr/>
            <p:nvPr/>
          </p:nvSpPr>
          <p:spPr bwMode="gray">
            <a:xfrm>
              <a:off x="4169803" y="2097291"/>
              <a:ext cx="228600" cy="228600"/>
            </a:xfrm>
            <a:prstGeom prst="ellipse">
              <a:avLst/>
            </a:prstGeom>
            <a:solidFill>
              <a:srgbClr val="0070F2"/>
            </a:solidFill>
            <a:ln w="6350" algn="ctr">
              <a:solidFill>
                <a:srgbClr val="0070F2"/>
              </a:solidFill>
              <a:miter lim="800000"/>
              <a:headEnd/>
              <a:tailEnd/>
            </a:ln>
          </p:spPr>
          <p:txBody>
            <a:bodyPr lIns="89977" tIns="71981" rIns="89977" bIns="71981" rtlCol="0" anchor="ctr"/>
            <a:lstStyle/>
            <a:p>
              <a:pPr algn="ctr" fontAlgn="base">
                <a:spcBef>
                  <a:spcPct val="50000"/>
                </a:spcBef>
                <a:spcAft>
                  <a:spcPct val="0"/>
                </a:spcAft>
                <a:buClr>
                  <a:srgbClr val="F0AB00"/>
                </a:buClr>
                <a:buSzPct val="80000"/>
              </a:pPr>
              <a:r>
                <a:rPr lang="en-US" sz="1200" kern="0">
                  <a:solidFill>
                    <a:schemeClr val="bg1"/>
                  </a:solidFill>
                  <a:latin typeface="+mn-lt"/>
                  <a:ea typeface="Arial Unicode MS" pitchFamily="34" charset="-128"/>
                  <a:cs typeface="Arial Unicode MS" pitchFamily="34" charset="-128"/>
                </a:rPr>
                <a:t>1</a:t>
              </a:r>
            </a:p>
          </p:txBody>
        </p:sp>
        <p:sp>
          <p:nvSpPr>
            <p:cNvPr id="4" name="Oval 3">
              <a:extLst>
                <a:ext uri="{FF2B5EF4-FFF2-40B4-BE49-F238E27FC236}">
                  <a16:creationId xmlns:a16="http://schemas.microsoft.com/office/drawing/2014/main" id="{00FC8B64-4EEC-FA56-0F1F-D391A86C3606}"/>
                </a:ext>
              </a:extLst>
            </p:cNvPr>
            <p:cNvSpPr/>
            <p:nvPr/>
          </p:nvSpPr>
          <p:spPr bwMode="gray">
            <a:xfrm>
              <a:off x="8458498" y="2047677"/>
              <a:ext cx="228600" cy="228600"/>
            </a:xfrm>
            <a:prstGeom prst="ellipse">
              <a:avLst/>
            </a:prstGeom>
            <a:solidFill>
              <a:srgbClr val="0070F2"/>
            </a:solidFill>
            <a:ln w="6350" algn="ctr">
              <a:solidFill>
                <a:srgbClr val="0070F2"/>
              </a:solidFill>
              <a:miter lim="800000"/>
              <a:headEnd/>
              <a:tailEnd/>
            </a:ln>
          </p:spPr>
          <p:txBody>
            <a:bodyPr lIns="89977" tIns="71981" rIns="89977" bIns="71981" rtlCol="0" anchor="ctr"/>
            <a:lstStyle/>
            <a:p>
              <a:pPr algn="ctr" fontAlgn="base">
                <a:spcBef>
                  <a:spcPct val="50000"/>
                </a:spcBef>
                <a:spcAft>
                  <a:spcPct val="0"/>
                </a:spcAft>
                <a:buClr>
                  <a:srgbClr val="F0AB00"/>
                </a:buClr>
                <a:buSzPct val="80000"/>
              </a:pPr>
              <a:r>
                <a:rPr lang="en-US" sz="1200" kern="0">
                  <a:solidFill>
                    <a:schemeClr val="bg1"/>
                  </a:solidFill>
                  <a:latin typeface="+mn-lt"/>
                  <a:ea typeface="Arial Unicode MS" pitchFamily="34" charset="-128"/>
                  <a:cs typeface="Arial Unicode MS" pitchFamily="34" charset="-128"/>
                </a:rPr>
                <a:t>2</a:t>
              </a:r>
            </a:p>
          </p:txBody>
        </p:sp>
        <p:sp>
          <p:nvSpPr>
            <p:cNvPr id="5" name="Oval 4">
              <a:extLst>
                <a:ext uri="{FF2B5EF4-FFF2-40B4-BE49-F238E27FC236}">
                  <a16:creationId xmlns:a16="http://schemas.microsoft.com/office/drawing/2014/main" id="{46724E4C-3B94-D914-8053-21DDC8DB7A74}"/>
                </a:ext>
              </a:extLst>
            </p:cNvPr>
            <p:cNvSpPr/>
            <p:nvPr/>
          </p:nvSpPr>
          <p:spPr bwMode="gray">
            <a:xfrm>
              <a:off x="4751129" y="2981674"/>
              <a:ext cx="228600" cy="228600"/>
            </a:xfrm>
            <a:prstGeom prst="ellipse">
              <a:avLst/>
            </a:prstGeom>
            <a:solidFill>
              <a:srgbClr val="0070F2"/>
            </a:solidFill>
            <a:ln w="6350" algn="ctr">
              <a:solidFill>
                <a:srgbClr val="0070F2"/>
              </a:solidFill>
              <a:miter lim="800000"/>
              <a:headEnd/>
              <a:tailEnd/>
            </a:ln>
          </p:spPr>
          <p:txBody>
            <a:bodyPr lIns="89977" tIns="71981" rIns="89977" bIns="71981" rtlCol="0" anchor="ctr"/>
            <a:lstStyle/>
            <a:p>
              <a:pPr algn="ctr" fontAlgn="base">
                <a:spcBef>
                  <a:spcPct val="50000"/>
                </a:spcBef>
                <a:spcAft>
                  <a:spcPct val="0"/>
                </a:spcAft>
                <a:buClr>
                  <a:srgbClr val="F0AB00"/>
                </a:buClr>
                <a:buSzPct val="80000"/>
              </a:pPr>
              <a:r>
                <a:rPr lang="en-US" sz="1200" kern="0">
                  <a:solidFill>
                    <a:schemeClr val="bg1"/>
                  </a:solidFill>
                  <a:latin typeface="+mn-lt"/>
                  <a:ea typeface="Arial Unicode MS" pitchFamily="34" charset="-128"/>
                  <a:cs typeface="Arial Unicode MS" pitchFamily="34" charset="-128"/>
                </a:rPr>
                <a:t>3</a:t>
              </a:r>
            </a:p>
          </p:txBody>
        </p:sp>
        <p:sp>
          <p:nvSpPr>
            <p:cNvPr id="7" name="Oval 6">
              <a:extLst>
                <a:ext uri="{FF2B5EF4-FFF2-40B4-BE49-F238E27FC236}">
                  <a16:creationId xmlns:a16="http://schemas.microsoft.com/office/drawing/2014/main" id="{DC053ABF-C60F-EDDA-AF11-04658EC0C7D2}"/>
                </a:ext>
              </a:extLst>
            </p:cNvPr>
            <p:cNvSpPr/>
            <p:nvPr/>
          </p:nvSpPr>
          <p:spPr bwMode="gray">
            <a:xfrm>
              <a:off x="5306023" y="2061627"/>
              <a:ext cx="228600" cy="228600"/>
            </a:xfrm>
            <a:prstGeom prst="ellipse">
              <a:avLst/>
            </a:prstGeom>
            <a:solidFill>
              <a:srgbClr val="0070F2"/>
            </a:solidFill>
            <a:ln w="6350" algn="ctr">
              <a:solidFill>
                <a:srgbClr val="0070F2"/>
              </a:solidFill>
              <a:miter lim="800000"/>
              <a:headEnd/>
              <a:tailEnd/>
            </a:ln>
          </p:spPr>
          <p:txBody>
            <a:bodyPr lIns="89977" tIns="71981" rIns="89977" bIns="71981" rtlCol="0" anchor="ctr"/>
            <a:lstStyle/>
            <a:p>
              <a:pPr algn="ctr" fontAlgn="base">
                <a:spcBef>
                  <a:spcPct val="50000"/>
                </a:spcBef>
                <a:spcAft>
                  <a:spcPct val="0"/>
                </a:spcAft>
                <a:buClr>
                  <a:srgbClr val="F0AB00"/>
                </a:buClr>
                <a:buSzPct val="80000"/>
              </a:pPr>
              <a:r>
                <a:rPr lang="en-US" sz="1200" kern="0">
                  <a:solidFill>
                    <a:schemeClr val="bg1"/>
                  </a:solidFill>
                  <a:latin typeface="+mn-lt"/>
                  <a:ea typeface="Arial Unicode MS" pitchFamily="34" charset="-128"/>
                  <a:cs typeface="Arial Unicode MS" pitchFamily="34" charset="-128"/>
                </a:rPr>
                <a:t>4</a:t>
              </a:r>
            </a:p>
          </p:txBody>
        </p:sp>
        <p:sp>
          <p:nvSpPr>
            <p:cNvPr id="9" name="Oval 8">
              <a:extLst>
                <a:ext uri="{FF2B5EF4-FFF2-40B4-BE49-F238E27FC236}">
                  <a16:creationId xmlns:a16="http://schemas.microsoft.com/office/drawing/2014/main" id="{3E3410F6-A7E2-026D-4AAD-F93E3F03A31F}"/>
                </a:ext>
              </a:extLst>
            </p:cNvPr>
            <p:cNvSpPr/>
            <p:nvPr/>
          </p:nvSpPr>
          <p:spPr bwMode="gray">
            <a:xfrm>
              <a:off x="6356330" y="2882611"/>
              <a:ext cx="228600" cy="228600"/>
            </a:xfrm>
            <a:prstGeom prst="ellipse">
              <a:avLst/>
            </a:prstGeom>
            <a:solidFill>
              <a:srgbClr val="0070F2"/>
            </a:solidFill>
            <a:ln w="6350" algn="ctr">
              <a:solidFill>
                <a:srgbClr val="0070F2"/>
              </a:solidFill>
              <a:miter lim="800000"/>
              <a:headEnd/>
              <a:tailEnd/>
            </a:ln>
          </p:spPr>
          <p:txBody>
            <a:bodyPr lIns="89977" tIns="71981" rIns="89977" bIns="71981" rtlCol="0" anchor="ctr"/>
            <a:lstStyle/>
            <a:p>
              <a:pPr algn="ctr" fontAlgn="base">
                <a:spcBef>
                  <a:spcPct val="50000"/>
                </a:spcBef>
                <a:spcAft>
                  <a:spcPct val="0"/>
                </a:spcAft>
                <a:buClr>
                  <a:srgbClr val="F0AB00"/>
                </a:buClr>
                <a:buSzPct val="80000"/>
              </a:pPr>
              <a:r>
                <a:rPr lang="en-US" sz="1200" kern="0">
                  <a:solidFill>
                    <a:schemeClr val="bg1"/>
                  </a:solidFill>
                  <a:latin typeface="+mn-lt"/>
                  <a:ea typeface="Arial Unicode MS" pitchFamily="34" charset="-128"/>
                  <a:cs typeface="Arial Unicode MS" pitchFamily="34" charset="-128"/>
                </a:rPr>
                <a:t>5</a:t>
              </a:r>
            </a:p>
          </p:txBody>
        </p:sp>
      </p:grpSp>
    </p:spTree>
    <p:extLst>
      <p:ext uri="{BB962C8B-B14F-4D97-AF65-F5344CB8AC3E}">
        <p14:creationId xmlns:p14="http://schemas.microsoft.com/office/powerpoint/2010/main" val="1164016747"/>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06A5FB70-5D2E-DEE0-DF4B-C638D7D8DA78}"/>
              </a:ext>
            </a:extLst>
          </p:cNvPr>
          <p:cNvPicPr>
            <a:picLocks noChangeAspect="1"/>
          </p:cNvPicPr>
          <p:nvPr/>
        </p:nvPicPr>
        <p:blipFill>
          <a:blip r:embed="rId3"/>
          <a:stretch>
            <a:fillRect/>
          </a:stretch>
        </p:blipFill>
        <p:spPr>
          <a:xfrm>
            <a:off x="7323962" y="1343900"/>
            <a:ext cx="3272165" cy="1258010"/>
          </a:xfrm>
          <a:prstGeom prst="rect">
            <a:avLst/>
          </a:prstGeom>
          <a:ln>
            <a:solidFill>
              <a:srgbClr val="00144A"/>
            </a:solidFill>
          </a:ln>
        </p:spPr>
      </p:pic>
      <p:pic>
        <p:nvPicPr>
          <p:cNvPr id="9" name="Picture 8">
            <a:extLst>
              <a:ext uri="{FF2B5EF4-FFF2-40B4-BE49-F238E27FC236}">
                <a16:creationId xmlns:a16="http://schemas.microsoft.com/office/drawing/2014/main" id="{E967E8D7-3E04-BFAF-7A25-46518E999DE5}"/>
              </a:ext>
            </a:extLst>
          </p:cNvPr>
          <p:cNvPicPr>
            <a:picLocks noChangeAspect="1"/>
          </p:cNvPicPr>
          <p:nvPr/>
        </p:nvPicPr>
        <p:blipFill>
          <a:blip r:embed="rId4"/>
          <a:stretch>
            <a:fillRect/>
          </a:stretch>
        </p:blipFill>
        <p:spPr>
          <a:xfrm>
            <a:off x="4449767" y="4535441"/>
            <a:ext cx="1466856" cy="1514173"/>
          </a:xfrm>
          <a:prstGeom prst="rect">
            <a:avLst/>
          </a:prstGeom>
          <a:ln>
            <a:solidFill>
              <a:srgbClr val="00144A"/>
            </a:solidFill>
          </a:ln>
        </p:spPr>
      </p:pic>
      <p:pic>
        <p:nvPicPr>
          <p:cNvPr id="15" name="Picture 14">
            <a:extLst>
              <a:ext uri="{FF2B5EF4-FFF2-40B4-BE49-F238E27FC236}">
                <a16:creationId xmlns:a16="http://schemas.microsoft.com/office/drawing/2014/main" id="{400CD527-91F5-9683-B4A2-4CCE99DA5E49}"/>
              </a:ext>
            </a:extLst>
          </p:cNvPr>
          <p:cNvPicPr>
            <a:picLocks noChangeAspect="1"/>
          </p:cNvPicPr>
          <p:nvPr/>
        </p:nvPicPr>
        <p:blipFill>
          <a:blip r:embed="rId5"/>
          <a:stretch>
            <a:fillRect/>
          </a:stretch>
        </p:blipFill>
        <p:spPr>
          <a:xfrm>
            <a:off x="7323962" y="4533038"/>
            <a:ext cx="2788245" cy="542623"/>
          </a:xfrm>
          <a:prstGeom prst="rect">
            <a:avLst/>
          </a:prstGeom>
          <a:ln>
            <a:solidFill>
              <a:srgbClr val="00144A"/>
            </a:solidFill>
          </a:ln>
        </p:spPr>
      </p:pic>
      <p:sp>
        <p:nvSpPr>
          <p:cNvPr id="3" name="Text Placeholder 2">
            <a:extLst>
              <a:ext uri="{FF2B5EF4-FFF2-40B4-BE49-F238E27FC236}">
                <a16:creationId xmlns:a16="http://schemas.microsoft.com/office/drawing/2014/main" id="{53037C31-F27C-454E-BE4B-B3B1F95434C6}"/>
              </a:ext>
            </a:extLst>
          </p:cNvPr>
          <p:cNvSpPr>
            <a:spLocks noGrp="1"/>
          </p:cNvSpPr>
          <p:nvPr>
            <p:ph type="body" sz="quarter" idx="10"/>
          </p:nvPr>
        </p:nvSpPr>
        <p:spPr>
          <a:xfrm>
            <a:off x="505675" y="1428386"/>
            <a:ext cx="3589670" cy="4852403"/>
          </a:xfrm>
        </p:spPr>
        <p:txBody>
          <a:bodyPr>
            <a:normAutofit/>
          </a:bodyPr>
          <a:lstStyle/>
          <a:p>
            <a:pPr>
              <a:spcBef>
                <a:spcPts val="0"/>
              </a:spcBef>
              <a:spcAft>
                <a:spcPts val="600"/>
              </a:spcAft>
              <a:buSzPct val="100000"/>
            </a:pPr>
            <a:r>
              <a:rPr lang="en-US" sz="1400"/>
              <a:t>From the </a:t>
            </a:r>
            <a:r>
              <a:rPr lang="en-US" sz="1400" b="1"/>
              <a:t>Homepage</a:t>
            </a:r>
            <a:r>
              <a:rPr lang="en-US" sz="1400"/>
              <a:t>:</a:t>
            </a:r>
          </a:p>
          <a:p>
            <a:pPr marL="228531" indent="-228531">
              <a:spcBef>
                <a:spcPts val="0"/>
              </a:spcBef>
              <a:spcAft>
                <a:spcPts val="600"/>
              </a:spcAft>
              <a:buClr>
                <a:srgbClr val="0070F2"/>
              </a:buClr>
              <a:buSzPct val="100000"/>
              <a:buFont typeface="+mj-lt"/>
              <a:buAutoNum type="arabicPeriod"/>
            </a:pPr>
            <a:r>
              <a:rPr lang="en-US" sz="1400"/>
              <a:t>Click on         button.</a:t>
            </a:r>
          </a:p>
          <a:p>
            <a:pPr marL="228531" indent="-228531">
              <a:spcBef>
                <a:spcPts val="0"/>
              </a:spcBef>
              <a:spcAft>
                <a:spcPts val="600"/>
              </a:spcAft>
              <a:buClr>
                <a:srgbClr val="0070F2"/>
              </a:buClr>
              <a:buSzPct val="100000"/>
              <a:buFont typeface="+mj-lt"/>
              <a:buAutoNum type="arabicPeriod"/>
            </a:pPr>
            <a:r>
              <a:rPr lang="en-US" sz="1400"/>
              <a:t>Select </a:t>
            </a:r>
            <a:r>
              <a:rPr lang="en-US" sz="1400" b="1"/>
              <a:t>CSV Upload &gt; Ship Notice.</a:t>
            </a:r>
          </a:p>
          <a:p>
            <a:pPr marL="228531" indent="-228531">
              <a:spcBef>
                <a:spcPts val="0"/>
              </a:spcBef>
              <a:spcAft>
                <a:spcPts val="600"/>
              </a:spcAft>
              <a:buClr>
                <a:srgbClr val="0070F2"/>
              </a:buClr>
              <a:buSzPct val="100000"/>
              <a:buFont typeface="+mj-lt"/>
              <a:buAutoNum type="arabicPeriod"/>
            </a:pPr>
            <a:r>
              <a:rPr lang="en-US" sz="1400"/>
              <a:t>Click </a:t>
            </a:r>
            <a:r>
              <a:rPr lang="en-US" sz="1400" b="1"/>
              <a:t>Download CSV Templates</a:t>
            </a:r>
            <a:r>
              <a:rPr lang="en-US" sz="1400"/>
              <a:t>.</a:t>
            </a:r>
          </a:p>
          <a:p>
            <a:pPr marL="228531" indent="-228531">
              <a:spcBef>
                <a:spcPts val="0"/>
              </a:spcBef>
              <a:spcAft>
                <a:spcPts val="600"/>
              </a:spcAft>
              <a:buClr>
                <a:srgbClr val="0070F2"/>
              </a:buClr>
              <a:buSzPct val="100000"/>
              <a:buFont typeface="+mj-lt"/>
              <a:buAutoNum type="arabicPeriod"/>
            </a:pPr>
            <a:r>
              <a:rPr lang="en-US" sz="1400"/>
              <a:t>Select </a:t>
            </a:r>
            <a:r>
              <a:rPr lang="en-US" sz="1400" b="1"/>
              <a:t>Ship Notice </a:t>
            </a:r>
            <a:r>
              <a:rPr lang="en-US" sz="1400"/>
              <a:t>and click </a:t>
            </a:r>
            <a:r>
              <a:rPr lang="en-US" sz="1400" b="1"/>
              <a:t>Download</a:t>
            </a:r>
            <a:r>
              <a:rPr lang="en-US" sz="1400"/>
              <a:t>. </a:t>
            </a:r>
          </a:p>
          <a:p>
            <a:pPr marL="228531" indent="-228531">
              <a:spcBef>
                <a:spcPts val="0"/>
              </a:spcBef>
              <a:spcAft>
                <a:spcPts val="600"/>
              </a:spcAft>
              <a:buClr>
                <a:srgbClr val="0070F2"/>
              </a:buClr>
              <a:buSzPct val="100000"/>
              <a:buFont typeface="+mj-lt"/>
              <a:buAutoNum type="arabicPeriod"/>
            </a:pPr>
            <a:r>
              <a:rPr lang="en-US" sz="1400"/>
              <a:t>Save the file.</a:t>
            </a:r>
          </a:p>
          <a:p>
            <a:pPr>
              <a:spcBef>
                <a:spcPts val="0"/>
              </a:spcBef>
              <a:spcAft>
                <a:spcPts val="600"/>
              </a:spcAft>
              <a:buClr>
                <a:srgbClr val="0070F2"/>
              </a:buClr>
              <a:buSzPct val="100000"/>
            </a:pPr>
            <a:endParaRPr lang="en-US" sz="1400"/>
          </a:p>
          <a:p>
            <a:pPr>
              <a:spcBef>
                <a:spcPts val="0"/>
              </a:spcBef>
              <a:spcAft>
                <a:spcPts val="600"/>
              </a:spcAft>
              <a:buClr>
                <a:srgbClr val="0070F2"/>
              </a:buClr>
              <a:buSzPct val="100000"/>
            </a:pPr>
            <a:r>
              <a:rPr lang="en-US" sz="1400" b="1">
                <a:solidFill>
                  <a:srgbClr val="0070F2"/>
                </a:solidFill>
              </a:rPr>
              <a:t>Note: </a:t>
            </a:r>
            <a:r>
              <a:rPr lang="en-US" sz="1400"/>
              <a:t>If any of your customers use custom CSV templates, a custom template section appears below. If so, select a customer from the pull-down menu, and then download the custom templates. Otherwise, download the standard templates. </a:t>
            </a:r>
          </a:p>
          <a:p>
            <a:pPr>
              <a:spcBef>
                <a:spcPts val="0"/>
              </a:spcBef>
              <a:spcAft>
                <a:spcPts val="600"/>
              </a:spcAft>
              <a:buSzPct val="100000"/>
            </a:pPr>
            <a:endParaRPr lang="en-US" sz="1300"/>
          </a:p>
        </p:txBody>
      </p:sp>
      <p:sp>
        <p:nvSpPr>
          <p:cNvPr id="2" name="Title 1">
            <a:extLst>
              <a:ext uri="{FF2B5EF4-FFF2-40B4-BE49-F238E27FC236}">
                <a16:creationId xmlns:a16="http://schemas.microsoft.com/office/drawing/2014/main" id="{ECCA49CE-9D4F-4D27-9A5D-F922E6242101}"/>
              </a:ext>
            </a:extLst>
          </p:cNvPr>
          <p:cNvSpPr>
            <a:spLocks noGrp="1"/>
          </p:cNvSpPr>
          <p:nvPr>
            <p:ph type="title"/>
          </p:nvPr>
        </p:nvSpPr>
        <p:spPr>
          <a:xfrm>
            <a:off x="505674" y="385799"/>
            <a:ext cx="11180652" cy="738664"/>
          </a:xfrm>
        </p:spPr>
        <p:txBody>
          <a:bodyPr/>
          <a:lstStyle/>
          <a:p>
            <a:r>
              <a:rPr lang="en-US" sz="2400" dirty="0"/>
              <a:t>Advanced Shipping Notification</a:t>
            </a:r>
            <a:br>
              <a:rPr lang="en-US" sz="2400" dirty="0"/>
            </a:br>
            <a:r>
              <a:rPr lang="en-US" sz="2400" dirty="0">
                <a:solidFill>
                  <a:srgbClr val="0070F2"/>
                </a:solidFill>
                <a:highlight>
                  <a:srgbClr val="FFFF00"/>
                </a:highlight>
              </a:rPr>
              <a:t>Mass ASN Upload – Download CSV Template</a:t>
            </a:r>
          </a:p>
        </p:txBody>
      </p:sp>
      <p:sp>
        <p:nvSpPr>
          <p:cNvPr id="4" name="Oval 3">
            <a:extLst>
              <a:ext uri="{FF2B5EF4-FFF2-40B4-BE49-F238E27FC236}">
                <a16:creationId xmlns:a16="http://schemas.microsoft.com/office/drawing/2014/main" id="{0CE6239F-A653-BA22-0096-70ED7D70E7CE}"/>
              </a:ext>
            </a:extLst>
          </p:cNvPr>
          <p:cNvSpPr/>
          <p:nvPr/>
        </p:nvSpPr>
        <p:spPr bwMode="gray">
          <a:xfrm>
            <a:off x="7150137" y="1106760"/>
            <a:ext cx="228600" cy="228600"/>
          </a:xfrm>
          <a:prstGeom prst="ellipse">
            <a:avLst/>
          </a:prstGeom>
          <a:solidFill>
            <a:srgbClr val="0070F2"/>
          </a:solidFill>
          <a:ln w="6350" algn="ctr">
            <a:solidFill>
              <a:srgbClr val="0070F2"/>
            </a:solidFill>
            <a:miter lim="800000"/>
            <a:headEnd/>
            <a:tailEnd/>
          </a:ln>
        </p:spPr>
        <p:txBody>
          <a:bodyPr lIns="89977" tIns="71981" rIns="89977" bIns="71981" rtlCol="0" anchor="ctr"/>
          <a:lstStyle/>
          <a:p>
            <a:pPr algn="ctr" fontAlgn="base">
              <a:spcBef>
                <a:spcPct val="50000"/>
              </a:spcBef>
              <a:spcAft>
                <a:spcPct val="0"/>
              </a:spcAft>
              <a:buClr>
                <a:srgbClr val="F0AB00"/>
              </a:buClr>
              <a:buSzPct val="80000"/>
            </a:pPr>
            <a:r>
              <a:rPr lang="en-US" sz="1200" kern="0">
                <a:solidFill>
                  <a:schemeClr val="bg1"/>
                </a:solidFill>
                <a:latin typeface="+mn-lt"/>
                <a:ea typeface="Arial Unicode MS" pitchFamily="34" charset="-128"/>
                <a:cs typeface="Arial Unicode MS" pitchFamily="34" charset="-128"/>
              </a:rPr>
              <a:t>1</a:t>
            </a:r>
          </a:p>
        </p:txBody>
      </p:sp>
      <p:sp>
        <p:nvSpPr>
          <p:cNvPr id="6" name="Oval 5">
            <a:extLst>
              <a:ext uri="{FF2B5EF4-FFF2-40B4-BE49-F238E27FC236}">
                <a16:creationId xmlns:a16="http://schemas.microsoft.com/office/drawing/2014/main" id="{315B59B3-CA53-A6F8-2645-769BD360D202}"/>
              </a:ext>
            </a:extLst>
          </p:cNvPr>
          <p:cNvSpPr/>
          <p:nvPr/>
        </p:nvSpPr>
        <p:spPr bwMode="gray">
          <a:xfrm>
            <a:off x="5357169" y="3727518"/>
            <a:ext cx="228600" cy="228600"/>
          </a:xfrm>
          <a:prstGeom prst="ellipse">
            <a:avLst/>
          </a:prstGeom>
          <a:solidFill>
            <a:srgbClr val="0070F2"/>
          </a:solidFill>
          <a:ln w="6350" algn="ctr">
            <a:solidFill>
              <a:srgbClr val="0070F2"/>
            </a:solidFill>
            <a:miter lim="800000"/>
            <a:headEnd/>
            <a:tailEnd/>
          </a:ln>
        </p:spPr>
        <p:txBody>
          <a:bodyPr lIns="89977" tIns="71981" rIns="89977" bIns="71981" rtlCol="0" anchor="ctr"/>
          <a:lstStyle/>
          <a:p>
            <a:pPr algn="ctr" fontAlgn="base">
              <a:spcBef>
                <a:spcPct val="50000"/>
              </a:spcBef>
              <a:spcAft>
                <a:spcPct val="0"/>
              </a:spcAft>
              <a:buClr>
                <a:srgbClr val="F0AB00"/>
              </a:buClr>
              <a:buSzPct val="80000"/>
            </a:pPr>
            <a:r>
              <a:rPr lang="en-US" sz="1200" kern="0">
                <a:solidFill>
                  <a:schemeClr val="bg1"/>
                </a:solidFill>
                <a:latin typeface="+mn-lt"/>
                <a:ea typeface="Arial Unicode MS" pitchFamily="34" charset="-128"/>
                <a:cs typeface="Arial Unicode MS" pitchFamily="34" charset="-128"/>
              </a:rPr>
              <a:t>2</a:t>
            </a:r>
          </a:p>
        </p:txBody>
      </p:sp>
      <p:sp>
        <p:nvSpPr>
          <p:cNvPr id="8" name="Oval 7">
            <a:extLst>
              <a:ext uri="{FF2B5EF4-FFF2-40B4-BE49-F238E27FC236}">
                <a16:creationId xmlns:a16="http://schemas.microsoft.com/office/drawing/2014/main" id="{59EDF91A-F316-7EA5-581D-53EEF5A982D8}"/>
              </a:ext>
            </a:extLst>
          </p:cNvPr>
          <p:cNvSpPr/>
          <p:nvPr/>
        </p:nvSpPr>
        <p:spPr bwMode="gray">
          <a:xfrm>
            <a:off x="9729146" y="1729068"/>
            <a:ext cx="228600" cy="228600"/>
          </a:xfrm>
          <a:prstGeom prst="ellipse">
            <a:avLst/>
          </a:prstGeom>
          <a:solidFill>
            <a:srgbClr val="0070F2"/>
          </a:solidFill>
          <a:ln w="6350" algn="ctr">
            <a:solidFill>
              <a:srgbClr val="0070F2"/>
            </a:solidFill>
            <a:miter lim="800000"/>
            <a:headEnd/>
            <a:tailEnd/>
          </a:ln>
        </p:spPr>
        <p:txBody>
          <a:bodyPr lIns="89977" tIns="71981" rIns="89977" bIns="71981" rtlCol="0" anchor="ctr"/>
          <a:lstStyle/>
          <a:p>
            <a:pPr algn="ctr" fontAlgn="base">
              <a:spcBef>
                <a:spcPct val="50000"/>
              </a:spcBef>
              <a:spcAft>
                <a:spcPct val="0"/>
              </a:spcAft>
              <a:buClr>
                <a:srgbClr val="F0AB00"/>
              </a:buClr>
              <a:buSzPct val="80000"/>
            </a:pPr>
            <a:r>
              <a:rPr lang="en-US" sz="1200" kern="0">
                <a:solidFill>
                  <a:schemeClr val="bg1"/>
                </a:solidFill>
                <a:latin typeface="+mn-lt"/>
                <a:ea typeface="Arial Unicode MS" pitchFamily="34" charset="-128"/>
                <a:cs typeface="Arial Unicode MS" pitchFamily="34" charset="-128"/>
              </a:rPr>
              <a:t>3</a:t>
            </a:r>
          </a:p>
        </p:txBody>
      </p:sp>
      <p:sp>
        <p:nvSpPr>
          <p:cNvPr id="10" name="Oval 9">
            <a:extLst>
              <a:ext uri="{FF2B5EF4-FFF2-40B4-BE49-F238E27FC236}">
                <a16:creationId xmlns:a16="http://schemas.microsoft.com/office/drawing/2014/main" id="{673D6E41-99A0-AD7F-1336-11A123309808}"/>
              </a:ext>
            </a:extLst>
          </p:cNvPr>
          <p:cNvSpPr/>
          <p:nvPr/>
        </p:nvSpPr>
        <p:spPr bwMode="gray">
          <a:xfrm>
            <a:off x="5543964" y="5694088"/>
            <a:ext cx="228600" cy="228600"/>
          </a:xfrm>
          <a:prstGeom prst="ellipse">
            <a:avLst/>
          </a:prstGeom>
          <a:solidFill>
            <a:srgbClr val="0070F2"/>
          </a:solidFill>
          <a:ln w="6350" algn="ctr">
            <a:solidFill>
              <a:srgbClr val="0070F2"/>
            </a:solidFill>
            <a:miter lim="800000"/>
            <a:headEnd/>
            <a:tailEnd/>
          </a:ln>
        </p:spPr>
        <p:txBody>
          <a:bodyPr lIns="89977" tIns="71981" rIns="89977" bIns="71981" rtlCol="0" anchor="ctr"/>
          <a:lstStyle/>
          <a:p>
            <a:pPr algn="ctr" fontAlgn="base">
              <a:spcBef>
                <a:spcPct val="50000"/>
              </a:spcBef>
              <a:spcAft>
                <a:spcPct val="0"/>
              </a:spcAft>
              <a:buClr>
                <a:srgbClr val="F0AB00"/>
              </a:buClr>
              <a:buSzPct val="80000"/>
            </a:pPr>
            <a:r>
              <a:rPr lang="en-US" sz="1200" kern="0">
                <a:solidFill>
                  <a:schemeClr val="bg1"/>
                </a:solidFill>
                <a:latin typeface="+mn-lt"/>
                <a:ea typeface="Arial Unicode MS" pitchFamily="34" charset="-128"/>
                <a:cs typeface="Arial Unicode MS" pitchFamily="34" charset="-128"/>
              </a:rPr>
              <a:t>4</a:t>
            </a:r>
          </a:p>
        </p:txBody>
      </p:sp>
      <p:sp>
        <p:nvSpPr>
          <p:cNvPr id="11" name="Oval 10">
            <a:extLst>
              <a:ext uri="{FF2B5EF4-FFF2-40B4-BE49-F238E27FC236}">
                <a16:creationId xmlns:a16="http://schemas.microsoft.com/office/drawing/2014/main" id="{2AD9942C-BB87-633C-E46A-0B5F93C85626}"/>
              </a:ext>
            </a:extLst>
          </p:cNvPr>
          <p:cNvSpPr/>
          <p:nvPr/>
        </p:nvSpPr>
        <p:spPr bwMode="gray">
          <a:xfrm>
            <a:off x="9011577" y="4533038"/>
            <a:ext cx="228600" cy="228600"/>
          </a:xfrm>
          <a:prstGeom prst="ellipse">
            <a:avLst/>
          </a:prstGeom>
          <a:solidFill>
            <a:srgbClr val="0070F2"/>
          </a:solidFill>
          <a:ln w="6350" algn="ctr">
            <a:solidFill>
              <a:srgbClr val="0070F2"/>
            </a:solidFill>
            <a:miter lim="800000"/>
            <a:headEnd/>
            <a:tailEnd/>
          </a:ln>
        </p:spPr>
        <p:txBody>
          <a:bodyPr lIns="89977" tIns="71981" rIns="89977" bIns="71981" rtlCol="0" anchor="ctr"/>
          <a:lstStyle/>
          <a:p>
            <a:pPr algn="ctr" fontAlgn="base">
              <a:spcBef>
                <a:spcPct val="50000"/>
              </a:spcBef>
              <a:spcAft>
                <a:spcPct val="0"/>
              </a:spcAft>
              <a:buClr>
                <a:srgbClr val="F0AB00"/>
              </a:buClr>
              <a:buSzPct val="80000"/>
            </a:pPr>
            <a:r>
              <a:rPr lang="en-US" sz="1200" kern="0">
                <a:solidFill>
                  <a:schemeClr val="bg1"/>
                </a:solidFill>
                <a:latin typeface="+mn-lt"/>
                <a:ea typeface="Arial Unicode MS" pitchFamily="34" charset="-128"/>
                <a:cs typeface="Arial Unicode MS" pitchFamily="34" charset="-128"/>
              </a:rPr>
              <a:t>5</a:t>
            </a:r>
          </a:p>
        </p:txBody>
      </p:sp>
      <p:pic>
        <p:nvPicPr>
          <p:cNvPr id="13" name="Picture 12">
            <a:extLst>
              <a:ext uri="{FF2B5EF4-FFF2-40B4-BE49-F238E27FC236}">
                <a16:creationId xmlns:a16="http://schemas.microsoft.com/office/drawing/2014/main" id="{CC1FEC68-A355-7EF5-F61C-B98CD5FB944C}"/>
              </a:ext>
            </a:extLst>
          </p:cNvPr>
          <p:cNvPicPr>
            <a:picLocks noChangeAspect="1"/>
          </p:cNvPicPr>
          <p:nvPr/>
        </p:nvPicPr>
        <p:blipFill>
          <a:blip r:embed="rId6"/>
          <a:stretch>
            <a:fillRect/>
          </a:stretch>
        </p:blipFill>
        <p:spPr>
          <a:xfrm>
            <a:off x="1381873" y="1712869"/>
            <a:ext cx="313699" cy="235274"/>
          </a:xfrm>
          <a:prstGeom prst="rect">
            <a:avLst/>
          </a:prstGeom>
        </p:spPr>
      </p:pic>
      <p:pic>
        <p:nvPicPr>
          <p:cNvPr id="20" name="Picture 19">
            <a:extLst>
              <a:ext uri="{FF2B5EF4-FFF2-40B4-BE49-F238E27FC236}">
                <a16:creationId xmlns:a16="http://schemas.microsoft.com/office/drawing/2014/main" id="{25490E3F-57C5-0C63-C69D-0745DC4E6014}"/>
              </a:ext>
            </a:extLst>
          </p:cNvPr>
          <p:cNvPicPr>
            <a:picLocks noChangeAspect="1"/>
          </p:cNvPicPr>
          <p:nvPr/>
        </p:nvPicPr>
        <p:blipFill>
          <a:blip r:embed="rId7"/>
          <a:stretch>
            <a:fillRect/>
          </a:stretch>
        </p:blipFill>
        <p:spPr>
          <a:xfrm>
            <a:off x="4449767" y="1335360"/>
            <a:ext cx="2782188" cy="2998348"/>
          </a:xfrm>
          <a:prstGeom prst="rect">
            <a:avLst/>
          </a:prstGeom>
          <a:ln>
            <a:solidFill>
              <a:srgbClr val="00144A"/>
            </a:solidFill>
          </a:ln>
        </p:spPr>
      </p:pic>
      <p:sp>
        <p:nvSpPr>
          <p:cNvPr id="21" name="Rectangle 20">
            <a:extLst>
              <a:ext uri="{FF2B5EF4-FFF2-40B4-BE49-F238E27FC236}">
                <a16:creationId xmlns:a16="http://schemas.microsoft.com/office/drawing/2014/main" id="{D0617F35-A94F-DA20-0F66-949D7F487806}"/>
              </a:ext>
            </a:extLst>
          </p:cNvPr>
          <p:cNvSpPr/>
          <p:nvPr/>
        </p:nvSpPr>
        <p:spPr bwMode="gray">
          <a:xfrm>
            <a:off x="6945549" y="1343900"/>
            <a:ext cx="286406" cy="270891"/>
          </a:xfrm>
          <a:prstGeom prst="rect">
            <a:avLst/>
          </a:prstGeom>
          <a:noFill/>
          <a:ln w="25400" algn="ctr">
            <a:solidFill>
              <a:srgbClr val="0070F2"/>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a:ln>
                <a:noFill/>
              </a:ln>
              <a:effectLst/>
              <a:uLnTx/>
              <a:uFillTx/>
              <a:latin typeface="+mn-lt"/>
              <a:ea typeface="72 Brand" pitchFamily="34" charset="-128"/>
              <a:cs typeface="72 Brand" pitchFamily="34" charset="-128"/>
            </a:endParaRPr>
          </a:p>
        </p:txBody>
      </p:sp>
      <p:sp>
        <p:nvSpPr>
          <p:cNvPr id="23" name="Rectangle 22">
            <a:extLst>
              <a:ext uri="{FF2B5EF4-FFF2-40B4-BE49-F238E27FC236}">
                <a16:creationId xmlns:a16="http://schemas.microsoft.com/office/drawing/2014/main" id="{FEE80C5F-5269-F5F0-3B7A-26D8F47EB8AD}"/>
              </a:ext>
            </a:extLst>
          </p:cNvPr>
          <p:cNvSpPr/>
          <p:nvPr/>
        </p:nvSpPr>
        <p:spPr bwMode="gray">
          <a:xfrm>
            <a:off x="4522681" y="3727518"/>
            <a:ext cx="687706" cy="270891"/>
          </a:xfrm>
          <a:prstGeom prst="rect">
            <a:avLst/>
          </a:prstGeom>
          <a:noFill/>
          <a:ln w="25400" algn="ctr">
            <a:solidFill>
              <a:srgbClr val="0070F2"/>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a:ln>
                <a:noFill/>
              </a:ln>
              <a:effectLst/>
              <a:uLnTx/>
              <a:uFillTx/>
              <a:latin typeface="+mn-lt"/>
              <a:ea typeface="72 Brand" pitchFamily="34" charset="-128"/>
              <a:cs typeface="72 Brand" pitchFamily="34" charset="-128"/>
            </a:endParaRPr>
          </a:p>
        </p:txBody>
      </p:sp>
      <p:sp>
        <p:nvSpPr>
          <p:cNvPr id="5" name="Oval 4">
            <a:extLst>
              <a:ext uri="{FF2B5EF4-FFF2-40B4-BE49-F238E27FC236}">
                <a16:creationId xmlns:a16="http://schemas.microsoft.com/office/drawing/2014/main" id="{ECEBA2F9-BD89-236B-1B48-1C4DE2407D6A}"/>
              </a:ext>
            </a:extLst>
          </p:cNvPr>
          <p:cNvSpPr/>
          <p:nvPr/>
        </p:nvSpPr>
        <p:spPr bwMode="gray">
          <a:xfrm>
            <a:off x="4302985" y="3200400"/>
            <a:ext cx="228600" cy="228600"/>
          </a:xfrm>
          <a:prstGeom prst="ellipse">
            <a:avLst/>
          </a:prstGeom>
          <a:solidFill>
            <a:srgbClr val="0070F2"/>
          </a:solidFill>
          <a:ln w="6350" algn="ctr">
            <a:solidFill>
              <a:srgbClr val="0070F2"/>
            </a:solidFill>
            <a:miter lim="800000"/>
            <a:headEnd/>
            <a:tailEnd/>
          </a:ln>
        </p:spPr>
        <p:txBody>
          <a:bodyPr lIns="89977" tIns="71981" rIns="89977" bIns="71981" rtlCol="0" anchor="ctr"/>
          <a:lstStyle/>
          <a:p>
            <a:pPr algn="ctr" fontAlgn="base">
              <a:spcBef>
                <a:spcPct val="50000"/>
              </a:spcBef>
              <a:spcAft>
                <a:spcPct val="0"/>
              </a:spcAft>
              <a:buClr>
                <a:srgbClr val="F0AB00"/>
              </a:buClr>
              <a:buSzPct val="80000"/>
            </a:pPr>
            <a:r>
              <a:rPr lang="en-US" sz="1200" kern="0">
                <a:solidFill>
                  <a:schemeClr val="bg1"/>
                </a:solidFill>
                <a:latin typeface="+mn-lt"/>
                <a:ea typeface="Arial Unicode MS" pitchFamily="34" charset="-128"/>
                <a:cs typeface="Arial Unicode MS" pitchFamily="34" charset="-128"/>
              </a:rPr>
              <a:t>2</a:t>
            </a:r>
          </a:p>
        </p:txBody>
      </p:sp>
    </p:spTree>
    <p:extLst>
      <p:ext uri="{BB962C8B-B14F-4D97-AF65-F5344CB8AC3E}">
        <p14:creationId xmlns:p14="http://schemas.microsoft.com/office/powerpoint/2010/main" val="3703355919"/>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DE50FF95-D075-969D-1848-2DF16AB476E3}"/>
              </a:ext>
            </a:extLst>
          </p:cNvPr>
          <p:cNvPicPr>
            <a:picLocks noChangeAspect="1"/>
          </p:cNvPicPr>
          <p:nvPr/>
        </p:nvPicPr>
        <p:blipFill>
          <a:blip r:embed="rId3"/>
          <a:stretch>
            <a:fillRect/>
          </a:stretch>
        </p:blipFill>
        <p:spPr>
          <a:xfrm>
            <a:off x="5075052" y="1549042"/>
            <a:ext cx="3628829" cy="1395132"/>
          </a:xfrm>
          <a:prstGeom prst="rect">
            <a:avLst/>
          </a:prstGeom>
          <a:ln>
            <a:solidFill>
              <a:srgbClr val="00144A"/>
            </a:solidFill>
          </a:ln>
        </p:spPr>
      </p:pic>
      <p:pic>
        <p:nvPicPr>
          <p:cNvPr id="8" name="Picture 7">
            <a:extLst>
              <a:ext uri="{FF2B5EF4-FFF2-40B4-BE49-F238E27FC236}">
                <a16:creationId xmlns:a16="http://schemas.microsoft.com/office/drawing/2014/main" id="{E1B94815-23AA-5CE0-D9DE-00976598FADC}"/>
              </a:ext>
            </a:extLst>
          </p:cNvPr>
          <p:cNvPicPr>
            <a:picLocks noChangeAspect="1"/>
          </p:cNvPicPr>
          <p:nvPr/>
        </p:nvPicPr>
        <p:blipFill>
          <a:blip r:embed="rId4"/>
          <a:stretch>
            <a:fillRect/>
          </a:stretch>
        </p:blipFill>
        <p:spPr>
          <a:xfrm>
            <a:off x="5075052" y="4874251"/>
            <a:ext cx="4228904" cy="1023466"/>
          </a:xfrm>
          <a:prstGeom prst="rect">
            <a:avLst/>
          </a:prstGeom>
          <a:ln>
            <a:solidFill>
              <a:srgbClr val="00144A"/>
            </a:solidFill>
          </a:ln>
        </p:spPr>
      </p:pic>
      <p:pic>
        <p:nvPicPr>
          <p:cNvPr id="11" name="Picture 10">
            <a:extLst>
              <a:ext uri="{FF2B5EF4-FFF2-40B4-BE49-F238E27FC236}">
                <a16:creationId xmlns:a16="http://schemas.microsoft.com/office/drawing/2014/main" id="{64408A0A-B5A6-367E-6BAB-0C10A5DCACF4}"/>
              </a:ext>
            </a:extLst>
          </p:cNvPr>
          <p:cNvPicPr>
            <a:picLocks noChangeAspect="1"/>
          </p:cNvPicPr>
          <p:nvPr/>
        </p:nvPicPr>
        <p:blipFill>
          <a:blip r:embed="rId5"/>
          <a:stretch>
            <a:fillRect/>
          </a:stretch>
        </p:blipFill>
        <p:spPr>
          <a:xfrm>
            <a:off x="5075052" y="3252104"/>
            <a:ext cx="2554473" cy="1376662"/>
          </a:xfrm>
          <a:prstGeom prst="rect">
            <a:avLst/>
          </a:prstGeom>
          <a:ln>
            <a:solidFill>
              <a:srgbClr val="00144A"/>
            </a:solidFill>
          </a:ln>
        </p:spPr>
      </p:pic>
      <p:sp>
        <p:nvSpPr>
          <p:cNvPr id="3" name="Text Placeholder 2">
            <a:extLst>
              <a:ext uri="{FF2B5EF4-FFF2-40B4-BE49-F238E27FC236}">
                <a16:creationId xmlns:a16="http://schemas.microsoft.com/office/drawing/2014/main" id="{53037C31-F27C-454E-BE4B-B3B1F95434C6}"/>
              </a:ext>
            </a:extLst>
          </p:cNvPr>
          <p:cNvSpPr>
            <a:spLocks noGrp="1"/>
          </p:cNvSpPr>
          <p:nvPr>
            <p:ph type="body" sz="quarter" idx="10"/>
          </p:nvPr>
        </p:nvSpPr>
        <p:spPr>
          <a:xfrm>
            <a:off x="505675" y="1428386"/>
            <a:ext cx="3814213" cy="3366546"/>
          </a:xfrm>
        </p:spPr>
        <p:txBody>
          <a:bodyPr vert="horz" lIns="0" tIns="0" rIns="0" bIns="0" rtlCol="0" anchor="t">
            <a:normAutofit/>
          </a:bodyPr>
          <a:lstStyle/>
          <a:p>
            <a:pPr>
              <a:spcBef>
                <a:spcPts val="0"/>
              </a:spcBef>
              <a:spcAft>
                <a:spcPts val="600"/>
              </a:spcAft>
              <a:buClr>
                <a:srgbClr val="002A86"/>
              </a:buClr>
              <a:buSzPct val="100000"/>
            </a:pPr>
            <a:r>
              <a:rPr lang="en-US" sz="1400"/>
              <a:t>Add to the CSV template ship notice/s data. Fill in all </a:t>
            </a:r>
            <a:r>
              <a:rPr lang="en-US" sz="1400" b="1"/>
              <a:t>required</a:t>
            </a:r>
            <a:r>
              <a:rPr lang="en-US" sz="1400"/>
              <a:t> columns. Save and close file.</a:t>
            </a:r>
            <a:endParaRPr lang="en-US"/>
          </a:p>
          <a:p>
            <a:pPr>
              <a:spcBef>
                <a:spcPts val="0"/>
              </a:spcBef>
              <a:spcAft>
                <a:spcPts val="600"/>
              </a:spcAft>
              <a:buClr>
                <a:srgbClr val="0070F2"/>
              </a:buClr>
              <a:buSzPct val="100000"/>
            </a:pPr>
            <a:r>
              <a:rPr lang="en-US" sz="1400"/>
              <a:t>From the </a:t>
            </a:r>
            <a:r>
              <a:rPr lang="en-US" sz="1400" b="1"/>
              <a:t>CSV Upload &gt; Ship Notice </a:t>
            </a:r>
            <a:r>
              <a:rPr lang="en-US" sz="1400"/>
              <a:t>screen:</a:t>
            </a:r>
          </a:p>
          <a:p>
            <a:pPr marL="342900" indent="-342900">
              <a:spcBef>
                <a:spcPts val="0"/>
              </a:spcBef>
              <a:spcAft>
                <a:spcPts val="600"/>
              </a:spcAft>
              <a:buClr>
                <a:srgbClr val="0070F2"/>
              </a:buClr>
              <a:buSzPct val="100000"/>
              <a:buFont typeface="+mj-lt"/>
              <a:buAutoNum type="arabicPeriod"/>
            </a:pPr>
            <a:r>
              <a:rPr lang="en-US" sz="1400"/>
              <a:t>Select the customer.</a:t>
            </a:r>
          </a:p>
          <a:p>
            <a:pPr marL="342900" indent="-342900">
              <a:spcBef>
                <a:spcPts val="0"/>
              </a:spcBef>
              <a:spcAft>
                <a:spcPts val="600"/>
              </a:spcAft>
              <a:buClr>
                <a:srgbClr val="0070F2"/>
              </a:buClr>
              <a:buSzPct val="100000"/>
              <a:buFont typeface="+mj-lt"/>
              <a:buAutoNum type="arabicPeriod"/>
            </a:pPr>
            <a:r>
              <a:rPr lang="en-US" sz="1400"/>
              <a:t>Browse the updated template from your computer. Click </a:t>
            </a:r>
            <a:r>
              <a:rPr lang="en-US" sz="1400" b="1"/>
              <a:t>Import CSV Ship Notice</a:t>
            </a:r>
            <a:r>
              <a:rPr lang="en-US" sz="1400"/>
              <a:t>.</a:t>
            </a:r>
          </a:p>
          <a:p>
            <a:pPr marL="342900" indent="-342900">
              <a:spcBef>
                <a:spcPts val="0"/>
              </a:spcBef>
              <a:spcAft>
                <a:spcPts val="600"/>
              </a:spcAft>
              <a:buClr>
                <a:srgbClr val="0070F2"/>
              </a:buClr>
              <a:buSzPct val="100000"/>
              <a:buFont typeface="+mj-lt"/>
              <a:buAutoNum type="arabicPeriod"/>
            </a:pPr>
            <a:r>
              <a:rPr lang="en-US" sz="1400"/>
              <a:t>In case any mandatory information is missing or you have errors in the updated template, you will see the error message. You can download and view the errors. </a:t>
            </a:r>
          </a:p>
          <a:p>
            <a:pPr marL="342900" indent="-342900">
              <a:spcBef>
                <a:spcPts val="0"/>
              </a:spcBef>
              <a:spcAft>
                <a:spcPts val="600"/>
              </a:spcAft>
              <a:buClr>
                <a:srgbClr val="0070F2"/>
              </a:buClr>
              <a:buSzPct val="100000"/>
              <a:buFont typeface="+mj-lt"/>
              <a:buAutoNum type="arabicPeriod"/>
            </a:pPr>
            <a:r>
              <a:rPr lang="en-US" sz="1400"/>
              <a:t>Fix the errors accordingly and reupload the file following the same steps.</a:t>
            </a:r>
            <a:endParaRPr lang="en-US" sz="1300"/>
          </a:p>
          <a:p>
            <a:pPr>
              <a:spcBef>
                <a:spcPts val="0"/>
              </a:spcBef>
              <a:spcAft>
                <a:spcPts val="600"/>
              </a:spcAft>
            </a:pPr>
            <a:endParaRPr lang="en-US" sz="1300"/>
          </a:p>
        </p:txBody>
      </p:sp>
      <p:sp>
        <p:nvSpPr>
          <p:cNvPr id="2" name="Title 1">
            <a:extLst>
              <a:ext uri="{FF2B5EF4-FFF2-40B4-BE49-F238E27FC236}">
                <a16:creationId xmlns:a16="http://schemas.microsoft.com/office/drawing/2014/main" id="{ECCA49CE-9D4F-4D27-9A5D-F922E6242101}"/>
              </a:ext>
            </a:extLst>
          </p:cNvPr>
          <p:cNvSpPr>
            <a:spLocks noGrp="1"/>
          </p:cNvSpPr>
          <p:nvPr>
            <p:ph type="title"/>
          </p:nvPr>
        </p:nvSpPr>
        <p:spPr>
          <a:xfrm>
            <a:off x="505674" y="385799"/>
            <a:ext cx="11180652" cy="738664"/>
          </a:xfrm>
        </p:spPr>
        <p:txBody>
          <a:bodyPr/>
          <a:lstStyle/>
          <a:p>
            <a:r>
              <a:rPr lang="en-US" sz="2400" dirty="0"/>
              <a:t>Advanced Shipping Notification</a:t>
            </a:r>
            <a:br>
              <a:rPr lang="en-US" sz="2400" dirty="0"/>
            </a:br>
            <a:r>
              <a:rPr lang="en-US" sz="2400" dirty="0">
                <a:solidFill>
                  <a:srgbClr val="0070F2"/>
                </a:solidFill>
                <a:highlight>
                  <a:srgbClr val="FFFF00"/>
                </a:highlight>
              </a:rPr>
              <a:t>Mass ASN Upload – Update and Upload CSV Template</a:t>
            </a:r>
          </a:p>
        </p:txBody>
      </p:sp>
      <p:sp>
        <p:nvSpPr>
          <p:cNvPr id="26" name="Text Placeholder 2">
            <a:extLst>
              <a:ext uri="{FF2B5EF4-FFF2-40B4-BE49-F238E27FC236}">
                <a16:creationId xmlns:a16="http://schemas.microsoft.com/office/drawing/2014/main" id="{726419A1-BDBC-4C79-A038-3698C752B6BE}"/>
              </a:ext>
            </a:extLst>
          </p:cNvPr>
          <p:cNvSpPr txBox="1">
            <a:spLocks/>
          </p:cNvSpPr>
          <p:nvPr/>
        </p:nvSpPr>
        <p:spPr bwMode="black">
          <a:xfrm>
            <a:off x="503368" y="4794931"/>
            <a:ext cx="3826167" cy="1584511"/>
          </a:xfrm>
          <a:prstGeom prst="rect">
            <a:avLst/>
          </a:prstGeom>
        </p:spPr>
        <p:txBody>
          <a:bodyPr vert="horz" lIns="0" tIns="0" rIns="0" bIns="0" rtlCol="0" anchor="t">
            <a:normAutofit lnSpcReduction="10000"/>
          </a:bodyPr>
          <a:lstStyle>
            <a:lvl1pPr marR="0" indent="0" defTabSz="1088231" fontAlgn="auto">
              <a:lnSpc>
                <a:spcPct val="100000"/>
              </a:lnSpc>
              <a:spcBef>
                <a:spcPts val="0"/>
              </a:spcBef>
              <a:spcAft>
                <a:spcPts val="600"/>
              </a:spcAft>
              <a:buClr>
                <a:srgbClr val="002A86"/>
              </a:buClr>
              <a:buSzPct val="100000"/>
              <a:buFontTx/>
              <a:buNone/>
              <a:tabLst/>
              <a:defRPr sz="1400" b="0" i="0">
                <a:latin typeface="72 Brand" panose="020B0504030603020204" pitchFamily="34" charset="0"/>
              </a:defRPr>
            </a:lvl1pPr>
            <a:lvl2pPr marL="179910" marR="0" indent="-179910" defTabSz="1088231" fontAlgn="auto">
              <a:lnSpc>
                <a:spcPct val="100000"/>
              </a:lnSpc>
              <a:spcBef>
                <a:spcPts val="600"/>
              </a:spcBef>
              <a:spcAft>
                <a:spcPts val="0"/>
              </a:spcAft>
              <a:buClr>
                <a:schemeClr val="tx1"/>
              </a:buClr>
              <a:buSzPct val="100000"/>
              <a:buFont typeface="Arial" panose="020B0604020202020204" pitchFamily="34" charset="0"/>
              <a:buChar char="•"/>
              <a:tabLst/>
              <a:defRPr sz="1799" b="0" i="0">
                <a:latin typeface="72 Brand" panose="020B0504030603020204" pitchFamily="34" charset="0"/>
              </a:defRPr>
            </a:lvl2pPr>
            <a:lvl3pPr marL="359820" marR="0" indent="-179298" defTabSz="1088231" fontAlgn="auto">
              <a:lnSpc>
                <a:spcPct val="100000"/>
              </a:lnSpc>
              <a:spcBef>
                <a:spcPts val="400"/>
              </a:spcBef>
              <a:spcAft>
                <a:spcPts val="0"/>
              </a:spcAft>
              <a:buClr>
                <a:schemeClr val="tx1"/>
              </a:buClr>
              <a:buSzPct val="100000"/>
              <a:buFont typeface="Arial" pitchFamily="34" charset="0"/>
              <a:buChar char="–"/>
              <a:tabLst/>
              <a:defRPr lang="en-US" sz="1799" b="0" i="0" baseline="0" noProof="0">
                <a:latin typeface="72 Brand" panose="020B0504030603020204" pitchFamily="34" charset="0"/>
              </a:defRPr>
            </a:lvl3pPr>
            <a:lvl4pPr marL="539730" marR="0" indent="-179910" defTabSz="1088231" fontAlgn="auto">
              <a:lnSpc>
                <a:spcPct val="100000"/>
              </a:lnSpc>
              <a:spcBef>
                <a:spcPts val="250"/>
              </a:spcBef>
              <a:spcAft>
                <a:spcPts val="0"/>
              </a:spcAft>
              <a:buClr>
                <a:schemeClr val="tx1"/>
              </a:buClr>
              <a:buSzPct val="100000"/>
              <a:buFont typeface="Courier New" pitchFamily="49" charset="0"/>
              <a:buChar char="o"/>
              <a:tabLst/>
              <a:defRPr sz="1600" b="0" i="0">
                <a:latin typeface="72 Brand" panose="020B0504030603020204" pitchFamily="34" charset="0"/>
              </a:defRPr>
            </a:lvl4pPr>
            <a:lvl5pPr marL="719640" indent="-179910" defTabSz="1088231">
              <a:spcBef>
                <a:spcPts val="100"/>
              </a:spcBef>
              <a:buClr>
                <a:schemeClr val="accent2"/>
              </a:buClr>
              <a:buSzPct val="100000"/>
              <a:buFont typeface="Arial" pitchFamily="34" charset="0"/>
              <a:buChar char="–"/>
              <a:defRPr sz="1400" b="0" i="0" baseline="0">
                <a:latin typeface="72 Brand" panose="020B0504030603020204" pitchFamily="34" charset="0"/>
              </a:defRPr>
            </a:lvl5pPr>
            <a:lvl6pPr marL="2992637" indent="-272058" defTabSz="1088231">
              <a:spcBef>
                <a:spcPct val="20000"/>
              </a:spcBef>
              <a:buFont typeface="Arial" pitchFamily="34" charset="0"/>
              <a:buChar char="•"/>
              <a:defRPr sz="2399"/>
            </a:lvl6pPr>
            <a:lvl7pPr marL="3536753" indent="-272058" defTabSz="1088231">
              <a:spcBef>
                <a:spcPct val="20000"/>
              </a:spcBef>
              <a:buFont typeface="Arial" pitchFamily="34" charset="0"/>
              <a:buChar char="•"/>
              <a:defRPr sz="2399"/>
            </a:lvl7pPr>
            <a:lvl8pPr marL="4080868" indent="-272058" defTabSz="1088231">
              <a:spcBef>
                <a:spcPct val="20000"/>
              </a:spcBef>
              <a:buFont typeface="Arial" pitchFamily="34" charset="0"/>
              <a:buChar char="•"/>
              <a:defRPr sz="2399"/>
            </a:lvl8pPr>
            <a:lvl9pPr marL="4624985" indent="-272058" defTabSz="1088231">
              <a:spcBef>
                <a:spcPct val="20000"/>
              </a:spcBef>
              <a:buFont typeface="Arial" pitchFamily="34" charset="0"/>
              <a:buChar char="•"/>
              <a:defRPr sz="2399"/>
            </a:lvl9pPr>
          </a:lstStyle>
          <a:p>
            <a:r>
              <a:rPr lang="en-US" b="1">
                <a:solidFill>
                  <a:srgbClr val="0070F2"/>
                </a:solidFill>
              </a:rPr>
              <a:t>Note:</a:t>
            </a:r>
          </a:p>
          <a:p>
            <a:r>
              <a:rPr lang="en-US"/>
              <a:t>You can upload several ship notices from one CSV file, but they need to be for the same customer.</a:t>
            </a:r>
            <a:endParaRPr lang="en-US" altLang="en-US"/>
          </a:p>
          <a:p>
            <a:r>
              <a:rPr lang="en-US" altLang="en-US"/>
              <a:t>Enter the header information in the first row for the ship notice. You don't need to repeat the header fields on subsequent rows.</a:t>
            </a:r>
          </a:p>
        </p:txBody>
      </p:sp>
      <p:sp>
        <p:nvSpPr>
          <p:cNvPr id="4" name="Oval 3">
            <a:extLst>
              <a:ext uri="{FF2B5EF4-FFF2-40B4-BE49-F238E27FC236}">
                <a16:creationId xmlns:a16="http://schemas.microsoft.com/office/drawing/2014/main" id="{3BFEC4F8-6F2D-835E-387E-C288D987AD9A}"/>
              </a:ext>
            </a:extLst>
          </p:cNvPr>
          <p:cNvSpPr/>
          <p:nvPr/>
        </p:nvSpPr>
        <p:spPr bwMode="gray">
          <a:xfrm>
            <a:off x="5448763" y="1598656"/>
            <a:ext cx="228600" cy="228600"/>
          </a:xfrm>
          <a:prstGeom prst="ellipse">
            <a:avLst/>
          </a:prstGeom>
          <a:solidFill>
            <a:srgbClr val="0070F2"/>
          </a:solidFill>
          <a:ln w="6350" algn="ctr">
            <a:solidFill>
              <a:srgbClr val="0070F2"/>
            </a:solidFill>
            <a:miter lim="800000"/>
            <a:headEnd/>
            <a:tailEnd/>
          </a:ln>
        </p:spPr>
        <p:txBody>
          <a:bodyPr lIns="89977" tIns="71981" rIns="89977" bIns="71981" rtlCol="0" anchor="ctr"/>
          <a:lstStyle/>
          <a:p>
            <a:pPr algn="ctr" fontAlgn="base">
              <a:spcBef>
                <a:spcPct val="50000"/>
              </a:spcBef>
              <a:spcAft>
                <a:spcPct val="0"/>
              </a:spcAft>
              <a:buClr>
                <a:srgbClr val="F0AB00"/>
              </a:buClr>
              <a:buSzPct val="80000"/>
            </a:pPr>
            <a:r>
              <a:rPr lang="en-US" sz="1200" kern="0">
                <a:solidFill>
                  <a:schemeClr val="bg1"/>
                </a:solidFill>
                <a:latin typeface="+mn-lt"/>
                <a:ea typeface="Arial Unicode MS" pitchFamily="34" charset="-128"/>
                <a:cs typeface="Arial Unicode MS" pitchFamily="34" charset="-128"/>
              </a:rPr>
              <a:t>1</a:t>
            </a:r>
          </a:p>
        </p:txBody>
      </p:sp>
      <p:sp>
        <p:nvSpPr>
          <p:cNvPr id="6" name="Oval 5">
            <a:extLst>
              <a:ext uri="{FF2B5EF4-FFF2-40B4-BE49-F238E27FC236}">
                <a16:creationId xmlns:a16="http://schemas.microsoft.com/office/drawing/2014/main" id="{59E220B7-4ECE-116F-8500-209842154E7A}"/>
              </a:ext>
            </a:extLst>
          </p:cNvPr>
          <p:cNvSpPr/>
          <p:nvPr/>
        </p:nvSpPr>
        <p:spPr bwMode="gray">
          <a:xfrm>
            <a:off x="5892644" y="2446476"/>
            <a:ext cx="228600" cy="228600"/>
          </a:xfrm>
          <a:prstGeom prst="ellipse">
            <a:avLst/>
          </a:prstGeom>
          <a:solidFill>
            <a:srgbClr val="0070F2"/>
          </a:solidFill>
          <a:ln w="6350" algn="ctr">
            <a:solidFill>
              <a:srgbClr val="0070F2"/>
            </a:solidFill>
            <a:miter lim="800000"/>
            <a:headEnd/>
            <a:tailEnd/>
          </a:ln>
        </p:spPr>
        <p:txBody>
          <a:bodyPr lIns="89977" tIns="71981" rIns="89977" bIns="71981" rtlCol="0" anchor="ctr"/>
          <a:lstStyle/>
          <a:p>
            <a:pPr algn="ctr" fontAlgn="base">
              <a:spcBef>
                <a:spcPct val="50000"/>
              </a:spcBef>
              <a:spcAft>
                <a:spcPct val="0"/>
              </a:spcAft>
              <a:buClr>
                <a:srgbClr val="F0AB00"/>
              </a:buClr>
              <a:buSzPct val="80000"/>
            </a:pPr>
            <a:r>
              <a:rPr lang="en-US" sz="1200" kern="0">
                <a:solidFill>
                  <a:schemeClr val="bg1"/>
                </a:solidFill>
                <a:latin typeface="+mn-lt"/>
                <a:ea typeface="Arial Unicode MS" pitchFamily="34" charset="-128"/>
                <a:cs typeface="Arial Unicode MS" pitchFamily="34" charset="-128"/>
              </a:rPr>
              <a:t>2</a:t>
            </a:r>
          </a:p>
        </p:txBody>
      </p:sp>
      <p:sp>
        <p:nvSpPr>
          <p:cNvPr id="7" name="Oval 6">
            <a:extLst>
              <a:ext uri="{FF2B5EF4-FFF2-40B4-BE49-F238E27FC236}">
                <a16:creationId xmlns:a16="http://schemas.microsoft.com/office/drawing/2014/main" id="{5F86DEF1-F8D0-BAFD-008F-484966757618}"/>
              </a:ext>
            </a:extLst>
          </p:cNvPr>
          <p:cNvSpPr/>
          <p:nvPr/>
        </p:nvSpPr>
        <p:spPr bwMode="gray">
          <a:xfrm>
            <a:off x="6371870" y="4082540"/>
            <a:ext cx="228600" cy="228600"/>
          </a:xfrm>
          <a:prstGeom prst="ellipse">
            <a:avLst/>
          </a:prstGeom>
          <a:solidFill>
            <a:srgbClr val="0070F2"/>
          </a:solidFill>
          <a:ln w="6350" algn="ctr">
            <a:solidFill>
              <a:srgbClr val="0070F2"/>
            </a:solidFill>
            <a:miter lim="800000"/>
            <a:headEnd/>
            <a:tailEnd/>
          </a:ln>
        </p:spPr>
        <p:txBody>
          <a:bodyPr lIns="89977" tIns="71981" rIns="89977" bIns="71981" rtlCol="0" anchor="ctr"/>
          <a:lstStyle/>
          <a:p>
            <a:pPr algn="ctr" fontAlgn="base">
              <a:spcBef>
                <a:spcPct val="50000"/>
              </a:spcBef>
              <a:spcAft>
                <a:spcPct val="0"/>
              </a:spcAft>
              <a:buClr>
                <a:srgbClr val="F0AB00"/>
              </a:buClr>
              <a:buSzPct val="80000"/>
            </a:pPr>
            <a:r>
              <a:rPr lang="en-US" sz="1200" kern="0">
                <a:solidFill>
                  <a:schemeClr val="bg1"/>
                </a:solidFill>
                <a:latin typeface="+mn-lt"/>
                <a:ea typeface="Arial Unicode MS" pitchFamily="34" charset="-128"/>
                <a:cs typeface="Arial Unicode MS" pitchFamily="34" charset="-128"/>
              </a:rPr>
              <a:t>3</a:t>
            </a:r>
          </a:p>
        </p:txBody>
      </p:sp>
      <p:sp>
        <p:nvSpPr>
          <p:cNvPr id="9" name="Oval 8">
            <a:extLst>
              <a:ext uri="{FF2B5EF4-FFF2-40B4-BE49-F238E27FC236}">
                <a16:creationId xmlns:a16="http://schemas.microsoft.com/office/drawing/2014/main" id="{F57FD80A-23E1-1BC3-0C53-EBD33FED1F3B}"/>
              </a:ext>
            </a:extLst>
          </p:cNvPr>
          <p:cNvSpPr/>
          <p:nvPr/>
        </p:nvSpPr>
        <p:spPr bwMode="gray">
          <a:xfrm>
            <a:off x="8892354" y="5358587"/>
            <a:ext cx="228600" cy="228600"/>
          </a:xfrm>
          <a:prstGeom prst="ellipse">
            <a:avLst/>
          </a:prstGeom>
          <a:solidFill>
            <a:srgbClr val="0070F2"/>
          </a:solidFill>
          <a:ln w="6350" algn="ctr">
            <a:solidFill>
              <a:srgbClr val="0070F2"/>
            </a:solidFill>
            <a:miter lim="800000"/>
            <a:headEnd/>
            <a:tailEnd/>
          </a:ln>
        </p:spPr>
        <p:txBody>
          <a:bodyPr lIns="89977" tIns="71981" rIns="89977" bIns="71981" rtlCol="0" anchor="ctr"/>
          <a:lstStyle/>
          <a:p>
            <a:pPr algn="ctr" fontAlgn="base">
              <a:spcBef>
                <a:spcPct val="50000"/>
              </a:spcBef>
              <a:spcAft>
                <a:spcPct val="0"/>
              </a:spcAft>
              <a:buClr>
                <a:srgbClr val="F0AB00"/>
              </a:buClr>
              <a:buSzPct val="80000"/>
            </a:pPr>
            <a:r>
              <a:rPr lang="en-US" sz="1200" kern="0">
                <a:solidFill>
                  <a:schemeClr val="bg1"/>
                </a:solidFill>
                <a:latin typeface="+mn-lt"/>
                <a:ea typeface="Arial Unicode MS" pitchFamily="34" charset="-128"/>
                <a:cs typeface="Arial Unicode MS" pitchFamily="34" charset="-128"/>
              </a:rPr>
              <a:t>4</a:t>
            </a:r>
          </a:p>
        </p:txBody>
      </p:sp>
    </p:spTree>
    <p:extLst>
      <p:ext uri="{BB962C8B-B14F-4D97-AF65-F5344CB8AC3E}">
        <p14:creationId xmlns:p14="http://schemas.microsoft.com/office/powerpoint/2010/main" val="3676188897"/>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F73C9E59-0A0D-EC4F-97A1-005DE56BD2A7}"/>
              </a:ext>
            </a:extLst>
          </p:cNvPr>
          <p:cNvPicPr>
            <a:picLocks noChangeAspect="1"/>
          </p:cNvPicPr>
          <p:nvPr/>
        </p:nvPicPr>
        <p:blipFill>
          <a:blip r:embed="rId3"/>
          <a:stretch>
            <a:fillRect/>
          </a:stretch>
        </p:blipFill>
        <p:spPr>
          <a:xfrm>
            <a:off x="4381856" y="1140531"/>
            <a:ext cx="2566750" cy="2791903"/>
          </a:xfrm>
          <a:prstGeom prst="rect">
            <a:avLst/>
          </a:prstGeom>
          <a:ln>
            <a:solidFill>
              <a:srgbClr val="00144A"/>
            </a:solidFill>
          </a:ln>
        </p:spPr>
      </p:pic>
      <p:pic>
        <p:nvPicPr>
          <p:cNvPr id="9" name="Picture 8">
            <a:extLst>
              <a:ext uri="{FF2B5EF4-FFF2-40B4-BE49-F238E27FC236}">
                <a16:creationId xmlns:a16="http://schemas.microsoft.com/office/drawing/2014/main" id="{E142FFF1-228D-9067-DAFC-7C10B24F48BC}"/>
              </a:ext>
            </a:extLst>
          </p:cNvPr>
          <p:cNvPicPr>
            <a:picLocks noChangeAspect="1"/>
          </p:cNvPicPr>
          <p:nvPr/>
        </p:nvPicPr>
        <p:blipFill>
          <a:blip r:embed="rId4"/>
          <a:stretch>
            <a:fillRect/>
          </a:stretch>
        </p:blipFill>
        <p:spPr>
          <a:xfrm>
            <a:off x="7071218" y="1325933"/>
            <a:ext cx="3328407" cy="2442737"/>
          </a:xfrm>
          <a:prstGeom prst="rect">
            <a:avLst/>
          </a:prstGeom>
          <a:ln>
            <a:solidFill>
              <a:srgbClr val="00144A"/>
            </a:solidFill>
          </a:ln>
        </p:spPr>
      </p:pic>
      <p:pic>
        <p:nvPicPr>
          <p:cNvPr id="12" name="Picture 11">
            <a:extLst>
              <a:ext uri="{FF2B5EF4-FFF2-40B4-BE49-F238E27FC236}">
                <a16:creationId xmlns:a16="http://schemas.microsoft.com/office/drawing/2014/main" id="{0F6B50EA-A60F-96B5-3980-CADC5AAE40B3}"/>
              </a:ext>
            </a:extLst>
          </p:cNvPr>
          <p:cNvPicPr>
            <a:picLocks noChangeAspect="1"/>
          </p:cNvPicPr>
          <p:nvPr/>
        </p:nvPicPr>
        <p:blipFill>
          <a:blip r:embed="rId5"/>
          <a:stretch>
            <a:fillRect/>
          </a:stretch>
        </p:blipFill>
        <p:spPr>
          <a:xfrm>
            <a:off x="4378950" y="3938817"/>
            <a:ext cx="7523382" cy="2533384"/>
          </a:xfrm>
          <a:prstGeom prst="rect">
            <a:avLst/>
          </a:prstGeom>
          <a:ln>
            <a:solidFill>
              <a:srgbClr val="00144A"/>
            </a:solidFill>
          </a:ln>
        </p:spPr>
      </p:pic>
      <p:sp>
        <p:nvSpPr>
          <p:cNvPr id="3" name="Text Placeholder 2">
            <a:extLst>
              <a:ext uri="{FF2B5EF4-FFF2-40B4-BE49-F238E27FC236}">
                <a16:creationId xmlns:a16="http://schemas.microsoft.com/office/drawing/2014/main" id="{53037C31-F27C-454E-BE4B-B3B1F95434C6}"/>
              </a:ext>
            </a:extLst>
          </p:cNvPr>
          <p:cNvSpPr>
            <a:spLocks noGrp="1"/>
          </p:cNvSpPr>
          <p:nvPr>
            <p:ph type="body" sz="quarter" idx="10"/>
          </p:nvPr>
        </p:nvSpPr>
        <p:spPr>
          <a:xfrm>
            <a:off x="505674" y="1428386"/>
            <a:ext cx="3590837" cy="4852403"/>
          </a:xfrm>
        </p:spPr>
        <p:txBody>
          <a:bodyPr>
            <a:normAutofit/>
          </a:bodyPr>
          <a:lstStyle/>
          <a:p>
            <a:pPr>
              <a:spcBef>
                <a:spcPts val="0"/>
              </a:spcBef>
              <a:spcAft>
                <a:spcPts val="600"/>
              </a:spcAft>
              <a:buSzPct val="100000"/>
            </a:pPr>
            <a:r>
              <a:rPr lang="en-US" sz="1400"/>
              <a:t>From the </a:t>
            </a:r>
            <a:r>
              <a:rPr lang="en-US" sz="1400" b="1"/>
              <a:t>Homepage</a:t>
            </a:r>
            <a:r>
              <a:rPr lang="en-US" sz="1400"/>
              <a:t>:</a:t>
            </a:r>
          </a:p>
          <a:p>
            <a:pPr marL="228531" indent="-228531">
              <a:spcBef>
                <a:spcPts val="0"/>
              </a:spcBef>
              <a:spcAft>
                <a:spcPts val="600"/>
              </a:spcAft>
              <a:buClr>
                <a:srgbClr val="0070F2"/>
              </a:buClr>
              <a:buSzPct val="100000"/>
              <a:buFont typeface="+mj-lt"/>
              <a:buAutoNum type="arabicPeriod"/>
            </a:pPr>
            <a:r>
              <a:rPr lang="en-US" sz="1400"/>
              <a:t>Click on         button.</a:t>
            </a:r>
          </a:p>
          <a:p>
            <a:pPr marL="228531" indent="-228531">
              <a:spcBef>
                <a:spcPts val="0"/>
              </a:spcBef>
              <a:spcAft>
                <a:spcPts val="600"/>
              </a:spcAft>
              <a:buClr>
                <a:srgbClr val="0070F2"/>
              </a:buClr>
              <a:buSzPct val="100000"/>
              <a:buFont typeface="+mj-lt"/>
              <a:buAutoNum type="arabicPeriod"/>
            </a:pPr>
            <a:r>
              <a:rPr lang="en-US" sz="1400"/>
              <a:t>Select </a:t>
            </a:r>
            <a:r>
              <a:rPr lang="en-US" sz="1400" b="1"/>
              <a:t>Upload/Download.</a:t>
            </a:r>
          </a:p>
          <a:p>
            <a:pPr marL="228531" indent="-228531">
              <a:spcBef>
                <a:spcPts val="0"/>
              </a:spcBef>
              <a:spcAft>
                <a:spcPts val="600"/>
              </a:spcAft>
              <a:buClr>
                <a:srgbClr val="0070F2"/>
              </a:buClr>
              <a:buSzPct val="100000"/>
              <a:buFont typeface="+mj-lt"/>
              <a:buAutoNum type="arabicPeriod"/>
            </a:pPr>
            <a:r>
              <a:rPr lang="en-US" sz="1400"/>
              <a:t>In the </a:t>
            </a:r>
            <a:r>
              <a:rPr lang="en-US" sz="1400" b="1"/>
              <a:t>Jobs</a:t>
            </a:r>
            <a:r>
              <a:rPr lang="en-US" sz="1400"/>
              <a:t> tab click </a:t>
            </a:r>
            <a:r>
              <a:rPr lang="en-US" sz="1400" b="1"/>
              <a:t>Create</a:t>
            </a:r>
            <a:r>
              <a:rPr lang="en-US" sz="1400"/>
              <a:t>.</a:t>
            </a:r>
          </a:p>
          <a:p>
            <a:pPr marL="228531" indent="-228531">
              <a:spcBef>
                <a:spcPts val="0"/>
              </a:spcBef>
              <a:spcAft>
                <a:spcPts val="600"/>
              </a:spcAft>
              <a:buClr>
                <a:srgbClr val="0070F2"/>
              </a:buClr>
              <a:buSzPct val="100000"/>
              <a:buFont typeface="+mj-lt"/>
              <a:buAutoNum type="arabicPeriod"/>
            </a:pPr>
            <a:r>
              <a:rPr lang="en-US" sz="1400"/>
              <a:t>Select type </a:t>
            </a:r>
            <a:r>
              <a:rPr lang="en-US" sz="1400" b="1"/>
              <a:t>Ship Notice </a:t>
            </a:r>
            <a:r>
              <a:rPr lang="en-US" sz="1400"/>
              <a:t>and fill out the mandatory fields marked with an asterisk (*).</a:t>
            </a:r>
          </a:p>
          <a:p>
            <a:pPr marL="228531" indent="-228531">
              <a:spcBef>
                <a:spcPts val="0"/>
              </a:spcBef>
              <a:spcAft>
                <a:spcPts val="600"/>
              </a:spcAft>
              <a:buClr>
                <a:srgbClr val="0070F2"/>
              </a:buClr>
              <a:buSzPct val="100000"/>
              <a:buFont typeface="+mj-lt"/>
              <a:buAutoNum type="arabicPeriod"/>
            </a:pPr>
            <a:r>
              <a:rPr lang="en-US" sz="1400"/>
              <a:t>Click </a:t>
            </a:r>
            <a:r>
              <a:rPr lang="en-US" sz="1400" b="1"/>
              <a:t>Save</a:t>
            </a:r>
            <a:r>
              <a:rPr lang="en-US" sz="1400"/>
              <a:t>. </a:t>
            </a:r>
          </a:p>
          <a:p>
            <a:pPr>
              <a:spcBef>
                <a:spcPts val="0"/>
              </a:spcBef>
              <a:spcAft>
                <a:spcPts val="600"/>
              </a:spcAft>
              <a:buSzPct val="100000"/>
            </a:pPr>
            <a:endParaRPr lang="en-US" sz="1400"/>
          </a:p>
          <a:p>
            <a:pPr>
              <a:spcBef>
                <a:spcPts val="0"/>
              </a:spcBef>
              <a:spcAft>
                <a:spcPts val="600"/>
              </a:spcAft>
              <a:buSzPct val="100000"/>
            </a:pPr>
            <a:r>
              <a:rPr lang="en-US" sz="1400" b="1">
                <a:solidFill>
                  <a:srgbClr val="0070F2"/>
                </a:solidFill>
              </a:rPr>
              <a:t>Note: </a:t>
            </a:r>
            <a:r>
              <a:rPr lang="en-US" sz="1400"/>
              <a:t>A generated ship notice job can contain up to 10,000 lines, in addition to the header lines. Any excess lines are excluded. When the results of a ship notice job exceed the line limit, the generated template shows a notification message that some results were excluded.</a:t>
            </a:r>
          </a:p>
        </p:txBody>
      </p:sp>
      <p:sp>
        <p:nvSpPr>
          <p:cNvPr id="2" name="Title 1">
            <a:extLst>
              <a:ext uri="{FF2B5EF4-FFF2-40B4-BE49-F238E27FC236}">
                <a16:creationId xmlns:a16="http://schemas.microsoft.com/office/drawing/2014/main" id="{ECCA49CE-9D4F-4D27-9A5D-F922E6242101}"/>
              </a:ext>
            </a:extLst>
          </p:cNvPr>
          <p:cNvSpPr>
            <a:spLocks noGrp="1"/>
          </p:cNvSpPr>
          <p:nvPr>
            <p:ph type="title"/>
          </p:nvPr>
        </p:nvSpPr>
        <p:spPr>
          <a:xfrm>
            <a:off x="505674" y="385799"/>
            <a:ext cx="11180652" cy="738664"/>
          </a:xfrm>
        </p:spPr>
        <p:txBody>
          <a:bodyPr/>
          <a:lstStyle/>
          <a:p>
            <a:r>
              <a:rPr lang="en-US" sz="2400" dirty="0"/>
              <a:t>Advanced Shipping Notification</a:t>
            </a:r>
            <a:br>
              <a:rPr lang="en-US" sz="2400" dirty="0"/>
            </a:br>
            <a:r>
              <a:rPr lang="en-US" sz="2400" dirty="0">
                <a:solidFill>
                  <a:srgbClr val="0070F2"/>
                </a:solidFill>
                <a:highlight>
                  <a:srgbClr val="FFFF00"/>
                </a:highlight>
              </a:rPr>
              <a:t>Mass ASN Upload – Download Ship Notice Template 1/2</a:t>
            </a:r>
          </a:p>
        </p:txBody>
      </p:sp>
      <p:sp>
        <p:nvSpPr>
          <p:cNvPr id="4" name="Oval 3">
            <a:extLst>
              <a:ext uri="{FF2B5EF4-FFF2-40B4-BE49-F238E27FC236}">
                <a16:creationId xmlns:a16="http://schemas.microsoft.com/office/drawing/2014/main" id="{C6899574-E715-CFBC-4C0C-E571F3C7A661}"/>
              </a:ext>
            </a:extLst>
          </p:cNvPr>
          <p:cNvSpPr/>
          <p:nvPr/>
        </p:nvSpPr>
        <p:spPr bwMode="gray">
          <a:xfrm>
            <a:off x="6720006" y="1426702"/>
            <a:ext cx="228600" cy="228600"/>
          </a:xfrm>
          <a:prstGeom prst="ellipse">
            <a:avLst/>
          </a:prstGeom>
          <a:solidFill>
            <a:srgbClr val="0070F2"/>
          </a:solidFill>
          <a:ln w="6350" algn="ctr">
            <a:solidFill>
              <a:srgbClr val="0070F2"/>
            </a:solidFill>
            <a:miter lim="800000"/>
            <a:headEnd/>
            <a:tailEnd/>
          </a:ln>
        </p:spPr>
        <p:txBody>
          <a:bodyPr lIns="89977" tIns="71981" rIns="89977" bIns="71981" rtlCol="0" anchor="ctr"/>
          <a:lstStyle/>
          <a:p>
            <a:pPr algn="ctr" fontAlgn="base">
              <a:spcBef>
                <a:spcPct val="50000"/>
              </a:spcBef>
              <a:spcAft>
                <a:spcPct val="0"/>
              </a:spcAft>
              <a:buClr>
                <a:srgbClr val="F0AB00"/>
              </a:buClr>
              <a:buSzPct val="80000"/>
            </a:pPr>
            <a:r>
              <a:rPr lang="en-US" sz="1200" kern="0">
                <a:solidFill>
                  <a:schemeClr val="bg1"/>
                </a:solidFill>
                <a:latin typeface="+mn-lt"/>
                <a:ea typeface="Arial Unicode MS" pitchFamily="34" charset="-128"/>
                <a:cs typeface="Arial Unicode MS" pitchFamily="34" charset="-128"/>
              </a:rPr>
              <a:t>1</a:t>
            </a:r>
          </a:p>
        </p:txBody>
      </p:sp>
      <p:sp>
        <p:nvSpPr>
          <p:cNvPr id="5" name="Oval 4">
            <a:extLst>
              <a:ext uri="{FF2B5EF4-FFF2-40B4-BE49-F238E27FC236}">
                <a16:creationId xmlns:a16="http://schemas.microsoft.com/office/drawing/2014/main" id="{5F772681-27F0-8EF1-4F0E-DE8D6E67C04C}"/>
              </a:ext>
            </a:extLst>
          </p:cNvPr>
          <p:cNvSpPr/>
          <p:nvPr/>
        </p:nvSpPr>
        <p:spPr bwMode="gray">
          <a:xfrm>
            <a:off x="5550931" y="2077704"/>
            <a:ext cx="228600" cy="228600"/>
          </a:xfrm>
          <a:prstGeom prst="ellipse">
            <a:avLst/>
          </a:prstGeom>
          <a:solidFill>
            <a:srgbClr val="0070F2"/>
          </a:solidFill>
          <a:ln w="6350" algn="ctr">
            <a:solidFill>
              <a:srgbClr val="0070F2"/>
            </a:solidFill>
            <a:miter lim="800000"/>
            <a:headEnd/>
            <a:tailEnd/>
          </a:ln>
        </p:spPr>
        <p:txBody>
          <a:bodyPr lIns="89977" tIns="71981" rIns="89977" bIns="71981" rtlCol="0" anchor="ctr"/>
          <a:lstStyle/>
          <a:p>
            <a:pPr algn="ctr" fontAlgn="base">
              <a:spcBef>
                <a:spcPct val="50000"/>
              </a:spcBef>
              <a:spcAft>
                <a:spcPct val="0"/>
              </a:spcAft>
              <a:buClr>
                <a:srgbClr val="F0AB00"/>
              </a:buClr>
              <a:buSzPct val="80000"/>
            </a:pPr>
            <a:r>
              <a:rPr lang="en-US" sz="1200" kern="0">
                <a:solidFill>
                  <a:schemeClr val="bg1"/>
                </a:solidFill>
                <a:latin typeface="+mn-lt"/>
                <a:ea typeface="Arial Unicode MS" pitchFamily="34" charset="-128"/>
                <a:cs typeface="Arial Unicode MS" pitchFamily="34" charset="-128"/>
              </a:rPr>
              <a:t>2</a:t>
            </a:r>
          </a:p>
        </p:txBody>
      </p:sp>
      <p:sp>
        <p:nvSpPr>
          <p:cNvPr id="7" name="Oval 6">
            <a:extLst>
              <a:ext uri="{FF2B5EF4-FFF2-40B4-BE49-F238E27FC236}">
                <a16:creationId xmlns:a16="http://schemas.microsoft.com/office/drawing/2014/main" id="{78AE7BC3-F784-D097-FE05-8AD95CE81FED}"/>
              </a:ext>
            </a:extLst>
          </p:cNvPr>
          <p:cNvSpPr/>
          <p:nvPr/>
        </p:nvSpPr>
        <p:spPr bwMode="gray">
          <a:xfrm>
            <a:off x="7264868" y="3077972"/>
            <a:ext cx="228600" cy="228600"/>
          </a:xfrm>
          <a:prstGeom prst="ellipse">
            <a:avLst/>
          </a:prstGeom>
          <a:solidFill>
            <a:srgbClr val="0070F2"/>
          </a:solidFill>
          <a:ln w="6350" algn="ctr">
            <a:solidFill>
              <a:srgbClr val="0070F2"/>
            </a:solidFill>
            <a:miter lim="800000"/>
            <a:headEnd/>
            <a:tailEnd/>
          </a:ln>
        </p:spPr>
        <p:txBody>
          <a:bodyPr lIns="89977" tIns="71981" rIns="89977" bIns="71981" rtlCol="0" anchor="ctr"/>
          <a:lstStyle/>
          <a:p>
            <a:pPr algn="ctr" fontAlgn="base">
              <a:spcBef>
                <a:spcPct val="50000"/>
              </a:spcBef>
              <a:spcAft>
                <a:spcPct val="0"/>
              </a:spcAft>
              <a:buClr>
                <a:srgbClr val="F0AB00"/>
              </a:buClr>
              <a:buSzPct val="80000"/>
            </a:pPr>
            <a:r>
              <a:rPr lang="en-US" sz="1200" kern="0">
                <a:solidFill>
                  <a:schemeClr val="bg1"/>
                </a:solidFill>
                <a:latin typeface="+mn-lt"/>
                <a:ea typeface="Arial Unicode MS" pitchFamily="34" charset="-128"/>
                <a:cs typeface="Arial Unicode MS" pitchFamily="34" charset="-128"/>
              </a:rPr>
              <a:t>3</a:t>
            </a:r>
          </a:p>
        </p:txBody>
      </p:sp>
      <p:sp>
        <p:nvSpPr>
          <p:cNvPr id="8" name="Oval 7">
            <a:extLst>
              <a:ext uri="{FF2B5EF4-FFF2-40B4-BE49-F238E27FC236}">
                <a16:creationId xmlns:a16="http://schemas.microsoft.com/office/drawing/2014/main" id="{92A8C675-35A6-7F3C-AF28-3B7E0415B61A}"/>
              </a:ext>
            </a:extLst>
          </p:cNvPr>
          <p:cNvSpPr/>
          <p:nvPr/>
        </p:nvSpPr>
        <p:spPr bwMode="gray">
          <a:xfrm>
            <a:off x="8423889" y="4185929"/>
            <a:ext cx="228600" cy="228600"/>
          </a:xfrm>
          <a:prstGeom prst="ellipse">
            <a:avLst/>
          </a:prstGeom>
          <a:solidFill>
            <a:srgbClr val="0070F2"/>
          </a:solidFill>
          <a:ln w="6350" algn="ctr">
            <a:solidFill>
              <a:srgbClr val="0070F2"/>
            </a:solidFill>
            <a:miter lim="800000"/>
            <a:headEnd/>
            <a:tailEnd/>
          </a:ln>
        </p:spPr>
        <p:txBody>
          <a:bodyPr lIns="89977" tIns="71981" rIns="89977" bIns="71981" rtlCol="0" anchor="ctr"/>
          <a:lstStyle/>
          <a:p>
            <a:pPr algn="ctr" fontAlgn="base">
              <a:spcBef>
                <a:spcPct val="50000"/>
              </a:spcBef>
              <a:spcAft>
                <a:spcPct val="0"/>
              </a:spcAft>
              <a:buClr>
                <a:srgbClr val="F0AB00"/>
              </a:buClr>
              <a:buSzPct val="80000"/>
            </a:pPr>
            <a:r>
              <a:rPr lang="en-US" sz="1200" kern="0">
                <a:solidFill>
                  <a:schemeClr val="bg1"/>
                </a:solidFill>
                <a:latin typeface="+mn-lt"/>
                <a:ea typeface="Arial Unicode MS" pitchFamily="34" charset="-128"/>
                <a:cs typeface="Arial Unicode MS" pitchFamily="34" charset="-128"/>
              </a:rPr>
              <a:t>4</a:t>
            </a:r>
          </a:p>
        </p:txBody>
      </p:sp>
      <p:sp>
        <p:nvSpPr>
          <p:cNvPr id="10" name="Oval 9">
            <a:extLst>
              <a:ext uri="{FF2B5EF4-FFF2-40B4-BE49-F238E27FC236}">
                <a16:creationId xmlns:a16="http://schemas.microsoft.com/office/drawing/2014/main" id="{54FCA80B-A474-A1BC-4BB1-B018A64D235E}"/>
              </a:ext>
            </a:extLst>
          </p:cNvPr>
          <p:cNvSpPr/>
          <p:nvPr/>
        </p:nvSpPr>
        <p:spPr bwMode="gray">
          <a:xfrm>
            <a:off x="11673732" y="5816934"/>
            <a:ext cx="228600" cy="228600"/>
          </a:xfrm>
          <a:prstGeom prst="ellipse">
            <a:avLst/>
          </a:prstGeom>
          <a:solidFill>
            <a:srgbClr val="0070F2"/>
          </a:solidFill>
          <a:ln w="6350" algn="ctr">
            <a:solidFill>
              <a:srgbClr val="0070F2"/>
            </a:solidFill>
            <a:miter lim="800000"/>
            <a:headEnd/>
            <a:tailEnd/>
          </a:ln>
        </p:spPr>
        <p:txBody>
          <a:bodyPr lIns="89977" tIns="71981" rIns="89977" bIns="71981" rtlCol="0" anchor="ctr"/>
          <a:lstStyle/>
          <a:p>
            <a:pPr algn="ctr" fontAlgn="base">
              <a:spcBef>
                <a:spcPct val="50000"/>
              </a:spcBef>
              <a:spcAft>
                <a:spcPct val="0"/>
              </a:spcAft>
              <a:buClr>
                <a:srgbClr val="F0AB00"/>
              </a:buClr>
              <a:buSzPct val="80000"/>
            </a:pPr>
            <a:r>
              <a:rPr lang="en-US" sz="1200" kern="0">
                <a:solidFill>
                  <a:schemeClr val="bg1"/>
                </a:solidFill>
                <a:latin typeface="+mn-lt"/>
                <a:ea typeface="Arial Unicode MS" pitchFamily="34" charset="-128"/>
                <a:cs typeface="Arial Unicode MS" pitchFamily="34" charset="-128"/>
              </a:rPr>
              <a:t>5</a:t>
            </a:r>
          </a:p>
        </p:txBody>
      </p:sp>
      <p:pic>
        <p:nvPicPr>
          <p:cNvPr id="11" name="Picture 10">
            <a:extLst>
              <a:ext uri="{FF2B5EF4-FFF2-40B4-BE49-F238E27FC236}">
                <a16:creationId xmlns:a16="http://schemas.microsoft.com/office/drawing/2014/main" id="{DB37690B-2FC8-2599-A5DF-31D570AA2089}"/>
              </a:ext>
            </a:extLst>
          </p:cNvPr>
          <p:cNvPicPr>
            <a:picLocks noChangeAspect="1"/>
          </p:cNvPicPr>
          <p:nvPr/>
        </p:nvPicPr>
        <p:blipFill>
          <a:blip r:embed="rId6"/>
          <a:stretch>
            <a:fillRect/>
          </a:stretch>
        </p:blipFill>
        <p:spPr>
          <a:xfrm>
            <a:off x="1401679" y="1712142"/>
            <a:ext cx="313699" cy="235274"/>
          </a:xfrm>
          <a:prstGeom prst="rect">
            <a:avLst/>
          </a:prstGeom>
        </p:spPr>
      </p:pic>
    </p:spTree>
    <p:extLst>
      <p:ext uri="{BB962C8B-B14F-4D97-AF65-F5344CB8AC3E}">
        <p14:creationId xmlns:p14="http://schemas.microsoft.com/office/powerpoint/2010/main" val="1658870925"/>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600513BC-ED52-4454-9E55-942A616EDC7A}"/>
              </a:ext>
            </a:extLst>
          </p:cNvPr>
          <p:cNvPicPr>
            <a:picLocks noChangeAspect="1"/>
          </p:cNvPicPr>
          <p:nvPr/>
        </p:nvPicPr>
        <p:blipFill>
          <a:blip r:embed="rId3"/>
          <a:stretch>
            <a:fillRect/>
          </a:stretch>
        </p:blipFill>
        <p:spPr>
          <a:xfrm>
            <a:off x="4189322" y="2765974"/>
            <a:ext cx="1287978" cy="755022"/>
          </a:xfrm>
          <a:prstGeom prst="rect">
            <a:avLst/>
          </a:prstGeom>
          <a:ln>
            <a:solidFill>
              <a:srgbClr val="00144A"/>
            </a:solidFill>
          </a:ln>
        </p:spPr>
      </p:pic>
      <p:pic>
        <p:nvPicPr>
          <p:cNvPr id="5" name="Picture 4">
            <a:extLst>
              <a:ext uri="{FF2B5EF4-FFF2-40B4-BE49-F238E27FC236}">
                <a16:creationId xmlns:a16="http://schemas.microsoft.com/office/drawing/2014/main" id="{A7215008-9C99-23F0-B4FD-060452A2CB70}"/>
              </a:ext>
            </a:extLst>
          </p:cNvPr>
          <p:cNvPicPr>
            <a:picLocks noChangeAspect="1"/>
          </p:cNvPicPr>
          <p:nvPr/>
        </p:nvPicPr>
        <p:blipFill>
          <a:blip r:embed="rId4"/>
          <a:stretch>
            <a:fillRect/>
          </a:stretch>
        </p:blipFill>
        <p:spPr>
          <a:xfrm>
            <a:off x="4189322" y="1259875"/>
            <a:ext cx="3240229" cy="1341019"/>
          </a:xfrm>
          <a:prstGeom prst="rect">
            <a:avLst/>
          </a:prstGeom>
          <a:ln>
            <a:solidFill>
              <a:srgbClr val="00144A"/>
            </a:solidFill>
          </a:ln>
        </p:spPr>
      </p:pic>
      <p:pic>
        <p:nvPicPr>
          <p:cNvPr id="11" name="Picture 10">
            <a:extLst>
              <a:ext uri="{FF2B5EF4-FFF2-40B4-BE49-F238E27FC236}">
                <a16:creationId xmlns:a16="http://schemas.microsoft.com/office/drawing/2014/main" id="{5C5F0F93-CE70-EAB7-E2A1-1581CD019FC5}"/>
              </a:ext>
            </a:extLst>
          </p:cNvPr>
          <p:cNvPicPr>
            <a:picLocks noChangeAspect="1"/>
          </p:cNvPicPr>
          <p:nvPr/>
        </p:nvPicPr>
        <p:blipFill>
          <a:blip r:embed="rId5"/>
          <a:stretch>
            <a:fillRect/>
          </a:stretch>
        </p:blipFill>
        <p:spPr>
          <a:xfrm>
            <a:off x="4189323" y="3686076"/>
            <a:ext cx="7497004" cy="1282583"/>
          </a:xfrm>
          <a:prstGeom prst="rect">
            <a:avLst/>
          </a:prstGeom>
          <a:ln>
            <a:solidFill>
              <a:srgbClr val="00144A"/>
            </a:solidFill>
          </a:ln>
        </p:spPr>
      </p:pic>
      <p:sp>
        <p:nvSpPr>
          <p:cNvPr id="3" name="Text Placeholder 2">
            <a:extLst>
              <a:ext uri="{FF2B5EF4-FFF2-40B4-BE49-F238E27FC236}">
                <a16:creationId xmlns:a16="http://schemas.microsoft.com/office/drawing/2014/main" id="{53037C31-F27C-454E-BE4B-B3B1F95434C6}"/>
              </a:ext>
            </a:extLst>
          </p:cNvPr>
          <p:cNvSpPr>
            <a:spLocks noGrp="1"/>
          </p:cNvSpPr>
          <p:nvPr>
            <p:ph type="body" sz="quarter" idx="10"/>
          </p:nvPr>
        </p:nvSpPr>
        <p:spPr>
          <a:xfrm>
            <a:off x="505674" y="1259875"/>
            <a:ext cx="3240228" cy="4852403"/>
          </a:xfrm>
        </p:spPr>
        <p:txBody>
          <a:bodyPr>
            <a:normAutofit/>
          </a:bodyPr>
          <a:lstStyle/>
          <a:p>
            <a:pPr marL="347472" indent="-347472">
              <a:spcBef>
                <a:spcPts val="0"/>
              </a:spcBef>
              <a:spcAft>
                <a:spcPts val="600"/>
              </a:spcAft>
              <a:buClr>
                <a:srgbClr val="0070F2"/>
              </a:buClr>
              <a:buSzPct val="100000"/>
              <a:buFont typeface="+mj-lt"/>
              <a:buAutoNum type="arabicPeriod" startAt="6"/>
            </a:pPr>
            <a:r>
              <a:rPr lang="en-US" sz="1400" b="1" dirty="0"/>
              <a:t>Run</a:t>
            </a:r>
            <a:r>
              <a:rPr lang="en-US" sz="1400" dirty="0"/>
              <a:t> the created job of type </a:t>
            </a:r>
            <a:r>
              <a:rPr lang="en-US" sz="1400" b="1" dirty="0"/>
              <a:t>Ship Notice</a:t>
            </a:r>
            <a:r>
              <a:rPr lang="en-US" sz="1400" dirty="0"/>
              <a:t>.</a:t>
            </a:r>
          </a:p>
          <a:p>
            <a:pPr marL="347472" indent="-347472">
              <a:spcBef>
                <a:spcPts val="0"/>
              </a:spcBef>
              <a:spcAft>
                <a:spcPts val="600"/>
              </a:spcAft>
              <a:buClr>
                <a:srgbClr val="0070F2"/>
              </a:buClr>
              <a:buFont typeface="+mj-lt"/>
              <a:buAutoNum type="arabicPeriod" startAt="6"/>
            </a:pPr>
            <a:r>
              <a:rPr lang="en-US" sz="1400" b="1" dirty="0"/>
              <a:t>Download</a:t>
            </a:r>
            <a:r>
              <a:rPr lang="en-US" sz="1400" dirty="0"/>
              <a:t> and open the Excel template.</a:t>
            </a:r>
          </a:p>
          <a:p>
            <a:pPr marL="347472" indent="-347472">
              <a:spcBef>
                <a:spcPts val="0"/>
              </a:spcBef>
              <a:spcAft>
                <a:spcPts val="600"/>
              </a:spcAft>
              <a:buClr>
                <a:srgbClr val="0070F2"/>
              </a:buClr>
              <a:buSzPct val="100000"/>
              <a:buFont typeface="+mj-lt"/>
              <a:buAutoNum type="arabicPeriod" startAt="6"/>
            </a:pPr>
            <a:r>
              <a:rPr lang="en-US" sz="1400" dirty="0"/>
              <a:t>Enter in the Excel file all mandatory columns marked with an asterisk (*) as well as any additional fields deemed necessary.</a:t>
            </a:r>
          </a:p>
          <a:p>
            <a:pPr marL="347472" indent="-347472">
              <a:spcBef>
                <a:spcPts val="0"/>
              </a:spcBef>
              <a:buSzPct val="100000"/>
            </a:pPr>
            <a:endParaRPr lang="en-US" sz="1400" dirty="0"/>
          </a:p>
          <a:p>
            <a:pPr marL="347472" indent="-347472">
              <a:spcBef>
                <a:spcPts val="0"/>
              </a:spcBef>
              <a:buSzPct val="100000"/>
            </a:pPr>
            <a:r>
              <a:rPr lang="en-US" sz="1400" b="1" dirty="0">
                <a:solidFill>
                  <a:srgbClr val="0070F2"/>
                </a:solidFill>
              </a:rPr>
              <a:t>Note:</a:t>
            </a:r>
          </a:p>
          <a:p>
            <a:pPr marL="347472" indent="-347472">
              <a:spcBef>
                <a:spcPts val="0"/>
              </a:spcBef>
              <a:buClr>
                <a:srgbClr val="0070F2"/>
              </a:buClr>
              <a:buSzPct val="120000"/>
              <a:buFont typeface="Arial" panose="020B0604020202020204" pitchFamily="34" charset="0"/>
              <a:buChar char="•"/>
            </a:pPr>
            <a:r>
              <a:rPr lang="en-US" sz="1400" dirty="0"/>
              <a:t>Entering incomplete data in mandatory fields marked with an asterisk(*) will result in errors. </a:t>
            </a:r>
          </a:p>
          <a:p>
            <a:pPr marL="347472" indent="-347472">
              <a:spcBef>
                <a:spcPts val="0"/>
              </a:spcBef>
              <a:buClr>
                <a:srgbClr val="0070F2"/>
              </a:buClr>
              <a:buSzPct val="120000"/>
              <a:buFont typeface="Arial" panose="020B0604020202020204" pitchFamily="34" charset="0"/>
              <a:buChar char="•"/>
            </a:pPr>
            <a:r>
              <a:rPr lang="en-US" sz="1400" dirty="0"/>
              <a:t>Customers can customize the template. This customization might include a different order of the columns or additional columns that are not in the standard template.</a:t>
            </a:r>
          </a:p>
          <a:p>
            <a:pPr marL="347472" indent="-347472">
              <a:spcBef>
                <a:spcPts val="0"/>
              </a:spcBef>
              <a:buSzPct val="100000"/>
            </a:pPr>
            <a:endParaRPr lang="en-US" sz="1400" dirty="0"/>
          </a:p>
          <a:p>
            <a:pPr marL="347472" indent="-347472">
              <a:spcBef>
                <a:spcPts val="0"/>
              </a:spcBef>
              <a:buFont typeface="+mj-lt"/>
              <a:buAutoNum type="arabicParenR"/>
            </a:pPr>
            <a:endParaRPr lang="en-US" sz="1400" dirty="0"/>
          </a:p>
        </p:txBody>
      </p:sp>
      <p:sp>
        <p:nvSpPr>
          <p:cNvPr id="2" name="Title 1">
            <a:extLst>
              <a:ext uri="{FF2B5EF4-FFF2-40B4-BE49-F238E27FC236}">
                <a16:creationId xmlns:a16="http://schemas.microsoft.com/office/drawing/2014/main" id="{ECCA49CE-9D4F-4D27-9A5D-F922E6242101}"/>
              </a:ext>
            </a:extLst>
          </p:cNvPr>
          <p:cNvSpPr>
            <a:spLocks noGrp="1"/>
          </p:cNvSpPr>
          <p:nvPr>
            <p:ph type="title"/>
          </p:nvPr>
        </p:nvSpPr>
        <p:spPr>
          <a:xfrm>
            <a:off x="505674" y="385799"/>
            <a:ext cx="11180652" cy="738664"/>
          </a:xfrm>
        </p:spPr>
        <p:txBody>
          <a:bodyPr/>
          <a:lstStyle/>
          <a:p>
            <a:r>
              <a:rPr lang="en-US" sz="2400" dirty="0"/>
              <a:t>Advanced Shipping Notification</a:t>
            </a:r>
            <a:br>
              <a:rPr lang="en-US" sz="2400" dirty="0"/>
            </a:br>
            <a:r>
              <a:rPr lang="en-US" sz="2400" dirty="0">
                <a:solidFill>
                  <a:srgbClr val="0070F2"/>
                </a:solidFill>
                <a:highlight>
                  <a:srgbClr val="FFFF00"/>
                </a:highlight>
              </a:rPr>
              <a:t>Mass ASN Upload – Download Ship Notice Template 2/2</a:t>
            </a:r>
          </a:p>
        </p:txBody>
      </p:sp>
      <p:sp>
        <p:nvSpPr>
          <p:cNvPr id="4" name="Oval 3">
            <a:extLst>
              <a:ext uri="{FF2B5EF4-FFF2-40B4-BE49-F238E27FC236}">
                <a16:creationId xmlns:a16="http://schemas.microsoft.com/office/drawing/2014/main" id="{CFC26391-5DD3-71B8-4C4A-2269574BCC61}"/>
              </a:ext>
            </a:extLst>
          </p:cNvPr>
          <p:cNvSpPr/>
          <p:nvPr/>
        </p:nvSpPr>
        <p:spPr bwMode="gray">
          <a:xfrm>
            <a:off x="5922175" y="1870804"/>
            <a:ext cx="228600" cy="228600"/>
          </a:xfrm>
          <a:prstGeom prst="ellipse">
            <a:avLst/>
          </a:prstGeom>
          <a:solidFill>
            <a:srgbClr val="0070F2"/>
          </a:solidFill>
          <a:ln w="6350" algn="ctr">
            <a:solidFill>
              <a:srgbClr val="0070F2"/>
            </a:solidFill>
            <a:miter lim="800000"/>
            <a:headEnd/>
            <a:tailEnd/>
          </a:ln>
        </p:spPr>
        <p:txBody>
          <a:bodyPr lIns="89977" tIns="71981" rIns="89977" bIns="71981" rtlCol="0" anchor="ctr"/>
          <a:lstStyle/>
          <a:p>
            <a:pPr algn="ctr" fontAlgn="base">
              <a:spcBef>
                <a:spcPct val="50000"/>
              </a:spcBef>
              <a:spcAft>
                <a:spcPct val="0"/>
              </a:spcAft>
              <a:buClr>
                <a:srgbClr val="F0AB00"/>
              </a:buClr>
              <a:buSzPct val="80000"/>
            </a:pPr>
            <a:r>
              <a:rPr lang="en-US" sz="1200" kern="0">
                <a:solidFill>
                  <a:schemeClr val="bg1"/>
                </a:solidFill>
                <a:latin typeface="+mn-lt"/>
                <a:ea typeface="Arial Unicode MS" pitchFamily="34" charset="-128"/>
                <a:cs typeface="Arial Unicode MS" pitchFamily="34" charset="-128"/>
              </a:rPr>
              <a:t>6</a:t>
            </a:r>
          </a:p>
        </p:txBody>
      </p:sp>
      <p:sp>
        <p:nvSpPr>
          <p:cNvPr id="6" name="Oval 5">
            <a:extLst>
              <a:ext uri="{FF2B5EF4-FFF2-40B4-BE49-F238E27FC236}">
                <a16:creationId xmlns:a16="http://schemas.microsoft.com/office/drawing/2014/main" id="{46801410-97AE-D5DE-DA45-3625D2B27777}"/>
              </a:ext>
            </a:extLst>
          </p:cNvPr>
          <p:cNvSpPr/>
          <p:nvPr/>
        </p:nvSpPr>
        <p:spPr bwMode="gray">
          <a:xfrm>
            <a:off x="5513920" y="3057624"/>
            <a:ext cx="228600" cy="228600"/>
          </a:xfrm>
          <a:prstGeom prst="ellipse">
            <a:avLst/>
          </a:prstGeom>
          <a:solidFill>
            <a:srgbClr val="0070F2"/>
          </a:solidFill>
          <a:ln w="6350" algn="ctr">
            <a:solidFill>
              <a:srgbClr val="0070F2"/>
            </a:solidFill>
            <a:miter lim="800000"/>
            <a:headEnd/>
            <a:tailEnd/>
          </a:ln>
        </p:spPr>
        <p:txBody>
          <a:bodyPr lIns="89977" tIns="71981" rIns="89977" bIns="71981" rtlCol="0" anchor="ctr"/>
          <a:lstStyle/>
          <a:p>
            <a:pPr algn="ctr" fontAlgn="base">
              <a:spcBef>
                <a:spcPct val="50000"/>
              </a:spcBef>
              <a:spcAft>
                <a:spcPct val="0"/>
              </a:spcAft>
              <a:buClr>
                <a:srgbClr val="F0AB00"/>
              </a:buClr>
              <a:buSzPct val="80000"/>
            </a:pPr>
            <a:r>
              <a:rPr lang="en-US" sz="1200" kern="0">
                <a:solidFill>
                  <a:schemeClr val="bg1"/>
                </a:solidFill>
                <a:latin typeface="+mn-lt"/>
                <a:ea typeface="Arial Unicode MS" pitchFamily="34" charset="-128"/>
                <a:cs typeface="Arial Unicode MS" pitchFamily="34" charset="-128"/>
              </a:rPr>
              <a:t>7</a:t>
            </a:r>
          </a:p>
        </p:txBody>
      </p:sp>
      <p:sp>
        <p:nvSpPr>
          <p:cNvPr id="7" name="Oval 6">
            <a:extLst>
              <a:ext uri="{FF2B5EF4-FFF2-40B4-BE49-F238E27FC236}">
                <a16:creationId xmlns:a16="http://schemas.microsoft.com/office/drawing/2014/main" id="{9A7529D4-A018-D177-7CBA-E21BD37D352D}"/>
              </a:ext>
            </a:extLst>
          </p:cNvPr>
          <p:cNvSpPr/>
          <p:nvPr/>
        </p:nvSpPr>
        <p:spPr bwMode="gray">
          <a:xfrm>
            <a:off x="11572026" y="3457476"/>
            <a:ext cx="228600" cy="228600"/>
          </a:xfrm>
          <a:prstGeom prst="ellipse">
            <a:avLst/>
          </a:prstGeom>
          <a:solidFill>
            <a:srgbClr val="0070F2"/>
          </a:solidFill>
          <a:ln w="6350" algn="ctr">
            <a:solidFill>
              <a:srgbClr val="0070F2"/>
            </a:solidFill>
            <a:miter lim="800000"/>
            <a:headEnd/>
            <a:tailEnd/>
          </a:ln>
        </p:spPr>
        <p:txBody>
          <a:bodyPr lIns="89977" tIns="71981" rIns="89977" bIns="71981" rtlCol="0" anchor="ctr"/>
          <a:lstStyle/>
          <a:p>
            <a:pPr algn="ctr" fontAlgn="base">
              <a:spcBef>
                <a:spcPct val="50000"/>
              </a:spcBef>
              <a:spcAft>
                <a:spcPct val="0"/>
              </a:spcAft>
              <a:buClr>
                <a:srgbClr val="F0AB00"/>
              </a:buClr>
              <a:buSzPct val="80000"/>
            </a:pPr>
            <a:r>
              <a:rPr lang="en-US" sz="1200" kern="0">
                <a:solidFill>
                  <a:schemeClr val="bg1"/>
                </a:solidFill>
                <a:latin typeface="+mn-lt"/>
                <a:ea typeface="Arial Unicode MS" pitchFamily="34" charset="-128"/>
                <a:cs typeface="Arial Unicode MS" pitchFamily="34" charset="-128"/>
              </a:rPr>
              <a:t>8</a:t>
            </a:r>
          </a:p>
        </p:txBody>
      </p:sp>
    </p:spTree>
    <p:extLst>
      <p:ext uri="{BB962C8B-B14F-4D97-AF65-F5344CB8AC3E}">
        <p14:creationId xmlns:p14="http://schemas.microsoft.com/office/powerpoint/2010/main" val="242990915"/>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id="{FF4ACDA6-B645-9D1C-05D1-F04C081F9CB4}"/>
              </a:ext>
            </a:extLst>
          </p:cNvPr>
          <p:cNvPicPr>
            <a:picLocks noChangeAspect="1"/>
          </p:cNvPicPr>
          <p:nvPr/>
        </p:nvPicPr>
        <p:blipFill>
          <a:blip r:embed="rId3"/>
          <a:stretch>
            <a:fillRect/>
          </a:stretch>
        </p:blipFill>
        <p:spPr>
          <a:xfrm>
            <a:off x="4792181" y="4056204"/>
            <a:ext cx="7191319" cy="2439706"/>
          </a:xfrm>
          <a:prstGeom prst="rect">
            <a:avLst/>
          </a:prstGeom>
          <a:ln>
            <a:solidFill>
              <a:srgbClr val="00144A"/>
            </a:solidFill>
          </a:ln>
        </p:spPr>
      </p:pic>
      <p:pic>
        <p:nvPicPr>
          <p:cNvPr id="12" name="Picture 11">
            <a:extLst>
              <a:ext uri="{FF2B5EF4-FFF2-40B4-BE49-F238E27FC236}">
                <a16:creationId xmlns:a16="http://schemas.microsoft.com/office/drawing/2014/main" id="{9EFD03B2-2980-5E4B-7EEB-CB2622EFC082}"/>
              </a:ext>
            </a:extLst>
          </p:cNvPr>
          <p:cNvPicPr>
            <a:picLocks noChangeAspect="1"/>
          </p:cNvPicPr>
          <p:nvPr/>
        </p:nvPicPr>
        <p:blipFill>
          <a:blip r:embed="rId4"/>
          <a:stretch>
            <a:fillRect/>
          </a:stretch>
        </p:blipFill>
        <p:spPr>
          <a:xfrm>
            <a:off x="4792181" y="1161713"/>
            <a:ext cx="2595109" cy="2857241"/>
          </a:xfrm>
          <a:prstGeom prst="rect">
            <a:avLst/>
          </a:prstGeom>
          <a:ln>
            <a:solidFill>
              <a:srgbClr val="00144A"/>
            </a:solidFill>
          </a:ln>
        </p:spPr>
      </p:pic>
      <p:pic>
        <p:nvPicPr>
          <p:cNvPr id="18" name="Picture 17">
            <a:extLst>
              <a:ext uri="{FF2B5EF4-FFF2-40B4-BE49-F238E27FC236}">
                <a16:creationId xmlns:a16="http://schemas.microsoft.com/office/drawing/2014/main" id="{F3836ED4-9222-F9CC-4707-4AAA0D48AC5A}"/>
              </a:ext>
            </a:extLst>
          </p:cNvPr>
          <p:cNvPicPr>
            <a:picLocks noChangeAspect="1"/>
          </p:cNvPicPr>
          <p:nvPr/>
        </p:nvPicPr>
        <p:blipFill>
          <a:blip r:embed="rId5"/>
          <a:stretch>
            <a:fillRect/>
          </a:stretch>
        </p:blipFill>
        <p:spPr>
          <a:xfrm>
            <a:off x="7628067" y="1151778"/>
            <a:ext cx="2688060" cy="2439706"/>
          </a:xfrm>
          <a:prstGeom prst="rect">
            <a:avLst/>
          </a:prstGeom>
          <a:ln>
            <a:solidFill>
              <a:srgbClr val="00144A"/>
            </a:solidFill>
          </a:ln>
        </p:spPr>
      </p:pic>
      <p:sp>
        <p:nvSpPr>
          <p:cNvPr id="3" name="Text Placeholder 2">
            <a:extLst>
              <a:ext uri="{FF2B5EF4-FFF2-40B4-BE49-F238E27FC236}">
                <a16:creationId xmlns:a16="http://schemas.microsoft.com/office/drawing/2014/main" id="{53037C31-F27C-454E-BE4B-B3B1F95434C6}"/>
              </a:ext>
            </a:extLst>
          </p:cNvPr>
          <p:cNvSpPr>
            <a:spLocks noGrp="1"/>
          </p:cNvSpPr>
          <p:nvPr>
            <p:ph type="body" sz="quarter" idx="10"/>
          </p:nvPr>
        </p:nvSpPr>
        <p:spPr>
          <a:xfrm>
            <a:off x="505675" y="1428386"/>
            <a:ext cx="4012186" cy="5067524"/>
          </a:xfrm>
        </p:spPr>
        <p:txBody>
          <a:bodyPr vert="horz" lIns="0" tIns="0" rIns="0" bIns="0" rtlCol="0" anchor="t">
            <a:normAutofit fontScale="92500" lnSpcReduction="20000"/>
          </a:bodyPr>
          <a:lstStyle/>
          <a:p>
            <a:pPr>
              <a:spcBef>
                <a:spcPts val="0"/>
              </a:spcBef>
              <a:spcAft>
                <a:spcPts val="600"/>
              </a:spcAft>
              <a:buSzPct val="100000"/>
            </a:pPr>
            <a:r>
              <a:rPr lang="en-US" sz="1500"/>
              <a:t>From the </a:t>
            </a:r>
            <a:r>
              <a:rPr lang="en-US" sz="1500" b="1"/>
              <a:t>Homepage</a:t>
            </a:r>
            <a:r>
              <a:rPr lang="en-US" sz="1500"/>
              <a:t>:</a:t>
            </a:r>
          </a:p>
          <a:p>
            <a:pPr marL="228531" indent="-228531">
              <a:spcBef>
                <a:spcPts val="0"/>
              </a:spcBef>
              <a:spcAft>
                <a:spcPts val="600"/>
              </a:spcAft>
              <a:buClr>
                <a:srgbClr val="0070F2"/>
              </a:buClr>
              <a:buSzPct val="100000"/>
              <a:buFont typeface="+mj-lt"/>
              <a:buAutoNum type="arabicPeriod"/>
            </a:pPr>
            <a:r>
              <a:rPr lang="en-US" sz="1500"/>
              <a:t>Click on         button.</a:t>
            </a:r>
          </a:p>
          <a:p>
            <a:pPr marL="228531" indent="-228531">
              <a:spcBef>
                <a:spcPts val="0"/>
              </a:spcBef>
              <a:spcAft>
                <a:spcPts val="600"/>
              </a:spcAft>
              <a:buClr>
                <a:srgbClr val="0070F2"/>
              </a:buClr>
              <a:buSzPct val="100000"/>
              <a:buFont typeface="+mj-lt"/>
              <a:buAutoNum type="arabicPeriod"/>
            </a:pPr>
            <a:r>
              <a:rPr lang="en-US" sz="1500"/>
              <a:t>Select </a:t>
            </a:r>
            <a:r>
              <a:rPr lang="en-US" sz="1500" b="1"/>
              <a:t>Upload/Download.</a:t>
            </a:r>
          </a:p>
          <a:p>
            <a:pPr marL="228531" indent="-228531">
              <a:spcBef>
                <a:spcPts val="0"/>
              </a:spcBef>
              <a:spcAft>
                <a:spcPts val="600"/>
              </a:spcAft>
              <a:buClr>
                <a:srgbClr val="0070F2"/>
              </a:buClr>
              <a:buSzPct val="100000"/>
              <a:buFont typeface="+mj-lt"/>
              <a:buAutoNum type="arabicPeriod"/>
            </a:pPr>
            <a:r>
              <a:rPr lang="en-US" sz="1500"/>
              <a:t>In the </a:t>
            </a:r>
            <a:r>
              <a:rPr lang="en-US" sz="1500" b="1"/>
              <a:t>Uploads </a:t>
            </a:r>
            <a:r>
              <a:rPr lang="en-US" sz="1500"/>
              <a:t>tab click </a:t>
            </a:r>
            <a:r>
              <a:rPr lang="en-US" sz="1500" b="1"/>
              <a:t>Upload.</a:t>
            </a:r>
            <a:endParaRPr lang="en-US" sz="1500"/>
          </a:p>
          <a:p>
            <a:pPr marL="228531" indent="-228531">
              <a:spcBef>
                <a:spcPts val="0"/>
              </a:spcBef>
              <a:spcAft>
                <a:spcPts val="600"/>
              </a:spcAft>
              <a:buClr>
                <a:srgbClr val="0070F2"/>
              </a:buClr>
              <a:buSzPct val="100000"/>
              <a:buFont typeface="+mj-lt"/>
              <a:buAutoNum type="arabicPeriod"/>
            </a:pPr>
            <a:r>
              <a:rPr lang="en-US" sz="1500"/>
              <a:t>Select type </a:t>
            </a:r>
            <a:r>
              <a:rPr lang="en-US" sz="1500" b="1"/>
              <a:t>Ship Notice </a:t>
            </a:r>
            <a:r>
              <a:rPr lang="en-US" sz="1500"/>
              <a:t>and fill out the mandatory fields marked with an asterisk (*).</a:t>
            </a:r>
          </a:p>
          <a:p>
            <a:pPr marL="228531" indent="-228531">
              <a:spcBef>
                <a:spcPts val="0"/>
              </a:spcBef>
              <a:spcAft>
                <a:spcPts val="600"/>
              </a:spcAft>
              <a:buClr>
                <a:srgbClr val="0070F2"/>
              </a:buClr>
              <a:buSzPct val="100000"/>
              <a:buFont typeface="+mj-lt"/>
              <a:buAutoNum type="arabicPeriod"/>
            </a:pPr>
            <a:r>
              <a:rPr lang="en-US" sz="1500" b="1"/>
              <a:t>Select the Excel file </a:t>
            </a:r>
            <a:r>
              <a:rPr lang="en-US" sz="1500"/>
              <a:t>that should be uploaded to create the ship notice(s).</a:t>
            </a:r>
          </a:p>
          <a:p>
            <a:pPr marL="228531" indent="-228531">
              <a:spcBef>
                <a:spcPts val="0"/>
              </a:spcBef>
              <a:spcAft>
                <a:spcPts val="600"/>
              </a:spcAft>
              <a:buClr>
                <a:srgbClr val="0070F2"/>
              </a:buClr>
              <a:buSzPct val="100000"/>
              <a:buFont typeface="+mj-lt"/>
              <a:buAutoNum type="arabicPeriod"/>
            </a:pPr>
            <a:r>
              <a:rPr lang="en-US" sz="1500">
                <a:cs typeface="Arial"/>
              </a:rPr>
              <a:t>You can also attach files if needed. </a:t>
            </a:r>
          </a:p>
          <a:p>
            <a:pPr marL="228531" indent="-228531">
              <a:spcBef>
                <a:spcPts val="0"/>
              </a:spcBef>
              <a:spcAft>
                <a:spcPts val="600"/>
              </a:spcAft>
              <a:buClr>
                <a:srgbClr val="0070F2"/>
              </a:buClr>
              <a:buSzPct val="100000"/>
              <a:buFont typeface="+mj-lt"/>
              <a:buAutoNum type="arabicPeriod"/>
            </a:pPr>
            <a:r>
              <a:rPr lang="en-US" sz="1500"/>
              <a:t>Click </a:t>
            </a:r>
            <a:r>
              <a:rPr lang="en-US" sz="1500" b="1"/>
              <a:t>Upload.</a:t>
            </a:r>
          </a:p>
          <a:p>
            <a:pPr>
              <a:spcBef>
                <a:spcPts val="0"/>
              </a:spcBef>
              <a:spcAft>
                <a:spcPts val="600"/>
              </a:spcAft>
              <a:buSzPct val="100000"/>
            </a:pPr>
            <a:endParaRPr lang="en-US" sz="1500"/>
          </a:p>
          <a:p>
            <a:pPr>
              <a:spcBef>
                <a:spcPts val="0"/>
              </a:spcBef>
              <a:spcAft>
                <a:spcPts val="600"/>
              </a:spcAft>
              <a:buSzPct val="100000"/>
            </a:pPr>
            <a:r>
              <a:rPr lang="en-US" sz="1500" b="1">
                <a:solidFill>
                  <a:srgbClr val="0070F2"/>
                </a:solidFill>
              </a:rPr>
              <a:t>Note:</a:t>
            </a:r>
          </a:p>
          <a:p>
            <a:pPr marL="285750" indent="-285750">
              <a:spcBef>
                <a:spcPts val="0"/>
              </a:spcBef>
              <a:spcAft>
                <a:spcPts val="600"/>
              </a:spcAft>
              <a:buClr>
                <a:srgbClr val="0070F2"/>
              </a:buClr>
              <a:buSzPct val="120000"/>
              <a:buFont typeface="Arial" panose="020B0604020202020204" pitchFamily="34" charset="0"/>
              <a:buChar char="•"/>
            </a:pPr>
            <a:r>
              <a:rPr lang="en-US" sz="1500"/>
              <a:t>You can upload an edited Ship Notice template that has up to 10,000 lines, in addition to the header lines.</a:t>
            </a:r>
          </a:p>
          <a:p>
            <a:pPr marL="285750" indent="-285750">
              <a:spcBef>
                <a:spcPts val="0"/>
              </a:spcBef>
              <a:spcAft>
                <a:spcPts val="600"/>
              </a:spcAft>
              <a:buClr>
                <a:srgbClr val="0070F2"/>
              </a:buClr>
              <a:buSzPct val="120000"/>
              <a:buFont typeface="Arial" panose="020B0604020202020204" pitchFamily="34" charset="0"/>
              <a:buChar char="•"/>
            </a:pPr>
            <a:r>
              <a:rPr lang="en-US" sz="1500"/>
              <a:t>During upload, the Ship Notice template automatically appends the time to certain date fields.</a:t>
            </a:r>
          </a:p>
          <a:p>
            <a:pPr marL="285750" indent="-285750">
              <a:spcBef>
                <a:spcPts val="0"/>
              </a:spcBef>
              <a:spcAft>
                <a:spcPts val="600"/>
              </a:spcAft>
              <a:buClr>
                <a:srgbClr val="0070F2"/>
              </a:buClr>
              <a:buSzPct val="120000"/>
              <a:buFont typeface="Arial" panose="020B0604020202020204" pitchFamily="34" charset="0"/>
              <a:buChar char="•"/>
            </a:pPr>
            <a:r>
              <a:rPr lang="en-US" sz="1500"/>
              <a:t>If the customer requires quality inspection certificates, supplier can upload them along with a Mass Advanced Ship Notice Excel upload.</a:t>
            </a:r>
          </a:p>
          <a:p>
            <a:pPr>
              <a:spcBef>
                <a:spcPts val="0"/>
              </a:spcBef>
              <a:spcAft>
                <a:spcPts val="600"/>
              </a:spcAft>
              <a:buSzPct val="100000"/>
            </a:pPr>
            <a:endParaRPr lang="en-US" sz="1400"/>
          </a:p>
          <a:p>
            <a:pPr>
              <a:spcBef>
                <a:spcPts val="0"/>
              </a:spcBef>
              <a:spcAft>
                <a:spcPts val="600"/>
              </a:spcAft>
              <a:buSzPct val="100000"/>
            </a:pPr>
            <a:endParaRPr lang="en-US" sz="1300"/>
          </a:p>
          <a:p>
            <a:pPr marL="228531" indent="-228531">
              <a:spcBef>
                <a:spcPts val="0"/>
              </a:spcBef>
              <a:spcAft>
                <a:spcPts val="600"/>
              </a:spcAft>
              <a:buFont typeface="+mj-lt"/>
              <a:buAutoNum type="arabicParenR"/>
            </a:pPr>
            <a:endParaRPr lang="en-US" sz="1300"/>
          </a:p>
        </p:txBody>
      </p:sp>
      <p:sp>
        <p:nvSpPr>
          <p:cNvPr id="2" name="Title 1">
            <a:extLst>
              <a:ext uri="{FF2B5EF4-FFF2-40B4-BE49-F238E27FC236}">
                <a16:creationId xmlns:a16="http://schemas.microsoft.com/office/drawing/2014/main" id="{ECCA49CE-9D4F-4D27-9A5D-F922E6242101}"/>
              </a:ext>
            </a:extLst>
          </p:cNvPr>
          <p:cNvSpPr>
            <a:spLocks noGrp="1"/>
          </p:cNvSpPr>
          <p:nvPr>
            <p:ph type="title"/>
          </p:nvPr>
        </p:nvSpPr>
        <p:spPr>
          <a:xfrm>
            <a:off x="505674" y="385799"/>
            <a:ext cx="11180652" cy="738664"/>
          </a:xfrm>
        </p:spPr>
        <p:txBody>
          <a:bodyPr/>
          <a:lstStyle/>
          <a:p>
            <a:r>
              <a:rPr lang="en-US" sz="2400" dirty="0"/>
              <a:t>Advanced Shipping Notification</a:t>
            </a:r>
            <a:br>
              <a:rPr lang="en-US" sz="2400" dirty="0"/>
            </a:br>
            <a:r>
              <a:rPr lang="en-US" sz="2400" dirty="0">
                <a:solidFill>
                  <a:srgbClr val="0070F2"/>
                </a:solidFill>
                <a:highlight>
                  <a:srgbClr val="FFFF00"/>
                </a:highlight>
              </a:rPr>
              <a:t>Mass ASN Upload – Upload Ship Notice Template 1/2</a:t>
            </a:r>
          </a:p>
        </p:txBody>
      </p:sp>
      <p:sp>
        <p:nvSpPr>
          <p:cNvPr id="4" name="Oval 3">
            <a:extLst>
              <a:ext uri="{FF2B5EF4-FFF2-40B4-BE49-F238E27FC236}">
                <a16:creationId xmlns:a16="http://schemas.microsoft.com/office/drawing/2014/main" id="{2E86A734-7C83-65D4-4EA0-1F1A51161656}"/>
              </a:ext>
            </a:extLst>
          </p:cNvPr>
          <p:cNvSpPr/>
          <p:nvPr/>
        </p:nvSpPr>
        <p:spPr bwMode="gray">
          <a:xfrm>
            <a:off x="6256020" y="1162124"/>
            <a:ext cx="228600" cy="228600"/>
          </a:xfrm>
          <a:prstGeom prst="ellipse">
            <a:avLst/>
          </a:prstGeom>
          <a:solidFill>
            <a:srgbClr val="0070F2"/>
          </a:solidFill>
          <a:ln w="6350" algn="ctr">
            <a:solidFill>
              <a:srgbClr val="0070F2"/>
            </a:solidFill>
            <a:miter lim="800000"/>
            <a:headEnd/>
            <a:tailEnd/>
          </a:ln>
        </p:spPr>
        <p:txBody>
          <a:bodyPr lIns="89977" tIns="71981" rIns="89977" bIns="71981" rtlCol="0" anchor="ctr"/>
          <a:lstStyle/>
          <a:p>
            <a:pPr algn="ctr" fontAlgn="base">
              <a:spcBef>
                <a:spcPct val="50000"/>
              </a:spcBef>
              <a:spcAft>
                <a:spcPct val="0"/>
              </a:spcAft>
              <a:buClr>
                <a:srgbClr val="F0AB00"/>
              </a:buClr>
              <a:buSzPct val="80000"/>
            </a:pPr>
            <a:r>
              <a:rPr lang="en-US" sz="1200" kern="0">
                <a:solidFill>
                  <a:schemeClr val="bg1"/>
                </a:solidFill>
                <a:latin typeface="+mn-lt"/>
                <a:ea typeface="Arial Unicode MS" pitchFamily="34" charset="-128"/>
                <a:cs typeface="Arial Unicode MS" pitchFamily="34" charset="-128"/>
              </a:rPr>
              <a:t>1</a:t>
            </a:r>
          </a:p>
        </p:txBody>
      </p:sp>
      <p:sp>
        <p:nvSpPr>
          <p:cNvPr id="7" name="Oval 6">
            <a:extLst>
              <a:ext uri="{FF2B5EF4-FFF2-40B4-BE49-F238E27FC236}">
                <a16:creationId xmlns:a16="http://schemas.microsoft.com/office/drawing/2014/main" id="{E0F8B382-6311-3AA7-F7E8-EFB5DAD96065}"/>
              </a:ext>
            </a:extLst>
          </p:cNvPr>
          <p:cNvSpPr/>
          <p:nvPr/>
        </p:nvSpPr>
        <p:spPr bwMode="gray">
          <a:xfrm>
            <a:off x="7222442" y="2145889"/>
            <a:ext cx="228600" cy="228600"/>
          </a:xfrm>
          <a:prstGeom prst="ellipse">
            <a:avLst/>
          </a:prstGeom>
          <a:solidFill>
            <a:srgbClr val="0070F2"/>
          </a:solidFill>
          <a:ln w="6350" algn="ctr">
            <a:solidFill>
              <a:srgbClr val="0070F2"/>
            </a:solidFill>
            <a:miter lim="800000"/>
            <a:headEnd/>
            <a:tailEnd/>
          </a:ln>
        </p:spPr>
        <p:txBody>
          <a:bodyPr lIns="89977" tIns="71981" rIns="89977" bIns="71981" rtlCol="0" anchor="ctr"/>
          <a:lstStyle/>
          <a:p>
            <a:pPr algn="ctr" fontAlgn="base">
              <a:spcBef>
                <a:spcPct val="50000"/>
              </a:spcBef>
              <a:spcAft>
                <a:spcPct val="0"/>
              </a:spcAft>
              <a:buClr>
                <a:srgbClr val="F0AB00"/>
              </a:buClr>
              <a:buSzPct val="80000"/>
            </a:pPr>
            <a:r>
              <a:rPr lang="en-US" sz="1200" kern="0">
                <a:solidFill>
                  <a:schemeClr val="bg1"/>
                </a:solidFill>
                <a:latin typeface="+mn-lt"/>
                <a:ea typeface="Arial Unicode MS" pitchFamily="34" charset="-128"/>
                <a:cs typeface="Arial Unicode MS" pitchFamily="34" charset="-128"/>
              </a:rPr>
              <a:t>2</a:t>
            </a:r>
          </a:p>
        </p:txBody>
      </p:sp>
      <p:sp>
        <p:nvSpPr>
          <p:cNvPr id="10" name="Oval 9">
            <a:extLst>
              <a:ext uri="{FF2B5EF4-FFF2-40B4-BE49-F238E27FC236}">
                <a16:creationId xmlns:a16="http://schemas.microsoft.com/office/drawing/2014/main" id="{8D1B734D-CB63-5FE6-3BEF-F953F20D940E}"/>
              </a:ext>
            </a:extLst>
          </p:cNvPr>
          <p:cNvSpPr/>
          <p:nvPr/>
        </p:nvSpPr>
        <p:spPr bwMode="gray">
          <a:xfrm>
            <a:off x="9218555" y="1010163"/>
            <a:ext cx="228600" cy="228600"/>
          </a:xfrm>
          <a:prstGeom prst="ellipse">
            <a:avLst/>
          </a:prstGeom>
          <a:solidFill>
            <a:srgbClr val="0070F2"/>
          </a:solidFill>
          <a:ln w="6350" algn="ctr">
            <a:solidFill>
              <a:srgbClr val="0070F2"/>
            </a:solidFill>
            <a:miter lim="800000"/>
            <a:headEnd/>
            <a:tailEnd/>
          </a:ln>
        </p:spPr>
        <p:txBody>
          <a:bodyPr lIns="89977" tIns="71981" rIns="89977" bIns="71981" rtlCol="0" anchor="ctr"/>
          <a:lstStyle/>
          <a:p>
            <a:pPr algn="ctr" fontAlgn="base">
              <a:spcBef>
                <a:spcPct val="50000"/>
              </a:spcBef>
              <a:spcAft>
                <a:spcPct val="0"/>
              </a:spcAft>
              <a:buClr>
                <a:srgbClr val="F0AB00"/>
              </a:buClr>
              <a:buSzPct val="80000"/>
            </a:pPr>
            <a:r>
              <a:rPr lang="en-US" sz="1200" kern="0">
                <a:solidFill>
                  <a:schemeClr val="bg1"/>
                </a:solidFill>
                <a:latin typeface="+mn-lt"/>
                <a:ea typeface="Arial Unicode MS" pitchFamily="34" charset="-128"/>
                <a:cs typeface="Arial Unicode MS" pitchFamily="34" charset="-128"/>
              </a:rPr>
              <a:t>3</a:t>
            </a:r>
          </a:p>
        </p:txBody>
      </p:sp>
      <p:sp>
        <p:nvSpPr>
          <p:cNvPr id="16" name="Oval 15">
            <a:extLst>
              <a:ext uri="{FF2B5EF4-FFF2-40B4-BE49-F238E27FC236}">
                <a16:creationId xmlns:a16="http://schemas.microsoft.com/office/drawing/2014/main" id="{ADC0B12B-FFA1-FC61-D375-145D42EFE06F}"/>
              </a:ext>
            </a:extLst>
          </p:cNvPr>
          <p:cNvSpPr/>
          <p:nvPr/>
        </p:nvSpPr>
        <p:spPr bwMode="gray">
          <a:xfrm>
            <a:off x="8773721" y="4269679"/>
            <a:ext cx="228600" cy="228600"/>
          </a:xfrm>
          <a:prstGeom prst="ellipse">
            <a:avLst/>
          </a:prstGeom>
          <a:solidFill>
            <a:srgbClr val="0070F2"/>
          </a:solidFill>
          <a:ln w="6350" algn="ctr">
            <a:solidFill>
              <a:srgbClr val="0070F2"/>
            </a:solidFill>
            <a:miter lim="800000"/>
            <a:headEnd/>
            <a:tailEnd/>
          </a:ln>
        </p:spPr>
        <p:txBody>
          <a:bodyPr lIns="89977" tIns="71981" rIns="89977" bIns="71981" rtlCol="0" anchor="ctr"/>
          <a:lstStyle/>
          <a:p>
            <a:pPr algn="ctr" fontAlgn="base">
              <a:spcBef>
                <a:spcPct val="50000"/>
              </a:spcBef>
              <a:spcAft>
                <a:spcPct val="0"/>
              </a:spcAft>
              <a:buClr>
                <a:srgbClr val="F0AB00"/>
              </a:buClr>
              <a:buSzPct val="80000"/>
            </a:pPr>
            <a:r>
              <a:rPr lang="en-US" sz="1200" kern="0">
                <a:solidFill>
                  <a:schemeClr val="bg1"/>
                </a:solidFill>
                <a:latin typeface="+mn-lt"/>
                <a:ea typeface="Arial Unicode MS" pitchFamily="34" charset="-128"/>
                <a:cs typeface="Arial Unicode MS" pitchFamily="34" charset="-128"/>
              </a:rPr>
              <a:t>4</a:t>
            </a:r>
          </a:p>
        </p:txBody>
      </p:sp>
      <p:sp>
        <p:nvSpPr>
          <p:cNvPr id="17" name="Oval 16">
            <a:extLst>
              <a:ext uri="{FF2B5EF4-FFF2-40B4-BE49-F238E27FC236}">
                <a16:creationId xmlns:a16="http://schemas.microsoft.com/office/drawing/2014/main" id="{4D721A83-D65D-DDCF-F1C5-6C74513F46E3}"/>
              </a:ext>
            </a:extLst>
          </p:cNvPr>
          <p:cNvSpPr/>
          <p:nvPr/>
        </p:nvSpPr>
        <p:spPr bwMode="gray">
          <a:xfrm>
            <a:off x="5451371" y="4802924"/>
            <a:ext cx="228600" cy="228600"/>
          </a:xfrm>
          <a:prstGeom prst="ellipse">
            <a:avLst/>
          </a:prstGeom>
          <a:solidFill>
            <a:srgbClr val="0070F2"/>
          </a:solidFill>
          <a:ln w="6350" algn="ctr">
            <a:solidFill>
              <a:srgbClr val="0070F2"/>
            </a:solidFill>
            <a:miter lim="800000"/>
            <a:headEnd/>
            <a:tailEnd/>
          </a:ln>
        </p:spPr>
        <p:txBody>
          <a:bodyPr lIns="89977" tIns="71981" rIns="89977" bIns="71981" rtlCol="0" anchor="ctr"/>
          <a:lstStyle/>
          <a:p>
            <a:pPr algn="ctr" fontAlgn="base">
              <a:spcBef>
                <a:spcPct val="50000"/>
              </a:spcBef>
              <a:spcAft>
                <a:spcPct val="0"/>
              </a:spcAft>
              <a:buClr>
                <a:srgbClr val="F0AB00"/>
              </a:buClr>
              <a:buSzPct val="80000"/>
            </a:pPr>
            <a:r>
              <a:rPr lang="en-US" sz="1200" kern="0">
                <a:solidFill>
                  <a:schemeClr val="bg1"/>
                </a:solidFill>
                <a:latin typeface="+mn-lt"/>
                <a:ea typeface="Arial Unicode MS" pitchFamily="34" charset="-128"/>
                <a:cs typeface="Arial Unicode MS" pitchFamily="34" charset="-128"/>
              </a:rPr>
              <a:t>5</a:t>
            </a:r>
          </a:p>
        </p:txBody>
      </p:sp>
      <p:sp>
        <p:nvSpPr>
          <p:cNvPr id="20" name="Oval 19">
            <a:extLst>
              <a:ext uri="{FF2B5EF4-FFF2-40B4-BE49-F238E27FC236}">
                <a16:creationId xmlns:a16="http://schemas.microsoft.com/office/drawing/2014/main" id="{C0665AA2-7ED7-1AB7-E58C-5E43C3E7ACAA}"/>
              </a:ext>
            </a:extLst>
          </p:cNvPr>
          <p:cNvSpPr/>
          <p:nvPr/>
        </p:nvSpPr>
        <p:spPr bwMode="gray">
          <a:xfrm>
            <a:off x="10603681" y="6226121"/>
            <a:ext cx="228600" cy="228600"/>
          </a:xfrm>
          <a:prstGeom prst="ellipse">
            <a:avLst/>
          </a:prstGeom>
          <a:solidFill>
            <a:srgbClr val="0070F2"/>
          </a:solidFill>
          <a:ln w="6350" algn="ctr">
            <a:solidFill>
              <a:srgbClr val="0070F2"/>
            </a:solidFill>
            <a:miter lim="800000"/>
            <a:headEnd/>
            <a:tailEnd/>
          </a:ln>
        </p:spPr>
        <p:txBody>
          <a:bodyPr lIns="89977" tIns="71981" rIns="89977" bIns="71981" rtlCol="0" anchor="ctr"/>
          <a:lstStyle/>
          <a:p>
            <a:pPr algn="ctr" fontAlgn="base">
              <a:spcBef>
                <a:spcPct val="50000"/>
              </a:spcBef>
              <a:spcAft>
                <a:spcPct val="0"/>
              </a:spcAft>
              <a:buClr>
                <a:srgbClr val="F0AB00"/>
              </a:buClr>
              <a:buSzPct val="80000"/>
            </a:pPr>
            <a:r>
              <a:rPr lang="en-US" sz="1200" kern="0">
                <a:solidFill>
                  <a:schemeClr val="bg1"/>
                </a:solidFill>
                <a:latin typeface="+mn-lt"/>
                <a:ea typeface="Arial Unicode MS" pitchFamily="34" charset="-128"/>
                <a:cs typeface="Arial Unicode MS" pitchFamily="34" charset="-128"/>
              </a:rPr>
              <a:t>7</a:t>
            </a:r>
          </a:p>
        </p:txBody>
      </p:sp>
      <p:pic>
        <p:nvPicPr>
          <p:cNvPr id="5" name="Picture 4">
            <a:extLst>
              <a:ext uri="{FF2B5EF4-FFF2-40B4-BE49-F238E27FC236}">
                <a16:creationId xmlns:a16="http://schemas.microsoft.com/office/drawing/2014/main" id="{FF77C56C-BE31-0AAA-F85F-873A0C8C4AA7}"/>
              </a:ext>
            </a:extLst>
          </p:cNvPr>
          <p:cNvPicPr>
            <a:picLocks noChangeAspect="1"/>
          </p:cNvPicPr>
          <p:nvPr/>
        </p:nvPicPr>
        <p:blipFill>
          <a:blip r:embed="rId6"/>
          <a:stretch>
            <a:fillRect/>
          </a:stretch>
        </p:blipFill>
        <p:spPr>
          <a:xfrm>
            <a:off x="1407645" y="1595825"/>
            <a:ext cx="313699" cy="235274"/>
          </a:xfrm>
          <a:prstGeom prst="rect">
            <a:avLst/>
          </a:prstGeom>
        </p:spPr>
      </p:pic>
      <p:sp>
        <p:nvSpPr>
          <p:cNvPr id="22" name="Rectangle 21">
            <a:extLst>
              <a:ext uri="{FF2B5EF4-FFF2-40B4-BE49-F238E27FC236}">
                <a16:creationId xmlns:a16="http://schemas.microsoft.com/office/drawing/2014/main" id="{FE90BF42-1C70-322A-C279-3160C2D3C33B}"/>
              </a:ext>
            </a:extLst>
          </p:cNvPr>
          <p:cNvSpPr/>
          <p:nvPr/>
        </p:nvSpPr>
        <p:spPr bwMode="gray">
          <a:xfrm>
            <a:off x="10900375" y="6208642"/>
            <a:ext cx="537245" cy="263559"/>
          </a:xfrm>
          <a:prstGeom prst="rect">
            <a:avLst/>
          </a:prstGeom>
          <a:noFill/>
          <a:ln w="25400" algn="ctr">
            <a:solidFill>
              <a:srgbClr val="0070F2"/>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a:ln>
                <a:noFill/>
              </a:ln>
              <a:effectLst/>
              <a:uLnTx/>
              <a:uFillTx/>
              <a:latin typeface="+mn-lt"/>
              <a:ea typeface="72 Brand" pitchFamily="34" charset="-128"/>
              <a:cs typeface="72 Brand" pitchFamily="34" charset="-128"/>
            </a:endParaRPr>
          </a:p>
        </p:txBody>
      </p:sp>
      <p:sp>
        <p:nvSpPr>
          <p:cNvPr id="23" name="Rectangle 22">
            <a:extLst>
              <a:ext uri="{FF2B5EF4-FFF2-40B4-BE49-F238E27FC236}">
                <a16:creationId xmlns:a16="http://schemas.microsoft.com/office/drawing/2014/main" id="{1A800D53-D082-50B2-6CF2-CC73D9DE2A21}"/>
              </a:ext>
            </a:extLst>
          </p:cNvPr>
          <p:cNvSpPr/>
          <p:nvPr/>
        </p:nvSpPr>
        <p:spPr bwMode="gray">
          <a:xfrm>
            <a:off x="5786545" y="4361509"/>
            <a:ext cx="291153" cy="182835"/>
          </a:xfrm>
          <a:prstGeom prst="rect">
            <a:avLst/>
          </a:prstGeom>
          <a:noFill/>
          <a:ln w="25400" algn="ctr">
            <a:solidFill>
              <a:srgbClr val="0070F2"/>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a:ln>
                <a:noFill/>
              </a:ln>
              <a:effectLst/>
              <a:uLnTx/>
              <a:uFillTx/>
              <a:latin typeface="+mn-lt"/>
              <a:ea typeface="72 Brand" pitchFamily="34" charset="-128"/>
              <a:cs typeface="72 Brand" pitchFamily="34" charset="-128"/>
            </a:endParaRPr>
          </a:p>
        </p:txBody>
      </p:sp>
      <p:sp>
        <p:nvSpPr>
          <p:cNvPr id="24" name="Rectangle 23">
            <a:extLst>
              <a:ext uri="{FF2B5EF4-FFF2-40B4-BE49-F238E27FC236}">
                <a16:creationId xmlns:a16="http://schemas.microsoft.com/office/drawing/2014/main" id="{43B32AC2-7981-FFEA-70B4-C000E50B48A5}"/>
              </a:ext>
            </a:extLst>
          </p:cNvPr>
          <p:cNvSpPr/>
          <p:nvPr/>
        </p:nvSpPr>
        <p:spPr bwMode="gray">
          <a:xfrm>
            <a:off x="5679971" y="4581594"/>
            <a:ext cx="397727" cy="182836"/>
          </a:xfrm>
          <a:prstGeom prst="rect">
            <a:avLst/>
          </a:prstGeom>
          <a:noFill/>
          <a:ln w="25400" algn="ctr">
            <a:solidFill>
              <a:srgbClr val="0070F2"/>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a:ln>
                <a:noFill/>
              </a:ln>
              <a:effectLst/>
              <a:uLnTx/>
              <a:uFillTx/>
              <a:latin typeface="+mn-lt"/>
              <a:ea typeface="72 Brand" pitchFamily="34" charset="-128"/>
              <a:cs typeface="72 Brand" pitchFamily="34" charset="-128"/>
            </a:endParaRPr>
          </a:p>
        </p:txBody>
      </p:sp>
      <p:sp>
        <p:nvSpPr>
          <p:cNvPr id="25" name="Rectangle 24">
            <a:extLst>
              <a:ext uri="{FF2B5EF4-FFF2-40B4-BE49-F238E27FC236}">
                <a16:creationId xmlns:a16="http://schemas.microsoft.com/office/drawing/2014/main" id="{D61DC727-425B-7388-53C2-C99277D8DA0E}"/>
              </a:ext>
            </a:extLst>
          </p:cNvPr>
          <p:cNvSpPr/>
          <p:nvPr/>
        </p:nvSpPr>
        <p:spPr bwMode="gray">
          <a:xfrm>
            <a:off x="5849097" y="4797121"/>
            <a:ext cx="228601" cy="228600"/>
          </a:xfrm>
          <a:prstGeom prst="rect">
            <a:avLst/>
          </a:prstGeom>
          <a:noFill/>
          <a:ln w="25400" algn="ctr">
            <a:solidFill>
              <a:srgbClr val="0070F2"/>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a:ln>
                <a:noFill/>
              </a:ln>
              <a:effectLst/>
              <a:uLnTx/>
              <a:uFillTx/>
              <a:latin typeface="+mn-lt"/>
              <a:ea typeface="72 Brand" pitchFamily="34" charset="-128"/>
              <a:cs typeface="72 Brand" pitchFamily="34" charset="-128"/>
            </a:endParaRPr>
          </a:p>
        </p:txBody>
      </p:sp>
      <p:sp>
        <p:nvSpPr>
          <p:cNvPr id="26" name="Rectangle 25">
            <a:extLst>
              <a:ext uri="{FF2B5EF4-FFF2-40B4-BE49-F238E27FC236}">
                <a16:creationId xmlns:a16="http://schemas.microsoft.com/office/drawing/2014/main" id="{406A5641-A5BA-8BBE-8F27-43360A57D0C3}"/>
              </a:ext>
            </a:extLst>
          </p:cNvPr>
          <p:cNvSpPr/>
          <p:nvPr/>
        </p:nvSpPr>
        <p:spPr bwMode="gray">
          <a:xfrm>
            <a:off x="9079402" y="4379586"/>
            <a:ext cx="2358218" cy="228600"/>
          </a:xfrm>
          <a:prstGeom prst="rect">
            <a:avLst/>
          </a:prstGeom>
          <a:noFill/>
          <a:ln w="25400" algn="ctr">
            <a:solidFill>
              <a:srgbClr val="0070F2"/>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a:ln>
                <a:noFill/>
              </a:ln>
              <a:effectLst/>
              <a:uLnTx/>
              <a:uFillTx/>
              <a:latin typeface="+mn-lt"/>
              <a:ea typeface="72 Brand" pitchFamily="34" charset="-128"/>
              <a:cs typeface="72 Brand" pitchFamily="34" charset="-128"/>
            </a:endParaRPr>
          </a:p>
        </p:txBody>
      </p:sp>
      <p:sp>
        <p:nvSpPr>
          <p:cNvPr id="6" name="Oval 5">
            <a:extLst>
              <a:ext uri="{FF2B5EF4-FFF2-40B4-BE49-F238E27FC236}">
                <a16:creationId xmlns:a16="http://schemas.microsoft.com/office/drawing/2014/main" id="{09AF94C2-DAF7-60B7-839E-743CED3CC1F8}"/>
              </a:ext>
            </a:extLst>
          </p:cNvPr>
          <p:cNvSpPr/>
          <p:nvPr/>
        </p:nvSpPr>
        <p:spPr bwMode="gray">
          <a:xfrm>
            <a:off x="11154208" y="5139185"/>
            <a:ext cx="228600" cy="228600"/>
          </a:xfrm>
          <a:prstGeom prst="ellipse">
            <a:avLst/>
          </a:prstGeom>
          <a:solidFill>
            <a:srgbClr val="0070F2"/>
          </a:solidFill>
          <a:ln w="6350" algn="ctr">
            <a:solidFill>
              <a:srgbClr val="0070F2"/>
            </a:solidFill>
            <a:miter lim="800000"/>
            <a:headEnd/>
            <a:tailEnd/>
          </a:ln>
        </p:spPr>
        <p:txBody>
          <a:bodyPr lIns="89977" tIns="71981" rIns="89977" bIns="71981" rtlCol="0" anchor="ctr"/>
          <a:lstStyle/>
          <a:p>
            <a:pPr algn="ctr" fontAlgn="base">
              <a:spcBef>
                <a:spcPct val="50000"/>
              </a:spcBef>
              <a:spcAft>
                <a:spcPct val="0"/>
              </a:spcAft>
              <a:buClr>
                <a:srgbClr val="F0AB00"/>
              </a:buClr>
              <a:buSzPct val="80000"/>
            </a:pPr>
            <a:r>
              <a:rPr lang="en-US" sz="1200" kern="0">
                <a:solidFill>
                  <a:schemeClr val="bg1"/>
                </a:solidFill>
                <a:latin typeface="+mn-lt"/>
                <a:ea typeface="Arial Unicode MS" pitchFamily="34" charset="-128"/>
                <a:cs typeface="Arial Unicode MS" pitchFamily="34" charset="-128"/>
              </a:rPr>
              <a:t>6</a:t>
            </a:r>
          </a:p>
        </p:txBody>
      </p:sp>
      <p:sp>
        <p:nvSpPr>
          <p:cNvPr id="9" name="Rectangle 8">
            <a:extLst>
              <a:ext uri="{FF2B5EF4-FFF2-40B4-BE49-F238E27FC236}">
                <a16:creationId xmlns:a16="http://schemas.microsoft.com/office/drawing/2014/main" id="{4A1AD192-52EB-3273-33D6-22158731FE25}"/>
              </a:ext>
            </a:extLst>
          </p:cNvPr>
          <p:cNvSpPr/>
          <p:nvPr/>
        </p:nvSpPr>
        <p:spPr bwMode="gray">
          <a:xfrm>
            <a:off x="11382808" y="5255286"/>
            <a:ext cx="537245" cy="228600"/>
          </a:xfrm>
          <a:prstGeom prst="rect">
            <a:avLst/>
          </a:prstGeom>
          <a:noFill/>
          <a:ln w="25400" algn="ctr">
            <a:solidFill>
              <a:srgbClr val="0070F2"/>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a:ln>
                <a:noFill/>
              </a:ln>
              <a:effectLst/>
              <a:uLnTx/>
              <a:uFillTx/>
              <a:latin typeface="+mn-lt"/>
              <a:ea typeface="72 Brand" pitchFamily="34" charset="-128"/>
              <a:cs typeface="72 Brand" pitchFamily="34" charset="-128"/>
            </a:endParaRPr>
          </a:p>
        </p:txBody>
      </p:sp>
    </p:spTree>
    <p:extLst>
      <p:ext uri="{BB962C8B-B14F-4D97-AF65-F5344CB8AC3E}">
        <p14:creationId xmlns:p14="http://schemas.microsoft.com/office/powerpoint/2010/main" val="1525478778"/>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53037C31-F27C-454E-BE4B-B3B1F95434C6}"/>
              </a:ext>
            </a:extLst>
          </p:cNvPr>
          <p:cNvSpPr>
            <a:spLocks noGrp="1"/>
          </p:cNvSpPr>
          <p:nvPr>
            <p:ph type="body" sz="quarter" idx="10"/>
          </p:nvPr>
        </p:nvSpPr>
        <p:spPr>
          <a:xfrm>
            <a:off x="505675" y="1712988"/>
            <a:ext cx="2539442" cy="4852403"/>
          </a:xfrm>
        </p:spPr>
        <p:txBody>
          <a:bodyPr>
            <a:normAutofit/>
          </a:bodyPr>
          <a:lstStyle/>
          <a:p>
            <a:pPr marL="228531" indent="-228531">
              <a:spcBef>
                <a:spcPts val="0"/>
              </a:spcBef>
              <a:spcAft>
                <a:spcPts val="600"/>
              </a:spcAft>
              <a:buClr>
                <a:srgbClr val="0070F2"/>
              </a:buClr>
              <a:buSzPct val="100000"/>
              <a:buFont typeface="+mj-lt"/>
              <a:buAutoNum type="arabicPeriod"/>
            </a:pPr>
            <a:r>
              <a:rPr lang="en-US" sz="1400"/>
              <a:t>After successful upload the status will be </a:t>
            </a:r>
            <a:r>
              <a:rPr lang="en-US" sz="1400" b="1"/>
              <a:t>Completed</a:t>
            </a:r>
            <a:r>
              <a:rPr lang="en-US" sz="1400"/>
              <a:t> and the ship notice is created in SAP Business Network.</a:t>
            </a:r>
          </a:p>
          <a:p>
            <a:pPr marL="228531" indent="-228531">
              <a:spcBef>
                <a:spcPts val="0"/>
              </a:spcBef>
              <a:spcAft>
                <a:spcPts val="600"/>
              </a:spcAft>
              <a:buClr>
                <a:srgbClr val="0070F2"/>
              </a:buClr>
              <a:buSzPct val="100000"/>
              <a:buFont typeface="+mj-lt"/>
              <a:buAutoNum type="arabicPeriod"/>
            </a:pPr>
            <a:r>
              <a:rPr lang="en-US" sz="1400"/>
              <a:t>When errors occur, the </a:t>
            </a:r>
            <a:r>
              <a:rPr lang="en-US" sz="1400" b="1"/>
              <a:t>log</a:t>
            </a:r>
            <a:r>
              <a:rPr lang="en-US" sz="1400"/>
              <a:t> can be downloaded to assist with error resolution.</a:t>
            </a:r>
          </a:p>
        </p:txBody>
      </p:sp>
      <p:sp>
        <p:nvSpPr>
          <p:cNvPr id="2" name="Title 1">
            <a:extLst>
              <a:ext uri="{FF2B5EF4-FFF2-40B4-BE49-F238E27FC236}">
                <a16:creationId xmlns:a16="http://schemas.microsoft.com/office/drawing/2014/main" id="{ECCA49CE-9D4F-4D27-9A5D-F922E6242101}"/>
              </a:ext>
            </a:extLst>
          </p:cNvPr>
          <p:cNvSpPr>
            <a:spLocks noGrp="1"/>
          </p:cNvSpPr>
          <p:nvPr>
            <p:ph type="title"/>
          </p:nvPr>
        </p:nvSpPr>
        <p:spPr>
          <a:xfrm>
            <a:off x="505674" y="385799"/>
            <a:ext cx="11180652" cy="738664"/>
          </a:xfrm>
        </p:spPr>
        <p:txBody>
          <a:bodyPr/>
          <a:lstStyle/>
          <a:p>
            <a:r>
              <a:rPr lang="en-US" sz="2400" dirty="0"/>
              <a:t>Advanced Shipping Notification</a:t>
            </a:r>
            <a:br>
              <a:rPr lang="en-US" sz="2400" dirty="0"/>
            </a:br>
            <a:r>
              <a:rPr lang="en-US" sz="2400" dirty="0">
                <a:solidFill>
                  <a:srgbClr val="0070F2"/>
                </a:solidFill>
                <a:highlight>
                  <a:srgbClr val="FFFF00"/>
                </a:highlight>
              </a:rPr>
              <a:t>Mass ASN Upload – Upload Ship Notice Template 2/2</a:t>
            </a:r>
          </a:p>
        </p:txBody>
      </p:sp>
      <p:pic>
        <p:nvPicPr>
          <p:cNvPr id="7" name="Picture 6">
            <a:extLst>
              <a:ext uri="{FF2B5EF4-FFF2-40B4-BE49-F238E27FC236}">
                <a16:creationId xmlns:a16="http://schemas.microsoft.com/office/drawing/2014/main" id="{24F92778-050E-D4A6-D92D-CE0AF55B8284}"/>
              </a:ext>
            </a:extLst>
          </p:cNvPr>
          <p:cNvPicPr>
            <a:picLocks noChangeAspect="1"/>
          </p:cNvPicPr>
          <p:nvPr/>
        </p:nvPicPr>
        <p:blipFill>
          <a:blip r:embed="rId3"/>
          <a:stretch>
            <a:fillRect/>
          </a:stretch>
        </p:blipFill>
        <p:spPr>
          <a:xfrm>
            <a:off x="3615177" y="1712988"/>
            <a:ext cx="7038095" cy="1619048"/>
          </a:xfrm>
          <a:prstGeom prst="rect">
            <a:avLst/>
          </a:prstGeom>
          <a:ln>
            <a:solidFill>
              <a:srgbClr val="00144A"/>
            </a:solidFill>
          </a:ln>
        </p:spPr>
      </p:pic>
      <p:sp>
        <p:nvSpPr>
          <p:cNvPr id="4" name="Oval 3">
            <a:extLst>
              <a:ext uri="{FF2B5EF4-FFF2-40B4-BE49-F238E27FC236}">
                <a16:creationId xmlns:a16="http://schemas.microsoft.com/office/drawing/2014/main" id="{2F9B4666-542C-8AD9-29BE-6950C7943729}"/>
              </a:ext>
            </a:extLst>
          </p:cNvPr>
          <p:cNvSpPr/>
          <p:nvPr/>
        </p:nvSpPr>
        <p:spPr bwMode="gray">
          <a:xfrm>
            <a:off x="9038269" y="2408212"/>
            <a:ext cx="228600" cy="228600"/>
          </a:xfrm>
          <a:prstGeom prst="ellipse">
            <a:avLst/>
          </a:prstGeom>
          <a:solidFill>
            <a:srgbClr val="0070F2"/>
          </a:solidFill>
          <a:ln w="6350" algn="ctr">
            <a:solidFill>
              <a:srgbClr val="0070F2"/>
            </a:solidFill>
            <a:miter lim="800000"/>
            <a:headEnd/>
            <a:tailEnd/>
          </a:ln>
        </p:spPr>
        <p:txBody>
          <a:bodyPr lIns="89977" tIns="71981" rIns="89977" bIns="71981" rtlCol="0" anchor="ctr"/>
          <a:lstStyle/>
          <a:p>
            <a:pPr algn="ctr" fontAlgn="base">
              <a:spcBef>
                <a:spcPct val="50000"/>
              </a:spcBef>
              <a:spcAft>
                <a:spcPct val="0"/>
              </a:spcAft>
              <a:buClr>
                <a:srgbClr val="F0AB00"/>
              </a:buClr>
              <a:buSzPct val="80000"/>
            </a:pPr>
            <a:r>
              <a:rPr lang="en-US" sz="1200" kern="0">
                <a:solidFill>
                  <a:schemeClr val="bg1"/>
                </a:solidFill>
                <a:latin typeface="+mn-lt"/>
                <a:ea typeface="Arial Unicode MS" pitchFamily="34" charset="-128"/>
                <a:cs typeface="Arial Unicode MS" pitchFamily="34" charset="-128"/>
              </a:rPr>
              <a:t>1</a:t>
            </a:r>
          </a:p>
        </p:txBody>
      </p:sp>
      <p:sp>
        <p:nvSpPr>
          <p:cNvPr id="5" name="Oval 4">
            <a:extLst>
              <a:ext uri="{FF2B5EF4-FFF2-40B4-BE49-F238E27FC236}">
                <a16:creationId xmlns:a16="http://schemas.microsoft.com/office/drawing/2014/main" id="{474D97A4-5E41-913E-CC33-F629CC1AA380}"/>
              </a:ext>
            </a:extLst>
          </p:cNvPr>
          <p:cNvSpPr/>
          <p:nvPr/>
        </p:nvSpPr>
        <p:spPr bwMode="gray">
          <a:xfrm>
            <a:off x="9803512" y="2879553"/>
            <a:ext cx="228600" cy="228600"/>
          </a:xfrm>
          <a:prstGeom prst="ellipse">
            <a:avLst/>
          </a:prstGeom>
          <a:solidFill>
            <a:srgbClr val="0070F2"/>
          </a:solidFill>
          <a:ln w="6350" algn="ctr">
            <a:solidFill>
              <a:srgbClr val="0070F2"/>
            </a:solidFill>
            <a:miter lim="800000"/>
            <a:headEnd/>
            <a:tailEnd/>
          </a:ln>
        </p:spPr>
        <p:txBody>
          <a:bodyPr lIns="89977" tIns="71981" rIns="89977" bIns="71981" rtlCol="0" anchor="ctr"/>
          <a:lstStyle/>
          <a:p>
            <a:pPr algn="ctr" fontAlgn="base">
              <a:spcBef>
                <a:spcPct val="50000"/>
              </a:spcBef>
              <a:spcAft>
                <a:spcPct val="0"/>
              </a:spcAft>
              <a:buClr>
                <a:srgbClr val="F0AB00"/>
              </a:buClr>
              <a:buSzPct val="80000"/>
            </a:pPr>
            <a:r>
              <a:rPr lang="en-US" sz="1200" kern="0">
                <a:solidFill>
                  <a:schemeClr val="bg1"/>
                </a:solidFill>
                <a:latin typeface="+mn-lt"/>
                <a:ea typeface="Arial Unicode MS" pitchFamily="34" charset="-128"/>
                <a:cs typeface="Arial Unicode MS" pitchFamily="34" charset="-128"/>
              </a:rPr>
              <a:t>2</a:t>
            </a:r>
          </a:p>
        </p:txBody>
      </p:sp>
    </p:spTree>
    <p:extLst>
      <p:ext uri="{BB962C8B-B14F-4D97-AF65-F5344CB8AC3E}">
        <p14:creationId xmlns:p14="http://schemas.microsoft.com/office/powerpoint/2010/main" val="2709700278"/>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17">
            <a:extLst>
              <a:ext uri="{FF2B5EF4-FFF2-40B4-BE49-F238E27FC236}">
                <a16:creationId xmlns:a16="http://schemas.microsoft.com/office/drawing/2014/main" id="{5B0EA104-7D71-9D4A-8EDE-422DF647E0DF}"/>
              </a:ext>
            </a:extLst>
          </p:cNvPr>
          <p:cNvPicPr>
            <a:picLocks noChangeAspect="1"/>
          </p:cNvPicPr>
          <p:nvPr/>
        </p:nvPicPr>
        <p:blipFill>
          <a:blip r:embed="rId3"/>
          <a:stretch>
            <a:fillRect/>
          </a:stretch>
        </p:blipFill>
        <p:spPr>
          <a:xfrm>
            <a:off x="8783576" y="1206681"/>
            <a:ext cx="1594466" cy="1458936"/>
          </a:xfrm>
          <a:prstGeom prst="rect">
            <a:avLst/>
          </a:prstGeom>
          <a:ln>
            <a:solidFill>
              <a:srgbClr val="00144A"/>
            </a:solidFill>
          </a:ln>
        </p:spPr>
      </p:pic>
      <p:pic>
        <p:nvPicPr>
          <p:cNvPr id="4" name="Picture 3">
            <a:extLst>
              <a:ext uri="{FF2B5EF4-FFF2-40B4-BE49-F238E27FC236}">
                <a16:creationId xmlns:a16="http://schemas.microsoft.com/office/drawing/2014/main" id="{CFE1A13A-404F-B140-2F9B-43EF9D77BE0F}"/>
              </a:ext>
            </a:extLst>
          </p:cNvPr>
          <p:cNvPicPr>
            <a:picLocks noChangeAspect="1"/>
          </p:cNvPicPr>
          <p:nvPr/>
        </p:nvPicPr>
        <p:blipFill>
          <a:blip r:embed="rId4"/>
          <a:stretch>
            <a:fillRect/>
          </a:stretch>
        </p:blipFill>
        <p:spPr>
          <a:xfrm>
            <a:off x="5113189" y="1212519"/>
            <a:ext cx="1292974" cy="3558944"/>
          </a:xfrm>
          <a:prstGeom prst="rect">
            <a:avLst/>
          </a:prstGeom>
          <a:ln>
            <a:solidFill>
              <a:srgbClr val="00144A"/>
            </a:solidFill>
          </a:ln>
        </p:spPr>
      </p:pic>
      <p:pic>
        <p:nvPicPr>
          <p:cNvPr id="9" name="Picture 8">
            <a:extLst>
              <a:ext uri="{FF2B5EF4-FFF2-40B4-BE49-F238E27FC236}">
                <a16:creationId xmlns:a16="http://schemas.microsoft.com/office/drawing/2014/main" id="{41697C9C-A2A9-D9A0-5FE2-E3593AA3C3CA}"/>
              </a:ext>
            </a:extLst>
          </p:cNvPr>
          <p:cNvPicPr>
            <a:picLocks noChangeAspect="1"/>
          </p:cNvPicPr>
          <p:nvPr/>
        </p:nvPicPr>
        <p:blipFill>
          <a:blip r:embed="rId5"/>
          <a:stretch>
            <a:fillRect/>
          </a:stretch>
        </p:blipFill>
        <p:spPr>
          <a:xfrm>
            <a:off x="6832684" y="1210326"/>
            <a:ext cx="1594466" cy="1166859"/>
          </a:xfrm>
          <a:prstGeom prst="rect">
            <a:avLst/>
          </a:prstGeom>
          <a:ln>
            <a:solidFill>
              <a:srgbClr val="00144A"/>
            </a:solidFill>
          </a:ln>
        </p:spPr>
      </p:pic>
      <p:pic>
        <p:nvPicPr>
          <p:cNvPr id="14" name="Picture 13">
            <a:extLst>
              <a:ext uri="{FF2B5EF4-FFF2-40B4-BE49-F238E27FC236}">
                <a16:creationId xmlns:a16="http://schemas.microsoft.com/office/drawing/2014/main" id="{DDA3B828-AF24-2BB7-9E78-2C167E2FC8C6}"/>
              </a:ext>
            </a:extLst>
          </p:cNvPr>
          <p:cNvPicPr>
            <a:picLocks noChangeAspect="1"/>
          </p:cNvPicPr>
          <p:nvPr/>
        </p:nvPicPr>
        <p:blipFill>
          <a:blip r:embed="rId6"/>
          <a:stretch>
            <a:fillRect/>
          </a:stretch>
        </p:blipFill>
        <p:spPr>
          <a:xfrm>
            <a:off x="6647013" y="2665617"/>
            <a:ext cx="1980380" cy="982393"/>
          </a:xfrm>
          <a:prstGeom prst="rect">
            <a:avLst/>
          </a:prstGeom>
          <a:ln>
            <a:solidFill>
              <a:srgbClr val="00144A"/>
            </a:solidFill>
          </a:ln>
        </p:spPr>
      </p:pic>
      <p:pic>
        <p:nvPicPr>
          <p:cNvPr id="16" name="Picture 15">
            <a:extLst>
              <a:ext uri="{FF2B5EF4-FFF2-40B4-BE49-F238E27FC236}">
                <a16:creationId xmlns:a16="http://schemas.microsoft.com/office/drawing/2014/main" id="{CFDC12FA-F813-3A40-8452-D316A1CE1A99}"/>
              </a:ext>
            </a:extLst>
          </p:cNvPr>
          <p:cNvPicPr>
            <a:picLocks noChangeAspect="1"/>
          </p:cNvPicPr>
          <p:nvPr/>
        </p:nvPicPr>
        <p:blipFill>
          <a:blip r:embed="rId7"/>
          <a:stretch>
            <a:fillRect/>
          </a:stretch>
        </p:blipFill>
        <p:spPr>
          <a:xfrm>
            <a:off x="5113189" y="5032963"/>
            <a:ext cx="3522555" cy="1387673"/>
          </a:xfrm>
          <a:prstGeom prst="rect">
            <a:avLst/>
          </a:prstGeom>
          <a:ln>
            <a:solidFill>
              <a:srgbClr val="00144A"/>
            </a:solidFill>
          </a:ln>
        </p:spPr>
      </p:pic>
      <p:sp>
        <p:nvSpPr>
          <p:cNvPr id="3" name="Title 2">
            <a:extLst>
              <a:ext uri="{FF2B5EF4-FFF2-40B4-BE49-F238E27FC236}">
                <a16:creationId xmlns:a16="http://schemas.microsoft.com/office/drawing/2014/main" id="{78E5BF2E-F921-4DE4-A965-8CC76312819F}"/>
              </a:ext>
            </a:extLst>
          </p:cNvPr>
          <p:cNvSpPr>
            <a:spLocks noGrp="1"/>
          </p:cNvSpPr>
          <p:nvPr>
            <p:ph type="title"/>
          </p:nvPr>
        </p:nvSpPr>
        <p:spPr>
          <a:xfrm>
            <a:off x="505326" y="504761"/>
            <a:ext cx="11180652" cy="738664"/>
          </a:xfrm>
        </p:spPr>
        <p:txBody>
          <a:bodyPr/>
          <a:lstStyle/>
          <a:p>
            <a:r>
              <a:rPr lang="en-US" sz="2400"/>
              <a:t>Advanced Shipping Notification </a:t>
            </a:r>
            <a:br>
              <a:rPr lang="en-US" sz="2400"/>
            </a:br>
            <a:r>
              <a:rPr lang="en-US" sz="2400">
                <a:solidFill>
                  <a:srgbClr val="0070F2"/>
                </a:solidFill>
              </a:rPr>
              <a:t>Review Submitted ASN</a:t>
            </a:r>
          </a:p>
        </p:txBody>
      </p:sp>
      <p:sp>
        <p:nvSpPr>
          <p:cNvPr id="6" name="TextBox 5">
            <a:extLst>
              <a:ext uri="{FF2B5EF4-FFF2-40B4-BE49-F238E27FC236}">
                <a16:creationId xmlns:a16="http://schemas.microsoft.com/office/drawing/2014/main" id="{F5A102F4-C8FE-4284-B4A5-E182887EEB32}"/>
              </a:ext>
            </a:extLst>
          </p:cNvPr>
          <p:cNvSpPr txBox="1"/>
          <p:nvPr/>
        </p:nvSpPr>
        <p:spPr>
          <a:xfrm>
            <a:off x="505326" y="1435892"/>
            <a:ext cx="4181342" cy="3277190"/>
          </a:xfrm>
          <a:prstGeom prst="rect">
            <a:avLst/>
          </a:prstGeom>
          <a:noFill/>
        </p:spPr>
        <p:txBody>
          <a:bodyPr wrap="square" lIns="0" tIns="0" rIns="0" bIns="0" rtlCol="0" anchor="t">
            <a:noAutofit/>
          </a:bodyPr>
          <a:lstStyle/>
          <a:p>
            <a:pPr marL="342265" indent="-342265">
              <a:lnSpc>
                <a:spcPts val="1699"/>
              </a:lnSpc>
              <a:spcAft>
                <a:spcPts val="600"/>
              </a:spcAft>
              <a:buClr>
                <a:srgbClr val="0070F2"/>
              </a:buClr>
              <a:buSzPct val="100000"/>
              <a:buAutoNum type="arabicPeriod"/>
            </a:pPr>
            <a:r>
              <a:rPr lang="en-US" sz="1400">
                <a:latin typeface="+mn-lt"/>
              </a:rPr>
              <a:t>To view submitted ASN at the Home screen go to Fulfillment and Ship Notices, or go to </a:t>
            </a:r>
            <a:r>
              <a:rPr lang="en-US" sz="1400" b="1">
                <a:latin typeface="+mn-lt"/>
              </a:rPr>
              <a:t>Workbench &gt; Ship Notices tile.</a:t>
            </a:r>
            <a:endParaRPr lang="en-US">
              <a:latin typeface="+mn-lt"/>
            </a:endParaRPr>
          </a:p>
          <a:p>
            <a:pPr marL="342265" indent="-342265">
              <a:lnSpc>
                <a:spcPts val="1699"/>
              </a:lnSpc>
              <a:spcAft>
                <a:spcPts val="600"/>
              </a:spcAft>
              <a:buClr>
                <a:srgbClr val="0070F2"/>
              </a:buClr>
              <a:buSzPct val="100000"/>
              <a:buAutoNum type="arabicPeriod"/>
            </a:pPr>
            <a:r>
              <a:rPr lang="en-US" sz="1400">
                <a:latin typeface="+mn-lt"/>
              </a:rPr>
              <a:t>Alternatively you will find the ship notices at the order screen, under </a:t>
            </a:r>
            <a:r>
              <a:rPr lang="en-US" sz="1400" b="1">
                <a:latin typeface="+mn-lt"/>
              </a:rPr>
              <a:t>Related Documents </a:t>
            </a:r>
            <a:r>
              <a:rPr lang="en-US" sz="1400">
                <a:latin typeface="+mn-lt"/>
              </a:rPr>
              <a:t>section.</a:t>
            </a:r>
          </a:p>
          <a:p>
            <a:pPr marL="342265" indent="-342265">
              <a:lnSpc>
                <a:spcPts val="1699"/>
              </a:lnSpc>
              <a:spcAft>
                <a:spcPts val="600"/>
              </a:spcAft>
              <a:buClr>
                <a:srgbClr val="0070F2"/>
              </a:buClr>
              <a:buSzPct val="100000"/>
              <a:buFontTx/>
              <a:buAutoNum type="arabicPeriod"/>
            </a:pPr>
            <a:r>
              <a:rPr lang="en-US" sz="1400">
                <a:latin typeface="+mn-lt"/>
              </a:rPr>
              <a:t>When reviewing the ship notices you have sent in mass upload, you will see all the lines submitted for this particular ship notice number, potentially referring to various orders.</a:t>
            </a:r>
            <a:endParaRPr lang="en-US" sz="1400">
              <a:latin typeface="+mn-lt"/>
              <a:cs typeface="Arial"/>
            </a:endParaRPr>
          </a:p>
          <a:p>
            <a:pPr marL="342265" indent="-342265">
              <a:lnSpc>
                <a:spcPts val="1699"/>
              </a:lnSpc>
              <a:spcAft>
                <a:spcPts val="600"/>
              </a:spcAft>
              <a:buClr>
                <a:srgbClr val="0070F2"/>
              </a:buClr>
              <a:buSzPct val="100000"/>
              <a:buFontTx/>
              <a:buAutoNum type="arabicPeriod"/>
            </a:pPr>
            <a:r>
              <a:rPr lang="en-US" sz="1400">
                <a:latin typeface="+mn-lt"/>
              </a:rPr>
              <a:t>After submitting ASN, related order/s status will be updated to shipped or partially shipped.</a:t>
            </a:r>
          </a:p>
          <a:p>
            <a:pPr marL="342265" indent="-342265">
              <a:lnSpc>
                <a:spcPts val="1699"/>
              </a:lnSpc>
              <a:spcAft>
                <a:spcPts val="600"/>
              </a:spcAft>
              <a:buClr>
                <a:srgbClr val="0070F2"/>
              </a:buClr>
              <a:buSzPct val="100000"/>
              <a:buFontTx/>
              <a:buAutoNum type="arabicPeriod"/>
            </a:pPr>
            <a:endParaRPr lang="en-US" sz="1300"/>
          </a:p>
          <a:p>
            <a:pPr>
              <a:lnSpc>
                <a:spcPts val="1699"/>
              </a:lnSpc>
              <a:spcAft>
                <a:spcPts val="600"/>
              </a:spcAft>
              <a:buClr>
                <a:srgbClr val="0070F2"/>
              </a:buClr>
              <a:buSzPct val="120000"/>
            </a:pPr>
            <a:endParaRPr lang="en-US" sz="1300"/>
          </a:p>
          <a:p>
            <a:pPr marL="342265" indent="-342265" algn="just">
              <a:lnSpc>
                <a:spcPts val="1699"/>
              </a:lnSpc>
              <a:spcAft>
                <a:spcPts val="600"/>
              </a:spcAft>
              <a:buClr>
                <a:srgbClr val="0070F2"/>
              </a:buClr>
              <a:buSzPct val="120000"/>
              <a:buAutoNum type="arabicPeriod"/>
            </a:pPr>
            <a:endParaRPr lang="en-US" sz="1300" b="1">
              <a:latin typeface="+mj-lt"/>
            </a:endParaRPr>
          </a:p>
        </p:txBody>
      </p:sp>
      <p:sp>
        <p:nvSpPr>
          <p:cNvPr id="2" name="Oval 1">
            <a:extLst>
              <a:ext uri="{FF2B5EF4-FFF2-40B4-BE49-F238E27FC236}">
                <a16:creationId xmlns:a16="http://schemas.microsoft.com/office/drawing/2014/main" id="{D8BC3909-B145-0BA8-4E5F-3E840948A29B}"/>
              </a:ext>
            </a:extLst>
          </p:cNvPr>
          <p:cNvSpPr/>
          <p:nvPr/>
        </p:nvSpPr>
        <p:spPr bwMode="gray">
          <a:xfrm>
            <a:off x="6506965" y="1364094"/>
            <a:ext cx="228600" cy="228600"/>
          </a:xfrm>
          <a:prstGeom prst="ellipse">
            <a:avLst/>
          </a:prstGeom>
          <a:solidFill>
            <a:srgbClr val="0070F2"/>
          </a:solidFill>
          <a:ln w="6350" algn="ctr">
            <a:solidFill>
              <a:srgbClr val="0070F2"/>
            </a:solidFill>
            <a:miter lim="800000"/>
            <a:headEnd/>
            <a:tailEnd/>
          </a:ln>
        </p:spPr>
        <p:txBody>
          <a:bodyPr lIns="89977" tIns="71981" rIns="89977" bIns="71981" rtlCol="0" anchor="ctr"/>
          <a:lstStyle/>
          <a:p>
            <a:pPr algn="ctr" fontAlgn="base">
              <a:spcBef>
                <a:spcPct val="50000"/>
              </a:spcBef>
              <a:spcAft>
                <a:spcPct val="0"/>
              </a:spcAft>
              <a:buClr>
                <a:srgbClr val="F0AB00"/>
              </a:buClr>
              <a:buSzPct val="80000"/>
            </a:pPr>
            <a:r>
              <a:rPr lang="en-US" sz="1200" kern="0">
                <a:solidFill>
                  <a:schemeClr val="bg1"/>
                </a:solidFill>
                <a:latin typeface="+mn-lt"/>
                <a:ea typeface="Arial Unicode MS" pitchFamily="34" charset="-128"/>
                <a:cs typeface="Arial Unicode MS" pitchFamily="34" charset="-128"/>
              </a:rPr>
              <a:t>1</a:t>
            </a:r>
          </a:p>
        </p:txBody>
      </p:sp>
      <p:sp>
        <p:nvSpPr>
          <p:cNvPr id="5" name="Oval 4">
            <a:extLst>
              <a:ext uri="{FF2B5EF4-FFF2-40B4-BE49-F238E27FC236}">
                <a16:creationId xmlns:a16="http://schemas.microsoft.com/office/drawing/2014/main" id="{E904B179-8158-6E34-6D5F-D3B76A27CEE7}"/>
              </a:ext>
            </a:extLst>
          </p:cNvPr>
          <p:cNvSpPr/>
          <p:nvPr/>
        </p:nvSpPr>
        <p:spPr bwMode="gray">
          <a:xfrm>
            <a:off x="8584262" y="2954049"/>
            <a:ext cx="228600" cy="228600"/>
          </a:xfrm>
          <a:prstGeom prst="ellipse">
            <a:avLst/>
          </a:prstGeom>
          <a:solidFill>
            <a:srgbClr val="0070F2"/>
          </a:solidFill>
          <a:ln w="6350" algn="ctr">
            <a:solidFill>
              <a:srgbClr val="0070F2"/>
            </a:solidFill>
            <a:miter lim="800000"/>
            <a:headEnd/>
            <a:tailEnd/>
          </a:ln>
        </p:spPr>
        <p:txBody>
          <a:bodyPr lIns="89977" tIns="71981" rIns="89977" bIns="71981" rtlCol="0" anchor="ctr"/>
          <a:lstStyle/>
          <a:p>
            <a:pPr algn="ctr" fontAlgn="base">
              <a:spcBef>
                <a:spcPct val="50000"/>
              </a:spcBef>
              <a:spcAft>
                <a:spcPct val="0"/>
              </a:spcAft>
              <a:buClr>
                <a:srgbClr val="F0AB00"/>
              </a:buClr>
              <a:buSzPct val="80000"/>
            </a:pPr>
            <a:r>
              <a:rPr lang="en-US" sz="1200" kern="0">
                <a:solidFill>
                  <a:schemeClr val="bg1"/>
                </a:solidFill>
                <a:latin typeface="+mn-lt"/>
                <a:ea typeface="Arial Unicode MS" pitchFamily="34" charset="-128"/>
                <a:cs typeface="Arial Unicode MS" pitchFamily="34" charset="-128"/>
              </a:rPr>
              <a:t>2</a:t>
            </a:r>
          </a:p>
        </p:txBody>
      </p:sp>
      <p:sp>
        <p:nvSpPr>
          <p:cNvPr id="7" name="Oval 6">
            <a:extLst>
              <a:ext uri="{FF2B5EF4-FFF2-40B4-BE49-F238E27FC236}">
                <a16:creationId xmlns:a16="http://schemas.microsoft.com/office/drawing/2014/main" id="{F443046A-38F7-AC65-96B2-50A7960E5E5C}"/>
              </a:ext>
            </a:extLst>
          </p:cNvPr>
          <p:cNvSpPr/>
          <p:nvPr/>
        </p:nvSpPr>
        <p:spPr bwMode="gray">
          <a:xfrm>
            <a:off x="8682992" y="5210448"/>
            <a:ext cx="228600" cy="228600"/>
          </a:xfrm>
          <a:prstGeom prst="ellipse">
            <a:avLst/>
          </a:prstGeom>
          <a:solidFill>
            <a:srgbClr val="0070F2"/>
          </a:solidFill>
          <a:ln w="6350" algn="ctr">
            <a:solidFill>
              <a:srgbClr val="0070F2"/>
            </a:solidFill>
            <a:miter lim="800000"/>
            <a:headEnd/>
            <a:tailEnd/>
          </a:ln>
        </p:spPr>
        <p:txBody>
          <a:bodyPr lIns="89977" tIns="71981" rIns="89977" bIns="71981" rtlCol="0" anchor="ctr"/>
          <a:lstStyle/>
          <a:p>
            <a:pPr algn="ctr" fontAlgn="base">
              <a:spcBef>
                <a:spcPct val="50000"/>
              </a:spcBef>
              <a:spcAft>
                <a:spcPct val="0"/>
              </a:spcAft>
              <a:buClr>
                <a:srgbClr val="F0AB00"/>
              </a:buClr>
              <a:buSzPct val="80000"/>
            </a:pPr>
            <a:r>
              <a:rPr lang="en-US" sz="1200" kern="0">
                <a:solidFill>
                  <a:schemeClr val="bg1"/>
                </a:solidFill>
                <a:latin typeface="+mn-lt"/>
                <a:ea typeface="Arial Unicode MS" pitchFamily="34" charset="-128"/>
                <a:cs typeface="Arial Unicode MS" pitchFamily="34" charset="-128"/>
              </a:rPr>
              <a:t>3</a:t>
            </a:r>
          </a:p>
        </p:txBody>
      </p:sp>
      <p:sp>
        <p:nvSpPr>
          <p:cNvPr id="8" name="Oval 7">
            <a:extLst>
              <a:ext uri="{FF2B5EF4-FFF2-40B4-BE49-F238E27FC236}">
                <a16:creationId xmlns:a16="http://schemas.microsoft.com/office/drawing/2014/main" id="{69AC0E50-B6E4-E431-AE8A-886F47073F3B}"/>
              </a:ext>
            </a:extLst>
          </p:cNvPr>
          <p:cNvSpPr/>
          <p:nvPr/>
        </p:nvSpPr>
        <p:spPr bwMode="gray">
          <a:xfrm>
            <a:off x="9888718" y="1564697"/>
            <a:ext cx="228600" cy="228600"/>
          </a:xfrm>
          <a:prstGeom prst="ellipse">
            <a:avLst/>
          </a:prstGeom>
          <a:solidFill>
            <a:srgbClr val="0070F2"/>
          </a:solidFill>
          <a:ln w="6350" algn="ctr">
            <a:solidFill>
              <a:srgbClr val="0070F2"/>
            </a:solidFill>
            <a:miter lim="800000"/>
            <a:headEnd/>
            <a:tailEnd/>
          </a:ln>
        </p:spPr>
        <p:txBody>
          <a:bodyPr lIns="89977" tIns="71981" rIns="89977" bIns="71981" rtlCol="0" anchor="ctr"/>
          <a:lstStyle/>
          <a:p>
            <a:pPr algn="ctr" fontAlgn="base">
              <a:spcBef>
                <a:spcPct val="50000"/>
              </a:spcBef>
              <a:spcAft>
                <a:spcPct val="0"/>
              </a:spcAft>
              <a:buClr>
                <a:srgbClr val="F0AB00"/>
              </a:buClr>
              <a:buSzPct val="80000"/>
            </a:pPr>
            <a:r>
              <a:rPr lang="en-US" sz="1200" kern="0">
                <a:solidFill>
                  <a:schemeClr val="bg1"/>
                </a:solidFill>
                <a:latin typeface="+mn-lt"/>
                <a:ea typeface="Arial Unicode MS" pitchFamily="34" charset="-128"/>
                <a:cs typeface="Arial Unicode MS" pitchFamily="34" charset="-128"/>
              </a:rPr>
              <a:t>4</a:t>
            </a:r>
          </a:p>
        </p:txBody>
      </p:sp>
    </p:spTree>
    <p:extLst>
      <p:ext uri="{BB962C8B-B14F-4D97-AF65-F5344CB8AC3E}">
        <p14:creationId xmlns:p14="http://schemas.microsoft.com/office/powerpoint/2010/main" val="2368299016"/>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43FF8F5-6A87-4163-ABAE-C12579725A40}"/>
              </a:ext>
            </a:extLst>
          </p:cNvPr>
          <p:cNvSpPr>
            <a:spLocks noGrp="1"/>
          </p:cNvSpPr>
          <p:nvPr>
            <p:ph type="body" sz="quarter" idx="10"/>
          </p:nvPr>
        </p:nvSpPr>
        <p:spPr>
          <a:xfrm>
            <a:off x="505325" y="1620471"/>
            <a:ext cx="4066504" cy="4714772"/>
          </a:xfrm>
        </p:spPr>
        <p:txBody>
          <a:bodyPr vert="horz" lIns="0" tIns="0" rIns="0" bIns="0" rtlCol="0" anchor="t">
            <a:normAutofit lnSpcReduction="10000"/>
          </a:bodyPr>
          <a:lstStyle/>
          <a:p>
            <a:pPr>
              <a:spcBef>
                <a:spcPts val="600"/>
              </a:spcBef>
            </a:pPr>
            <a:r>
              <a:rPr lang="en-US" sz="1400"/>
              <a:t>ASN report consolidates detailed information from ship notices and their related purchase orders and goods receipts. </a:t>
            </a:r>
          </a:p>
          <a:p>
            <a:pPr>
              <a:spcBef>
                <a:spcPts val="600"/>
              </a:spcBef>
            </a:pPr>
            <a:r>
              <a:rPr lang="en-US" sz="1400"/>
              <a:t>The report can include </a:t>
            </a:r>
            <a:r>
              <a:rPr lang="en-US" sz="1400" b="1"/>
              <a:t>schedule-line information </a:t>
            </a:r>
            <a:r>
              <a:rPr lang="en-US" sz="1400"/>
              <a:t>from purchase orders when the related ship notice was created using the </a:t>
            </a:r>
            <a:r>
              <a:rPr lang="en-US" sz="1400" b="1"/>
              <a:t>Items to Ship</a:t>
            </a:r>
            <a:r>
              <a:rPr lang="en-US" sz="1400"/>
              <a:t> tile or tab.</a:t>
            </a:r>
          </a:p>
          <a:p>
            <a:pPr>
              <a:spcBef>
                <a:spcPts val="600"/>
              </a:spcBef>
            </a:pPr>
            <a:r>
              <a:rPr lang="en-US" sz="1400"/>
              <a:t>From the Homepage:</a:t>
            </a:r>
          </a:p>
          <a:p>
            <a:pPr marL="342265" indent="-342265">
              <a:spcBef>
                <a:spcPts val="600"/>
              </a:spcBef>
              <a:buClr>
                <a:srgbClr val="0070F2"/>
              </a:buClr>
              <a:buSzPct val="100000"/>
              <a:buFont typeface="+mj-lt"/>
              <a:buAutoNum type="arabicPeriod"/>
            </a:pPr>
            <a:r>
              <a:rPr lang="en-US" sz="1400"/>
              <a:t>Click </a:t>
            </a:r>
            <a:r>
              <a:rPr lang="en-US" sz="1400" b="1"/>
              <a:t>Reports</a:t>
            </a:r>
            <a:r>
              <a:rPr lang="en-US" sz="1400"/>
              <a:t>.</a:t>
            </a:r>
          </a:p>
          <a:p>
            <a:pPr marL="342265" indent="-342265">
              <a:spcBef>
                <a:spcPts val="600"/>
              </a:spcBef>
              <a:buClr>
                <a:srgbClr val="0070F2"/>
              </a:buClr>
              <a:buSzPct val="100000"/>
              <a:buFont typeface="+mj-lt"/>
              <a:buAutoNum type="arabicPeriod"/>
            </a:pPr>
            <a:r>
              <a:rPr lang="en-US" sz="1400"/>
              <a:t>Click </a:t>
            </a:r>
            <a:r>
              <a:rPr lang="en-US" sz="1400" b="1"/>
              <a:t>Create</a:t>
            </a:r>
            <a:r>
              <a:rPr lang="en-US" sz="1400"/>
              <a:t>.</a:t>
            </a:r>
          </a:p>
          <a:p>
            <a:pPr marL="342265" indent="-342265">
              <a:spcBef>
                <a:spcPts val="600"/>
              </a:spcBef>
              <a:buClr>
                <a:srgbClr val="0070F2"/>
              </a:buClr>
              <a:buSzPct val="100000"/>
              <a:buFont typeface="+mj-lt"/>
              <a:buAutoNum type="arabicPeriod"/>
            </a:pPr>
            <a:r>
              <a:rPr lang="en-US" sz="1400"/>
              <a:t>To create a report template enter your criteria and fulfill all mandatory fields. Set report type as </a:t>
            </a:r>
            <a:r>
              <a:rPr lang="en-US" sz="1400" b="1"/>
              <a:t>Ship Notice </a:t>
            </a:r>
            <a:r>
              <a:rPr lang="en-US" sz="1400"/>
              <a:t>and click next.</a:t>
            </a:r>
            <a:endParaRPr lang="en-US" sz="1400">
              <a:cs typeface="Arial"/>
            </a:endParaRPr>
          </a:p>
          <a:p>
            <a:pPr marL="342265" indent="-342265">
              <a:spcBef>
                <a:spcPts val="600"/>
              </a:spcBef>
              <a:buClr>
                <a:srgbClr val="0070F2"/>
              </a:buClr>
              <a:buSzPct val="100000"/>
              <a:buAutoNum type="arabicPeriod"/>
            </a:pPr>
            <a:r>
              <a:rPr lang="en-US" sz="1400"/>
              <a:t>On the Criteria page fill in all the details. Click on Select to add a customer.</a:t>
            </a:r>
          </a:p>
          <a:p>
            <a:pPr marL="342265" indent="-342265">
              <a:spcBef>
                <a:spcPts val="600"/>
              </a:spcBef>
              <a:buClr>
                <a:srgbClr val="0070F2"/>
              </a:buClr>
              <a:buSzPct val="100000"/>
              <a:buAutoNum type="arabicPeriod"/>
            </a:pPr>
            <a:r>
              <a:rPr lang="en-US" sz="1400"/>
              <a:t>Select your customer and click on Add, then click on OK. </a:t>
            </a:r>
          </a:p>
          <a:p>
            <a:pPr marL="342265" indent="-342265">
              <a:spcBef>
                <a:spcPts val="600"/>
              </a:spcBef>
              <a:buClr>
                <a:srgbClr val="0070F2"/>
              </a:buClr>
              <a:buSzPct val="100000"/>
              <a:buAutoNum type="arabicPeriod"/>
            </a:pPr>
            <a:r>
              <a:rPr lang="en-US" sz="1400"/>
              <a:t>Click on </a:t>
            </a:r>
            <a:r>
              <a:rPr lang="en-US" sz="1400" b="1"/>
              <a:t>Submit</a:t>
            </a:r>
            <a:r>
              <a:rPr lang="en-US" sz="1400"/>
              <a:t> to create the report template.</a:t>
            </a:r>
          </a:p>
          <a:p>
            <a:pPr marL="342265" indent="-342265">
              <a:spcBef>
                <a:spcPts val="600"/>
              </a:spcBef>
              <a:buClr>
                <a:srgbClr val="0070F2"/>
              </a:buClr>
              <a:buSzPct val="100000"/>
              <a:buAutoNum type="arabicPeriod"/>
            </a:pPr>
            <a:r>
              <a:rPr lang="en-US" sz="1400"/>
              <a:t>When the status changes to Processed, click Download.</a:t>
            </a:r>
          </a:p>
          <a:p>
            <a:pPr marL="342265" indent="-342265">
              <a:spcBef>
                <a:spcPts val="600"/>
              </a:spcBef>
              <a:buClr>
                <a:srgbClr val="002A86"/>
              </a:buClr>
              <a:buSzPct val="100000"/>
              <a:buFontTx/>
              <a:buAutoNum type="arabicPeriod"/>
            </a:pPr>
            <a:endParaRPr lang="en-US" sz="1400"/>
          </a:p>
          <a:p>
            <a:pPr marL="342265" indent="-342265">
              <a:spcBef>
                <a:spcPts val="600"/>
              </a:spcBef>
              <a:buSzPct val="100000"/>
              <a:buFont typeface="+mj-lt"/>
              <a:buAutoNum type="arabicPeriod"/>
            </a:pPr>
            <a:endParaRPr lang="en-US" sz="1400"/>
          </a:p>
        </p:txBody>
      </p:sp>
      <p:sp>
        <p:nvSpPr>
          <p:cNvPr id="3" name="Title 2">
            <a:extLst>
              <a:ext uri="{FF2B5EF4-FFF2-40B4-BE49-F238E27FC236}">
                <a16:creationId xmlns:a16="http://schemas.microsoft.com/office/drawing/2014/main" id="{D47B3798-B6C5-4CE3-8068-0A6FB05AD269}"/>
              </a:ext>
            </a:extLst>
          </p:cNvPr>
          <p:cNvSpPr>
            <a:spLocks noGrp="1"/>
          </p:cNvSpPr>
          <p:nvPr>
            <p:ph type="title"/>
          </p:nvPr>
        </p:nvSpPr>
        <p:spPr>
          <a:xfrm>
            <a:off x="505326" y="504761"/>
            <a:ext cx="11180652" cy="738664"/>
          </a:xfrm>
        </p:spPr>
        <p:txBody>
          <a:bodyPr/>
          <a:lstStyle/>
          <a:p>
            <a:r>
              <a:rPr lang="en-US" sz="2400"/>
              <a:t>Advanced Shipping Notification</a:t>
            </a:r>
            <a:br>
              <a:rPr lang="en-US" sz="2400"/>
            </a:br>
            <a:r>
              <a:rPr lang="en-US" sz="2400">
                <a:solidFill>
                  <a:srgbClr val="0070F2"/>
                </a:solidFill>
              </a:rPr>
              <a:t>Download ASN Report</a:t>
            </a:r>
          </a:p>
        </p:txBody>
      </p:sp>
      <p:grpSp>
        <p:nvGrpSpPr>
          <p:cNvPr id="11" name="Group 10">
            <a:extLst>
              <a:ext uri="{FF2B5EF4-FFF2-40B4-BE49-F238E27FC236}">
                <a16:creationId xmlns:a16="http://schemas.microsoft.com/office/drawing/2014/main" id="{32D54336-AB73-E39C-8BE4-F43CF139DF49}"/>
              </a:ext>
            </a:extLst>
          </p:cNvPr>
          <p:cNvGrpSpPr/>
          <p:nvPr/>
        </p:nvGrpSpPr>
        <p:grpSpPr>
          <a:xfrm>
            <a:off x="4959932" y="720090"/>
            <a:ext cx="6726046" cy="5633149"/>
            <a:chOff x="4671258" y="362109"/>
            <a:chExt cx="7475134" cy="6260520"/>
          </a:xfrm>
        </p:grpSpPr>
        <p:pic>
          <p:nvPicPr>
            <p:cNvPr id="14" name="Picture 13">
              <a:extLst>
                <a:ext uri="{FF2B5EF4-FFF2-40B4-BE49-F238E27FC236}">
                  <a16:creationId xmlns:a16="http://schemas.microsoft.com/office/drawing/2014/main" id="{936C2C22-0836-49A3-3BE7-8D5B614C3B6A}"/>
                </a:ext>
              </a:extLst>
            </p:cNvPr>
            <p:cNvPicPr>
              <a:picLocks noChangeAspect="1"/>
            </p:cNvPicPr>
            <p:nvPr/>
          </p:nvPicPr>
          <p:blipFill>
            <a:blip r:embed="rId3"/>
            <a:stretch>
              <a:fillRect/>
            </a:stretch>
          </p:blipFill>
          <p:spPr>
            <a:xfrm>
              <a:off x="4679727" y="595471"/>
              <a:ext cx="787610" cy="1110401"/>
            </a:xfrm>
            <a:prstGeom prst="rect">
              <a:avLst/>
            </a:prstGeom>
            <a:ln>
              <a:solidFill>
                <a:srgbClr val="00144A"/>
              </a:solidFill>
            </a:ln>
          </p:spPr>
        </p:pic>
        <p:pic>
          <p:nvPicPr>
            <p:cNvPr id="16" name="Picture 15">
              <a:extLst>
                <a:ext uri="{FF2B5EF4-FFF2-40B4-BE49-F238E27FC236}">
                  <a16:creationId xmlns:a16="http://schemas.microsoft.com/office/drawing/2014/main" id="{2F7826C0-600D-95FF-7EEC-FD205B175FF5}"/>
                </a:ext>
              </a:extLst>
            </p:cNvPr>
            <p:cNvPicPr>
              <a:picLocks noChangeAspect="1"/>
            </p:cNvPicPr>
            <p:nvPr/>
          </p:nvPicPr>
          <p:blipFill>
            <a:blip r:embed="rId4"/>
            <a:stretch>
              <a:fillRect/>
            </a:stretch>
          </p:blipFill>
          <p:spPr>
            <a:xfrm>
              <a:off x="4676466" y="5802348"/>
              <a:ext cx="6782512" cy="820281"/>
            </a:xfrm>
            <a:prstGeom prst="rect">
              <a:avLst/>
            </a:prstGeom>
            <a:ln>
              <a:solidFill>
                <a:srgbClr val="00144A"/>
              </a:solidFill>
            </a:ln>
          </p:spPr>
        </p:pic>
        <p:pic>
          <p:nvPicPr>
            <p:cNvPr id="26" name="Picture 25">
              <a:extLst>
                <a:ext uri="{FF2B5EF4-FFF2-40B4-BE49-F238E27FC236}">
                  <a16:creationId xmlns:a16="http://schemas.microsoft.com/office/drawing/2014/main" id="{021384EF-6B46-770F-27C0-4858DEBA12C1}"/>
                </a:ext>
              </a:extLst>
            </p:cNvPr>
            <p:cNvPicPr>
              <a:picLocks noChangeAspect="1"/>
            </p:cNvPicPr>
            <p:nvPr/>
          </p:nvPicPr>
          <p:blipFill>
            <a:blip r:embed="rId5"/>
            <a:stretch>
              <a:fillRect/>
            </a:stretch>
          </p:blipFill>
          <p:spPr>
            <a:xfrm>
              <a:off x="4676466" y="1894479"/>
              <a:ext cx="3256662" cy="1951511"/>
            </a:xfrm>
            <a:prstGeom prst="rect">
              <a:avLst/>
            </a:prstGeom>
            <a:ln>
              <a:solidFill>
                <a:srgbClr val="00144A"/>
              </a:solidFill>
            </a:ln>
          </p:spPr>
        </p:pic>
        <p:pic>
          <p:nvPicPr>
            <p:cNvPr id="28" name="Picture 27">
              <a:extLst>
                <a:ext uri="{FF2B5EF4-FFF2-40B4-BE49-F238E27FC236}">
                  <a16:creationId xmlns:a16="http://schemas.microsoft.com/office/drawing/2014/main" id="{FE878A8E-1ACE-FCE4-F673-E8D91E512175}"/>
                </a:ext>
              </a:extLst>
            </p:cNvPr>
            <p:cNvPicPr>
              <a:picLocks noChangeAspect="1"/>
            </p:cNvPicPr>
            <p:nvPr/>
          </p:nvPicPr>
          <p:blipFill>
            <a:blip r:embed="rId6"/>
            <a:stretch>
              <a:fillRect/>
            </a:stretch>
          </p:blipFill>
          <p:spPr>
            <a:xfrm>
              <a:off x="8035965" y="595470"/>
              <a:ext cx="4110427" cy="3789801"/>
            </a:xfrm>
            <a:prstGeom prst="rect">
              <a:avLst/>
            </a:prstGeom>
            <a:ln>
              <a:solidFill>
                <a:srgbClr val="00144A"/>
              </a:solidFill>
            </a:ln>
          </p:spPr>
        </p:pic>
        <p:pic>
          <p:nvPicPr>
            <p:cNvPr id="30" name="Picture 29">
              <a:extLst>
                <a:ext uri="{FF2B5EF4-FFF2-40B4-BE49-F238E27FC236}">
                  <a16:creationId xmlns:a16="http://schemas.microsoft.com/office/drawing/2014/main" id="{E63A245C-216D-0190-D9BC-5C9791972B1F}"/>
                </a:ext>
              </a:extLst>
            </p:cNvPr>
            <p:cNvPicPr>
              <a:picLocks noChangeAspect="1"/>
            </p:cNvPicPr>
            <p:nvPr/>
          </p:nvPicPr>
          <p:blipFill>
            <a:blip r:embed="rId7"/>
            <a:stretch>
              <a:fillRect/>
            </a:stretch>
          </p:blipFill>
          <p:spPr>
            <a:xfrm>
              <a:off x="4671258" y="3995656"/>
              <a:ext cx="2948915" cy="1618402"/>
            </a:xfrm>
            <a:prstGeom prst="rect">
              <a:avLst/>
            </a:prstGeom>
            <a:ln>
              <a:solidFill>
                <a:srgbClr val="00144A"/>
              </a:solidFill>
            </a:ln>
          </p:spPr>
        </p:pic>
        <p:pic>
          <p:nvPicPr>
            <p:cNvPr id="32" name="Picture 31">
              <a:extLst>
                <a:ext uri="{FF2B5EF4-FFF2-40B4-BE49-F238E27FC236}">
                  <a16:creationId xmlns:a16="http://schemas.microsoft.com/office/drawing/2014/main" id="{B0367514-10E6-8825-28AB-2C71571E32AA}"/>
                </a:ext>
              </a:extLst>
            </p:cNvPr>
            <p:cNvPicPr>
              <a:picLocks noChangeAspect="1"/>
            </p:cNvPicPr>
            <p:nvPr/>
          </p:nvPicPr>
          <p:blipFill>
            <a:blip r:embed="rId8"/>
            <a:stretch>
              <a:fillRect/>
            </a:stretch>
          </p:blipFill>
          <p:spPr>
            <a:xfrm>
              <a:off x="8067722" y="5170881"/>
              <a:ext cx="2636137" cy="443177"/>
            </a:xfrm>
            <a:prstGeom prst="rect">
              <a:avLst/>
            </a:prstGeom>
            <a:ln>
              <a:solidFill>
                <a:srgbClr val="00144A"/>
              </a:solidFill>
            </a:ln>
          </p:spPr>
        </p:pic>
        <p:sp>
          <p:nvSpPr>
            <p:cNvPr id="4" name="Oval 3">
              <a:extLst>
                <a:ext uri="{FF2B5EF4-FFF2-40B4-BE49-F238E27FC236}">
                  <a16:creationId xmlns:a16="http://schemas.microsoft.com/office/drawing/2014/main" id="{39B142C6-067F-EE19-7316-416E9FE35FC0}"/>
                </a:ext>
              </a:extLst>
            </p:cNvPr>
            <p:cNvSpPr/>
            <p:nvPr/>
          </p:nvSpPr>
          <p:spPr bwMode="gray">
            <a:xfrm>
              <a:off x="5533907" y="821412"/>
              <a:ext cx="228600" cy="228600"/>
            </a:xfrm>
            <a:prstGeom prst="ellipse">
              <a:avLst/>
            </a:prstGeom>
            <a:solidFill>
              <a:srgbClr val="0070F2"/>
            </a:solidFill>
            <a:ln w="6350" algn="ctr">
              <a:solidFill>
                <a:srgbClr val="0070F2"/>
              </a:solidFill>
              <a:miter lim="800000"/>
              <a:headEnd/>
              <a:tailEnd/>
            </a:ln>
          </p:spPr>
          <p:txBody>
            <a:bodyPr lIns="89977" tIns="71981" rIns="89977" bIns="71981" rtlCol="0" anchor="ctr"/>
            <a:lstStyle/>
            <a:p>
              <a:pPr algn="ctr" fontAlgn="base">
                <a:spcBef>
                  <a:spcPct val="50000"/>
                </a:spcBef>
                <a:spcAft>
                  <a:spcPct val="0"/>
                </a:spcAft>
                <a:buClr>
                  <a:srgbClr val="F0AB00"/>
                </a:buClr>
                <a:buSzPct val="80000"/>
              </a:pPr>
              <a:r>
                <a:rPr lang="en-US" sz="1200" kern="0">
                  <a:solidFill>
                    <a:schemeClr val="bg1"/>
                  </a:solidFill>
                  <a:latin typeface="+mn-lt"/>
                  <a:ea typeface="Arial Unicode MS" pitchFamily="34" charset="-128"/>
                  <a:cs typeface="Arial Unicode MS" pitchFamily="34" charset="-128"/>
                </a:rPr>
                <a:t>1</a:t>
              </a:r>
            </a:p>
          </p:txBody>
        </p:sp>
        <p:sp>
          <p:nvSpPr>
            <p:cNvPr id="5" name="Oval 4">
              <a:extLst>
                <a:ext uri="{FF2B5EF4-FFF2-40B4-BE49-F238E27FC236}">
                  <a16:creationId xmlns:a16="http://schemas.microsoft.com/office/drawing/2014/main" id="{E568F5B5-D78A-4361-F9B8-8FAE6090260A}"/>
                </a:ext>
              </a:extLst>
            </p:cNvPr>
            <p:cNvSpPr/>
            <p:nvPr/>
          </p:nvSpPr>
          <p:spPr bwMode="gray">
            <a:xfrm>
              <a:off x="10235852" y="5965893"/>
              <a:ext cx="228600" cy="228600"/>
            </a:xfrm>
            <a:prstGeom prst="ellipse">
              <a:avLst/>
            </a:prstGeom>
            <a:solidFill>
              <a:srgbClr val="0070F2"/>
            </a:solidFill>
            <a:ln w="6350" algn="ctr">
              <a:solidFill>
                <a:srgbClr val="0070F2"/>
              </a:solidFill>
              <a:miter lim="800000"/>
              <a:headEnd/>
              <a:tailEnd/>
            </a:ln>
          </p:spPr>
          <p:txBody>
            <a:bodyPr lIns="89977" tIns="71981" rIns="89977" bIns="71981" rtlCol="0" anchor="ctr"/>
            <a:lstStyle/>
            <a:p>
              <a:pPr algn="ctr" fontAlgn="base">
                <a:spcBef>
                  <a:spcPct val="50000"/>
                </a:spcBef>
                <a:spcAft>
                  <a:spcPct val="0"/>
                </a:spcAft>
                <a:buClr>
                  <a:srgbClr val="F0AB00"/>
                </a:buClr>
                <a:buSzPct val="80000"/>
              </a:pPr>
              <a:r>
                <a:rPr lang="en-US" sz="1200" kern="0">
                  <a:solidFill>
                    <a:schemeClr val="bg1"/>
                  </a:solidFill>
                  <a:latin typeface="+mn-lt"/>
                  <a:ea typeface="Arial Unicode MS" pitchFamily="34" charset="-128"/>
                  <a:cs typeface="Arial Unicode MS" pitchFamily="34" charset="-128"/>
                </a:rPr>
                <a:t>2</a:t>
              </a:r>
            </a:p>
          </p:txBody>
        </p:sp>
        <p:sp>
          <p:nvSpPr>
            <p:cNvPr id="6" name="Oval 5">
              <a:extLst>
                <a:ext uri="{FF2B5EF4-FFF2-40B4-BE49-F238E27FC236}">
                  <a16:creationId xmlns:a16="http://schemas.microsoft.com/office/drawing/2014/main" id="{974DFF46-649F-1C24-4F7F-454BD01EF4E5}"/>
                </a:ext>
              </a:extLst>
            </p:cNvPr>
            <p:cNvSpPr/>
            <p:nvPr/>
          </p:nvSpPr>
          <p:spPr bwMode="gray">
            <a:xfrm>
              <a:off x="7391573" y="3429000"/>
              <a:ext cx="228600" cy="228600"/>
            </a:xfrm>
            <a:prstGeom prst="ellipse">
              <a:avLst/>
            </a:prstGeom>
            <a:solidFill>
              <a:srgbClr val="0070F2"/>
            </a:solidFill>
            <a:ln w="6350" algn="ctr">
              <a:solidFill>
                <a:srgbClr val="0070F2"/>
              </a:solidFill>
              <a:miter lim="800000"/>
              <a:headEnd/>
              <a:tailEnd/>
            </a:ln>
          </p:spPr>
          <p:txBody>
            <a:bodyPr lIns="89977" tIns="71981" rIns="89977" bIns="71981" rtlCol="0" anchor="ctr"/>
            <a:lstStyle/>
            <a:p>
              <a:pPr algn="ctr" fontAlgn="base">
                <a:spcBef>
                  <a:spcPct val="50000"/>
                </a:spcBef>
                <a:spcAft>
                  <a:spcPct val="0"/>
                </a:spcAft>
                <a:buClr>
                  <a:srgbClr val="F0AB00"/>
                </a:buClr>
                <a:buSzPct val="80000"/>
              </a:pPr>
              <a:r>
                <a:rPr lang="en-US" sz="1200" kern="0">
                  <a:solidFill>
                    <a:schemeClr val="bg1"/>
                  </a:solidFill>
                  <a:latin typeface="+mn-lt"/>
                  <a:ea typeface="Arial Unicode MS" pitchFamily="34" charset="-128"/>
                  <a:cs typeface="Arial Unicode MS" pitchFamily="34" charset="-128"/>
                </a:rPr>
                <a:t>3</a:t>
              </a:r>
            </a:p>
          </p:txBody>
        </p:sp>
        <p:sp>
          <p:nvSpPr>
            <p:cNvPr id="7" name="Oval 6">
              <a:extLst>
                <a:ext uri="{FF2B5EF4-FFF2-40B4-BE49-F238E27FC236}">
                  <a16:creationId xmlns:a16="http://schemas.microsoft.com/office/drawing/2014/main" id="{DC695E8E-D50F-47D4-9EA8-249142A599C2}"/>
                </a:ext>
              </a:extLst>
            </p:cNvPr>
            <p:cNvSpPr/>
            <p:nvPr/>
          </p:nvSpPr>
          <p:spPr bwMode="gray">
            <a:xfrm>
              <a:off x="10703859" y="362109"/>
              <a:ext cx="228600" cy="228600"/>
            </a:xfrm>
            <a:prstGeom prst="ellipse">
              <a:avLst/>
            </a:prstGeom>
            <a:solidFill>
              <a:srgbClr val="0070F2"/>
            </a:solidFill>
            <a:ln w="6350" algn="ctr">
              <a:solidFill>
                <a:srgbClr val="0070F2"/>
              </a:solidFill>
              <a:miter lim="800000"/>
              <a:headEnd/>
              <a:tailEnd/>
            </a:ln>
          </p:spPr>
          <p:txBody>
            <a:bodyPr lIns="89977" tIns="71981" rIns="89977" bIns="71981" rtlCol="0" anchor="ctr"/>
            <a:lstStyle/>
            <a:p>
              <a:pPr algn="ctr" fontAlgn="base">
                <a:spcBef>
                  <a:spcPct val="50000"/>
                </a:spcBef>
                <a:spcAft>
                  <a:spcPct val="0"/>
                </a:spcAft>
                <a:buClr>
                  <a:srgbClr val="F0AB00"/>
                </a:buClr>
                <a:buSzPct val="80000"/>
              </a:pPr>
              <a:r>
                <a:rPr lang="en-US" sz="1200" kern="0">
                  <a:solidFill>
                    <a:schemeClr val="bg1"/>
                  </a:solidFill>
                  <a:latin typeface="+mn-lt"/>
                  <a:ea typeface="Arial Unicode MS" pitchFamily="34" charset="-128"/>
                  <a:cs typeface="Arial Unicode MS" pitchFamily="34" charset="-128"/>
                </a:rPr>
                <a:t>4</a:t>
              </a:r>
            </a:p>
          </p:txBody>
        </p:sp>
        <p:sp>
          <p:nvSpPr>
            <p:cNvPr id="8" name="Oval 7">
              <a:extLst>
                <a:ext uri="{FF2B5EF4-FFF2-40B4-BE49-F238E27FC236}">
                  <a16:creationId xmlns:a16="http://schemas.microsoft.com/office/drawing/2014/main" id="{94BDC489-3595-1249-3BD3-F3873A8D0016}"/>
                </a:ext>
              </a:extLst>
            </p:cNvPr>
            <p:cNvSpPr/>
            <p:nvPr/>
          </p:nvSpPr>
          <p:spPr bwMode="gray">
            <a:xfrm>
              <a:off x="5960997" y="5161358"/>
              <a:ext cx="228600" cy="228600"/>
            </a:xfrm>
            <a:prstGeom prst="ellipse">
              <a:avLst/>
            </a:prstGeom>
            <a:solidFill>
              <a:srgbClr val="0070F2"/>
            </a:solidFill>
            <a:ln w="6350" algn="ctr">
              <a:solidFill>
                <a:srgbClr val="0070F2"/>
              </a:solidFill>
              <a:miter lim="800000"/>
              <a:headEnd/>
              <a:tailEnd/>
            </a:ln>
          </p:spPr>
          <p:txBody>
            <a:bodyPr lIns="89977" tIns="71981" rIns="89977" bIns="71981" rtlCol="0" anchor="ctr"/>
            <a:lstStyle/>
            <a:p>
              <a:pPr algn="ctr" fontAlgn="base">
                <a:spcBef>
                  <a:spcPct val="50000"/>
                </a:spcBef>
                <a:spcAft>
                  <a:spcPct val="0"/>
                </a:spcAft>
                <a:buClr>
                  <a:srgbClr val="F0AB00"/>
                </a:buClr>
                <a:buSzPct val="80000"/>
              </a:pPr>
              <a:r>
                <a:rPr lang="en-US" sz="1200" kern="0">
                  <a:solidFill>
                    <a:schemeClr val="bg1"/>
                  </a:solidFill>
                  <a:latin typeface="+mn-lt"/>
                  <a:ea typeface="Arial Unicode MS" pitchFamily="34" charset="-128"/>
                  <a:cs typeface="Arial Unicode MS" pitchFamily="34" charset="-128"/>
                </a:rPr>
                <a:t>5</a:t>
              </a:r>
            </a:p>
          </p:txBody>
        </p:sp>
        <p:sp>
          <p:nvSpPr>
            <p:cNvPr id="9" name="Oval 8">
              <a:extLst>
                <a:ext uri="{FF2B5EF4-FFF2-40B4-BE49-F238E27FC236}">
                  <a16:creationId xmlns:a16="http://schemas.microsoft.com/office/drawing/2014/main" id="{289CD5BC-ABE3-E32E-28CE-F84B881D28F8}"/>
                </a:ext>
              </a:extLst>
            </p:cNvPr>
            <p:cNvSpPr/>
            <p:nvPr/>
          </p:nvSpPr>
          <p:spPr bwMode="gray">
            <a:xfrm>
              <a:off x="9770186" y="4932758"/>
              <a:ext cx="228600" cy="228600"/>
            </a:xfrm>
            <a:prstGeom prst="ellipse">
              <a:avLst/>
            </a:prstGeom>
            <a:solidFill>
              <a:srgbClr val="0070F2"/>
            </a:solidFill>
            <a:ln w="6350" algn="ctr">
              <a:solidFill>
                <a:srgbClr val="0070F2"/>
              </a:solidFill>
              <a:miter lim="800000"/>
              <a:headEnd/>
              <a:tailEnd/>
            </a:ln>
          </p:spPr>
          <p:txBody>
            <a:bodyPr lIns="89977" tIns="71981" rIns="89977" bIns="71981" rtlCol="0" anchor="ctr"/>
            <a:lstStyle/>
            <a:p>
              <a:pPr algn="ctr" fontAlgn="base">
                <a:spcBef>
                  <a:spcPct val="50000"/>
                </a:spcBef>
                <a:spcAft>
                  <a:spcPct val="0"/>
                </a:spcAft>
                <a:buClr>
                  <a:srgbClr val="F0AB00"/>
                </a:buClr>
                <a:buSzPct val="80000"/>
              </a:pPr>
              <a:r>
                <a:rPr lang="en-US" sz="1200" kern="0">
                  <a:solidFill>
                    <a:schemeClr val="bg1"/>
                  </a:solidFill>
                  <a:latin typeface="+mn-lt"/>
                  <a:ea typeface="Arial Unicode MS" pitchFamily="34" charset="-128"/>
                  <a:cs typeface="Arial Unicode MS" pitchFamily="34" charset="-128"/>
                </a:rPr>
                <a:t>6</a:t>
              </a:r>
            </a:p>
          </p:txBody>
        </p:sp>
        <p:sp>
          <p:nvSpPr>
            <p:cNvPr id="10" name="Oval 9">
              <a:extLst>
                <a:ext uri="{FF2B5EF4-FFF2-40B4-BE49-F238E27FC236}">
                  <a16:creationId xmlns:a16="http://schemas.microsoft.com/office/drawing/2014/main" id="{D30E1D8E-7E00-D6E8-8596-614DFA1E38BE}"/>
                </a:ext>
              </a:extLst>
            </p:cNvPr>
            <p:cNvSpPr/>
            <p:nvPr/>
          </p:nvSpPr>
          <p:spPr bwMode="gray">
            <a:xfrm>
              <a:off x="6743352" y="5965893"/>
              <a:ext cx="228600" cy="228600"/>
            </a:xfrm>
            <a:prstGeom prst="ellipse">
              <a:avLst/>
            </a:prstGeom>
            <a:solidFill>
              <a:srgbClr val="0070F2"/>
            </a:solidFill>
            <a:ln w="6350" algn="ctr">
              <a:solidFill>
                <a:srgbClr val="0070F2"/>
              </a:solidFill>
              <a:miter lim="800000"/>
              <a:headEnd/>
              <a:tailEnd/>
            </a:ln>
          </p:spPr>
          <p:txBody>
            <a:bodyPr lIns="89977" tIns="71981" rIns="89977" bIns="71981" rtlCol="0" anchor="ctr"/>
            <a:lstStyle/>
            <a:p>
              <a:pPr algn="ctr" fontAlgn="base">
                <a:spcBef>
                  <a:spcPct val="50000"/>
                </a:spcBef>
                <a:spcAft>
                  <a:spcPct val="0"/>
                </a:spcAft>
                <a:buClr>
                  <a:srgbClr val="F0AB00"/>
                </a:buClr>
                <a:buSzPct val="80000"/>
              </a:pPr>
              <a:r>
                <a:rPr lang="en-US" sz="1200" kern="0">
                  <a:solidFill>
                    <a:schemeClr val="bg1"/>
                  </a:solidFill>
                  <a:latin typeface="+mn-lt"/>
                  <a:ea typeface="Arial Unicode MS" pitchFamily="34" charset="-128"/>
                  <a:cs typeface="Arial Unicode MS" pitchFamily="34" charset="-128"/>
                </a:rPr>
                <a:t>7</a:t>
              </a:r>
            </a:p>
          </p:txBody>
        </p:sp>
      </p:grpSp>
    </p:spTree>
    <p:extLst>
      <p:ext uri="{BB962C8B-B14F-4D97-AF65-F5344CB8AC3E}">
        <p14:creationId xmlns:p14="http://schemas.microsoft.com/office/powerpoint/2010/main" val="2918391415"/>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33CAE25D-CA97-4268-9FF5-25D90C432F7D}"/>
              </a:ext>
            </a:extLst>
          </p:cNvPr>
          <p:cNvSpPr>
            <a:spLocks noGrp="1"/>
          </p:cNvSpPr>
          <p:nvPr>
            <p:ph type="body" sz="quarter" idx="10"/>
          </p:nvPr>
        </p:nvSpPr>
        <p:spPr>
          <a:xfrm>
            <a:off x="505327" y="1428785"/>
            <a:ext cx="8986145" cy="4255812"/>
          </a:xfrm>
        </p:spPr>
        <p:txBody>
          <a:bodyPr>
            <a:normAutofit/>
          </a:bodyPr>
          <a:lstStyle/>
          <a:p>
            <a:pPr marL="342797" indent="-342797">
              <a:lnSpc>
                <a:spcPts val="1699"/>
              </a:lnSpc>
              <a:spcBef>
                <a:spcPts val="0"/>
              </a:spcBef>
              <a:spcAft>
                <a:spcPts val="600"/>
              </a:spcAft>
              <a:buClr>
                <a:srgbClr val="0070F2"/>
              </a:buClr>
              <a:buSzPct val="100000"/>
              <a:buFont typeface="+mj-lt"/>
              <a:buAutoNum type="arabicPeriod"/>
            </a:pPr>
            <a:r>
              <a:rPr lang="en-US" sz="1400" dirty="0"/>
              <a:t>Your customer may apply specific rules on each order, with a limitation in terms of quantity and date adjustment.</a:t>
            </a:r>
          </a:p>
          <a:p>
            <a:pPr marL="799860" lvl="1" indent="-342797">
              <a:lnSpc>
                <a:spcPts val="1699"/>
              </a:lnSpc>
              <a:spcBef>
                <a:spcPts val="0"/>
              </a:spcBef>
              <a:spcAft>
                <a:spcPts val="600"/>
              </a:spcAft>
              <a:buClr>
                <a:srgbClr val="0070F2"/>
              </a:buClr>
              <a:buSzPct val="120000"/>
            </a:pPr>
            <a:r>
              <a:rPr lang="en-US" sz="1400" dirty="0"/>
              <a:t>Suppliers can always notify about a quantity </a:t>
            </a:r>
            <a:r>
              <a:rPr lang="en-US" sz="1400" b="1" dirty="0"/>
              <a:t>under the requested quantity, and split the quantity into multiple ship notices </a:t>
            </a:r>
            <a:r>
              <a:rPr lang="en-US" sz="1400" dirty="0"/>
              <a:t>announcing the different delivery dates.</a:t>
            </a:r>
          </a:p>
          <a:p>
            <a:pPr marL="799860" lvl="1" indent="-342797">
              <a:lnSpc>
                <a:spcPts val="1699"/>
              </a:lnSpc>
              <a:spcBef>
                <a:spcPts val="0"/>
              </a:spcBef>
              <a:spcAft>
                <a:spcPts val="600"/>
              </a:spcAft>
              <a:buClr>
                <a:srgbClr val="0070F2"/>
              </a:buClr>
              <a:buSzPct val="120000"/>
            </a:pPr>
            <a:r>
              <a:rPr lang="en-US" sz="1400" dirty="0"/>
              <a:t>Depending on each purchase order, it may be possible to notify </a:t>
            </a:r>
            <a:r>
              <a:rPr lang="en-US" sz="1400" b="1" dirty="0"/>
              <a:t>above the requested quantity </a:t>
            </a:r>
            <a:r>
              <a:rPr lang="en-US" sz="1400" dirty="0"/>
              <a:t>(over-delivery), based on negotiated tolerance with the customer. Quantity split by delivery date is still possible.</a:t>
            </a:r>
          </a:p>
          <a:p>
            <a:pPr marL="342797" indent="-342797">
              <a:lnSpc>
                <a:spcPts val="1699"/>
              </a:lnSpc>
              <a:spcBef>
                <a:spcPts val="0"/>
              </a:spcBef>
              <a:spcAft>
                <a:spcPts val="600"/>
              </a:spcAft>
              <a:buClr>
                <a:srgbClr val="0070F2"/>
              </a:buClr>
              <a:buSzPct val="100000"/>
              <a:buFont typeface="+mj-lt"/>
              <a:buAutoNum type="arabicPeriod"/>
            </a:pPr>
            <a:r>
              <a:rPr lang="en-US" sz="1400" dirty="0"/>
              <a:t>In case your modifications are not allowed, you will see an error message.</a:t>
            </a:r>
          </a:p>
          <a:p>
            <a:pPr marL="342797" indent="-342797">
              <a:lnSpc>
                <a:spcPts val="1699"/>
              </a:lnSpc>
              <a:spcBef>
                <a:spcPts val="0"/>
              </a:spcBef>
              <a:spcAft>
                <a:spcPts val="600"/>
              </a:spcAft>
              <a:buClr>
                <a:srgbClr val="0070F2"/>
              </a:buClr>
              <a:buSzPct val="100000"/>
              <a:buFont typeface="+mj-lt"/>
              <a:buAutoNum type="arabicPeriod"/>
            </a:pPr>
            <a:r>
              <a:rPr lang="en-US" sz="1400" dirty="0"/>
              <a:t>Your customer may set how many days early or late a ship-notice delivery date can be from the delivery date requested in an order or release. If during ship-notice validation this feature identifies a ship-notice delivery date that is outside the allowed tolerance, it prevents submission of the ship notice. </a:t>
            </a:r>
          </a:p>
        </p:txBody>
      </p:sp>
      <p:sp>
        <p:nvSpPr>
          <p:cNvPr id="2" name="Title 1">
            <a:extLst>
              <a:ext uri="{FF2B5EF4-FFF2-40B4-BE49-F238E27FC236}">
                <a16:creationId xmlns:a16="http://schemas.microsoft.com/office/drawing/2014/main" id="{9B7A4009-E04E-4D11-9D1C-F68F489BA103}"/>
              </a:ext>
            </a:extLst>
          </p:cNvPr>
          <p:cNvSpPr>
            <a:spLocks noGrp="1"/>
          </p:cNvSpPr>
          <p:nvPr>
            <p:ph type="title"/>
          </p:nvPr>
        </p:nvSpPr>
        <p:spPr>
          <a:xfrm>
            <a:off x="505326" y="504761"/>
            <a:ext cx="11180652" cy="738664"/>
          </a:xfrm>
        </p:spPr>
        <p:txBody>
          <a:bodyPr/>
          <a:lstStyle/>
          <a:p>
            <a:r>
              <a:rPr lang="en-US" sz="2400" dirty="0">
                <a:highlight>
                  <a:srgbClr val="FFFF00"/>
                </a:highlight>
              </a:rPr>
              <a:t>Advanced Shipping Notification</a:t>
            </a:r>
            <a:br>
              <a:rPr lang="en-US" sz="2400" dirty="0">
                <a:highlight>
                  <a:srgbClr val="FFFF00"/>
                </a:highlight>
              </a:rPr>
            </a:br>
            <a:r>
              <a:rPr lang="en-US" sz="2400" dirty="0">
                <a:solidFill>
                  <a:srgbClr val="0070F2"/>
                </a:solidFill>
                <a:highlight>
                  <a:srgbClr val="FFFF00"/>
                </a:highlight>
              </a:rPr>
              <a:t>Tolerances</a:t>
            </a:r>
          </a:p>
        </p:txBody>
      </p:sp>
    </p:spTree>
    <p:extLst>
      <p:ext uri="{BB962C8B-B14F-4D97-AF65-F5344CB8AC3E}">
        <p14:creationId xmlns:p14="http://schemas.microsoft.com/office/powerpoint/2010/main" val="319776394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9BC1BE0-5C88-DB62-1CE2-9E077660107A}"/>
              </a:ext>
            </a:extLst>
          </p:cNvPr>
          <p:cNvSpPr>
            <a:spLocks noGrp="1"/>
          </p:cNvSpPr>
          <p:nvPr>
            <p:ph type="title"/>
          </p:nvPr>
        </p:nvSpPr>
        <p:spPr/>
        <p:txBody>
          <a:bodyPr>
            <a:noAutofit/>
          </a:bodyPr>
          <a:lstStyle/>
          <a:p>
            <a:r>
              <a:rPr lang="en-US"/>
              <a:t>Purchase Order Collaboration Workflow </a:t>
            </a:r>
            <a:endParaRPr lang="en-US" sz="2400">
              <a:latin typeface="72 Brand Medium" panose="020B0604030603020204" pitchFamily="34" charset="0"/>
            </a:endParaRPr>
          </a:p>
        </p:txBody>
      </p:sp>
      <p:sp>
        <p:nvSpPr>
          <p:cNvPr id="4" name="Right Arrow 38">
            <a:extLst>
              <a:ext uri="{FF2B5EF4-FFF2-40B4-BE49-F238E27FC236}">
                <a16:creationId xmlns:a16="http://schemas.microsoft.com/office/drawing/2014/main" id="{2C1540FC-86B4-F398-6174-DFBC79ECD05F}"/>
              </a:ext>
            </a:extLst>
          </p:cNvPr>
          <p:cNvSpPr/>
          <p:nvPr/>
        </p:nvSpPr>
        <p:spPr bwMode="gray">
          <a:xfrm>
            <a:off x="1755150" y="2162073"/>
            <a:ext cx="2283686" cy="425491"/>
          </a:xfrm>
          <a:prstGeom prst="rightArrow">
            <a:avLst>
              <a:gd name="adj1" fmla="val 100000"/>
              <a:gd name="adj2" fmla="val 50000"/>
            </a:avLst>
          </a:prstGeom>
          <a:solidFill>
            <a:srgbClr val="D1EFFF"/>
          </a:solidFill>
          <a:ln w="6350" cap="flat" cmpd="sng" algn="ctr">
            <a:solidFill>
              <a:srgbClr val="D1EFFF"/>
            </a:solidFill>
            <a:prstDash val="solid"/>
            <a:miter lim="800000"/>
            <a:headEnd type="none" w="med" len="med"/>
            <a:tailEnd type="none" w="med" len="med"/>
          </a:ln>
        </p:spPr>
        <p:txBody>
          <a:bodyPr lIns="0" tIns="63942" rIns="0" bIns="45674" rtlCol="0" anchor="ctr"/>
          <a:lstStyle/>
          <a:p>
            <a:pPr algn="ctr" defTabSz="912919">
              <a:lnSpc>
                <a:spcPct val="85000"/>
              </a:lnSpc>
              <a:buClr>
                <a:srgbClr val="F0AB00"/>
              </a:buClr>
              <a:buSzPct val="80000"/>
              <a:defRPr/>
            </a:pPr>
            <a:r>
              <a:rPr lang="en-US" sz="1200" kern="0">
                <a:latin typeface="+mn-lt"/>
                <a:ea typeface="Arial Unicode MS" pitchFamily="34" charset="-128"/>
                <a:cs typeface="Arial Unicode MS" pitchFamily="34" charset="-128"/>
              </a:rPr>
              <a:t>   Purchase Order (PO)</a:t>
            </a:r>
          </a:p>
        </p:txBody>
      </p:sp>
      <p:sp>
        <p:nvSpPr>
          <p:cNvPr id="5" name="Right Arrow 41">
            <a:extLst>
              <a:ext uri="{FF2B5EF4-FFF2-40B4-BE49-F238E27FC236}">
                <a16:creationId xmlns:a16="http://schemas.microsoft.com/office/drawing/2014/main" id="{AEEA03F8-EEB8-8175-9F23-6481473ADE8B}"/>
              </a:ext>
            </a:extLst>
          </p:cNvPr>
          <p:cNvSpPr/>
          <p:nvPr/>
        </p:nvSpPr>
        <p:spPr bwMode="gray">
          <a:xfrm>
            <a:off x="1759732" y="4271444"/>
            <a:ext cx="2283686" cy="425491"/>
          </a:xfrm>
          <a:prstGeom prst="rightArrow">
            <a:avLst>
              <a:gd name="adj1" fmla="val 100000"/>
              <a:gd name="adj2" fmla="val 50000"/>
            </a:avLst>
          </a:prstGeom>
          <a:solidFill>
            <a:srgbClr val="D1EFFF"/>
          </a:solidFill>
          <a:ln w="9525" cap="flat" cmpd="sng" algn="ctr">
            <a:solidFill>
              <a:srgbClr val="D1EFFF"/>
            </a:solidFill>
            <a:prstDash val="solid"/>
            <a:miter lim="800000"/>
            <a:headEnd type="none" w="med" len="med"/>
            <a:tailEnd type="none" w="med" len="med"/>
          </a:ln>
        </p:spPr>
        <p:txBody>
          <a:bodyPr lIns="0" tIns="63942" rIns="0" bIns="45674" rtlCol="0" anchor="ctr"/>
          <a:lstStyle/>
          <a:p>
            <a:pPr algn="ctr" defTabSz="912919">
              <a:lnSpc>
                <a:spcPct val="85000"/>
              </a:lnSpc>
              <a:buClr>
                <a:srgbClr val="F0AB00"/>
              </a:buClr>
              <a:buSzPct val="80000"/>
              <a:defRPr/>
            </a:pPr>
            <a:r>
              <a:rPr lang="en-US" sz="1200" kern="0">
                <a:latin typeface="+mn-lt"/>
                <a:ea typeface="Arial Unicode MS" pitchFamily="34" charset="-128"/>
                <a:cs typeface="Arial Unicode MS" pitchFamily="34" charset="-128"/>
              </a:rPr>
              <a:t>Goods Receipt (GR)</a:t>
            </a:r>
          </a:p>
        </p:txBody>
      </p:sp>
      <p:sp>
        <p:nvSpPr>
          <p:cNvPr id="6" name="Right Arrow 20">
            <a:extLst>
              <a:ext uri="{FF2B5EF4-FFF2-40B4-BE49-F238E27FC236}">
                <a16:creationId xmlns:a16="http://schemas.microsoft.com/office/drawing/2014/main" id="{A81DF257-B275-484C-3C03-9153E15AE4BE}"/>
              </a:ext>
            </a:extLst>
          </p:cNvPr>
          <p:cNvSpPr/>
          <p:nvPr/>
        </p:nvSpPr>
        <p:spPr bwMode="gray">
          <a:xfrm flipH="1">
            <a:off x="7977760" y="2374819"/>
            <a:ext cx="2432357" cy="425491"/>
          </a:xfrm>
          <a:prstGeom prst="rightArrow">
            <a:avLst>
              <a:gd name="adj1" fmla="val 100000"/>
              <a:gd name="adj2" fmla="val 50000"/>
            </a:avLst>
          </a:prstGeom>
          <a:solidFill>
            <a:srgbClr val="0070F2"/>
          </a:solidFill>
          <a:ln w="9525" cap="flat" cmpd="sng" algn="ctr">
            <a:noFill/>
            <a:prstDash val="solid"/>
            <a:miter lim="800000"/>
            <a:headEnd type="none" w="med" len="med"/>
            <a:tailEnd type="none" w="med" len="med"/>
          </a:ln>
        </p:spPr>
        <p:txBody>
          <a:bodyPr lIns="0" tIns="63942" rIns="0" bIns="45674" rtlCol="0" anchor="ctr"/>
          <a:lstStyle/>
          <a:p>
            <a:pPr algn="ctr" defTabSz="684554">
              <a:lnSpc>
                <a:spcPct val="85000"/>
              </a:lnSpc>
              <a:buClr>
                <a:srgbClr val="F0AB00"/>
              </a:buClr>
              <a:buSzPct val="80000"/>
              <a:defRPr/>
            </a:pPr>
            <a:r>
              <a:rPr lang="en-US" sz="1200" kern="0">
                <a:solidFill>
                  <a:schemeClr val="bg1"/>
                </a:solidFill>
                <a:latin typeface="+mn-lt"/>
                <a:ea typeface="Arial Unicode MS" pitchFamily="34" charset="-128"/>
                <a:cs typeface="Arial Unicode MS" pitchFamily="34" charset="-128"/>
              </a:rPr>
              <a:t>Order Confirmation (OC)</a:t>
            </a:r>
          </a:p>
        </p:txBody>
      </p:sp>
      <p:sp>
        <p:nvSpPr>
          <p:cNvPr id="7" name="Right Arrow 20">
            <a:extLst>
              <a:ext uri="{FF2B5EF4-FFF2-40B4-BE49-F238E27FC236}">
                <a16:creationId xmlns:a16="http://schemas.microsoft.com/office/drawing/2014/main" id="{C9FE78C6-C5DF-03EB-EFF6-3BD072513567}"/>
              </a:ext>
            </a:extLst>
          </p:cNvPr>
          <p:cNvSpPr/>
          <p:nvPr/>
        </p:nvSpPr>
        <p:spPr bwMode="gray">
          <a:xfrm flipH="1">
            <a:off x="7977643" y="3674004"/>
            <a:ext cx="2432472" cy="646013"/>
          </a:xfrm>
          <a:prstGeom prst="rightArrow">
            <a:avLst>
              <a:gd name="adj1" fmla="val 100000"/>
              <a:gd name="adj2" fmla="val 50000"/>
            </a:avLst>
          </a:prstGeom>
          <a:solidFill>
            <a:srgbClr val="0070F2"/>
          </a:solidFill>
          <a:ln w="9525" cap="flat" cmpd="sng" algn="ctr">
            <a:noFill/>
            <a:prstDash val="solid"/>
            <a:miter lim="800000"/>
            <a:headEnd type="none" w="med" len="med"/>
            <a:tailEnd type="none" w="med" len="med"/>
          </a:ln>
        </p:spPr>
        <p:txBody>
          <a:bodyPr lIns="0" tIns="63942" rIns="0" bIns="45674" rtlCol="0" anchor="ctr"/>
          <a:lstStyle/>
          <a:p>
            <a:pPr algn="ctr" defTabSz="684554">
              <a:lnSpc>
                <a:spcPct val="85000"/>
              </a:lnSpc>
              <a:buClr>
                <a:srgbClr val="F0AB00"/>
              </a:buClr>
              <a:buSzPct val="80000"/>
              <a:defRPr/>
            </a:pPr>
            <a:r>
              <a:rPr lang="en-US" sz="1200" kern="0">
                <a:solidFill>
                  <a:schemeClr val="bg1"/>
                </a:solidFill>
                <a:latin typeface="+mn-lt"/>
                <a:ea typeface="Arial Unicode MS" pitchFamily="34" charset="-128"/>
                <a:cs typeface="Arial Unicode MS" pitchFamily="34" charset="-128"/>
              </a:rPr>
              <a:t>Advanced Shipping Notice (ASN)</a:t>
            </a:r>
          </a:p>
        </p:txBody>
      </p:sp>
      <p:sp>
        <p:nvSpPr>
          <p:cNvPr id="8" name="TextBox 7">
            <a:extLst>
              <a:ext uri="{FF2B5EF4-FFF2-40B4-BE49-F238E27FC236}">
                <a16:creationId xmlns:a16="http://schemas.microsoft.com/office/drawing/2014/main" id="{E081BF48-9502-F110-FD7C-B2998CF2305B}"/>
              </a:ext>
            </a:extLst>
          </p:cNvPr>
          <p:cNvSpPr txBox="1"/>
          <p:nvPr/>
        </p:nvSpPr>
        <p:spPr>
          <a:xfrm>
            <a:off x="1759732" y="1330939"/>
            <a:ext cx="2284215" cy="230832"/>
          </a:xfrm>
          <a:prstGeom prst="rect">
            <a:avLst/>
          </a:prstGeom>
          <a:noFill/>
        </p:spPr>
        <p:txBody>
          <a:bodyPr wrap="square" lIns="0" tIns="0" rIns="0" bIns="0" rtlCol="0">
            <a:spAutoFit/>
          </a:bodyPr>
          <a:lstStyle/>
          <a:p>
            <a:pPr algn="ctr">
              <a:spcBef>
                <a:spcPts val="600"/>
              </a:spcBef>
              <a:buClr>
                <a:srgbClr val="F0AB00"/>
              </a:buClr>
              <a:buSzPct val="80000"/>
            </a:pPr>
            <a:r>
              <a:rPr lang="en-US" sz="1500" b="1">
                <a:latin typeface="72 Brand" panose="020B0504030603020204" pitchFamily="34" charset="0"/>
              </a:rPr>
              <a:t>Customer</a:t>
            </a:r>
          </a:p>
        </p:txBody>
      </p:sp>
      <p:sp>
        <p:nvSpPr>
          <p:cNvPr id="9" name="TextBox 8">
            <a:extLst>
              <a:ext uri="{FF2B5EF4-FFF2-40B4-BE49-F238E27FC236}">
                <a16:creationId xmlns:a16="http://schemas.microsoft.com/office/drawing/2014/main" id="{5B5B1C2F-8E49-7CA7-C56E-4DB0CDBD3675}"/>
              </a:ext>
            </a:extLst>
          </p:cNvPr>
          <p:cNvSpPr txBox="1"/>
          <p:nvPr/>
        </p:nvSpPr>
        <p:spPr>
          <a:xfrm>
            <a:off x="7977643" y="1330939"/>
            <a:ext cx="2659225" cy="461665"/>
          </a:xfrm>
          <a:prstGeom prst="rect">
            <a:avLst/>
          </a:prstGeom>
          <a:noFill/>
        </p:spPr>
        <p:txBody>
          <a:bodyPr wrap="square" lIns="0" tIns="0" rIns="0" bIns="0" rtlCol="0">
            <a:spAutoFit/>
          </a:bodyPr>
          <a:lstStyle/>
          <a:p>
            <a:pPr algn="ctr">
              <a:spcBef>
                <a:spcPts val="600"/>
              </a:spcBef>
              <a:buClr>
                <a:srgbClr val="F0AB00"/>
              </a:buClr>
              <a:buSzPct val="80000"/>
            </a:pPr>
            <a:r>
              <a:rPr lang="en-US" sz="1500" b="1">
                <a:latin typeface="72 Brand" panose="020B0504030603020204" pitchFamily="34" charset="0"/>
              </a:rPr>
              <a:t>Service Supplier, Field Engineer/Contractor</a:t>
            </a:r>
          </a:p>
        </p:txBody>
      </p:sp>
      <p:sp>
        <p:nvSpPr>
          <p:cNvPr id="22" name="Right Arrow 112">
            <a:extLst>
              <a:ext uri="{FF2B5EF4-FFF2-40B4-BE49-F238E27FC236}">
                <a16:creationId xmlns:a16="http://schemas.microsoft.com/office/drawing/2014/main" id="{1F8C2FF6-C7AC-CE65-CDBB-E40C6C88C8A5}"/>
              </a:ext>
            </a:extLst>
          </p:cNvPr>
          <p:cNvSpPr/>
          <p:nvPr/>
        </p:nvSpPr>
        <p:spPr bwMode="gray">
          <a:xfrm>
            <a:off x="1760183" y="5358231"/>
            <a:ext cx="2283235" cy="404597"/>
          </a:xfrm>
          <a:prstGeom prst="rightArrow">
            <a:avLst>
              <a:gd name="adj1" fmla="val 100000"/>
              <a:gd name="adj2" fmla="val 50000"/>
            </a:avLst>
          </a:prstGeom>
          <a:solidFill>
            <a:srgbClr val="D1EFFF"/>
          </a:solidFill>
          <a:ln w="9525" cap="flat" cmpd="sng" algn="ctr">
            <a:solidFill>
              <a:srgbClr val="D1EFFF"/>
            </a:solidFill>
            <a:prstDash val="solid"/>
            <a:miter lim="800000"/>
            <a:headEnd type="none" w="med" len="med"/>
            <a:tailEnd type="none" w="med" len="med"/>
          </a:ln>
        </p:spPr>
        <p:txBody>
          <a:bodyPr lIns="0" tIns="63942" rIns="0" bIns="45674" rtlCol="0" anchor="ctr"/>
          <a:lstStyle/>
          <a:p>
            <a:pPr algn="ctr" defTabSz="912919">
              <a:lnSpc>
                <a:spcPct val="85000"/>
              </a:lnSpc>
              <a:buClr>
                <a:srgbClr val="F0AB00"/>
              </a:buClr>
              <a:buSzPct val="80000"/>
              <a:defRPr/>
            </a:pPr>
            <a:r>
              <a:rPr lang="en-US" sz="1200" kern="0">
                <a:latin typeface="+mn-lt"/>
                <a:ea typeface="Arial Unicode MS" pitchFamily="34" charset="-128"/>
                <a:cs typeface="Arial Unicode MS" pitchFamily="34" charset="-128"/>
              </a:rPr>
              <a:t>  Payment Advice </a:t>
            </a:r>
          </a:p>
        </p:txBody>
      </p:sp>
      <p:sp>
        <p:nvSpPr>
          <p:cNvPr id="23" name="Right Arrow 20">
            <a:extLst>
              <a:ext uri="{FF2B5EF4-FFF2-40B4-BE49-F238E27FC236}">
                <a16:creationId xmlns:a16="http://schemas.microsoft.com/office/drawing/2014/main" id="{BD4C541F-98E7-B5D6-C7C0-D39F800E321D}"/>
              </a:ext>
            </a:extLst>
          </p:cNvPr>
          <p:cNvSpPr/>
          <p:nvPr/>
        </p:nvSpPr>
        <p:spPr bwMode="gray">
          <a:xfrm flipH="1">
            <a:off x="7977758" y="4802983"/>
            <a:ext cx="2432357" cy="425491"/>
          </a:xfrm>
          <a:prstGeom prst="rightArrow">
            <a:avLst>
              <a:gd name="adj1" fmla="val 100000"/>
              <a:gd name="adj2" fmla="val 50000"/>
            </a:avLst>
          </a:prstGeom>
          <a:solidFill>
            <a:srgbClr val="0070F2"/>
          </a:solidFill>
          <a:ln w="9525" cap="flat" cmpd="sng" algn="ctr">
            <a:noFill/>
            <a:prstDash val="solid"/>
            <a:miter lim="800000"/>
            <a:headEnd type="none" w="med" len="med"/>
            <a:tailEnd type="none" w="med" len="med"/>
          </a:ln>
        </p:spPr>
        <p:txBody>
          <a:bodyPr lIns="0" tIns="63942" rIns="0" bIns="45674" rtlCol="0" anchor="ctr"/>
          <a:lstStyle/>
          <a:p>
            <a:pPr algn="ctr" defTabSz="684554">
              <a:lnSpc>
                <a:spcPct val="85000"/>
              </a:lnSpc>
              <a:buClr>
                <a:srgbClr val="F0AB00"/>
              </a:buClr>
              <a:buSzPct val="80000"/>
              <a:defRPr/>
            </a:pPr>
            <a:r>
              <a:rPr lang="en-US" sz="1200" kern="0">
                <a:solidFill>
                  <a:schemeClr val="bg1"/>
                </a:solidFill>
                <a:latin typeface="+mn-lt"/>
                <a:ea typeface="Arial Unicode MS" pitchFamily="34" charset="-128"/>
                <a:cs typeface="Arial Unicode MS" pitchFamily="34" charset="-128"/>
              </a:rPr>
              <a:t>Invoice (INV) </a:t>
            </a:r>
          </a:p>
        </p:txBody>
      </p:sp>
      <p:sp>
        <p:nvSpPr>
          <p:cNvPr id="24" name="Right Arrow 38">
            <a:extLst>
              <a:ext uri="{FF2B5EF4-FFF2-40B4-BE49-F238E27FC236}">
                <a16:creationId xmlns:a16="http://schemas.microsoft.com/office/drawing/2014/main" id="{36CA5C40-5817-8A96-029A-E412E96A7E5A}"/>
              </a:ext>
            </a:extLst>
          </p:cNvPr>
          <p:cNvSpPr/>
          <p:nvPr/>
        </p:nvSpPr>
        <p:spPr bwMode="gray">
          <a:xfrm>
            <a:off x="1762203" y="2865445"/>
            <a:ext cx="2283686" cy="425491"/>
          </a:xfrm>
          <a:prstGeom prst="rightArrow">
            <a:avLst>
              <a:gd name="adj1" fmla="val 100000"/>
              <a:gd name="adj2" fmla="val 50000"/>
            </a:avLst>
          </a:prstGeom>
          <a:solidFill>
            <a:srgbClr val="D1EFFF"/>
          </a:solidFill>
          <a:ln w="6350" cap="flat" cmpd="sng" algn="ctr">
            <a:solidFill>
              <a:srgbClr val="D1EFFF"/>
            </a:solidFill>
            <a:prstDash val="solid"/>
            <a:miter lim="800000"/>
            <a:headEnd type="none" w="med" len="med"/>
            <a:tailEnd type="none" w="med" len="med"/>
          </a:ln>
        </p:spPr>
        <p:txBody>
          <a:bodyPr lIns="0" tIns="63942" rIns="0" bIns="45674" rtlCol="0" anchor="ctr"/>
          <a:lstStyle/>
          <a:p>
            <a:pPr algn="ctr" defTabSz="912919">
              <a:lnSpc>
                <a:spcPct val="85000"/>
              </a:lnSpc>
              <a:buClr>
                <a:srgbClr val="F0AB00"/>
              </a:buClr>
              <a:buSzPct val="80000"/>
              <a:defRPr/>
            </a:pPr>
            <a:r>
              <a:rPr lang="en-US" sz="1200" kern="0">
                <a:latin typeface="+mn-lt"/>
                <a:ea typeface="Arial Unicode MS" pitchFamily="34" charset="-128"/>
                <a:cs typeface="Arial Unicode MS" pitchFamily="34" charset="-128"/>
              </a:rPr>
              <a:t>  Update PO</a:t>
            </a:r>
          </a:p>
        </p:txBody>
      </p:sp>
      <p:sp>
        <p:nvSpPr>
          <p:cNvPr id="25" name="Right Arrow 41">
            <a:extLst>
              <a:ext uri="{FF2B5EF4-FFF2-40B4-BE49-F238E27FC236}">
                <a16:creationId xmlns:a16="http://schemas.microsoft.com/office/drawing/2014/main" id="{21A24646-79F1-B643-833C-D66419BD0474}"/>
              </a:ext>
            </a:extLst>
          </p:cNvPr>
          <p:cNvSpPr/>
          <p:nvPr/>
        </p:nvSpPr>
        <p:spPr bwMode="gray">
          <a:xfrm>
            <a:off x="1755150" y="4814837"/>
            <a:ext cx="2283686" cy="425491"/>
          </a:xfrm>
          <a:prstGeom prst="rightArrow">
            <a:avLst>
              <a:gd name="adj1" fmla="val 100000"/>
              <a:gd name="adj2" fmla="val 50000"/>
            </a:avLst>
          </a:prstGeom>
          <a:solidFill>
            <a:srgbClr val="D1EFFF"/>
          </a:solidFill>
          <a:ln w="9525" cap="flat" cmpd="sng" algn="ctr">
            <a:solidFill>
              <a:srgbClr val="D1EFFF"/>
            </a:solidFill>
            <a:prstDash val="solid"/>
            <a:miter lim="800000"/>
            <a:headEnd type="none" w="med" len="med"/>
            <a:tailEnd type="none" w="med" len="med"/>
          </a:ln>
        </p:spPr>
        <p:txBody>
          <a:bodyPr lIns="0" tIns="63942" rIns="0" bIns="45674" rtlCol="0" anchor="ctr"/>
          <a:lstStyle/>
          <a:p>
            <a:pPr algn="ctr" defTabSz="912919">
              <a:lnSpc>
                <a:spcPct val="85000"/>
              </a:lnSpc>
              <a:buClr>
                <a:srgbClr val="F0AB00"/>
              </a:buClr>
              <a:buSzPct val="80000"/>
              <a:defRPr/>
            </a:pPr>
            <a:r>
              <a:rPr lang="en-US" sz="1200" kern="0">
                <a:latin typeface="+mn-lt"/>
                <a:ea typeface="Arial Unicode MS" pitchFamily="34" charset="-128"/>
                <a:cs typeface="Arial Unicode MS" pitchFamily="34" charset="-128"/>
              </a:rPr>
              <a:t>  Invoice Receipt &amp; Status</a:t>
            </a:r>
          </a:p>
        </p:txBody>
      </p:sp>
      <p:sp>
        <p:nvSpPr>
          <p:cNvPr id="27" name="Right Arrow 20">
            <a:extLst>
              <a:ext uri="{FF2B5EF4-FFF2-40B4-BE49-F238E27FC236}">
                <a16:creationId xmlns:a16="http://schemas.microsoft.com/office/drawing/2014/main" id="{F487B693-C275-E519-EED4-489E9B58F373}"/>
              </a:ext>
            </a:extLst>
          </p:cNvPr>
          <p:cNvSpPr/>
          <p:nvPr/>
        </p:nvSpPr>
        <p:spPr bwMode="gray">
          <a:xfrm flipH="1">
            <a:off x="7977758" y="5634219"/>
            <a:ext cx="2432357" cy="425491"/>
          </a:xfrm>
          <a:prstGeom prst="rightArrow">
            <a:avLst>
              <a:gd name="adj1" fmla="val 100000"/>
              <a:gd name="adj2" fmla="val 50000"/>
            </a:avLst>
          </a:prstGeom>
          <a:solidFill>
            <a:srgbClr val="0070F2"/>
          </a:solidFill>
          <a:ln w="9525" cap="flat" cmpd="sng" algn="ctr">
            <a:noFill/>
            <a:prstDash val="solid"/>
            <a:miter lim="800000"/>
            <a:headEnd type="none" w="med" len="med"/>
            <a:tailEnd type="none" w="med" len="med"/>
          </a:ln>
        </p:spPr>
        <p:txBody>
          <a:bodyPr lIns="0" tIns="63942" rIns="0" bIns="45674" rtlCol="0" anchor="ctr"/>
          <a:lstStyle/>
          <a:p>
            <a:pPr algn="ctr" defTabSz="684554">
              <a:lnSpc>
                <a:spcPct val="85000"/>
              </a:lnSpc>
              <a:buClr>
                <a:srgbClr val="F0AB00"/>
              </a:buClr>
              <a:buSzPct val="80000"/>
              <a:defRPr/>
            </a:pPr>
            <a:r>
              <a:rPr lang="en-US" sz="1200" kern="0">
                <a:solidFill>
                  <a:schemeClr val="bg1"/>
                </a:solidFill>
                <a:latin typeface="+mn-lt"/>
                <a:ea typeface="Arial Unicode MS" pitchFamily="34" charset="-128"/>
                <a:cs typeface="Arial Unicode MS" pitchFamily="34" charset="-128"/>
              </a:rPr>
              <a:t>Invoice Update </a:t>
            </a:r>
          </a:p>
        </p:txBody>
      </p:sp>
      <p:sp>
        <p:nvSpPr>
          <p:cNvPr id="13" name="Oval 139">
            <a:extLst>
              <a:ext uri="{FF2B5EF4-FFF2-40B4-BE49-F238E27FC236}">
                <a16:creationId xmlns:a16="http://schemas.microsoft.com/office/drawing/2014/main" id="{2D12BDC3-276D-3C66-B12B-D8FBFC8D7861}"/>
              </a:ext>
            </a:extLst>
          </p:cNvPr>
          <p:cNvSpPr>
            <a:spLocks noChangeArrowheads="1"/>
          </p:cNvSpPr>
          <p:nvPr/>
        </p:nvSpPr>
        <p:spPr bwMode="auto">
          <a:xfrm>
            <a:off x="5023288" y="2102541"/>
            <a:ext cx="2145423" cy="2064338"/>
          </a:xfrm>
          <a:prstGeom prst="ellipse">
            <a:avLst/>
          </a:prstGeom>
          <a:solidFill>
            <a:schemeClr val="bg1">
              <a:lumMod val="95000"/>
            </a:schemeClr>
          </a:solidFill>
          <a:ln w="9525" cap="flat" cmpd="sng" algn="ctr">
            <a:noFill/>
            <a:prstDash val="solid"/>
            <a:round/>
            <a:headEnd type="none" w="med" len="med"/>
            <a:tailEnd type="none" w="med" len="med"/>
          </a:ln>
        </p:spPr>
        <p:txBody>
          <a:bodyPr vert="horz" wrap="square" lIns="91369" tIns="45684" rIns="91369" bIns="45684" numCol="1" anchor="t" anchorCtr="0" compatLnSpc="1">
            <a:prstTxWarp prst="textNoShape">
              <a:avLst/>
            </a:prstTxWarp>
          </a:bodyPr>
          <a:lstStyle/>
          <a:p>
            <a:endParaRPr lang="en-US" sz="1200"/>
          </a:p>
        </p:txBody>
      </p:sp>
      <p:sp>
        <p:nvSpPr>
          <p:cNvPr id="30" name="Arc 29">
            <a:extLst>
              <a:ext uri="{FF2B5EF4-FFF2-40B4-BE49-F238E27FC236}">
                <a16:creationId xmlns:a16="http://schemas.microsoft.com/office/drawing/2014/main" id="{C29C0666-FE21-DE62-0412-794FC4BF218A}"/>
              </a:ext>
            </a:extLst>
          </p:cNvPr>
          <p:cNvSpPr/>
          <p:nvPr/>
        </p:nvSpPr>
        <p:spPr>
          <a:xfrm>
            <a:off x="5157954" y="2232055"/>
            <a:ext cx="1875394" cy="1805309"/>
          </a:xfrm>
          <a:prstGeom prst="arc">
            <a:avLst>
              <a:gd name="adj1" fmla="val 1478702"/>
              <a:gd name="adj2" fmla="val 9295380"/>
            </a:avLst>
          </a:prstGeom>
          <a:ln w="1905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200"/>
          </a:p>
        </p:txBody>
      </p:sp>
      <p:sp>
        <p:nvSpPr>
          <p:cNvPr id="31" name="Arc 30">
            <a:extLst>
              <a:ext uri="{FF2B5EF4-FFF2-40B4-BE49-F238E27FC236}">
                <a16:creationId xmlns:a16="http://schemas.microsoft.com/office/drawing/2014/main" id="{F65074E5-58D9-5406-726C-6B198906BB02}"/>
              </a:ext>
            </a:extLst>
          </p:cNvPr>
          <p:cNvSpPr/>
          <p:nvPr/>
        </p:nvSpPr>
        <p:spPr>
          <a:xfrm>
            <a:off x="5157954" y="2232055"/>
            <a:ext cx="1875394" cy="1805309"/>
          </a:xfrm>
          <a:prstGeom prst="arc">
            <a:avLst>
              <a:gd name="adj1" fmla="val 12318926"/>
              <a:gd name="adj2" fmla="val 20220341"/>
            </a:avLst>
          </a:prstGeom>
          <a:ln w="1905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200"/>
          </a:p>
        </p:txBody>
      </p:sp>
      <p:pic>
        <p:nvPicPr>
          <p:cNvPr id="10" name="Group 9" descr="ID 299562 - Globe">
            <a:extLst>
              <a:ext uri="{FF2B5EF4-FFF2-40B4-BE49-F238E27FC236}">
                <a16:creationId xmlns:a16="http://schemas.microsoft.com/office/drawing/2014/main" id="{33599A55-BE28-1E00-43AF-D12BF6EB3243}"/>
              </a:ext>
            </a:extLst>
          </p:cNvPr>
          <p:cNvPicPr>
            <a:picLocks noChangeAspect="1"/>
          </p:cNvPicPr>
          <p:nvPr>
            <p:custDataLst>
              <p:tags r:id="rId1"/>
            </p:custDataLst>
          </p:nvPr>
        </p:nvPicPr>
        <p:blipFill rotWithShape="1">
          <a:blip r:embed="rId5"/>
          <a:srcRect t="48" b="5839"/>
          <a:stretch/>
        </p:blipFill>
        <p:spPr>
          <a:xfrm>
            <a:off x="5429810" y="2232055"/>
            <a:ext cx="1331682" cy="1252009"/>
          </a:xfrm>
          <a:prstGeom prst="rect">
            <a:avLst/>
          </a:prstGeom>
        </p:spPr>
      </p:pic>
      <p:sp>
        <p:nvSpPr>
          <p:cNvPr id="38" name="TextBox 37">
            <a:extLst>
              <a:ext uri="{FF2B5EF4-FFF2-40B4-BE49-F238E27FC236}">
                <a16:creationId xmlns:a16="http://schemas.microsoft.com/office/drawing/2014/main" id="{1A050BA4-EED6-FF9E-E5FF-FD5BEA37C3A1}"/>
              </a:ext>
            </a:extLst>
          </p:cNvPr>
          <p:cNvSpPr txBox="1"/>
          <p:nvPr/>
        </p:nvSpPr>
        <p:spPr>
          <a:xfrm>
            <a:off x="5330568" y="3417007"/>
            <a:ext cx="1530868" cy="184666"/>
          </a:xfrm>
          <a:prstGeom prst="rect">
            <a:avLst/>
          </a:prstGeom>
          <a:noFill/>
        </p:spPr>
        <p:txBody>
          <a:bodyPr wrap="none" lIns="0" tIns="0" rIns="0" bIns="0" rtlCol="0">
            <a:spAutoFit/>
          </a:bodyPr>
          <a:lstStyle/>
          <a:p>
            <a:pPr algn="ctr" fontAlgn="base">
              <a:spcBef>
                <a:spcPct val="50000"/>
              </a:spcBef>
              <a:spcAft>
                <a:spcPct val="0"/>
              </a:spcAft>
              <a:buClr>
                <a:srgbClr val="F0AB00"/>
              </a:buClr>
              <a:buSzPct val="80000"/>
            </a:pPr>
            <a:r>
              <a:rPr lang="en-US" sz="1200" kern="0">
                <a:latin typeface="+mn-lt"/>
                <a:ea typeface="Arial Unicode MS" pitchFamily="34" charset="-128"/>
                <a:cs typeface="Arial Unicode MS" pitchFamily="34" charset="-128"/>
              </a:rPr>
              <a:t>SAP Business Network</a:t>
            </a:r>
          </a:p>
        </p:txBody>
      </p:sp>
      <p:pic>
        <p:nvPicPr>
          <p:cNvPr id="42" name="Picture 41" descr="ID 301748 - Laptop">
            <a:extLst>
              <a:ext uri="{FF2B5EF4-FFF2-40B4-BE49-F238E27FC236}">
                <a16:creationId xmlns:a16="http://schemas.microsoft.com/office/drawing/2014/main" id="{B3FF77B2-2750-C4A8-C4DB-4CC627E8EE2C}"/>
              </a:ext>
            </a:extLst>
          </p:cNvPr>
          <p:cNvPicPr>
            <a:picLocks noChangeAspect="1"/>
          </p:cNvPicPr>
          <p:nvPr>
            <p:custDataLst>
              <p:tags r:id="rId2"/>
            </p:custDataLst>
          </p:nvPr>
        </p:nvPicPr>
        <p:blipFill rotWithShape="1">
          <a:blip r:embed="rId6"/>
          <a:srcRect/>
          <a:stretch/>
        </p:blipFill>
        <p:spPr>
          <a:xfrm>
            <a:off x="4342820" y="2677509"/>
            <a:ext cx="914400" cy="914400"/>
          </a:xfrm>
          <a:prstGeom prst="rect">
            <a:avLst/>
          </a:prstGeom>
        </p:spPr>
      </p:pic>
      <p:pic>
        <p:nvPicPr>
          <p:cNvPr id="14" name="Picture 13" descr="ID 299563 - Supply Chain">
            <a:extLst>
              <a:ext uri="{FF2B5EF4-FFF2-40B4-BE49-F238E27FC236}">
                <a16:creationId xmlns:a16="http://schemas.microsoft.com/office/drawing/2014/main" id="{36DE568D-8DF2-3B64-8596-4CD62C4E38F6}"/>
              </a:ext>
            </a:extLst>
          </p:cNvPr>
          <p:cNvPicPr>
            <a:picLocks noChangeAspect="1"/>
          </p:cNvPicPr>
          <p:nvPr>
            <p:custDataLst>
              <p:tags r:id="rId3"/>
            </p:custDataLst>
          </p:nvPr>
        </p:nvPicPr>
        <p:blipFill rotWithShape="1">
          <a:blip r:embed="rId7"/>
          <a:srcRect/>
          <a:stretch/>
        </p:blipFill>
        <p:spPr>
          <a:xfrm>
            <a:off x="6933865" y="2677509"/>
            <a:ext cx="915314" cy="914400"/>
          </a:xfrm>
          <a:prstGeom prst="rect">
            <a:avLst/>
          </a:prstGeom>
        </p:spPr>
      </p:pic>
    </p:spTree>
    <p:extLst>
      <p:ext uri="{BB962C8B-B14F-4D97-AF65-F5344CB8AC3E}">
        <p14:creationId xmlns:p14="http://schemas.microsoft.com/office/powerpoint/2010/main" val="2882274037"/>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FCD92796-C001-4CD6-EFA6-911439E58234}"/>
              </a:ext>
            </a:extLst>
          </p:cNvPr>
          <p:cNvSpPr>
            <a:spLocks noGrp="1"/>
          </p:cNvSpPr>
          <p:nvPr>
            <p:ph type="ctrTitle"/>
          </p:nvPr>
        </p:nvSpPr>
        <p:spPr>
          <a:xfrm>
            <a:off x="504887" y="2751892"/>
            <a:ext cx="11182288" cy="677108"/>
          </a:xfrm>
        </p:spPr>
        <p:txBody>
          <a:bodyPr/>
          <a:lstStyle/>
          <a:p>
            <a:r>
              <a:rPr lang="en-US" sz="3600">
                <a:solidFill>
                  <a:srgbClr val="0070F2"/>
                </a:solidFill>
              </a:rPr>
              <a:t>Goods Receipts (GR)</a:t>
            </a:r>
          </a:p>
        </p:txBody>
      </p:sp>
      <p:grpSp>
        <p:nvGrpSpPr>
          <p:cNvPr id="2" name="Group 1">
            <a:extLst>
              <a:ext uri="{FF2B5EF4-FFF2-40B4-BE49-F238E27FC236}">
                <a16:creationId xmlns:a16="http://schemas.microsoft.com/office/drawing/2014/main" id="{53C2D1C1-6B15-552F-5ADE-D3445EAB4FA8}"/>
              </a:ext>
            </a:extLst>
          </p:cNvPr>
          <p:cNvGrpSpPr/>
          <p:nvPr/>
        </p:nvGrpSpPr>
        <p:grpSpPr>
          <a:xfrm>
            <a:off x="1128922" y="729299"/>
            <a:ext cx="9664026" cy="1725611"/>
            <a:chOff x="1438231" y="2192338"/>
            <a:chExt cx="9664026" cy="1725611"/>
          </a:xfrm>
        </p:grpSpPr>
        <p:sp>
          <p:nvSpPr>
            <p:cNvPr id="3" name="Freeform: Shape 2">
              <a:extLst>
                <a:ext uri="{FF2B5EF4-FFF2-40B4-BE49-F238E27FC236}">
                  <a16:creationId xmlns:a16="http://schemas.microsoft.com/office/drawing/2014/main" id="{E19DC172-A989-66C1-15DD-B1B297762F1E}"/>
                </a:ext>
              </a:extLst>
            </p:cNvPr>
            <p:cNvSpPr/>
            <p:nvPr/>
          </p:nvSpPr>
          <p:spPr>
            <a:xfrm>
              <a:off x="3053177" y="2192338"/>
              <a:ext cx="1571367" cy="1725611"/>
            </a:xfrm>
            <a:custGeom>
              <a:avLst/>
              <a:gdLst>
                <a:gd name="connsiteX0" fmla="*/ 0 w 1571367"/>
                <a:gd name="connsiteY0" fmla="*/ 157137 h 1725611"/>
                <a:gd name="connsiteX1" fmla="*/ 157137 w 1571367"/>
                <a:gd name="connsiteY1" fmla="*/ 0 h 1725611"/>
                <a:gd name="connsiteX2" fmla="*/ 1414230 w 1571367"/>
                <a:gd name="connsiteY2" fmla="*/ 0 h 1725611"/>
                <a:gd name="connsiteX3" fmla="*/ 1571367 w 1571367"/>
                <a:gd name="connsiteY3" fmla="*/ 157137 h 1725611"/>
                <a:gd name="connsiteX4" fmla="*/ 1571367 w 1571367"/>
                <a:gd name="connsiteY4" fmla="*/ 1568474 h 1725611"/>
                <a:gd name="connsiteX5" fmla="*/ 1414230 w 1571367"/>
                <a:gd name="connsiteY5" fmla="*/ 1725611 h 1725611"/>
                <a:gd name="connsiteX6" fmla="*/ 157137 w 1571367"/>
                <a:gd name="connsiteY6" fmla="*/ 1725611 h 1725611"/>
                <a:gd name="connsiteX7" fmla="*/ 0 w 1571367"/>
                <a:gd name="connsiteY7" fmla="*/ 1568474 h 1725611"/>
                <a:gd name="connsiteX8" fmla="*/ 0 w 1571367"/>
                <a:gd name="connsiteY8" fmla="*/ 157137 h 17256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71367" h="1725611">
                  <a:moveTo>
                    <a:pt x="0" y="157137"/>
                  </a:moveTo>
                  <a:cubicBezTo>
                    <a:pt x="0" y="70353"/>
                    <a:pt x="70353" y="0"/>
                    <a:pt x="157137" y="0"/>
                  </a:cubicBezTo>
                  <a:lnTo>
                    <a:pt x="1414230" y="0"/>
                  </a:lnTo>
                  <a:cubicBezTo>
                    <a:pt x="1501014" y="0"/>
                    <a:pt x="1571367" y="70353"/>
                    <a:pt x="1571367" y="157137"/>
                  </a:cubicBezTo>
                  <a:lnTo>
                    <a:pt x="1571367" y="1568474"/>
                  </a:lnTo>
                  <a:cubicBezTo>
                    <a:pt x="1571367" y="1655258"/>
                    <a:pt x="1501014" y="1725611"/>
                    <a:pt x="1414230" y="1725611"/>
                  </a:cubicBezTo>
                  <a:lnTo>
                    <a:pt x="157137" y="1725611"/>
                  </a:lnTo>
                  <a:cubicBezTo>
                    <a:pt x="70353" y="1725611"/>
                    <a:pt x="0" y="1655258"/>
                    <a:pt x="0" y="1568474"/>
                  </a:cubicBezTo>
                  <a:lnTo>
                    <a:pt x="0" y="157137"/>
                  </a:lnTo>
                  <a:close/>
                </a:path>
              </a:pathLst>
            </a:custGeom>
            <a:solidFill>
              <a:srgbClr val="2162A5"/>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a:contourClr>
                <a:srgbClr val="FFFFFF"/>
              </a:contourClr>
            </a:sp3d>
          </p:spPr>
          <p:style>
            <a:lnRef idx="2">
              <a:schemeClr val="lt2">
                <a:hueOff val="0"/>
                <a:satOff val="0"/>
                <a:lumOff val="0"/>
                <a:alphaOff val="0"/>
              </a:schemeClr>
            </a:lnRef>
            <a:fillRef idx="1">
              <a:scrgbClr r="0" g="0" b="0"/>
            </a:fillRef>
            <a:effectRef idx="0">
              <a:schemeClr val="dk2">
                <a:hueOff val="0"/>
                <a:satOff val="0"/>
                <a:lumOff val="0"/>
                <a:alphaOff val="0"/>
              </a:schemeClr>
            </a:effectRef>
            <a:fontRef idx="minor">
              <a:schemeClr val="lt1"/>
            </a:fontRef>
          </p:style>
          <p:txBody>
            <a:bodyPr spcFirstLastPara="0" vert="horz" wrap="square" lIns="113792" tIns="804036" rIns="113792" bIns="458915" numCol="1" spcCol="1270" anchor="ctr" anchorCtr="0">
              <a:noAutofit/>
            </a:bodyPr>
            <a:lstStyle/>
            <a:p>
              <a:pPr algn="ctr" defTabSz="711200">
                <a:lnSpc>
                  <a:spcPct val="90000"/>
                </a:lnSpc>
                <a:spcBef>
                  <a:spcPct val="0"/>
                </a:spcBef>
                <a:spcAft>
                  <a:spcPct val="35000"/>
                </a:spcAft>
              </a:pPr>
              <a:r>
                <a:rPr lang="en-US" sz="1600" dirty="0"/>
                <a:t>Order Confirmation</a:t>
              </a:r>
            </a:p>
          </p:txBody>
        </p:sp>
        <p:sp>
          <p:nvSpPr>
            <p:cNvPr id="5" name="Oval 4">
              <a:extLst>
                <a:ext uri="{FF2B5EF4-FFF2-40B4-BE49-F238E27FC236}">
                  <a16:creationId xmlns:a16="http://schemas.microsoft.com/office/drawing/2014/main" id="{6479DE57-3924-FC6F-C189-6DF83DB6875E}"/>
                </a:ext>
              </a:extLst>
            </p:cNvPr>
            <p:cNvSpPr/>
            <p:nvPr/>
          </p:nvSpPr>
          <p:spPr>
            <a:xfrm>
              <a:off x="3566822" y="2295874"/>
              <a:ext cx="574628" cy="574628"/>
            </a:xfrm>
            <a:prstGeom prst="ellipse">
              <a:avLst/>
            </a:prstGeom>
            <a:blipFill>
              <a:blip r:embed="rId2"/>
              <a:stretch>
                <a:fillRect/>
              </a:stretch>
            </a:blipFill>
          </p:spPr>
          <p:style>
            <a:lnRef idx="2">
              <a:schemeClr val="lt2">
                <a:hueOff val="0"/>
                <a:satOff val="0"/>
                <a:lumOff val="0"/>
                <a:alphaOff val="0"/>
              </a:schemeClr>
            </a:lnRef>
            <a:fillRef idx="1">
              <a:scrgbClr r="0" g="0" b="0"/>
            </a:fillRef>
            <a:effectRef idx="0">
              <a:schemeClr val="dk2">
                <a:tint val="50000"/>
                <a:hueOff val="0"/>
                <a:satOff val="0"/>
                <a:lumOff val="0"/>
                <a:alphaOff val="0"/>
              </a:schemeClr>
            </a:effectRef>
            <a:fontRef idx="minor">
              <a:schemeClr val="lt2">
                <a:hueOff val="0"/>
                <a:satOff val="0"/>
                <a:lumOff val="0"/>
                <a:alphaOff val="0"/>
              </a:schemeClr>
            </a:fontRef>
          </p:style>
          <p:txBody>
            <a:bodyPr/>
            <a:lstStyle/>
            <a:p>
              <a:endParaRPr lang="en-US"/>
            </a:p>
          </p:txBody>
        </p:sp>
        <p:sp>
          <p:nvSpPr>
            <p:cNvPr id="6" name="Freeform: Shape 5">
              <a:extLst>
                <a:ext uri="{FF2B5EF4-FFF2-40B4-BE49-F238E27FC236}">
                  <a16:creationId xmlns:a16="http://schemas.microsoft.com/office/drawing/2014/main" id="{0061A52A-6F21-9DEC-3E54-93212B4ACD2B}"/>
                </a:ext>
              </a:extLst>
            </p:cNvPr>
            <p:cNvSpPr/>
            <p:nvPr/>
          </p:nvSpPr>
          <p:spPr>
            <a:xfrm>
              <a:off x="1438231" y="2192338"/>
              <a:ext cx="1571367" cy="1725611"/>
            </a:xfrm>
            <a:custGeom>
              <a:avLst/>
              <a:gdLst>
                <a:gd name="connsiteX0" fmla="*/ 0 w 1571367"/>
                <a:gd name="connsiteY0" fmla="*/ 157137 h 1725611"/>
                <a:gd name="connsiteX1" fmla="*/ 157137 w 1571367"/>
                <a:gd name="connsiteY1" fmla="*/ 0 h 1725611"/>
                <a:gd name="connsiteX2" fmla="*/ 1414230 w 1571367"/>
                <a:gd name="connsiteY2" fmla="*/ 0 h 1725611"/>
                <a:gd name="connsiteX3" fmla="*/ 1571367 w 1571367"/>
                <a:gd name="connsiteY3" fmla="*/ 157137 h 1725611"/>
                <a:gd name="connsiteX4" fmla="*/ 1571367 w 1571367"/>
                <a:gd name="connsiteY4" fmla="*/ 1568474 h 1725611"/>
                <a:gd name="connsiteX5" fmla="*/ 1414230 w 1571367"/>
                <a:gd name="connsiteY5" fmla="*/ 1725611 h 1725611"/>
                <a:gd name="connsiteX6" fmla="*/ 157137 w 1571367"/>
                <a:gd name="connsiteY6" fmla="*/ 1725611 h 1725611"/>
                <a:gd name="connsiteX7" fmla="*/ 0 w 1571367"/>
                <a:gd name="connsiteY7" fmla="*/ 1568474 h 1725611"/>
                <a:gd name="connsiteX8" fmla="*/ 0 w 1571367"/>
                <a:gd name="connsiteY8" fmla="*/ 157137 h 17256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71367" h="1725611">
                  <a:moveTo>
                    <a:pt x="0" y="157137"/>
                  </a:moveTo>
                  <a:cubicBezTo>
                    <a:pt x="0" y="70353"/>
                    <a:pt x="70353" y="0"/>
                    <a:pt x="157137" y="0"/>
                  </a:cubicBezTo>
                  <a:lnTo>
                    <a:pt x="1414230" y="0"/>
                  </a:lnTo>
                  <a:cubicBezTo>
                    <a:pt x="1501014" y="0"/>
                    <a:pt x="1571367" y="70353"/>
                    <a:pt x="1571367" y="157137"/>
                  </a:cubicBezTo>
                  <a:lnTo>
                    <a:pt x="1571367" y="1568474"/>
                  </a:lnTo>
                  <a:cubicBezTo>
                    <a:pt x="1571367" y="1655258"/>
                    <a:pt x="1501014" y="1725611"/>
                    <a:pt x="1414230" y="1725611"/>
                  </a:cubicBezTo>
                  <a:lnTo>
                    <a:pt x="157137" y="1725611"/>
                  </a:lnTo>
                  <a:cubicBezTo>
                    <a:pt x="70353" y="1725611"/>
                    <a:pt x="0" y="1655258"/>
                    <a:pt x="0" y="1568474"/>
                  </a:cubicBezTo>
                  <a:lnTo>
                    <a:pt x="0" y="157137"/>
                  </a:lnTo>
                  <a:close/>
                </a:path>
              </a:pathLst>
            </a:custGeom>
            <a:solidFill>
              <a:srgbClr val="2162A5"/>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a:contourClr>
                <a:srgbClr val="FFFFFF"/>
              </a:contourClr>
            </a:sp3d>
          </p:spPr>
          <p:style>
            <a:lnRef idx="2">
              <a:schemeClr val="lt2">
                <a:hueOff val="0"/>
                <a:satOff val="0"/>
                <a:lumOff val="0"/>
                <a:alphaOff val="0"/>
              </a:schemeClr>
            </a:lnRef>
            <a:fillRef idx="1">
              <a:scrgbClr r="0" g="0" b="0"/>
            </a:fillRef>
            <a:effectRef idx="0">
              <a:schemeClr val="dk2">
                <a:hueOff val="0"/>
                <a:satOff val="0"/>
                <a:lumOff val="0"/>
                <a:alphaOff val="0"/>
              </a:schemeClr>
            </a:effectRef>
            <a:fontRef idx="minor">
              <a:schemeClr val="lt1"/>
            </a:fontRef>
          </p:style>
          <p:txBody>
            <a:bodyPr spcFirstLastPara="0" vert="horz" wrap="square" lIns="113792" tIns="804036" rIns="113792" bIns="458915" numCol="1" spcCol="1270" anchor="ctr" anchorCtr="0">
              <a:noAutofit/>
            </a:bodyPr>
            <a:lstStyle/>
            <a:p>
              <a:pPr algn="ctr" defTabSz="711200">
                <a:lnSpc>
                  <a:spcPct val="90000"/>
                </a:lnSpc>
                <a:spcBef>
                  <a:spcPct val="0"/>
                </a:spcBef>
                <a:spcAft>
                  <a:spcPct val="35000"/>
                </a:spcAft>
              </a:pPr>
              <a:r>
                <a:rPr lang="en-US" sz="1600" dirty="0"/>
                <a:t>Purchase Order</a:t>
              </a:r>
            </a:p>
          </p:txBody>
        </p:sp>
        <p:sp>
          <p:nvSpPr>
            <p:cNvPr id="7" name="Oval 6">
              <a:extLst>
                <a:ext uri="{FF2B5EF4-FFF2-40B4-BE49-F238E27FC236}">
                  <a16:creationId xmlns:a16="http://schemas.microsoft.com/office/drawing/2014/main" id="{D0EB8006-D283-DD8E-AC43-5286044524FF}"/>
                </a:ext>
              </a:extLst>
            </p:cNvPr>
            <p:cNvSpPr/>
            <p:nvPr/>
          </p:nvSpPr>
          <p:spPr>
            <a:xfrm>
              <a:off x="1900858" y="2295874"/>
              <a:ext cx="574628" cy="574628"/>
            </a:xfrm>
            <a:prstGeom prst="ellipse">
              <a:avLst/>
            </a:prstGeom>
            <a:blipFill>
              <a:blip r:embed="rId3"/>
              <a:stretch>
                <a:fillRect/>
              </a:stretch>
            </a:blipFill>
          </p:spPr>
          <p:style>
            <a:lnRef idx="2">
              <a:schemeClr val="lt2">
                <a:hueOff val="0"/>
                <a:satOff val="0"/>
                <a:lumOff val="0"/>
                <a:alphaOff val="0"/>
              </a:schemeClr>
            </a:lnRef>
            <a:fillRef idx="1">
              <a:scrgbClr r="0" g="0" b="0"/>
            </a:fillRef>
            <a:effectRef idx="0">
              <a:schemeClr val="dk2">
                <a:tint val="50000"/>
                <a:hueOff val="0"/>
                <a:satOff val="0"/>
                <a:lumOff val="0"/>
                <a:alphaOff val="0"/>
              </a:schemeClr>
            </a:effectRef>
            <a:fontRef idx="minor">
              <a:schemeClr val="lt2">
                <a:hueOff val="0"/>
                <a:satOff val="0"/>
                <a:lumOff val="0"/>
                <a:alphaOff val="0"/>
              </a:schemeClr>
            </a:fontRef>
          </p:style>
          <p:txBody>
            <a:bodyPr/>
            <a:lstStyle/>
            <a:p>
              <a:endParaRPr lang="en-US"/>
            </a:p>
          </p:txBody>
        </p:sp>
        <p:sp>
          <p:nvSpPr>
            <p:cNvPr id="8" name="Freeform: Shape 7">
              <a:extLst>
                <a:ext uri="{FF2B5EF4-FFF2-40B4-BE49-F238E27FC236}">
                  <a16:creationId xmlns:a16="http://schemas.microsoft.com/office/drawing/2014/main" id="{64679004-2AF4-2E38-76F6-A272EC10D745}"/>
                </a:ext>
              </a:extLst>
            </p:cNvPr>
            <p:cNvSpPr/>
            <p:nvPr/>
          </p:nvSpPr>
          <p:spPr>
            <a:xfrm>
              <a:off x="4668123" y="2192338"/>
              <a:ext cx="1571367" cy="1725611"/>
            </a:xfrm>
            <a:custGeom>
              <a:avLst/>
              <a:gdLst>
                <a:gd name="connsiteX0" fmla="*/ 0 w 1571367"/>
                <a:gd name="connsiteY0" fmla="*/ 157137 h 1725611"/>
                <a:gd name="connsiteX1" fmla="*/ 157137 w 1571367"/>
                <a:gd name="connsiteY1" fmla="*/ 0 h 1725611"/>
                <a:gd name="connsiteX2" fmla="*/ 1414230 w 1571367"/>
                <a:gd name="connsiteY2" fmla="*/ 0 h 1725611"/>
                <a:gd name="connsiteX3" fmla="*/ 1571367 w 1571367"/>
                <a:gd name="connsiteY3" fmla="*/ 157137 h 1725611"/>
                <a:gd name="connsiteX4" fmla="*/ 1571367 w 1571367"/>
                <a:gd name="connsiteY4" fmla="*/ 1568474 h 1725611"/>
                <a:gd name="connsiteX5" fmla="*/ 1414230 w 1571367"/>
                <a:gd name="connsiteY5" fmla="*/ 1725611 h 1725611"/>
                <a:gd name="connsiteX6" fmla="*/ 157137 w 1571367"/>
                <a:gd name="connsiteY6" fmla="*/ 1725611 h 1725611"/>
                <a:gd name="connsiteX7" fmla="*/ 0 w 1571367"/>
                <a:gd name="connsiteY7" fmla="*/ 1568474 h 1725611"/>
                <a:gd name="connsiteX8" fmla="*/ 0 w 1571367"/>
                <a:gd name="connsiteY8" fmla="*/ 157137 h 17256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71367" h="1725611">
                  <a:moveTo>
                    <a:pt x="0" y="157137"/>
                  </a:moveTo>
                  <a:cubicBezTo>
                    <a:pt x="0" y="70353"/>
                    <a:pt x="70353" y="0"/>
                    <a:pt x="157137" y="0"/>
                  </a:cubicBezTo>
                  <a:lnTo>
                    <a:pt x="1414230" y="0"/>
                  </a:lnTo>
                  <a:cubicBezTo>
                    <a:pt x="1501014" y="0"/>
                    <a:pt x="1571367" y="70353"/>
                    <a:pt x="1571367" y="157137"/>
                  </a:cubicBezTo>
                  <a:lnTo>
                    <a:pt x="1571367" y="1568474"/>
                  </a:lnTo>
                  <a:cubicBezTo>
                    <a:pt x="1571367" y="1655258"/>
                    <a:pt x="1501014" y="1725611"/>
                    <a:pt x="1414230" y="1725611"/>
                  </a:cubicBezTo>
                  <a:lnTo>
                    <a:pt x="157137" y="1725611"/>
                  </a:lnTo>
                  <a:cubicBezTo>
                    <a:pt x="70353" y="1725611"/>
                    <a:pt x="0" y="1655258"/>
                    <a:pt x="0" y="1568474"/>
                  </a:cubicBezTo>
                  <a:lnTo>
                    <a:pt x="0" y="157137"/>
                  </a:lnTo>
                  <a:close/>
                </a:path>
              </a:pathLst>
            </a:custGeom>
            <a:solidFill>
              <a:srgbClr val="2162A5"/>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a:contourClr>
                <a:srgbClr val="FFFFFF"/>
              </a:contourClr>
            </a:sp3d>
          </p:spPr>
          <p:style>
            <a:lnRef idx="2">
              <a:schemeClr val="lt2">
                <a:hueOff val="0"/>
                <a:satOff val="0"/>
                <a:lumOff val="0"/>
                <a:alphaOff val="0"/>
              </a:schemeClr>
            </a:lnRef>
            <a:fillRef idx="1">
              <a:scrgbClr r="0" g="0" b="0"/>
            </a:fillRef>
            <a:effectRef idx="0">
              <a:schemeClr val="dk2">
                <a:hueOff val="0"/>
                <a:satOff val="0"/>
                <a:lumOff val="0"/>
                <a:alphaOff val="0"/>
              </a:schemeClr>
            </a:effectRef>
            <a:fontRef idx="minor">
              <a:schemeClr val="lt1"/>
            </a:fontRef>
          </p:style>
          <p:txBody>
            <a:bodyPr spcFirstLastPara="0" vert="horz" wrap="square" lIns="113792" tIns="804036" rIns="113792" bIns="458915" numCol="1" spcCol="1270" anchor="ctr" anchorCtr="0">
              <a:noAutofit/>
            </a:bodyPr>
            <a:lstStyle/>
            <a:p>
              <a:pPr algn="ctr" defTabSz="711200">
                <a:lnSpc>
                  <a:spcPct val="90000"/>
                </a:lnSpc>
                <a:spcBef>
                  <a:spcPct val="0"/>
                </a:spcBef>
                <a:spcAft>
                  <a:spcPct val="35000"/>
                </a:spcAft>
              </a:pPr>
              <a:r>
                <a:rPr lang="en-US" sz="1600" dirty="0"/>
                <a:t>Advanced Shipping Notification</a:t>
              </a:r>
            </a:p>
          </p:txBody>
        </p:sp>
        <p:sp>
          <p:nvSpPr>
            <p:cNvPr id="9" name="Oval 8">
              <a:extLst>
                <a:ext uri="{FF2B5EF4-FFF2-40B4-BE49-F238E27FC236}">
                  <a16:creationId xmlns:a16="http://schemas.microsoft.com/office/drawing/2014/main" id="{6C98BF6A-1A4D-CDF2-B8E9-6CC3BB812649}"/>
                </a:ext>
              </a:extLst>
            </p:cNvPr>
            <p:cNvSpPr/>
            <p:nvPr/>
          </p:nvSpPr>
          <p:spPr>
            <a:xfrm>
              <a:off x="5137875" y="2295874"/>
              <a:ext cx="574628" cy="574628"/>
            </a:xfrm>
            <a:prstGeom prst="ellipse">
              <a:avLst/>
            </a:prstGeom>
            <a:blipFill>
              <a:blip r:embed="rId4"/>
              <a:stretch>
                <a:fillRect/>
              </a:stretch>
            </a:blipFill>
          </p:spPr>
          <p:style>
            <a:lnRef idx="2">
              <a:schemeClr val="lt2">
                <a:hueOff val="0"/>
                <a:satOff val="0"/>
                <a:lumOff val="0"/>
                <a:alphaOff val="0"/>
              </a:schemeClr>
            </a:lnRef>
            <a:fillRef idx="1">
              <a:scrgbClr r="0" g="0" b="0"/>
            </a:fillRef>
            <a:effectRef idx="0">
              <a:schemeClr val="dk2">
                <a:tint val="50000"/>
                <a:hueOff val="0"/>
                <a:satOff val="0"/>
                <a:lumOff val="0"/>
                <a:alphaOff val="0"/>
              </a:schemeClr>
            </a:effectRef>
            <a:fontRef idx="minor">
              <a:schemeClr val="lt2">
                <a:hueOff val="0"/>
                <a:satOff val="0"/>
                <a:lumOff val="0"/>
                <a:alphaOff val="0"/>
              </a:schemeClr>
            </a:fontRef>
          </p:style>
          <p:txBody>
            <a:bodyPr/>
            <a:lstStyle/>
            <a:p>
              <a:endParaRPr lang="en-US"/>
            </a:p>
          </p:txBody>
        </p:sp>
        <p:sp>
          <p:nvSpPr>
            <p:cNvPr id="10" name="Freeform: Shape 9">
              <a:extLst>
                <a:ext uri="{FF2B5EF4-FFF2-40B4-BE49-F238E27FC236}">
                  <a16:creationId xmlns:a16="http://schemas.microsoft.com/office/drawing/2014/main" id="{87CEF4E0-A63C-9F88-B8D2-98D0A3069C4B}"/>
                </a:ext>
              </a:extLst>
            </p:cNvPr>
            <p:cNvSpPr/>
            <p:nvPr/>
          </p:nvSpPr>
          <p:spPr>
            <a:xfrm>
              <a:off x="6283069" y="2192338"/>
              <a:ext cx="1571367" cy="1725611"/>
            </a:xfrm>
            <a:custGeom>
              <a:avLst/>
              <a:gdLst>
                <a:gd name="connsiteX0" fmla="*/ 0 w 1571367"/>
                <a:gd name="connsiteY0" fmla="*/ 157137 h 1725611"/>
                <a:gd name="connsiteX1" fmla="*/ 157137 w 1571367"/>
                <a:gd name="connsiteY1" fmla="*/ 0 h 1725611"/>
                <a:gd name="connsiteX2" fmla="*/ 1414230 w 1571367"/>
                <a:gd name="connsiteY2" fmla="*/ 0 h 1725611"/>
                <a:gd name="connsiteX3" fmla="*/ 1571367 w 1571367"/>
                <a:gd name="connsiteY3" fmla="*/ 157137 h 1725611"/>
                <a:gd name="connsiteX4" fmla="*/ 1571367 w 1571367"/>
                <a:gd name="connsiteY4" fmla="*/ 1568474 h 1725611"/>
                <a:gd name="connsiteX5" fmla="*/ 1414230 w 1571367"/>
                <a:gd name="connsiteY5" fmla="*/ 1725611 h 1725611"/>
                <a:gd name="connsiteX6" fmla="*/ 157137 w 1571367"/>
                <a:gd name="connsiteY6" fmla="*/ 1725611 h 1725611"/>
                <a:gd name="connsiteX7" fmla="*/ 0 w 1571367"/>
                <a:gd name="connsiteY7" fmla="*/ 1568474 h 1725611"/>
                <a:gd name="connsiteX8" fmla="*/ 0 w 1571367"/>
                <a:gd name="connsiteY8" fmla="*/ 157137 h 17256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71367" h="1725611">
                  <a:moveTo>
                    <a:pt x="0" y="157137"/>
                  </a:moveTo>
                  <a:cubicBezTo>
                    <a:pt x="0" y="70353"/>
                    <a:pt x="70353" y="0"/>
                    <a:pt x="157137" y="0"/>
                  </a:cubicBezTo>
                  <a:lnTo>
                    <a:pt x="1414230" y="0"/>
                  </a:lnTo>
                  <a:cubicBezTo>
                    <a:pt x="1501014" y="0"/>
                    <a:pt x="1571367" y="70353"/>
                    <a:pt x="1571367" y="157137"/>
                  </a:cubicBezTo>
                  <a:lnTo>
                    <a:pt x="1571367" y="1568474"/>
                  </a:lnTo>
                  <a:cubicBezTo>
                    <a:pt x="1571367" y="1655258"/>
                    <a:pt x="1501014" y="1725611"/>
                    <a:pt x="1414230" y="1725611"/>
                  </a:cubicBezTo>
                  <a:lnTo>
                    <a:pt x="157137" y="1725611"/>
                  </a:lnTo>
                  <a:cubicBezTo>
                    <a:pt x="70353" y="1725611"/>
                    <a:pt x="0" y="1655258"/>
                    <a:pt x="0" y="1568474"/>
                  </a:cubicBezTo>
                  <a:lnTo>
                    <a:pt x="0" y="157137"/>
                  </a:lnTo>
                  <a:close/>
                </a:path>
              </a:pathLst>
            </a:custGeom>
            <a:solidFill>
              <a:srgbClr val="ADB9CA"/>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a:contourClr>
                <a:srgbClr val="FFFFFF"/>
              </a:contourClr>
            </a:sp3d>
          </p:spPr>
          <p:style>
            <a:lnRef idx="2">
              <a:schemeClr val="lt2">
                <a:hueOff val="0"/>
                <a:satOff val="0"/>
                <a:lumOff val="0"/>
                <a:alphaOff val="0"/>
              </a:schemeClr>
            </a:lnRef>
            <a:fillRef idx="1">
              <a:scrgbClr r="0" g="0" b="0"/>
            </a:fillRef>
            <a:effectRef idx="0">
              <a:schemeClr val="dk2">
                <a:hueOff val="0"/>
                <a:satOff val="0"/>
                <a:lumOff val="0"/>
                <a:alphaOff val="0"/>
              </a:schemeClr>
            </a:effectRef>
            <a:fontRef idx="minor">
              <a:schemeClr val="lt1"/>
            </a:fontRef>
          </p:style>
          <p:txBody>
            <a:bodyPr spcFirstLastPara="0" vert="horz" wrap="square" lIns="113792" tIns="804036" rIns="113792" bIns="458915" numCol="1" spcCol="1270" anchor="ctr" anchorCtr="0">
              <a:noAutofit/>
            </a:bodyPr>
            <a:lstStyle/>
            <a:p>
              <a:pPr algn="ctr" defTabSz="711200">
                <a:lnSpc>
                  <a:spcPct val="90000"/>
                </a:lnSpc>
                <a:spcBef>
                  <a:spcPct val="0"/>
                </a:spcBef>
                <a:spcAft>
                  <a:spcPct val="35000"/>
                </a:spcAft>
              </a:pPr>
              <a:r>
                <a:rPr lang="en-US" sz="1600" dirty="0"/>
                <a:t>Receipt of Goods</a:t>
              </a:r>
            </a:p>
          </p:txBody>
        </p:sp>
        <p:sp>
          <p:nvSpPr>
            <p:cNvPr id="11" name="Freeform: Shape 10">
              <a:extLst>
                <a:ext uri="{FF2B5EF4-FFF2-40B4-BE49-F238E27FC236}">
                  <a16:creationId xmlns:a16="http://schemas.microsoft.com/office/drawing/2014/main" id="{52A57D1F-2F55-227B-1850-074684D99853}"/>
                </a:ext>
              </a:extLst>
            </p:cNvPr>
            <p:cNvSpPr/>
            <p:nvPr/>
          </p:nvSpPr>
          <p:spPr>
            <a:xfrm>
              <a:off x="7906980" y="2192338"/>
              <a:ext cx="1571367" cy="1725611"/>
            </a:xfrm>
            <a:custGeom>
              <a:avLst/>
              <a:gdLst>
                <a:gd name="connsiteX0" fmla="*/ 0 w 1571367"/>
                <a:gd name="connsiteY0" fmla="*/ 157137 h 1725611"/>
                <a:gd name="connsiteX1" fmla="*/ 157137 w 1571367"/>
                <a:gd name="connsiteY1" fmla="*/ 0 h 1725611"/>
                <a:gd name="connsiteX2" fmla="*/ 1414230 w 1571367"/>
                <a:gd name="connsiteY2" fmla="*/ 0 h 1725611"/>
                <a:gd name="connsiteX3" fmla="*/ 1571367 w 1571367"/>
                <a:gd name="connsiteY3" fmla="*/ 157137 h 1725611"/>
                <a:gd name="connsiteX4" fmla="*/ 1571367 w 1571367"/>
                <a:gd name="connsiteY4" fmla="*/ 1568474 h 1725611"/>
                <a:gd name="connsiteX5" fmla="*/ 1414230 w 1571367"/>
                <a:gd name="connsiteY5" fmla="*/ 1725611 h 1725611"/>
                <a:gd name="connsiteX6" fmla="*/ 157137 w 1571367"/>
                <a:gd name="connsiteY6" fmla="*/ 1725611 h 1725611"/>
                <a:gd name="connsiteX7" fmla="*/ 0 w 1571367"/>
                <a:gd name="connsiteY7" fmla="*/ 1568474 h 1725611"/>
                <a:gd name="connsiteX8" fmla="*/ 0 w 1571367"/>
                <a:gd name="connsiteY8" fmla="*/ 157137 h 17256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71367" h="1725611">
                  <a:moveTo>
                    <a:pt x="0" y="157137"/>
                  </a:moveTo>
                  <a:cubicBezTo>
                    <a:pt x="0" y="70353"/>
                    <a:pt x="70353" y="0"/>
                    <a:pt x="157137" y="0"/>
                  </a:cubicBezTo>
                  <a:lnTo>
                    <a:pt x="1414230" y="0"/>
                  </a:lnTo>
                  <a:cubicBezTo>
                    <a:pt x="1501014" y="0"/>
                    <a:pt x="1571367" y="70353"/>
                    <a:pt x="1571367" y="157137"/>
                  </a:cubicBezTo>
                  <a:lnTo>
                    <a:pt x="1571367" y="1568474"/>
                  </a:lnTo>
                  <a:cubicBezTo>
                    <a:pt x="1571367" y="1655258"/>
                    <a:pt x="1501014" y="1725611"/>
                    <a:pt x="1414230" y="1725611"/>
                  </a:cubicBezTo>
                  <a:lnTo>
                    <a:pt x="157137" y="1725611"/>
                  </a:lnTo>
                  <a:cubicBezTo>
                    <a:pt x="70353" y="1725611"/>
                    <a:pt x="0" y="1655258"/>
                    <a:pt x="0" y="1568474"/>
                  </a:cubicBezTo>
                  <a:lnTo>
                    <a:pt x="0" y="157137"/>
                  </a:lnTo>
                  <a:close/>
                </a:path>
              </a:pathLst>
            </a:custGeom>
            <a:solidFill>
              <a:srgbClr val="2162A5"/>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a:contourClr>
                <a:srgbClr val="FFFFFF"/>
              </a:contourClr>
            </a:sp3d>
          </p:spPr>
          <p:style>
            <a:lnRef idx="2">
              <a:schemeClr val="lt2">
                <a:hueOff val="0"/>
                <a:satOff val="0"/>
                <a:lumOff val="0"/>
                <a:alphaOff val="0"/>
              </a:schemeClr>
            </a:lnRef>
            <a:fillRef idx="1">
              <a:scrgbClr r="0" g="0" b="0"/>
            </a:fillRef>
            <a:effectRef idx="0">
              <a:schemeClr val="dk2">
                <a:hueOff val="0"/>
                <a:satOff val="0"/>
                <a:lumOff val="0"/>
                <a:alphaOff val="0"/>
              </a:schemeClr>
            </a:effectRef>
            <a:fontRef idx="minor">
              <a:schemeClr val="lt1"/>
            </a:fontRef>
          </p:style>
          <p:txBody>
            <a:bodyPr spcFirstLastPara="0" vert="horz" wrap="square" lIns="113792" tIns="804036" rIns="113792" bIns="458915" numCol="1" spcCol="1270" anchor="ctr" anchorCtr="0">
              <a:noAutofit/>
            </a:bodyPr>
            <a:lstStyle/>
            <a:p>
              <a:pPr algn="ctr" defTabSz="711200">
                <a:lnSpc>
                  <a:spcPct val="90000"/>
                </a:lnSpc>
                <a:spcBef>
                  <a:spcPct val="0"/>
                </a:spcBef>
                <a:spcAft>
                  <a:spcPct val="35000"/>
                </a:spcAft>
              </a:pPr>
              <a:r>
                <a:rPr lang="en-US" sz="1600" dirty="0"/>
                <a:t>Invoice</a:t>
              </a:r>
            </a:p>
          </p:txBody>
        </p:sp>
        <p:sp>
          <p:nvSpPr>
            <p:cNvPr id="12" name="Oval 11">
              <a:extLst>
                <a:ext uri="{FF2B5EF4-FFF2-40B4-BE49-F238E27FC236}">
                  <a16:creationId xmlns:a16="http://schemas.microsoft.com/office/drawing/2014/main" id="{DA4966B9-D0DB-99C2-B35A-AA13EDC426FC}"/>
                </a:ext>
              </a:extLst>
            </p:cNvPr>
            <p:cNvSpPr/>
            <p:nvPr/>
          </p:nvSpPr>
          <p:spPr>
            <a:xfrm>
              <a:off x="8374891" y="2295874"/>
              <a:ext cx="574628" cy="574628"/>
            </a:xfrm>
            <a:prstGeom prst="ellipse">
              <a:avLst/>
            </a:prstGeom>
            <a:blipFill>
              <a:blip r:embed="rId5"/>
              <a:stretch>
                <a:fillRect/>
              </a:stretch>
            </a:blipFill>
          </p:spPr>
          <p:style>
            <a:lnRef idx="2">
              <a:schemeClr val="lt2">
                <a:hueOff val="0"/>
                <a:satOff val="0"/>
                <a:lumOff val="0"/>
                <a:alphaOff val="0"/>
              </a:schemeClr>
            </a:lnRef>
            <a:fillRef idx="1">
              <a:scrgbClr r="0" g="0" b="0"/>
            </a:fillRef>
            <a:effectRef idx="0">
              <a:schemeClr val="dk2">
                <a:tint val="50000"/>
                <a:hueOff val="0"/>
                <a:satOff val="0"/>
                <a:lumOff val="0"/>
                <a:alphaOff val="0"/>
              </a:schemeClr>
            </a:effectRef>
            <a:fontRef idx="minor">
              <a:schemeClr val="lt2">
                <a:hueOff val="0"/>
                <a:satOff val="0"/>
                <a:lumOff val="0"/>
                <a:alphaOff val="0"/>
              </a:schemeClr>
            </a:fontRef>
          </p:style>
          <p:txBody>
            <a:bodyPr/>
            <a:lstStyle/>
            <a:p>
              <a:endParaRPr lang="en-US"/>
            </a:p>
          </p:txBody>
        </p:sp>
        <p:sp>
          <p:nvSpPr>
            <p:cNvPr id="13" name="Freeform: Shape 12">
              <a:extLst>
                <a:ext uri="{FF2B5EF4-FFF2-40B4-BE49-F238E27FC236}">
                  <a16:creationId xmlns:a16="http://schemas.microsoft.com/office/drawing/2014/main" id="{2A7BB7EB-B20B-F6FD-FAC1-2C6E107F3522}"/>
                </a:ext>
              </a:extLst>
            </p:cNvPr>
            <p:cNvSpPr/>
            <p:nvPr/>
          </p:nvSpPr>
          <p:spPr>
            <a:xfrm>
              <a:off x="9530890" y="2192338"/>
              <a:ext cx="1571367" cy="1725611"/>
            </a:xfrm>
            <a:custGeom>
              <a:avLst/>
              <a:gdLst>
                <a:gd name="connsiteX0" fmla="*/ 0 w 1571367"/>
                <a:gd name="connsiteY0" fmla="*/ 157137 h 1725611"/>
                <a:gd name="connsiteX1" fmla="*/ 157137 w 1571367"/>
                <a:gd name="connsiteY1" fmla="*/ 0 h 1725611"/>
                <a:gd name="connsiteX2" fmla="*/ 1414230 w 1571367"/>
                <a:gd name="connsiteY2" fmla="*/ 0 h 1725611"/>
                <a:gd name="connsiteX3" fmla="*/ 1571367 w 1571367"/>
                <a:gd name="connsiteY3" fmla="*/ 157137 h 1725611"/>
                <a:gd name="connsiteX4" fmla="*/ 1571367 w 1571367"/>
                <a:gd name="connsiteY4" fmla="*/ 1568474 h 1725611"/>
                <a:gd name="connsiteX5" fmla="*/ 1414230 w 1571367"/>
                <a:gd name="connsiteY5" fmla="*/ 1725611 h 1725611"/>
                <a:gd name="connsiteX6" fmla="*/ 157137 w 1571367"/>
                <a:gd name="connsiteY6" fmla="*/ 1725611 h 1725611"/>
                <a:gd name="connsiteX7" fmla="*/ 0 w 1571367"/>
                <a:gd name="connsiteY7" fmla="*/ 1568474 h 1725611"/>
                <a:gd name="connsiteX8" fmla="*/ 0 w 1571367"/>
                <a:gd name="connsiteY8" fmla="*/ 157137 h 17256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71367" h="1725611">
                  <a:moveTo>
                    <a:pt x="0" y="157137"/>
                  </a:moveTo>
                  <a:cubicBezTo>
                    <a:pt x="0" y="70353"/>
                    <a:pt x="70353" y="0"/>
                    <a:pt x="157137" y="0"/>
                  </a:cubicBezTo>
                  <a:lnTo>
                    <a:pt x="1414230" y="0"/>
                  </a:lnTo>
                  <a:cubicBezTo>
                    <a:pt x="1501014" y="0"/>
                    <a:pt x="1571367" y="70353"/>
                    <a:pt x="1571367" y="157137"/>
                  </a:cubicBezTo>
                  <a:lnTo>
                    <a:pt x="1571367" y="1568474"/>
                  </a:lnTo>
                  <a:cubicBezTo>
                    <a:pt x="1571367" y="1655258"/>
                    <a:pt x="1501014" y="1725611"/>
                    <a:pt x="1414230" y="1725611"/>
                  </a:cubicBezTo>
                  <a:lnTo>
                    <a:pt x="157137" y="1725611"/>
                  </a:lnTo>
                  <a:cubicBezTo>
                    <a:pt x="70353" y="1725611"/>
                    <a:pt x="0" y="1655258"/>
                    <a:pt x="0" y="1568474"/>
                  </a:cubicBezTo>
                  <a:lnTo>
                    <a:pt x="0" y="157137"/>
                  </a:lnTo>
                  <a:close/>
                </a:path>
              </a:pathLst>
            </a:custGeom>
            <a:solidFill>
              <a:srgbClr val="2162A5"/>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a:contourClr>
                <a:srgbClr val="FFFFFF"/>
              </a:contourClr>
            </a:sp3d>
          </p:spPr>
          <p:style>
            <a:lnRef idx="2">
              <a:schemeClr val="lt2">
                <a:hueOff val="0"/>
                <a:satOff val="0"/>
                <a:lumOff val="0"/>
                <a:alphaOff val="0"/>
              </a:schemeClr>
            </a:lnRef>
            <a:fillRef idx="1">
              <a:scrgbClr r="0" g="0" b="0"/>
            </a:fillRef>
            <a:effectRef idx="0">
              <a:schemeClr val="dk2">
                <a:hueOff val="0"/>
                <a:satOff val="0"/>
                <a:lumOff val="0"/>
                <a:alphaOff val="0"/>
              </a:schemeClr>
            </a:effectRef>
            <a:fontRef idx="minor">
              <a:schemeClr val="lt1"/>
            </a:fontRef>
          </p:style>
          <p:txBody>
            <a:bodyPr spcFirstLastPara="0" vert="horz" wrap="square" lIns="113792" tIns="804036" rIns="113792" bIns="458915" numCol="1" spcCol="1270" anchor="ctr" anchorCtr="0">
              <a:noAutofit/>
            </a:bodyPr>
            <a:lstStyle/>
            <a:p>
              <a:pPr algn="ctr" defTabSz="711200">
                <a:lnSpc>
                  <a:spcPct val="90000"/>
                </a:lnSpc>
                <a:spcBef>
                  <a:spcPct val="0"/>
                </a:spcBef>
                <a:spcAft>
                  <a:spcPct val="35000"/>
                </a:spcAft>
              </a:pPr>
              <a:r>
                <a:rPr lang="en-US" sz="1600" dirty="0"/>
                <a:t>Payment</a:t>
              </a:r>
            </a:p>
          </p:txBody>
        </p:sp>
        <p:sp>
          <p:nvSpPr>
            <p:cNvPr id="14" name="Oval 13">
              <a:extLst>
                <a:ext uri="{FF2B5EF4-FFF2-40B4-BE49-F238E27FC236}">
                  <a16:creationId xmlns:a16="http://schemas.microsoft.com/office/drawing/2014/main" id="{B19CE20D-E06B-677D-9EE9-097EC85D2AAA}"/>
                </a:ext>
              </a:extLst>
            </p:cNvPr>
            <p:cNvSpPr/>
            <p:nvPr/>
          </p:nvSpPr>
          <p:spPr>
            <a:xfrm>
              <a:off x="9993400" y="2295874"/>
              <a:ext cx="574628" cy="574628"/>
            </a:xfrm>
            <a:prstGeom prst="ellipse">
              <a:avLst/>
            </a:prstGeom>
            <a:blipFill>
              <a:blip r:embed="rId6"/>
              <a:stretch>
                <a:fillRect/>
              </a:stretch>
            </a:blipFill>
          </p:spPr>
          <p:style>
            <a:lnRef idx="2">
              <a:schemeClr val="lt2">
                <a:hueOff val="0"/>
                <a:satOff val="0"/>
                <a:lumOff val="0"/>
                <a:alphaOff val="0"/>
              </a:schemeClr>
            </a:lnRef>
            <a:fillRef idx="1">
              <a:scrgbClr r="0" g="0" b="0"/>
            </a:fillRef>
            <a:effectRef idx="0">
              <a:schemeClr val="dk2">
                <a:tint val="50000"/>
                <a:hueOff val="0"/>
                <a:satOff val="0"/>
                <a:lumOff val="0"/>
                <a:alphaOff val="0"/>
              </a:schemeClr>
            </a:effectRef>
            <a:fontRef idx="minor">
              <a:schemeClr val="lt2">
                <a:hueOff val="0"/>
                <a:satOff val="0"/>
                <a:lumOff val="0"/>
                <a:alphaOff val="0"/>
              </a:schemeClr>
            </a:fontRef>
          </p:style>
          <p:txBody>
            <a:bodyPr/>
            <a:lstStyle/>
            <a:p>
              <a:endParaRPr lang="en-US"/>
            </a:p>
          </p:txBody>
        </p:sp>
        <p:sp>
          <p:nvSpPr>
            <p:cNvPr id="15" name="Arrow: Right 14">
              <a:extLst>
                <a:ext uri="{FF2B5EF4-FFF2-40B4-BE49-F238E27FC236}">
                  <a16:creationId xmlns:a16="http://schemas.microsoft.com/office/drawing/2014/main" id="{48A9D66C-030E-15C7-33DA-709FDC2E048E}"/>
                </a:ext>
              </a:extLst>
            </p:cNvPr>
            <p:cNvSpPr/>
            <p:nvPr/>
          </p:nvSpPr>
          <p:spPr bwMode="gray">
            <a:xfrm>
              <a:off x="1785217" y="3550499"/>
              <a:ext cx="8945593" cy="295849"/>
            </a:xfrm>
            <a:prstGeom prst="rightArrow">
              <a:avLst/>
            </a:prstGeom>
            <a:solidFill>
              <a:schemeClr val="bg1">
                <a:lumMod val="85000"/>
              </a:schemeClr>
            </a:solidFill>
            <a:ln w="25400" algn="ctr">
              <a:noFill/>
              <a:miter lim="800000"/>
              <a:headEnd/>
              <a:tailEnd/>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a:contourClr>
                <a:srgbClr val="FFFFFF"/>
              </a:contourClr>
            </a:sp3d>
          </p:spPr>
          <p:txBody>
            <a:bodyPr lIns="90000" tIns="72000" rIns="90000" bIns="72000" rtlCol="0" anchor="ctr"/>
            <a:lstStyle/>
            <a:p>
              <a:pPr algn="ctr" defTabSz="914400" fontAlgn="base">
                <a:spcBef>
                  <a:spcPct val="50000"/>
                </a:spcBef>
                <a:spcAft>
                  <a:spcPct val="0"/>
                </a:spcAft>
                <a:buClr>
                  <a:srgbClr val="F0AB00"/>
                </a:buClr>
                <a:buSzPct val="80000"/>
              </a:pPr>
              <a:endParaRPr lang="en-US" sz="1800" kern="0" dirty="0" err="1">
                <a:ea typeface="Arial Unicode MS" pitchFamily="34" charset="-128"/>
                <a:cs typeface="Arial Unicode MS" pitchFamily="34" charset="-128"/>
              </a:endParaRPr>
            </a:p>
          </p:txBody>
        </p:sp>
        <p:grpSp>
          <p:nvGrpSpPr>
            <p:cNvPr id="16" name="Group 15">
              <a:extLst>
                <a:ext uri="{FF2B5EF4-FFF2-40B4-BE49-F238E27FC236}">
                  <a16:creationId xmlns:a16="http://schemas.microsoft.com/office/drawing/2014/main" id="{4524BB6B-D5CF-8F00-6AC0-BF6D2910BE5D}"/>
                </a:ext>
              </a:extLst>
            </p:cNvPr>
            <p:cNvGrpSpPr/>
            <p:nvPr/>
          </p:nvGrpSpPr>
          <p:grpSpPr>
            <a:xfrm>
              <a:off x="6768086" y="2292096"/>
              <a:ext cx="574628" cy="585375"/>
              <a:chOff x="10252148" y="2082927"/>
              <a:chExt cx="574628" cy="585375"/>
            </a:xfrm>
          </p:grpSpPr>
          <p:sp>
            <p:nvSpPr>
              <p:cNvPr id="17" name="Oval 16">
                <a:extLst>
                  <a:ext uri="{FF2B5EF4-FFF2-40B4-BE49-F238E27FC236}">
                    <a16:creationId xmlns:a16="http://schemas.microsoft.com/office/drawing/2014/main" id="{833B8700-EF67-D1B7-29B0-3C4B0522D876}"/>
                  </a:ext>
                </a:extLst>
              </p:cNvPr>
              <p:cNvSpPr/>
              <p:nvPr/>
            </p:nvSpPr>
            <p:spPr>
              <a:xfrm>
                <a:off x="10252148" y="2082927"/>
                <a:ext cx="574628" cy="574628"/>
              </a:xfrm>
              <a:prstGeom prst="ellipse">
                <a:avLst/>
              </a:prstGeom>
              <a:solidFill>
                <a:schemeClr val="bg1"/>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rgbClr r="0" g="0" b="0"/>
              </a:fillRef>
              <a:effectRef idx="0">
                <a:schemeClr val="accent5">
                  <a:tint val="50000"/>
                  <a:hueOff val="0"/>
                  <a:satOff val="0"/>
                  <a:lumOff val="0"/>
                  <a:alphaOff val="0"/>
                </a:schemeClr>
              </a:effectRef>
              <a:fontRef idx="minor">
                <a:schemeClr val="lt1">
                  <a:hueOff val="0"/>
                  <a:satOff val="0"/>
                  <a:lumOff val="0"/>
                  <a:alphaOff val="0"/>
                </a:schemeClr>
              </a:fontRef>
            </p:style>
            <p:txBody>
              <a:bodyPr/>
              <a:lstStyle/>
              <a:p>
                <a:endParaRPr lang="en-US"/>
              </a:p>
            </p:txBody>
          </p:sp>
          <p:sp>
            <p:nvSpPr>
              <p:cNvPr id="18" name="Oval 17">
                <a:extLst>
                  <a:ext uri="{FF2B5EF4-FFF2-40B4-BE49-F238E27FC236}">
                    <a16:creationId xmlns:a16="http://schemas.microsoft.com/office/drawing/2014/main" id="{68E9202E-997C-566C-AF48-AFA249FFDDBB}"/>
                  </a:ext>
                </a:extLst>
              </p:cNvPr>
              <p:cNvSpPr/>
              <p:nvPr/>
            </p:nvSpPr>
            <p:spPr>
              <a:xfrm>
                <a:off x="10252148" y="2093674"/>
                <a:ext cx="574628" cy="574628"/>
              </a:xfrm>
              <a:prstGeom prst="ellipse">
                <a:avLst/>
              </a:prstGeom>
              <a:blipFill>
                <a:blip r:embed="rId7"/>
                <a:stretch>
                  <a:fillRect/>
                </a:stretch>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rgbClr r="0" g="0" b="0"/>
              </a:fillRef>
              <a:effectRef idx="0">
                <a:schemeClr val="accent5">
                  <a:tint val="50000"/>
                  <a:hueOff val="0"/>
                  <a:satOff val="0"/>
                  <a:lumOff val="0"/>
                  <a:alphaOff val="0"/>
                </a:schemeClr>
              </a:effectRef>
              <a:fontRef idx="minor">
                <a:schemeClr val="lt1">
                  <a:hueOff val="0"/>
                  <a:satOff val="0"/>
                  <a:lumOff val="0"/>
                  <a:alphaOff val="0"/>
                </a:schemeClr>
              </a:fontRef>
            </p:style>
            <p:txBody>
              <a:bodyPr/>
              <a:lstStyle/>
              <a:p>
                <a:endParaRPr lang="en-US"/>
              </a:p>
            </p:txBody>
          </p:sp>
        </p:grpSp>
      </p:grpSp>
    </p:spTree>
    <p:extLst>
      <p:ext uri="{BB962C8B-B14F-4D97-AF65-F5344CB8AC3E}">
        <p14:creationId xmlns:p14="http://schemas.microsoft.com/office/powerpoint/2010/main" val="1658843877"/>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08A7149-4138-403D-86D0-695300D19D62}"/>
              </a:ext>
            </a:extLst>
          </p:cNvPr>
          <p:cNvSpPr>
            <a:spLocks noGrp="1"/>
          </p:cNvSpPr>
          <p:nvPr>
            <p:ph type="body" sz="quarter" idx="10"/>
          </p:nvPr>
        </p:nvSpPr>
        <p:spPr>
          <a:xfrm>
            <a:off x="503107" y="1580844"/>
            <a:ext cx="4324289" cy="4764394"/>
          </a:xfrm>
        </p:spPr>
        <p:txBody>
          <a:bodyPr>
            <a:normAutofit/>
          </a:bodyPr>
          <a:lstStyle/>
          <a:p>
            <a:pPr marL="342900" indent="-342900">
              <a:spcBef>
                <a:spcPts val="0"/>
              </a:spcBef>
              <a:spcAft>
                <a:spcPts val="600"/>
              </a:spcAft>
              <a:buClr>
                <a:srgbClr val="0070F2"/>
              </a:buClr>
              <a:buSzPct val="100000"/>
              <a:buFont typeface="+mj-lt"/>
              <a:buAutoNum type="arabicPeriod"/>
            </a:pPr>
            <a:r>
              <a:rPr lang="en-US" sz="1400" b="1"/>
              <a:t>Finished Good Receipt</a:t>
            </a:r>
            <a:r>
              <a:rPr lang="en-US" sz="1400"/>
              <a:t> is available under </a:t>
            </a:r>
            <a:r>
              <a:rPr lang="en-US" sz="1400" b="1"/>
              <a:t>Fulfillment</a:t>
            </a:r>
            <a:r>
              <a:rPr lang="en-US" sz="1400"/>
              <a:t> once Finished Good is received by the Customer.</a:t>
            </a:r>
          </a:p>
          <a:p>
            <a:pPr marL="342900" indent="-342900">
              <a:spcBef>
                <a:spcPts val="0"/>
              </a:spcBef>
              <a:spcAft>
                <a:spcPts val="600"/>
              </a:spcAft>
              <a:buClr>
                <a:srgbClr val="0070F2"/>
              </a:buClr>
              <a:buSzPct val="100000"/>
              <a:buFont typeface="+mj-lt"/>
              <a:buAutoNum type="arabicPeriod"/>
            </a:pPr>
            <a:r>
              <a:rPr lang="en-US" sz="1400"/>
              <a:t>Finished good receipt can also be found in relation to the list of PO </a:t>
            </a:r>
            <a:r>
              <a:rPr lang="en-US" sz="1400" b="1"/>
              <a:t>Related Documents</a:t>
            </a:r>
            <a:r>
              <a:rPr lang="en-US" sz="1400"/>
              <a:t>.</a:t>
            </a:r>
          </a:p>
          <a:p>
            <a:pPr marL="342900" indent="-342900">
              <a:spcBef>
                <a:spcPts val="0"/>
              </a:spcBef>
              <a:spcAft>
                <a:spcPts val="600"/>
              </a:spcAft>
              <a:buClr>
                <a:srgbClr val="0070F2"/>
              </a:buClr>
              <a:buSzPct val="100000"/>
              <a:buFont typeface="+mj-lt"/>
              <a:buAutoNum type="arabicPeriod"/>
            </a:pPr>
            <a:r>
              <a:rPr lang="en-US" sz="1400"/>
              <a:t>When finish good receipt reaches the Portal, the correspondent PO status is being automatically updated to </a:t>
            </a:r>
            <a:r>
              <a:rPr lang="en-US" sz="1400" b="1"/>
              <a:t>Received</a:t>
            </a:r>
            <a:r>
              <a:rPr lang="en-US" sz="1400"/>
              <a:t>.</a:t>
            </a:r>
          </a:p>
        </p:txBody>
      </p:sp>
      <p:sp>
        <p:nvSpPr>
          <p:cNvPr id="3" name="Title 2">
            <a:extLst>
              <a:ext uri="{FF2B5EF4-FFF2-40B4-BE49-F238E27FC236}">
                <a16:creationId xmlns:a16="http://schemas.microsoft.com/office/drawing/2014/main" id="{84371F8F-4523-4223-8212-183D62668FB1}"/>
              </a:ext>
            </a:extLst>
          </p:cNvPr>
          <p:cNvSpPr>
            <a:spLocks noGrp="1"/>
          </p:cNvSpPr>
          <p:nvPr>
            <p:ph type="title"/>
          </p:nvPr>
        </p:nvSpPr>
        <p:spPr>
          <a:xfrm>
            <a:off x="505326" y="504761"/>
            <a:ext cx="11180652" cy="738664"/>
          </a:xfrm>
        </p:spPr>
        <p:txBody>
          <a:bodyPr/>
          <a:lstStyle/>
          <a:p>
            <a:r>
              <a:rPr lang="en-US" sz="2400"/>
              <a:t>Finished Good Receipt </a:t>
            </a:r>
            <a:br>
              <a:rPr lang="en-US" sz="2400"/>
            </a:br>
            <a:r>
              <a:rPr lang="en-US" sz="2400" spc="50">
                <a:solidFill>
                  <a:srgbClr val="0070F2"/>
                </a:solidFill>
                <a:cs typeface="Arial" panose="020B0604020202020204" pitchFamily="34" charset="0"/>
              </a:rPr>
              <a:t>Customer Document Review</a:t>
            </a:r>
            <a:endParaRPr lang="en-US" sz="2400">
              <a:solidFill>
                <a:srgbClr val="0070F2"/>
              </a:solidFill>
            </a:endParaRPr>
          </a:p>
        </p:txBody>
      </p:sp>
      <p:pic>
        <p:nvPicPr>
          <p:cNvPr id="7" name="Picture 6">
            <a:extLst>
              <a:ext uri="{FF2B5EF4-FFF2-40B4-BE49-F238E27FC236}">
                <a16:creationId xmlns:a16="http://schemas.microsoft.com/office/drawing/2014/main" id="{FDFD22B5-E3A3-C805-3B96-0DF9F50C53C2}"/>
              </a:ext>
            </a:extLst>
          </p:cNvPr>
          <p:cNvPicPr>
            <a:picLocks noChangeAspect="1"/>
          </p:cNvPicPr>
          <p:nvPr/>
        </p:nvPicPr>
        <p:blipFill>
          <a:blip r:embed="rId3"/>
          <a:stretch>
            <a:fillRect/>
          </a:stretch>
        </p:blipFill>
        <p:spPr>
          <a:xfrm>
            <a:off x="5396464" y="1874758"/>
            <a:ext cx="1399071" cy="3629273"/>
          </a:xfrm>
          <a:prstGeom prst="rect">
            <a:avLst/>
          </a:prstGeom>
          <a:ln>
            <a:solidFill>
              <a:srgbClr val="00144A"/>
            </a:solidFill>
          </a:ln>
        </p:spPr>
      </p:pic>
      <p:pic>
        <p:nvPicPr>
          <p:cNvPr id="10" name="Picture 9">
            <a:extLst>
              <a:ext uri="{FF2B5EF4-FFF2-40B4-BE49-F238E27FC236}">
                <a16:creationId xmlns:a16="http://schemas.microsoft.com/office/drawing/2014/main" id="{9D13C1B4-C6E9-2463-208E-BF242F94FBC5}"/>
              </a:ext>
            </a:extLst>
          </p:cNvPr>
          <p:cNvPicPr>
            <a:picLocks noChangeAspect="1"/>
          </p:cNvPicPr>
          <p:nvPr/>
        </p:nvPicPr>
        <p:blipFill>
          <a:blip r:embed="rId4"/>
          <a:stretch>
            <a:fillRect/>
          </a:stretch>
        </p:blipFill>
        <p:spPr>
          <a:xfrm>
            <a:off x="7010030" y="1874758"/>
            <a:ext cx="2907292" cy="1848156"/>
          </a:xfrm>
          <a:prstGeom prst="rect">
            <a:avLst/>
          </a:prstGeom>
          <a:ln>
            <a:solidFill>
              <a:srgbClr val="00144A"/>
            </a:solidFill>
          </a:ln>
        </p:spPr>
      </p:pic>
      <p:pic>
        <p:nvPicPr>
          <p:cNvPr id="12" name="Picture 11">
            <a:extLst>
              <a:ext uri="{FF2B5EF4-FFF2-40B4-BE49-F238E27FC236}">
                <a16:creationId xmlns:a16="http://schemas.microsoft.com/office/drawing/2014/main" id="{0A97233B-C480-F851-519F-C6671E264D17}"/>
              </a:ext>
            </a:extLst>
          </p:cNvPr>
          <p:cNvPicPr>
            <a:picLocks noChangeAspect="1"/>
          </p:cNvPicPr>
          <p:nvPr/>
        </p:nvPicPr>
        <p:blipFill>
          <a:blip r:embed="rId5"/>
          <a:stretch>
            <a:fillRect/>
          </a:stretch>
        </p:blipFill>
        <p:spPr>
          <a:xfrm>
            <a:off x="7010030" y="3902303"/>
            <a:ext cx="1496136" cy="1098082"/>
          </a:xfrm>
          <a:prstGeom prst="rect">
            <a:avLst/>
          </a:prstGeom>
          <a:ln>
            <a:solidFill>
              <a:srgbClr val="00144A"/>
            </a:solidFill>
          </a:ln>
        </p:spPr>
      </p:pic>
      <p:sp>
        <p:nvSpPr>
          <p:cNvPr id="4" name="Oval 3">
            <a:extLst>
              <a:ext uri="{FF2B5EF4-FFF2-40B4-BE49-F238E27FC236}">
                <a16:creationId xmlns:a16="http://schemas.microsoft.com/office/drawing/2014/main" id="{6DBD662E-B34A-492A-D696-A1C30891035C}"/>
              </a:ext>
            </a:extLst>
          </p:cNvPr>
          <p:cNvSpPr/>
          <p:nvPr/>
        </p:nvSpPr>
        <p:spPr bwMode="gray">
          <a:xfrm>
            <a:off x="6312711" y="3902303"/>
            <a:ext cx="228600" cy="228600"/>
          </a:xfrm>
          <a:prstGeom prst="ellipse">
            <a:avLst/>
          </a:prstGeom>
          <a:solidFill>
            <a:srgbClr val="0070F2"/>
          </a:solidFill>
          <a:ln w="6350" algn="ctr">
            <a:solidFill>
              <a:srgbClr val="0070F2"/>
            </a:solidFill>
            <a:miter lim="800000"/>
            <a:headEnd/>
            <a:tailEnd/>
          </a:ln>
        </p:spPr>
        <p:txBody>
          <a:bodyPr lIns="89977" tIns="71981" rIns="89977" bIns="71981" rtlCol="0" anchor="ctr"/>
          <a:lstStyle/>
          <a:p>
            <a:pPr algn="ctr" fontAlgn="base">
              <a:spcBef>
                <a:spcPct val="50000"/>
              </a:spcBef>
              <a:spcAft>
                <a:spcPct val="0"/>
              </a:spcAft>
              <a:buClr>
                <a:srgbClr val="F0AB00"/>
              </a:buClr>
              <a:buSzPct val="80000"/>
            </a:pPr>
            <a:r>
              <a:rPr lang="en-US" sz="1200" kern="0">
                <a:solidFill>
                  <a:schemeClr val="bg1"/>
                </a:solidFill>
                <a:latin typeface="+mn-lt"/>
                <a:ea typeface="Arial Unicode MS" pitchFamily="34" charset="-128"/>
                <a:cs typeface="Arial Unicode MS" pitchFamily="34" charset="-128"/>
              </a:rPr>
              <a:t>1</a:t>
            </a:r>
          </a:p>
        </p:txBody>
      </p:sp>
      <p:sp>
        <p:nvSpPr>
          <p:cNvPr id="5" name="Oval 4">
            <a:extLst>
              <a:ext uri="{FF2B5EF4-FFF2-40B4-BE49-F238E27FC236}">
                <a16:creationId xmlns:a16="http://schemas.microsoft.com/office/drawing/2014/main" id="{048A4C57-D593-42CC-15D1-A896BAAC5FC1}"/>
              </a:ext>
            </a:extLst>
          </p:cNvPr>
          <p:cNvSpPr/>
          <p:nvPr/>
        </p:nvSpPr>
        <p:spPr bwMode="gray">
          <a:xfrm>
            <a:off x="9377646" y="3575094"/>
            <a:ext cx="228600" cy="228600"/>
          </a:xfrm>
          <a:prstGeom prst="ellipse">
            <a:avLst/>
          </a:prstGeom>
          <a:solidFill>
            <a:srgbClr val="0070F2"/>
          </a:solidFill>
          <a:ln w="6350" algn="ctr">
            <a:solidFill>
              <a:srgbClr val="0070F2"/>
            </a:solidFill>
            <a:miter lim="800000"/>
            <a:headEnd/>
            <a:tailEnd/>
          </a:ln>
        </p:spPr>
        <p:txBody>
          <a:bodyPr lIns="89977" tIns="71981" rIns="89977" bIns="71981" rtlCol="0" anchor="ctr"/>
          <a:lstStyle/>
          <a:p>
            <a:pPr algn="ctr" fontAlgn="base">
              <a:spcBef>
                <a:spcPct val="50000"/>
              </a:spcBef>
              <a:spcAft>
                <a:spcPct val="0"/>
              </a:spcAft>
              <a:buClr>
                <a:srgbClr val="F0AB00"/>
              </a:buClr>
              <a:buSzPct val="80000"/>
            </a:pPr>
            <a:r>
              <a:rPr lang="en-US" sz="1200" kern="0">
                <a:solidFill>
                  <a:schemeClr val="bg1"/>
                </a:solidFill>
                <a:latin typeface="+mn-lt"/>
                <a:ea typeface="Arial Unicode MS" pitchFamily="34" charset="-128"/>
                <a:cs typeface="Arial Unicode MS" pitchFamily="34" charset="-128"/>
              </a:rPr>
              <a:t>2</a:t>
            </a:r>
          </a:p>
        </p:txBody>
      </p:sp>
      <p:sp>
        <p:nvSpPr>
          <p:cNvPr id="6" name="Oval 5">
            <a:extLst>
              <a:ext uri="{FF2B5EF4-FFF2-40B4-BE49-F238E27FC236}">
                <a16:creationId xmlns:a16="http://schemas.microsoft.com/office/drawing/2014/main" id="{0733988D-91BD-1DCB-4A5A-E96EE66BB06F}"/>
              </a:ext>
            </a:extLst>
          </p:cNvPr>
          <p:cNvSpPr/>
          <p:nvPr/>
        </p:nvSpPr>
        <p:spPr bwMode="gray">
          <a:xfrm>
            <a:off x="8056846" y="2005141"/>
            <a:ext cx="228600" cy="228600"/>
          </a:xfrm>
          <a:prstGeom prst="ellipse">
            <a:avLst/>
          </a:prstGeom>
          <a:solidFill>
            <a:srgbClr val="0070F2"/>
          </a:solidFill>
          <a:ln w="6350" algn="ctr">
            <a:solidFill>
              <a:srgbClr val="0070F2"/>
            </a:solidFill>
            <a:miter lim="800000"/>
            <a:headEnd/>
            <a:tailEnd/>
          </a:ln>
        </p:spPr>
        <p:txBody>
          <a:bodyPr lIns="89977" tIns="71981" rIns="89977" bIns="71981" rtlCol="0" anchor="ctr"/>
          <a:lstStyle/>
          <a:p>
            <a:pPr algn="ctr" fontAlgn="base">
              <a:spcBef>
                <a:spcPct val="50000"/>
              </a:spcBef>
              <a:spcAft>
                <a:spcPct val="0"/>
              </a:spcAft>
              <a:buClr>
                <a:srgbClr val="F0AB00"/>
              </a:buClr>
              <a:buSzPct val="80000"/>
            </a:pPr>
            <a:r>
              <a:rPr lang="en-US" sz="1200" kern="0">
                <a:solidFill>
                  <a:schemeClr val="bg1"/>
                </a:solidFill>
                <a:latin typeface="+mn-lt"/>
                <a:ea typeface="Arial Unicode MS" pitchFamily="34" charset="-128"/>
                <a:cs typeface="Arial Unicode MS" pitchFamily="34" charset="-128"/>
              </a:rPr>
              <a:t>3</a:t>
            </a:r>
          </a:p>
        </p:txBody>
      </p:sp>
    </p:spTree>
    <p:extLst>
      <p:ext uri="{BB962C8B-B14F-4D97-AF65-F5344CB8AC3E}">
        <p14:creationId xmlns:p14="http://schemas.microsoft.com/office/powerpoint/2010/main" val="1712196429"/>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vider"/>
          <p:cNvSpPr>
            <a:spLocks noGrp="1"/>
          </p:cNvSpPr>
          <p:nvPr>
            <p:ph type="ctrTitle"/>
          </p:nvPr>
        </p:nvSpPr>
        <p:spPr>
          <a:xfrm>
            <a:off x="504887" y="2751892"/>
            <a:ext cx="11182288" cy="677108"/>
          </a:xfrm>
        </p:spPr>
        <p:txBody>
          <a:bodyPr/>
          <a:lstStyle/>
          <a:p>
            <a:r>
              <a:rPr lang="en-US" sz="3600">
                <a:solidFill>
                  <a:srgbClr val="0070F2"/>
                </a:solidFill>
              </a:rPr>
              <a:t>Reference</a:t>
            </a:r>
          </a:p>
        </p:txBody>
      </p:sp>
    </p:spTree>
    <p:extLst>
      <p:ext uri="{BB962C8B-B14F-4D97-AF65-F5344CB8AC3E}">
        <p14:creationId xmlns:p14="http://schemas.microsoft.com/office/powerpoint/2010/main" val="1501186715"/>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E3479166-2387-B942-A44B-288CFE23685C}"/>
              </a:ext>
            </a:extLst>
          </p:cNvPr>
          <p:cNvSpPr/>
          <p:nvPr/>
        </p:nvSpPr>
        <p:spPr bwMode="gray">
          <a:xfrm>
            <a:off x="9753157" y="879152"/>
            <a:ext cx="2437257" cy="383848"/>
          </a:xfrm>
          <a:prstGeom prst="rect">
            <a:avLst/>
          </a:prstGeom>
          <a:solidFill>
            <a:schemeClr val="bg1"/>
          </a:solidFill>
          <a:ln w="25400" algn="ctr">
            <a:noFill/>
            <a:miter lim="800000"/>
            <a:headEnd/>
            <a:tailEnd/>
          </a:ln>
        </p:spPr>
        <p:txBody>
          <a:bodyPr lIns="89954" tIns="71962" rIns="89954" bIns="71962" rtlCol="0" anchor="ctr"/>
          <a:lstStyle/>
          <a:p>
            <a:pPr algn="ctr" defTabSz="913852" fontAlgn="base">
              <a:spcBef>
                <a:spcPct val="50000"/>
              </a:spcBef>
              <a:spcAft>
                <a:spcPct val="0"/>
              </a:spcAft>
              <a:buClr>
                <a:srgbClr val="F0AB00"/>
              </a:buClr>
              <a:buSzPct val="80000"/>
            </a:pPr>
            <a:endParaRPr lang="en-US" sz="1798" kern="0" err="1">
              <a:ea typeface="Arial Unicode MS" pitchFamily="34" charset="-128"/>
              <a:cs typeface="Arial Unicode MS" pitchFamily="34" charset="-128"/>
            </a:endParaRPr>
          </a:p>
        </p:txBody>
      </p:sp>
      <p:sp>
        <p:nvSpPr>
          <p:cNvPr id="8" name="TextBox 7">
            <a:extLst>
              <a:ext uri="{FF2B5EF4-FFF2-40B4-BE49-F238E27FC236}">
                <a16:creationId xmlns:a16="http://schemas.microsoft.com/office/drawing/2014/main" id="{57C6965B-C8C6-1740-BDD6-7E087A22C0CB}"/>
              </a:ext>
            </a:extLst>
          </p:cNvPr>
          <p:cNvSpPr txBox="1"/>
          <p:nvPr/>
        </p:nvSpPr>
        <p:spPr>
          <a:xfrm>
            <a:off x="9343962" y="532026"/>
            <a:ext cx="2033948" cy="538609"/>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1400" kern="0">
                <a:latin typeface="+mj-lt"/>
                <a:ea typeface="Arial Unicode MS" pitchFamily="34" charset="-128"/>
                <a:cs typeface="Arial Unicode MS" pitchFamily="34" charset="-128"/>
              </a:rPr>
              <a:t>Customize Workbench</a:t>
            </a:r>
          </a:p>
          <a:p>
            <a:pPr fontAlgn="base">
              <a:spcBef>
                <a:spcPct val="50000"/>
              </a:spcBef>
              <a:spcAft>
                <a:spcPct val="0"/>
              </a:spcAft>
              <a:buClr>
                <a:srgbClr val="F0AB00"/>
              </a:buClr>
              <a:buSzPct val="80000"/>
            </a:pPr>
            <a:endParaRPr lang="en-US" sz="1400" kern="0">
              <a:latin typeface="+mj-lt"/>
              <a:ea typeface="Arial Unicode MS" pitchFamily="34" charset="-128"/>
              <a:cs typeface="Arial Unicode MS" pitchFamily="34" charset="-128"/>
            </a:endParaRPr>
          </a:p>
        </p:txBody>
      </p:sp>
      <p:sp>
        <p:nvSpPr>
          <p:cNvPr id="9" name="TextBox 8">
            <a:extLst>
              <a:ext uri="{FF2B5EF4-FFF2-40B4-BE49-F238E27FC236}">
                <a16:creationId xmlns:a16="http://schemas.microsoft.com/office/drawing/2014/main" id="{C4EC92A3-A822-CB48-AE4E-1242DDDCD746}"/>
              </a:ext>
            </a:extLst>
          </p:cNvPr>
          <p:cNvSpPr txBox="1"/>
          <p:nvPr/>
        </p:nvSpPr>
        <p:spPr>
          <a:xfrm>
            <a:off x="8940653" y="913654"/>
            <a:ext cx="2834278" cy="3231654"/>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1200">
                <a:latin typeface="+mn-lt"/>
              </a:rPr>
              <a:t>The customize icon on the workbench will bring up the edit workbench page. On this page, you can add, remove and reorder your tiles.</a:t>
            </a:r>
          </a:p>
          <a:p>
            <a:pPr fontAlgn="base">
              <a:spcBef>
                <a:spcPct val="50000"/>
              </a:spcBef>
              <a:spcAft>
                <a:spcPct val="0"/>
              </a:spcAft>
              <a:buClr>
                <a:srgbClr val="F0AB00"/>
              </a:buClr>
              <a:buSzPct val="80000"/>
            </a:pPr>
            <a:r>
              <a:rPr lang="en-US" sz="1200">
                <a:latin typeface="+mn-lt"/>
              </a:rPr>
              <a:t>To add a tile, click on the “+” icon. This will bring up a list of available tiles. Click on the “+” sign again to add the tile. The workbench can support a maximum of 25 tiles.</a:t>
            </a:r>
          </a:p>
          <a:p>
            <a:pPr fontAlgn="base">
              <a:spcBef>
                <a:spcPct val="50000"/>
              </a:spcBef>
              <a:spcAft>
                <a:spcPct val="0"/>
              </a:spcAft>
              <a:buClr>
                <a:srgbClr val="F0AB00"/>
              </a:buClr>
              <a:buSzPct val="80000"/>
            </a:pPr>
            <a:r>
              <a:rPr lang="en-US" sz="1200">
                <a:latin typeface="+mn-lt"/>
              </a:rPr>
              <a:t>To remove a tile, click on the “x” icon on the top right of the tile.</a:t>
            </a:r>
          </a:p>
          <a:p>
            <a:pPr fontAlgn="base">
              <a:spcBef>
                <a:spcPct val="50000"/>
              </a:spcBef>
              <a:spcAft>
                <a:spcPct val="0"/>
              </a:spcAft>
              <a:buClr>
                <a:srgbClr val="F0AB00"/>
              </a:buClr>
              <a:buSzPct val="80000"/>
            </a:pPr>
            <a:r>
              <a:rPr lang="en-US" sz="1200">
                <a:latin typeface="+mn-lt"/>
              </a:rPr>
              <a:t>To reorder your tiles, drag on the two horizontal lines on the top of each tile and drop to the desired position. The ordering of your tiles is how it will appear on your homepage</a:t>
            </a:r>
            <a:r>
              <a:rPr lang="en-US" sz="1200"/>
              <a:t>.</a:t>
            </a:r>
          </a:p>
        </p:txBody>
      </p:sp>
      <p:sp>
        <p:nvSpPr>
          <p:cNvPr id="2" name="Title 1">
            <a:extLst>
              <a:ext uri="{FF2B5EF4-FFF2-40B4-BE49-F238E27FC236}">
                <a16:creationId xmlns:a16="http://schemas.microsoft.com/office/drawing/2014/main" id="{186D5150-59A0-4A21-A783-6780C4E7BC5F}"/>
              </a:ext>
            </a:extLst>
          </p:cNvPr>
          <p:cNvSpPr>
            <a:spLocks noGrp="1"/>
          </p:cNvSpPr>
          <p:nvPr>
            <p:ph type="title"/>
          </p:nvPr>
        </p:nvSpPr>
        <p:spPr/>
        <p:txBody>
          <a:bodyPr/>
          <a:lstStyle/>
          <a:p>
            <a:r>
              <a:rPr lang="en-US"/>
              <a:t>Workbench</a:t>
            </a:r>
            <a:r>
              <a:rPr lang="de-AT"/>
              <a:t> </a:t>
            </a:r>
            <a:endParaRPr lang="en-SE"/>
          </a:p>
        </p:txBody>
      </p:sp>
      <p:pic>
        <p:nvPicPr>
          <p:cNvPr id="15" name="Graphic 14" descr="filled circle with a lowercase i inside">
            <a:extLst>
              <a:ext uri="{FF2B5EF4-FFF2-40B4-BE49-F238E27FC236}">
                <a16:creationId xmlns:a16="http://schemas.microsoft.com/office/drawing/2014/main" id="{89DEA733-30C8-10AF-FEC8-ED47CD69EBB7}"/>
              </a:ext>
            </a:extLst>
          </p:cNvPr>
          <p:cNvPicPr>
            <a:picLocks noChangeAspect="1"/>
          </p:cNvPicPr>
          <p:nvPr>
            <p:custDataLst>
              <p:tags r:id="rId1"/>
            </p:custDataLst>
          </p:nvPr>
        </p:nvPicPr>
        <p:blipFill>
          <a:blip r:embed="rId4">
            <a:extLst>
              <a:ext uri="{96DAC541-7B7A-43D3-8B79-37D633B846F1}">
                <asvg:svgBlip xmlns:asvg="http://schemas.microsoft.com/office/drawing/2016/SVG/main" r:embed="rId5"/>
              </a:ext>
            </a:extLst>
          </a:blip>
          <a:srcRect/>
          <a:stretch>
            <a:fillRect/>
          </a:stretch>
        </p:blipFill>
        <p:spPr>
          <a:xfrm>
            <a:off x="8940653" y="486515"/>
            <a:ext cx="335633" cy="335633"/>
          </a:xfrm>
          <a:prstGeom prst="rect">
            <a:avLst/>
          </a:prstGeom>
        </p:spPr>
      </p:pic>
      <p:grpSp>
        <p:nvGrpSpPr>
          <p:cNvPr id="3" name="Group 2">
            <a:extLst>
              <a:ext uri="{FF2B5EF4-FFF2-40B4-BE49-F238E27FC236}">
                <a16:creationId xmlns:a16="http://schemas.microsoft.com/office/drawing/2014/main" id="{A293A00B-E8F2-80DC-527F-E03B85789FDD}"/>
              </a:ext>
            </a:extLst>
          </p:cNvPr>
          <p:cNvGrpSpPr/>
          <p:nvPr/>
        </p:nvGrpSpPr>
        <p:grpSpPr>
          <a:xfrm>
            <a:off x="503868" y="1011772"/>
            <a:ext cx="9001931" cy="5453602"/>
            <a:chOff x="127000" y="1011771"/>
            <a:chExt cx="9378800" cy="5681919"/>
          </a:xfrm>
        </p:grpSpPr>
        <p:pic>
          <p:nvPicPr>
            <p:cNvPr id="4" name="Picture 3" descr="A screenshot of a computer&#10;&#10;AI-generated content may be incorrect.">
              <a:extLst>
                <a:ext uri="{FF2B5EF4-FFF2-40B4-BE49-F238E27FC236}">
                  <a16:creationId xmlns:a16="http://schemas.microsoft.com/office/drawing/2014/main" id="{BE7DC685-6A15-DB9B-C64D-FCC76E36F28D}"/>
                </a:ext>
              </a:extLst>
            </p:cNvPr>
            <p:cNvPicPr>
              <a:picLocks noChangeAspect="1"/>
            </p:cNvPicPr>
            <p:nvPr/>
          </p:nvPicPr>
          <p:blipFill>
            <a:blip r:embed="rId6"/>
            <a:stretch>
              <a:fillRect/>
            </a:stretch>
          </p:blipFill>
          <p:spPr>
            <a:xfrm>
              <a:off x="127000" y="1016795"/>
              <a:ext cx="6838463" cy="2919413"/>
            </a:xfrm>
            <a:prstGeom prst="rect">
              <a:avLst/>
            </a:prstGeom>
            <a:ln>
              <a:solidFill>
                <a:srgbClr val="00144A"/>
              </a:solidFill>
            </a:ln>
          </p:spPr>
        </p:pic>
        <p:sp>
          <p:nvSpPr>
            <p:cNvPr id="10" name="Rectangle 9">
              <a:extLst>
                <a:ext uri="{FF2B5EF4-FFF2-40B4-BE49-F238E27FC236}">
                  <a16:creationId xmlns:a16="http://schemas.microsoft.com/office/drawing/2014/main" id="{0FE530BF-38B2-824E-A3FC-C2FC44C9D0B6}"/>
                </a:ext>
              </a:extLst>
            </p:cNvPr>
            <p:cNvSpPr/>
            <p:nvPr/>
          </p:nvSpPr>
          <p:spPr bwMode="gray">
            <a:xfrm>
              <a:off x="6332706" y="1011771"/>
              <a:ext cx="632084" cy="216778"/>
            </a:xfrm>
            <a:prstGeom prst="rect">
              <a:avLst/>
            </a:prstGeom>
            <a:noFill/>
            <a:ln w="25400" cap="flat" cmpd="sng" algn="ctr">
              <a:solidFill>
                <a:srgbClr val="0070F2"/>
              </a:solidFill>
              <a:prstDash val="solid"/>
              <a:miter lim="800000"/>
              <a:headEnd type="none" w="med" len="med"/>
              <a:tailEnd type="none" w="med" len="med"/>
            </a:ln>
          </p:spPr>
          <p:txBody>
            <a:bodyPr lIns="89954" tIns="71962" rIns="89954" bIns="71962" rtlCol="0" anchor="ctr"/>
            <a:lstStyle/>
            <a:p>
              <a:pPr algn="ctr" defTabSz="913852" fontAlgn="base">
                <a:spcBef>
                  <a:spcPct val="50000"/>
                </a:spcBef>
                <a:spcAft>
                  <a:spcPct val="0"/>
                </a:spcAft>
                <a:buClr>
                  <a:srgbClr val="F0AB00"/>
                </a:buClr>
                <a:buSzPct val="80000"/>
              </a:pPr>
              <a:endParaRPr lang="en-US" sz="1798" kern="0" err="1">
                <a:ea typeface="Arial Unicode MS" pitchFamily="34" charset="-128"/>
                <a:cs typeface="Arial Unicode MS" pitchFamily="34" charset="-128"/>
              </a:endParaRPr>
            </a:p>
          </p:txBody>
        </p:sp>
        <p:sp>
          <p:nvSpPr>
            <p:cNvPr id="6" name="Rectangle 5">
              <a:extLst>
                <a:ext uri="{FF2B5EF4-FFF2-40B4-BE49-F238E27FC236}">
                  <a16:creationId xmlns:a16="http://schemas.microsoft.com/office/drawing/2014/main" id="{59AACE72-2313-3DC0-8F4A-B8381B54BC17}"/>
                </a:ext>
              </a:extLst>
            </p:cNvPr>
            <p:cNvSpPr/>
            <p:nvPr/>
          </p:nvSpPr>
          <p:spPr bwMode="gray">
            <a:xfrm>
              <a:off x="1005920" y="3267310"/>
              <a:ext cx="945256" cy="113494"/>
            </a:xfrm>
            <a:prstGeom prst="rect">
              <a:avLst/>
            </a:prstGeom>
            <a:solidFill>
              <a:schemeClr val="bg1"/>
            </a:solidFill>
            <a:ln w="25400" algn="ctr">
              <a:solidFill>
                <a:schemeClr val="bg1"/>
              </a:solidFill>
              <a:miter lim="800000"/>
              <a:headEnd/>
              <a:tailEnd/>
            </a:ln>
          </p:spPr>
          <p:txBody>
            <a:bodyPr lIns="89977" tIns="71981" rIns="89977" bIns="71981" rtlCol="0" anchor="ctr"/>
            <a:lstStyle/>
            <a:p>
              <a:pPr algn="ctr" defTabSz="914126" fontAlgn="base">
                <a:spcBef>
                  <a:spcPct val="50000"/>
                </a:spcBef>
                <a:spcAft>
                  <a:spcPct val="0"/>
                </a:spcAft>
                <a:buClr>
                  <a:srgbClr val="F0AB00"/>
                </a:buClr>
                <a:buSzPct val="80000"/>
              </a:pPr>
              <a:endParaRPr lang="en-US" sz="1799" kern="0" err="1">
                <a:ea typeface="Arial Unicode MS" pitchFamily="34" charset="-128"/>
                <a:cs typeface="Arial Unicode MS" pitchFamily="34" charset="-128"/>
              </a:endParaRPr>
            </a:p>
          </p:txBody>
        </p:sp>
        <p:pic>
          <p:nvPicPr>
            <p:cNvPr id="7" name="Picture 6" descr="A screenshot of a number&#10;&#10;AI-generated content may be incorrect.">
              <a:extLst>
                <a:ext uri="{FF2B5EF4-FFF2-40B4-BE49-F238E27FC236}">
                  <a16:creationId xmlns:a16="http://schemas.microsoft.com/office/drawing/2014/main" id="{151F4C86-6505-80F7-27DC-C14A29FDAD1E}"/>
                </a:ext>
              </a:extLst>
            </p:cNvPr>
            <p:cNvPicPr>
              <a:picLocks noChangeAspect="1"/>
            </p:cNvPicPr>
            <p:nvPr/>
          </p:nvPicPr>
          <p:blipFill>
            <a:blip r:embed="rId7"/>
            <a:stretch>
              <a:fillRect/>
            </a:stretch>
          </p:blipFill>
          <p:spPr>
            <a:xfrm>
              <a:off x="1481667" y="2960612"/>
              <a:ext cx="6836834" cy="2270277"/>
            </a:xfrm>
            <a:prstGeom prst="rect">
              <a:avLst/>
            </a:prstGeom>
            <a:ln>
              <a:solidFill>
                <a:srgbClr val="00144A"/>
              </a:solidFill>
            </a:ln>
          </p:spPr>
        </p:pic>
        <p:pic>
          <p:nvPicPr>
            <p:cNvPr id="16" name="Picture 15" descr="A screenshot of a computer&#10;&#10;AI-generated content may be incorrect.">
              <a:extLst>
                <a:ext uri="{FF2B5EF4-FFF2-40B4-BE49-F238E27FC236}">
                  <a16:creationId xmlns:a16="http://schemas.microsoft.com/office/drawing/2014/main" id="{C3513C59-32FE-12D6-8351-A986C9150394}"/>
                </a:ext>
              </a:extLst>
            </p:cNvPr>
            <p:cNvPicPr>
              <a:picLocks noChangeAspect="1"/>
            </p:cNvPicPr>
            <p:nvPr/>
          </p:nvPicPr>
          <p:blipFill>
            <a:blip r:embed="rId8"/>
            <a:stretch>
              <a:fillRect/>
            </a:stretch>
          </p:blipFill>
          <p:spPr>
            <a:xfrm>
              <a:off x="6550992" y="4529666"/>
              <a:ext cx="2952936" cy="2159000"/>
            </a:xfrm>
            <a:prstGeom prst="rect">
              <a:avLst/>
            </a:prstGeom>
            <a:ln>
              <a:solidFill>
                <a:srgbClr val="00144A"/>
              </a:solidFill>
            </a:ln>
          </p:spPr>
        </p:pic>
        <p:cxnSp>
          <p:nvCxnSpPr>
            <p:cNvPr id="14" name="Elbow Connector 13">
              <a:extLst>
                <a:ext uri="{FF2B5EF4-FFF2-40B4-BE49-F238E27FC236}">
                  <a16:creationId xmlns:a16="http://schemas.microsoft.com/office/drawing/2014/main" id="{03FA9356-4283-3541-A2F3-6F519917CF2C}"/>
                </a:ext>
              </a:extLst>
            </p:cNvPr>
            <p:cNvCxnSpPr>
              <a:cxnSpLocks/>
              <a:stCxn id="10" idx="3"/>
            </p:cNvCxnSpPr>
            <p:nvPr/>
          </p:nvCxnSpPr>
          <p:spPr>
            <a:xfrm>
              <a:off x="6964790" y="1120160"/>
              <a:ext cx="846520" cy="1723676"/>
            </a:xfrm>
            <a:prstGeom prst="bentConnector2">
              <a:avLst/>
            </a:prstGeom>
            <a:ln w="25400" cap="flat" cmpd="sng" algn="ctr">
              <a:solidFill>
                <a:srgbClr val="0070F2"/>
              </a:solidFill>
              <a:prstDash val="solid"/>
              <a:round/>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21" name="Rectangle 20">
              <a:extLst>
                <a:ext uri="{FF2B5EF4-FFF2-40B4-BE49-F238E27FC236}">
                  <a16:creationId xmlns:a16="http://schemas.microsoft.com/office/drawing/2014/main" id="{AC8A0C98-41F8-E644-A521-86352C143D02}"/>
                </a:ext>
              </a:extLst>
            </p:cNvPr>
            <p:cNvSpPr/>
            <p:nvPr/>
          </p:nvSpPr>
          <p:spPr bwMode="gray">
            <a:xfrm>
              <a:off x="6551086" y="4529859"/>
              <a:ext cx="2954714" cy="2163831"/>
            </a:xfrm>
            <a:prstGeom prst="rect">
              <a:avLst/>
            </a:prstGeom>
            <a:noFill/>
            <a:ln w="25400" algn="ctr">
              <a:solidFill>
                <a:srgbClr val="0070F2"/>
              </a:solidFill>
              <a:miter lim="800000"/>
              <a:headEnd/>
              <a:tailEnd/>
            </a:ln>
          </p:spPr>
          <p:txBody>
            <a:bodyPr lIns="89954" tIns="71962" rIns="89954" bIns="71962" rtlCol="0" anchor="ctr"/>
            <a:lstStyle/>
            <a:p>
              <a:pPr algn="ctr" defTabSz="913852" fontAlgn="base">
                <a:spcBef>
                  <a:spcPct val="50000"/>
                </a:spcBef>
                <a:spcAft>
                  <a:spcPct val="0"/>
                </a:spcAft>
                <a:buClr>
                  <a:srgbClr val="F0AB00"/>
                </a:buClr>
                <a:buSzPct val="80000"/>
              </a:pPr>
              <a:endParaRPr lang="en-US" sz="1798" kern="0" err="1">
                <a:ea typeface="Arial Unicode MS" pitchFamily="34" charset="-128"/>
                <a:cs typeface="Arial Unicode MS" pitchFamily="34" charset="-128"/>
              </a:endParaRPr>
            </a:p>
          </p:txBody>
        </p:sp>
        <p:sp>
          <p:nvSpPr>
            <p:cNvPr id="12" name="Rectangle 11">
              <a:extLst>
                <a:ext uri="{FF2B5EF4-FFF2-40B4-BE49-F238E27FC236}">
                  <a16:creationId xmlns:a16="http://schemas.microsoft.com/office/drawing/2014/main" id="{AE578FD1-D82B-E343-BFED-A1AC7087D4BF}"/>
                </a:ext>
              </a:extLst>
            </p:cNvPr>
            <p:cNvSpPr/>
            <p:nvPr/>
          </p:nvSpPr>
          <p:spPr bwMode="gray">
            <a:xfrm>
              <a:off x="6550920" y="4014163"/>
              <a:ext cx="904913" cy="520015"/>
            </a:xfrm>
            <a:prstGeom prst="rect">
              <a:avLst/>
            </a:prstGeom>
            <a:noFill/>
            <a:ln w="25400" algn="ctr">
              <a:solidFill>
                <a:srgbClr val="0070F2"/>
              </a:solidFill>
              <a:miter lim="800000"/>
              <a:headEnd/>
              <a:tailEnd/>
            </a:ln>
          </p:spPr>
          <p:txBody>
            <a:bodyPr lIns="89954" tIns="71962" rIns="89954" bIns="71962" rtlCol="0" anchor="ctr"/>
            <a:lstStyle/>
            <a:p>
              <a:pPr algn="ctr" defTabSz="913852" fontAlgn="base">
                <a:spcBef>
                  <a:spcPct val="50000"/>
                </a:spcBef>
                <a:spcAft>
                  <a:spcPct val="0"/>
                </a:spcAft>
                <a:buClr>
                  <a:srgbClr val="F0AB00"/>
                </a:buClr>
                <a:buSzPct val="80000"/>
              </a:pPr>
              <a:endParaRPr lang="en-US" sz="1798" kern="0" err="1">
                <a:ea typeface="Arial Unicode MS" pitchFamily="34" charset="-128"/>
                <a:cs typeface="Arial Unicode MS" pitchFamily="34" charset="-128"/>
              </a:endParaRPr>
            </a:p>
          </p:txBody>
        </p:sp>
        <p:cxnSp>
          <p:nvCxnSpPr>
            <p:cNvPr id="24" name="Elbow Connector 13">
              <a:extLst>
                <a:ext uri="{FF2B5EF4-FFF2-40B4-BE49-F238E27FC236}">
                  <a16:creationId xmlns:a16="http://schemas.microsoft.com/office/drawing/2014/main" id="{53DCBD8D-B696-96E7-E1C0-F9955A832784}"/>
                </a:ext>
              </a:extLst>
            </p:cNvPr>
            <p:cNvCxnSpPr>
              <a:cxnSpLocks/>
              <a:stCxn id="12" idx="3"/>
              <a:endCxn id="16" idx="0"/>
            </p:cNvCxnSpPr>
            <p:nvPr/>
          </p:nvCxnSpPr>
          <p:spPr>
            <a:xfrm>
              <a:off x="7455833" y="4274171"/>
              <a:ext cx="571627" cy="255495"/>
            </a:xfrm>
            <a:prstGeom prst="bentConnector2">
              <a:avLst/>
            </a:prstGeom>
            <a:ln w="25400" cap="flat" cmpd="sng" algn="ctr">
              <a:solidFill>
                <a:srgbClr val="0070F2"/>
              </a:solidFill>
              <a:prstDash val="solid"/>
              <a:round/>
              <a:headEnd type="none" w="med" len="med"/>
              <a:tailEnd type="triangle" w="med" len="med"/>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4179446846"/>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05674" y="383613"/>
            <a:ext cx="11180652" cy="369236"/>
          </a:xfrm>
        </p:spPr>
        <p:txBody>
          <a:bodyPr/>
          <a:lstStyle/>
          <a:p>
            <a:r>
              <a:rPr lang="en-US"/>
              <a:t>Purchase Order Statuses</a:t>
            </a:r>
            <a:endParaRPr lang="en-US" b="0"/>
          </a:p>
        </p:txBody>
      </p:sp>
      <p:graphicFrame>
        <p:nvGraphicFramePr>
          <p:cNvPr id="5" name="Table 4">
            <a:extLst>
              <a:ext uri="{FF2B5EF4-FFF2-40B4-BE49-F238E27FC236}">
                <a16:creationId xmlns:a16="http://schemas.microsoft.com/office/drawing/2014/main" id="{96AD6A5E-3F86-47A9-B385-895055F1475A}"/>
              </a:ext>
            </a:extLst>
          </p:cNvPr>
          <p:cNvGraphicFramePr>
            <a:graphicFrameLocks noGrp="1"/>
          </p:cNvGraphicFramePr>
          <p:nvPr>
            <p:extLst>
              <p:ext uri="{D42A27DB-BD31-4B8C-83A1-F6EECF244321}">
                <p14:modId xmlns:p14="http://schemas.microsoft.com/office/powerpoint/2010/main" val="649438238"/>
              </p:ext>
            </p:extLst>
          </p:nvPr>
        </p:nvGraphicFramePr>
        <p:xfrm>
          <a:off x="505674" y="966124"/>
          <a:ext cx="11180652" cy="5032349"/>
        </p:xfrm>
        <a:graphic>
          <a:graphicData uri="http://schemas.openxmlformats.org/drawingml/2006/table">
            <a:tbl>
              <a:tblPr/>
              <a:tblGrid>
                <a:gridCol w="1749317">
                  <a:extLst>
                    <a:ext uri="{9D8B030D-6E8A-4147-A177-3AD203B41FA5}">
                      <a16:colId xmlns:a16="http://schemas.microsoft.com/office/drawing/2014/main" val="2320433159"/>
                    </a:ext>
                  </a:extLst>
                </a:gridCol>
                <a:gridCol w="9431335">
                  <a:extLst>
                    <a:ext uri="{9D8B030D-6E8A-4147-A177-3AD203B41FA5}">
                      <a16:colId xmlns:a16="http://schemas.microsoft.com/office/drawing/2014/main" val="2756766742"/>
                    </a:ext>
                  </a:extLst>
                </a:gridCol>
              </a:tblGrid>
              <a:tr h="357535">
                <a:tc>
                  <a:txBody>
                    <a:bodyPr/>
                    <a:lstStyle/>
                    <a:p>
                      <a:pPr fontAlgn="t"/>
                      <a:r>
                        <a:rPr lang="en-US" sz="1200" b="1">
                          <a:solidFill>
                            <a:schemeClr val="bg1"/>
                          </a:solidFill>
                          <a:effectLst/>
                        </a:rPr>
                        <a:t>Order Status</a:t>
                      </a:r>
                    </a:p>
                  </a:txBody>
                  <a:tcPr marL="24315" marR="24315" marT="12157" marB="12157"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solidFill>
                      <a:srgbClr val="002A86"/>
                    </a:solidFill>
                  </a:tcPr>
                </a:tc>
                <a:tc>
                  <a:txBody>
                    <a:bodyPr/>
                    <a:lstStyle/>
                    <a:p>
                      <a:pPr fontAlgn="t"/>
                      <a:r>
                        <a:rPr lang="en-US" sz="1200" b="1">
                          <a:solidFill>
                            <a:schemeClr val="bg1"/>
                          </a:solidFill>
                          <a:effectLst/>
                        </a:rPr>
                        <a:t>Definition</a:t>
                      </a:r>
                    </a:p>
                  </a:txBody>
                  <a:tcPr marL="24315" marR="24315" marT="12157" marB="12157"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solidFill>
                      <a:srgbClr val="002A86"/>
                    </a:solidFill>
                  </a:tcPr>
                </a:tc>
                <a:extLst>
                  <a:ext uri="{0D108BD9-81ED-4DB2-BD59-A6C34878D82A}">
                    <a16:rowId xmlns:a16="http://schemas.microsoft.com/office/drawing/2014/main" val="3867060288"/>
                  </a:ext>
                </a:extLst>
              </a:tr>
              <a:tr h="192446">
                <a:tc>
                  <a:txBody>
                    <a:bodyPr/>
                    <a:lstStyle/>
                    <a:p>
                      <a:pPr fontAlgn="t"/>
                      <a:r>
                        <a:rPr lang="en-US" sz="1200" b="1">
                          <a:effectLst/>
                        </a:rPr>
                        <a:t>New</a:t>
                      </a:r>
                      <a:endParaRPr lang="en-US" sz="1200">
                        <a:effectLst/>
                      </a:endParaRPr>
                    </a:p>
                  </a:txBody>
                  <a:tcPr marL="24315" marR="24315" marT="12157" marB="12157">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tcPr>
                </a:tc>
                <a:tc>
                  <a:txBody>
                    <a:bodyPr/>
                    <a:lstStyle/>
                    <a:p>
                      <a:pPr fontAlgn="t"/>
                      <a:r>
                        <a:rPr lang="en-US" sz="1200">
                          <a:effectLst/>
                        </a:rPr>
                        <a:t>Initial state. You have not updated the order status.</a:t>
                      </a:r>
                    </a:p>
                  </a:txBody>
                  <a:tcPr marL="24315" marR="24315" marT="12157" marB="12157">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tcPr>
                </a:tc>
                <a:extLst>
                  <a:ext uri="{0D108BD9-81ED-4DB2-BD59-A6C34878D82A}">
                    <a16:rowId xmlns:a16="http://schemas.microsoft.com/office/drawing/2014/main" val="927645733"/>
                  </a:ext>
                </a:extLst>
              </a:tr>
              <a:tr h="192446">
                <a:tc>
                  <a:txBody>
                    <a:bodyPr/>
                    <a:lstStyle/>
                    <a:p>
                      <a:pPr fontAlgn="t"/>
                      <a:r>
                        <a:rPr lang="en-US" sz="1200" b="1">
                          <a:effectLst/>
                        </a:rPr>
                        <a:t>Changed</a:t>
                      </a:r>
                      <a:endParaRPr lang="en-US" sz="1200">
                        <a:effectLst/>
                      </a:endParaRPr>
                    </a:p>
                  </a:txBody>
                  <a:tcPr marL="24315" marR="24315" marT="12157" marB="12157">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tcPr>
                </a:tc>
                <a:tc>
                  <a:txBody>
                    <a:bodyPr/>
                    <a:lstStyle/>
                    <a:p>
                      <a:pPr fontAlgn="t"/>
                      <a:r>
                        <a:rPr lang="en-US" sz="1200">
                          <a:effectLst/>
                        </a:rPr>
                        <a:t>Your customer canceled or replaced the order by a sending a subsequent (changed) order.</a:t>
                      </a:r>
                    </a:p>
                  </a:txBody>
                  <a:tcPr marL="24315" marR="24315" marT="12157" marB="12157">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tcPr>
                </a:tc>
                <a:extLst>
                  <a:ext uri="{0D108BD9-81ED-4DB2-BD59-A6C34878D82A}">
                    <a16:rowId xmlns:a16="http://schemas.microsoft.com/office/drawing/2014/main" val="3062962136"/>
                  </a:ext>
                </a:extLst>
              </a:tr>
              <a:tr h="191910">
                <a:tc>
                  <a:txBody>
                    <a:bodyPr/>
                    <a:lstStyle/>
                    <a:p>
                      <a:pPr fontAlgn="t"/>
                      <a:r>
                        <a:rPr lang="en-US" sz="1200" b="1">
                          <a:effectLst/>
                        </a:rPr>
                        <a:t>Confirmed</a:t>
                      </a:r>
                      <a:endParaRPr lang="en-US" sz="1200">
                        <a:effectLst/>
                      </a:endParaRPr>
                    </a:p>
                  </a:txBody>
                  <a:tcPr marL="24315" marR="24315" marT="12157" marB="12157">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tcPr>
                </a:tc>
                <a:tc>
                  <a:txBody>
                    <a:bodyPr/>
                    <a:lstStyle/>
                    <a:p>
                      <a:pPr fontAlgn="t"/>
                      <a:r>
                        <a:rPr lang="en-US" sz="1200">
                          <a:effectLst/>
                        </a:rPr>
                        <a:t>You agreed to ship all line items.</a:t>
                      </a:r>
                    </a:p>
                  </a:txBody>
                  <a:tcPr marL="24315" marR="24315" marT="12157" marB="12157">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tcPr>
                </a:tc>
                <a:extLst>
                  <a:ext uri="{0D108BD9-81ED-4DB2-BD59-A6C34878D82A}">
                    <a16:rowId xmlns:a16="http://schemas.microsoft.com/office/drawing/2014/main" val="3265697957"/>
                  </a:ext>
                </a:extLst>
              </a:tr>
              <a:tr h="359506">
                <a:tc>
                  <a:txBody>
                    <a:bodyPr/>
                    <a:lstStyle/>
                    <a:p>
                      <a:pPr fontAlgn="t"/>
                      <a:r>
                        <a:rPr lang="en-US" sz="1200" b="1">
                          <a:effectLst/>
                        </a:rPr>
                        <a:t>Confirmed With New Date</a:t>
                      </a:r>
                      <a:endParaRPr lang="en-US" sz="1200">
                        <a:effectLst/>
                      </a:endParaRPr>
                    </a:p>
                  </a:txBody>
                  <a:tcPr marL="24315" marR="24315" marT="12157" marB="12157">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tcPr>
                </a:tc>
                <a:tc>
                  <a:txBody>
                    <a:bodyPr/>
                    <a:lstStyle/>
                    <a:p>
                      <a:pPr fontAlgn="t"/>
                      <a:r>
                        <a:rPr lang="en-US" sz="1200">
                          <a:effectLst/>
                        </a:rPr>
                        <a:t>The order confirmation has a different </a:t>
                      </a:r>
                      <a:r>
                        <a:rPr lang="en-US" sz="1200" b="1">
                          <a:effectLst/>
                        </a:rPr>
                        <a:t>Start Date</a:t>
                      </a:r>
                      <a:r>
                        <a:rPr lang="en-US" sz="1200">
                          <a:effectLst/>
                        </a:rPr>
                        <a:t> or </a:t>
                      </a:r>
                      <a:r>
                        <a:rPr lang="en-US" sz="1200" b="1">
                          <a:effectLst/>
                        </a:rPr>
                        <a:t>End Date</a:t>
                      </a:r>
                      <a:r>
                        <a:rPr lang="en-US" sz="1200">
                          <a:effectLst/>
                        </a:rPr>
                        <a:t> than the order, but no other change.</a:t>
                      </a:r>
                    </a:p>
                  </a:txBody>
                  <a:tcPr marL="24315" marR="24315" marT="12157" marB="12157">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tcPr>
                </a:tc>
                <a:extLst>
                  <a:ext uri="{0D108BD9-81ED-4DB2-BD59-A6C34878D82A}">
                    <a16:rowId xmlns:a16="http://schemas.microsoft.com/office/drawing/2014/main" val="737277694"/>
                  </a:ext>
                </a:extLst>
              </a:tr>
              <a:tr h="360829">
                <a:tc>
                  <a:txBody>
                    <a:bodyPr/>
                    <a:lstStyle/>
                    <a:p>
                      <a:pPr fontAlgn="t"/>
                      <a:r>
                        <a:rPr lang="en-US" sz="1200" b="1">
                          <a:effectLst/>
                        </a:rPr>
                        <a:t>Confirmed With Changes</a:t>
                      </a:r>
                      <a:endParaRPr lang="en-US" sz="1200">
                        <a:effectLst/>
                      </a:endParaRPr>
                    </a:p>
                  </a:txBody>
                  <a:tcPr marL="24315" marR="24315" marT="12157" marB="12157">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tcPr>
                </a:tc>
                <a:tc>
                  <a:txBody>
                    <a:bodyPr/>
                    <a:lstStyle/>
                    <a:p>
                      <a:pPr fontAlgn="t"/>
                      <a:r>
                        <a:rPr lang="en-US" sz="1200">
                          <a:effectLst/>
                        </a:rPr>
                        <a:t>The order confirmation has a different </a:t>
                      </a:r>
                      <a:r>
                        <a:rPr lang="en-US" sz="1200" b="1">
                          <a:effectLst/>
                        </a:rPr>
                        <a:t>Expected Value</a:t>
                      </a:r>
                      <a:r>
                        <a:rPr lang="en-US" sz="1200">
                          <a:effectLst/>
                        </a:rPr>
                        <a:t> than the order, and also has a different </a:t>
                      </a:r>
                      <a:r>
                        <a:rPr lang="en-US" sz="1200" b="1">
                          <a:effectLst/>
                        </a:rPr>
                        <a:t>Start Date</a:t>
                      </a:r>
                      <a:r>
                        <a:rPr lang="en-US" sz="1200">
                          <a:effectLst/>
                        </a:rPr>
                        <a:t>, </a:t>
                      </a:r>
                      <a:r>
                        <a:rPr lang="en-US" sz="1200" b="1">
                          <a:effectLst/>
                        </a:rPr>
                        <a:t>End Date</a:t>
                      </a:r>
                      <a:r>
                        <a:rPr lang="en-US" sz="1200">
                          <a:effectLst/>
                        </a:rPr>
                        <a:t>, or both.</a:t>
                      </a:r>
                    </a:p>
                  </a:txBody>
                  <a:tcPr marL="24315" marR="24315" marT="12157" marB="12157">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tcPr>
                </a:tc>
                <a:extLst>
                  <a:ext uri="{0D108BD9-81ED-4DB2-BD59-A6C34878D82A}">
                    <a16:rowId xmlns:a16="http://schemas.microsoft.com/office/drawing/2014/main" val="866650846"/>
                  </a:ext>
                </a:extLst>
              </a:tr>
              <a:tr h="1381248">
                <a:tc>
                  <a:txBody>
                    <a:bodyPr/>
                    <a:lstStyle/>
                    <a:p>
                      <a:pPr fontAlgn="t"/>
                      <a:r>
                        <a:rPr lang="en-US" sz="1200" b="1">
                          <a:effectLst/>
                        </a:rPr>
                        <a:t>Partially Confirmed</a:t>
                      </a:r>
                      <a:endParaRPr lang="en-US" sz="1200">
                        <a:effectLst/>
                      </a:endParaRPr>
                    </a:p>
                    <a:p>
                      <a:pPr fontAlgn="t"/>
                      <a:r>
                        <a:rPr lang="en-US" sz="1200" b="1">
                          <a:effectLst/>
                        </a:rPr>
                        <a:t>Partially Shipped</a:t>
                      </a:r>
                      <a:endParaRPr lang="en-US" sz="1200">
                        <a:effectLst/>
                      </a:endParaRPr>
                    </a:p>
                    <a:p>
                      <a:pPr fontAlgn="t"/>
                      <a:r>
                        <a:rPr lang="en-US" sz="1200" b="1">
                          <a:effectLst/>
                        </a:rPr>
                        <a:t>Partially Serviced</a:t>
                      </a:r>
                      <a:endParaRPr lang="en-US" sz="1200">
                        <a:effectLst/>
                      </a:endParaRPr>
                    </a:p>
                    <a:p>
                      <a:pPr fontAlgn="t"/>
                      <a:r>
                        <a:rPr lang="en-US" sz="1200" b="1">
                          <a:effectLst/>
                        </a:rPr>
                        <a:t>Partially Invoiced</a:t>
                      </a:r>
                      <a:endParaRPr lang="en-US" sz="1200">
                        <a:effectLst/>
                      </a:endParaRPr>
                    </a:p>
                    <a:p>
                      <a:pPr fontAlgn="t"/>
                      <a:r>
                        <a:rPr lang="en-US" sz="1200" b="1">
                          <a:effectLst/>
                        </a:rPr>
                        <a:t>Partially Rejected</a:t>
                      </a:r>
                      <a:endParaRPr lang="en-US" sz="1200">
                        <a:effectLst/>
                      </a:endParaRPr>
                    </a:p>
                  </a:txBody>
                  <a:tcPr marL="24315" marR="24315" marT="12157" marB="12157">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tcPr>
                </a:tc>
                <a:tc>
                  <a:txBody>
                    <a:bodyPr/>
                    <a:lstStyle/>
                    <a:p>
                      <a:pPr fontAlgn="t"/>
                      <a:r>
                        <a:rPr lang="en-US" sz="1200">
                          <a:effectLst/>
                        </a:rPr>
                        <a:t>The order is in progress. If you update part of a purchase order, SAP Business Network reports the partial status for the entire purchase order. For example, if you partially confirmed an order and then you partially ship either the previously confirmed order line or a different order line, the purchase order status is set to </a:t>
                      </a:r>
                      <a:r>
                        <a:rPr lang="en-US" sz="1200" b="1">
                          <a:effectLst/>
                        </a:rPr>
                        <a:t>Partially Shipped</a:t>
                      </a:r>
                      <a:r>
                        <a:rPr lang="en-US" sz="1200">
                          <a:effectLst/>
                        </a:rPr>
                        <a:t>. You can still continue to confirm order line items regardless of the shipping status until you have confirmed all order lines.</a:t>
                      </a:r>
                    </a:p>
                    <a:p>
                      <a:pPr fontAlgn="t"/>
                      <a:r>
                        <a:rPr lang="en-US" sz="1200">
                          <a:effectLst/>
                        </a:rPr>
                        <a:t>For service orders, you can continue to create service sheets for unplanned service lines up to their hidden maximum amounts (which might be larger than their subtotals) or planned service lines up to their subtotals. The service order status is set to </a:t>
                      </a:r>
                      <a:r>
                        <a:rPr lang="en-US" sz="1200" b="1">
                          <a:effectLst/>
                        </a:rPr>
                        <a:t>Partially Serviced</a:t>
                      </a:r>
                      <a:r>
                        <a:rPr lang="en-US" sz="1200">
                          <a:effectLst/>
                        </a:rPr>
                        <a:t> until all of the service lines are serviced.</a:t>
                      </a:r>
                    </a:p>
                  </a:txBody>
                  <a:tcPr marL="24315" marR="24315" marT="12157" marB="12157">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tcPr>
                </a:tc>
                <a:extLst>
                  <a:ext uri="{0D108BD9-81ED-4DB2-BD59-A6C34878D82A}">
                    <a16:rowId xmlns:a16="http://schemas.microsoft.com/office/drawing/2014/main" val="3216885099"/>
                  </a:ext>
                </a:extLst>
              </a:tr>
              <a:tr h="276637">
                <a:tc>
                  <a:txBody>
                    <a:bodyPr/>
                    <a:lstStyle/>
                    <a:p>
                      <a:pPr fontAlgn="t"/>
                      <a:r>
                        <a:rPr lang="en-US" sz="1200" b="1">
                          <a:effectLst/>
                        </a:rPr>
                        <a:t>Serviced</a:t>
                      </a:r>
                      <a:endParaRPr lang="en-US" sz="1200">
                        <a:effectLst/>
                      </a:endParaRPr>
                    </a:p>
                  </a:txBody>
                  <a:tcPr marL="24315" marR="24315" marT="12157" marB="12157">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tcPr>
                </a:tc>
                <a:tc>
                  <a:txBody>
                    <a:bodyPr/>
                    <a:lstStyle/>
                    <a:p>
                      <a:pPr fontAlgn="t"/>
                      <a:r>
                        <a:rPr lang="en-US" sz="1200">
                          <a:effectLst/>
                        </a:rPr>
                        <a:t>The order is fully serviced. You cannot create any more service sheets for any more service lines in the order.</a:t>
                      </a:r>
                    </a:p>
                  </a:txBody>
                  <a:tcPr marL="24315" marR="24315" marT="12157" marB="12157">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tcPr>
                </a:tc>
                <a:extLst>
                  <a:ext uri="{0D108BD9-81ED-4DB2-BD59-A6C34878D82A}">
                    <a16:rowId xmlns:a16="http://schemas.microsoft.com/office/drawing/2014/main" val="201704385"/>
                  </a:ext>
                </a:extLst>
              </a:tr>
              <a:tr h="191910">
                <a:tc>
                  <a:txBody>
                    <a:bodyPr/>
                    <a:lstStyle/>
                    <a:p>
                      <a:pPr fontAlgn="t"/>
                      <a:r>
                        <a:rPr lang="en-US" sz="1200" b="1">
                          <a:effectLst/>
                        </a:rPr>
                        <a:t>Shipped</a:t>
                      </a:r>
                      <a:endParaRPr lang="en-US" sz="1200">
                        <a:effectLst/>
                      </a:endParaRPr>
                    </a:p>
                  </a:txBody>
                  <a:tcPr marL="24315" marR="24315" marT="12157" marB="12157">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tcPr>
                </a:tc>
                <a:tc>
                  <a:txBody>
                    <a:bodyPr/>
                    <a:lstStyle/>
                    <a:p>
                      <a:pPr fontAlgn="t"/>
                      <a:r>
                        <a:rPr lang="en-US" sz="1200">
                          <a:effectLst/>
                        </a:rPr>
                        <a:t>Final state. You shipped the entire order.</a:t>
                      </a:r>
                    </a:p>
                  </a:txBody>
                  <a:tcPr marL="24315" marR="24315" marT="12157" marB="12157">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tcPr>
                </a:tc>
                <a:extLst>
                  <a:ext uri="{0D108BD9-81ED-4DB2-BD59-A6C34878D82A}">
                    <a16:rowId xmlns:a16="http://schemas.microsoft.com/office/drawing/2014/main" val="92802870"/>
                  </a:ext>
                </a:extLst>
              </a:tr>
              <a:tr h="529210">
                <a:tc>
                  <a:txBody>
                    <a:bodyPr/>
                    <a:lstStyle/>
                    <a:p>
                      <a:pPr fontAlgn="t"/>
                      <a:r>
                        <a:rPr lang="en-US" sz="1200" b="1">
                          <a:effectLst/>
                        </a:rPr>
                        <a:t>Invoiced</a:t>
                      </a:r>
                      <a:endParaRPr lang="en-US" sz="1200">
                        <a:effectLst/>
                      </a:endParaRPr>
                    </a:p>
                  </a:txBody>
                  <a:tcPr marL="24315" marR="24315" marT="12157" marB="12157">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tcPr>
                </a:tc>
                <a:tc>
                  <a:txBody>
                    <a:bodyPr/>
                    <a:lstStyle/>
                    <a:p>
                      <a:pPr fontAlgn="t"/>
                      <a:r>
                        <a:rPr lang="en-US" sz="1200">
                          <a:effectLst/>
                        </a:rPr>
                        <a:t>The order is fully invoiced. The </a:t>
                      </a:r>
                      <a:r>
                        <a:rPr lang="en-US" sz="1200" b="1">
                          <a:effectLst/>
                        </a:rPr>
                        <a:t>Amount Invoiced</a:t>
                      </a:r>
                      <a:r>
                        <a:rPr lang="en-US" sz="1200">
                          <a:effectLst/>
                        </a:rPr>
                        <a:t> column shows how much money you have invoiced or charged against the purchase order. For older purchase orders, SAP Business Network displays </a:t>
                      </a:r>
                      <a:r>
                        <a:rPr lang="en-US" sz="1200" b="1">
                          <a:effectLst/>
                        </a:rPr>
                        <a:t>Yes</a:t>
                      </a:r>
                      <a:r>
                        <a:rPr lang="en-US" sz="1200">
                          <a:effectLst/>
                        </a:rPr>
                        <a:t> to indicating that you have submitted invoices.</a:t>
                      </a:r>
                    </a:p>
                  </a:txBody>
                  <a:tcPr marL="24315" marR="24315" marT="12157" marB="12157">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tcPr>
                </a:tc>
                <a:extLst>
                  <a:ext uri="{0D108BD9-81ED-4DB2-BD59-A6C34878D82A}">
                    <a16:rowId xmlns:a16="http://schemas.microsoft.com/office/drawing/2014/main" val="668918820"/>
                  </a:ext>
                </a:extLst>
              </a:tr>
              <a:tr h="602158">
                <a:tc>
                  <a:txBody>
                    <a:bodyPr/>
                    <a:lstStyle/>
                    <a:p>
                      <a:pPr fontAlgn="t"/>
                      <a:r>
                        <a:rPr lang="en-US" sz="1200" b="1">
                          <a:effectLst/>
                        </a:rPr>
                        <a:t>Received Partially Received</a:t>
                      </a:r>
                      <a:endParaRPr lang="en-US" sz="1200">
                        <a:effectLst/>
                      </a:endParaRPr>
                    </a:p>
                    <a:p>
                      <a:pPr fontAlgn="t"/>
                      <a:r>
                        <a:rPr lang="en-US" sz="1200" b="1">
                          <a:effectLst/>
                        </a:rPr>
                        <a:t>Returned</a:t>
                      </a:r>
                      <a:endParaRPr lang="en-US" sz="1200">
                        <a:effectLst/>
                      </a:endParaRPr>
                    </a:p>
                  </a:txBody>
                  <a:tcPr marL="24315" marR="24315" marT="12157" marB="12157">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tcPr>
                </a:tc>
                <a:tc>
                  <a:txBody>
                    <a:bodyPr/>
                    <a:lstStyle/>
                    <a:p>
                      <a:pPr fontAlgn="t"/>
                      <a:r>
                        <a:rPr lang="en-US" sz="1200">
                          <a:effectLst/>
                        </a:rPr>
                        <a:t>Statuses for receipts that are sent by the customer from their ERP system. The purchase order status is updated based on this information. On the </a:t>
                      </a:r>
                      <a:r>
                        <a:rPr lang="en-US" sz="1200" b="1">
                          <a:effectLst/>
                        </a:rPr>
                        <a:t>Order Detail</a:t>
                      </a:r>
                      <a:r>
                        <a:rPr lang="en-US" sz="1200">
                          <a:effectLst/>
                        </a:rPr>
                        <a:t> page, each line item-detail section displays the quantity of goods received or returned for that line item, based on the information in the receipts.</a:t>
                      </a:r>
                    </a:p>
                  </a:txBody>
                  <a:tcPr marL="24315" marR="24315" marT="12157" marB="12157">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tcPr>
                </a:tc>
                <a:extLst>
                  <a:ext uri="{0D108BD9-81ED-4DB2-BD59-A6C34878D82A}">
                    <a16:rowId xmlns:a16="http://schemas.microsoft.com/office/drawing/2014/main" val="2655699847"/>
                  </a:ext>
                </a:extLst>
              </a:tr>
              <a:tr h="276637">
                <a:tc>
                  <a:txBody>
                    <a:bodyPr/>
                    <a:lstStyle/>
                    <a:p>
                      <a:pPr fontAlgn="t"/>
                      <a:r>
                        <a:rPr lang="en-US" sz="1200" b="1">
                          <a:effectLst/>
                        </a:rPr>
                        <a:t>Failed</a:t>
                      </a:r>
                      <a:endParaRPr lang="en-US" sz="1200">
                        <a:effectLst/>
                      </a:endParaRPr>
                    </a:p>
                  </a:txBody>
                  <a:tcPr marL="24315" marR="24315" marT="12157" marB="12157">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tcPr>
                </a:tc>
                <a:tc>
                  <a:txBody>
                    <a:bodyPr/>
                    <a:lstStyle/>
                    <a:p>
                      <a:pPr fontAlgn="t"/>
                      <a:r>
                        <a:rPr lang="en-US" sz="1200">
                          <a:effectLst/>
                        </a:rPr>
                        <a:t>SAP Business Network experienced a problem routing the order to your account. You can resend failed orders.</a:t>
                      </a:r>
                    </a:p>
                  </a:txBody>
                  <a:tcPr marL="24315" marR="24315" marT="12157" marB="12157">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tcPr>
                </a:tc>
                <a:extLst>
                  <a:ext uri="{0D108BD9-81ED-4DB2-BD59-A6C34878D82A}">
                    <a16:rowId xmlns:a16="http://schemas.microsoft.com/office/drawing/2014/main" val="1076589046"/>
                  </a:ext>
                </a:extLst>
              </a:tr>
            </a:tbl>
          </a:graphicData>
        </a:graphic>
      </p:graphicFrame>
    </p:spTree>
    <p:extLst>
      <p:ext uri="{BB962C8B-B14F-4D97-AF65-F5344CB8AC3E}">
        <p14:creationId xmlns:p14="http://schemas.microsoft.com/office/powerpoint/2010/main" val="544847494"/>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2752A291-9AB3-4882-B372-DB2C3EDA45B6}"/>
              </a:ext>
            </a:extLst>
          </p:cNvPr>
          <p:cNvSpPr>
            <a:spLocks noGrp="1"/>
          </p:cNvSpPr>
          <p:nvPr>
            <p:ph type="body" sz="quarter" idx="10"/>
          </p:nvPr>
        </p:nvSpPr>
        <p:spPr/>
        <p:txBody>
          <a:bodyPr>
            <a:normAutofit/>
          </a:bodyPr>
          <a:lstStyle/>
          <a:p>
            <a:r>
              <a:rPr lang="en-US" sz="1400">
                <a:latin typeface="+mn-lt"/>
              </a:rPr>
              <a:t>This status </a:t>
            </a:r>
            <a:r>
              <a:rPr lang="en-US" sz="1400" b="1">
                <a:latin typeface="+mn-lt"/>
              </a:rPr>
              <a:t>DOES NOT REFLECT </a:t>
            </a:r>
            <a:r>
              <a:rPr lang="en-US" sz="1400">
                <a:latin typeface="+mn-lt"/>
              </a:rPr>
              <a:t>the status of the goods. This is only related to document processing on the Network</a:t>
            </a:r>
            <a:r>
              <a:rPr lang="en-US" sz="1300">
                <a:latin typeface="Arial"/>
              </a:rPr>
              <a:t>.</a:t>
            </a:r>
          </a:p>
        </p:txBody>
      </p:sp>
      <p:sp>
        <p:nvSpPr>
          <p:cNvPr id="2" name="Title 1">
            <a:extLst>
              <a:ext uri="{FF2B5EF4-FFF2-40B4-BE49-F238E27FC236}">
                <a16:creationId xmlns:a16="http://schemas.microsoft.com/office/drawing/2014/main" id="{D090155A-BA80-4D91-A436-829FD23086DE}"/>
              </a:ext>
            </a:extLst>
          </p:cNvPr>
          <p:cNvSpPr>
            <a:spLocks noGrp="1"/>
          </p:cNvSpPr>
          <p:nvPr>
            <p:ph type="title"/>
          </p:nvPr>
        </p:nvSpPr>
        <p:spPr/>
        <p:txBody>
          <a:bodyPr/>
          <a:lstStyle/>
          <a:p>
            <a:r>
              <a:rPr lang="en-US"/>
              <a:t>Purchase Order Routing Status</a:t>
            </a:r>
          </a:p>
        </p:txBody>
      </p:sp>
      <p:graphicFrame>
        <p:nvGraphicFramePr>
          <p:cNvPr id="6" name="Table 5">
            <a:extLst>
              <a:ext uri="{FF2B5EF4-FFF2-40B4-BE49-F238E27FC236}">
                <a16:creationId xmlns:a16="http://schemas.microsoft.com/office/drawing/2014/main" id="{415A0E01-33E1-4BBF-8393-167150D5127D}"/>
              </a:ext>
            </a:extLst>
          </p:cNvPr>
          <p:cNvGraphicFramePr>
            <a:graphicFrameLocks noGrp="1"/>
          </p:cNvGraphicFramePr>
          <p:nvPr>
            <p:extLst>
              <p:ext uri="{D42A27DB-BD31-4B8C-83A1-F6EECF244321}">
                <p14:modId xmlns:p14="http://schemas.microsoft.com/office/powerpoint/2010/main" val="2918885805"/>
              </p:ext>
            </p:extLst>
          </p:nvPr>
        </p:nvGraphicFramePr>
        <p:xfrm>
          <a:off x="505325" y="2214628"/>
          <a:ext cx="11182108" cy="2666710"/>
        </p:xfrm>
        <a:graphic>
          <a:graphicData uri="http://schemas.openxmlformats.org/drawingml/2006/table">
            <a:tbl>
              <a:tblPr/>
              <a:tblGrid>
                <a:gridCol w="1765298">
                  <a:extLst>
                    <a:ext uri="{9D8B030D-6E8A-4147-A177-3AD203B41FA5}">
                      <a16:colId xmlns:a16="http://schemas.microsoft.com/office/drawing/2014/main" val="3872725448"/>
                    </a:ext>
                  </a:extLst>
                </a:gridCol>
                <a:gridCol w="9416810">
                  <a:extLst>
                    <a:ext uri="{9D8B030D-6E8A-4147-A177-3AD203B41FA5}">
                      <a16:colId xmlns:a16="http://schemas.microsoft.com/office/drawing/2014/main" val="2728330734"/>
                    </a:ext>
                  </a:extLst>
                </a:gridCol>
              </a:tblGrid>
              <a:tr h="295090">
                <a:tc>
                  <a:txBody>
                    <a:bodyPr/>
                    <a:lstStyle/>
                    <a:p>
                      <a:pPr fontAlgn="t"/>
                      <a:r>
                        <a:rPr lang="en-US" sz="1100" b="1">
                          <a:solidFill>
                            <a:schemeClr val="bg1"/>
                          </a:solidFill>
                          <a:effectLst/>
                        </a:rPr>
                        <a:t>Routing Status</a:t>
                      </a:r>
                    </a:p>
                  </a:txBody>
                  <a:tcPr marL="91416" marR="91416" marT="45708" marB="45708">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solidFill>
                      <a:srgbClr val="002A86"/>
                    </a:solidFill>
                  </a:tcPr>
                </a:tc>
                <a:tc>
                  <a:txBody>
                    <a:bodyPr/>
                    <a:lstStyle/>
                    <a:p>
                      <a:pPr fontAlgn="t"/>
                      <a:r>
                        <a:rPr lang="en-US" sz="1100" b="1">
                          <a:solidFill>
                            <a:schemeClr val="bg1"/>
                          </a:solidFill>
                          <a:effectLst/>
                        </a:rPr>
                        <a:t>Definition</a:t>
                      </a:r>
                    </a:p>
                  </a:txBody>
                  <a:tcPr marL="91416" marR="91416" marT="45708" marB="45708">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solidFill>
                      <a:srgbClr val="002A86"/>
                    </a:solidFill>
                  </a:tcPr>
                </a:tc>
                <a:extLst>
                  <a:ext uri="{0D108BD9-81ED-4DB2-BD59-A6C34878D82A}">
                    <a16:rowId xmlns:a16="http://schemas.microsoft.com/office/drawing/2014/main" val="4177611791"/>
                  </a:ext>
                </a:extLst>
              </a:tr>
              <a:tr h="754121">
                <a:tc>
                  <a:txBody>
                    <a:bodyPr/>
                    <a:lstStyle/>
                    <a:p>
                      <a:pPr fontAlgn="t"/>
                      <a:r>
                        <a:rPr lang="en-US" sz="1100" b="1">
                          <a:effectLst/>
                        </a:rPr>
                        <a:t>Queued</a:t>
                      </a:r>
                      <a:endParaRPr lang="en-US" sz="1100">
                        <a:effectLst/>
                      </a:endParaRPr>
                    </a:p>
                  </a:txBody>
                  <a:tcPr marL="91416" marR="91416" marT="45708" marB="45708">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tcPr>
                </a:tc>
                <a:tc>
                  <a:txBody>
                    <a:bodyPr/>
                    <a:lstStyle/>
                    <a:p>
                      <a:pPr fontAlgn="t"/>
                      <a:r>
                        <a:rPr lang="en-US" sz="1100">
                          <a:effectLst/>
                        </a:rPr>
                        <a:t>Initial state. SAP Business Network received the order but no further action was taken.</a:t>
                      </a:r>
                    </a:p>
                  </a:txBody>
                  <a:tcPr marL="91416" marR="91416" marT="45708" marB="45708">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tcPr>
                </a:tc>
                <a:extLst>
                  <a:ext uri="{0D108BD9-81ED-4DB2-BD59-A6C34878D82A}">
                    <a16:rowId xmlns:a16="http://schemas.microsoft.com/office/drawing/2014/main" val="2419330441"/>
                  </a:ext>
                </a:extLst>
              </a:tr>
              <a:tr h="524605">
                <a:tc>
                  <a:txBody>
                    <a:bodyPr/>
                    <a:lstStyle/>
                    <a:p>
                      <a:pPr fontAlgn="t"/>
                      <a:r>
                        <a:rPr lang="en-US" sz="1100" b="1">
                          <a:effectLst/>
                        </a:rPr>
                        <a:t>Sent</a:t>
                      </a:r>
                      <a:endParaRPr lang="en-US" sz="1100">
                        <a:effectLst/>
                      </a:endParaRPr>
                    </a:p>
                  </a:txBody>
                  <a:tcPr marL="91416" marR="91416" marT="45708" marB="45708">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tcPr>
                </a:tc>
                <a:tc>
                  <a:txBody>
                    <a:bodyPr/>
                    <a:lstStyle/>
                    <a:p>
                      <a:pPr fontAlgn="t"/>
                      <a:r>
                        <a:rPr lang="en-US" sz="1100">
                          <a:effectLst/>
                        </a:rPr>
                        <a:t>SAP Business Network sent the order to your account.</a:t>
                      </a:r>
                    </a:p>
                  </a:txBody>
                  <a:tcPr marL="91416" marR="91416" marT="45708" marB="45708">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tcPr>
                </a:tc>
                <a:extLst>
                  <a:ext uri="{0D108BD9-81ED-4DB2-BD59-A6C34878D82A}">
                    <a16:rowId xmlns:a16="http://schemas.microsoft.com/office/drawing/2014/main" val="8892043"/>
                  </a:ext>
                </a:extLst>
              </a:tr>
              <a:tr h="295090">
                <a:tc>
                  <a:txBody>
                    <a:bodyPr/>
                    <a:lstStyle/>
                    <a:p>
                      <a:pPr fontAlgn="t"/>
                      <a:r>
                        <a:rPr lang="en-US" sz="1100" b="1">
                          <a:effectLst/>
                        </a:rPr>
                        <a:t>Acknowledged</a:t>
                      </a:r>
                      <a:endParaRPr lang="en-US" sz="1100">
                        <a:effectLst/>
                      </a:endParaRPr>
                    </a:p>
                  </a:txBody>
                  <a:tcPr marL="91416" marR="91416" marT="45708" marB="45708">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tcPr>
                </a:tc>
                <a:tc>
                  <a:txBody>
                    <a:bodyPr/>
                    <a:lstStyle/>
                    <a:p>
                      <a:pPr fontAlgn="t"/>
                      <a:r>
                        <a:rPr lang="en-US" sz="1100">
                          <a:effectLst/>
                        </a:rPr>
                        <a:t>You received the order.</a:t>
                      </a:r>
                    </a:p>
                  </a:txBody>
                  <a:tcPr marL="91416" marR="91416" marT="45708" marB="45708">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tcPr>
                </a:tc>
                <a:extLst>
                  <a:ext uri="{0D108BD9-81ED-4DB2-BD59-A6C34878D82A}">
                    <a16:rowId xmlns:a16="http://schemas.microsoft.com/office/drawing/2014/main" val="1495232477"/>
                  </a:ext>
                </a:extLst>
              </a:tr>
              <a:tr h="797804">
                <a:tc>
                  <a:txBody>
                    <a:bodyPr/>
                    <a:lstStyle/>
                    <a:p>
                      <a:pPr fontAlgn="t"/>
                      <a:r>
                        <a:rPr lang="en-US" sz="1100" b="1">
                          <a:effectLst/>
                        </a:rPr>
                        <a:t>Failed</a:t>
                      </a:r>
                      <a:endParaRPr lang="en-US" sz="1100">
                        <a:effectLst/>
                      </a:endParaRPr>
                    </a:p>
                  </a:txBody>
                  <a:tcPr marL="91416" marR="91416" marT="45708" marB="45708">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tcPr>
                </a:tc>
                <a:tc>
                  <a:txBody>
                    <a:bodyPr/>
                    <a:lstStyle/>
                    <a:p>
                      <a:pPr fontAlgn="t"/>
                      <a:r>
                        <a:rPr lang="en-US" sz="1100">
                          <a:effectLst/>
                        </a:rPr>
                        <a:t>SAP Business Network experienced a problem routing the order to your preferred order routing method. For example, your back end order fulfillment system could have experienced a problem that prevented SAP Business Network from successfully routing the order. You can resend orders that have a </a:t>
                      </a:r>
                      <a:r>
                        <a:rPr lang="en-US" sz="1100" b="1">
                          <a:effectLst/>
                        </a:rPr>
                        <a:t>Failed</a:t>
                      </a:r>
                      <a:r>
                        <a:rPr lang="en-US" sz="1100">
                          <a:effectLst/>
                        </a:rPr>
                        <a:t> routing status.</a:t>
                      </a:r>
                    </a:p>
                  </a:txBody>
                  <a:tcPr marL="91416" marR="91416" marT="45708" marB="45708">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tcPr>
                </a:tc>
                <a:extLst>
                  <a:ext uri="{0D108BD9-81ED-4DB2-BD59-A6C34878D82A}">
                    <a16:rowId xmlns:a16="http://schemas.microsoft.com/office/drawing/2014/main" val="3577060092"/>
                  </a:ext>
                </a:extLst>
              </a:tr>
            </a:tbl>
          </a:graphicData>
        </a:graphic>
      </p:graphicFrame>
    </p:spTree>
    <p:extLst>
      <p:ext uri="{BB962C8B-B14F-4D97-AF65-F5344CB8AC3E}">
        <p14:creationId xmlns:p14="http://schemas.microsoft.com/office/powerpoint/2010/main" val="93420432"/>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2F6F4291-44D0-226E-376B-17FC5EEE4FB0}"/>
              </a:ext>
            </a:extLst>
          </p:cNvPr>
          <p:cNvSpPr>
            <a:spLocks noGrp="1"/>
          </p:cNvSpPr>
          <p:nvPr>
            <p:ph type="body" sz="quarter" idx="10"/>
          </p:nvPr>
        </p:nvSpPr>
        <p:spPr>
          <a:xfrm>
            <a:off x="503238" y="1547813"/>
            <a:ext cx="5139681" cy="4787900"/>
          </a:xfrm>
        </p:spPr>
        <p:txBody>
          <a:bodyPr/>
          <a:lstStyle/>
          <a:p>
            <a:pPr marL="285750" indent="-285750">
              <a:buClr>
                <a:srgbClr val="0070F2"/>
              </a:buClr>
              <a:buSzPct val="120000"/>
              <a:buFont typeface="Arial" panose="020B0604020202020204" pitchFamily="34" charset="0"/>
              <a:buChar char="•"/>
            </a:pPr>
            <a:r>
              <a:rPr lang="en-US" sz="1400"/>
              <a:t>In case POs remain unconfirmed in your SAP Business Network Account, a reminder will be sent via email to your account administrator.</a:t>
            </a:r>
          </a:p>
          <a:p>
            <a:pPr marL="285750" indent="-285750">
              <a:buClr>
                <a:srgbClr val="0070F2"/>
              </a:buClr>
              <a:buSzPct val="120000"/>
              <a:buFont typeface="Arial" panose="020B0604020202020204" pitchFamily="34" charset="0"/>
              <a:buChar char="•"/>
            </a:pPr>
            <a:r>
              <a:rPr lang="en-US" sz="1400"/>
              <a:t>Reminders will stop once you begin processing the PO.</a:t>
            </a:r>
          </a:p>
          <a:p>
            <a:pPr marL="285750" indent="-285750">
              <a:buClr>
                <a:srgbClr val="0070F2"/>
              </a:buClr>
              <a:buSzPct val="120000"/>
              <a:buFont typeface="Arial" panose="020B0604020202020204" pitchFamily="34" charset="0"/>
              <a:buChar char="•"/>
            </a:pPr>
            <a:r>
              <a:rPr lang="en-US" sz="1400"/>
              <a:t>You will receive up to 3 reminders per PO. Reminders for various POs are grouped in the same email.</a:t>
            </a:r>
          </a:p>
          <a:p>
            <a:pPr marL="285750" indent="-285750">
              <a:buClr>
                <a:srgbClr val="0070F2"/>
              </a:buClr>
              <a:buSzPct val="120000"/>
              <a:buFont typeface="Arial" panose="020B0604020202020204" pitchFamily="34" charset="0"/>
              <a:buChar char="•"/>
            </a:pPr>
            <a:r>
              <a:rPr lang="en-US" sz="1400"/>
              <a:t>At the beginning of every week, SAP Business Network sends a report of unconfirmed orders that have generated these notifications within the last 30 days to the primary email address for the account (account administrator).</a:t>
            </a:r>
          </a:p>
          <a:p>
            <a:pPr marL="285750" indent="-285750">
              <a:buFont typeface="Arial" panose="020B0604020202020204" pitchFamily="34" charset="0"/>
              <a:buChar char="•"/>
            </a:pPr>
            <a:endParaRPr lang="en-US" sz="1600"/>
          </a:p>
        </p:txBody>
      </p:sp>
      <p:sp>
        <p:nvSpPr>
          <p:cNvPr id="4" name="Title 3">
            <a:extLst>
              <a:ext uri="{FF2B5EF4-FFF2-40B4-BE49-F238E27FC236}">
                <a16:creationId xmlns:a16="http://schemas.microsoft.com/office/drawing/2014/main" id="{19F975CD-798B-CC83-B7B7-D1F95F234E4D}"/>
              </a:ext>
            </a:extLst>
          </p:cNvPr>
          <p:cNvSpPr>
            <a:spLocks noGrp="1"/>
          </p:cNvSpPr>
          <p:nvPr>
            <p:ph type="title"/>
          </p:nvPr>
        </p:nvSpPr>
        <p:spPr>
          <a:xfrm>
            <a:off x="503869" y="504000"/>
            <a:ext cx="11183564" cy="369332"/>
          </a:xfrm>
        </p:spPr>
        <p:txBody>
          <a:bodyPr/>
          <a:lstStyle/>
          <a:p>
            <a:r>
              <a:rPr lang="en-US"/>
              <a:t>Reminders of Unconfirmed Orders</a:t>
            </a:r>
          </a:p>
        </p:txBody>
      </p:sp>
      <p:pic>
        <p:nvPicPr>
          <p:cNvPr id="3" name="Picture 2">
            <a:extLst>
              <a:ext uri="{FF2B5EF4-FFF2-40B4-BE49-F238E27FC236}">
                <a16:creationId xmlns:a16="http://schemas.microsoft.com/office/drawing/2014/main" id="{8EB842D9-910C-9689-DDC1-EB48B5259FA8}"/>
              </a:ext>
            </a:extLst>
          </p:cNvPr>
          <p:cNvPicPr>
            <a:picLocks noChangeAspect="1"/>
          </p:cNvPicPr>
          <p:nvPr/>
        </p:nvPicPr>
        <p:blipFill>
          <a:blip r:embed="rId3"/>
          <a:stretch>
            <a:fillRect/>
          </a:stretch>
        </p:blipFill>
        <p:spPr>
          <a:xfrm>
            <a:off x="6182671" y="1547813"/>
            <a:ext cx="5504762" cy="3161905"/>
          </a:xfrm>
          <a:prstGeom prst="rect">
            <a:avLst/>
          </a:prstGeom>
          <a:ln>
            <a:solidFill>
              <a:srgbClr val="00144A"/>
            </a:solidFill>
          </a:ln>
        </p:spPr>
      </p:pic>
    </p:spTree>
    <p:extLst>
      <p:ext uri="{BB962C8B-B14F-4D97-AF65-F5344CB8AC3E}">
        <p14:creationId xmlns:p14="http://schemas.microsoft.com/office/powerpoint/2010/main" val="3458989265"/>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8A477F8-96A6-2852-4420-C3D1045D02A0}"/>
              </a:ext>
            </a:extLst>
          </p:cNvPr>
          <p:cNvSpPr>
            <a:spLocks noGrp="1"/>
          </p:cNvSpPr>
          <p:nvPr>
            <p:ph type="body" sz="quarter" idx="10"/>
          </p:nvPr>
        </p:nvSpPr>
        <p:spPr>
          <a:xfrm>
            <a:off x="503869" y="1211873"/>
            <a:ext cx="4172792" cy="4644836"/>
          </a:xfrm>
        </p:spPr>
        <p:txBody>
          <a:bodyPr>
            <a:normAutofit/>
          </a:bodyPr>
          <a:lstStyle/>
          <a:p>
            <a:pPr>
              <a:spcBef>
                <a:spcPts val="600"/>
              </a:spcBef>
            </a:pPr>
            <a:r>
              <a:rPr lang="en-US" sz="1400"/>
              <a:t>Supplier can chose to be notified when an order is ready to be invoiced.</a:t>
            </a:r>
          </a:p>
          <a:p>
            <a:pPr>
              <a:spcBef>
                <a:spcPts val="600"/>
              </a:spcBef>
            </a:pPr>
            <a:r>
              <a:rPr lang="en-US" sz="1400"/>
              <a:t>From the Homepage:</a:t>
            </a:r>
          </a:p>
          <a:p>
            <a:pPr marL="342797" indent="-342797">
              <a:spcBef>
                <a:spcPts val="600"/>
              </a:spcBef>
              <a:buClr>
                <a:srgbClr val="0070F2"/>
              </a:buClr>
              <a:buSzPct val="100000"/>
              <a:buFont typeface="+mj-lt"/>
              <a:buAutoNum type="arabicPeriod"/>
            </a:pPr>
            <a:r>
              <a:rPr lang="en-US" sz="1400"/>
              <a:t>Click the icon in the right top corner of your screen and chose </a:t>
            </a:r>
            <a:r>
              <a:rPr lang="en-US" sz="1400" b="1"/>
              <a:t>Settings</a:t>
            </a:r>
            <a:r>
              <a:rPr lang="en-US" sz="1400"/>
              <a:t>.</a:t>
            </a:r>
          </a:p>
          <a:p>
            <a:pPr marL="342797" indent="-342797">
              <a:spcBef>
                <a:spcPts val="600"/>
              </a:spcBef>
              <a:buClr>
                <a:srgbClr val="0070F2"/>
              </a:buClr>
              <a:buSzPct val="100000"/>
              <a:buFont typeface="+mj-lt"/>
              <a:buAutoNum type="arabicPeriod"/>
            </a:pPr>
            <a:r>
              <a:rPr lang="en-US" sz="1400"/>
              <a:t>Go to </a:t>
            </a:r>
            <a:r>
              <a:rPr lang="en-US" sz="1400" b="1"/>
              <a:t>Network Settings </a:t>
            </a:r>
            <a:r>
              <a:rPr lang="en-US" sz="1400"/>
              <a:t>&gt; </a:t>
            </a:r>
            <a:r>
              <a:rPr lang="en-US" sz="1400" b="1"/>
              <a:t>Electronic Order Routing</a:t>
            </a:r>
            <a:r>
              <a:rPr lang="en-US" sz="1400"/>
              <a:t>.</a:t>
            </a:r>
          </a:p>
          <a:p>
            <a:pPr marL="342797" indent="-342797">
              <a:spcBef>
                <a:spcPts val="600"/>
              </a:spcBef>
              <a:buClr>
                <a:srgbClr val="0070F2"/>
              </a:buClr>
              <a:buSzPct val="100000"/>
              <a:buFont typeface="+mj-lt"/>
              <a:buAutoNum type="arabicPeriod"/>
            </a:pPr>
            <a:r>
              <a:rPr lang="en-US" sz="1400"/>
              <a:t>Scroll down and select </a:t>
            </a:r>
            <a:r>
              <a:rPr lang="en-US" sz="1400" b="1"/>
              <a:t>Send a notification when orders are ready to invoice</a:t>
            </a:r>
            <a:r>
              <a:rPr lang="en-US" sz="1400"/>
              <a:t>. Review email address for notifications.</a:t>
            </a:r>
          </a:p>
          <a:p>
            <a:pPr marL="342797" indent="-342797">
              <a:spcBef>
                <a:spcPts val="600"/>
              </a:spcBef>
              <a:buClr>
                <a:srgbClr val="0070F2"/>
              </a:buClr>
              <a:buSzPct val="100000"/>
              <a:buFont typeface="+mj-lt"/>
              <a:buAutoNum type="arabicPeriod"/>
            </a:pPr>
            <a:r>
              <a:rPr lang="en-US" sz="1400"/>
              <a:t>You will receive an email notification once your order is ready to invoice.</a:t>
            </a:r>
          </a:p>
          <a:p>
            <a:endParaRPr lang="en-US" sz="1300"/>
          </a:p>
        </p:txBody>
      </p:sp>
      <p:sp>
        <p:nvSpPr>
          <p:cNvPr id="3" name="Title 2">
            <a:extLst>
              <a:ext uri="{FF2B5EF4-FFF2-40B4-BE49-F238E27FC236}">
                <a16:creationId xmlns:a16="http://schemas.microsoft.com/office/drawing/2014/main" id="{A6127F81-8280-55FF-8BD1-837014ED6074}"/>
              </a:ext>
            </a:extLst>
          </p:cNvPr>
          <p:cNvSpPr>
            <a:spLocks noGrp="1"/>
          </p:cNvSpPr>
          <p:nvPr>
            <p:ph type="title"/>
          </p:nvPr>
        </p:nvSpPr>
        <p:spPr/>
        <p:txBody>
          <a:bodyPr/>
          <a:lstStyle/>
          <a:p>
            <a:r>
              <a:rPr lang="en-US"/>
              <a:t>Ready to Invoice Order Notifications</a:t>
            </a:r>
          </a:p>
        </p:txBody>
      </p:sp>
      <p:grpSp>
        <p:nvGrpSpPr>
          <p:cNvPr id="9" name="Group 8">
            <a:extLst>
              <a:ext uri="{FF2B5EF4-FFF2-40B4-BE49-F238E27FC236}">
                <a16:creationId xmlns:a16="http://schemas.microsoft.com/office/drawing/2014/main" id="{DD1D22EB-84E8-E72B-E6D1-E4BEF8420A4F}"/>
              </a:ext>
            </a:extLst>
          </p:cNvPr>
          <p:cNvGrpSpPr/>
          <p:nvPr/>
        </p:nvGrpSpPr>
        <p:grpSpPr>
          <a:xfrm>
            <a:off x="4965298" y="708912"/>
            <a:ext cx="6722135" cy="5708192"/>
            <a:chOff x="4676661" y="684405"/>
            <a:chExt cx="7095309" cy="6025078"/>
          </a:xfrm>
        </p:grpSpPr>
        <p:pic>
          <p:nvPicPr>
            <p:cNvPr id="13" name="Picture 12">
              <a:extLst>
                <a:ext uri="{FF2B5EF4-FFF2-40B4-BE49-F238E27FC236}">
                  <a16:creationId xmlns:a16="http://schemas.microsoft.com/office/drawing/2014/main" id="{265C2D8B-76C5-AEBF-3620-3DE91BA90CFF}"/>
                </a:ext>
              </a:extLst>
            </p:cNvPr>
            <p:cNvPicPr>
              <a:picLocks noChangeAspect="1"/>
            </p:cNvPicPr>
            <p:nvPr/>
          </p:nvPicPr>
          <p:blipFill>
            <a:blip r:embed="rId2"/>
            <a:stretch>
              <a:fillRect/>
            </a:stretch>
          </p:blipFill>
          <p:spPr>
            <a:xfrm>
              <a:off x="4676661" y="3982234"/>
              <a:ext cx="4538185" cy="2727249"/>
            </a:xfrm>
            <a:prstGeom prst="rect">
              <a:avLst/>
            </a:prstGeom>
            <a:ln>
              <a:solidFill>
                <a:srgbClr val="00144A"/>
              </a:solidFill>
            </a:ln>
          </p:spPr>
        </p:pic>
        <p:pic>
          <p:nvPicPr>
            <p:cNvPr id="6" name="Picture 5">
              <a:extLst>
                <a:ext uri="{FF2B5EF4-FFF2-40B4-BE49-F238E27FC236}">
                  <a16:creationId xmlns:a16="http://schemas.microsoft.com/office/drawing/2014/main" id="{28547836-A7C0-8CE8-C9A5-9B8CF478F9DD}"/>
                </a:ext>
              </a:extLst>
            </p:cNvPr>
            <p:cNvPicPr>
              <a:picLocks noChangeAspect="1"/>
            </p:cNvPicPr>
            <p:nvPr/>
          </p:nvPicPr>
          <p:blipFill>
            <a:blip r:embed="rId3"/>
            <a:stretch>
              <a:fillRect/>
            </a:stretch>
          </p:blipFill>
          <p:spPr>
            <a:xfrm>
              <a:off x="4676661" y="952677"/>
              <a:ext cx="1368898" cy="2950212"/>
            </a:xfrm>
            <a:prstGeom prst="rect">
              <a:avLst/>
            </a:prstGeom>
            <a:ln>
              <a:solidFill>
                <a:srgbClr val="00144A"/>
              </a:solidFill>
            </a:ln>
          </p:spPr>
        </p:pic>
        <p:pic>
          <p:nvPicPr>
            <p:cNvPr id="10" name="Picture 9">
              <a:extLst>
                <a:ext uri="{FF2B5EF4-FFF2-40B4-BE49-F238E27FC236}">
                  <a16:creationId xmlns:a16="http://schemas.microsoft.com/office/drawing/2014/main" id="{7F124026-7D27-0E2A-F461-F150B8BEF28D}"/>
                </a:ext>
              </a:extLst>
            </p:cNvPr>
            <p:cNvPicPr>
              <a:picLocks noChangeAspect="1"/>
            </p:cNvPicPr>
            <p:nvPr/>
          </p:nvPicPr>
          <p:blipFill>
            <a:blip r:embed="rId4"/>
            <a:stretch>
              <a:fillRect/>
            </a:stretch>
          </p:blipFill>
          <p:spPr>
            <a:xfrm>
              <a:off x="6258619" y="952677"/>
              <a:ext cx="1468521" cy="2950212"/>
            </a:xfrm>
            <a:prstGeom prst="rect">
              <a:avLst/>
            </a:prstGeom>
            <a:ln>
              <a:solidFill>
                <a:srgbClr val="00144A"/>
              </a:solidFill>
            </a:ln>
          </p:spPr>
        </p:pic>
        <p:pic>
          <p:nvPicPr>
            <p:cNvPr id="19" name="Picture 18">
              <a:extLst>
                <a:ext uri="{FF2B5EF4-FFF2-40B4-BE49-F238E27FC236}">
                  <a16:creationId xmlns:a16="http://schemas.microsoft.com/office/drawing/2014/main" id="{862B4173-5984-5C45-910E-A18521276B1E}"/>
                </a:ext>
              </a:extLst>
            </p:cNvPr>
            <p:cNvPicPr>
              <a:picLocks noChangeAspect="1"/>
            </p:cNvPicPr>
            <p:nvPr/>
          </p:nvPicPr>
          <p:blipFill>
            <a:blip r:embed="rId5"/>
            <a:stretch>
              <a:fillRect/>
            </a:stretch>
          </p:blipFill>
          <p:spPr>
            <a:xfrm>
              <a:off x="7940200" y="952677"/>
              <a:ext cx="3831770" cy="2133671"/>
            </a:xfrm>
            <a:prstGeom prst="rect">
              <a:avLst/>
            </a:prstGeom>
            <a:ln>
              <a:solidFill>
                <a:srgbClr val="00144A"/>
              </a:solidFill>
            </a:ln>
          </p:spPr>
        </p:pic>
        <p:sp>
          <p:nvSpPr>
            <p:cNvPr id="4" name="Oval 3">
              <a:extLst>
                <a:ext uri="{FF2B5EF4-FFF2-40B4-BE49-F238E27FC236}">
                  <a16:creationId xmlns:a16="http://schemas.microsoft.com/office/drawing/2014/main" id="{60F3F2D6-FBF3-C055-B28F-AB6B8A922537}"/>
                </a:ext>
              </a:extLst>
            </p:cNvPr>
            <p:cNvSpPr/>
            <p:nvPr/>
          </p:nvSpPr>
          <p:spPr bwMode="gray">
            <a:xfrm>
              <a:off x="5613052" y="684405"/>
              <a:ext cx="228600" cy="228600"/>
            </a:xfrm>
            <a:prstGeom prst="ellipse">
              <a:avLst/>
            </a:prstGeom>
            <a:solidFill>
              <a:srgbClr val="0070F2"/>
            </a:solidFill>
            <a:ln w="6350" algn="ctr">
              <a:solidFill>
                <a:srgbClr val="0070F2"/>
              </a:solidFill>
              <a:miter lim="800000"/>
              <a:headEnd/>
              <a:tailEnd/>
            </a:ln>
          </p:spPr>
          <p:txBody>
            <a:bodyPr lIns="89977" tIns="71981" rIns="89977" bIns="71981" rtlCol="0" anchor="ctr"/>
            <a:lstStyle/>
            <a:p>
              <a:pPr algn="ctr" fontAlgn="base">
                <a:spcBef>
                  <a:spcPct val="50000"/>
                </a:spcBef>
                <a:spcAft>
                  <a:spcPct val="0"/>
                </a:spcAft>
                <a:buClr>
                  <a:srgbClr val="F0AB00"/>
                </a:buClr>
                <a:buSzPct val="80000"/>
              </a:pPr>
              <a:r>
                <a:rPr lang="en-US" sz="1200" kern="0">
                  <a:solidFill>
                    <a:schemeClr val="bg1"/>
                  </a:solidFill>
                  <a:latin typeface="+mn-lt"/>
                  <a:ea typeface="Arial Unicode MS" pitchFamily="34" charset="-128"/>
                  <a:cs typeface="Arial Unicode MS" pitchFamily="34" charset="-128"/>
                </a:rPr>
                <a:t>1</a:t>
              </a:r>
            </a:p>
          </p:txBody>
        </p:sp>
        <p:sp>
          <p:nvSpPr>
            <p:cNvPr id="5" name="Oval 4">
              <a:extLst>
                <a:ext uri="{FF2B5EF4-FFF2-40B4-BE49-F238E27FC236}">
                  <a16:creationId xmlns:a16="http://schemas.microsoft.com/office/drawing/2014/main" id="{7D77C4B1-B440-25A3-403A-1B3C8CDEC5CE}"/>
                </a:ext>
              </a:extLst>
            </p:cNvPr>
            <p:cNvSpPr/>
            <p:nvPr/>
          </p:nvSpPr>
          <p:spPr bwMode="gray">
            <a:xfrm>
              <a:off x="6021911" y="3088945"/>
              <a:ext cx="228600" cy="228600"/>
            </a:xfrm>
            <a:prstGeom prst="ellipse">
              <a:avLst/>
            </a:prstGeom>
            <a:solidFill>
              <a:srgbClr val="0070F2"/>
            </a:solidFill>
            <a:ln w="6350" algn="ctr">
              <a:solidFill>
                <a:srgbClr val="0070F2"/>
              </a:solidFill>
              <a:miter lim="800000"/>
              <a:headEnd/>
              <a:tailEnd/>
            </a:ln>
          </p:spPr>
          <p:txBody>
            <a:bodyPr lIns="89977" tIns="71981" rIns="89977" bIns="71981" rtlCol="0" anchor="ctr"/>
            <a:lstStyle/>
            <a:p>
              <a:pPr algn="ctr" fontAlgn="base">
                <a:spcBef>
                  <a:spcPct val="50000"/>
                </a:spcBef>
                <a:spcAft>
                  <a:spcPct val="0"/>
                </a:spcAft>
                <a:buClr>
                  <a:srgbClr val="F0AB00"/>
                </a:buClr>
                <a:buSzPct val="80000"/>
              </a:pPr>
              <a:r>
                <a:rPr lang="en-US" sz="1200" kern="0">
                  <a:solidFill>
                    <a:schemeClr val="bg1"/>
                  </a:solidFill>
                  <a:latin typeface="+mn-lt"/>
                  <a:ea typeface="Arial Unicode MS" pitchFamily="34" charset="-128"/>
                  <a:cs typeface="Arial Unicode MS" pitchFamily="34" charset="-128"/>
                </a:rPr>
                <a:t>2</a:t>
              </a:r>
            </a:p>
          </p:txBody>
        </p:sp>
        <p:sp>
          <p:nvSpPr>
            <p:cNvPr id="7" name="Oval 6">
              <a:extLst>
                <a:ext uri="{FF2B5EF4-FFF2-40B4-BE49-F238E27FC236}">
                  <a16:creationId xmlns:a16="http://schemas.microsoft.com/office/drawing/2014/main" id="{A2E2B033-D686-9B78-9C10-04B2EBC5B17B}"/>
                </a:ext>
              </a:extLst>
            </p:cNvPr>
            <p:cNvSpPr/>
            <p:nvPr/>
          </p:nvSpPr>
          <p:spPr bwMode="gray">
            <a:xfrm>
              <a:off x="10312052" y="2750030"/>
              <a:ext cx="228600" cy="228600"/>
            </a:xfrm>
            <a:prstGeom prst="ellipse">
              <a:avLst/>
            </a:prstGeom>
            <a:solidFill>
              <a:srgbClr val="0070F2"/>
            </a:solidFill>
            <a:ln w="6350" algn="ctr">
              <a:solidFill>
                <a:srgbClr val="0070F2"/>
              </a:solidFill>
              <a:miter lim="800000"/>
              <a:headEnd/>
              <a:tailEnd/>
            </a:ln>
          </p:spPr>
          <p:txBody>
            <a:bodyPr lIns="89977" tIns="71981" rIns="89977" bIns="71981" rtlCol="0" anchor="ctr"/>
            <a:lstStyle/>
            <a:p>
              <a:pPr algn="ctr" fontAlgn="base">
                <a:spcBef>
                  <a:spcPct val="50000"/>
                </a:spcBef>
                <a:spcAft>
                  <a:spcPct val="0"/>
                </a:spcAft>
                <a:buClr>
                  <a:srgbClr val="F0AB00"/>
                </a:buClr>
                <a:buSzPct val="80000"/>
              </a:pPr>
              <a:r>
                <a:rPr lang="en-US" sz="1200" kern="0">
                  <a:solidFill>
                    <a:schemeClr val="bg1"/>
                  </a:solidFill>
                  <a:latin typeface="+mn-lt"/>
                  <a:ea typeface="Arial Unicode MS" pitchFamily="34" charset="-128"/>
                  <a:cs typeface="Arial Unicode MS" pitchFamily="34" charset="-128"/>
                </a:rPr>
                <a:t>3</a:t>
              </a:r>
            </a:p>
          </p:txBody>
        </p:sp>
        <p:sp>
          <p:nvSpPr>
            <p:cNvPr id="8" name="Oval 7">
              <a:extLst>
                <a:ext uri="{FF2B5EF4-FFF2-40B4-BE49-F238E27FC236}">
                  <a16:creationId xmlns:a16="http://schemas.microsoft.com/office/drawing/2014/main" id="{8136C983-2DF7-AB55-E157-C3BD1735B451}"/>
                </a:ext>
              </a:extLst>
            </p:cNvPr>
            <p:cNvSpPr/>
            <p:nvPr/>
          </p:nvSpPr>
          <p:spPr bwMode="gray">
            <a:xfrm>
              <a:off x="9287585" y="4070831"/>
              <a:ext cx="228600" cy="228600"/>
            </a:xfrm>
            <a:prstGeom prst="ellipse">
              <a:avLst/>
            </a:prstGeom>
            <a:solidFill>
              <a:srgbClr val="0070F2"/>
            </a:solidFill>
            <a:ln w="6350" algn="ctr">
              <a:solidFill>
                <a:srgbClr val="0070F2"/>
              </a:solidFill>
              <a:miter lim="800000"/>
              <a:headEnd/>
              <a:tailEnd/>
            </a:ln>
          </p:spPr>
          <p:txBody>
            <a:bodyPr lIns="89977" tIns="71981" rIns="89977" bIns="71981" rtlCol="0" anchor="ctr"/>
            <a:lstStyle/>
            <a:p>
              <a:pPr algn="ctr" fontAlgn="base">
                <a:spcBef>
                  <a:spcPct val="50000"/>
                </a:spcBef>
                <a:spcAft>
                  <a:spcPct val="0"/>
                </a:spcAft>
                <a:buClr>
                  <a:srgbClr val="F0AB00"/>
                </a:buClr>
                <a:buSzPct val="80000"/>
              </a:pPr>
              <a:r>
                <a:rPr lang="en-US" sz="1200" kern="0">
                  <a:solidFill>
                    <a:schemeClr val="bg1"/>
                  </a:solidFill>
                  <a:latin typeface="+mn-lt"/>
                  <a:ea typeface="Arial Unicode MS" pitchFamily="34" charset="-128"/>
                  <a:cs typeface="Arial Unicode MS" pitchFamily="34" charset="-128"/>
                </a:rPr>
                <a:t>4</a:t>
              </a:r>
            </a:p>
          </p:txBody>
        </p:sp>
      </p:grpSp>
    </p:spTree>
    <p:extLst>
      <p:ext uri="{BB962C8B-B14F-4D97-AF65-F5344CB8AC3E}">
        <p14:creationId xmlns:p14="http://schemas.microsoft.com/office/powerpoint/2010/main" val="2491397921"/>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descr="{&quot;templafy&quot;:{&quot;id&quot;:&quot;5937a8e4-6ec4-4c5c-a461-373991c7c807&quot;}}">
            <a:extLst>
              <a:ext uri="{FF2B5EF4-FFF2-40B4-BE49-F238E27FC236}">
                <a16:creationId xmlns:a16="http://schemas.microsoft.com/office/drawing/2014/main" id="{E8CBF4DD-15EB-47C8-94C8-492FB092CB97}"/>
              </a:ext>
            </a:extLst>
          </p:cNvPr>
          <p:cNvSpPr txBox="1"/>
          <p:nvPr/>
        </p:nvSpPr>
        <p:spPr>
          <a:xfrm>
            <a:off x="503107" y="3574826"/>
            <a:ext cx="5400830" cy="223090"/>
          </a:xfrm>
          <a:prstGeom prst="rect">
            <a:avLst/>
          </a:prstGeom>
          <a:noFill/>
        </p:spPr>
        <p:txBody>
          <a:bodyPr wrap="square" lIns="0" tIns="0" rIns="0" bIns="0" rtlCol="0" anchor="b" anchorCtr="0">
            <a:noAutofit/>
          </a:bodyPr>
          <a:lstStyle/>
          <a:p>
            <a:pPr algn="l"/>
            <a:endParaRPr lang="en-US" sz="1400" dirty="0">
              <a:latin typeface="+mn-lt"/>
            </a:endParaRPr>
          </a:p>
        </p:txBody>
      </p:sp>
      <p:sp>
        <p:nvSpPr>
          <p:cNvPr id="3" name="TextBox 2" descr="{&quot;templafy&quot;:{&quot;id&quot;:&quot;0fe16d31-56f3-4332-be5a-4504bacb5c31&quot;}}">
            <a:extLst>
              <a:ext uri="{FF2B5EF4-FFF2-40B4-BE49-F238E27FC236}">
                <a16:creationId xmlns:a16="http://schemas.microsoft.com/office/drawing/2014/main" id="{F02EFDEC-1C58-4504-92E1-D8E4DBCFE8FE}"/>
              </a:ext>
            </a:extLst>
          </p:cNvPr>
          <p:cNvSpPr txBox="1"/>
          <p:nvPr/>
        </p:nvSpPr>
        <p:spPr>
          <a:xfrm>
            <a:off x="503107" y="3351736"/>
            <a:ext cx="5400830" cy="223090"/>
          </a:xfrm>
          <a:prstGeom prst="rect">
            <a:avLst/>
          </a:prstGeom>
          <a:noFill/>
        </p:spPr>
        <p:txBody>
          <a:bodyPr wrap="square" lIns="0" tIns="0" rIns="0" bIns="0" rtlCol="0" anchor="b" anchorCtr="0">
            <a:noAutofit/>
          </a:bodyPr>
          <a:lstStyle/>
          <a:p>
            <a:pPr algn="l"/>
            <a:endParaRPr lang="en-US" sz="1400" dirty="0">
              <a:latin typeface="+mn-lt"/>
            </a:endParaRPr>
          </a:p>
        </p:txBody>
      </p:sp>
      <p:sp>
        <p:nvSpPr>
          <p:cNvPr id="2" name="TextBox 1" descr="Acquired company logo placeholder">
            <a:extLst>
              <a:ext uri="{FF2B5EF4-FFF2-40B4-BE49-F238E27FC236}">
                <a16:creationId xmlns:a16="http://schemas.microsoft.com/office/drawing/2014/main" id="{8E0C940A-4E11-488C-B1B7-10F1A11687FC}"/>
              </a:ext>
            </a:extLst>
          </p:cNvPr>
          <p:cNvSpPr txBox="1"/>
          <p:nvPr/>
        </p:nvSpPr>
        <p:spPr>
          <a:xfrm>
            <a:off x="503870" y="586523"/>
            <a:ext cx="4115315" cy="276927"/>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endParaRPr lang="en-US" sz="1799" kern="0" dirty="0" err="1">
              <a:ea typeface="Arial Unicode MS" pitchFamily="34" charset="-128"/>
              <a:cs typeface="Arial Unicode MS" pitchFamily="34" charset="-128"/>
            </a:endParaRPr>
          </a:p>
        </p:txBody>
      </p:sp>
    </p:spTree>
    <p:custDataLst>
      <p:custData r:id="rId1"/>
      <p:custData r:id="rId2"/>
    </p:custDataLst>
    <p:extLst>
      <p:ext uri="{BB962C8B-B14F-4D97-AF65-F5344CB8AC3E}">
        <p14:creationId xmlns:p14="http://schemas.microsoft.com/office/powerpoint/2010/main" val="64020990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itle"/>
          <p:cNvSpPr>
            <a:spLocks noGrp="1"/>
          </p:cNvSpPr>
          <p:nvPr>
            <p:ph type="title"/>
          </p:nvPr>
        </p:nvSpPr>
        <p:spPr>
          <a:xfrm>
            <a:off x="505674" y="533507"/>
            <a:ext cx="11180652" cy="369108"/>
          </a:xfrm>
        </p:spPr>
        <p:txBody>
          <a:bodyPr/>
          <a:lstStyle/>
          <a:p>
            <a:r>
              <a:rPr lang="en-US"/>
              <a:t>Index</a:t>
            </a:r>
          </a:p>
        </p:txBody>
      </p:sp>
      <p:graphicFrame>
        <p:nvGraphicFramePr>
          <p:cNvPr id="6" name="Table 5">
            <a:extLst>
              <a:ext uri="{FF2B5EF4-FFF2-40B4-BE49-F238E27FC236}">
                <a16:creationId xmlns:a16="http://schemas.microsoft.com/office/drawing/2014/main" id="{54365BEA-11B7-26C8-4948-D60B6AE19FA3}"/>
              </a:ext>
            </a:extLst>
          </p:cNvPr>
          <p:cNvGraphicFramePr>
            <a:graphicFrameLocks noGrp="1"/>
          </p:cNvGraphicFramePr>
          <p:nvPr>
            <p:extLst>
              <p:ext uri="{D42A27DB-BD31-4B8C-83A1-F6EECF244321}">
                <p14:modId xmlns:p14="http://schemas.microsoft.com/office/powerpoint/2010/main" val="1702426708"/>
              </p:ext>
            </p:extLst>
          </p:nvPr>
        </p:nvGraphicFramePr>
        <p:xfrm>
          <a:off x="505674" y="1472556"/>
          <a:ext cx="11180650" cy="4663068"/>
        </p:xfrm>
        <a:graphic>
          <a:graphicData uri="http://schemas.openxmlformats.org/drawingml/2006/table">
            <a:tbl>
              <a:tblPr firstRow="1" bandRow="1">
                <a:tableStyleId>{2D5ABB26-0587-4C30-8999-92F81FD0307C}</a:tableStyleId>
              </a:tblPr>
              <a:tblGrid>
                <a:gridCol w="2236130">
                  <a:extLst>
                    <a:ext uri="{9D8B030D-6E8A-4147-A177-3AD203B41FA5}">
                      <a16:colId xmlns:a16="http://schemas.microsoft.com/office/drawing/2014/main" val="3820354102"/>
                    </a:ext>
                  </a:extLst>
                </a:gridCol>
                <a:gridCol w="2236130">
                  <a:extLst>
                    <a:ext uri="{9D8B030D-6E8A-4147-A177-3AD203B41FA5}">
                      <a16:colId xmlns:a16="http://schemas.microsoft.com/office/drawing/2014/main" val="1528230704"/>
                    </a:ext>
                  </a:extLst>
                </a:gridCol>
                <a:gridCol w="2236130">
                  <a:extLst>
                    <a:ext uri="{9D8B030D-6E8A-4147-A177-3AD203B41FA5}">
                      <a16:colId xmlns:a16="http://schemas.microsoft.com/office/drawing/2014/main" val="1308612214"/>
                    </a:ext>
                  </a:extLst>
                </a:gridCol>
                <a:gridCol w="2236130">
                  <a:extLst>
                    <a:ext uri="{9D8B030D-6E8A-4147-A177-3AD203B41FA5}">
                      <a16:colId xmlns:a16="http://schemas.microsoft.com/office/drawing/2014/main" val="68261464"/>
                    </a:ext>
                  </a:extLst>
                </a:gridCol>
                <a:gridCol w="2236130">
                  <a:extLst>
                    <a:ext uri="{9D8B030D-6E8A-4147-A177-3AD203B41FA5}">
                      <a16:colId xmlns:a16="http://schemas.microsoft.com/office/drawing/2014/main" val="2179094007"/>
                    </a:ext>
                  </a:extLst>
                </a:gridCol>
              </a:tblGrid>
              <a:tr h="939895">
                <a:tc>
                  <a:txBody>
                    <a:bodyPr/>
                    <a:lstStyle/>
                    <a:p>
                      <a:pPr marL="0" marR="0" lvl="0" indent="0" algn="l" defTabSz="1088231" rtl="0" eaLnBrk="1" fontAlgn="auto" latinLnBrk="0" hangingPunct="1">
                        <a:lnSpc>
                          <a:spcPct val="100000"/>
                        </a:lnSpc>
                        <a:spcBef>
                          <a:spcPts val="0"/>
                        </a:spcBef>
                        <a:spcAft>
                          <a:spcPts val="0"/>
                        </a:spcAft>
                        <a:buClrTx/>
                        <a:buSzTx/>
                        <a:buFontTx/>
                        <a:buNone/>
                        <a:tabLst/>
                        <a:defRPr/>
                      </a:pPr>
                      <a:r>
                        <a:rPr kumimoji="0" lang="en-US" sz="1400" b="1" i="0" u="none" strike="noStrike" kern="0" cap="none" spc="0" normalizeH="0" baseline="0" noProof="0">
                          <a:ln>
                            <a:noFill/>
                          </a:ln>
                          <a:solidFill>
                            <a:schemeClr val="bg1"/>
                          </a:solidFill>
                          <a:effectLst/>
                          <a:uLnTx/>
                          <a:uFillTx/>
                          <a:latin typeface="+mn-lt"/>
                          <a:ea typeface="72 Brand" pitchFamily="34" charset="-128"/>
                          <a:cs typeface="72 Brand" pitchFamily="34" charset="-128"/>
                          <a:hlinkClick r:id="rId3" action="ppaction://hlinksldjump">
                            <a:extLst>
                              <a:ext uri="{A12FA001-AC4F-418D-AE19-62706E023703}">
                                <ahyp:hlinkClr xmlns:ahyp="http://schemas.microsoft.com/office/drawing/2018/hyperlinkcolor" val="tx"/>
                              </a:ext>
                            </a:extLst>
                          </a:hlinkClick>
                        </a:rPr>
                        <a:t>Purchase Order (PO)</a:t>
                      </a:r>
                      <a:endParaRPr kumimoji="0" lang="en-US" sz="1400" b="1" i="0" u="none" strike="noStrike" kern="0" cap="none" spc="0" normalizeH="0" baseline="0" noProof="0">
                        <a:ln>
                          <a:noFill/>
                        </a:ln>
                        <a:solidFill>
                          <a:schemeClr val="bg1"/>
                        </a:solidFill>
                        <a:effectLst/>
                        <a:uLnTx/>
                        <a:uFillTx/>
                        <a:latin typeface="+mn-lt"/>
                        <a:ea typeface="72 Brand" pitchFamily="34" charset="-128"/>
                        <a:cs typeface="72 Brand" pitchFamily="34" charset="-128"/>
                      </a:endParaRPr>
                    </a:p>
                  </a:txBody>
                  <a:tcPr anchor="ctr">
                    <a:solidFill>
                      <a:srgbClr val="00144A"/>
                    </a:solidFill>
                  </a:tcPr>
                </a:tc>
                <a:tc>
                  <a:txBody>
                    <a:bodyPr/>
                    <a:lstStyle/>
                    <a:p>
                      <a:pPr marL="0" marR="0" lvl="0" indent="0" algn="l" defTabSz="1088231" rtl="0" eaLnBrk="1" fontAlgn="auto" latinLnBrk="0" hangingPunct="1">
                        <a:lnSpc>
                          <a:spcPct val="100000"/>
                        </a:lnSpc>
                        <a:spcBef>
                          <a:spcPts val="0"/>
                        </a:spcBef>
                        <a:spcAft>
                          <a:spcPts val="0"/>
                        </a:spcAft>
                        <a:buClrTx/>
                        <a:buSzTx/>
                        <a:buFontTx/>
                        <a:buNone/>
                        <a:tabLst/>
                        <a:defRPr/>
                      </a:pPr>
                      <a:r>
                        <a:rPr kumimoji="0" lang="en-US" sz="1400" b="1" i="0" u="none" strike="noStrike" kern="0" cap="none" spc="0" normalizeH="0" baseline="0" noProof="0">
                          <a:ln>
                            <a:noFill/>
                          </a:ln>
                          <a:solidFill>
                            <a:schemeClr val="bg1"/>
                          </a:solidFill>
                          <a:effectLst/>
                          <a:uLnTx/>
                          <a:uFillTx/>
                          <a:latin typeface="+mn-lt"/>
                          <a:ea typeface="72 Brand" pitchFamily="34" charset="-128"/>
                          <a:cs typeface="72 Brand" pitchFamily="34" charset="-128"/>
                          <a:hlinkClick r:id="rId4" action="ppaction://hlinksldjump">
                            <a:extLst>
                              <a:ext uri="{A12FA001-AC4F-418D-AE19-62706E023703}">
                                <ahyp:hlinkClr xmlns:ahyp="http://schemas.microsoft.com/office/drawing/2018/hyperlinkcolor" val="tx"/>
                              </a:ext>
                            </a:extLst>
                          </a:hlinkClick>
                        </a:rPr>
                        <a:t>Order Confirmation (OC)</a:t>
                      </a:r>
                      <a:endParaRPr kumimoji="0" lang="en-US" sz="1400" b="1" i="0" u="none" strike="noStrike" kern="0" cap="none" spc="0" normalizeH="0" baseline="0" noProof="0">
                        <a:ln>
                          <a:noFill/>
                        </a:ln>
                        <a:solidFill>
                          <a:schemeClr val="bg1"/>
                        </a:solidFill>
                        <a:effectLst/>
                        <a:uLnTx/>
                        <a:uFillTx/>
                        <a:latin typeface="+mn-lt"/>
                        <a:ea typeface="72 Brand" pitchFamily="34" charset="-128"/>
                        <a:cs typeface="72 Brand" pitchFamily="34" charset="-128"/>
                      </a:endParaRPr>
                    </a:p>
                  </a:txBody>
                  <a:tcPr anchor="ctr">
                    <a:solidFill>
                      <a:srgbClr val="00144A"/>
                    </a:solidFill>
                  </a:tcPr>
                </a:tc>
                <a:tc>
                  <a:txBody>
                    <a:bodyPr/>
                    <a:lstStyle/>
                    <a:p>
                      <a:pPr marL="0" marR="0" lvl="0" indent="0" algn="l" defTabSz="1088231" rtl="0" eaLnBrk="1" fontAlgn="auto" latinLnBrk="0" hangingPunct="1">
                        <a:lnSpc>
                          <a:spcPct val="100000"/>
                        </a:lnSpc>
                        <a:spcBef>
                          <a:spcPts val="0"/>
                        </a:spcBef>
                        <a:spcAft>
                          <a:spcPts val="0"/>
                        </a:spcAft>
                        <a:buClrTx/>
                        <a:buSzTx/>
                        <a:buFontTx/>
                        <a:buNone/>
                        <a:tabLst/>
                        <a:defRPr/>
                      </a:pPr>
                      <a:r>
                        <a:rPr kumimoji="0" lang="en-US" sz="1400" b="1" i="0" u="none" strike="noStrike" kern="0" cap="none" spc="0" normalizeH="0" baseline="0" noProof="0">
                          <a:ln>
                            <a:noFill/>
                          </a:ln>
                          <a:solidFill>
                            <a:schemeClr val="bg1"/>
                          </a:solidFill>
                          <a:effectLst/>
                          <a:uLnTx/>
                          <a:uFillTx/>
                          <a:latin typeface="+mn-lt"/>
                          <a:ea typeface="72 Brand" pitchFamily="34" charset="-128"/>
                          <a:cs typeface="72 Brand" pitchFamily="34" charset="-128"/>
                          <a:hlinkClick r:id="rId5" action="ppaction://hlinksldjump">
                            <a:extLst>
                              <a:ext uri="{A12FA001-AC4F-418D-AE19-62706E023703}">
                                <ahyp:hlinkClr xmlns:ahyp="http://schemas.microsoft.com/office/drawing/2018/hyperlinkcolor" val="tx"/>
                              </a:ext>
                            </a:extLst>
                          </a:hlinkClick>
                        </a:rPr>
                        <a:t>Advanced Shipping Notice (ASN)</a:t>
                      </a:r>
                      <a:endParaRPr kumimoji="0" lang="en-US" sz="1400" b="1" i="0" u="none" strike="noStrike" kern="0" cap="none" spc="0" normalizeH="0" baseline="0" noProof="0">
                        <a:ln>
                          <a:noFill/>
                        </a:ln>
                        <a:solidFill>
                          <a:schemeClr val="bg1"/>
                        </a:solidFill>
                        <a:effectLst/>
                        <a:uLnTx/>
                        <a:uFillTx/>
                        <a:latin typeface="+mn-lt"/>
                        <a:ea typeface="72 Brand" pitchFamily="34" charset="-128"/>
                        <a:cs typeface="72 Brand" pitchFamily="34" charset="-128"/>
                      </a:endParaRPr>
                    </a:p>
                  </a:txBody>
                  <a:tcPr anchor="ctr">
                    <a:solidFill>
                      <a:srgbClr val="00144A"/>
                    </a:solidFill>
                  </a:tcPr>
                </a:tc>
                <a:tc>
                  <a:txBody>
                    <a:bodyPr/>
                    <a:lstStyle/>
                    <a:p>
                      <a:pPr marL="0" marR="0" lvl="0" indent="0" algn="l" defTabSz="1088231" rtl="0" eaLnBrk="1" fontAlgn="auto" latinLnBrk="0" hangingPunct="1">
                        <a:lnSpc>
                          <a:spcPct val="100000"/>
                        </a:lnSpc>
                        <a:spcBef>
                          <a:spcPts val="0"/>
                        </a:spcBef>
                        <a:spcAft>
                          <a:spcPts val="0"/>
                        </a:spcAft>
                        <a:buClrTx/>
                        <a:buSzTx/>
                        <a:buFontTx/>
                        <a:buNone/>
                        <a:tabLst/>
                        <a:defRPr/>
                      </a:pPr>
                      <a:r>
                        <a:rPr kumimoji="0" lang="en-US" sz="1400" b="1" i="0" u="none" strike="noStrike" kern="0" cap="none" spc="0" normalizeH="0" baseline="0" noProof="0">
                          <a:ln>
                            <a:noFill/>
                          </a:ln>
                          <a:solidFill>
                            <a:schemeClr val="bg1"/>
                          </a:solidFill>
                          <a:effectLst/>
                          <a:uLnTx/>
                          <a:uFillTx/>
                          <a:latin typeface="+mn-lt"/>
                          <a:ea typeface="72 Brand" pitchFamily="34" charset="-128"/>
                          <a:cs typeface="72 Brand" pitchFamily="34" charset="-128"/>
                          <a:hlinkClick r:id="rId6" action="ppaction://hlinksldjump">
                            <a:extLst>
                              <a:ext uri="{A12FA001-AC4F-418D-AE19-62706E023703}">
                                <ahyp:hlinkClr xmlns:ahyp="http://schemas.microsoft.com/office/drawing/2018/hyperlinkcolor" val="tx"/>
                              </a:ext>
                            </a:extLst>
                          </a:hlinkClick>
                        </a:rPr>
                        <a:t>Goods Receipt (GR)</a:t>
                      </a:r>
                      <a:endParaRPr kumimoji="0" lang="en-US" sz="1400" b="1" i="0" u="none" strike="noStrike" kern="0" cap="none" spc="0" normalizeH="0" baseline="0" noProof="0">
                        <a:ln>
                          <a:noFill/>
                        </a:ln>
                        <a:solidFill>
                          <a:schemeClr val="bg1"/>
                        </a:solidFill>
                        <a:effectLst/>
                        <a:uLnTx/>
                        <a:uFillTx/>
                        <a:latin typeface="+mn-lt"/>
                        <a:ea typeface="72 Brand" pitchFamily="34" charset="-128"/>
                        <a:cs typeface="72 Brand" pitchFamily="34" charset="-128"/>
                      </a:endParaRPr>
                    </a:p>
                    <a:p>
                      <a:endParaRPr lang="en-US" sz="1400">
                        <a:solidFill>
                          <a:schemeClr val="bg1"/>
                        </a:solidFill>
                      </a:endParaRPr>
                    </a:p>
                  </a:txBody>
                  <a:tcPr anchor="ctr">
                    <a:solidFill>
                      <a:srgbClr val="00144A"/>
                    </a:solidFill>
                  </a:tcPr>
                </a:tc>
                <a:tc>
                  <a:txBody>
                    <a:bodyPr/>
                    <a:lstStyle/>
                    <a:p>
                      <a:pPr marL="0" marR="0" lvl="0" indent="0" algn="l" defTabSz="1088231" rtl="0" eaLnBrk="1" fontAlgn="auto" latinLnBrk="0" hangingPunct="1">
                        <a:lnSpc>
                          <a:spcPct val="100000"/>
                        </a:lnSpc>
                        <a:spcBef>
                          <a:spcPts val="0"/>
                        </a:spcBef>
                        <a:spcAft>
                          <a:spcPts val="0"/>
                        </a:spcAft>
                        <a:buClrTx/>
                        <a:buSzTx/>
                        <a:buFontTx/>
                        <a:buNone/>
                        <a:tabLst/>
                        <a:defRPr/>
                      </a:pPr>
                      <a:r>
                        <a:rPr lang="en-US" sz="1400" b="1" kern="0">
                          <a:solidFill>
                            <a:schemeClr val="bg1"/>
                          </a:solidFill>
                          <a:latin typeface="+mn-lt"/>
                          <a:ea typeface="72 Brand" pitchFamily="34" charset="-128"/>
                          <a:cs typeface="72 Brand" pitchFamily="34" charset="-128"/>
                          <a:hlinkClick r:id="rId7" action="ppaction://hlinksldjump">
                            <a:extLst>
                              <a:ext uri="{A12FA001-AC4F-418D-AE19-62706E023703}">
                                <ahyp:hlinkClr xmlns:ahyp="http://schemas.microsoft.com/office/drawing/2018/hyperlinkcolor" val="tx"/>
                              </a:ext>
                            </a:extLst>
                          </a:hlinkClick>
                        </a:rPr>
                        <a:t>Reference</a:t>
                      </a:r>
                      <a:endParaRPr kumimoji="0" lang="en-US" sz="1400" b="1" i="0" u="none" strike="noStrike" kern="0" cap="none" spc="0" normalizeH="0" baseline="0" noProof="0">
                        <a:ln>
                          <a:noFill/>
                        </a:ln>
                        <a:solidFill>
                          <a:schemeClr val="bg1"/>
                        </a:solidFill>
                        <a:effectLst/>
                        <a:uLnTx/>
                        <a:uFillTx/>
                        <a:latin typeface="+mn-lt"/>
                        <a:ea typeface="72 Brand" pitchFamily="34" charset="-128"/>
                        <a:cs typeface="72 Brand" pitchFamily="34" charset="-128"/>
                      </a:endParaRPr>
                    </a:p>
                    <a:p>
                      <a:endParaRPr lang="en-US" sz="1400">
                        <a:solidFill>
                          <a:schemeClr val="bg1"/>
                        </a:solidFill>
                      </a:endParaRPr>
                    </a:p>
                  </a:txBody>
                  <a:tcPr anchor="ctr">
                    <a:solidFill>
                      <a:srgbClr val="00144A"/>
                    </a:solidFill>
                  </a:tcPr>
                </a:tc>
                <a:extLst>
                  <a:ext uri="{0D108BD9-81ED-4DB2-BD59-A6C34878D82A}">
                    <a16:rowId xmlns:a16="http://schemas.microsoft.com/office/drawing/2014/main" val="3140295601"/>
                  </a:ext>
                </a:extLst>
              </a:tr>
              <a:tr h="3723173">
                <a:tc>
                  <a:txBody>
                    <a:bodyPr/>
                    <a:lstStyle/>
                    <a:p>
                      <a:pPr defTabSz="914126" fontAlgn="base">
                        <a:spcBef>
                          <a:spcPts val="600"/>
                        </a:spcBef>
                        <a:spcAft>
                          <a:spcPct val="0"/>
                        </a:spcAft>
                        <a:buClr>
                          <a:srgbClr val="F0AB00"/>
                        </a:buClr>
                        <a:buSzPct val="80000"/>
                        <a:defRPr/>
                      </a:pPr>
                      <a:endParaRPr lang="en-US" sz="1400" u="sng" kern="0" dirty="0">
                        <a:solidFill>
                          <a:srgbClr val="0070F2"/>
                        </a:solidFill>
                        <a:latin typeface="+mn-lt"/>
                        <a:ea typeface="Arial Unicode MS" pitchFamily="34" charset="-128"/>
                        <a:cs typeface="Arial Unicode MS" pitchFamily="34" charset="-128"/>
                        <a:hlinkClick r:id="rId3" action="ppaction://hlinksldjump"/>
                      </a:endParaRPr>
                    </a:p>
                    <a:p>
                      <a:pPr defTabSz="914126" fontAlgn="base">
                        <a:spcBef>
                          <a:spcPts val="600"/>
                        </a:spcBef>
                        <a:spcAft>
                          <a:spcPct val="0"/>
                        </a:spcAft>
                        <a:buClr>
                          <a:srgbClr val="F0AB00"/>
                        </a:buClr>
                        <a:buSzPct val="80000"/>
                        <a:defRPr/>
                      </a:pPr>
                      <a:r>
                        <a:rPr lang="en-US" sz="1400" u="sng" kern="0" dirty="0">
                          <a:solidFill>
                            <a:srgbClr val="0070F2"/>
                          </a:solidFill>
                          <a:latin typeface="+mn-lt"/>
                          <a:ea typeface="Arial Unicode MS" pitchFamily="34" charset="-128"/>
                          <a:cs typeface="Arial Unicode MS" pitchFamily="34" charset="-128"/>
                          <a:hlinkClick r:id="rId8" action="ppaction://hlinksldjump"/>
                        </a:rPr>
                        <a:t>Search and Identify Orders</a:t>
                      </a:r>
                      <a:endParaRPr lang="en-US" sz="1400" u="sng" kern="0" dirty="0">
                        <a:solidFill>
                          <a:srgbClr val="0070F2"/>
                        </a:solidFill>
                        <a:latin typeface="+mn-lt"/>
                        <a:ea typeface="Arial Unicode MS" pitchFamily="34" charset="-128"/>
                        <a:cs typeface="Arial Unicode MS" pitchFamily="34" charset="-128"/>
                      </a:endParaRPr>
                    </a:p>
                    <a:p>
                      <a:pPr defTabSz="914126" fontAlgn="base">
                        <a:spcBef>
                          <a:spcPts val="600"/>
                        </a:spcBef>
                        <a:spcAft>
                          <a:spcPct val="0"/>
                        </a:spcAft>
                        <a:buClr>
                          <a:srgbClr val="F0AB00"/>
                        </a:buClr>
                        <a:buSzPct val="80000"/>
                        <a:defRPr/>
                      </a:pPr>
                      <a:r>
                        <a:rPr lang="en-US" sz="1400" u="sng" kern="0" dirty="0">
                          <a:solidFill>
                            <a:srgbClr val="0070F2"/>
                          </a:solidFill>
                          <a:latin typeface="+mn-lt"/>
                          <a:ea typeface="Arial Unicode MS" pitchFamily="34" charset="-128"/>
                          <a:cs typeface="Arial Unicode MS" pitchFamily="34" charset="-128"/>
                          <a:hlinkClick r:id="rId9" action="ppaction://hlinksldjump">
                            <a:extLst>
                              <a:ext uri="{A12FA001-AC4F-418D-AE19-62706E023703}">
                                <ahyp:hlinkClr xmlns:ahyp="http://schemas.microsoft.com/office/drawing/2018/hyperlinkcolor" val="tx"/>
                              </a:ext>
                            </a:extLst>
                          </a:hlinkClick>
                        </a:rPr>
                        <a:t>View PO Details</a:t>
                      </a:r>
                      <a:endParaRPr lang="en-US" sz="1400" u="sng" kern="0" dirty="0">
                        <a:solidFill>
                          <a:srgbClr val="0070F2"/>
                        </a:solidFill>
                        <a:latin typeface="+mn-lt"/>
                        <a:ea typeface="Arial Unicode MS" pitchFamily="34" charset="-128"/>
                        <a:cs typeface="Arial Unicode MS" pitchFamily="34" charset="-128"/>
                      </a:endParaRPr>
                    </a:p>
                    <a:p>
                      <a:pPr defTabSz="914126" fontAlgn="base">
                        <a:spcBef>
                          <a:spcPts val="600"/>
                        </a:spcBef>
                        <a:spcAft>
                          <a:spcPct val="0"/>
                        </a:spcAft>
                        <a:buClr>
                          <a:srgbClr val="F0AB00"/>
                        </a:buClr>
                        <a:buSzPct val="80000"/>
                        <a:defRPr/>
                      </a:pPr>
                      <a:r>
                        <a:rPr lang="en-US" sz="1400" kern="0" dirty="0">
                          <a:solidFill>
                            <a:srgbClr val="0070F2"/>
                          </a:solidFill>
                          <a:latin typeface="+mn-lt"/>
                          <a:ea typeface="Arial Unicode MS" pitchFamily="34" charset="-128"/>
                          <a:cs typeface="Arial Unicode MS" pitchFamily="34" charset="-128"/>
                          <a:hlinkClick r:id="rId10" action="ppaction://hlinksldjump">
                            <a:extLst>
                              <a:ext uri="{A12FA001-AC4F-418D-AE19-62706E023703}">
                                <ahyp:hlinkClr xmlns:ahyp="http://schemas.microsoft.com/office/drawing/2018/hyperlinkcolor" val="tx"/>
                              </a:ext>
                            </a:extLst>
                          </a:hlinkClick>
                        </a:rPr>
                        <a:t>Line Item Details</a:t>
                      </a:r>
                      <a:endParaRPr lang="en-US" sz="1400" kern="0" dirty="0">
                        <a:solidFill>
                          <a:srgbClr val="0070F2"/>
                        </a:solidFill>
                        <a:latin typeface="+mn-lt"/>
                        <a:ea typeface="Arial Unicode MS" pitchFamily="34" charset="-128"/>
                        <a:cs typeface="Arial Unicode MS" pitchFamily="34" charset="-128"/>
                      </a:endParaRPr>
                    </a:p>
                    <a:p>
                      <a:pPr defTabSz="914126" fontAlgn="base">
                        <a:spcBef>
                          <a:spcPts val="600"/>
                        </a:spcBef>
                        <a:spcAft>
                          <a:spcPct val="0"/>
                        </a:spcAft>
                        <a:buClr>
                          <a:srgbClr val="F0AB00"/>
                        </a:buClr>
                        <a:buSzPct val="80000"/>
                        <a:defRPr/>
                      </a:pPr>
                      <a:r>
                        <a:rPr lang="en-US" sz="1400" kern="0" dirty="0">
                          <a:solidFill>
                            <a:srgbClr val="0070F2"/>
                          </a:solidFill>
                          <a:latin typeface="+mn-lt"/>
                          <a:ea typeface="Arial Unicode MS" pitchFamily="34" charset="-128"/>
                          <a:cs typeface="Arial Unicode MS" pitchFamily="34" charset="-128"/>
                          <a:hlinkClick r:id="rId11" action="ppaction://hlinksldjump">
                            <a:extLst>
                              <a:ext uri="{A12FA001-AC4F-418D-AE19-62706E023703}">
                                <ahyp:hlinkClr xmlns:ahyp="http://schemas.microsoft.com/office/drawing/2018/hyperlinkcolor" val="tx"/>
                              </a:ext>
                            </a:extLst>
                          </a:hlinkClick>
                        </a:rPr>
                        <a:t>Serial Number Report</a:t>
                      </a:r>
                      <a:endParaRPr lang="en-US" sz="1400" kern="0" dirty="0">
                        <a:solidFill>
                          <a:srgbClr val="0070F2"/>
                        </a:solidFill>
                        <a:latin typeface="+mn-lt"/>
                        <a:ea typeface="Arial Unicode MS" pitchFamily="34" charset="-128"/>
                        <a:cs typeface="Arial Unicode MS" pitchFamily="34" charset="-128"/>
                      </a:endParaRPr>
                    </a:p>
                  </a:txBody>
                  <a:tcPr/>
                </a:tc>
                <a:tc>
                  <a:txBody>
                    <a:bodyPr/>
                    <a:lstStyle/>
                    <a:p>
                      <a:pPr defTabSz="914126" fontAlgn="base">
                        <a:spcBef>
                          <a:spcPts val="600"/>
                        </a:spcBef>
                        <a:buClr>
                          <a:srgbClr val="F0AB00"/>
                        </a:buClr>
                        <a:buSzPct val="80000"/>
                        <a:defRPr/>
                      </a:pPr>
                      <a:endParaRPr lang="en-US" sz="1400" u="sng" kern="0" dirty="0">
                        <a:solidFill>
                          <a:srgbClr val="0070F2"/>
                        </a:solidFill>
                        <a:latin typeface="+mn-lt"/>
                        <a:ea typeface="Arial Unicode MS" pitchFamily="34" charset="-128"/>
                        <a:cs typeface="Arial Unicode MS" pitchFamily="34" charset="-128"/>
                        <a:hlinkClick r:id="rId11" action="ppaction://hlinksldjump">
                          <a:extLst>
                            <a:ext uri="{A12FA001-AC4F-418D-AE19-62706E023703}">
                              <ahyp:hlinkClr xmlns:ahyp="http://schemas.microsoft.com/office/drawing/2018/hyperlinkcolor" val="tx"/>
                            </a:ext>
                          </a:extLst>
                        </a:hlinkClick>
                      </a:endParaRPr>
                    </a:p>
                    <a:p>
                      <a:pPr defTabSz="914126" fontAlgn="base">
                        <a:spcBef>
                          <a:spcPts val="600"/>
                        </a:spcBef>
                        <a:buClr>
                          <a:srgbClr val="F0AB00"/>
                        </a:buClr>
                        <a:buSzPct val="80000"/>
                        <a:defRPr/>
                      </a:pPr>
                      <a:r>
                        <a:rPr lang="en-US" sz="1400" u="sng" kern="0" dirty="0">
                          <a:solidFill>
                            <a:srgbClr val="0070F2"/>
                          </a:solidFill>
                          <a:latin typeface="+mn-lt"/>
                          <a:ea typeface="Arial Unicode MS" pitchFamily="34" charset="-128"/>
                          <a:cs typeface="Arial Unicode MS" pitchFamily="34" charset="-128"/>
                          <a:hlinkClick r:id="rId12" action="ppaction://hlinksldjump">
                            <a:extLst>
                              <a:ext uri="{A12FA001-AC4F-418D-AE19-62706E023703}">
                                <ahyp:hlinkClr xmlns:ahyp="http://schemas.microsoft.com/office/drawing/2018/hyperlinkcolor" val="tx"/>
                              </a:ext>
                            </a:extLst>
                          </a:hlinkClick>
                        </a:rPr>
                        <a:t>Allowed Actions</a:t>
                      </a:r>
                      <a:endParaRPr lang="en-US" sz="1400" u="sng" kern="0" dirty="0">
                        <a:solidFill>
                          <a:srgbClr val="0070F2"/>
                        </a:solidFill>
                        <a:latin typeface="+mn-lt"/>
                        <a:ea typeface="Arial Unicode MS" pitchFamily="34" charset="-128"/>
                        <a:cs typeface="Arial Unicode MS" pitchFamily="34" charset="-128"/>
                      </a:endParaRPr>
                    </a:p>
                    <a:p>
                      <a:pPr defTabSz="914126" fontAlgn="base">
                        <a:spcBef>
                          <a:spcPts val="600"/>
                        </a:spcBef>
                        <a:buClr>
                          <a:srgbClr val="F0AB00"/>
                        </a:buClr>
                        <a:buSzPct val="80000"/>
                        <a:defRPr/>
                      </a:pPr>
                      <a:r>
                        <a:rPr lang="en-US" sz="1400" u="sng" kern="0" dirty="0">
                          <a:solidFill>
                            <a:srgbClr val="0070F2"/>
                          </a:solidFill>
                          <a:latin typeface="+mn-lt"/>
                          <a:ea typeface="Arial Unicode MS" pitchFamily="34" charset="-128"/>
                          <a:cs typeface="Arial Unicode MS" pitchFamily="34" charset="-128"/>
                          <a:hlinkClick r:id="rId13" action="ppaction://hlinksldjump">
                            <a:extLst>
                              <a:ext uri="{A12FA001-AC4F-418D-AE19-62706E023703}">
                                <ahyp:hlinkClr xmlns:ahyp="http://schemas.microsoft.com/office/drawing/2018/hyperlinkcolor" val="tx"/>
                              </a:ext>
                            </a:extLst>
                          </a:hlinkClick>
                        </a:rPr>
                        <a:t>Manage Individual PO</a:t>
                      </a:r>
                      <a:endParaRPr lang="en-US" sz="1400" u="sng" kern="0" dirty="0">
                        <a:solidFill>
                          <a:srgbClr val="0070F2"/>
                        </a:solidFill>
                        <a:latin typeface="+mn-lt"/>
                        <a:ea typeface="Arial Unicode MS" pitchFamily="34" charset="-128"/>
                        <a:cs typeface="Arial Unicode MS" pitchFamily="34" charset="-128"/>
                      </a:endParaRPr>
                    </a:p>
                    <a:p>
                      <a:pPr defTabSz="914126" fontAlgn="base">
                        <a:spcBef>
                          <a:spcPts val="600"/>
                        </a:spcBef>
                        <a:buClr>
                          <a:srgbClr val="F0AB00"/>
                        </a:buClr>
                        <a:buSzPct val="80000"/>
                        <a:defRPr/>
                      </a:pPr>
                      <a:r>
                        <a:rPr lang="en-US" sz="1400" u="sng" kern="0" dirty="0">
                          <a:solidFill>
                            <a:srgbClr val="0070F2"/>
                          </a:solidFill>
                          <a:latin typeface="+mn-lt"/>
                          <a:ea typeface="Arial Unicode MS" pitchFamily="34" charset="-128"/>
                          <a:cs typeface="Arial Unicode MS" pitchFamily="34" charset="-128"/>
                          <a:hlinkClick r:id="rId14" action="ppaction://hlinksldjump">
                            <a:extLst>
                              <a:ext uri="{A12FA001-AC4F-418D-AE19-62706E023703}">
                                <ahyp:hlinkClr xmlns:ahyp="http://schemas.microsoft.com/office/drawing/2018/hyperlinkcolor" val="tx"/>
                              </a:ext>
                            </a:extLst>
                          </a:hlinkClick>
                        </a:rPr>
                        <a:t>Manage Multiple PO’s</a:t>
                      </a:r>
                      <a:endParaRPr lang="en-US" sz="1400" u="sng" kern="0" dirty="0">
                        <a:solidFill>
                          <a:srgbClr val="0070F2"/>
                        </a:solidFill>
                        <a:latin typeface="+mn-lt"/>
                        <a:ea typeface="Arial Unicode MS" pitchFamily="34" charset="-128"/>
                        <a:cs typeface="Arial Unicode MS" pitchFamily="34" charset="-128"/>
                      </a:endParaRPr>
                    </a:p>
                    <a:p>
                      <a:pPr defTabSz="914126" fontAlgn="base">
                        <a:spcBef>
                          <a:spcPts val="600"/>
                        </a:spcBef>
                        <a:buClr>
                          <a:srgbClr val="F0AB00"/>
                        </a:buClr>
                        <a:buSzPct val="80000"/>
                        <a:defRPr/>
                      </a:pPr>
                      <a:r>
                        <a:rPr lang="en-US" sz="1400" u="sng" kern="0" dirty="0">
                          <a:solidFill>
                            <a:srgbClr val="0070F2"/>
                          </a:solidFill>
                          <a:latin typeface="+mn-lt"/>
                          <a:ea typeface="Arial Unicode MS" pitchFamily="34" charset="-128"/>
                          <a:cs typeface="Arial Unicode MS" pitchFamily="34" charset="-128"/>
                          <a:hlinkClick r:id="rId15" action="ppaction://hlinksldjump">
                            <a:extLst>
                              <a:ext uri="{A12FA001-AC4F-418D-AE19-62706E023703}">
                                <ahyp:hlinkClr xmlns:ahyp="http://schemas.microsoft.com/office/drawing/2018/hyperlinkcolor" val="tx"/>
                              </a:ext>
                            </a:extLst>
                          </a:hlinkClick>
                        </a:rPr>
                        <a:t>Mass Upload of OC’s</a:t>
                      </a:r>
                      <a:endParaRPr lang="en-US" sz="1400" u="sng" kern="0" dirty="0">
                        <a:solidFill>
                          <a:srgbClr val="0070F2"/>
                        </a:solidFill>
                        <a:latin typeface="+mn-lt"/>
                        <a:ea typeface="Arial Unicode MS" pitchFamily="34" charset="-128"/>
                        <a:cs typeface="Arial Unicode MS" pitchFamily="34" charset="-128"/>
                      </a:endParaRPr>
                    </a:p>
                    <a:p>
                      <a:pPr defTabSz="914126" fontAlgn="base">
                        <a:spcBef>
                          <a:spcPts val="600"/>
                        </a:spcBef>
                        <a:buClr>
                          <a:srgbClr val="F0AB00"/>
                        </a:buClr>
                        <a:buSzPct val="80000"/>
                        <a:defRPr/>
                      </a:pPr>
                      <a:r>
                        <a:rPr lang="en-US" sz="1400" u="sng" kern="0" dirty="0">
                          <a:solidFill>
                            <a:srgbClr val="0070F2"/>
                          </a:solidFill>
                          <a:latin typeface="+mn-lt"/>
                          <a:ea typeface="Arial Unicode MS" pitchFamily="34" charset="-128"/>
                          <a:cs typeface="Arial Unicode MS" pitchFamily="34" charset="-128"/>
                          <a:hlinkClick r:id="rId16" action="ppaction://hlinksldjump">
                            <a:extLst>
                              <a:ext uri="{A12FA001-AC4F-418D-AE19-62706E023703}">
                                <ahyp:hlinkClr xmlns:ahyp="http://schemas.microsoft.com/office/drawing/2018/hyperlinkcolor" val="tx"/>
                              </a:ext>
                            </a:extLst>
                          </a:hlinkClick>
                        </a:rPr>
                        <a:t>Update Line Items</a:t>
                      </a:r>
                      <a:endParaRPr lang="en-US" sz="1400" u="sng" kern="0" dirty="0">
                        <a:solidFill>
                          <a:srgbClr val="0070F2"/>
                        </a:solidFill>
                        <a:latin typeface="+mn-lt"/>
                        <a:ea typeface="Arial Unicode MS" pitchFamily="34" charset="-128"/>
                        <a:cs typeface="Arial Unicode MS" pitchFamily="34" charset="-128"/>
                      </a:endParaRPr>
                    </a:p>
                    <a:p>
                      <a:pPr defTabSz="914126" fontAlgn="base">
                        <a:spcBef>
                          <a:spcPts val="600"/>
                        </a:spcBef>
                        <a:buClr>
                          <a:srgbClr val="F0AB00"/>
                        </a:buClr>
                        <a:buSzPct val="80000"/>
                        <a:defRPr/>
                      </a:pPr>
                      <a:r>
                        <a:rPr lang="en-US" sz="1400" u="sng" kern="0" dirty="0">
                          <a:solidFill>
                            <a:srgbClr val="0070F2"/>
                          </a:solidFill>
                          <a:latin typeface="+mn-lt"/>
                          <a:ea typeface="Arial Unicode MS" pitchFamily="34" charset="-128"/>
                          <a:cs typeface="Arial Unicode MS" pitchFamily="34" charset="-128"/>
                          <a:hlinkClick r:id="rId17" action="ppaction://hlinksldjump">
                            <a:extLst>
                              <a:ext uri="{A12FA001-AC4F-418D-AE19-62706E023703}">
                                <ahyp:hlinkClr xmlns:ahyp="http://schemas.microsoft.com/office/drawing/2018/hyperlinkcolor" val="tx"/>
                              </a:ext>
                            </a:extLst>
                          </a:hlinkClick>
                        </a:rPr>
                        <a:t>Reconfirmation via Mass Upload</a:t>
                      </a:r>
                      <a:endParaRPr lang="en-US" sz="1400" u="sng" kern="0" dirty="0">
                        <a:solidFill>
                          <a:srgbClr val="0070F2"/>
                        </a:solidFill>
                        <a:latin typeface="+mn-lt"/>
                        <a:ea typeface="Arial Unicode MS" pitchFamily="34" charset="-128"/>
                        <a:cs typeface="Arial Unicode MS" pitchFamily="34" charset="-128"/>
                      </a:endParaRPr>
                    </a:p>
                    <a:p>
                      <a:pPr fontAlgn="base">
                        <a:spcBef>
                          <a:spcPts val="600"/>
                        </a:spcBef>
                        <a:buClr>
                          <a:srgbClr val="F0AB00"/>
                        </a:buClr>
                        <a:buSzPct val="80000"/>
                      </a:pPr>
                      <a:r>
                        <a:rPr lang="en-US" sz="1400" u="sng" dirty="0">
                          <a:solidFill>
                            <a:srgbClr val="0070F2"/>
                          </a:solidFill>
                          <a:latin typeface="+mn-lt"/>
                          <a:hlinkClick r:id="rId18" action="ppaction://hlinksldjump">
                            <a:extLst>
                              <a:ext uri="{A12FA001-AC4F-418D-AE19-62706E023703}">
                                <ahyp:hlinkClr xmlns:ahyp="http://schemas.microsoft.com/office/drawing/2018/hyperlinkcolor" val="tx"/>
                              </a:ext>
                            </a:extLst>
                          </a:hlinkClick>
                        </a:rPr>
                        <a:t>Review Submitted OC’s</a:t>
                      </a:r>
                      <a:endParaRPr lang="en-US" sz="1400" u="sng" dirty="0">
                        <a:solidFill>
                          <a:srgbClr val="0070F2"/>
                        </a:solidFill>
                        <a:latin typeface="+mn-lt"/>
                      </a:endParaRPr>
                    </a:p>
                    <a:p>
                      <a:pPr fontAlgn="base">
                        <a:spcBef>
                          <a:spcPts val="600"/>
                        </a:spcBef>
                        <a:buClr>
                          <a:srgbClr val="F0AB00"/>
                        </a:buClr>
                        <a:buSzPct val="80000"/>
                      </a:pPr>
                      <a:r>
                        <a:rPr lang="en-US" sz="1400" u="sng" kern="0" dirty="0">
                          <a:solidFill>
                            <a:srgbClr val="0070F2"/>
                          </a:solidFill>
                          <a:latin typeface="+mn-lt"/>
                          <a:ea typeface="Arial Unicode MS" pitchFamily="34" charset="-128"/>
                          <a:cs typeface="Arial Unicode MS" pitchFamily="34" charset="-128"/>
                          <a:hlinkClick r:id="rId19" action="ppaction://hlinksldjump">
                            <a:extLst>
                              <a:ext uri="{A12FA001-AC4F-418D-AE19-62706E023703}">
                                <ahyp:hlinkClr xmlns:ahyp="http://schemas.microsoft.com/office/drawing/2018/hyperlinkcolor" val="tx"/>
                              </a:ext>
                            </a:extLst>
                          </a:hlinkClick>
                        </a:rPr>
                        <a:t>Tolerances</a:t>
                      </a:r>
                      <a:endParaRPr lang="en-US" sz="1400" u="sng" kern="0" dirty="0">
                        <a:solidFill>
                          <a:srgbClr val="0070F2"/>
                        </a:solidFill>
                        <a:latin typeface="+mn-lt"/>
                        <a:ea typeface="Arial Unicode MS" pitchFamily="34" charset="-128"/>
                        <a:cs typeface="Arial Unicode MS" pitchFamily="34" charset="-128"/>
                      </a:endParaRPr>
                    </a:p>
                    <a:p>
                      <a:endParaRPr lang="en-US" sz="1400" dirty="0"/>
                    </a:p>
                  </a:txBody>
                  <a:tcPr/>
                </a:tc>
                <a:tc>
                  <a:txBody>
                    <a:bodyPr/>
                    <a:lstStyle/>
                    <a:p>
                      <a:pPr defTabSz="914126" fontAlgn="base">
                        <a:spcBef>
                          <a:spcPts val="600"/>
                        </a:spcBef>
                        <a:buClr>
                          <a:srgbClr val="F0AB00"/>
                        </a:buClr>
                        <a:buSzPct val="80000"/>
                        <a:defRPr/>
                      </a:pPr>
                      <a:endParaRPr lang="en-US" sz="1400" u="sng" kern="0" dirty="0">
                        <a:solidFill>
                          <a:srgbClr val="0070F2"/>
                        </a:solidFill>
                        <a:latin typeface="+mn-lt"/>
                        <a:ea typeface="Arial Unicode MS" pitchFamily="34" charset="-128"/>
                        <a:cs typeface="Arial Unicode MS" pitchFamily="34" charset="-128"/>
                        <a:hlinkClick r:id="rId19" action="ppaction://hlinksldjump">
                          <a:extLst>
                            <a:ext uri="{A12FA001-AC4F-418D-AE19-62706E023703}">
                              <ahyp:hlinkClr xmlns:ahyp="http://schemas.microsoft.com/office/drawing/2018/hyperlinkcolor" val="tx"/>
                            </a:ext>
                          </a:extLst>
                        </a:hlinkClick>
                      </a:endParaRPr>
                    </a:p>
                    <a:p>
                      <a:pPr defTabSz="914126" fontAlgn="base">
                        <a:spcBef>
                          <a:spcPts val="600"/>
                        </a:spcBef>
                        <a:buClr>
                          <a:srgbClr val="F0AB00"/>
                        </a:buClr>
                        <a:buSzPct val="80000"/>
                        <a:defRPr/>
                      </a:pPr>
                      <a:r>
                        <a:rPr lang="en-US" sz="1400" u="sng" kern="0" dirty="0">
                          <a:solidFill>
                            <a:srgbClr val="0070F2"/>
                          </a:solidFill>
                          <a:latin typeface="+mn-lt"/>
                          <a:ea typeface="Arial Unicode MS" pitchFamily="34" charset="-128"/>
                          <a:cs typeface="Arial Unicode MS" pitchFamily="34" charset="-128"/>
                          <a:hlinkClick r:id="rId20" action="ppaction://hlinksldjump">
                            <a:extLst>
                              <a:ext uri="{A12FA001-AC4F-418D-AE19-62706E023703}">
                                <ahyp:hlinkClr xmlns:ahyp="http://schemas.microsoft.com/office/drawing/2018/hyperlinkcolor" val="tx"/>
                              </a:ext>
                            </a:extLst>
                          </a:hlinkClick>
                        </a:rPr>
                        <a:t>General Considerations</a:t>
                      </a:r>
                      <a:endParaRPr lang="en-US" sz="1400" u="sng" kern="0" dirty="0">
                        <a:solidFill>
                          <a:srgbClr val="0070F2"/>
                        </a:solidFill>
                        <a:latin typeface="+mn-lt"/>
                        <a:ea typeface="Arial Unicode MS" pitchFamily="34" charset="-128"/>
                        <a:cs typeface="Arial Unicode MS" pitchFamily="34" charset="-128"/>
                      </a:endParaRPr>
                    </a:p>
                    <a:p>
                      <a:pPr defTabSz="914126" fontAlgn="base">
                        <a:spcBef>
                          <a:spcPts val="600"/>
                        </a:spcBef>
                        <a:buClr>
                          <a:srgbClr val="F0AB00"/>
                        </a:buClr>
                        <a:buSzPct val="80000"/>
                        <a:defRPr/>
                      </a:pPr>
                      <a:r>
                        <a:rPr lang="en-US" sz="1400" u="sng" kern="0" dirty="0">
                          <a:solidFill>
                            <a:srgbClr val="0070F2"/>
                          </a:solidFill>
                          <a:latin typeface="+mn-lt"/>
                          <a:ea typeface="Arial Unicode MS" pitchFamily="34" charset="-128"/>
                          <a:cs typeface="Arial Unicode MS" pitchFamily="34" charset="-128"/>
                          <a:hlinkClick r:id="rId21" action="ppaction://hlinksldjump">
                            <a:extLst>
                              <a:ext uri="{A12FA001-AC4F-418D-AE19-62706E023703}">
                                <ahyp:hlinkClr xmlns:ahyp="http://schemas.microsoft.com/office/drawing/2018/hyperlinkcolor" val="tx"/>
                              </a:ext>
                            </a:extLst>
                          </a:hlinkClick>
                        </a:rPr>
                        <a:t>Allowed Actions</a:t>
                      </a:r>
                      <a:endParaRPr lang="en-US" sz="1400" u="sng" kern="0" dirty="0">
                        <a:solidFill>
                          <a:srgbClr val="0070F2"/>
                        </a:solidFill>
                        <a:latin typeface="+mn-lt"/>
                        <a:ea typeface="Arial Unicode MS" pitchFamily="34" charset="-128"/>
                        <a:cs typeface="Arial Unicode MS" pitchFamily="34" charset="-128"/>
                      </a:endParaRPr>
                    </a:p>
                    <a:p>
                      <a:pPr fontAlgn="base">
                        <a:spcBef>
                          <a:spcPts val="600"/>
                        </a:spcBef>
                        <a:buClr>
                          <a:srgbClr val="F0AB00"/>
                        </a:buClr>
                        <a:buSzPct val="80000"/>
                        <a:defRPr/>
                      </a:pPr>
                      <a:r>
                        <a:rPr lang="en-US" sz="1400" u="sng" kern="0" dirty="0">
                          <a:solidFill>
                            <a:srgbClr val="0070F2"/>
                          </a:solidFill>
                          <a:latin typeface="+mn-lt"/>
                          <a:ea typeface="Arial Unicode MS" pitchFamily="34" charset="-128"/>
                          <a:cs typeface="Arial Unicode MS" pitchFamily="34" charset="-128"/>
                          <a:hlinkClick r:id="rId22" action="ppaction://hlinksldjump">
                            <a:extLst>
                              <a:ext uri="{A12FA001-AC4F-418D-AE19-62706E023703}">
                                <ahyp:hlinkClr xmlns:ahyp="http://schemas.microsoft.com/office/drawing/2018/hyperlinkcolor" val="tx"/>
                              </a:ext>
                            </a:extLst>
                          </a:hlinkClick>
                        </a:rPr>
                        <a:t>Manage Individual PO</a:t>
                      </a:r>
                      <a:endParaRPr lang="en-US" sz="1400" u="sng" kern="0" dirty="0">
                        <a:solidFill>
                          <a:srgbClr val="0070F2"/>
                        </a:solidFill>
                        <a:latin typeface="+mn-lt"/>
                        <a:ea typeface="Arial Unicode MS" pitchFamily="34" charset="-128"/>
                        <a:cs typeface="Arial Unicode MS" pitchFamily="34" charset="-128"/>
                      </a:endParaRPr>
                    </a:p>
                    <a:p>
                      <a:pPr fontAlgn="base">
                        <a:spcBef>
                          <a:spcPts val="600"/>
                        </a:spcBef>
                        <a:buClr>
                          <a:srgbClr val="F0AB00"/>
                        </a:buClr>
                        <a:buSzPct val="80000"/>
                        <a:defRPr/>
                      </a:pPr>
                      <a:r>
                        <a:rPr lang="en-US" sz="1400" u="sng" kern="0" dirty="0">
                          <a:solidFill>
                            <a:srgbClr val="0070F2"/>
                          </a:solidFill>
                          <a:latin typeface="+mn-lt"/>
                          <a:ea typeface="Arial Unicode MS" pitchFamily="34" charset="-128"/>
                          <a:cs typeface="Arial Unicode MS" pitchFamily="34" charset="-128"/>
                          <a:hlinkClick r:id="rId23" action="ppaction://hlinksldjump">
                            <a:extLst>
                              <a:ext uri="{A12FA001-AC4F-418D-AE19-62706E023703}">
                                <ahyp:hlinkClr xmlns:ahyp="http://schemas.microsoft.com/office/drawing/2018/hyperlinkcolor" val="tx"/>
                              </a:ext>
                            </a:extLst>
                          </a:hlinkClick>
                        </a:rPr>
                        <a:t>Manage Multiple PO’s</a:t>
                      </a:r>
                      <a:endParaRPr lang="en-US" sz="1400" u="sng" kern="0" dirty="0">
                        <a:solidFill>
                          <a:srgbClr val="0070F2"/>
                        </a:solidFill>
                        <a:latin typeface="+mn-lt"/>
                        <a:ea typeface="Arial Unicode MS" pitchFamily="34" charset="-128"/>
                        <a:cs typeface="Arial Unicode MS" pitchFamily="34" charset="-128"/>
                      </a:endParaRPr>
                    </a:p>
                    <a:p>
                      <a:pPr fontAlgn="base">
                        <a:spcBef>
                          <a:spcPts val="600"/>
                        </a:spcBef>
                        <a:buClr>
                          <a:srgbClr val="F0AB00"/>
                        </a:buClr>
                        <a:buSzPct val="80000"/>
                        <a:defRPr/>
                      </a:pPr>
                      <a:r>
                        <a:rPr lang="en-US" sz="1400" u="sng" kern="0" dirty="0">
                          <a:solidFill>
                            <a:srgbClr val="0070F2"/>
                          </a:solidFill>
                          <a:latin typeface="+mn-lt"/>
                          <a:ea typeface="Arial Unicode MS" pitchFamily="34" charset="-128"/>
                          <a:cs typeface="Arial Unicode MS" pitchFamily="34" charset="-128"/>
                          <a:hlinkClick r:id="rId24" action="ppaction://hlinksldjump">
                            <a:extLst>
                              <a:ext uri="{A12FA001-AC4F-418D-AE19-62706E023703}">
                                <ahyp:hlinkClr xmlns:ahyp="http://schemas.microsoft.com/office/drawing/2018/hyperlinkcolor" val="tx"/>
                              </a:ext>
                            </a:extLst>
                          </a:hlinkClick>
                        </a:rPr>
                        <a:t>Mass Upload of ASN’s</a:t>
                      </a:r>
                      <a:endParaRPr lang="en-US" sz="1400" u="sng" kern="0" dirty="0">
                        <a:solidFill>
                          <a:srgbClr val="0070F2"/>
                        </a:solidFill>
                        <a:latin typeface="+mn-lt"/>
                        <a:ea typeface="Arial Unicode MS" pitchFamily="34" charset="-128"/>
                        <a:cs typeface="Arial Unicode MS" pitchFamily="34" charset="-128"/>
                      </a:endParaRPr>
                    </a:p>
                    <a:p>
                      <a:pPr fontAlgn="base">
                        <a:spcBef>
                          <a:spcPts val="600"/>
                        </a:spcBef>
                        <a:buClr>
                          <a:srgbClr val="F0AB00"/>
                        </a:buClr>
                        <a:buSzPct val="80000"/>
                        <a:defRPr/>
                      </a:pPr>
                      <a:r>
                        <a:rPr lang="en-US" sz="1400" u="sng" kern="0" dirty="0">
                          <a:solidFill>
                            <a:srgbClr val="0070F2"/>
                          </a:solidFill>
                          <a:latin typeface="+mn-lt"/>
                          <a:ea typeface="Arial Unicode MS" pitchFamily="34" charset="-128"/>
                          <a:cs typeface="Arial Unicode MS" pitchFamily="34" charset="-128"/>
                          <a:hlinkClick r:id="rId25" action="ppaction://hlinksldjump"/>
                        </a:rPr>
                        <a:t>Handling Units (optional)</a:t>
                      </a:r>
                      <a:endParaRPr lang="en-US" sz="1400" u="sng" kern="0" dirty="0">
                        <a:solidFill>
                          <a:srgbClr val="0070F2"/>
                        </a:solidFill>
                        <a:latin typeface="+mn-lt"/>
                        <a:ea typeface="Arial Unicode MS" pitchFamily="34" charset="-128"/>
                        <a:cs typeface="Arial Unicode MS" pitchFamily="34" charset="-128"/>
                      </a:endParaRPr>
                    </a:p>
                    <a:p>
                      <a:pPr fontAlgn="base">
                        <a:spcBef>
                          <a:spcPts val="600"/>
                        </a:spcBef>
                        <a:buClr>
                          <a:srgbClr val="F0AB00"/>
                        </a:buClr>
                        <a:buSzPct val="80000"/>
                        <a:defRPr/>
                      </a:pPr>
                      <a:r>
                        <a:rPr lang="en-US" sz="1400" u="sng" kern="0" dirty="0">
                          <a:solidFill>
                            <a:srgbClr val="0070F2"/>
                          </a:solidFill>
                          <a:latin typeface="+mn-lt"/>
                          <a:ea typeface="Arial Unicode MS" pitchFamily="34" charset="-128"/>
                          <a:cs typeface="Arial Unicode MS" pitchFamily="34" charset="-128"/>
                          <a:hlinkClick r:id="rId26" action="ppaction://hlinksldjump">
                            <a:extLst>
                              <a:ext uri="{A12FA001-AC4F-418D-AE19-62706E023703}">
                                <ahyp:hlinkClr xmlns:ahyp="http://schemas.microsoft.com/office/drawing/2018/hyperlinkcolor" val="tx"/>
                              </a:ext>
                            </a:extLst>
                          </a:hlinkClick>
                        </a:rPr>
                        <a:t>Review Submitted ASN</a:t>
                      </a:r>
                      <a:endParaRPr lang="en-US" sz="1400" u="sng" kern="0" dirty="0">
                        <a:solidFill>
                          <a:srgbClr val="0070F2"/>
                        </a:solidFill>
                        <a:latin typeface="+mn-lt"/>
                        <a:ea typeface="Arial Unicode MS" pitchFamily="34" charset="-128"/>
                        <a:cs typeface="Arial Unicode MS" pitchFamily="34" charset="-128"/>
                      </a:endParaRPr>
                    </a:p>
                    <a:p>
                      <a:pPr fontAlgn="base">
                        <a:spcBef>
                          <a:spcPts val="600"/>
                        </a:spcBef>
                        <a:buClr>
                          <a:srgbClr val="F0AB00"/>
                        </a:buClr>
                        <a:buSzPct val="80000"/>
                        <a:defRPr/>
                      </a:pPr>
                      <a:r>
                        <a:rPr lang="en-US" sz="1400" u="sng" kern="0" dirty="0">
                          <a:solidFill>
                            <a:srgbClr val="0070F2"/>
                          </a:solidFill>
                          <a:latin typeface="+mn-lt"/>
                          <a:ea typeface="Arial Unicode MS" pitchFamily="34" charset="-128"/>
                          <a:cs typeface="Arial Unicode MS" pitchFamily="34" charset="-128"/>
                          <a:hlinkClick r:id="rId25" action="ppaction://hlinksldjump">
                            <a:extLst>
                              <a:ext uri="{A12FA001-AC4F-418D-AE19-62706E023703}">
                                <ahyp:hlinkClr xmlns:ahyp="http://schemas.microsoft.com/office/drawing/2018/hyperlinkcolor" val="tx"/>
                              </a:ext>
                            </a:extLst>
                          </a:hlinkClick>
                        </a:rPr>
                        <a:t>Download ASN Report</a:t>
                      </a:r>
                      <a:endParaRPr lang="en-US" sz="1400" u="sng" kern="0" dirty="0">
                        <a:solidFill>
                          <a:srgbClr val="0070F2"/>
                        </a:solidFill>
                        <a:latin typeface="+mn-lt"/>
                        <a:ea typeface="Arial Unicode MS" pitchFamily="34" charset="-128"/>
                        <a:cs typeface="Arial Unicode MS" pitchFamily="34" charset="-128"/>
                      </a:endParaRPr>
                    </a:p>
                    <a:p>
                      <a:pPr fontAlgn="base">
                        <a:spcBef>
                          <a:spcPts val="600"/>
                        </a:spcBef>
                        <a:buClr>
                          <a:srgbClr val="F0AB00"/>
                        </a:buClr>
                        <a:buSzPct val="80000"/>
                        <a:defRPr/>
                      </a:pPr>
                      <a:r>
                        <a:rPr lang="en-US" sz="1400" u="sng" kern="0" dirty="0">
                          <a:solidFill>
                            <a:srgbClr val="0070F2"/>
                          </a:solidFill>
                          <a:latin typeface="+mn-lt"/>
                          <a:ea typeface="Arial Unicode MS" pitchFamily="34" charset="-128"/>
                          <a:hlinkClick r:id="rId27" action="ppaction://hlinksldjump">
                            <a:extLst>
                              <a:ext uri="{A12FA001-AC4F-418D-AE19-62706E023703}">
                                <ahyp:hlinkClr xmlns:ahyp="http://schemas.microsoft.com/office/drawing/2018/hyperlinkcolor" val="tx"/>
                              </a:ext>
                            </a:extLst>
                          </a:hlinkClick>
                        </a:rPr>
                        <a:t>Tolerances</a:t>
                      </a:r>
                      <a:endParaRPr lang="en-US" sz="1400" u="sng" kern="0" dirty="0">
                        <a:solidFill>
                          <a:srgbClr val="0070F2"/>
                        </a:solidFill>
                        <a:latin typeface="+mn-lt"/>
                        <a:ea typeface="Arial Unicode MS" pitchFamily="34" charset="-128"/>
                        <a:cs typeface="Arial Unicode MS" pitchFamily="34" charset="-128"/>
                      </a:endParaRPr>
                    </a:p>
                    <a:p>
                      <a:endParaRPr lang="en-US" sz="1400" dirty="0"/>
                    </a:p>
                  </a:txBody>
                  <a:tcPr/>
                </a:tc>
                <a:tc>
                  <a:txBody>
                    <a:bodyPr/>
                    <a:lstStyle/>
                    <a:p>
                      <a:pPr marL="0" marR="0" lvl="0" indent="0" algn="l" defTabSz="1088231" rtl="0" eaLnBrk="1" fontAlgn="auto" latinLnBrk="0" hangingPunct="1">
                        <a:lnSpc>
                          <a:spcPct val="100000"/>
                        </a:lnSpc>
                        <a:spcBef>
                          <a:spcPts val="0"/>
                        </a:spcBef>
                        <a:spcAft>
                          <a:spcPts val="0"/>
                        </a:spcAft>
                        <a:buClrTx/>
                        <a:buSzTx/>
                        <a:buFontTx/>
                        <a:buNone/>
                        <a:tabLst/>
                        <a:defRPr/>
                      </a:pPr>
                      <a:endParaRPr lang="en-US" sz="1400" u="sng" kern="0" dirty="0">
                        <a:solidFill>
                          <a:srgbClr val="0070F2"/>
                        </a:solidFill>
                        <a:latin typeface="+mn-lt"/>
                        <a:ea typeface="Arial Unicode MS" pitchFamily="34" charset="-128"/>
                        <a:cs typeface="Arial Unicode MS" pitchFamily="34" charset="-128"/>
                        <a:hlinkClick r:id="rId27" action="ppaction://hlinksldjump">
                          <a:extLst>
                            <a:ext uri="{A12FA001-AC4F-418D-AE19-62706E023703}">
                              <ahyp:hlinkClr xmlns:ahyp="http://schemas.microsoft.com/office/drawing/2018/hyperlinkcolor" val="tx"/>
                            </a:ext>
                          </a:extLst>
                        </a:hlinkClick>
                      </a:endParaRPr>
                    </a:p>
                    <a:p>
                      <a:pPr marL="0" marR="0" lvl="0" indent="0" algn="l" defTabSz="1088231" rtl="0" eaLnBrk="1" fontAlgn="auto" latinLnBrk="0" hangingPunct="1">
                        <a:lnSpc>
                          <a:spcPct val="100000"/>
                        </a:lnSpc>
                        <a:spcBef>
                          <a:spcPts val="0"/>
                        </a:spcBef>
                        <a:spcAft>
                          <a:spcPts val="0"/>
                        </a:spcAft>
                        <a:buClrTx/>
                        <a:buSzTx/>
                        <a:buFontTx/>
                        <a:buNone/>
                        <a:tabLst/>
                        <a:defRPr/>
                      </a:pPr>
                      <a:r>
                        <a:rPr lang="en-US" sz="1400" u="sng" kern="0" dirty="0">
                          <a:solidFill>
                            <a:srgbClr val="0070F2"/>
                          </a:solidFill>
                          <a:latin typeface="+mn-lt"/>
                          <a:ea typeface="Arial Unicode MS" pitchFamily="34" charset="-128"/>
                          <a:cs typeface="Arial Unicode MS" pitchFamily="34" charset="-128"/>
                          <a:hlinkClick r:id="rId28" action="ppaction://hlinksldjump">
                            <a:extLst>
                              <a:ext uri="{A12FA001-AC4F-418D-AE19-62706E023703}">
                                <ahyp:hlinkClr xmlns:ahyp="http://schemas.microsoft.com/office/drawing/2018/hyperlinkcolor" val="tx"/>
                              </a:ext>
                            </a:extLst>
                          </a:hlinkClick>
                        </a:rPr>
                        <a:t>Customer Document Review</a:t>
                      </a:r>
                      <a:endParaRPr lang="en-US" sz="1400" u="sng" kern="0" dirty="0">
                        <a:solidFill>
                          <a:srgbClr val="0070F2"/>
                        </a:solidFill>
                        <a:latin typeface="+mn-lt"/>
                        <a:ea typeface="Arial Unicode MS" pitchFamily="34" charset="-128"/>
                        <a:cs typeface="Arial Unicode MS" pitchFamily="34" charset="-128"/>
                      </a:endParaRPr>
                    </a:p>
                    <a:p>
                      <a:endParaRPr lang="en-US" sz="1400" dirty="0"/>
                    </a:p>
                  </a:txBody>
                  <a:tcPr/>
                </a:tc>
                <a:tc>
                  <a:txBody>
                    <a:bodyPr/>
                    <a:lstStyle/>
                    <a:p>
                      <a:pPr defTabSz="914126" fontAlgn="base">
                        <a:spcBef>
                          <a:spcPts val="600"/>
                        </a:spcBef>
                        <a:spcAft>
                          <a:spcPct val="0"/>
                        </a:spcAft>
                        <a:buClr>
                          <a:srgbClr val="F0AB00"/>
                        </a:buClr>
                        <a:buSzPct val="80000"/>
                        <a:defRPr/>
                      </a:pPr>
                      <a:endParaRPr lang="en-US" sz="1400" u="sng" kern="0" dirty="0">
                        <a:latin typeface="+mn-lt"/>
                        <a:ea typeface="Arial Unicode MS" pitchFamily="34" charset="-128"/>
                        <a:cs typeface="Arial Unicode MS" pitchFamily="34" charset="-128"/>
                        <a:hlinkClick r:id="rId7" action="ppaction://hlinksldjump"/>
                      </a:endParaRPr>
                    </a:p>
                    <a:p>
                      <a:pPr defTabSz="914126" fontAlgn="base">
                        <a:spcBef>
                          <a:spcPts val="600"/>
                        </a:spcBef>
                        <a:spcAft>
                          <a:spcPct val="0"/>
                        </a:spcAft>
                        <a:buClr>
                          <a:srgbClr val="F0AB00"/>
                        </a:buClr>
                        <a:buSzPct val="80000"/>
                        <a:defRPr/>
                      </a:pPr>
                      <a:r>
                        <a:rPr lang="en-US" sz="1400" u="sng" kern="0" dirty="0">
                          <a:latin typeface="+mn-lt"/>
                          <a:ea typeface="Arial Unicode MS" pitchFamily="34" charset="-128"/>
                          <a:cs typeface="Arial Unicode MS" pitchFamily="34" charset="-128"/>
                          <a:hlinkClick r:id="rId29" action="ppaction://hlinksldjump"/>
                        </a:rPr>
                        <a:t>Configure Workbench Tiles</a:t>
                      </a:r>
                      <a:endParaRPr lang="en-US" sz="1400" u="sng" kern="0" dirty="0">
                        <a:latin typeface="+mn-lt"/>
                        <a:ea typeface="Arial Unicode MS" pitchFamily="34" charset="-128"/>
                        <a:cs typeface="Arial Unicode MS" pitchFamily="34" charset="-128"/>
                        <a:hlinkClick r:id="rId7" action="ppaction://hlinksldjump"/>
                      </a:endParaRPr>
                    </a:p>
                    <a:p>
                      <a:pPr defTabSz="914126" fontAlgn="base">
                        <a:spcBef>
                          <a:spcPts val="600"/>
                        </a:spcBef>
                        <a:spcAft>
                          <a:spcPct val="0"/>
                        </a:spcAft>
                        <a:buClr>
                          <a:srgbClr val="F0AB00"/>
                        </a:buClr>
                        <a:buSzPct val="80000"/>
                        <a:defRPr/>
                      </a:pPr>
                      <a:r>
                        <a:rPr lang="en-US" sz="1400" u="sng" kern="0" dirty="0">
                          <a:latin typeface="+mn-lt"/>
                          <a:ea typeface="Arial Unicode MS" pitchFamily="34" charset="-128"/>
                          <a:cs typeface="Arial Unicode MS" pitchFamily="34" charset="-128"/>
                          <a:hlinkClick r:id="rId30" action="ppaction://hlinksldjump"/>
                        </a:rPr>
                        <a:t>Purchase Order Statuses</a:t>
                      </a:r>
                      <a:endParaRPr lang="en-US" sz="1400" u="sng" kern="0" dirty="0">
                        <a:latin typeface="+mn-lt"/>
                        <a:ea typeface="Arial Unicode MS" pitchFamily="34" charset="-128"/>
                        <a:cs typeface="Arial Unicode MS" pitchFamily="34" charset="-128"/>
                      </a:endParaRPr>
                    </a:p>
                    <a:p>
                      <a:pPr defTabSz="914126" fontAlgn="base">
                        <a:spcBef>
                          <a:spcPts val="600"/>
                        </a:spcBef>
                        <a:spcAft>
                          <a:spcPct val="0"/>
                        </a:spcAft>
                        <a:buClr>
                          <a:srgbClr val="F0AB00"/>
                        </a:buClr>
                        <a:buSzPct val="80000"/>
                        <a:defRPr/>
                      </a:pPr>
                      <a:r>
                        <a:rPr lang="en-US" sz="1400" u="sng" kern="0" dirty="0">
                          <a:latin typeface="+mn-lt"/>
                          <a:ea typeface="Arial Unicode MS" pitchFamily="34" charset="-128"/>
                          <a:cs typeface="Arial Unicode MS" pitchFamily="34" charset="-128"/>
                          <a:hlinkClick r:id="rId31" action="ppaction://hlinksldjump"/>
                        </a:rPr>
                        <a:t>Purchase Order Routing Statuses</a:t>
                      </a:r>
                      <a:endParaRPr lang="en-US" sz="1400" u="sng" kern="0" dirty="0">
                        <a:latin typeface="+mn-lt"/>
                        <a:ea typeface="Arial Unicode MS" pitchFamily="34" charset="-128"/>
                        <a:cs typeface="Arial Unicode MS" pitchFamily="34" charset="-128"/>
                      </a:endParaRPr>
                    </a:p>
                    <a:p>
                      <a:pPr defTabSz="914126" fontAlgn="base">
                        <a:spcBef>
                          <a:spcPts val="600"/>
                        </a:spcBef>
                        <a:spcAft>
                          <a:spcPct val="0"/>
                        </a:spcAft>
                        <a:buClr>
                          <a:srgbClr val="F0AB00"/>
                        </a:buClr>
                        <a:buSzPct val="80000"/>
                        <a:defRPr/>
                      </a:pPr>
                      <a:r>
                        <a:rPr lang="en-US" sz="1400" u="sng" kern="0" dirty="0">
                          <a:latin typeface="+mn-lt"/>
                          <a:ea typeface="Arial Unicode MS" pitchFamily="34" charset="-128"/>
                          <a:cs typeface="Arial Unicode MS" pitchFamily="34" charset="-128"/>
                          <a:hlinkClick r:id="rId32" action="ppaction://hlinksldjump"/>
                        </a:rPr>
                        <a:t>Unconfirmed Order Reminders</a:t>
                      </a:r>
                      <a:endParaRPr lang="en-US" sz="1400" u="sng" kern="0" dirty="0">
                        <a:latin typeface="+mn-lt"/>
                        <a:ea typeface="Arial Unicode MS" pitchFamily="34" charset="-128"/>
                        <a:cs typeface="Arial Unicode MS" pitchFamily="34" charset="-128"/>
                      </a:endParaRPr>
                    </a:p>
                    <a:p>
                      <a:pPr defTabSz="914126" fontAlgn="base">
                        <a:spcBef>
                          <a:spcPts val="600"/>
                        </a:spcBef>
                        <a:spcAft>
                          <a:spcPct val="0"/>
                        </a:spcAft>
                        <a:buClr>
                          <a:srgbClr val="F0AB00"/>
                        </a:buClr>
                        <a:buSzPct val="80000"/>
                        <a:defRPr/>
                      </a:pPr>
                      <a:r>
                        <a:rPr lang="en-US" sz="1400" u="sng" kern="0" dirty="0">
                          <a:latin typeface="+mn-lt"/>
                          <a:ea typeface="Arial Unicode MS" pitchFamily="34" charset="-128"/>
                          <a:cs typeface="Arial Unicode MS" pitchFamily="34" charset="-128"/>
                          <a:hlinkClick r:id="rId33" action="ppaction://hlinksldjump"/>
                        </a:rPr>
                        <a:t>Ready to Invoice Notifications</a:t>
                      </a:r>
                      <a:endParaRPr lang="en-US" sz="1400" u="sng" kern="0" dirty="0">
                        <a:latin typeface="+mn-lt"/>
                        <a:ea typeface="Arial Unicode MS" pitchFamily="34" charset="-128"/>
                        <a:cs typeface="Arial Unicode MS" pitchFamily="34" charset="-128"/>
                      </a:endParaRPr>
                    </a:p>
                    <a:p>
                      <a:endParaRPr lang="en-US" sz="1000" dirty="0"/>
                    </a:p>
                  </a:txBody>
                  <a:tcPr/>
                </a:tc>
                <a:extLst>
                  <a:ext uri="{0D108BD9-81ED-4DB2-BD59-A6C34878D82A}">
                    <a16:rowId xmlns:a16="http://schemas.microsoft.com/office/drawing/2014/main" val="4122893889"/>
                  </a:ext>
                </a:extLst>
              </a:tr>
            </a:tbl>
          </a:graphicData>
        </a:graphic>
      </p:graphicFrame>
    </p:spTree>
    <p:extLst>
      <p:ext uri="{BB962C8B-B14F-4D97-AF65-F5344CB8AC3E}">
        <p14:creationId xmlns:p14="http://schemas.microsoft.com/office/powerpoint/2010/main" val="305209563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vider"/>
          <p:cNvSpPr>
            <a:spLocks noGrp="1"/>
          </p:cNvSpPr>
          <p:nvPr>
            <p:ph type="ctrTitle"/>
          </p:nvPr>
        </p:nvSpPr>
        <p:spPr>
          <a:xfrm>
            <a:off x="504887" y="2751892"/>
            <a:ext cx="11182288" cy="677108"/>
          </a:xfrm>
          <a:ln>
            <a:noFill/>
          </a:ln>
        </p:spPr>
        <p:txBody>
          <a:bodyPr/>
          <a:lstStyle/>
          <a:p>
            <a:r>
              <a:rPr lang="en-US" sz="3600" b="0">
                <a:solidFill>
                  <a:srgbClr val="0070F2"/>
                </a:solidFill>
                <a:latin typeface="72 Brand Medium" panose="020B0604030603020204" pitchFamily="34" charset="0"/>
              </a:rPr>
              <a:t>Purchase Order (PO)</a:t>
            </a:r>
            <a:endParaRPr lang="en-US" sz="2800" b="0">
              <a:latin typeface="72 Brand Medium" panose="020B0604030603020204" pitchFamily="34" charset="0"/>
            </a:endParaRPr>
          </a:p>
        </p:txBody>
      </p:sp>
      <p:sp>
        <p:nvSpPr>
          <p:cNvPr id="6" name="TextBox 5">
            <a:extLst>
              <a:ext uri="{FF2B5EF4-FFF2-40B4-BE49-F238E27FC236}">
                <a16:creationId xmlns:a16="http://schemas.microsoft.com/office/drawing/2014/main" id="{67E5E756-091A-3691-274A-67C44800FD7F}"/>
              </a:ext>
            </a:extLst>
          </p:cNvPr>
          <p:cNvSpPr txBox="1"/>
          <p:nvPr/>
        </p:nvSpPr>
        <p:spPr>
          <a:xfrm>
            <a:off x="503869" y="3429000"/>
            <a:ext cx="11183306" cy="1200329"/>
          </a:xfrm>
          <a:prstGeom prst="rect">
            <a:avLst/>
          </a:prstGeom>
          <a:noFill/>
        </p:spPr>
        <p:txBody>
          <a:bodyPr wrap="square">
            <a:spAutoFit/>
          </a:bodyPr>
          <a:lstStyle/>
          <a:p>
            <a:pPr marL="171399" indent="-171399" fontAlgn="base">
              <a:spcBef>
                <a:spcPct val="50000"/>
              </a:spcBef>
              <a:spcAft>
                <a:spcPct val="0"/>
              </a:spcAft>
              <a:buClr>
                <a:srgbClr val="0070F2"/>
              </a:buClr>
              <a:buSzPct val="120000"/>
              <a:buFont typeface="Arial" panose="020B0604020202020204" pitchFamily="34" charset="0"/>
              <a:buChar char="•"/>
            </a:pPr>
            <a:r>
              <a:rPr lang="en-US" sz="1600" kern="0">
                <a:latin typeface="+mn-lt"/>
                <a:ea typeface="Arial Unicode MS" pitchFamily="34" charset="-128"/>
                <a:cs typeface="Arial Unicode MS" pitchFamily="34" charset="-128"/>
              </a:rPr>
              <a:t>Purchase order changes are handled through versions of messages exchange within the network. Differences can be compared between versions in SAP Business Network.</a:t>
            </a:r>
          </a:p>
          <a:p>
            <a:pPr marL="171399" indent="-171399" fontAlgn="base">
              <a:spcBef>
                <a:spcPct val="50000"/>
              </a:spcBef>
              <a:spcAft>
                <a:spcPct val="0"/>
              </a:spcAft>
              <a:buClr>
                <a:srgbClr val="0070F2"/>
              </a:buClr>
              <a:buSzPct val="120000"/>
              <a:buFont typeface="Arial" panose="020B0604020202020204" pitchFamily="34" charset="0"/>
              <a:buChar char="•"/>
            </a:pPr>
            <a:r>
              <a:rPr lang="en-US" sz="1600" kern="0">
                <a:latin typeface="+mn-lt"/>
                <a:ea typeface="Arial Unicode MS" pitchFamily="34" charset="-128"/>
                <a:cs typeface="Arial Unicode MS" pitchFamily="34" charset="-128"/>
              </a:rPr>
              <a:t>Customers can create custom attributes and include these for order confirmations, purchase orders and ship notices. Custom attributes contain additional information to improve collaboration.</a:t>
            </a:r>
          </a:p>
        </p:txBody>
      </p:sp>
      <p:grpSp>
        <p:nvGrpSpPr>
          <p:cNvPr id="3" name="Group 2">
            <a:extLst>
              <a:ext uri="{FF2B5EF4-FFF2-40B4-BE49-F238E27FC236}">
                <a16:creationId xmlns:a16="http://schemas.microsoft.com/office/drawing/2014/main" id="{4EC6E2A6-7E73-D93B-D8D5-307404714A55}"/>
              </a:ext>
            </a:extLst>
          </p:cNvPr>
          <p:cNvGrpSpPr/>
          <p:nvPr/>
        </p:nvGrpSpPr>
        <p:grpSpPr>
          <a:xfrm>
            <a:off x="1174642" y="687727"/>
            <a:ext cx="9664026" cy="1725611"/>
            <a:chOff x="1438231" y="2192338"/>
            <a:chExt cx="9664026" cy="1725611"/>
          </a:xfrm>
        </p:grpSpPr>
        <p:sp>
          <p:nvSpPr>
            <p:cNvPr id="4" name="Freeform: Shape 3">
              <a:extLst>
                <a:ext uri="{FF2B5EF4-FFF2-40B4-BE49-F238E27FC236}">
                  <a16:creationId xmlns:a16="http://schemas.microsoft.com/office/drawing/2014/main" id="{F5FFC7BF-A9DC-0E6A-1E14-CC134AC2BDC1}"/>
                </a:ext>
              </a:extLst>
            </p:cNvPr>
            <p:cNvSpPr/>
            <p:nvPr/>
          </p:nvSpPr>
          <p:spPr>
            <a:xfrm>
              <a:off x="3053177" y="2192338"/>
              <a:ext cx="1571367" cy="1725611"/>
            </a:xfrm>
            <a:custGeom>
              <a:avLst/>
              <a:gdLst>
                <a:gd name="connsiteX0" fmla="*/ 0 w 1571367"/>
                <a:gd name="connsiteY0" fmla="*/ 157137 h 1725611"/>
                <a:gd name="connsiteX1" fmla="*/ 157137 w 1571367"/>
                <a:gd name="connsiteY1" fmla="*/ 0 h 1725611"/>
                <a:gd name="connsiteX2" fmla="*/ 1414230 w 1571367"/>
                <a:gd name="connsiteY2" fmla="*/ 0 h 1725611"/>
                <a:gd name="connsiteX3" fmla="*/ 1571367 w 1571367"/>
                <a:gd name="connsiteY3" fmla="*/ 157137 h 1725611"/>
                <a:gd name="connsiteX4" fmla="*/ 1571367 w 1571367"/>
                <a:gd name="connsiteY4" fmla="*/ 1568474 h 1725611"/>
                <a:gd name="connsiteX5" fmla="*/ 1414230 w 1571367"/>
                <a:gd name="connsiteY5" fmla="*/ 1725611 h 1725611"/>
                <a:gd name="connsiteX6" fmla="*/ 157137 w 1571367"/>
                <a:gd name="connsiteY6" fmla="*/ 1725611 h 1725611"/>
                <a:gd name="connsiteX7" fmla="*/ 0 w 1571367"/>
                <a:gd name="connsiteY7" fmla="*/ 1568474 h 1725611"/>
                <a:gd name="connsiteX8" fmla="*/ 0 w 1571367"/>
                <a:gd name="connsiteY8" fmla="*/ 157137 h 17256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71367" h="1725611">
                  <a:moveTo>
                    <a:pt x="0" y="157137"/>
                  </a:moveTo>
                  <a:cubicBezTo>
                    <a:pt x="0" y="70353"/>
                    <a:pt x="70353" y="0"/>
                    <a:pt x="157137" y="0"/>
                  </a:cubicBezTo>
                  <a:lnTo>
                    <a:pt x="1414230" y="0"/>
                  </a:lnTo>
                  <a:cubicBezTo>
                    <a:pt x="1501014" y="0"/>
                    <a:pt x="1571367" y="70353"/>
                    <a:pt x="1571367" y="157137"/>
                  </a:cubicBezTo>
                  <a:lnTo>
                    <a:pt x="1571367" y="1568474"/>
                  </a:lnTo>
                  <a:cubicBezTo>
                    <a:pt x="1571367" y="1655258"/>
                    <a:pt x="1501014" y="1725611"/>
                    <a:pt x="1414230" y="1725611"/>
                  </a:cubicBezTo>
                  <a:lnTo>
                    <a:pt x="157137" y="1725611"/>
                  </a:lnTo>
                  <a:cubicBezTo>
                    <a:pt x="70353" y="1725611"/>
                    <a:pt x="0" y="1655258"/>
                    <a:pt x="0" y="1568474"/>
                  </a:cubicBezTo>
                  <a:lnTo>
                    <a:pt x="0" y="157137"/>
                  </a:lnTo>
                  <a:close/>
                </a:path>
              </a:pathLst>
            </a:custGeom>
            <a:solidFill>
              <a:srgbClr val="2162A5"/>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a:contourClr>
                <a:srgbClr val="FFFFFF"/>
              </a:contourClr>
            </a:sp3d>
          </p:spPr>
          <p:style>
            <a:lnRef idx="2">
              <a:schemeClr val="lt2">
                <a:hueOff val="0"/>
                <a:satOff val="0"/>
                <a:lumOff val="0"/>
                <a:alphaOff val="0"/>
              </a:schemeClr>
            </a:lnRef>
            <a:fillRef idx="1">
              <a:scrgbClr r="0" g="0" b="0"/>
            </a:fillRef>
            <a:effectRef idx="0">
              <a:schemeClr val="dk2">
                <a:hueOff val="0"/>
                <a:satOff val="0"/>
                <a:lumOff val="0"/>
                <a:alphaOff val="0"/>
              </a:schemeClr>
            </a:effectRef>
            <a:fontRef idx="minor">
              <a:schemeClr val="lt1"/>
            </a:fontRef>
          </p:style>
          <p:txBody>
            <a:bodyPr spcFirstLastPara="0" vert="horz" wrap="square" lIns="113792" tIns="804036" rIns="113792" bIns="458915" numCol="1" spcCol="1270" anchor="ctr" anchorCtr="0">
              <a:noAutofit/>
            </a:bodyPr>
            <a:lstStyle/>
            <a:p>
              <a:pPr algn="ctr" defTabSz="711200">
                <a:lnSpc>
                  <a:spcPct val="90000"/>
                </a:lnSpc>
                <a:spcBef>
                  <a:spcPct val="0"/>
                </a:spcBef>
                <a:spcAft>
                  <a:spcPct val="35000"/>
                </a:spcAft>
              </a:pPr>
              <a:r>
                <a:rPr lang="en-US" sz="1600" dirty="0"/>
                <a:t>Order Confirmation</a:t>
              </a:r>
            </a:p>
          </p:txBody>
        </p:sp>
        <p:sp>
          <p:nvSpPr>
            <p:cNvPr id="5" name="Oval 4">
              <a:extLst>
                <a:ext uri="{FF2B5EF4-FFF2-40B4-BE49-F238E27FC236}">
                  <a16:creationId xmlns:a16="http://schemas.microsoft.com/office/drawing/2014/main" id="{B0971BB6-34B9-30DB-5383-984A6D99F589}"/>
                </a:ext>
              </a:extLst>
            </p:cNvPr>
            <p:cNvSpPr/>
            <p:nvPr/>
          </p:nvSpPr>
          <p:spPr>
            <a:xfrm>
              <a:off x="3566822" y="2295874"/>
              <a:ext cx="574628" cy="574628"/>
            </a:xfrm>
            <a:prstGeom prst="ellipse">
              <a:avLst/>
            </a:prstGeom>
            <a:blipFill>
              <a:blip r:embed="rId3"/>
              <a:stretch>
                <a:fillRect/>
              </a:stretch>
            </a:blipFill>
          </p:spPr>
          <p:style>
            <a:lnRef idx="2">
              <a:schemeClr val="lt2">
                <a:hueOff val="0"/>
                <a:satOff val="0"/>
                <a:lumOff val="0"/>
                <a:alphaOff val="0"/>
              </a:schemeClr>
            </a:lnRef>
            <a:fillRef idx="1">
              <a:scrgbClr r="0" g="0" b="0"/>
            </a:fillRef>
            <a:effectRef idx="0">
              <a:schemeClr val="dk2">
                <a:tint val="50000"/>
                <a:hueOff val="0"/>
                <a:satOff val="0"/>
                <a:lumOff val="0"/>
                <a:alphaOff val="0"/>
              </a:schemeClr>
            </a:effectRef>
            <a:fontRef idx="minor">
              <a:schemeClr val="lt2">
                <a:hueOff val="0"/>
                <a:satOff val="0"/>
                <a:lumOff val="0"/>
                <a:alphaOff val="0"/>
              </a:schemeClr>
            </a:fontRef>
          </p:style>
          <p:txBody>
            <a:bodyPr/>
            <a:lstStyle/>
            <a:p>
              <a:endParaRPr lang="en-US"/>
            </a:p>
          </p:txBody>
        </p:sp>
        <p:sp>
          <p:nvSpPr>
            <p:cNvPr id="7" name="Freeform: Shape 6">
              <a:extLst>
                <a:ext uri="{FF2B5EF4-FFF2-40B4-BE49-F238E27FC236}">
                  <a16:creationId xmlns:a16="http://schemas.microsoft.com/office/drawing/2014/main" id="{36C0C592-91D7-93BB-9163-8569BACB0437}"/>
                </a:ext>
              </a:extLst>
            </p:cNvPr>
            <p:cNvSpPr/>
            <p:nvPr/>
          </p:nvSpPr>
          <p:spPr>
            <a:xfrm>
              <a:off x="1438231" y="2192338"/>
              <a:ext cx="1571367" cy="1725611"/>
            </a:xfrm>
            <a:custGeom>
              <a:avLst/>
              <a:gdLst>
                <a:gd name="connsiteX0" fmla="*/ 0 w 1571367"/>
                <a:gd name="connsiteY0" fmla="*/ 157137 h 1725611"/>
                <a:gd name="connsiteX1" fmla="*/ 157137 w 1571367"/>
                <a:gd name="connsiteY1" fmla="*/ 0 h 1725611"/>
                <a:gd name="connsiteX2" fmla="*/ 1414230 w 1571367"/>
                <a:gd name="connsiteY2" fmla="*/ 0 h 1725611"/>
                <a:gd name="connsiteX3" fmla="*/ 1571367 w 1571367"/>
                <a:gd name="connsiteY3" fmla="*/ 157137 h 1725611"/>
                <a:gd name="connsiteX4" fmla="*/ 1571367 w 1571367"/>
                <a:gd name="connsiteY4" fmla="*/ 1568474 h 1725611"/>
                <a:gd name="connsiteX5" fmla="*/ 1414230 w 1571367"/>
                <a:gd name="connsiteY5" fmla="*/ 1725611 h 1725611"/>
                <a:gd name="connsiteX6" fmla="*/ 157137 w 1571367"/>
                <a:gd name="connsiteY6" fmla="*/ 1725611 h 1725611"/>
                <a:gd name="connsiteX7" fmla="*/ 0 w 1571367"/>
                <a:gd name="connsiteY7" fmla="*/ 1568474 h 1725611"/>
                <a:gd name="connsiteX8" fmla="*/ 0 w 1571367"/>
                <a:gd name="connsiteY8" fmla="*/ 157137 h 17256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71367" h="1725611">
                  <a:moveTo>
                    <a:pt x="0" y="157137"/>
                  </a:moveTo>
                  <a:cubicBezTo>
                    <a:pt x="0" y="70353"/>
                    <a:pt x="70353" y="0"/>
                    <a:pt x="157137" y="0"/>
                  </a:cubicBezTo>
                  <a:lnTo>
                    <a:pt x="1414230" y="0"/>
                  </a:lnTo>
                  <a:cubicBezTo>
                    <a:pt x="1501014" y="0"/>
                    <a:pt x="1571367" y="70353"/>
                    <a:pt x="1571367" y="157137"/>
                  </a:cubicBezTo>
                  <a:lnTo>
                    <a:pt x="1571367" y="1568474"/>
                  </a:lnTo>
                  <a:cubicBezTo>
                    <a:pt x="1571367" y="1655258"/>
                    <a:pt x="1501014" y="1725611"/>
                    <a:pt x="1414230" y="1725611"/>
                  </a:cubicBezTo>
                  <a:lnTo>
                    <a:pt x="157137" y="1725611"/>
                  </a:lnTo>
                  <a:cubicBezTo>
                    <a:pt x="70353" y="1725611"/>
                    <a:pt x="0" y="1655258"/>
                    <a:pt x="0" y="1568474"/>
                  </a:cubicBezTo>
                  <a:lnTo>
                    <a:pt x="0" y="157137"/>
                  </a:lnTo>
                  <a:close/>
                </a:path>
              </a:pathLst>
            </a:custGeom>
            <a:solidFill>
              <a:srgbClr val="ADB9CA"/>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a:contourClr>
                <a:srgbClr val="FFFFFF"/>
              </a:contourClr>
            </a:sp3d>
          </p:spPr>
          <p:style>
            <a:lnRef idx="2">
              <a:schemeClr val="lt2">
                <a:hueOff val="0"/>
                <a:satOff val="0"/>
                <a:lumOff val="0"/>
                <a:alphaOff val="0"/>
              </a:schemeClr>
            </a:lnRef>
            <a:fillRef idx="1">
              <a:scrgbClr r="0" g="0" b="0"/>
            </a:fillRef>
            <a:effectRef idx="0">
              <a:schemeClr val="dk2">
                <a:hueOff val="0"/>
                <a:satOff val="0"/>
                <a:lumOff val="0"/>
                <a:alphaOff val="0"/>
              </a:schemeClr>
            </a:effectRef>
            <a:fontRef idx="minor">
              <a:schemeClr val="lt1"/>
            </a:fontRef>
          </p:style>
          <p:txBody>
            <a:bodyPr spcFirstLastPara="0" vert="horz" wrap="square" lIns="113792" tIns="804036" rIns="113792" bIns="458915" numCol="1" spcCol="1270" anchor="ctr" anchorCtr="0">
              <a:noAutofit/>
            </a:bodyPr>
            <a:lstStyle/>
            <a:p>
              <a:pPr algn="ctr" defTabSz="711200">
                <a:lnSpc>
                  <a:spcPct val="90000"/>
                </a:lnSpc>
                <a:spcBef>
                  <a:spcPct val="0"/>
                </a:spcBef>
                <a:spcAft>
                  <a:spcPct val="35000"/>
                </a:spcAft>
              </a:pPr>
              <a:r>
                <a:rPr lang="en-US" sz="1600" dirty="0"/>
                <a:t>Purchase Order</a:t>
              </a:r>
            </a:p>
          </p:txBody>
        </p:sp>
        <p:sp>
          <p:nvSpPr>
            <p:cNvPr id="8" name="Oval 7">
              <a:extLst>
                <a:ext uri="{FF2B5EF4-FFF2-40B4-BE49-F238E27FC236}">
                  <a16:creationId xmlns:a16="http://schemas.microsoft.com/office/drawing/2014/main" id="{17FA27E4-A42B-B23D-BD3D-F5E21E3C29F5}"/>
                </a:ext>
              </a:extLst>
            </p:cNvPr>
            <p:cNvSpPr/>
            <p:nvPr/>
          </p:nvSpPr>
          <p:spPr>
            <a:xfrm>
              <a:off x="1900858" y="2295874"/>
              <a:ext cx="574628" cy="574628"/>
            </a:xfrm>
            <a:prstGeom prst="ellipse">
              <a:avLst/>
            </a:prstGeom>
            <a:blipFill>
              <a:blip r:embed="rId4"/>
              <a:stretch>
                <a:fillRect/>
              </a:stretch>
            </a:blipFill>
          </p:spPr>
          <p:style>
            <a:lnRef idx="2">
              <a:schemeClr val="lt2">
                <a:hueOff val="0"/>
                <a:satOff val="0"/>
                <a:lumOff val="0"/>
                <a:alphaOff val="0"/>
              </a:schemeClr>
            </a:lnRef>
            <a:fillRef idx="1">
              <a:scrgbClr r="0" g="0" b="0"/>
            </a:fillRef>
            <a:effectRef idx="0">
              <a:schemeClr val="dk2">
                <a:tint val="50000"/>
                <a:hueOff val="0"/>
                <a:satOff val="0"/>
                <a:lumOff val="0"/>
                <a:alphaOff val="0"/>
              </a:schemeClr>
            </a:effectRef>
            <a:fontRef idx="minor">
              <a:schemeClr val="lt2">
                <a:hueOff val="0"/>
                <a:satOff val="0"/>
                <a:lumOff val="0"/>
                <a:alphaOff val="0"/>
              </a:schemeClr>
            </a:fontRef>
          </p:style>
          <p:txBody>
            <a:bodyPr/>
            <a:lstStyle/>
            <a:p>
              <a:endParaRPr lang="en-US"/>
            </a:p>
          </p:txBody>
        </p:sp>
        <p:sp>
          <p:nvSpPr>
            <p:cNvPr id="9" name="Freeform: Shape 8">
              <a:extLst>
                <a:ext uri="{FF2B5EF4-FFF2-40B4-BE49-F238E27FC236}">
                  <a16:creationId xmlns:a16="http://schemas.microsoft.com/office/drawing/2014/main" id="{972F75BE-8BFB-C80F-4F3B-26130E75D752}"/>
                </a:ext>
              </a:extLst>
            </p:cNvPr>
            <p:cNvSpPr/>
            <p:nvPr/>
          </p:nvSpPr>
          <p:spPr>
            <a:xfrm>
              <a:off x="4668123" y="2192338"/>
              <a:ext cx="1571367" cy="1725611"/>
            </a:xfrm>
            <a:custGeom>
              <a:avLst/>
              <a:gdLst>
                <a:gd name="connsiteX0" fmla="*/ 0 w 1571367"/>
                <a:gd name="connsiteY0" fmla="*/ 157137 h 1725611"/>
                <a:gd name="connsiteX1" fmla="*/ 157137 w 1571367"/>
                <a:gd name="connsiteY1" fmla="*/ 0 h 1725611"/>
                <a:gd name="connsiteX2" fmla="*/ 1414230 w 1571367"/>
                <a:gd name="connsiteY2" fmla="*/ 0 h 1725611"/>
                <a:gd name="connsiteX3" fmla="*/ 1571367 w 1571367"/>
                <a:gd name="connsiteY3" fmla="*/ 157137 h 1725611"/>
                <a:gd name="connsiteX4" fmla="*/ 1571367 w 1571367"/>
                <a:gd name="connsiteY4" fmla="*/ 1568474 h 1725611"/>
                <a:gd name="connsiteX5" fmla="*/ 1414230 w 1571367"/>
                <a:gd name="connsiteY5" fmla="*/ 1725611 h 1725611"/>
                <a:gd name="connsiteX6" fmla="*/ 157137 w 1571367"/>
                <a:gd name="connsiteY6" fmla="*/ 1725611 h 1725611"/>
                <a:gd name="connsiteX7" fmla="*/ 0 w 1571367"/>
                <a:gd name="connsiteY7" fmla="*/ 1568474 h 1725611"/>
                <a:gd name="connsiteX8" fmla="*/ 0 w 1571367"/>
                <a:gd name="connsiteY8" fmla="*/ 157137 h 17256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71367" h="1725611">
                  <a:moveTo>
                    <a:pt x="0" y="157137"/>
                  </a:moveTo>
                  <a:cubicBezTo>
                    <a:pt x="0" y="70353"/>
                    <a:pt x="70353" y="0"/>
                    <a:pt x="157137" y="0"/>
                  </a:cubicBezTo>
                  <a:lnTo>
                    <a:pt x="1414230" y="0"/>
                  </a:lnTo>
                  <a:cubicBezTo>
                    <a:pt x="1501014" y="0"/>
                    <a:pt x="1571367" y="70353"/>
                    <a:pt x="1571367" y="157137"/>
                  </a:cubicBezTo>
                  <a:lnTo>
                    <a:pt x="1571367" y="1568474"/>
                  </a:lnTo>
                  <a:cubicBezTo>
                    <a:pt x="1571367" y="1655258"/>
                    <a:pt x="1501014" y="1725611"/>
                    <a:pt x="1414230" y="1725611"/>
                  </a:cubicBezTo>
                  <a:lnTo>
                    <a:pt x="157137" y="1725611"/>
                  </a:lnTo>
                  <a:cubicBezTo>
                    <a:pt x="70353" y="1725611"/>
                    <a:pt x="0" y="1655258"/>
                    <a:pt x="0" y="1568474"/>
                  </a:cubicBezTo>
                  <a:lnTo>
                    <a:pt x="0" y="157137"/>
                  </a:lnTo>
                  <a:close/>
                </a:path>
              </a:pathLst>
            </a:custGeom>
            <a:solidFill>
              <a:srgbClr val="2162A5"/>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a:contourClr>
                <a:srgbClr val="FFFFFF"/>
              </a:contourClr>
            </a:sp3d>
          </p:spPr>
          <p:style>
            <a:lnRef idx="2">
              <a:schemeClr val="lt2">
                <a:hueOff val="0"/>
                <a:satOff val="0"/>
                <a:lumOff val="0"/>
                <a:alphaOff val="0"/>
              </a:schemeClr>
            </a:lnRef>
            <a:fillRef idx="1">
              <a:scrgbClr r="0" g="0" b="0"/>
            </a:fillRef>
            <a:effectRef idx="0">
              <a:schemeClr val="dk2">
                <a:hueOff val="0"/>
                <a:satOff val="0"/>
                <a:lumOff val="0"/>
                <a:alphaOff val="0"/>
              </a:schemeClr>
            </a:effectRef>
            <a:fontRef idx="minor">
              <a:schemeClr val="lt1"/>
            </a:fontRef>
          </p:style>
          <p:txBody>
            <a:bodyPr spcFirstLastPara="0" vert="horz" wrap="square" lIns="113792" tIns="804036" rIns="113792" bIns="458915" numCol="1" spcCol="1270" anchor="ctr" anchorCtr="0">
              <a:noAutofit/>
            </a:bodyPr>
            <a:lstStyle/>
            <a:p>
              <a:pPr algn="ctr" defTabSz="711200">
                <a:lnSpc>
                  <a:spcPct val="90000"/>
                </a:lnSpc>
                <a:spcBef>
                  <a:spcPct val="0"/>
                </a:spcBef>
                <a:spcAft>
                  <a:spcPct val="35000"/>
                </a:spcAft>
              </a:pPr>
              <a:r>
                <a:rPr lang="en-US" sz="1600" dirty="0"/>
                <a:t>Advanced Shipping Notification</a:t>
              </a:r>
            </a:p>
          </p:txBody>
        </p:sp>
        <p:sp>
          <p:nvSpPr>
            <p:cNvPr id="10" name="Oval 9">
              <a:extLst>
                <a:ext uri="{FF2B5EF4-FFF2-40B4-BE49-F238E27FC236}">
                  <a16:creationId xmlns:a16="http://schemas.microsoft.com/office/drawing/2014/main" id="{39CB16F1-9593-F707-9781-6D10BAEB5F43}"/>
                </a:ext>
              </a:extLst>
            </p:cNvPr>
            <p:cNvSpPr/>
            <p:nvPr/>
          </p:nvSpPr>
          <p:spPr>
            <a:xfrm>
              <a:off x="5137875" y="2295874"/>
              <a:ext cx="574628" cy="574628"/>
            </a:xfrm>
            <a:prstGeom prst="ellipse">
              <a:avLst/>
            </a:prstGeom>
            <a:blipFill>
              <a:blip r:embed="rId5"/>
              <a:stretch>
                <a:fillRect/>
              </a:stretch>
            </a:blipFill>
          </p:spPr>
          <p:style>
            <a:lnRef idx="2">
              <a:schemeClr val="lt2">
                <a:hueOff val="0"/>
                <a:satOff val="0"/>
                <a:lumOff val="0"/>
                <a:alphaOff val="0"/>
              </a:schemeClr>
            </a:lnRef>
            <a:fillRef idx="1">
              <a:scrgbClr r="0" g="0" b="0"/>
            </a:fillRef>
            <a:effectRef idx="0">
              <a:schemeClr val="dk2">
                <a:tint val="50000"/>
                <a:hueOff val="0"/>
                <a:satOff val="0"/>
                <a:lumOff val="0"/>
                <a:alphaOff val="0"/>
              </a:schemeClr>
            </a:effectRef>
            <a:fontRef idx="minor">
              <a:schemeClr val="lt2">
                <a:hueOff val="0"/>
                <a:satOff val="0"/>
                <a:lumOff val="0"/>
                <a:alphaOff val="0"/>
              </a:schemeClr>
            </a:fontRef>
          </p:style>
          <p:txBody>
            <a:bodyPr/>
            <a:lstStyle/>
            <a:p>
              <a:endParaRPr lang="en-US"/>
            </a:p>
          </p:txBody>
        </p:sp>
        <p:sp>
          <p:nvSpPr>
            <p:cNvPr id="11" name="Freeform: Shape 10">
              <a:extLst>
                <a:ext uri="{FF2B5EF4-FFF2-40B4-BE49-F238E27FC236}">
                  <a16:creationId xmlns:a16="http://schemas.microsoft.com/office/drawing/2014/main" id="{7DD790D4-476C-0AB6-1907-2111598EA901}"/>
                </a:ext>
              </a:extLst>
            </p:cNvPr>
            <p:cNvSpPr/>
            <p:nvPr/>
          </p:nvSpPr>
          <p:spPr>
            <a:xfrm>
              <a:off x="6283069" y="2192338"/>
              <a:ext cx="1571367" cy="1725611"/>
            </a:xfrm>
            <a:custGeom>
              <a:avLst/>
              <a:gdLst>
                <a:gd name="connsiteX0" fmla="*/ 0 w 1571367"/>
                <a:gd name="connsiteY0" fmla="*/ 157137 h 1725611"/>
                <a:gd name="connsiteX1" fmla="*/ 157137 w 1571367"/>
                <a:gd name="connsiteY1" fmla="*/ 0 h 1725611"/>
                <a:gd name="connsiteX2" fmla="*/ 1414230 w 1571367"/>
                <a:gd name="connsiteY2" fmla="*/ 0 h 1725611"/>
                <a:gd name="connsiteX3" fmla="*/ 1571367 w 1571367"/>
                <a:gd name="connsiteY3" fmla="*/ 157137 h 1725611"/>
                <a:gd name="connsiteX4" fmla="*/ 1571367 w 1571367"/>
                <a:gd name="connsiteY4" fmla="*/ 1568474 h 1725611"/>
                <a:gd name="connsiteX5" fmla="*/ 1414230 w 1571367"/>
                <a:gd name="connsiteY5" fmla="*/ 1725611 h 1725611"/>
                <a:gd name="connsiteX6" fmla="*/ 157137 w 1571367"/>
                <a:gd name="connsiteY6" fmla="*/ 1725611 h 1725611"/>
                <a:gd name="connsiteX7" fmla="*/ 0 w 1571367"/>
                <a:gd name="connsiteY7" fmla="*/ 1568474 h 1725611"/>
                <a:gd name="connsiteX8" fmla="*/ 0 w 1571367"/>
                <a:gd name="connsiteY8" fmla="*/ 157137 h 17256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71367" h="1725611">
                  <a:moveTo>
                    <a:pt x="0" y="157137"/>
                  </a:moveTo>
                  <a:cubicBezTo>
                    <a:pt x="0" y="70353"/>
                    <a:pt x="70353" y="0"/>
                    <a:pt x="157137" y="0"/>
                  </a:cubicBezTo>
                  <a:lnTo>
                    <a:pt x="1414230" y="0"/>
                  </a:lnTo>
                  <a:cubicBezTo>
                    <a:pt x="1501014" y="0"/>
                    <a:pt x="1571367" y="70353"/>
                    <a:pt x="1571367" y="157137"/>
                  </a:cubicBezTo>
                  <a:lnTo>
                    <a:pt x="1571367" y="1568474"/>
                  </a:lnTo>
                  <a:cubicBezTo>
                    <a:pt x="1571367" y="1655258"/>
                    <a:pt x="1501014" y="1725611"/>
                    <a:pt x="1414230" y="1725611"/>
                  </a:cubicBezTo>
                  <a:lnTo>
                    <a:pt x="157137" y="1725611"/>
                  </a:lnTo>
                  <a:cubicBezTo>
                    <a:pt x="70353" y="1725611"/>
                    <a:pt x="0" y="1655258"/>
                    <a:pt x="0" y="1568474"/>
                  </a:cubicBezTo>
                  <a:lnTo>
                    <a:pt x="0" y="157137"/>
                  </a:lnTo>
                  <a:close/>
                </a:path>
              </a:pathLst>
            </a:custGeom>
            <a:solidFill>
              <a:srgbClr val="2162A5"/>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a:contourClr>
                <a:srgbClr val="FFFFFF"/>
              </a:contourClr>
            </a:sp3d>
          </p:spPr>
          <p:style>
            <a:lnRef idx="2">
              <a:schemeClr val="lt2">
                <a:hueOff val="0"/>
                <a:satOff val="0"/>
                <a:lumOff val="0"/>
                <a:alphaOff val="0"/>
              </a:schemeClr>
            </a:lnRef>
            <a:fillRef idx="1">
              <a:scrgbClr r="0" g="0" b="0"/>
            </a:fillRef>
            <a:effectRef idx="0">
              <a:schemeClr val="dk2">
                <a:hueOff val="0"/>
                <a:satOff val="0"/>
                <a:lumOff val="0"/>
                <a:alphaOff val="0"/>
              </a:schemeClr>
            </a:effectRef>
            <a:fontRef idx="minor">
              <a:schemeClr val="lt1"/>
            </a:fontRef>
          </p:style>
          <p:txBody>
            <a:bodyPr spcFirstLastPara="0" vert="horz" wrap="square" lIns="113792" tIns="804036" rIns="113792" bIns="458915" numCol="1" spcCol="1270" anchor="ctr" anchorCtr="0">
              <a:noAutofit/>
            </a:bodyPr>
            <a:lstStyle/>
            <a:p>
              <a:pPr algn="ctr" defTabSz="711200">
                <a:lnSpc>
                  <a:spcPct val="90000"/>
                </a:lnSpc>
                <a:spcBef>
                  <a:spcPct val="0"/>
                </a:spcBef>
                <a:spcAft>
                  <a:spcPct val="35000"/>
                </a:spcAft>
              </a:pPr>
              <a:r>
                <a:rPr lang="en-US" sz="1600" dirty="0"/>
                <a:t>Receipt of Goods</a:t>
              </a:r>
            </a:p>
          </p:txBody>
        </p:sp>
        <p:sp>
          <p:nvSpPr>
            <p:cNvPr id="12" name="Freeform: Shape 11">
              <a:extLst>
                <a:ext uri="{FF2B5EF4-FFF2-40B4-BE49-F238E27FC236}">
                  <a16:creationId xmlns:a16="http://schemas.microsoft.com/office/drawing/2014/main" id="{4CED8F40-067F-1C7E-E28F-10F96017EA90}"/>
                </a:ext>
              </a:extLst>
            </p:cNvPr>
            <p:cNvSpPr/>
            <p:nvPr/>
          </p:nvSpPr>
          <p:spPr>
            <a:xfrm>
              <a:off x="7906980" y="2192338"/>
              <a:ext cx="1571367" cy="1725611"/>
            </a:xfrm>
            <a:custGeom>
              <a:avLst/>
              <a:gdLst>
                <a:gd name="connsiteX0" fmla="*/ 0 w 1571367"/>
                <a:gd name="connsiteY0" fmla="*/ 157137 h 1725611"/>
                <a:gd name="connsiteX1" fmla="*/ 157137 w 1571367"/>
                <a:gd name="connsiteY1" fmla="*/ 0 h 1725611"/>
                <a:gd name="connsiteX2" fmla="*/ 1414230 w 1571367"/>
                <a:gd name="connsiteY2" fmla="*/ 0 h 1725611"/>
                <a:gd name="connsiteX3" fmla="*/ 1571367 w 1571367"/>
                <a:gd name="connsiteY3" fmla="*/ 157137 h 1725611"/>
                <a:gd name="connsiteX4" fmla="*/ 1571367 w 1571367"/>
                <a:gd name="connsiteY4" fmla="*/ 1568474 h 1725611"/>
                <a:gd name="connsiteX5" fmla="*/ 1414230 w 1571367"/>
                <a:gd name="connsiteY5" fmla="*/ 1725611 h 1725611"/>
                <a:gd name="connsiteX6" fmla="*/ 157137 w 1571367"/>
                <a:gd name="connsiteY6" fmla="*/ 1725611 h 1725611"/>
                <a:gd name="connsiteX7" fmla="*/ 0 w 1571367"/>
                <a:gd name="connsiteY7" fmla="*/ 1568474 h 1725611"/>
                <a:gd name="connsiteX8" fmla="*/ 0 w 1571367"/>
                <a:gd name="connsiteY8" fmla="*/ 157137 h 17256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71367" h="1725611">
                  <a:moveTo>
                    <a:pt x="0" y="157137"/>
                  </a:moveTo>
                  <a:cubicBezTo>
                    <a:pt x="0" y="70353"/>
                    <a:pt x="70353" y="0"/>
                    <a:pt x="157137" y="0"/>
                  </a:cubicBezTo>
                  <a:lnTo>
                    <a:pt x="1414230" y="0"/>
                  </a:lnTo>
                  <a:cubicBezTo>
                    <a:pt x="1501014" y="0"/>
                    <a:pt x="1571367" y="70353"/>
                    <a:pt x="1571367" y="157137"/>
                  </a:cubicBezTo>
                  <a:lnTo>
                    <a:pt x="1571367" y="1568474"/>
                  </a:lnTo>
                  <a:cubicBezTo>
                    <a:pt x="1571367" y="1655258"/>
                    <a:pt x="1501014" y="1725611"/>
                    <a:pt x="1414230" y="1725611"/>
                  </a:cubicBezTo>
                  <a:lnTo>
                    <a:pt x="157137" y="1725611"/>
                  </a:lnTo>
                  <a:cubicBezTo>
                    <a:pt x="70353" y="1725611"/>
                    <a:pt x="0" y="1655258"/>
                    <a:pt x="0" y="1568474"/>
                  </a:cubicBezTo>
                  <a:lnTo>
                    <a:pt x="0" y="157137"/>
                  </a:lnTo>
                  <a:close/>
                </a:path>
              </a:pathLst>
            </a:custGeom>
            <a:solidFill>
              <a:srgbClr val="2162A5"/>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a:contourClr>
                <a:srgbClr val="FFFFFF"/>
              </a:contourClr>
            </a:sp3d>
          </p:spPr>
          <p:style>
            <a:lnRef idx="2">
              <a:schemeClr val="lt2">
                <a:hueOff val="0"/>
                <a:satOff val="0"/>
                <a:lumOff val="0"/>
                <a:alphaOff val="0"/>
              </a:schemeClr>
            </a:lnRef>
            <a:fillRef idx="1">
              <a:scrgbClr r="0" g="0" b="0"/>
            </a:fillRef>
            <a:effectRef idx="0">
              <a:schemeClr val="dk2">
                <a:hueOff val="0"/>
                <a:satOff val="0"/>
                <a:lumOff val="0"/>
                <a:alphaOff val="0"/>
              </a:schemeClr>
            </a:effectRef>
            <a:fontRef idx="minor">
              <a:schemeClr val="lt1"/>
            </a:fontRef>
          </p:style>
          <p:txBody>
            <a:bodyPr spcFirstLastPara="0" vert="horz" wrap="square" lIns="113792" tIns="804036" rIns="113792" bIns="458915" numCol="1" spcCol="1270" anchor="ctr" anchorCtr="0">
              <a:noAutofit/>
            </a:bodyPr>
            <a:lstStyle/>
            <a:p>
              <a:pPr algn="ctr" defTabSz="711200">
                <a:lnSpc>
                  <a:spcPct val="90000"/>
                </a:lnSpc>
                <a:spcBef>
                  <a:spcPct val="0"/>
                </a:spcBef>
                <a:spcAft>
                  <a:spcPct val="35000"/>
                </a:spcAft>
              </a:pPr>
              <a:r>
                <a:rPr lang="en-US" sz="1600" dirty="0"/>
                <a:t>Invoice</a:t>
              </a:r>
            </a:p>
          </p:txBody>
        </p:sp>
        <p:sp>
          <p:nvSpPr>
            <p:cNvPr id="13" name="Oval 12">
              <a:extLst>
                <a:ext uri="{FF2B5EF4-FFF2-40B4-BE49-F238E27FC236}">
                  <a16:creationId xmlns:a16="http://schemas.microsoft.com/office/drawing/2014/main" id="{3157A328-44E1-20C8-8790-D84FC98CC054}"/>
                </a:ext>
              </a:extLst>
            </p:cNvPr>
            <p:cNvSpPr/>
            <p:nvPr/>
          </p:nvSpPr>
          <p:spPr>
            <a:xfrm>
              <a:off x="8374891" y="2295874"/>
              <a:ext cx="574628" cy="574628"/>
            </a:xfrm>
            <a:prstGeom prst="ellipse">
              <a:avLst/>
            </a:prstGeom>
            <a:blipFill>
              <a:blip r:embed="rId6"/>
              <a:stretch>
                <a:fillRect/>
              </a:stretch>
            </a:blipFill>
          </p:spPr>
          <p:style>
            <a:lnRef idx="2">
              <a:schemeClr val="lt2">
                <a:hueOff val="0"/>
                <a:satOff val="0"/>
                <a:lumOff val="0"/>
                <a:alphaOff val="0"/>
              </a:schemeClr>
            </a:lnRef>
            <a:fillRef idx="1">
              <a:scrgbClr r="0" g="0" b="0"/>
            </a:fillRef>
            <a:effectRef idx="0">
              <a:schemeClr val="dk2">
                <a:tint val="50000"/>
                <a:hueOff val="0"/>
                <a:satOff val="0"/>
                <a:lumOff val="0"/>
                <a:alphaOff val="0"/>
              </a:schemeClr>
            </a:effectRef>
            <a:fontRef idx="minor">
              <a:schemeClr val="lt2">
                <a:hueOff val="0"/>
                <a:satOff val="0"/>
                <a:lumOff val="0"/>
                <a:alphaOff val="0"/>
              </a:schemeClr>
            </a:fontRef>
          </p:style>
          <p:txBody>
            <a:bodyPr/>
            <a:lstStyle/>
            <a:p>
              <a:endParaRPr lang="en-US"/>
            </a:p>
          </p:txBody>
        </p:sp>
        <p:sp>
          <p:nvSpPr>
            <p:cNvPr id="14" name="Freeform: Shape 13">
              <a:extLst>
                <a:ext uri="{FF2B5EF4-FFF2-40B4-BE49-F238E27FC236}">
                  <a16:creationId xmlns:a16="http://schemas.microsoft.com/office/drawing/2014/main" id="{7AC6B9CC-3E1B-5E44-BA03-D5FD2DC8F536}"/>
                </a:ext>
              </a:extLst>
            </p:cNvPr>
            <p:cNvSpPr/>
            <p:nvPr/>
          </p:nvSpPr>
          <p:spPr>
            <a:xfrm>
              <a:off x="9530890" y="2192338"/>
              <a:ext cx="1571367" cy="1725611"/>
            </a:xfrm>
            <a:custGeom>
              <a:avLst/>
              <a:gdLst>
                <a:gd name="connsiteX0" fmla="*/ 0 w 1571367"/>
                <a:gd name="connsiteY0" fmla="*/ 157137 h 1725611"/>
                <a:gd name="connsiteX1" fmla="*/ 157137 w 1571367"/>
                <a:gd name="connsiteY1" fmla="*/ 0 h 1725611"/>
                <a:gd name="connsiteX2" fmla="*/ 1414230 w 1571367"/>
                <a:gd name="connsiteY2" fmla="*/ 0 h 1725611"/>
                <a:gd name="connsiteX3" fmla="*/ 1571367 w 1571367"/>
                <a:gd name="connsiteY3" fmla="*/ 157137 h 1725611"/>
                <a:gd name="connsiteX4" fmla="*/ 1571367 w 1571367"/>
                <a:gd name="connsiteY4" fmla="*/ 1568474 h 1725611"/>
                <a:gd name="connsiteX5" fmla="*/ 1414230 w 1571367"/>
                <a:gd name="connsiteY5" fmla="*/ 1725611 h 1725611"/>
                <a:gd name="connsiteX6" fmla="*/ 157137 w 1571367"/>
                <a:gd name="connsiteY6" fmla="*/ 1725611 h 1725611"/>
                <a:gd name="connsiteX7" fmla="*/ 0 w 1571367"/>
                <a:gd name="connsiteY7" fmla="*/ 1568474 h 1725611"/>
                <a:gd name="connsiteX8" fmla="*/ 0 w 1571367"/>
                <a:gd name="connsiteY8" fmla="*/ 157137 h 17256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71367" h="1725611">
                  <a:moveTo>
                    <a:pt x="0" y="157137"/>
                  </a:moveTo>
                  <a:cubicBezTo>
                    <a:pt x="0" y="70353"/>
                    <a:pt x="70353" y="0"/>
                    <a:pt x="157137" y="0"/>
                  </a:cubicBezTo>
                  <a:lnTo>
                    <a:pt x="1414230" y="0"/>
                  </a:lnTo>
                  <a:cubicBezTo>
                    <a:pt x="1501014" y="0"/>
                    <a:pt x="1571367" y="70353"/>
                    <a:pt x="1571367" y="157137"/>
                  </a:cubicBezTo>
                  <a:lnTo>
                    <a:pt x="1571367" y="1568474"/>
                  </a:lnTo>
                  <a:cubicBezTo>
                    <a:pt x="1571367" y="1655258"/>
                    <a:pt x="1501014" y="1725611"/>
                    <a:pt x="1414230" y="1725611"/>
                  </a:cubicBezTo>
                  <a:lnTo>
                    <a:pt x="157137" y="1725611"/>
                  </a:lnTo>
                  <a:cubicBezTo>
                    <a:pt x="70353" y="1725611"/>
                    <a:pt x="0" y="1655258"/>
                    <a:pt x="0" y="1568474"/>
                  </a:cubicBezTo>
                  <a:lnTo>
                    <a:pt x="0" y="157137"/>
                  </a:lnTo>
                  <a:close/>
                </a:path>
              </a:pathLst>
            </a:custGeom>
            <a:solidFill>
              <a:srgbClr val="2162A5"/>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a:contourClr>
                <a:srgbClr val="FFFFFF"/>
              </a:contourClr>
            </a:sp3d>
          </p:spPr>
          <p:style>
            <a:lnRef idx="2">
              <a:schemeClr val="lt2">
                <a:hueOff val="0"/>
                <a:satOff val="0"/>
                <a:lumOff val="0"/>
                <a:alphaOff val="0"/>
              </a:schemeClr>
            </a:lnRef>
            <a:fillRef idx="1">
              <a:scrgbClr r="0" g="0" b="0"/>
            </a:fillRef>
            <a:effectRef idx="0">
              <a:schemeClr val="dk2">
                <a:hueOff val="0"/>
                <a:satOff val="0"/>
                <a:lumOff val="0"/>
                <a:alphaOff val="0"/>
              </a:schemeClr>
            </a:effectRef>
            <a:fontRef idx="minor">
              <a:schemeClr val="lt1"/>
            </a:fontRef>
          </p:style>
          <p:txBody>
            <a:bodyPr spcFirstLastPara="0" vert="horz" wrap="square" lIns="113792" tIns="804036" rIns="113792" bIns="458915" numCol="1" spcCol="1270" anchor="ctr" anchorCtr="0">
              <a:noAutofit/>
            </a:bodyPr>
            <a:lstStyle/>
            <a:p>
              <a:pPr algn="ctr" defTabSz="711200">
                <a:lnSpc>
                  <a:spcPct val="90000"/>
                </a:lnSpc>
                <a:spcBef>
                  <a:spcPct val="0"/>
                </a:spcBef>
                <a:spcAft>
                  <a:spcPct val="35000"/>
                </a:spcAft>
              </a:pPr>
              <a:r>
                <a:rPr lang="en-US" sz="1600" dirty="0"/>
                <a:t>Payment</a:t>
              </a:r>
            </a:p>
          </p:txBody>
        </p:sp>
        <p:sp>
          <p:nvSpPr>
            <p:cNvPr id="15" name="Oval 14">
              <a:extLst>
                <a:ext uri="{FF2B5EF4-FFF2-40B4-BE49-F238E27FC236}">
                  <a16:creationId xmlns:a16="http://schemas.microsoft.com/office/drawing/2014/main" id="{A5DE1067-ADBD-0506-3140-51D6B27C23BF}"/>
                </a:ext>
              </a:extLst>
            </p:cNvPr>
            <p:cNvSpPr/>
            <p:nvPr/>
          </p:nvSpPr>
          <p:spPr>
            <a:xfrm>
              <a:off x="9993400" y="2295874"/>
              <a:ext cx="574628" cy="574628"/>
            </a:xfrm>
            <a:prstGeom prst="ellipse">
              <a:avLst/>
            </a:prstGeom>
            <a:blipFill>
              <a:blip r:embed="rId7"/>
              <a:stretch>
                <a:fillRect/>
              </a:stretch>
            </a:blipFill>
          </p:spPr>
          <p:style>
            <a:lnRef idx="2">
              <a:schemeClr val="lt2">
                <a:hueOff val="0"/>
                <a:satOff val="0"/>
                <a:lumOff val="0"/>
                <a:alphaOff val="0"/>
              </a:schemeClr>
            </a:lnRef>
            <a:fillRef idx="1">
              <a:scrgbClr r="0" g="0" b="0"/>
            </a:fillRef>
            <a:effectRef idx="0">
              <a:schemeClr val="dk2">
                <a:tint val="50000"/>
                <a:hueOff val="0"/>
                <a:satOff val="0"/>
                <a:lumOff val="0"/>
                <a:alphaOff val="0"/>
              </a:schemeClr>
            </a:effectRef>
            <a:fontRef idx="minor">
              <a:schemeClr val="lt2">
                <a:hueOff val="0"/>
                <a:satOff val="0"/>
                <a:lumOff val="0"/>
                <a:alphaOff val="0"/>
              </a:schemeClr>
            </a:fontRef>
          </p:style>
          <p:txBody>
            <a:bodyPr/>
            <a:lstStyle/>
            <a:p>
              <a:endParaRPr lang="en-US"/>
            </a:p>
          </p:txBody>
        </p:sp>
        <p:sp>
          <p:nvSpPr>
            <p:cNvPr id="16" name="Arrow: Right 15">
              <a:extLst>
                <a:ext uri="{FF2B5EF4-FFF2-40B4-BE49-F238E27FC236}">
                  <a16:creationId xmlns:a16="http://schemas.microsoft.com/office/drawing/2014/main" id="{57D0D944-A197-1491-359D-AE4846E991EB}"/>
                </a:ext>
              </a:extLst>
            </p:cNvPr>
            <p:cNvSpPr/>
            <p:nvPr/>
          </p:nvSpPr>
          <p:spPr bwMode="gray">
            <a:xfrm>
              <a:off x="1785217" y="3550499"/>
              <a:ext cx="8945593" cy="295849"/>
            </a:xfrm>
            <a:prstGeom prst="rightArrow">
              <a:avLst/>
            </a:prstGeom>
            <a:solidFill>
              <a:schemeClr val="bg1">
                <a:lumMod val="85000"/>
              </a:schemeClr>
            </a:solidFill>
            <a:ln w="25400" algn="ctr">
              <a:noFill/>
              <a:miter lim="800000"/>
              <a:headEnd/>
              <a:tailEnd/>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a:contourClr>
                <a:srgbClr val="FFFFFF"/>
              </a:contourClr>
            </a:sp3d>
          </p:spPr>
          <p:txBody>
            <a:bodyPr lIns="90000" tIns="72000" rIns="90000" bIns="72000" rtlCol="0" anchor="ctr"/>
            <a:lstStyle/>
            <a:p>
              <a:pPr algn="ctr" defTabSz="914400" fontAlgn="base">
                <a:spcBef>
                  <a:spcPct val="50000"/>
                </a:spcBef>
                <a:spcAft>
                  <a:spcPct val="0"/>
                </a:spcAft>
                <a:buClr>
                  <a:srgbClr val="F0AB00"/>
                </a:buClr>
                <a:buSzPct val="80000"/>
              </a:pPr>
              <a:endParaRPr lang="en-US" sz="1800" kern="0" dirty="0" err="1">
                <a:ea typeface="Arial Unicode MS" pitchFamily="34" charset="-128"/>
                <a:cs typeface="Arial Unicode MS" pitchFamily="34" charset="-128"/>
              </a:endParaRPr>
            </a:p>
          </p:txBody>
        </p:sp>
        <p:grpSp>
          <p:nvGrpSpPr>
            <p:cNvPr id="17" name="Group 16">
              <a:extLst>
                <a:ext uri="{FF2B5EF4-FFF2-40B4-BE49-F238E27FC236}">
                  <a16:creationId xmlns:a16="http://schemas.microsoft.com/office/drawing/2014/main" id="{3A63A49B-C9C5-5DC9-7E7E-87D58BF62974}"/>
                </a:ext>
              </a:extLst>
            </p:cNvPr>
            <p:cNvGrpSpPr/>
            <p:nvPr/>
          </p:nvGrpSpPr>
          <p:grpSpPr>
            <a:xfrm>
              <a:off x="6768086" y="2292096"/>
              <a:ext cx="574628" cy="585375"/>
              <a:chOff x="10252148" y="2082927"/>
              <a:chExt cx="574628" cy="585375"/>
            </a:xfrm>
          </p:grpSpPr>
          <p:sp>
            <p:nvSpPr>
              <p:cNvPr id="18" name="Oval 17">
                <a:extLst>
                  <a:ext uri="{FF2B5EF4-FFF2-40B4-BE49-F238E27FC236}">
                    <a16:creationId xmlns:a16="http://schemas.microsoft.com/office/drawing/2014/main" id="{03C7AA9A-D545-0CEA-A453-F7F09F983B86}"/>
                  </a:ext>
                </a:extLst>
              </p:cNvPr>
              <p:cNvSpPr/>
              <p:nvPr/>
            </p:nvSpPr>
            <p:spPr>
              <a:xfrm>
                <a:off x="10252148" y="2082927"/>
                <a:ext cx="574628" cy="574628"/>
              </a:xfrm>
              <a:prstGeom prst="ellipse">
                <a:avLst/>
              </a:prstGeom>
              <a:solidFill>
                <a:schemeClr val="bg1"/>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rgbClr r="0" g="0" b="0"/>
              </a:fillRef>
              <a:effectRef idx="0">
                <a:schemeClr val="accent5">
                  <a:tint val="50000"/>
                  <a:hueOff val="0"/>
                  <a:satOff val="0"/>
                  <a:lumOff val="0"/>
                  <a:alphaOff val="0"/>
                </a:schemeClr>
              </a:effectRef>
              <a:fontRef idx="minor">
                <a:schemeClr val="lt1">
                  <a:hueOff val="0"/>
                  <a:satOff val="0"/>
                  <a:lumOff val="0"/>
                  <a:alphaOff val="0"/>
                </a:schemeClr>
              </a:fontRef>
            </p:style>
            <p:txBody>
              <a:bodyPr/>
              <a:lstStyle/>
              <a:p>
                <a:endParaRPr lang="en-US"/>
              </a:p>
            </p:txBody>
          </p:sp>
          <p:sp>
            <p:nvSpPr>
              <p:cNvPr id="19" name="Oval 18">
                <a:extLst>
                  <a:ext uri="{FF2B5EF4-FFF2-40B4-BE49-F238E27FC236}">
                    <a16:creationId xmlns:a16="http://schemas.microsoft.com/office/drawing/2014/main" id="{6150DB33-AA07-0B63-024D-9C66DD07208E}"/>
                  </a:ext>
                </a:extLst>
              </p:cNvPr>
              <p:cNvSpPr/>
              <p:nvPr/>
            </p:nvSpPr>
            <p:spPr>
              <a:xfrm>
                <a:off x="10252148" y="2093674"/>
                <a:ext cx="574628" cy="574628"/>
              </a:xfrm>
              <a:prstGeom prst="ellipse">
                <a:avLst/>
              </a:prstGeom>
              <a:blipFill>
                <a:blip r:embed="rId8"/>
                <a:stretch>
                  <a:fillRect/>
                </a:stretch>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rgbClr r="0" g="0" b="0"/>
              </a:fillRef>
              <a:effectRef idx="0">
                <a:schemeClr val="accent5">
                  <a:tint val="50000"/>
                  <a:hueOff val="0"/>
                  <a:satOff val="0"/>
                  <a:lumOff val="0"/>
                  <a:alphaOff val="0"/>
                </a:schemeClr>
              </a:effectRef>
              <a:fontRef idx="minor">
                <a:schemeClr val="lt1">
                  <a:hueOff val="0"/>
                  <a:satOff val="0"/>
                  <a:lumOff val="0"/>
                  <a:alphaOff val="0"/>
                </a:schemeClr>
              </a:fontRef>
            </p:style>
            <p:txBody>
              <a:bodyPr/>
              <a:lstStyle/>
              <a:p>
                <a:endParaRPr lang="en-US"/>
              </a:p>
            </p:txBody>
          </p:sp>
        </p:grpSp>
      </p:grpSp>
    </p:spTree>
    <p:extLst>
      <p:ext uri="{BB962C8B-B14F-4D97-AF65-F5344CB8AC3E}">
        <p14:creationId xmlns:p14="http://schemas.microsoft.com/office/powerpoint/2010/main" val="308964993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2001E601-A828-0C67-107D-D6AAB85316BA}"/>
              </a:ext>
            </a:extLst>
          </p:cNvPr>
          <p:cNvPicPr>
            <a:picLocks noChangeAspect="1"/>
          </p:cNvPicPr>
          <p:nvPr/>
        </p:nvPicPr>
        <p:blipFill>
          <a:blip r:embed="rId3"/>
          <a:stretch>
            <a:fillRect/>
          </a:stretch>
        </p:blipFill>
        <p:spPr>
          <a:xfrm>
            <a:off x="4420355" y="3440460"/>
            <a:ext cx="7176029" cy="1369627"/>
          </a:xfrm>
          <a:prstGeom prst="rect">
            <a:avLst/>
          </a:prstGeom>
          <a:ln>
            <a:solidFill>
              <a:srgbClr val="00144A"/>
            </a:solidFill>
          </a:ln>
        </p:spPr>
      </p:pic>
      <p:pic>
        <p:nvPicPr>
          <p:cNvPr id="20" name="Picture 19">
            <a:extLst>
              <a:ext uri="{FF2B5EF4-FFF2-40B4-BE49-F238E27FC236}">
                <a16:creationId xmlns:a16="http://schemas.microsoft.com/office/drawing/2014/main" id="{917B0E55-88BC-CBB7-B0CE-20605FB2D867}"/>
              </a:ext>
            </a:extLst>
          </p:cNvPr>
          <p:cNvPicPr>
            <a:picLocks noChangeAspect="1"/>
          </p:cNvPicPr>
          <p:nvPr/>
        </p:nvPicPr>
        <p:blipFill>
          <a:blip r:embed="rId4"/>
          <a:stretch>
            <a:fillRect/>
          </a:stretch>
        </p:blipFill>
        <p:spPr>
          <a:xfrm>
            <a:off x="4420355" y="4966497"/>
            <a:ext cx="7176029" cy="1554806"/>
          </a:xfrm>
          <a:prstGeom prst="rect">
            <a:avLst/>
          </a:prstGeom>
          <a:ln>
            <a:solidFill>
              <a:srgbClr val="00144A"/>
            </a:solidFill>
          </a:ln>
        </p:spPr>
      </p:pic>
      <p:pic>
        <p:nvPicPr>
          <p:cNvPr id="21" name="Picture 20">
            <a:extLst>
              <a:ext uri="{FF2B5EF4-FFF2-40B4-BE49-F238E27FC236}">
                <a16:creationId xmlns:a16="http://schemas.microsoft.com/office/drawing/2014/main" id="{912C7A4F-93A1-400E-9634-3F558669950D}"/>
              </a:ext>
            </a:extLst>
          </p:cNvPr>
          <p:cNvPicPr>
            <a:picLocks noChangeAspect="1"/>
          </p:cNvPicPr>
          <p:nvPr/>
        </p:nvPicPr>
        <p:blipFill rotWithShape="1">
          <a:blip r:embed="rId5"/>
          <a:srcRect b="6209"/>
          <a:stretch/>
        </p:blipFill>
        <p:spPr>
          <a:xfrm>
            <a:off x="4420358" y="2041515"/>
            <a:ext cx="7176028" cy="1242535"/>
          </a:xfrm>
          <a:prstGeom prst="rect">
            <a:avLst/>
          </a:prstGeom>
          <a:ln>
            <a:solidFill>
              <a:srgbClr val="00144A"/>
            </a:solidFill>
          </a:ln>
        </p:spPr>
      </p:pic>
      <p:sp>
        <p:nvSpPr>
          <p:cNvPr id="15" name="TextBox 14"/>
          <p:cNvSpPr txBox="1"/>
          <p:nvPr/>
        </p:nvSpPr>
        <p:spPr>
          <a:xfrm>
            <a:off x="503870" y="1350053"/>
            <a:ext cx="3300834" cy="4985368"/>
          </a:xfrm>
          <a:prstGeom prst="rect">
            <a:avLst/>
          </a:prstGeom>
          <a:noFill/>
        </p:spPr>
        <p:txBody>
          <a:bodyPr wrap="square" lIns="0" tIns="0" rIns="0" bIns="0" rtlCol="0" anchor="ctr">
            <a:noAutofit/>
          </a:bodyPr>
          <a:lstStyle/>
          <a:p>
            <a:pPr defTabSz="914126">
              <a:buClr>
                <a:srgbClr val="F0AB00"/>
              </a:buClr>
              <a:buSzPct val="100000"/>
              <a:defRPr/>
            </a:pPr>
            <a:r>
              <a:rPr lang="en-US" sz="1400">
                <a:latin typeface="+mn-lt"/>
              </a:rPr>
              <a:t>From the </a:t>
            </a:r>
            <a:r>
              <a:rPr lang="en-US" sz="1400" b="1">
                <a:latin typeface="+mn-lt"/>
              </a:rPr>
              <a:t>Workbench</a:t>
            </a:r>
          </a:p>
          <a:p>
            <a:pPr defTabSz="914126">
              <a:buClr>
                <a:srgbClr val="F0AB00"/>
              </a:buClr>
              <a:buSzPct val="100000"/>
              <a:defRPr/>
            </a:pPr>
            <a:r>
              <a:rPr lang="en-US" sz="1400">
                <a:latin typeface="+mn-lt"/>
              </a:rPr>
              <a:t>OR </a:t>
            </a:r>
          </a:p>
          <a:p>
            <a:pPr defTabSz="914126">
              <a:buClr>
                <a:srgbClr val="F0AB00"/>
              </a:buClr>
              <a:buSzPct val="100000"/>
              <a:defRPr/>
            </a:pPr>
            <a:r>
              <a:rPr lang="en-US" sz="1400">
                <a:latin typeface="+mn-lt"/>
              </a:rPr>
              <a:t>From </a:t>
            </a:r>
            <a:r>
              <a:rPr lang="en-US" sz="1400" b="1">
                <a:latin typeface="+mn-lt"/>
              </a:rPr>
              <a:t>Orders &gt; Orders and Releases</a:t>
            </a:r>
            <a:r>
              <a:rPr lang="en-US" sz="1400">
                <a:latin typeface="+mn-lt"/>
              </a:rPr>
              <a:t>:</a:t>
            </a:r>
          </a:p>
          <a:p>
            <a:pPr defTabSz="914126">
              <a:buClr>
                <a:srgbClr val="F0AB00"/>
              </a:buClr>
              <a:buSzPct val="100000"/>
              <a:defRPr/>
            </a:pPr>
            <a:r>
              <a:rPr lang="en-US" sz="1400">
                <a:latin typeface="+mn-lt"/>
              </a:rPr>
              <a:t> </a:t>
            </a:r>
          </a:p>
          <a:p>
            <a:pPr marL="342797" indent="-342797" defTabSz="914126">
              <a:buClr>
                <a:srgbClr val="0070F2"/>
              </a:buClr>
              <a:buSzPct val="100000"/>
              <a:buFontTx/>
              <a:buAutoNum type="arabicPeriod"/>
              <a:defRPr/>
            </a:pPr>
            <a:r>
              <a:rPr lang="en-US" sz="1400">
                <a:latin typeface="+mn-lt"/>
              </a:rPr>
              <a:t>Select any of the </a:t>
            </a:r>
            <a:r>
              <a:rPr lang="en-US" sz="1400" b="1">
                <a:latin typeface="+mn-lt"/>
              </a:rPr>
              <a:t>Orders</a:t>
            </a:r>
            <a:r>
              <a:rPr lang="en-US" sz="1400">
                <a:latin typeface="+mn-lt"/>
              </a:rPr>
              <a:t> tile.</a:t>
            </a:r>
          </a:p>
          <a:p>
            <a:pPr marL="342797" indent="-342797" defTabSz="914126">
              <a:buClr>
                <a:srgbClr val="0070F2"/>
              </a:buClr>
              <a:buSzPct val="100000"/>
              <a:buFontTx/>
              <a:buAutoNum type="arabicPeriod"/>
              <a:defRPr/>
            </a:pPr>
            <a:r>
              <a:rPr lang="en-US" sz="1400">
                <a:latin typeface="+mn-lt"/>
              </a:rPr>
              <a:t>Use </a:t>
            </a:r>
            <a:r>
              <a:rPr lang="en-US" sz="1400" b="1">
                <a:latin typeface="+mn-lt"/>
              </a:rPr>
              <a:t>filters</a:t>
            </a:r>
            <a:r>
              <a:rPr lang="en-US" sz="1400">
                <a:latin typeface="+mn-lt"/>
              </a:rPr>
              <a:t> to identify the right document.</a:t>
            </a:r>
          </a:p>
          <a:p>
            <a:pPr marL="342797" indent="-342797" defTabSz="914126">
              <a:buClr>
                <a:srgbClr val="0070F2"/>
              </a:buClr>
              <a:buSzPct val="100000"/>
              <a:buFontTx/>
              <a:buAutoNum type="arabicPeriod"/>
              <a:defRPr/>
            </a:pPr>
            <a:r>
              <a:rPr lang="en-US" sz="1400">
                <a:latin typeface="+mn-lt"/>
              </a:rPr>
              <a:t>Search results will appear. Click the </a:t>
            </a:r>
            <a:r>
              <a:rPr lang="en-US" sz="1400" b="1">
                <a:latin typeface="+mn-lt"/>
              </a:rPr>
              <a:t>settings</a:t>
            </a:r>
            <a:r>
              <a:rPr lang="en-US" sz="1400">
                <a:latin typeface="+mn-lt"/>
              </a:rPr>
              <a:t> icon to customize the view.</a:t>
            </a:r>
          </a:p>
          <a:p>
            <a:pPr marL="342797" indent="-342797" defTabSz="914126">
              <a:buClr>
                <a:srgbClr val="0070F2"/>
              </a:buClr>
              <a:buSzPct val="100000"/>
              <a:buFontTx/>
              <a:buAutoNum type="arabicPeriod"/>
              <a:defRPr/>
            </a:pPr>
            <a:r>
              <a:rPr lang="en-US" sz="1400">
                <a:latin typeface="+mn-lt"/>
              </a:rPr>
              <a:t>Open PO by clicking its </a:t>
            </a:r>
            <a:r>
              <a:rPr lang="en-US" sz="1400" b="1">
                <a:latin typeface="+mn-lt"/>
              </a:rPr>
              <a:t>number</a:t>
            </a:r>
            <a:r>
              <a:rPr lang="en-US" sz="1400">
                <a:latin typeface="+mn-lt"/>
              </a:rPr>
              <a:t>.</a:t>
            </a:r>
          </a:p>
          <a:p>
            <a:pPr marL="342797" indent="-342797" defTabSz="914126">
              <a:buClr>
                <a:srgbClr val="F0AB00"/>
              </a:buClr>
              <a:buSzPct val="100000"/>
              <a:buFontTx/>
              <a:buAutoNum type="arabicPeriod"/>
              <a:defRPr/>
            </a:pPr>
            <a:endParaRPr lang="en-US" sz="1400">
              <a:latin typeface="+mn-lt"/>
            </a:endParaRPr>
          </a:p>
          <a:p>
            <a:pPr defTabSz="914126">
              <a:buClr>
                <a:srgbClr val="F0AB00"/>
              </a:buClr>
              <a:buSzPct val="120000"/>
              <a:defRPr/>
            </a:pPr>
            <a:r>
              <a:rPr lang="en-US" sz="1400" b="1" kern="0">
                <a:solidFill>
                  <a:srgbClr val="0070F2"/>
                </a:solidFill>
                <a:latin typeface="+mn-lt"/>
                <a:ea typeface="Arial Unicode MS" pitchFamily="34" charset="-128"/>
                <a:cs typeface="Arial Unicode MS" pitchFamily="34" charset="-128"/>
              </a:rPr>
              <a:t>Note: </a:t>
            </a:r>
          </a:p>
          <a:p>
            <a:pPr marL="285664" indent="-285664" defTabSz="914126">
              <a:buClr>
                <a:srgbClr val="0070F2"/>
              </a:buClr>
              <a:buSzPct val="120000"/>
              <a:buFont typeface="Arial" panose="020B0604020202020204" pitchFamily="34" charset="0"/>
              <a:buChar char="•"/>
              <a:defRPr/>
            </a:pPr>
            <a:r>
              <a:rPr lang="en-US" sz="1400" kern="0">
                <a:latin typeface="+mn-lt"/>
                <a:ea typeface="Arial Unicode MS" pitchFamily="34" charset="-128"/>
                <a:cs typeface="Arial Unicode MS" pitchFamily="34" charset="-128"/>
              </a:rPr>
              <a:t>If the order can not be found in search, please check PO instructions or contact customer. </a:t>
            </a:r>
          </a:p>
          <a:p>
            <a:pPr marL="285664" indent="-285664" defTabSz="914126">
              <a:buClr>
                <a:srgbClr val="0070F2"/>
              </a:buClr>
              <a:buSzPct val="120000"/>
              <a:buFont typeface="Arial" panose="020B0604020202020204" pitchFamily="34" charset="0"/>
              <a:buChar char="•"/>
              <a:defRPr/>
            </a:pPr>
            <a:r>
              <a:rPr lang="en-US" sz="1400" kern="0">
                <a:latin typeface="+mn-lt"/>
                <a:ea typeface="Arial Unicode MS" pitchFamily="34" charset="-128"/>
                <a:cs typeface="Arial Unicode MS" pitchFamily="34" charset="-128"/>
              </a:rPr>
              <a:t>For more info on how to manage your workbench and create specific tiles please refer to </a:t>
            </a:r>
            <a:r>
              <a:rPr lang="en-US" sz="1400" b="1" kern="0">
                <a:latin typeface="+mn-lt"/>
                <a:ea typeface="Arial Unicode MS" pitchFamily="34" charset="-128"/>
                <a:cs typeface="Arial Unicode MS" pitchFamily="34" charset="-128"/>
              </a:rPr>
              <a:t>the next slide.</a:t>
            </a:r>
            <a:endParaRPr lang="en-US" sz="1400" kern="0">
              <a:latin typeface="+mn-lt"/>
              <a:ea typeface="Arial Unicode MS" pitchFamily="34" charset="-128"/>
              <a:cs typeface="Arial Unicode MS" pitchFamily="34" charset="-128"/>
            </a:endParaRPr>
          </a:p>
        </p:txBody>
      </p:sp>
      <p:sp>
        <p:nvSpPr>
          <p:cNvPr id="5" name="Title 4">
            <a:extLst>
              <a:ext uri="{FF2B5EF4-FFF2-40B4-BE49-F238E27FC236}">
                <a16:creationId xmlns:a16="http://schemas.microsoft.com/office/drawing/2014/main" id="{4AD61528-38F0-4EF8-A931-08561303E083}"/>
              </a:ext>
            </a:extLst>
          </p:cNvPr>
          <p:cNvSpPr>
            <a:spLocks noGrp="1"/>
          </p:cNvSpPr>
          <p:nvPr>
            <p:ph type="title"/>
          </p:nvPr>
        </p:nvSpPr>
        <p:spPr>
          <a:xfrm>
            <a:off x="503870" y="504000"/>
            <a:ext cx="11183564" cy="738664"/>
          </a:xfrm>
        </p:spPr>
        <p:txBody>
          <a:bodyPr/>
          <a:lstStyle/>
          <a:p>
            <a:r>
              <a:rPr lang="en-US" sz="2400"/>
              <a:t>Purchase Order</a:t>
            </a:r>
            <a:br>
              <a:rPr lang="en-US" sz="2400"/>
            </a:br>
            <a:r>
              <a:rPr lang="en-US" sz="2400">
                <a:solidFill>
                  <a:srgbClr val="0070F2"/>
                </a:solidFill>
              </a:rPr>
              <a:t>Search and Identify the PO</a:t>
            </a:r>
          </a:p>
        </p:txBody>
      </p:sp>
      <p:pic>
        <p:nvPicPr>
          <p:cNvPr id="8" name="Picture 7">
            <a:extLst>
              <a:ext uri="{FF2B5EF4-FFF2-40B4-BE49-F238E27FC236}">
                <a16:creationId xmlns:a16="http://schemas.microsoft.com/office/drawing/2014/main" id="{E311F4CF-93F1-8A3A-4A44-05B86231ECA9}"/>
              </a:ext>
            </a:extLst>
          </p:cNvPr>
          <p:cNvPicPr>
            <a:picLocks noChangeAspect="1"/>
          </p:cNvPicPr>
          <p:nvPr/>
        </p:nvPicPr>
        <p:blipFill>
          <a:blip r:embed="rId6"/>
          <a:stretch>
            <a:fillRect/>
          </a:stretch>
        </p:blipFill>
        <p:spPr>
          <a:xfrm>
            <a:off x="4420354" y="956670"/>
            <a:ext cx="7176030" cy="928435"/>
          </a:xfrm>
          <a:prstGeom prst="rect">
            <a:avLst/>
          </a:prstGeom>
          <a:ln>
            <a:solidFill>
              <a:srgbClr val="00144A"/>
            </a:solidFill>
          </a:ln>
        </p:spPr>
      </p:pic>
      <p:sp>
        <p:nvSpPr>
          <p:cNvPr id="2" name="Oval 1">
            <a:extLst>
              <a:ext uri="{FF2B5EF4-FFF2-40B4-BE49-F238E27FC236}">
                <a16:creationId xmlns:a16="http://schemas.microsoft.com/office/drawing/2014/main" id="{95B56142-EB2B-5356-84A9-9BDD20022102}"/>
              </a:ext>
            </a:extLst>
          </p:cNvPr>
          <p:cNvSpPr/>
          <p:nvPr/>
        </p:nvSpPr>
        <p:spPr bwMode="gray">
          <a:xfrm>
            <a:off x="4152885" y="2224816"/>
            <a:ext cx="228600" cy="228600"/>
          </a:xfrm>
          <a:prstGeom prst="ellipse">
            <a:avLst/>
          </a:prstGeom>
          <a:solidFill>
            <a:srgbClr val="0070F2"/>
          </a:solidFill>
          <a:ln w="6350" algn="ctr">
            <a:solidFill>
              <a:srgbClr val="0070F2"/>
            </a:solidFill>
            <a:miter lim="800000"/>
            <a:headEnd/>
            <a:tailEnd/>
          </a:ln>
        </p:spPr>
        <p:txBody>
          <a:bodyPr lIns="89977" tIns="71981" rIns="89977" bIns="71981" rtlCol="0" anchor="ctr"/>
          <a:lstStyle/>
          <a:p>
            <a:pPr algn="ctr" fontAlgn="base">
              <a:spcBef>
                <a:spcPct val="50000"/>
              </a:spcBef>
              <a:spcAft>
                <a:spcPct val="0"/>
              </a:spcAft>
              <a:buClr>
                <a:srgbClr val="F0AB00"/>
              </a:buClr>
              <a:buSzPct val="80000"/>
            </a:pPr>
            <a:r>
              <a:rPr lang="en-US" sz="1200" kern="0">
                <a:solidFill>
                  <a:schemeClr val="bg1"/>
                </a:solidFill>
                <a:latin typeface="+mn-lt"/>
                <a:ea typeface="Arial Unicode MS" pitchFamily="34" charset="-128"/>
                <a:cs typeface="Arial Unicode MS" pitchFamily="34" charset="-128"/>
              </a:rPr>
              <a:t>1</a:t>
            </a:r>
          </a:p>
        </p:txBody>
      </p:sp>
      <p:sp>
        <p:nvSpPr>
          <p:cNvPr id="3" name="Oval 2">
            <a:extLst>
              <a:ext uri="{FF2B5EF4-FFF2-40B4-BE49-F238E27FC236}">
                <a16:creationId xmlns:a16="http://schemas.microsoft.com/office/drawing/2014/main" id="{51F8D82F-7E7D-B1F4-113D-7C6B6E60CDBB}"/>
              </a:ext>
            </a:extLst>
          </p:cNvPr>
          <p:cNvSpPr/>
          <p:nvPr/>
        </p:nvSpPr>
        <p:spPr bwMode="gray">
          <a:xfrm>
            <a:off x="4115881" y="3614137"/>
            <a:ext cx="228600" cy="228600"/>
          </a:xfrm>
          <a:prstGeom prst="ellipse">
            <a:avLst/>
          </a:prstGeom>
          <a:solidFill>
            <a:srgbClr val="0070F2"/>
          </a:solidFill>
          <a:ln w="6350" algn="ctr">
            <a:solidFill>
              <a:srgbClr val="0070F2"/>
            </a:solidFill>
            <a:miter lim="800000"/>
            <a:headEnd/>
            <a:tailEnd/>
          </a:ln>
        </p:spPr>
        <p:txBody>
          <a:bodyPr lIns="89977" tIns="71981" rIns="89977" bIns="71981" rtlCol="0" anchor="ctr"/>
          <a:lstStyle/>
          <a:p>
            <a:pPr algn="ctr" fontAlgn="base">
              <a:spcBef>
                <a:spcPct val="50000"/>
              </a:spcBef>
              <a:spcAft>
                <a:spcPct val="0"/>
              </a:spcAft>
              <a:buClr>
                <a:srgbClr val="F0AB00"/>
              </a:buClr>
              <a:buSzPct val="80000"/>
            </a:pPr>
            <a:r>
              <a:rPr lang="en-US" sz="1200" kern="0">
                <a:solidFill>
                  <a:schemeClr val="bg1"/>
                </a:solidFill>
                <a:latin typeface="+mn-lt"/>
                <a:ea typeface="Arial Unicode MS" pitchFamily="34" charset="-128"/>
                <a:cs typeface="Arial Unicode MS" pitchFamily="34" charset="-128"/>
              </a:rPr>
              <a:t>2</a:t>
            </a:r>
          </a:p>
        </p:txBody>
      </p:sp>
      <p:sp>
        <p:nvSpPr>
          <p:cNvPr id="4" name="Oval 3">
            <a:extLst>
              <a:ext uri="{FF2B5EF4-FFF2-40B4-BE49-F238E27FC236}">
                <a16:creationId xmlns:a16="http://schemas.microsoft.com/office/drawing/2014/main" id="{EDA73386-CA75-B62E-FBCA-AADA377AD690}"/>
              </a:ext>
            </a:extLst>
          </p:cNvPr>
          <p:cNvSpPr/>
          <p:nvPr/>
        </p:nvSpPr>
        <p:spPr bwMode="gray">
          <a:xfrm>
            <a:off x="11077928" y="4810087"/>
            <a:ext cx="228600" cy="228600"/>
          </a:xfrm>
          <a:prstGeom prst="ellipse">
            <a:avLst/>
          </a:prstGeom>
          <a:solidFill>
            <a:srgbClr val="0070F2"/>
          </a:solidFill>
          <a:ln w="6350" algn="ctr">
            <a:solidFill>
              <a:srgbClr val="0070F2"/>
            </a:solidFill>
            <a:miter lim="800000"/>
            <a:headEnd/>
            <a:tailEnd/>
          </a:ln>
        </p:spPr>
        <p:txBody>
          <a:bodyPr lIns="89977" tIns="71981" rIns="89977" bIns="71981" rtlCol="0" anchor="ctr"/>
          <a:lstStyle/>
          <a:p>
            <a:pPr algn="ctr" fontAlgn="base">
              <a:spcBef>
                <a:spcPct val="50000"/>
              </a:spcBef>
              <a:spcAft>
                <a:spcPct val="0"/>
              </a:spcAft>
              <a:buClr>
                <a:srgbClr val="F0AB00"/>
              </a:buClr>
              <a:buSzPct val="80000"/>
            </a:pPr>
            <a:r>
              <a:rPr lang="en-US" sz="1200" kern="0">
                <a:solidFill>
                  <a:schemeClr val="bg1"/>
                </a:solidFill>
                <a:latin typeface="+mn-lt"/>
                <a:ea typeface="Arial Unicode MS" pitchFamily="34" charset="-128"/>
                <a:cs typeface="Arial Unicode MS" pitchFamily="34" charset="-128"/>
              </a:rPr>
              <a:t>3</a:t>
            </a:r>
          </a:p>
        </p:txBody>
      </p:sp>
      <p:sp>
        <p:nvSpPr>
          <p:cNvPr id="7" name="Oval 6">
            <a:extLst>
              <a:ext uri="{FF2B5EF4-FFF2-40B4-BE49-F238E27FC236}">
                <a16:creationId xmlns:a16="http://schemas.microsoft.com/office/drawing/2014/main" id="{F9CFA917-B26B-B49F-3201-34373BFEC1D1}"/>
              </a:ext>
            </a:extLst>
          </p:cNvPr>
          <p:cNvSpPr/>
          <p:nvPr/>
        </p:nvSpPr>
        <p:spPr bwMode="gray">
          <a:xfrm>
            <a:off x="4152885" y="5950339"/>
            <a:ext cx="228600" cy="228600"/>
          </a:xfrm>
          <a:prstGeom prst="ellipse">
            <a:avLst/>
          </a:prstGeom>
          <a:solidFill>
            <a:srgbClr val="0070F2"/>
          </a:solidFill>
          <a:ln w="6350" algn="ctr">
            <a:solidFill>
              <a:srgbClr val="0070F2"/>
            </a:solidFill>
            <a:miter lim="800000"/>
            <a:headEnd/>
            <a:tailEnd/>
          </a:ln>
        </p:spPr>
        <p:txBody>
          <a:bodyPr lIns="89977" tIns="71981" rIns="89977" bIns="71981" rtlCol="0" anchor="ctr"/>
          <a:lstStyle/>
          <a:p>
            <a:pPr algn="ctr" fontAlgn="base">
              <a:spcBef>
                <a:spcPct val="50000"/>
              </a:spcBef>
              <a:spcAft>
                <a:spcPct val="0"/>
              </a:spcAft>
              <a:buClr>
                <a:srgbClr val="F0AB00"/>
              </a:buClr>
              <a:buSzPct val="80000"/>
            </a:pPr>
            <a:r>
              <a:rPr lang="en-US" sz="1200" kern="0">
                <a:solidFill>
                  <a:schemeClr val="bg1"/>
                </a:solidFill>
                <a:latin typeface="+mn-lt"/>
                <a:ea typeface="Arial Unicode MS" pitchFamily="34" charset="-128"/>
                <a:cs typeface="Arial Unicode MS" pitchFamily="34" charset="-128"/>
              </a:rPr>
              <a:t>4</a:t>
            </a:r>
          </a:p>
        </p:txBody>
      </p:sp>
    </p:spTree>
    <p:extLst>
      <p:ext uri="{BB962C8B-B14F-4D97-AF65-F5344CB8AC3E}">
        <p14:creationId xmlns:p14="http://schemas.microsoft.com/office/powerpoint/2010/main" val="3140824105"/>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SP_AGENDA" val="TOC TOCShowsSubsections Dividers SectionNumber SlideNumber"/>
  <p:tag name="LASTSLIDEVIEWED" val="572,35,Order ConfirmationTolerances "/>
</p:tagLst>
</file>

<file path=ppt/tags/tag10.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4/100 [4]&quot; Source=&quot;Harvey 100&quot; /&gt;"/>
</p:tagLst>
</file>

<file path=ppt/tags/tag100.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94/100 [94]&quot; Source=&quot;Harvey 100&quot; /&gt;"/>
</p:tagLst>
</file>

<file path=ppt/tags/tag101.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95/100 [95]&quot; Source=&quot;Harvey 100&quot; /&gt;"/>
</p:tagLst>
</file>

<file path=ppt/tags/tag102.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96/100 [96]&quot; Source=&quot;Harvey 100&quot; /&gt;"/>
</p:tagLst>
</file>

<file path=ppt/tags/tag103.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97/100 [97]&quot; Source=&quot;Harvey 100&quot; /&gt;"/>
</p:tagLst>
</file>

<file path=ppt/tags/tag104.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98/100 [98]&quot; Source=&quot;Harvey 100&quot; /&gt;"/>
</p:tagLst>
</file>

<file path=ppt/tags/tag105.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99/100 [99]&quot; Source=&quot;Harvey 100&quot; /&gt;"/>
</p:tagLst>
</file>

<file path=ppt/tags/tag106.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100/100 [100]&quot; Source=&quot;Harvey 100&quot; /&gt;"/>
</p:tagLst>
</file>

<file path=ppt/tags/tag107.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3ac6243e-138b-4d24-9233-68986636b925&quot; /&gt;"/>
  <p:tag name="SP_POWERSHAPE" val="&lt;PowerShapeTag ClassVersion=&quot;0&quot; GUID=&quot;b4a0a1cc-0b52-49b0-80fe-c3d6b9aabd20&quot; IsConsolidated=&quot;False&quot; IsTopLevel=&quot;False&quot; Source=&quot;Harvey 8&quot; Layer=&quot;Harvey 0/8 [0]&quot; /&gt;"/>
</p:tagLst>
</file>

<file path=ppt/tags/tag108.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3ac6243e-138b-4d24-9233-68986636b925&quot; /&gt;"/>
  <p:tag name="SP_POWERSHAPE" val="&lt;PowerShapeTag ClassVersion=&quot;0&quot; GUID=&quot;b4a0a1cc-0b52-49b0-80fe-c3d6b9aabd20&quot; IsConsolidated=&quot;False&quot; IsTopLevel=&quot;False&quot; Source=&quot;Harvey 8&quot; Layer=&quot;Harvey 1/8 [1]&quot; /&gt;"/>
</p:tagLst>
</file>

<file path=ppt/tags/tag109.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3ac6243e-138b-4d24-9233-68986636b925&quot; /&gt;"/>
  <p:tag name="SP_POWERSHAPE" val="&lt;PowerShapeTag ClassVersion=&quot;0&quot; GUID=&quot;b4a0a1cc-0b52-49b0-80fe-c3d6b9aabd20&quot; IsConsolidated=&quot;False&quot; IsTopLevel=&quot;False&quot; Source=&quot;Harvey 8&quot; Layer=&quot;Harvey 2/8 [2]&quot; /&gt;"/>
</p:tagLst>
</file>

<file path=ppt/tags/tag11.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5/100 [5]&quot; Source=&quot;Harvey 100&quot; /&gt;"/>
</p:tagLst>
</file>

<file path=ppt/tags/tag110.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3ac6243e-138b-4d24-9233-68986636b925&quot; /&gt;"/>
  <p:tag name="SP_POWERSHAPE" val="&lt;PowerShapeTag ClassVersion=&quot;0&quot; GUID=&quot;b4a0a1cc-0b52-49b0-80fe-c3d6b9aabd20&quot; IsConsolidated=&quot;False&quot; IsTopLevel=&quot;False&quot; Source=&quot;Harvey 8&quot; Layer=&quot;Harvey 3/8 [3]&quot; /&gt;"/>
</p:tagLst>
</file>

<file path=ppt/tags/tag111.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3ac6243e-138b-4d24-9233-68986636b925&quot; /&gt;"/>
  <p:tag name="SP_POWERSHAPE" val="&lt;PowerShapeTag ClassVersion=&quot;0&quot; GUID=&quot;b4a0a1cc-0b52-49b0-80fe-c3d6b9aabd20&quot; IsConsolidated=&quot;False&quot; IsTopLevel=&quot;False&quot; Source=&quot;Harvey 8&quot; Layer=&quot;Harvey 4/8 [4]&quot; /&gt;"/>
</p:tagLst>
</file>

<file path=ppt/tags/tag112.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3ac6243e-138b-4d24-9233-68986636b925&quot; /&gt;"/>
  <p:tag name="SP_POWERSHAPE" val="&lt;PowerShapeTag ClassVersion=&quot;0&quot; GUID=&quot;b4a0a1cc-0b52-49b0-80fe-c3d6b9aabd20&quot; IsConsolidated=&quot;False&quot; IsTopLevel=&quot;False&quot; Source=&quot;Harvey 8&quot; Layer=&quot;Harvey 5/8 [5]&quot; /&gt;"/>
</p:tagLst>
</file>

<file path=ppt/tags/tag113.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3ac6243e-138b-4d24-9233-68986636b925&quot; /&gt;"/>
  <p:tag name="SP_POWERSHAPE" val="&lt;PowerShapeTag ClassVersion=&quot;0&quot; GUID=&quot;b4a0a1cc-0b52-49b0-80fe-c3d6b9aabd20&quot; IsConsolidated=&quot;False&quot; IsTopLevel=&quot;False&quot; Source=&quot;Harvey 8&quot; Layer=&quot;Harvey 6/8 [6]&quot; /&gt;"/>
</p:tagLst>
</file>

<file path=ppt/tags/tag114.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3ac6243e-138b-4d24-9233-68986636b925&quot; /&gt;"/>
  <p:tag name="SP_POWERSHAPE" val="&lt;PowerShapeTag ClassVersion=&quot;0&quot; GUID=&quot;b4a0a1cc-0b52-49b0-80fe-c3d6b9aabd20&quot; IsConsolidated=&quot;False&quot; IsTopLevel=&quot;False&quot; Source=&quot;Harvey 8&quot; Layer=&quot;Harvey 7/8 [7]&quot; /&gt;"/>
</p:tagLst>
</file>

<file path=ppt/tags/tag115.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3ac6243e-138b-4d24-9233-68986636b925&quot; /&gt;"/>
  <p:tag name="SP_POWERSHAPE" val="&lt;PowerShapeTag ClassVersion=&quot;0&quot; GUID=&quot;b4a0a1cc-0b52-49b0-80fe-c3d6b9aabd20&quot; IsConsolidated=&quot;False&quot; IsTopLevel=&quot;False&quot; Source=&quot;Harvey 8&quot; Layer=&quot;Harvey 8/8 [8]&quot; /&gt;"/>
</p:tagLst>
</file>

<file path=ppt/tags/tag116.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1f6e42f0-6172-48f1-b7b3-938d21934801&quot; /&gt;"/>
  <p:tag name="SP_POWERSHAPE" val="&lt;PowerShapeTag ClassVersion=&quot;0&quot; GUID=&quot;d49074d4-1016-448b-856a-9ab9e2544118&quot; IsConsolidated=&quot;False&quot; IsTopLevel=&quot;False&quot; Source=&quot;Group 5&quot; Layer=&quot;Harvey 0/4 [0]&quot; /&gt;"/>
</p:tagLst>
</file>

<file path=ppt/tags/tag117.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1f6e42f0-6172-48f1-b7b3-938d21934801&quot; /&gt;"/>
  <p:tag name="SP_POWERSHAPE" val="&lt;PowerShapeTag ClassVersion=&quot;0&quot; GUID=&quot;d49074d4-1016-448b-856a-9ab9e2544118&quot; IsConsolidated=&quot;False&quot; IsTopLevel=&quot;False&quot; Source=&quot;Group 5&quot; Layer=&quot;Harvey 1/4 [1]&quot; /&gt;"/>
</p:tagLst>
</file>

<file path=ppt/tags/tag118.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1f6e42f0-6172-48f1-b7b3-938d21934801&quot; /&gt;"/>
  <p:tag name="SP_POWERSHAPE" val="&lt;PowerShapeTag ClassVersion=&quot;0&quot; GUID=&quot;d49074d4-1016-448b-856a-9ab9e2544118&quot; IsConsolidated=&quot;False&quot; IsTopLevel=&quot;False&quot; Source=&quot;Group 5&quot; Layer=&quot;Harvey 2/4 [2]&quot; /&gt;"/>
</p:tagLst>
</file>

<file path=ppt/tags/tag119.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1f6e42f0-6172-48f1-b7b3-938d21934801&quot; /&gt;"/>
  <p:tag name="SP_POWERSHAPE" val="&lt;PowerShapeTag ClassVersion=&quot;0&quot; GUID=&quot;d49074d4-1016-448b-856a-9ab9e2544118&quot; IsConsolidated=&quot;False&quot; IsTopLevel=&quot;False&quot; Source=&quot;Group 5&quot; Layer=&quot;Harvey 3/4 [3]&quot; /&gt;"/>
</p:tagLst>
</file>

<file path=ppt/tags/tag12.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6/100 [6]&quot; Source=&quot;Harvey 100&quot; /&gt;"/>
</p:tagLst>
</file>

<file path=ppt/tags/tag120.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1f6e42f0-6172-48f1-b7b3-938d21934801&quot; /&gt;"/>
  <p:tag name="SP_POWERSHAPE" val="&lt;PowerShapeTag ClassVersion=&quot;0&quot; GUID=&quot;d49074d4-1016-448b-856a-9ab9e2544118&quot; IsConsolidated=&quot;False&quot; IsTopLevel=&quot;False&quot; Source=&quot;Group 5&quot; Layer=&quot;Harvey 4/4 [4]&quot; /&gt;"/>
</p:tagLst>
</file>

<file path=ppt/tags/tag121.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2915f3e2-8299-477b-bc6f-b8374767579c&quot; /&gt;"/>
  <p:tag name="SP_POWERSHAPE" val="&lt;PowerShapeTag ClassVersion=&quot;0&quot; GUID=&quot;482b1744-6a2c-4e40-b634-2f3943210f4d&quot; IsConsolidated=&quot;False&quot; IsTopLevel=&quot;False&quot; Source=&quot;Group 4&quot; Layer=&quot;Harvey 0/3 [0]&quot; /&gt;"/>
</p:tagLst>
</file>

<file path=ppt/tags/tag122.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2915f3e2-8299-477b-bc6f-b8374767579c&quot; /&gt;"/>
  <p:tag name="SP_POWERSHAPE" val="&lt;PowerShapeTag ClassVersion=&quot;0&quot; GUID=&quot;482b1744-6a2c-4e40-b634-2f3943210f4d&quot; IsConsolidated=&quot;False&quot; IsTopLevel=&quot;False&quot; Source=&quot;Group 4&quot; Layer=&quot;Harvey 1/3 [1]&quot; /&gt;"/>
</p:tagLst>
</file>

<file path=ppt/tags/tag123.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2915f3e2-8299-477b-bc6f-b8374767579c&quot; /&gt;"/>
  <p:tag name="SP_POWERSHAPE" val="&lt;PowerShapeTag ClassVersion=&quot;0&quot; GUID=&quot;482b1744-6a2c-4e40-b634-2f3943210f4d&quot; IsConsolidated=&quot;False&quot; IsTopLevel=&quot;False&quot; Source=&quot;Group 4&quot; Layer=&quot;Harvey 2/3 [2]&quot; /&gt;"/>
</p:tagLst>
</file>

<file path=ppt/tags/tag124.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2915f3e2-8299-477b-bc6f-b8374767579c&quot; /&gt;"/>
  <p:tag name="SP_POWERSHAPE" val="&lt;PowerShapeTag ClassVersion=&quot;0&quot; GUID=&quot;482b1744-6a2c-4e40-b634-2f3943210f4d&quot; IsConsolidated=&quot;False&quot; IsTopLevel=&quot;False&quot; Source=&quot;Group 4&quot; Layer=&quot;Harvey 3/3 [3]&quot; /&gt;"/>
</p:tagLst>
</file>

<file path=ppt/tags/tag125.xml><?xml version="1.0" encoding="utf-8"?>
<p:tagLst xmlns:a="http://schemas.openxmlformats.org/drawingml/2006/main" xmlns:r="http://schemas.openxmlformats.org/officeDocument/2006/relationships" xmlns:p="http://schemas.openxmlformats.org/presentationml/2006/main">
  <p:tag name="CONTAINEDIMAGEPATH" val="C:\Users\I843539\AppData\Local\Templafy\AddIns\PowerPointVsto\ID 299562 - Globe.png"/>
</p:tagLst>
</file>

<file path=ppt/tags/tag126.xml><?xml version="1.0" encoding="utf-8"?>
<p:tagLst xmlns:a="http://schemas.openxmlformats.org/drawingml/2006/main" xmlns:r="http://schemas.openxmlformats.org/officeDocument/2006/relationships" xmlns:p="http://schemas.openxmlformats.org/presentationml/2006/main">
  <p:tag name="CONTAINEDIMAGEPATH" val="C:\Users\I843539\AppData\Local\Templafy\AddIns\PowerPointVsto\ID 301748 - Laptop.png"/>
</p:tagLst>
</file>

<file path=ppt/tags/tag127.xml><?xml version="1.0" encoding="utf-8"?>
<p:tagLst xmlns:a="http://schemas.openxmlformats.org/drawingml/2006/main" xmlns:r="http://schemas.openxmlformats.org/officeDocument/2006/relationships" xmlns:p="http://schemas.openxmlformats.org/presentationml/2006/main">
  <p:tag name="CONTAINEDIMAGEPATH" val="C:\Users\I843539\AppData\Local\Templafy\AddIns\PowerPointVsto\ID 299563 - Supply Chain.png"/>
</p:tagLst>
</file>

<file path=ppt/tags/tag128.xml><?xml version="1.0" encoding="utf-8"?>
<p:tagLst xmlns:a="http://schemas.openxmlformats.org/drawingml/2006/main" xmlns:r="http://schemas.openxmlformats.org/officeDocument/2006/relationships" xmlns:p="http://schemas.openxmlformats.org/presentationml/2006/main">
  <p:tag name="CONTAINEDIMAGEPATH" val="C:\Users\I843539\AppData\Local\Templafy\AddIns\PowerPointVsto\filled circle with a lowercase i inside.svg"/>
</p:tagLst>
</file>

<file path=ppt/tags/tag13.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7/100 [7]&quot; Source=&quot;Harvey 100&quot; /&gt;"/>
</p:tagLst>
</file>

<file path=ppt/tags/tag14.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8/100 [8]&quot; Source=&quot;Harvey 100&quot; /&gt;"/>
</p:tagLst>
</file>

<file path=ppt/tags/tag15.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9/100 [9]&quot; Source=&quot;Harvey 100&quot; /&gt;"/>
</p:tagLst>
</file>

<file path=ppt/tags/tag16.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10/100 [10]&quot; Source=&quot;Harvey 100&quot; /&gt;"/>
</p:tagLst>
</file>

<file path=ppt/tags/tag17.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11/100 [11]&quot; Source=&quot;Harvey 100&quot; /&gt;"/>
</p:tagLst>
</file>

<file path=ppt/tags/tag18.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12/100 [12]&quot; Source=&quot;Harvey 100&quot; /&gt;"/>
</p:tagLst>
</file>

<file path=ppt/tags/tag19.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13/100 [13]&quot; Source=&quot;Harvey 100&quot; /&gt;"/>
</p:tagLst>
</file>

<file path=ppt/tags/tag2.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2915f3e2-8299-477b-bc6f-b8374767579c&quot; /&gt;"/>
  <p:tag name="SP_POWERSHAPE" val="&lt;PowerShapeTag ClassVersion=&quot;0&quot; GUID=&quot;482b1744-6a2c-4e40-b634-2f3943210f4d&quot; IsConsolidated=&quot;False&quot; IsTopLevel=&quot;True&quot; Source=&quot;Group 4&quot; Layer=&quot;Group 4&quot; /&gt;"/>
</p:tagLst>
</file>

<file path=ppt/tags/tag20.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14/100 [14]&quot; Source=&quot;Harvey 100&quot; /&gt;"/>
</p:tagLst>
</file>

<file path=ppt/tags/tag21.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15/100 [15]&quot; Source=&quot;Harvey 100&quot; /&gt;"/>
</p:tagLst>
</file>

<file path=ppt/tags/tag22.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16/100 [16]&quot; Source=&quot;Harvey 100&quot; /&gt;"/>
</p:tagLst>
</file>

<file path=ppt/tags/tag23.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17/100 [17]&quot; Source=&quot;Harvey 100&quot; /&gt;"/>
</p:tagLst>
</file>

<file path=ppt/tags/tag24.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18/100 [18]&quot; Source=&quot;Harvey 100&quot; /&gt;"/>
</p:tagLst>
</file>

<file path=ppt/tags/tag25.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19/100 [19]&quot; Source=&quot;Harvey 100&quot; /&gt;"/>
</p:tagLst>
</file>

<file path=ppt/tags/tag26.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20/100 [20]&quot; Source=&quot;Harvey 100&quot; /&gt;"/>
</p:tagLst>
</file>

<file path=ppt/tags/tag27.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21/100 [21]&quot; Source=&quot;Harvey 100&quot; /&gt;"/>
</p:tagLst>
</file>

<file path=ppt/tags/tag28.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22/100 [22]&quot; Source=&quot;Harvey 100&quot; /&gt;"/>
</p:tagLst>
</file>

<file path=ppt/tags/tag29.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23/100 [23]&quot; Source=&quot;Harvey 100&quot; /&gt;"/>
</p:tagLst>
</file>

<file path=ppt/tags/tag3.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1f6e42f0-6172-48f1-b7b3-938d21934801&quot; /&gt;"/>
  <p:tag name="SP_POWERSHAPE" val="&lt;PowerShapeTag ClassVersion=&quot;0&quot; GUID=&quot;d49074d4-1016-448b-856a-9ab9e2544118&quot; IsConsolidated=&quot;False&quot; IsTopLevel=&quot;True&quot; Source=&quot;Group 5&quot; Layer=&quot;Group 5&quot; /&gt;"/>
</p:tagLst>
</file>

<file path=ppt/tags/tag30.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24/100 [24]&quot; Source=&quot;Harvey 100&quot; /&gt;"/>
</p:tagLst>
</file>

<file path=ppt/tags/tag31.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25/100 [25]&quot; Source=&quot;Harvey 100&quot; /&gt;"/>
</p:tagLst>
</file>

<file path=ppt/tags/tag32.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26/100 [26]&quot; Source=&quot;Harvey 100&quot; /&gt;"/>
</p:tagLst>
</file>

<file path=ppt/tags/tag33.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27/100 [27]&quot; Source=&quot;Harvey 100&quot; /&gt;"/>
</p:tagLst>
</file>

<file path=ppt/tags/tag34.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28/100 [28]&quot; Source=&quot;Harvey 100&quot; /&gt;"/>
</p:tagLst>
</file>

<file path=ppt/tags/tag35.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29/100 [29]&quot; Source=&quot;Harvey 100&quot; /&gt;"/>
</p:tagLst>
</file>

<file path=ppt/tags/tag36.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30/100 [30]&quot; Source=&quot;Harvey 100&quot; /&gt;"/>
</p:tagLst>
</file>

<file path=ppt/tags/tag37.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31/100 [31]&quot; Source=&quot;Harvey 100&quot; /&gt;"/>
</p:tagLst>
</file>

<file path=ppt/tags/tag38.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32/100 [32]&quot; Source=&quot;Harvey 100&quot; /&gt;"/>
</p:tagLst>
</file>

<file path=ppt/tags/tag39.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33/100 [33]&quot; Source=&quot;Harvey 100&quot; /&gt;"/>
</p:tagLst>
</file>

<file path=ppt/tags/tag4.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3ac6243e-138b-4d24-9233-68986636b925&quot; /&gt;"/>
  <p:tag name="SP_POWERSHAPE" val="&lt;PowerShapeTag ClassVersion=&quot;0&quot; GUID=&quot;b4a0a1cc-0b52-49b0-80fe-c3d6b9aabd20&quot; IsConsolidated=&quot;False&quot; IsTopLevel=&quot;True&quot; Source=&quot;Harvey 8&quot; Layer=&quot;Harvey 8&quot; /&gt;"/>
</p:tagLst>
</file>

<file path=ppt/tags/tag40.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34/100 [34]&quot; Source=&quot;Harvey 100&quot; /&gt;"/>
</p:tagLst>
</file>

<file path=ppt/tags/tag41.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35/100 [35]&quot; Source=&quot;Harvey 100&quot; /&gt;"/>
</p:tagLst>
</file>

<file path=ppt/tags/tag42.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36/100 [36]&quot; Source=&quot;Harvey 100&quot; /&gt;"/>
</p:tagLst>
</file>

<file path=ppt/tags/tag43.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37/100 [37]&quot; Source=&quot;Harvey 100&quot; /&gt;"/>
</p:tagLst>
</file>

<file path=ppt/tags/tag44.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38/100 [38]&quot; Source=&quot;Harvey 100&quot; /&gt;"/>
</p:tagLst>
</file>

<file path=ppt/tags/tag45.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39/100 [39]&quot; Source=&quot;Harvey 100&quot; /&gt;"/>
</p:tagLst>
</file>

<file path=ppt/tags/tag46.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40/100 [40]&quot; Source=&quot;Harvey 100&quot; /&gt;"/>
</p:tagLst>
</file>

<file path=ppt/tags/tag47.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41/100 [41]&quot; Source=&quot;Harvey 100&quot; /&gt;"/>
</p:tagLst>
</file>

<file path=ppt/tags/tag48.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42/100 [42]&quot; Source=&quot;Harvey 100&quot; /&gt;"/>
</p:tagLst>
</file>

<file path=ppt/tags/tag49.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43/100 [43]&quot; Source=&quot;Harvey 100&quot; /&gt;"/>
</p:tagLst>
</file>

<file path=ppt/tags/tag5.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d5f66dcd-7c8d-4661-849b-23a9587c15e3&quot; /&gt;"/>
  <p:tag name="SP_POWERSHAPE" val="&lt;PowerShapeTag ClassVersion=&quot;0&quot; GUID=&quot;81f1f80b-b882-418d-8bbb-9c38d8d27274&quot; IsConsolidated=&quot;False&quot; IsTopLevel=&quot;True&quot; Layer=&quot;Harvey 100&quot; Source=&quot;Harvey 100&quot; /&gt;"/>
</p:tagLst>
</file>

<file path=ppt/tags/tag50.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44/100 [44]&quot; Source=&quot;Harvey 100&quot; /&gt;"/>
</p:tagLst>
</file>

<file path=ppt/tags/tag51.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45/100 [45]&quot; Source=&quot;Harvey 100&quot; /&gt;"/>
</p:tagLst>
</file>

<file path=ppt/tags/tag52.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46/100 [46]&quot; Source=&quot;Harvey 100&quot; /&gt;"/>
</p:tagLst>
</file>

<file path=ppt/tags/tag53.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47/100 [47]&quot; Source=&quot;Harvey 100&quot; /&gt;"/>
</p:tagLst>
</file>

<file path=ppt/tags/tag54.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48/100 [48]&quot; Source=&quot;Harvey 100&quot; /&gt;"/>
</p:tagLst>
</file>

<file path=ppt/tags/tag55.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49/100 [49]&quot; Source=&quot;Harvey 100&quot; /&gt;"/>
</p:tagLst>
</file>

<file path=ppt/tags/tag56.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50/100 [50]&quot; Source=&quot;Harvey 100&quot; /&gt;"/>
</p:tagLst>
</file>

<file path=ppt/tags/tag57.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51/100 [51]&quot; Source=&quot;Harvey 100&quot; /&gt;"/>
</p:tagLst>
</file>

<file path=ppt/tags/tag58.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52/100 [52]&quot; Source=&quot;Harvey 100&quot; /&gt;"/>
</p:tagLst>
</file>

<file path=ppt/tags/tag59.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53/100 [53]&quot; Source=&quot;Harvey 100&quot; /&gt;"/>
</p:tagLst>
</file>

<file path=ppt/tags/tag6.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0/100 [0]&quot; Source=&quot;Harvey 100&quot; /&gt;"/>
</p:tagLst>
</file>

<file path=ppt/tags/tag60.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54/100 [54]&quot; Source=&quot;Harvey 100&quot; /&gt;"/>
</p:tagLst>
</file>

<file path=ppt/tags/tag61.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55/100 [55]&quot; Source=&quot;Harvey 100&quot; /&gt;"/>
</p:tagLst>
</file>

<file path=ppt/tags/tag62.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56/100 [56]&quot; Source=&quot;Harvey 100&quot; /&gt;"/>
</p:tagLst>
</file>

<file path=ppt/tags/tag63.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57/100 [57]&quot; Source=&quot;Harvey 100&quot; /&gt;"/>
</p:tagLst>
</file>

<file path=ppt/tags/tag64.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58/100 [58]&quot; Source=&quot;Harvey 100&quot; /&gt;"/>
</p:tagLst>
</file>

<file path=ppt/tags/tag65.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59/100 [59]&quot; Source=&quot;Harvey 100&quot; /&gt;"/>
</p:tagLst>
</file>

<file path=ppt/tags/tag66.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60/100 [60]&quot; Source=&quot;Harvey 100&quot; /&gt;"/>
</p:tagLst>
</file>

<file path=ppt/tags/tag67.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61/100 [61]&quot; Source=&quot;Harvey 100&quot; /&gt;"/>
</p:tagLst>
</file>

<file path=ppt/tags/tag68.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62/100 [62]&quot; Source=&quot;Harvey 100&quot; /&gt;"/>
</p:tagLst>
</file>

<file path=ppt/tags/tag69.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63/100 [63]&quot; Source=&quot;Harvey 100&quot; /&gt;"/>
</p:tagLst>
</file>

<file path=ppt/tags/tag7.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1/100 [1]&quot; Source=&quot;Harvey 100&quot; /&gt;"/>
</p:tagLst>
</file>

<file path=ppt/tags/tag70.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64/100 [64]&quot; Source=&quot;Harvey 100&quot; /&gt;"/>
</p:tagLst>
</file>

<file path=ppt/tags/tag71.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65/100 [65]&quot; Source=&quot;Harvey 100&quot; /&gt;"/>
</p:tagLst>
</file>

<file path=ppt/tags/tag72.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66/100 [66]&quot; Source=&quot;Harvey 100&quot; /&gt;"/>
</p:tagLst>
</file>

<file path=ppt/tags/tag73.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67/100 [67]&quot; Source=&quot;Harvey 100&quot; /&gt;"/>
</p:tagLst>
</file>

<file path=ppt/tags/tag74.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68/100 [68]&quot; Source=&quot;Harvey 100&quot; /&gt;"/>
</p:tagLst>
</file>

<file path=ppt/tags/tag75.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69/100 [69]&quot; Source=&quot;Harvey 100&quot; /&gt;"/>
</p:tagLst>
</file>

<file path=ppt/tags/tag76.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70/100 [70]&quot; Source=&quot;Harvey 100&quot; /&gt;"/>
</p:tagLst>
</file>

<file path=ppt/tags/tag77.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71/100 [71]&quot; Source=&quot;Harvey 100&quot; /&gt;"/>
</p:tagLst>
</file>

<file path=ppt/tags/tag78.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72/100 [72]&quot; Source=&quot;Harvey 100&quot; /&gt;"/>
</p:tagLst>
</file>

<file path=ppt/tags/tag79.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73/100 [73]&quot; Source=&quot;Harvey 100&quot; /&gt;"/>
</p:tagLst>
</file>

<file path=ppt/tags/tag8.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2/100 [2]&quot; Source=&quot;Harvey 100&quot; /&gt;"/>
</p:tagLst>
</file>

<file path=ppt/tags/tag80.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74/100 [74]&quot; Source=&quot;Harvey 100&quot; /&gt;"/>
</p:tagLst>
</file>

<file path=ppt/tags/tag81.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75/100 [75]&quot; Source=&quot;Harvey 100&quot; /&gt;"/>
</p:tagLst>
</file>

<file path=ppt/tags/tag82.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76/100 [76]&quot; Source=&quot;Harvey 100&quot; /&gt;"/>
</p:tagLst>
</file>

<file path=ppt/tags/tag83.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77/100 [77]&quot; Source=&quot;Harvey 100&quot; /&gt;"/>
</p:tagLst>
</file>

<file path=ppt/tags/tag84.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78/100 [78]&quot; Source=&quot;Harvey 100&quot; /&gt;"/>
</p:tagLst>
</file>

<file path=ppt/tags/tag85.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79/100 [79]&quot; Source=&quot;Harvey 100&quot; /&gt;"/>
</p:tagLst>
</file>

<file path=ppt/tags/tag86.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80/100 [80]&quot; Source=&quot;Harvey 100&quot; /&gt;"/>
</p:tagLst>
</file>

<file path=ppt/tags/tag87.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81/100 [81]&quot; Source=&quot;Harvey 100&quot; /&gt;"/>
</p:tagLst>
</file>

<file path=ppt/tags/tag88.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82/100 [82]&quot; Source=&quot;Harvey 100&quot; /&gt;"/>
</p:tagLst>
</file>

<file path=ppt/tags/tag89.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83/100 [83]&quot; Source=&quot;Harvey 100&quot; /&gt;"/>
</p:tagLst>
</file>

<file path=ppt/tags/tag9.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3/100 [3]&quot; Source=&quot;Harvey 100&quot; /&gt;"/>
</p:tagLst>
</file>

<file path=ppt/tags/tag90.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84/100 [84]&quot; Source=&quot;Harvey 100&quot; /&gt;"/>
</p:tagLst>
</file>

<file path=ppt/tags/tag91.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85/100 [85]&quot; Source=&quot;Harvey 100&quot; /&gt;"/>
</p:tagLst>
</file>

<file path=ppt/tags/tag92.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86/100 [86]&quot; Source=&quot;Harvey 100&quot; /&gt;"/>
</p:tagLst>
</file>

<file path=ppt/tags/tag93.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87/100 [87]&quot; Source=&quot;Harvey 100&quot; /&gt;"/>
</p:tagLst>
</file>

<file path=ppt/tags/tag94.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88/100 [88]&quot; Source=&quot;Harvey 100&quot; /&gt;"/>
</p:tagLst>
</file>

<file path=ppt/tags/tag95.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89/100 [89]&quot; Source=&quot;Harvey 100&quot; /&gt;"/>
</p:tagLst>
</file>

<file path=ppt/tags/tag96.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90/100 [90]&quot; Source=&quot;Harvey 100&quot; /&gt;"/>
</p:tagLst>
</file>

<file path=ppt/tags/tag97.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91/100 [91]&quot; Source=&quot;Harvey 100&quot; /&gt;"/>
</p:tagLst>
</file>

<file path=ppt/tags/tag98.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92/100 [92]&quot; Source=&quot;Harvey 100&quot; /&gt;"/>
</p:tagLst>
</file>

<file path=ppt/tags/tag99.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93/100 [93]&quot; Source=&quot;Harvey 100&quot; /&gt;"/>
</p:tagLst>
</file>

<file path=ppt/theme/theme1.xml><?xml version="1.0" encoding="utf-8"?>
<a:theme xmlns:a="http://schemas.openxmlformats.org/drawingml/2006/main" name="SAP Template 2025">
  <a:themeElements>
    <a:clrScheme name="SAP Colors 2023">
      <a:dk1>
        <a:srgbClr val="000000"/>
      </a:dk1>
      <a:lt1>
        <a:srgbClr val="FFFFFF"/>
      </a:lt1>
      <a:dk2>
        <a:srgbClr val="1B90FF"/>
      </a:dk2>
      <a:lt2>
        <a:srgbClr val="89D1FF"/>
      </a:lt2>
      <a:accent1>
        <a:srgbClr val="E76500"/>
      </a:accent1>
      <a:accent2>
        <a:srgbClr val="049F9A"/>
      </a:accent2>
      <a:accent3>
        <a:srgbClr val="36A41D"/>
      </a:accent3>
      <a:accent4>
        <a:srgbClr val="FA4F96"/>
      </a:accent4>
      <a:accent5>
        <a:srgbClr val="F31DED"/>
      </a:accent5>
      <a:accent6>
        <a:srgbClr val="7858FF"/>
      </a:accent6>
      <a:hlink>
        <a:srgbClr val="0070F2"/>
      </a:hlink>
      <a:folHlink>
        <a:srgbClr val="0070F2"/>
      </a:folHlink>
    </a:clrScheme>
    <a:fontScheme name="SAP 2023">
      <a:majorFont>
        <a:latin typeface="72 Brand Medium"/>
        <a:ea typeface=""/>
        <a:cs typeface=""/>
      </a:majorFont>
      <a:minorFont>
        <a:latin typeface="72 Brand"/>
        <a:ea typeface=""/>
        <a:cs typeface=""/>
      </a:minorFont>
    </a:fontScheme>
    <a:fmtScheme name="Median">
      <a:fillStyleLst>
        <a:solidFill>
          <a:schemeClr val="phClr"/>
        </a:solidFill>
        <a:solidFill>
          <a:schemeClr val="phClr">
            <a:tint val="50000"/>
          </a:schemeClr>
        </a:solidFill>
        <a:solidFill>
          <a:schemeClr val="phClr"/>
        </a:soli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outerShdw blurRad="38100" dist="30000" dir="5400000" rotWithShape="0">
              <a:srgbClr val="000000">
                <a:alpha val="45000"/>
              </a:srgbClr>
            </a:outerShdw>
          </a:effectLst>
        </a:effectStyle>
        <a:effectStyle>
          <a:effectLst>
            <a:outerShdw blurRad="38100" dist="30000" dir="5400000" rotWithShape="0">
              <a:srgbClr val="000000">
                <a:alpha val="45000"/>
              </a:srgbClr>
            </a:outerShdw>
          </a:effectLst>
        </a:effectStyle>
        <a:effectStyle>
          <a:effectLst>
            <a:outerShdw blurRad="38100" dist="25400" dir="5400000" rotWithShape="0">
              <a:srgbClr val="000000">
                <a:alpha val="35000"/>
              </a:srgbClr>
            </a:outerShdw>
          </a:effectLst>
          <a:scene3d>
            <a:camera prst="isometricTopDown" fov="0">
              <a:rot lat="0" lon="0" rev="0"/>
            </a:camera>
            <a:lightRig rig="balanced" dir="t">
              <a:rot lat="0" lon="0" rev="13800000"/>
            </a:lightRig>
          </a:scene3d>
          <a:sp3d extrusionH="12700" prstMaterial="plastic">
            <a:bevelT w="38100" h="25400" prst="softRound"/>
            <a:contourClr>
              <a:schemeClr val="ph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gray">
        <a:noFill/>
        <a:ln w="25400" algn="ctr">
          <a:solidFill>
            <a:schemeClr val="tx1"/>
          </a:solidFill>
          <a:miter lim="800000"/>
          <a:headEnd/>
          <a:tailEnd/>
        </a:ln>
      </a:spPr>
      <a:bodyPr lIns="90000" tIns="72000" rIns="90000" bIns="72000" rtlCol="0" anchor="ctr"/>
      <a:lstStyle>
        <a:defPPr marR="0" algn="ctr" defTabSz="914400" eaLnBrk="1" fontAlgn="base" latinLnBrk="0" hangingPunct="1">
          <a:lnSpc>
            <a:spcPct val="100000"/>
          </a:lnSpc>
          <a:spcBef>
            <a:spcPct val="50000"/>
          </a:spcBef>
          <a:spcAft>
            <a:spcPct val="0"/>
          </a:spcAft>
          <a:buClr>
            <a:srgbClr val="F0AB00"/>
          </a:buClr>
          <a:buSzPct val="80000"/>
          <a:tabLst/>
          <a:defRPr kumimoji="0" sz="1800" b="0" i="0" u="none" strike="noStrike" kern="0" cap="none" spc="0" normalizeH="0" baseline="0" noProof="0" dirty="0" smtClean="0">
            <a:ln>
              <a:noFill/>
            </a:ln>
            <a:effectLst/>
            <a:uLnTx/>
            <a:uFillTx/>
            <a:latin typeface="+mn-lt"/>
            <a:ea typeface="72 Brand" pitchFamily="34" charset="-128"/>
            <a:cs typeface="72 Brand" pitchFamily="34" charset="-128"/>
          </a:defRPr>
        </a:defPPr>
      </a:lstStyle>
    </a:spDef>
    <a:lnDef>
      <a:spPr>
        <a:ln w="25400">
          <a:solidFill>
            <a:schemeClr val="tx1"/>
          </a:solidFill>
          <a:headEnd type="none" w="med" len="med"/>
          <a:tailEnd type="none" w="med" len="med"/>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spAutoFit/>
      </a:bodyPr>
      <a:lstStyle>
        <a:defPPr algn="l" fontAlgn="base">
          <a:spcBef>
            <a:spcPct val="50000"/>
          </a:spcBef>
          <a:spcAft>
            <a:spcPct val="0"/>
          </a:spcAft>
          <a:buClr>
            <a:schemeClr val="tx1"/>
          </a:buClr>
          <a:buSzPct val="100000"/>
          <a:defRPr sz="1800" kern="0" dirty="0" err="1" smtClean="0">
            <a:latin typeface="72 Brand" panose="020B0504030603020204" pitchFamily="34" charset="0"/>
            <a:ea typeface="72 Brand" pitchFamily="34" charset="-128"/>
            <a:cs typeface="72 Brand" pitchFamily="34" charset="-128"/>
          </a:defRPr>
        </a:defPPr>
      </a:lstStyle>
    </a:txDef>
  </a:objectDefaults>
  <a:extraClrSchemeLst/>
  <a:custClrLst>
    <a:custClr name="Blue 2">
      <a:srgbClr val="D1EFFF"/>
    </a:custClr>
    <a:custClr name="Blue 4">
      <a:srgbClr val="89D1FF"/>
    </a:custClr>
    <a:custClr name="Blue 6">
      <a:srgbClr val="1B90FF"/>
    </a:custClr>
    <a:custClr name="Blue 7">
      <a:srgbClr val="0070F2"/>
    </a:custClr>
    <a:custClr name="Blue 10">
      <a:srgbClr val="002A86"/>
    </a:custClr>
    <a:custClr name="Blue 11">
      <a:srgbClr val="00144A"/>
    </a:custClr>
    <a:custClr name="Mango 2">
      <a:srgbClr val="FFF3B8"/>
    </a:custClr>
    <a:custClr name="Mango 4">
      <a:srgbClr val="FFC933"/>
    </a:custClr>
    <a:custClr name="Mango 6">
      <a:srgbClr val="E76500"/>
    </a:custClr>
    <a:custClr name="Mango 7">
      <a:srgbClr val="C35500"/>
    </a:custClr>
    <a:custClr name="Mango 10">
      <a:srgbClr val="6D1900"/>
    </a:custClr>
    <a:custClr name="Mango 11">
      <a:srgbClr val="450B00"/>
    </a:custClr>
    <a:custClr name="Teal 2">
      <a:srgbClr val="C2FCEE"/>
    </a:custClr>
    <a:custClr name="Teal 4">
      <a:srgbClr val="2CE0BF"/>
    </a:custClr>
    <a:custClr name="Teal 6">
      <a:srgbClr val="049F9A"/>
    </a:custClr>
    <a:custClr name="Teal 7">
      <a:srgbClr val="07838F"/>
    </a:custClr>
    <a:custClr name="Teal 10">
      <a:srgbClr val="02414C"/>
    </a:custClr>
    <a:custClr name="Teal 11">
      <a:srgbClr val="012931"/>
    </a:custClr>
    <a:custClr name="Green 2">
      <a:srgbClr val="EBF5CB"/>
    </a:custClr>
    <a:custClr name="Green 4">
      <a:srgbClr val="97DD40"/>
    </a:custClr>
    <a:custClr name="Green 6">
      <a:srgbClr val="36A41D"/>
    </a:custClr>
    <a:custClr name="Green 7">
      <a:srgbClr val="188918"/>
    </a:custClr>
    <a:custClr name="Green 10">
      <a:srgbClr val="164323"/>
    </a:custClr>
    <a:custClr name="Green 11">
      <a:srgbClr val="0E2B16"/>
    </a:custClr>
    <a:custClr name="Red 2">
      <a:srgbClr val="FFD5EA"/>
    </a:custClr>
    <a:custClr name="Red 4">
      <a:srgbClr val="FF8CB2"/>
    </a:custClr>
    <a:custClr name="Red 6">
      <a:srgbClr val="EE3939"/>
    </a:custClr>
    <a:custClr name="Red 7">
      <a:srgbClr val="D20A0A"/>
    </a:custClr>
    <a:custClr name="Red 10">
      <a:srgbClr val="5A0404"/>
    </a:custClr>
    <a:custClr name="Red 11">
      <a:srgbClr val="350000"/>
    </a:custClr>
    <a:custClr name="Raspberry 2">
      <a:srgbClr val="FFDCE8"/>
    </a:custClr>
    <a:custClr name="Raspberry 4">
      <a:srgbClr val="FEADC8"/>
    </a:custClr>
    <a:custClr name="Raspberry 6">
      <a:srgbClr val="FA4F96"/>
    </a:custClr>
    <a:custClr name="Raspberry 7">
      <a:srgbClr val="DF1278"/>
    </a:custClr>
    <a:custClr name="Raspberry 10">
      <a:srgbClr val="71014B"/>
    </a:custClr>
    <a:custClr name="Raspberry 11">
      <a:srgbClr val="510136"/>
    </a:custClr>
    <a:custClr name="Pink 2">
      <a:srgbClr val="FFDCF3"/>
    </a:custClr>
    <a:custClr name="Pink 4">
      <a:srgbClr val="FF8AF0"/>
    </a:custClr>
    <a:custClr name="Pink 6">
      <a:srgbClr val="F31DED"/>
    </a:custClr>
    <a:custClr name="Pink 7">
      <a:srgbClr val="CC00DC"/>
    </a:custClr>
    <a:custClr name="Pink 10">
      <a:srgbClr val="510080"/>
    </a:custClr>
    <a:custClr name="Pink 11">
      <a:srgbClr val="28004A"/>
    </a:custClr>
    <a:custClr name="Indigo 2">
      <a:srgbClr val="E2D8FF"/>
    </a:custClr>
    <a:custClr name="Indigo 4">
      <a:srgbClr val="B894FF"/>
    </a:custClr>
    <a:custClr name="Indigo 6">
      <a:srgbClr val="7858FF"/>
    </a:custClr>
    <a:custClr name="Indigo 7">
      <a:srgbClr val="5D36FF"/>
    </a:custClr>
    <a:custClr name="Indigo 10">
      <a:srgbClr val="1C0C6E"/>
    </a:custClr>
    <a:custClr name="Indigo 11">
      <a:srgbClr val="0E0637"/>
    </a:custClr>
  </a:custClrLst>
  <a:extLst>
    <a:ext uri="{05A4C25C-085E-4340-85A3-A5531E510DB2}">
      <thm15:themeFamily xmlns:thm15="http://schemas.microsoft.com/office/thememl/2012/main" name="SAP_BusinessNetwork_2025" id="{24B351D2-CB11-F341-8FE5-C3CB3C789ED9}" vid="{93A20017-DADC-D142-AA24-1BA05013C7C0}"/>
    </a:ext>
  </a:extLst>
</a:theme>
</file>

<file path=ppt/theme/theme2.xml><?xml version="1.0" encoding="utf-8"?>
<a:theme xmlns:a="http://schemas.openxmlformats.org/drawingml/2006/main" name="Office Theme">
  <a:themeElements>
    <a:clrScheme name="SAP_Colors2011_1.1">
      <a:dk1>
        <a:srgbClr val="000000"/>
      </a:dk1>
      <a:lt1>
        <a:srgbClr val="FFFFFF"/>
      </a:lt1>
      <a:dk2>
        <a:srgbClr val="0076CB"/>
      </a:dk2>
      <a:lt2>
        <a:srgbClr val="CCCCCC"/>
      </a:lt2>
      <a:accent1>
        <a:srgbClr val="F0AB00"/>
      </a:accent1>
      <a:accent2>
        <a:srgbClr val="666666"/>
      </a:accent2>
      <a:accent3>
        <a:srgbClr val="0076CB"/>
      </a:accent3>
      <a:accent4>
        <a:srgbClr val="4FB81C"/>
      </a:accent4>
      <a:accent5>
        <a:srgbClr val="E35500"/>
      </a:accent5>
      <a:accent6>
        <a:srgbClr val="760A85"/>
      </a:accent6>
      <a:hlink>
        <a:srgbClr val="666666"/>
      </a:hlink>
      <a:folHlink>
        <a:srgbClr val="CCCCCC"/>
      </a:folHlink>
    </a:clrScheme>
    <a:fontScheme name="SAP_Fonts2011">
      <a:majorFont>
        <a:latin typeface="Arial"/>
        <a:ea typeface=""/>
        <a:cs typeface=""/>
      </a:majorFont>
      <a:minorFont>
        <a:latin typeface="Arial"/>
        <a:ea typeface=""/>
        <a:cs typeface=""/>
      </a:minorFont>
    </a:fontScheme>
    <a:fmtScheme name="Median">
      <a:fillStyleLst>
        <a:solidFill>
          <a:schemeClr val="phClr"/>
        </a:solidFill>
        <a:solidFill>
          <a:schemeClr val="phClr">
            <a:tint val="50000"/>
          </a:schemeClr>
        </a:solidFill>
        <a:solidFill>
          <a:schemeClr val="phClr"/>
        </a:soli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outerShdw blurRad="38100" dist="30000" dir="5400000" rotWithShape="0">
              <a:srgbClr val="000000">
                <a:alpha val="45000"/>
              </a:srgbClr>
            </a:outerShdw>
          </a:effectLst>
        </a:effectStyle>
        <a:effectStyle>
          <a:effectLst>
            <a:outerShdw blurRad="38100" dist="30000" dir="5400000" rotWithShape="0">
              <a:srgbClr val="000000">
                <a:alpha val="45000"/>
              </a:srgbClr>
            </a:outerShdw>
          </a:effectLst>
        </a:effectStyle>
        <a:effectStyle>
          <a:effectLst>
            <a:outerShdw blurRad="38100" dist="25400" dir="5400000" rotWithShape="0">
              <a:srgbClr val="000000">
                <a:alpha val="35000"/>
              </a:srgbClr>
            </a:outerShdw>
          </a:effectLst>
          <a:scene3d>
            <a:camera prst="isometricTopDown" fov="0">
              <a:rot lat="0" lon="0" rev="0"/>
            </a:camera>
            <a:lightRig rig="balanced" dir="t">
              <a:rot lat="0" lon="0" rev="13800000"/>
            </a:lightRig>
          </a:scene3d>
          <a:sp3d extrusionH="12700" prstMaterial="plastic">
            <a:bevelT w="38100" h="25400" prst="softRound"/>
            <a:contourClr>
              <a:schemeClr val="ph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custClrLst>
    <a:custClr name="Blue 2">
      <a:srgbClr val="D1EFFF"/>
    </a:custClr>
  </a:custClrLst>
</a:theme>
</file>

<file path=ppt/theme/theme3.xml><?xml version="1.0" encoding="utf-8"?>
<a:theme xmlns:a="http://schemas.openxmlformats.org/drawingml/2006/main" name="Office Theme">
  <a:themeElements>
    <a:clrScheme name="SAP_Colors2011">
      <a:dk1>
        <a:srgbClr val="000000"/>
      </a:dk1>
      <a:lt1>
        <a:srgbClr val="FFFFFF"/>
      </a:lt1>
      <a:dk2>
        <a:srgbClr val="00AFE3"/>
      </a:dk2>
      <a:lt2>
        <a:srgbClr val="CCCCCC"/>
      </a:lt2>
      <a:accent1>
        <a:srgbClr val="FDB913"/>
      </a:accent1>
      <a:accent2>
        <a:srgbClr val="626366"/>
      </a:accent2>
      <a:accent3>
        <a:srgbClr val="0082C9"/>
      </a:accent3>
      <a:accent4>
        <a:srgbClr val="4BBE44"/>
      </a:accent4>
      <a:accent5>
        <a:srgbClr val="B1D249"/>
      </a:accent5>
      <a:accent6>
        <a:srgbClr val="80298F"/>
      </a:accent6>
      <a:hlink>
        <a:srgbClr val="04357B"/>
      </a:hlink>
      <a:folHlink>
        <a:srgbClr val="999999"/>
      </a:folHlink>
    </a:clrScheme>
    <a:fontScheme name="SAP_Fonts2011">
      <a:majorFont>
        <a:latin typeface="Arial"/>
        <a:ea typeface=""/>
        <a:cs typeface=""/>
      </a:majorFont>
      <a:minorFont>
        <a:latin typeface="Arial"/>
        <a:ea typeface=""/>
        <a:cs typeface=""/>
      </a:minorFont>
    </a:fontScheme>
    <a:fmtScheme name="Median">
      <a:fillStyleLst>
        <a:solidFill>
          <a:schemeClr val="phClr"/>
        </a:solidFill>
        <a:solidFill>
          <a:schemeClr val="phClr">
            <a:tint val="50000"/>
          </a:schemeClr>
        </a:solidFill>
        <a:solidFill>
          <a:schemeClr val="phClr"/>
        </a:soli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outerShdw blurRad="38100" dist="30000" dir="5400000" rotWithShape="0">
              <a:srgbClr val="000000">
                <a:alpha val="45000"/>
              </a:srgbClr>
            </a:outerShdw>
          </a:effectLst>
        </a:effectStyle>
        <a:effectStyle>
          <a:effectLst>
            <a:outerShdw blurRad="38100" dist="30000" dir="5400000" rotWithShape="0">
              <a:srgbClr val="000000">
                <a:alpha val="45000"/>
              </a:srgbClr>
            </a:outerShdw>
          </a:effectLst>
        </a:effectStyle>
        <a:effectStyle>
          <a:effectLst>
            <a:outerShdw blurRad="38100" dist="25400" dir="5400000" rotWithShape="0">
              <a:srgbClr val="000000">
                <a:alpha val="35000"/>
              </a:srgbClr>
            </a:outerShdw>
          </a:effectLst>
          <a:scene3d>
            <a:camera prst="isometricTopDown" fov="0">
              <a:rot lat="0" lon="0" rev="0"/>
            </a:camera>
            <a:lightRig rig="balanced" dir="t">
              <a:rot lat="0" lon="0" rev="13800000"/>
            </a:lightRig>
          </a:scene3d>
          <a:sp3d extrusionH="12700" prstMaterial="plastic">
            <a:bevelT w="38100" h="25400" prst="softRound"/>
            <a:contourClr>
              <a:schemeClr val="ph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custClrLst>
    <a:custClr name="Blue 2">
      <a:srgbClr val="D1EFFF"/>
    </a:custClr>
  </a:custClrLst>
</a:theme>
</file>

<file path=ppt/webextensions/_rels/taskpanes.xml.rels><?xml version="1.0" encoding="UTF-8" standalone="yes"?>
<Relationships xmlns="http://schemas.openxmlformats.org/package/2006/relationships"><Relationship Id="rId2" Type="http://schemas.microsoft.com/office/2011/relationships/webextension" Target="webextension2.xml"/><Relationship Id="rId1" Type="http://schemas.microsoft.com/office/2011/relationships/webextension" Target="webextension1.xml"/></Relationships>
</file>

<file path=ppt/webextensions/taskpanes.xml><?xml version="1.0" encoding="utf-8"?>
<wetp:taskpanes xmlns:wetp="http://schemas.microsoft.com/office/webextensions/taskpanes/2010/11">
  <wetp:taskpane dockstate="right" visibility="0" width="350" row="0">
    <wetp:webextensionref xmlns:r="http://schemas.openxmlformats.org/officeDocument/2006/relationships" r:id="rId1"/>
  </wetp:taskpane>
  <wetp:taskpane dockstate="right" visibility="0" width="350" row="0">
    <wetp:webextensionref xmlns:r="http://schemas.openxmlformats.org/officeDocument/2006/relationships" r:id="rId2"/>
  </wetp:taskpane>
</wetp:taskpanes>
</file>

<file path=ppt/webextensions/webextension1.xml><?xml version="1.0" encoding="utf-8"?>
<we:webextension xmlns:we="http://schemas.microsoft.com/office/webextensions/webextension/2010/11" id="{D0FCFAFA-D3D3-1441-8101-DA629D03A5D9}">
  <we:reference id="b0692d11-e342-a550-cfba-e8c57e47b8f1" version="1.0.0.8" store="EXCatalog" storeType="EXCatalog"/>
  <we:alternateReferences/>
  <we:properties/>
  <we:bindings/>
  <we:snapshot xmlns:r="http://schemas.openxmlformats.org/officeDocument/2006/relationships"/>
</we:webextension>
</file>

<file path=ppt/webextensions/webextension2.xml><?xml version="1.0" encoding="utf-8"?>
<we:webextension xmlns:we="http://schemas.microsoft.com/office/webextensions/webextension/2010/11" id="{E65AE667-A5F5-0F47-8627-5174A8B7EA47}">
  <we:reference id="b8d7a30b-109c-4c41-a1df-a6cb639730b5" version="2.0.0.5" store="EXCatalog" storeType="EXCatalog"/>
  <we:alternateReferences/>
  <we:properties/>
  <we:bindings/>
  <we:snapshot xmlns:r="http://schemas.openxmlformats.org/officeDocument/2006/relationships"/>
</we:webextension>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10.xml.rels><?xml version="1.0" encoding="UTF-8" standalone="yes"?>
<Relationships xmlns="http://schemas.openxmlformats.org/package/2006/relationships"><Relationship Id="rId1" Type="http://schemas.openxmlformats.org/officeDocument/2006/relationships/customXmlProps" Target="itemProps10.xml"/></Relationships>
</file>

<file path=customXml/_rels/item11.xml.rels><?xml version="1.0" encoding="UTF-8" standalone="yes"?>
<Relationships xmlns="http://schemas.openxmlformats.org/package/2006/relationships"><Relationship Id="rId1" Type="http://schemas.openxmlformats.org/officeDocument/2006/relationships/customXmlProps" Target="itemProps1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_rels/item5.xml.rels><?xml version="1.0" encoding="UTF-8" standalone="yes"?>
<Relationships xmlns="http://schemas.openxmlformats.org/package/2006/relationships"><Relationship Id="rId1" Type="http://schemas.openxmlformats.org/officeDocument/2006/relationships/customXmlProps" Target="itemProps5.xml"/></Relationships>
</file>

<file path=customXml/_rels/item6.xml.rels><?xml version="1.0" encoding="UTF-8" standalone="yes"?>
<Relationships xmlns="http://schemas.openxmlformats.org/package/2006/relationships"><Relationship Id="rId1" Type="http://schemas.openxmlformats.org/officeDocument/2006/relationships/customXmlProps" Target="itemProps6.xml"/></Relationships>
</file>

<file path=customXml/_rels/item7.xml.rels><?xml version="1.0" encoding="UTF-8" standalone="yes"?>
<Relationships xmlns="http://schemas.openxmlformats.org/package/2006/relationships"><Relationship Id="rId1" Type="http://schemas.openxmlformats.org/officeDocument/2006/relationships/customXmlProps" Target="itemProps7.xml"/></Relationships>
</file>

<file path=customXml/_rels/item8.xml.rels><?xml version="1.0" encoding="UTF-8" standalone="yes"?>
<Relationships xmlns="http://schemas.openxmlformats.org/package/2006/relationships"><Relationship Id="rId1" Type="http://schemas.openxmlformats.org/officeDocument/2006/relationships/customXmlProps" Target="itemProps8.xml"/></Relationships>
</file>

<file path=customXml/_rels/item9.xml.rels><?xml version="1.0" encoding="UTF-8" standalone="yes"?>
<Relationships xmlns="http://schemas.openxmlformats.org/package/2006/relationships"><Relationship Id="rId1" Type="http://schemas.openxmlformats.org/officeDocument/2006/relationships/customXmlProps" Target="itemProps9.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10.xml><?xml version="1.0" encoding="utf-8"?>
<TemplafySlideTemplateConfiguration><![CDATA[{"slideVersion":1,"isValidatorEnabled":false,"isLocked":false,"elementsMetadata":[{"elementConfiguration":{"binding":"{{Form.Email}}","disableUpdates":false,"type":"text"},"type":"shape"},{"elementConfiguration":{"binding":"{{Form.SpeakerName}}","disableUpdates":false,"type":"text"},"type":"shape"},{"elementConfiguration":{"image":"{{Form.SAPLogo.LogoWhite}}","disableUpdates":false,"type":"image"},"type":"shape"},{"elementConfiguration":{"image":"{{Form.SAPLogo.SubbrandWhite}}","visibility":"{{IfElse(Equals(Form.SAPLogo.HideSubBrandShape, \"Yes\"), VisibilityType.Hidden, VisibilityType.Visible)}}","disableUpdates":false,"type":"image"},"type":"shape"}],"slideId":"637879497279863482","enableDocumentContentUpdater":true,"version":"2.0"}]]></TemplafySlideTemplateConfiguration>
</file>

<file path=customXml/item11.xml><?xml version="1.0" encoding="utf-8"?>
<TemplafyFormConfiguration><![CDATA[{"formFields":[{"distinct":false,"hideIfNoUserInteractionRequired":false,"required":true,"autoSelectFirstOption":false,"shareValue":false,"type":"dropDown","dataSourceName":"PPTSubBrandLogos2023","dataSourceFieldName":"Name","name":"SAPLogo","label":"Select Template"},{"distinct":false,"hideIfNoUserInteractionRequired":false,"required":true,"autoSelectFirstOption":false,"shareValue":false,"type":"dropDown","dataSourceName":"Classification","dataSourceFieldName":"Name","name":"Classification","label":"Select Classification"},{"required":false,"shareValue":false,"type":"datePicker","name":"Date","label":"Date"},{"required":false,"placeholder":"","lines":1,"defaultValue":"{{StringJoin(\" \", UserProfile.FirstName,UserProfile.LastName)}}","helpTexts":{"prefix":"After your name, include your preferred pronouns (they/them, she/her, he/him)."},"shareValue":false,"type":"textBox","name":"SpeakerName","label":"Name and Pronouns"},{"required":false,"placeholder":"","lines":1,"defaultValue":"{{UserProfile.Email}}","shareValue":false,"type":"textBox","name":"Email","label":"Email"}],"formDataEntries":[{"name":"SAPLogo","value":"dZtsUWn0449k/3U62k6oDMAKTSZ7O/T8cTHDYnRch4I="},{"name":"Classification","value":"OmrOP8d402txjl1Zr787gUA6bTWeMdaxGEF9U5BKD64="},{"name":"Date","value":"VpFI1E0YQIUbeWJ2yP3+kQ=="},{"name":"SpeakerName","value":"YnPwfaWtJd9yqRikMcavEg=="},{"name":"Email","value":"v35+JSpO6F5yjM5PrFdVwQ=="}]}]]></TemplafyFormConfiguration>
</file>

<file path=customXml/item2.xml><?xml version="1.0" encoding="utf-8"?>
<ct:contentTypeSchema xmlns:ct="http://schemas.microsoft.com/office/2006/metadata/contentType" xmlns:ma="http://schemas.microsoft.com/office/2006/metadata/properties/metaAttributes" ct:_="" ma:_="" ma:contentTypeName="Document" ma:contentTypeID="0x010100DC07DBD021E5BC4A987B3D901B18124C" ma:contentTypeVersion="16" ma:contentTypeDescription="Create a new document." ma:contentTypeScope="" ma:versionID="d2f11d58921b1bc5eeaf2f2b91062578">
  <xsd:schema xmlns:xsd="http://www.w3.org/2001/XMLSchema" xmlns:xs="http://www.w3.org/2001/XMLSchema" xmlns:p="http://schemas.microsoft.com/office/2006/metadata/properties" xmlns:ns1="http://schemas.microsoft.com/sharepoint/v3" xmlns:ns2="c6daeb47-82ad-4290-94c4-53d30d6e8f02" xmlns:ns3="f7a8f5c5-24a5-44aa-abc1-4f1291a04ddb" targetNamespace="http://schemas.microsoft.com/office/2006/metadata/properties" ma:root="true" ma:fieldsID="1a6e6194f5a5fa51a2b5b965530abe21" ns1:_="" ns2:_="" ns3:_="">
    <xsd:import namespace="http://schemas.microsoft.com/sharepoint/v3"/>
    <xsd:import namespace="c6daeb47-82ad-4290-94c4-53d30d6e8f02"/>
    <xsd:import namespace="f7a8f5c5-24a5-44aa-abc1-4f1291a04ddb"/>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2:MediaServiceGenerationTime" minOccurs="0"/>
                <xsd:element ref="ns2:MediaServiceEventHashCode" minOccurs="0"/>
                <xsd:element ref="ns2:lcf76f155ced4ddcb4097134ff3c332f" minOccurs="0"/>
                <xsd:element ref="ns3:TaxCatchAll" minOccurs="0"/>
                <xsd:element ref="ns2:MediaServiceOCR" minOccurs="0"/>
                <xsd:element ref="ns3:SharedWithUsers" minOccurs="0"/>
                <xsd:element ref="ns3:SharedWithDetails" minOccurs="0"/>
                <xsd:element ref="ns2:MediaServiceDateTaken" minOccurs="0"/>
                <xsd:element ref="ns2:MediaLengthInSeconds" minOccurs="0"/>
                <xsd:element ref="ns2:MediaServiceSearchProperties" minOccurs="0"/>
                <xsd:element ref="ns1:_ip_UnifiedCompliancePolicyProperties" minOccurs="0"/>
                <xsd:element ref="ns1:_ip_UnifiedCompliancePolicyUIAc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2" nillable="true" ma:displayName="Unified Compliance Policy Properties" ma:hidden="true" ma:internalName="_ip_UnifiedCompliancePolicyProperties">
      <xsd:simpleType>
        <xsd:restriction base="dms:Note"/>
      </xsd:simpleType>
    </xsd:element>
    <xsd:element name="_ip_UnifiedCompliancePolicyUIAction" ma:index="23"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c6daeb47-82ad-4290-94c4-53d30d6e8f0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MediaServiceGenerationTime" ma:index="11" nillable="true" ma:displayName="MediaServiceGenerationTime" ma:hidden="true" ma:internalName="MediaServiceGenerationTime"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lcf76f155ced4ddcb4097134ff3c332f" ma:index="14" nillable="true" ma:taxonomy="true" ma:internalName="lcf76f155ced4ddcb4097134ff3c332f" ma:taxonomyFieldName="MediaServiceImageTags" ma:displayName="Image Tags" ma:readOnly="false" ma:fieldId="{5cf76f15-5ced-4ddc-b409-7134ff3c332f}" ma:taxonomyMulti="true" ma:sspId="46098258-6f05-45be-8f2e-ddc34926603d" ma:termSetId="09814cd3-568e-fe90-9814-8d621ff8fb84" ma:anchorId="fba54fb3-c3e1-fe81-a776-ca4b69148c4d" ma:open="true" ma:isKeyword="false">
      <xsd:complexType>
        <xsd:sequence>
          <xsd:element ref="pc:Terms" minOccurs="0" maxOccurs="1"/>
        </xsd:sequence>
      </xsd:complexType>
    </xsd:element>
    <xsd:element name="MediaServiceOCR" ma:index="16" nillable="true" ma:displayName="Extracted Text" ma:internalName="MediaServiceOCR" ma:readOnly="true">
      <xsd:simpleType>
        <xsd:restriction base="dms:Note">
          <xsd:maxLength value="255"/>
        </xsd:restriction>
      </xsd:simpleType>
    </xsd:element>
    <xsd:element name="MediaServiceDateTaken" ma:index="19" nillable="true" ma:displayName="MediaServiceDateTaken" ma:hidden="true" ma:indexed="true" ma:internalName="MediaServiceDateTaken" ma:readOnly="true">
      <xsd:simpleType>
        <xsd:restriction base="dms:Text"/>
      </xsd:simpleType>
    </xsd:element>
    <xsd:element name="MediaLengthInSeconds" ma:index="20" nillable="true" ma:displayName="MediaLengthInSeconds" ma:hidden="true" ma:internalName="MediaLengthInSeconds" ma:readOnly="true">
      <xsd:simpleType>
        <xsd:restriction base="dms:Unknown"/>
      </xsd:simpleType>
    </xsd:element>
    <xsd:element name="MediaServiceSearchProperties" ma:index="21"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f7a8f5c5-24a5-44aa-abc1-4f1291a04ddb" elementFormDefault="qualified">
    <xsd:import namespace="http://schemas.microsoft.com/office/2006/documentManagement/types"/>
    <xsd:import namespace="http://schemas.microsoft.com/office/infopath/2007/PartnerControls"/>
    <xsd:element name="TaxCatchAll" ma:index="15" nillable="true" ma:displayName="Taxonomy Catch All Column" ma:hidden="true" ma:list="{f2cdc215-2609-4b6a-9681-3b50e141b163}" ma:internalName="TaxCatchAll" ma:showField="CatchAllData" ma:web="f7a8f5c5-24a5-44aa-abc1-4f1291a04ddb">
      <xsd:complexType>
        <xsd:complexContent>
          <xsd:extension base="dms:MultiChoiceLookup">
            <xsd:sequence>
              <xsd:element name="Value" type="dms:Lookup" maxOccurs="unbounded" minOccurs="0" nillable="true"/>
            </xsd:sequence>
          </xsd:extension>
        </xsd:complexContent>
      </xsd:complexType>
    </xsd:element>
    <xsd:element name="SharedWithUsers" ma:index="17"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TemplafySlideFormConfiguration><![CDATA[{"formFields":[{"required":false,"placeholder":"","lines":1,"defaultValue":"{{StringJoin(\" \", UserProfile.FirstName,UserProfile.LastName)}}","helpTexts":{"prefix":"After your name, include your preferred pronouns (they/them, she/her, he/him)."},"shareValue":false,"type":"textBox","name":"SpeakerName","label":"Name and Pronouns"},{"required":false,"placeholder":"","lines":1,"defaultValue":"{{UserProfile.Email}}","shareValue":false,"type":"textBox","name":"Email","label":"Email"}],"formDataEntries":[]}]]></TemplafySlideFormConfiguration>
</file>

<file path=customXml/item4.xml><?xml version="1.0" encoding="utf-8"?>
<TemplafySlideFormConfiguration><![CDATA[{"formFields":[{"dataSourceName":"PPTSubBrandLogos","dataSourceFieldName":"Name","distinct":false,"hideIfNoUserInteractionRequired":false,"required":true,"autoSelectFirstOption":false,"shareValue":false,"type":"dropDown","name":"SAPLogo","label":"Select Template"},{"required":false,"placeholder":"","lines":1,"defaultValue":"{{StringJoin(\" \", UserProfile.FirstName,UserProfile.LastName)}}","shareValue":false,"type":"textBox","name":"SpeakerName","label":"Speaker Name"},{"required":false,"placeholder":"","lines":1,"defaultValue":"{{UserProfile.Email}}","shareValue":false,"type":"textBox","name":"Email","label":"Email"}],"formDataEntries":[]}]]></TemplafySlideFormConfiguration>
</file>

<file path=customXml/item5.xml><?xml version="1.0" encoding="utf-8"?>
<TemplafySlideTemplateConfiguration><![CDATA[{"slideVersion":17,"isValidatorEnabled":false,"isLocked":false,"elementsMetadata":[{"type":"shape","elementConfiguration":{"binding":"{{Form.SpeakerName}}","type":"text","disableUpdates":false}},{"type":"shape","elementConfiguration":{"binding":"{{Form.Email}}","type":"text","disableUpdates":false}},{"type":"shape","elementConfiguration":{"binding":"{{DataSources.PPTCopyRight[\"Slide 5 copyright\"].CopyrightMessage}}","visibility":"","type":"text","disableUpdates":false}}],"slideId":"638331234103056874","enableDocumentContentUpdater":false,"version":"2.0"}]]></TemplafySlideTemplateConfiguration>
</file>

<file path=customXml/item6.xml><?xml version="1.0" encoding="utf-8"?>
<TemplafySlideTemplateConfiguration><![CDATA[{"slideVersion":1,"isValidatorEnabled":false,"isLocked":false,"elementsMetadata":[{"type":"shape","elementConfiguration":{"binding":"{{StringJoin(\", \", Form.SpeakerName,\"SAP\")}}","type":"text","disableUpdates":false}},{"type":"shape","elementConfiguration":{"binding":"{{FormatDateTime(Form.Date,\"MMMM dd, yyyy\",\"en-US\")}}","type":"text","disableUpdates":false}},{"type":"shape","elementConfiguration":{"inheritDimensions":"{{InheritDimensions.InheritNone}}","width":"","height":"1 cm","image":"{{Form.SAPLogo.SubbrandBlue}}","visibility":"","type":"image","disableUpdates":false}},{"type":"shape","elementConfiguration":{"binding":"{{Form.Classification.Display}}","visibility":"","type":"text","disableUpdates":false}}],"slideId":"638331234101560684","enableDocumentContentUpdater":false,"version":"2.0"}]]></TemplafySlideTemplateConfiguration>
</file>

<file path=customXml/item7.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TaxCatchAll xmlns="f7a8f5c5-24a5-44aa-abc1-4f1291a04ddb" xsi:nil="true"/>
    <lcf76f155ced4ddcb4097134ff3c332f xmlns="c6daeb47-82ad-4290-94c4-53d30d6e8f02">
      <Terms xmlns="http://schemas.microsoft.com/office/infopath/2007/PartnerControls"/>
    </lcf76f155ced4ddcb4097134ff3c332f>
    <_ip_UnifiedCompliancePolicyProperties xmlns="http://schemas.microsoft.com/sharepoint/v3" xsi:nil="true"/>
  </documentManagement>
</p:properties>
</file>

<file path=customXml/item8.xml><?xml version="1.0" encoding="utf-8"?>
<TemplafySlideFormConfiguration><![CDATA[{"formFields":[{"distinct":false,"hideIfNoUserInteractionRequired":false,"required":true,"autoSelectFirstOption":false,"shareValue":false,"type":"dropDown","dataSourceName":"PPTSubBrandLogos2023","dataSourceFieldName":"Name","name":"SAPLogo","label":"Select Template"},{"distinct":false,"hideIfNoUserInteractionRequired":false,"required":true,"autoSelectFirstOption":false,"shareValue":false,"type":"dropDown","dataSourceName":"Classification","dataSourceFieldName":"Name","name":"Classification","label":"Select Classification"},{"required":false,"shareValue":false,"type":"datePicker","name":"Date","label":"Date"},{"required":false,"placeholder":"","lines":1,"defaultValue":"{{StringJoin(\" \", UserProfile.FirstName,UserProfile.LastName)}}","helpTexts":{"prefix":"After your name, include your preferred pronouns (they/them, she/her, he/him)."},"shareValue":false,"type":"textBox","name":"SpeakerName","label":"Name and Pronouns"}],"formDataEntries":[]}]]></TemplafySlideFormConfiguration>
</file>

<file path=customXml/item9.xml><?xml version="1.0" encoding="utf-8"?>
<TemplafyTemplateConfiguration><![CDATA[{"elementsMetadata":[{"type":"shape","id":"9423b2d8-d40b-4f0b-a377-49eb4a67af48","elementConfiguration":{"binding":"{{ DataSources.Classification[Form.Classification.Name].Display}}","type":"text","disableUpdates":false}},{"type":"shape","id":"434fcaa9-b8a0-48f3-bd18-176ed8be6f23","elementConfiguration":{"inheritDimensions":"{{InheritDimensions.InheritNone}}","width":"","height":"1 cm","image":"{{Form.SAPLogo.SubbrandBlue}}","visibility":"","type":"image","disableUpdates":false}},{"type":"shape","id":"9e572ad8-69f7-44c8-9682-af1221f7b889","elementConfiguration":{"binding":"{{Form.Classification.Display}}","visibility":"","type":"text","disableUpdates":false}},{"type":"shape","id":"c4b547f1-37cf-4954-8a0a-29ac7c745070","elementConfiguration":{"binding":"{{Form.Classification.Display}}","visibility":"","type":"text","disableUpdates":false}},{"type":"shape","id":"813285f5-9fec-4482-ac3d-914bef14d0c3","elementConfiguration":{"inheritDimensions":"{{InheritDimensions.InheritNone}}","width":"","height":"1 cm","image":"{{Form.SAPLogo.SubbrandBlack}}","visibility":"","type":"image","disableUpdates":false}},{"type":"shape","id":"a31fde0c-25d9-4ecb-a478-f9231bdf8eaf","elementConfiguration":{"inheritDimensions":"{{InheritDimensions.InheritNone}}","width":"","height":"1 cm","image":"{{Form.SAPLogo.SubbrandWhite}}","visibility":"","type":"image","disableUpdates":false}},{"type":"shape","id":"73dc0094-6167-481e-b920-84f7a8b2bed4","elementConfiguration":{"binding":"{{Form.Classification.Display}}","visibility":"","type":"text","disableUpdates":false}},{"type":"shape","id":"41361e50-3205-47e0-b691-86a56d49f94e","elementConfiguration":{"inheritDimensions":"{{InheritDimensions.InheritNone}}","width":"","height":"1 cm","image":"{{Form.SAPLogo.SubbrandBlue}}","visibility":"","type":"image","disableUpdates":false}},{"type":"shape","id":"eac5d49a-94aa-453d-b208-cda0b594f96c","elementConfiguration":{"binding":"{{Form.Classification.Display}}","visibility":"","type":"text","disableUpdates":false}},{"type":"shape","id":"763790bc-58eb-4363-9866-4f446ecd6dd9","elementConfiguration":{"inheritDimensions":"{{InheritDimensions.InheritNone}}","width":"","height":"1 cm","image":"{{Form.SAPLogo.SubbrandBlue}}","visibility":"","type":"image","disableUpdates":false}},{"type":"shape","id":"cf3a0af6-43b8-46d8-ab4a-168cebcda84e","elementConfiguration":{"binding":"{{Form.Classification.Display}}","visibility":"","type":"text","disableUpdates":false}},{"type":"shape","id":"9ce0a2bd-7d83-45ea-b26d-42b247507c25","elementConfiguration":{"inheritDimensions":"{{InheritDimensions.InheritNone}}","width":"","height":"1 cm","image":"{{Form.SAPLogo.SubbrandBlue}}","visibility":"","type":"image","disableUpdates":false}},{"type":"shape","id":"7a4bda13-3dc9-4ab2-97a4-f46d460c24d1","elementConfiguration":{"binding":"{{Form.Classification.Display}}","visibility":"","type":"text","disableUpdates":false}},{"type":"shape","id":"fb209fc8-0075-4f67-869c-be57fbcae641","elementConfiguration":{"inheritDimensions":"{{InheritDimensions.InheritNone}}","width":"","height":"1 cm","image":"{{Form.SAPLogo.SubbrandWhite}}","visibility":"","type":"image","disableUpdates":false}},{"type":"shape","id":"0e600416-19c4-4653-a96a-5e73267f5883","elementConfiguration":{"binding":"{{Form.Classification.Display}}","visibility":"","type":"text","disableUpdates":false}},{"type":"shape","id":"24c14a00-1db6-4aff-82a8-9eda31c11f40","elementConfiguration":{"binding":"{{DataSources.PPTCopyRight[\"Slide 5 copyright\"].CopyrightMessage}}","visibility":"","type":"text","disableUpdates":false}},{"type":"shape","id":"126400e4-130c-4aaa-8d05-3a4c25ee93ae","elementConfiguration":{"inheritDimensions":"{{InheritDimensions.InheritNone}}","width":"","height":"1 cm","image":"{{Form.SAPLogo.SubbrandBlack}}","visibility":"","type":"image","disableUpdates":false}},{"type":"shape","id":"b7da23b6-47f7-4b0d-81ec-b1abe93fb431","elementConfiguration":{"binding":"{{Form.Classification.Display}}","visibility":"","type":"text","disableUpdates":false}},{"type":"shape","id":"e56eed7b-ccd4-4d26-9b99-bb2b0c6ee762","elementConfiguration":{"inheritDimensions":"{{InheritDimensions.InheritNone}}","width":"","height":"1 cm","image":"{{Form.SAPLogo.SubbrandWhite}}","visibility":"","type":"image","disableUpdates":false}},{"type":"shape","id":"847651dc-64e7-4a92-aab9-c04dc8b7e500","elementConfiguration":{"binding":"{{Form.Classification.Display}}","visibility":"","type":"text","disableUpdates":false}},{"type":"shape","id":"b77c90a0-474c-46f7-bc2d-416ff74fec8b","elementConfiguration":{"inheritDimensions":"{{InheritDimensions.InheritNone}}","width":"","height":"1 cm","image":"{{Form.SAPLogo.SubbrandBlack}}","visibility":"","type":"image","disableUpdates":false}},{"type":"shape","id":"1d113020-6da7-4c99-8450-05307722bb2d","elementConfiguration":{"binding":"{{Form.Classification.Display}}","visibility":"","type":"text","disableUpdates":false}},{"type":"shape","id":"0d1262f1-c6e8-412c-9096-5fa5fde597b6","elementConfiguration":{"inheritDimensions":"{{InheritDimensions.InheritNone}}","width":"","height":"1 cm","image":"{{Form.SAPLogo.SubbrandWhite}}","visibility":"","type":"image","disableUpdates":false}},{"type":"shape","id":"b25bc887-cecf-4c0c-9192-d0cd0951a12e","elementConfiguration":{"binding":"{{Form.Classification.Display}}","visibility":"","type":"text","disableUpdates":false}},{"type":"shape","id":"fd7a7518-9097-410b-bbac-a71a98079194","elementConfiguration":{"inheritDimensions":"{{InheritDimensions.InheritNone}}","width":"","height":"1 cm","image":"{{Form.SAPLogo.SubbrandWhite}}","visibility":"","type":"image","disableUpdates":false}},{"type":"shape","id":"fee25845-6467-4f0f-b84c-a7c81a0b8b2b","elementConfiguration":{"binding":"{{Form.Classification.Display}}","visibility":"","type":"text","disableUpdates":false}},{"type":"shape","id":"250a1079-b0c7-465d-9059-3570aa4a6d0c","elementConfiguration":{"binding":"{{StringJoin(\", \", Form.SpeakerName,\"SAP\")}}","type":"text","disableUpdates":false}},{"type":"shape","id":"fe3240e3-0e9f-48f3-958b-d280a55e2c5c","elementConfiguration":{"binding":"{{FormatDateTime(Form.Date,\"MMMM dd, yyyy\",\"en-US\")}}","type":"text","disableUpdates":false}},{"type":"shape","id":"49c25513-7d88-4c28-92f1-7696dc3de5fb","elementConfiguration":{"binding":"{{StringJoin(\", \", Form.SpeakerName,\"SAP\")}}","type":"text","disableUpdates":false}},{"type":"shape","id":"210b4c52-eee5-41be-b28f-e9f7f69dd3f0","elementConfiguration":{"binding":"{{FormatDateTime(Form.Date,\"MMMM dd, yyyy\",\"en-US\")}}","type":"text","disableUpdates":false}},{"type":"shape","id":"00152a5c-6c8a-43da-8ba3-78530db0ad89","elementConfiguration":{"binding":"{{StringJoin(\", \", Form.SpeakerName,\"SAP\")}}","type":"text","disableUpdates":false}},{"type":"shape","id":"4e695c19-afcc-4bee-bbfb-d815ca433b8f","elementConfiguration":{"binding":"{{FormatDateTime(Form.Date,\"MMMM dd, yyyy\",\"en-US\")}}","type":"text","disableUpdates":false}},{"type":"shape","id":"143fd30c-3c2e-45ef-ac8a-b6d9705d6bb5","elementConfiguration":{"binding":"{{StringJoin(\", \", Form.SpeakerName,\"SAP\")}}","type":"text","disableUpdates":false}},{"type":"shape","id":"7fbeccc5-29ae-46bf-9aac-746462e5da66","elementConfiguration":{"binding":"{{FormatDateTime(Form.Date,\"MMMM dd, yyyy\",\"en-US\")}}","type":"text","disableUpdates":false}},{"type":"shape","id":"5864af07-9e2c-4750-b759-722cc54083b0","elementConfiguration":{"binding":"{{StringJoin(\", \", Form.SpeakerName,\"SAP\")}}","type":"text","disableUpdates":false}},{"type":"shape","id":"28c16dd5-845e-439b-be94-69da8cf022bb","elementConfiguration":{"binding":"{{FormatDateTime(Form.Date,\"MMMM dd, yyyy\",\"en-US\")}}","type":"text","disableUpdates":false}},{"type":"shape","id":"94533e77-4092-4125-9b17-8e2f9ceda793","elementConfiguration":{"binding":"{{StringJoin(\", \", Form.SpeakerName,\"SAP\")}}","type":"text","disableUpdates":false}},{"type":"shape","id":"8b3f58d3-bb90-4a2c-8762-528ea582f49c","elementConfiguration":{"binding":"{{FormatDateTime(Form.Date,\"MMMM dd, yyyy\",\"en-US\")}}","type":"text","disableUpdates":false}},{"type":"shape","id":"23e533a6-b4b2-4ac1-ad6d-f7f525705b66","elementConfiguration":{"binding":"{{Form.SpeakerName}}","type":"text","disableUpdates":false}},{"type":"shape","id":"862f8704-144b-4144-a7c4-c491ceb6d941","elementConfiguration":{"binding":"{{Form.Email}}","type":"text","disableUpdates":false}}],"transformationConfigurations":[],"templateName":"SAP Template NEW","templateDescription":"","enableDocumentContentUpdater":true,"version":"2.0"}]]></TemplafyTemplateConfiguration>
</file>

<file path=customXml/itemProps1.xml><?xml version="1.0" encoding="utf-8"?>
<ds:datastoreItem xmlns:ds="http://schemas.openxmlformats.org/officeDocument/2006/customXml" ds:itemID="{291DCB28-1C52-4C0E-804A-6BD2D3F0FB8D}">
  <ds:schemaRefs>
    <ds:schemaRef ds:uri="http://schemas.microsoft.com/sharepoint/v3/contenttype/forms"/>
  </ds:schemaRefs>
</ds:datastoreItem>
</file>

<file path=customXml/itemProps10.xml><?xml version="1.0" encoding="utf-8"?>
<ds:datastoreItem xmlns:ds="http://schemas.openxmlformats.org/officeDocument/2006/customXml" ds:itemID="{488BB3AD-A950-411B-A344-E201C731422D}">
  <ds:schemaRefs/>
</ds:datastoreItem>
</file>

<file path=customXml/itemProps11.xml><?xml version="1.0" encoding="utf-8"?>
<ds:datastoreItem xmlns:ds="http://schemas.openxmlformats.org/officeDocument/2006/customXml" ds:itemID="{CC49FFC8-2FF3-4057-96F0-3BCD1A4F0351}">
  <ds:schemaRefs/>
</ds:datastoreItem>
</file>

<file path=customXml/itemProps2.xml><?xml version="1.0" encoding="utf-8"?>
<ds:datastoreItem xmlns:ds="http://schemas.openxmlformats.org/officeDocument/2006/customXml" ds:itemID="{E0A413D3-1B72-4219-9FB8-B4CD206D290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c6daeb47-82ad-4290-94c4-53d30d6e8f02"/>
    <ds:schemaRef ds:uri="f7a8f5c5-24a5-44aa-abc1-4f1291a04dd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9847802D-1125-7C43-8AC8-DC10365754C7}">
  <ds:schemaRefs/>
</ds:datastoreItem>
</file>

<file path=customXml/itemProps4.xml><?xml version="1.0" encoding="utf-8"?>
<ds:datastoreItem xmlns:ds="http://schemas.openxmlformats.org/officeDocument/2006/customXml" ds:itemID="{966861C2-DB48-44B2-A471-36FD1F395880}">
  <ds:schemaRefs/>
</ds:datastoreItem>
</file>

<file path=customXml/itemProps5.xml><?xml version="1.0" encoding="utf-8"?>
<ds:datastoreItem xmlns:ds="http://schemas.openxmlformats.org/officeDocument/2006/customXml" ds:itemID="{7AA01728-877B-FD4F-8152-2E0F79703EC9}">
  <ds:schemaRefs/>
</ds:datastoreItem>
</file>

<file path=customXml/itemProps6.xml><?xml version="1.0" encoding="utf-8"?>
<ds:datastoreItem xmlns:ds="http://schemas.openxmlformats.org/officeDocument/2006/customXml" ds:itemID="{88C24878-3ABB-43CC-9E51-1BA671983CA7}">
  <ds:schemaRefs/>
</ds:datastoreItem>
</file>

<file path=customXml/itemProps7.xml><?xml version="1.0" encoding="utf-8"?>
<ds:datastoreItem xmlns:ds="http://schemas.openxmlformats.org/officeDocument/2006/customXml" ds:itemID="{C1422F45-04DB-421D-8796-270006657806}">
  <ds:schemaRefs>
    <ds:schemaRef ds:uri="60fe9b76-e8ef-4051-8344-07929b595d45"/>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 ds:uri="http://schemas.microsoft.com/sharepoint/v3"/>
    <ds:schemaRef ds:uri="f7a8f5c5-24a5-44aa-abc1-4f1291a04ddb"/>
    <ds:schemaRef ds:uri="c6daeb47-82ad-4290-94c4-53d30d6e8f02"/>
  </ds:schemaRefs>
</ds:datastoreItem>
</file>

<file path=customXml/itemProps8.xml><?xml version="1.0" encoding="utf-8"?>
<ds:datastoreItem xmlns:ds="http://schemas.openxmlformats.org/officeDocument/2006/customXml" ds:itemID="{CC8A3852-4874-48A5-92F2-ECB2AEB91B3B}">
  <ds:schemaRefs/>
</ds:datastoreItem>
</file>

<file path=customXml/itemProps9.xml><?xml version="1.0" encoding="utf-8"?>
<ds:datastoreItem xmlns:ds="http://schemas.openxmlformats.org/officeDocument/2006/customXml" ds:itemID="{626BBCBB-1894-4E66-BA48-9E91CE3ACBA0}">
  <ds:schemaRefs/>
</ds:datastoreItem>
</file>

<file path=docMetadata/LabelInfo.xml><?xml version="1.0" encoding="utf-8"?>
<clbl:labelList xmlns:clbl="http://schemas.microsoft.com/office/2020/mipLabelMetadata">
  <clbl:label id="{42f7676c-f455-423c-82f6-dc2d99791af7}" enabled="0" method="" siteId="{42f7676c-f455-423c-82f6-dc2d99791af7}" removed="1"/>
</clbl:labelList>
</file>

<file path=docProps/app.xml><?xml version="1.0" encoding="utf-8"?>
<Properties xmlns="http://schemas.openxmlformats.org/officeDocument/2006/extended-properties" xmlns:vt="http://schemas.openxmlformats.org/officeDocument/2006/docPropsVTypes">
  <Template>SAP_BusinessNetwork_2025</Template>
  <TotalTime>4367</TotalTime>
  <Words>9145</Words>
  <Application>Microsoft Office PowerPoint</Application>
  <PresentationFormat>Widescreen</PresentationFormat>
  <Paragraphs>998</Paragraphs>
  <Slides>68</Slides>
  <Notes>60</Notes>
  <HiddenSlides>0</HiddenSlides>
  <MMClips>0</MMClips>
  <ScaleCrop>false</ScaleCrop>
  <HeadingPairs>
    <vt:vector size="4" baseType="variant">
      <vt:variant>
        <vt:lpstr>Theme</vt:lpstr>
      </vt:variant>
      <vt:variant>
        <vt:i4>1</vt:i4>
      </vt:variant>
      <vt:variant>
        <vt:lpstr>Slide Titles</vt:lpstr>
      </vt:variant>
      <vt:variant>
        <vt:i4>68</vt:i4>
      </vt:variant>
    </vt:vector>
  </HeadingPairs>
  <TitlesOfParts>
    <vt:vector size="69" baseType="lpstr">
      <vt:lpstr>SAP Template 2025</vt:lpstr>
      <vt:lpstr>SAP Business Network for Supply Chain Order Collaboration Supplier Training Guide</vt:lpstr>
      <vt:lpstr>Administrative Topics</vt:lpstr>
      <vt:lpstr>In This Guide…</vt:lpstr>
      <vt:lpstr>Introduction</vt:lpstr>
      <vt:lpstr>Purchase Order Collaboration Documents</vt:lpstr>
      <vt:lpstr>Purchase Order Collaboration Workflow </vt:lpstr>
      <vt:lpstr>Index</vt:lpstr>
      <vt:lpstr>Purchase Order (PO)</vt:lpstr>
      <vt:lpstr>Purchase Order Search and Identify the PO</vt:lpstr>
      <vt:lpstr>Purchase Order Search and Identify the PO (From the Home Page)</vt:lpstr>
      <vt:lpstr>Purchase Order View PO Details </vt:lpstr>
      <vt:lpstr>Purchase Order Line Items Details</vt:lpstr>
      <vt:lpstr>Purchase Order Line Items Details – Edited PO</vt:lpstr>
      <vt:lpstr>Purchase Order Serial Number Report</vt:lpstr>
      <vt:lpstr>Order Confirmations (OC) - Optional</vt:lpstr>
      <vt:lpstr>Order Confirmation Allowed Actions </vt:lpstr>
      <vt:lpstr>Order Confirmation Allowed Actions</vt:lpstr>
      <vt:lpstr>Order Confirmation Manage Individual PO – Confirm Entire Order</vt:lpstr>
      <vt:lpstr>Order Confirmation Manage Individual PO – Reject Entire Order</vt:lpstr>
      <vt:lpstr>Order Confirmation Manage Individual PO – Update Line Items</vt:lpstr>
      <vt:lpstr>Order Confirmation Manage Individual PO – Confirm Based on Schedule Lines </vt:lpstr>
      <vt:lpstr>Order Confirmation Manage Individual PO – Split Lines</vt:lpstr>
      <vt:lpstr>Order Confirmation Manage Multiple POs</vt:lpstr>
      <vt:lpstr>Order Confirmation Mass OC Upload – Create OC Report</vt:lpstr>
      <vt:lpstr>Order Confirmation Mass OC Upload – Run OC Report</vt:lpstr>
      <vt:lpstr>Order Confirmation Mass OC Upload – Date or Price Update</vt:lpstr>
      <vt:lpstr>Order Confirmation Mass OC Upload – Split of a Line Into Multiple Delivery Dates</vt:lpstr>
      <vt:lpstr>Order Confirmation Mass OC Upload – Reupload the Template</vt:lpstr>
      <vt:lpstr>Order Confirmation  Update line items </vt:lpstr>
      <vt:lpstr>Order Confirmation  Item Reconfirmation  </vt:lpstr>
      <vt:lpstr>Order Confirmation  Reconfirmation via Mass Upload 1/2</vt:lpstr>
      <vt:lpstr>Order Confirmation Reconfirmation via Mass Upload 2/2</vt:lpstr>
      <vt:lpstr>Order Confirmation Review Submitted Order Confirmations </vt:lpstr>
      <vt:lpstr>Order Confirmation Tolerances </vt:lpstr>
      <vt:lpstr>Advanced Shipping Notifications (ASN)</vt:lpstr>
      <vt:lpstr>Advanced Shipping Notification General Considerations</vt:lpstr>
      <vt:lpstr>Advanced Shipping Notification Allowed Actions</vt:lpstr>
      <vt:lpstr>Advanced Shipping Notification Individual PO Management – Create ASN</vt:lpstr>
      <vt:lpstr>Advanced Shipping Notification Individual PO Management – Create ASN – Header Level</vt:lpstr>
      <vt:lpstr>Advanced Shipping Notification Individual PO Management – Create ASN – Line Level</vt:lpstr>
      <vt:lpstr>Advanced Shipping Notification Individual PO Management – Line Level – Manage Line Items</vt:lpstr>
      <vt:lpstr>Advanced Shipping Notification Individual PO Management – Line Level – Serial Numbers </vt:lpstr>
      <vt:lpstr>Advanced Shipping Notification Individual PO Management – Line Level – Serial Numbers Upload Tool</vt:lpstr>
      <vt:lpstr>Advanced Shipping Notification Individual PO Management – Review Before Submitting</vt:lpstr>
      <vt:lpstr>Advanced Shipping Notification Individual PO Management – Submit the Final Document</vt:lpstr>
      <vt:lpstr>Advanced Shipping Notification Individual PO Management – Cancel ASN</vt:lpstr>
      <vt:lpstr>Advanced Shipping Notification Multiple PO’s Management</vt:lpstr>
      <vt:lpstr>Advanced Shipping Notification Multiple PO’s Management – Search Filters</vt:lpstr>
      <vt:lpstr>Advanced Shipping Notification Multiple PO’s Management – Populate the Fields</vt:lpstr>
      <vt:lpstr>Advanced Shipping Notification Multiple PO’s Management – Line Level</vt:lpstr>
      <vt:lpstr>Advanced Shipping Notification Mass ASN Upload – Download CSV Template</vt:lpstr>
      <vt:lpstr>Advanced Shipping Notification Mass ASN Upload – Update and Upload CSV Template</vt:lpstr>
      <vt:lpstr>Advanced Shipping Notification Mass ASN Upload – Download Ship Notice Template 1/2</vt:lpstr>
      <vt:lpstr>Advanced Shipping Notification Mass ASN Upload – Download Ship Notice Template 2/2</vt:lpstr>
      <vt:lpstr>Advanced Shipping Notification Mass ASN Upload – Upload Ship Notice Template 1/2</vt:lpstr>
      <vt:lpstr>Advanced Shipping Notification Mass ASN Upload – Upload Ship Notice Template 2/2</vt:lpstr>
      <vt:lpstr>Advanced Shipping Notification  Review Submitted ASN</vt:lpstr>
      <vt:lpstr>Advanced Shipping Notification Download ASN Report</vt:lpstr>
      <vt:lpstr>Advanced Shipping Notification Tolerances</vt:lpstr>
      <vt:lpstr>Goods Receipts (GR)</vt:lpstr>
      <vt:lpstr>Finished Good Receipt  Customer Document Review</vt:lpstr>
      <vt:lpstr>Reference</vt:lpstr>
      <vt:lpstr>Workbench </vt:lpstr>
      <vt:lpstr>Purchase Order Statuses</vt:lpstr>
      <vt:lpstr>Purchase Order Routing Status</vt:lpstr>
      <vt:lpstr>Reminders of Unconfirmed Orders</vt:lpstr>
      <vt:lpstr>Ready to Invoice Order Notifications</vt:lpstr>
      <vt:lpstr>PowerPoint Presentation</vt:lpstr>
    </vt:vector>
  </TitlesOfParts>
  <Manager/>
  <Company>SAP</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Release / Version</dc:title>
  <dc:subject/>
  <dc:creator>Bohart, Morgan</dc:creator>
  <cp:keywords/>
  <dc:description/>
  <cp:lastModifiedBy>Vivek Paul (US)</cp:lastModifiedBy>
  <cp:revision>15</cp:revision>
  <dcterms:created xsi:type="dcterms:W3CDTF">2025-01-08T14:41:34Z</dcterms:created>
  <dcterms:modified xsi:type="dcterms:W3CDTF">2025-05-07T15:21:53Z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NewReviewCycle">
    <vt:lpwstr/>
  </property>
  <property fmtid="{D5CDD505-2E9C-101B-9397-08002B2CF9AE}" pid="3" name="ContentTypeId">
    <vt:lpwstr>0x010100DC07DBD021E5BC4A987B3D901B18124C</vt:lpwstr>
  </property>
  <property fmtid="{D5CDD505-2E9C-101B-9397-08002B2CF9AE}" pid="4" name="TemplafyTimeStamp">
    <vt:lpwstr>2024-09-17T07:55:49</vt:lpwstr>
  </property>
  <property fmtid="{D5CDD505-2E9C-101B-9397-08002B2CF9AE}" pid="5" name="TemplafyTenantId">
    <vt:lpwstr>sap</vt:lpwstr>
  </property>
  <property fmtid="{D5CDD505-2E9C-101B-9397-08002B2CF9AE}" pid="6" name="TemplafyTemplateId">
    <vt:lpwstr>743088030174412800</vt:lpwstr>
  </property>
  <property fmtid="{D5CDD505-2E9C-101B-9397-08002B2CF9AE}" pid="7" name="TemplafyUserProfileId">
    <vt:lpwstr>637653955260011855</vt:lpwstr>
  </property>
  <property fmtid="{D5CDD505-2E9C-101B-9397-08002B2CF9AE}" pid="8" name="TemplafyLanguageCode">
    <vt:lpwstr>en-US</vt:lpwstr>
  </property>
  <property fmtid="{D5CDD505-2E9C-101B-9397-08002B2CF9AE}" pid="9" name="TemplafyFromBlank">
    <vt:bool>false</vt:bool>
  </property>
  <property fmtid="{D5CDD505-2E9C-101B-9397-08002B2CF9AE}" pid="10" name="MediaServiceImageTags">
    <vt:lpwstr/>
  </property>
</Properties>
</file>