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4"/>
    <p:sldMasterId id="2147483799" r:id="rId5"/>
    <p:sldMasterId id="2147483824" r:id="rId6"/>
    <p:sldMasterId id="2147483848" r:id="rId7"/>
  </p:sldMasterIdLst>
  <p:notesMasterIdLst>
    <p:notesMasterId r:id="rId10"/>
  </p:notesMasterIdLst>
  <p:handoutMasterIdLst>
    <p:handoutMasterId r:id="rId11"/>
  </p:handoutMasterIdLst>
  <p:sldIdLst>
    <p:sldId id="450" r:id="rId8"/>
    <p:sldId id="451" r:id="rId9"/>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2A5"/>
    <a:srgbClr val="071C7C"/>
    <a:srgbClr val="0F2287"/>
    <a:srgbClr val="012A9D"/>
    <a:srgbClr val="0133BF"/>
    <a:srgbClr val="1205BB"/>
    <a:srgbClr val="0070C0"/>
    <a:srgbClr val="FEE3A1"/>
    <a:srgbClr val="FF0000"/>
    <a:srgbClr val="0019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6240" autoAdjust="0"/>
  </p:normalViewPr>
  <p:slideViewPr>
    <p:cSldViewPr snapToGrid="0" showGuides="1">
      <p:cViewPr varScale="1">
        <p:scale>
          <a:sx n="114" d="100"/>
          <a:sy n="114" d="100"/>
        </p:scale>
        <p:origin x="468" y="102"/>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hyperlink" Target="https://www.linkedin.com/company/sap" TargetMode="External"/><Relationship Id="rId7" Type="http://schemas.openxmlformats.org/officeDocument/2006/relationships/hyperlink" Target="https://twitter.com/sap" TargetMode="External"/><Relationship Id="rId12" Type="http://schemas.openxmlformats.org/officeDocument/2006/relationships/image" Target="../media/image1.png"/><Relationship Id="rId2" Type="http://schemas.openxmlformats.org/officeDocument/2006/relationships/hyperlink" Target="https://www.sap.com/registration/contact.html"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hyperlink" Target="https://www.youtube.com/user/SAP" TargetMode="External"/><Relationship Id="rId1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s://www.facebook.com/SAP" TargetMode="External"/><Relationship Id="rId14" Type="http://schemas.openxmlformats.org/officeDocument/2006/relationships/hyperlink" Target="https://www.sap.com/copyright" TargetMode="Externa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hyperlink" Target="https://www.linkedin.com/company/sap" TargetMode="External"/><Relationship Id="rId7" Type="http://schemas.openxmlformats.org/officeDocument/2006/relationships/hyperlink" Target="https://twitter.com/sap" TargetMode="External"/><Relationship Id="rId12" Type="http://schemas.openxmlformats.org/officeDocument/2006/relationships/image" Target="../media/image1.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hyperlink" Target="https://www.youtube.com/user/SAP" TargetMode="External"/><Relationship Id="rId1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s://www.facebook.com/SAP" TargetMode="External"/><Relationship Id="rId14" Type="http://schemas.openxmlformats.org/officeDocument/2006/relationships/hyperlink" Target="https://www.sap.com/corporate/de/legal/copyright.html"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youtube.com/user/SAP" TargetMode="External"/><Relationship Id="rId13" Type="http://schemas.openxmlformats.org/officeDocument/2006/relationships/image" Target="../media/image8.png"/><Relationship Id="rId3" Type="http://schemas.openxmlformats.org/officeDocument/2006/relationships/hyperlink" Target="https://www.sap.com/copyright" TargetMode="External"/><Relationship Id="rId7" Type="http://schemas.openxmlformats.org/officeDocument/2006/relationships/image" Target="../media/image5.png"/><Relationship Id="rId12" Type="http://schemas.openxmlformats.org/officeDocument/2006/relationships/hyperlink" Target="https://www.facebook.com/SAP" TargetMode="External"/><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hyperlink" Target="https://www.linkedin.com/company/sap"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twitter.com/sap" TargetMode="External"/><Relationship Id="rId4" Type="http://schemas.openxmlformats.org/officeDocument/2006/relationships/hyperlink" Target="https://www.sap.com/registration/contact.html" TargetMode="External"/><Relationship Id="rId9"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s://www.youtube.com/user/SAP" TargetMode="Externa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hyperlink" Target="https://www.facebook.com/SAP" TargetMode="External"/><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2.xml"/><Relationship Id="rId6" Type="http://schemas.openxmlformats.org/officeDocument/2006/relationships/hyperlink" Target="https://www.linkedin.com/company/sap"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twitter.com/sap" TargetMode="External"/><Relationship Id="rId4" Type="http://schemas.openxmlformats.org/officeDocument/2006/relationships/hyperlink" Target="https://www.sap.com/corporate/de/legal/copyright.html" TargetMode="External"/><Relationship Id="rId9"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8" Type="http://schemas.openxmlformats.org/officeDocument/2006/relationships/hyperlink" Target="https://twitter.com/sap" TargetMode="External"/><Relationship Id="rId13" Type="http://schemas.openxmlformats.org/officeDocument/2006/relationships/image" Target="../media/image9.png"/><Relationship Id="rId3" Type="http://schemas.openxmlformats.org/officeDocument/2006/relationships/hyperlink" Target="https://www.sap.com/registration/contact.html" TargetMode="Externa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hyperlink" Target="http://www.sap.com/trademark" TargetMode="External"/><Relationship Id="rId1" Type="http://schemas.openxmlformats.org/officeDocument/2006/relationships/slideMaster" Target="../slideMasters/slideMaster3.xml"/><Relationship Id="rId6" Type="http://schemas.openxmlformats.org/officeDocument/2006/relationships/hyperlink" Target="https://www.youtube.com/user/SAP"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https://www.facebook.com/SAP" TargetMode="External"/><Relationship Id="rId4" Type="http://schemas.openxmlformats.org/officeDocument/2006/relationships/hyperlink" Target="https://www.linkedin.com/company/sap" TargetMode="External"/><Relationship Id="rId9"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8" Type="http://schemas.openxmlformats.org/officeDocument/2006/relationships/hyperlink" Target="https://twitter.com/sap" TargetMode="External"/><Relationship Id="rId13" Type="http://schemas.openxmlformats.org/officeDocument/2006/relationships/image" Target="../media/image9.png"/><Relationship Id="rId3" Type="http://schemas.openxmlformats.org/officeDocument/2006/relationships/hyperlink" Target="https://www.sap.com/germany/registration/contact.html" TargetMode="Externa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hyperlink" Target="http://www.sap.com/trademark" TargetMode="External"/><Relationship Id="rId1" Type="http://schemas.openxmlformats.org/officeDocument/2006/relationships/slideMaster" Target="../slideMasters/slideMaster3.xml"/><Relationship Id="rId6" Type="http://schemas.openxmlformats.org/officeDocument/2006/relationships/hyperlink" Target="https://www.youtube.com/user/SAP"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https://www.facebook.com/SAP" TargetMode="External"/><Relationship Id="rId4" Type="http://schemas.openxmlformats.org/officeDocument/2006/relationships/hyperlink" Target="https://www.linkedin.com/company/sap" TargetMode="External"/><Relationship Id="rId9" Type="http://schemas.openxmlformats.org/officeDocument/2006/relationships/image" Target="../media/image7.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11371324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22332052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6" orient="horz" pos="2160" userDrawn="1">
          <p15:clr>
            <a:srgbClr val="FBAE40"/>
          </p15:clr>
        </p15:guide>
        <p15:guide id="7" pos="7364" userDrawn="1">
          <p15:clr>
            <a:srgbClr val="FBAE40"/>
          </p15:clr>
        </p15:guide>
        <p15:guide id="8" pos="317" userDrawn="1">
          <p15:clr>
            <a:srgbClr val="FBAE40"/>
          </p15:clr>
        </p15:guide>
        <p15:guide id="9" orient="horz" pos="865" userDrawn="1">
          <p15:clr>
            <a:srgbClr val="FBAE40"/>
          </p15:clr>
        </p15:guide>
        <p15:guide id="10" orient="horz" pos="129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744672219"/>
      </p:ext>
    </p:extLst>
  </p:cSld>
  <p:clrMapOvr>
    <a:masterClrMapping/>
  </p:clrMapOvr>
  <p:extLst>
    <p:ext uri="{DCECCB84-F9BA-43D5-87BE-67443E8EF086}">
      <p15:sldGuideLst xmlns:p15="http://schemas.microsoft.com/office/powerpoint/2012/main">
        <p15:guide id="6" pos="317" userDrawn="1">
          <p15:clr>
            <a:srgbClr val="FBAE40"/>
          </p15:clr>
        </p15:guide>
        <p15:guide id="7" orient="horz" pos="317" userDrawn="1">
          <p15:clr>
            <a:srgbClr val="FBAE40"/>
          </p15:clr>
        </p15:guide>
        <p15:guide id="8" pos="7364" userDrawn="1">
          <p15:clr>
            <a:srgbClr val="FBAE40"/>
          </p15:clr>
        </p15:guide>
        <p15:guide id="9" orient="horz" pos="551" userDrawn="1">
          <p15:clr>
            <a:srgbClr val="FBAE40"/>
          </p15:clr>
        </p15:guide>
        <p15:guide id="10" orient="horz" pos="39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18295722"/>
      </p:ext>
    </p:extLst>
  </p:cSld>
  <p:clrMapOvr>
    <a:masterClrMapping/>
  </p:clrMapOvr>
  <p:extLst>
    <p:ext uri="{DCECCB84-F9BA-43D5-87BE-67443E8EF086}">
      <p15:sldGuideLst xmlns:p15="http://schemas.microsoft.com/office/powerpoint/2012/main">
        <p15:guide id="7" pos="316" userDrawn="1">
          <p15:clr>
            <a:srgbClr val="FBAE40"/>
          </p15:clr>
        </p15:guide>
        <p15:guide id="8" orient="horz" pos="3991" userDrawn="1">
          <p15:clr>
            <a:srgbClr val="FBAE40"/>
          </p15:clr>
        </p15:guide>
        <p15:guide id="9" pos="7364" userDrawn="1">
          <p15:clr>
            <a:srgbClr val="FBAE40"/>
          </p15:clr>
        </p15:guide>
        <p15:guide id="10" orient="horz" pos="318" userDrawn="1">
          <p15:clr>
            <a:srgbClr val="FBAE40"/>
          </p15:clr>
        </p15:guide>
        <p15:guide id="11" orient="horz" pos="552" userDrawn="1">
          <p15:clr>
            <a:srgbClr val="FBAE40"/>
          </p15:clr>
        </p15:guide>
        <p15:guide id="12" orient="horz" pos="10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63445227"/>
      </p:ext>
    </p:extLst>
  </p:cSld>
  <p:clrMapOvr>
    <a:masterClrMapping/>
  </p:clrMapOvr>
  <p:extLst>
    <p:ext uri="{DCECCB84-F9BA-43D5-87BE-67443E8EF086}">
      <p15:sldGuideLst xmlns:p15="http://schemas.microsoft.com/office/powerpoint/2012/main">
        <p15:guide id="9" pos="317" userDrawn="1">
          <p15:clr>
            <a:srgbClr val="FBAE40"/>
          </p15:clr>
        </p15:guide>
        <p15:guide id="10" orient="horz" pos="3991" userDrawn="1">
          <p15:clr>
            <a:srgbClr val="FBAE40"/>
          </p15:clr>
        </p15:guide>
        <p15:guide id="11" pos="7364" userDrawn="1">
          <p15:clr>
            <a:srgbClr val="FBAE40"/>
          </p15:clr>
        </p15:guide>
        <p15:guide id="12" pos="3674" userDrawn="1">
          <p15:clr>
            <a:srgbClr val="FBAE40"/>
          </p15:clr>
        </p15:guide>
        <p15:guide id="13" pos="4007" userDrawn="1">
          <p15:clr>
            <a:srgbClr val="FBAE40"/>
          </p15:clr>
        </p15:guide>
        <p15:guide id="14" orient="horz" pos="317" userDrawn="1">
          <p15:clr>
            <a:srgbClr val="FBAE40"/>
          </p15:clr>
        </p15:guide>
        <p15:guide id="15" orient="horz" pos="551" userDrawn="1">
          <p15:clr>
            <a:srgbClr val="FBAE40"/>
          </p15:clr>
        </p15:guide>
        <p15:guide id="16" orient="horz" pos="10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793661552"/>
      </p:ext>
    </p:extLst>
  </p:cSld>
  <p:clrMapOvr>
    <a:masterClrMapping/>
  </p:clrMapOvr>
  <p:extLst>
    <p:ext uri="{DCECCB84-F9BA-43D5-87BE-67443E8EF086}">
      <p15:sldGuideLst xmlns:p15="http://schemas.microsoft.com/office/powerpoint/2012/main">
        <p15:guide id="11" pos="317" userDrawn="1">
          <p15:clr>
            <a:srgbClr val="FBAE40"/>
          </p15:clr>
        </p15:guide>
        <p15:guide id="12" orient="horz" pos="317" userDrawn="1">
          <p15:clr>
            <a:srgbClr val="FBAE40"/>
          </p15:clr>
        </p15:guide>
        <p15:guide id="13" pos="2563" userDrawn="1">
          <p15:clr>
            <a:srgbClr val="FBAE40"/>
          </p15:clr>
        </p15:guide>
        <p15:guide id="14" pos="2717" userDrawn="1">
          <p15:clr>
            <a:srgbClr val="FBAE40"/>
          </p15:clr>
        </p15:guide>
        <p15:guide id="15" pos="4964" userDrawn="1">
          <p15:clr>
            <a:srgbClr val="FBAE40"/>
          </p15:clr>
        </p15:guide>
        <p15:guide id="16" pos="5119" userDrawn="1">
          <p15:clr>
            <a:srgbClr val="FBAE40"/>
          </p15:clr>
        </p15:guide>
        <p15:guide id="17" pos="7364" userDrawn="1">
          <p15:clr>
            <a:srgbClr val="FBAE40"/>
          </p15:clr>
        </p15:guide>
        <p15:guide id="18" orient="horz" pos="551" userDrawn="1">
          <p15:clr>
            <a:srgbClr val="FBAE40"/>
          </p15:clr>
        </p15:guide>
        <p15:guide id="19" orient="horz" pos="1020" userDrawn="1">
          <p15:clr>
            <a:srgbClr val="FBAE40"/>
          </p15:clr>
        </p15:guide>
        <p15:guide id="20" orient="horz" pos="399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049622684"/>
      </p:ext>
    </p:extLst>
  </p:cSld>
  <p:clrMapOvr>
    <a:masterClrMapping/>
  </p:clrMapOvr>
  <p:extLst>
    <p:ext uri="{DCECCB84-F9BA-43D5-87BE-67443E8EF086}">
      <p15:sldGuideLst xmlns:p15="http://schemas.microsoft.com/office/powerpoint/2012/main">
        <p15:guide id="11" pos="317" userDrawn="1">
          <p15:clr>
            <a:srgbClr val="FBAE40"/>
          </p15:clr>
        </p15:guide>
        <p15:guide id="12" orient="horz" pos="317" userDrawn="1">
          <p15:clr>
            <a:srgbClr val="FBAE40"/>
          </p15:clr>
        </p15:guide>
        <p15:guide id="13" orient="horz" pos="551" userDrawn="1">
          <p15:clr>
            <a:srgbClr val="FBAE40"/>
          </p15:clr>
        </p15:guide>
        <p15:guide id="14" orient="horz" pos="1020" userDrawn="1">
          <p15:clr>
            <a:srgbClr val="FBAE40"/>
          </p15:clr>
        </p15:guide>
        <p15:guide id="15" orient="horz" pos="2678" userDrawn="1">
          <p15:clr>
            <a:srgbClr val="FBAE40"/>
          </p15:clr>
        </p15:guide>
        <p15:guide id="16" orient="horz" pos="3004" userDrawn="1">
          <p15:clr>
            <a:srgbClr val="FBAE40"/>
          </p15:clr>
        </p15:guide>
        <p15:guide id="17" orient="horz" pos="3991" userDrawn="1">
          <p15:clr>
            <a:srgbClr val="FBAE40"/>
          </p15:clr>
        </p15:guide>
        <p15:guide id="18" pos="3682" userDrawn="1">
          <p15:clr>
            <a:srgbClr val="FBAE40"/>
          </p15:clr>
        </p15:guide>
        <p15:guide id="19" pos="4000" userDrawn="1">
          <p15:clr>
            <a:srgbClr val="FBAE40"/>
          </p15:clr>
        </p15:guide>
        <p15:guide id="20" pos="736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132518484"/>
      </p:ext>
    </p:extLst>
  </p:cSld>
  <p:clrMapOvr>
    <a:masterClrMapping/>
  </p:clrMapOvr>
  <p:extLst>
    <p:ext uri="{DCECCB84-F9BA-43D5-87BE-67443E8EF086}">
      <p15:sldGuideLst xmlns:p15="http://schemas.microsoft.com/office/powerpoint/2012/main">
        <p15:guide id="13" pos="317" userDrawn="1">
          <p15:clr>
            <a:srgbClr val="FBAE40"/>
          </p15:clr>
        </p15:guide>
        <p15:guide id="14" orient="horz" pos="317" userDrawn="1">
          <p15:clr>
            <a:srgbClr val="FBAE40"/>
          </p15:clr>
        </p15:guide>
        <p15:guide id="15" pos="2455" userDrawn="1">
          <p15:clr>
            <a:srgbClr val="FBAE40"/>
          </p15:clr>
        </p15:guide>
        <p15:guide id="16" pos="2773" userDrawn="1">
          <p15:clr>
            <a:srgbClr val="FBAE40"/>
          </p15:clr>
        </p15:guide>
        <p15:guide id="17" pos="4910" userDrawn="1">
          <p15:clr>
            <a:srgbClr val="FBAE40"/>
          </p15:clr>
        </p15:guide>
        <p15:guide id="18" pos="5227" userDrawn="1">
          <p15:clr>
            <a:srgbClr val="FBAE40"/>
          </p15:clr>
        </p15:guide>
        <p15:guide id="19" pos="7364" userDrawn="1">
          <p15:clr>
            <a:srgbClr val="FBAE40"/>
          </p15:clr>
        </p15:guide>
        <p15:guide id="20" orient="horz" pos="551" userDrawn="1">
          <p15:clr>
            <a:srgbClr val="FBAE40"/>
          </p15:clr>
        </p15:guide>
        <p15:guide id="21" orient="horz" pos="1020" userDrawn="1">
          <p15:clr>
            <a:srgbClr val="FBAE40"/>
          </p15:clr>
        </p15:guide>
        <p15:guide id="22" orient="horz" pos="2428" userDrawn="1">
          <p15:clr>
            <a:srgbClr val="FBAE40"/>
          </p15:clr>
        </p15:guide>
        <p15:guide id="23" orient="horz" pos="2743" userDrawn="1">
          <p15:clr>
            <a:srgbClr val="FBAE40"/>
          </p15:clr>
        </p15:guide>
        <p15:guide id="24" orient="horz" pos="399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 Columns - Text and Images">
    <p:spTree>
      <p:nvGrpSpPr>
        <p:cNvPr id="1" name=""/>
        <p:cNvGrpSpPr/>
        <p:nvPr/>
      </p:nvGrpSpPr>
      <p:grpSpPr>
        <a:xfrm>
          <a:off x="0" y="0"/>
          <a:ext cx="0" cy="0"/>
          <a:chOff x="0" y="0"/>
          <a:chExt cx="0" cy="0"/>
        </a:xfrm>
      </p:grpSpPr>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548818"/>
      </p:ext>
    </p:extLst>
  </p:cSld>
  <p:clrMapOvr>
    <a:masterClrMapping/>
  </p:clrMapOvr>
  <p:extLst>
    <p:ext uri="{DCECCB84-F9BA-43D5-87BE-67443E8EF086}">
      <p15:sldGuideLst xmlns:p15="http://schemas.microsoft.com/office/powerpoint/2012/main">
        <p15:guide id="15" pos="317" userDrawn="1">
          <p15:clr>
            <a:srgbClr val="FBAE40"/>
          </p15:clr>
        </p15:guide>
        <p15:guide id="16" orient="horz" pos="317" userDrawn="1">
          <p15:clr>
            <a:srgbClr val="FBAE40"/>
          </p15:clr>
        </p15:guide>
        <p15:guide id="17" orient="horz" pos="551" userDrawn="1">
          <p15:clr>
            <a:srgbClr val="FBAE40"/>
          </p15:clr>
        </p15:guide>
        <p15:guide id="18" orient="horz" pos="1021" userDrawn="1">
          <p15:clr>
            <a:srgbClr val="FBAE40"/>
          </p15:clr>
        </p15:guide>
        <p15:guide id="19" orient="horz" pos="2110" userDrawn="1">
          <p15:clr>
            <a:srgbClr val="FBAE40"/>
          </p15:clr>
        </p15:guide>
        <p15:guide id="20" orient="horz" pos="2442" userDrawn="1">
          <p15:clr>
            <a:srgbClr val="FBAE40"/>
          </p15:clr>
        </p15:guide>
        <p15:guide id="21" orient="horz" pos="3990" userDrawn="1">
          <p15:clr>
            <a:srgbClr val="FBAE40"/>
          </p15:clr>
        </p15:guide>
        <p15:guide id="22" pos="1840" userDrawn="1">
          <p15:clr>
            <a:srgbClr val="FBAE40"/>
          </p15:clr>
        </p15:guide>
        <p15:guide id="23" pos="2159" userDrawn="1">
          <p15:clr>
            <a:srgbClr val="FBAE40"/>
          </p15:clr>
        </p15:guide>
        <p15:guide id="24" pos="3683" userDrawn="1">
          <p15:clr>
            <a:srgbClr val="FBAE40"/>
          </p15:clr>
        </p15:guide>
        <p15:guide id="25" pos="4000" userDrawn="1">
          <p15:clr>
            <a:srgbClr val="FBAE40"/>
          </p15:clr>
        </p15:guide>
        <p15:guide id="26" pos="5525" userDrawn="1">
          <p15:clr>
            <a:srgbClr val="FBAE40"/>
          </p15:clr>
        </p15:guide>
        <p15:guide id="27" pos="5842" userDrawn="1">
          <p15:clr>
            <a:srgbClr val="FBAE40"/>
          </p15:clr>
        </p15:guide>
        <p15:guide id="28" pos="73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204735002"/>
      </p:ext>
    </p:extLst>
  </p:cSld>
  <p:clrMapOvr>
    <a:masterClrMapping/>
  </p:clrMapOvr>
  <p:extLst>
    <p:ext uri="{DCECCB84-F9BA-43D5-87BE-67443E8EF086}">
      <p15:sldGuideLst xmlns:p15="http://schemas.microsoft.com/office/powerpoint/2012/main">
        <p15:guide id="7" pos="317" userDrawn="1">
          <p15:clr>
            <a:srgbClr val="FBAE40"/>
          </p15:clr>
        </p15:guide>
        <p15:guide id="8" orient="horz" pos="1133" userDrawn="1">
          <p15:clr>
            <a:srgbClr val="FBAE40"/>
          </p15:clr>
        </p15:guide>
        <p15:guide id="9" orient="horz" pos="3204" userDrawn="1">
          <p15:clr>
            <a:srgbClr val="FBAE40"/>
          </p15:clr>
        </p15:guide>
        <p15:guide id="10" pos="736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79998238"/>
      </p:ext>
    </p:extLst>
  </p:cSld>
  <p:clrMapOvr>
    <a:masterClrMapping/>
  </p:clrMapOvr>
  <p:extLst>
    <p:ext uri="{DCECCB84-F9BA-43D5-87BE-67443E8EF086}">
      <p15:sldGuideLst xmlns:p15="http://schemas.microsoft.com/office/powerpoint/2012/main">
        <p15:guide id="8" pos="317" userDrawn="1">
          <p15:clr>
            <a:srgbClr val="FBAE40"/>
          </p15:clr>
        </p15:guide>
        <p15:guide id="9" orient="horz" pos="3991" userDrawn="1">
          <p15:clr>
            <a:srgbClr val="FBAE40"/>
          </p15:clr>
        </p15:guide>
        <p15:guide id="10" pos="4786" userDrawn="1">
          <p15:clr>
            <a:srgbClr val="FBAE40"/>
          </p15:clr>
        </p15:guide>
        <p15:guide id="11" pos="5119" userDrawn="1">
          <p15:clr>
            <a:srgbClr val="FBAE40"/>
          </p15:clr>
        </p15:guide>
        <p15:guide id="12" orient="horz" pos="317" userDrawn="1">
          <p15:clr>
            <a:srgbClr val="FBAE40"/>
          </p15:clr>
        </p15:guide>
        <p15:guide id="13" orient="horz" pos="551" userDrawn="1">
          <p15:clr>
            <a:srgbClr val="FBAE40"/>
          </p15:clr>
        </p15:guide>
        <p15:guide id="14" orient="horz" pos="10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652365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679534219"/>
      </p:ext>
    </p:extLst>
  </p:cSld>
  <p:clrMapOvr>
    <a:masterClrMapping/>
  </p:clrMapOvr>
  <p:extLst>
    <p:ext uri="{DCECCB84-F9BA-43D5-87BE-67443E8EF086}">
      <p15:sldGuideLst xmlns:p15="http://schemas.microsoft.com/office/powerpoint/2012/main">
        <p15:guide id="8" pos="3841" userDrawn="1">
          <p15:clr>
            <a:srgbClr val="FBAE40"/>
          </p15:clr>
        </p15:guide>
        <p15:guide id="9" orient="horz" pos="317" userDrawn="1">
          <p15:clr>
            <a:srgbClr val="FBAE40"/>
          </p15:clr>
        </p15:guide>
        <p15:guide id="10" orient="horz" pos="551" userDrawn="1">
          <p15:clr>
            <a:srgbClr val="FBAE40"/>
          </p15:clr>
        </p15:guide>
        <p15:guide id="11" orient="horz" pos="1020" userDrawn="1">
          <p15:clr>
            <a:srgbClr val="FBAE40"/>
          </p15:clr>
        </p15:guide>
        <p15:guide id="12" orient="horz" pos="3991" userDrawn="1">
          <p15:clr>
            <a:srgbClr val="FBAE40"/>
          </p15:clr>
        </p15:guide>
        <p15:guide id="13" pos="3538" userDrawn="1">
          <p15:clr>
            <a:srgbClr val="FBAE40"/>
          </p15:clr>
        </p15:guide>
        <p15:guide id="14" pos="31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30634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329685128"/>
      </p:ext>
    </p:extLst>
  </p:cSld>
  <p:clrMapOvr>
    <a:masterClrMapping/>
  </p:clrMapOvr>
  <p:extLst>
    <p:ext uri="{DCECCB84-F9BA-43D5-87BE-67443E8EF086}">
      <p15:sldGuideLst xmlns:p15="http://schemas.microsoft.com/office/powerpoint/2012/main">
        <p15:guide id="9" pos="317" userDrawn="1">
          <p15:clr>
            <a:srgbClr val="FBAE40"/>
          </p15:clr>
        </p15:guide>
        <p15:guide id="10" orient="horz" pos="1020" userDrawn="1">
          <p15:clr>
            <a:srgbClr val="FBAE40"/>
          </p15:clr>
        </p15:guide>
        <p15:guide id="11" pos="3674" userDrawn="1">
          <p15:clr>
            <a:srgbClr val="FBAE40"/>
          </p15:clr>
        </p15:guide>
        <p15:guide id="12" pos="4008" userDrawn="1">
          <p15:clr>
            <a:srgbClr val="FBAE40"/>
          </p15:clr>
        </p15:guide>
        <p15:guide id="13" pos="7364" userDrawn="1">
          <p15:clr>
            <a:srgbClr val="FBAE40"/>
          </p15:clr>
        </p15:guide>
        <p15:guide id="14" orient="horz" pos="317" userDrawn="1">
          <p15:clr>
            <a:srgbClr val="FBAE40"/>
          </p15:clr>
        </p15:guide>
        <p15:guide id="15" orient="horz" pos="551" userDrawn="1">
          <p15:clr>
            <a:srgbClr val="FBAE40"/>
          </p15:clr>
        </p15:guide>
        <p15:guide id="16" orient="horz" pos="399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13680770"/>
      </p:ext>
    </p:extLst>
  </p:cSld>
  <p:clrMapOvr>
    <a:masterClrMapping/>
  </p:clrMapOvr>
  <p:extLst>
    <p:ext uri="{DCECCB84-F9BA-43D5-87BE-67443E8EF086}">
      <p15:sldGuideLst xmlns:p15="http://schemas.microsoft.com/office/powerpoint/2012/main">
        <p15:guide id="7" pos="317" userDrawn="1">
          <p15:clr>
            <a:srgbClr val="FBAE40"/>
          </p15:clr>
        </p15:guide>
        <p15:guide id="8" orient="horz" pos="317" userDrawn="1">
          <p15:clr>
            <a:srgbClr val="FBAE40"/>
          </p15:clr>
        </p15:guide>
        <p15:guide id="9" orient="horz" pos="551" userDrawn="1">
          <p15:clr>
            <a:srgbClr val="FBAE40"/>
          </p15:clr>
        </p15:guide>
        <p15:guide id="10" orient="horz" pos="1020" userDrawn="1">
          <p15:clr>
            <a:srgbClr val="FBAE40"/>
          </p15:clr>
        </p15:guide>
        <p15:guide id="11" orient="horz" pos="3991" userDrawn="1">
          <p15:clr>
            <a:srgbClr val="FBAE40"/>
          </p15:clr>
        </p15:guide>
        <p15:guide id="12" pos="736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081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390579338" name="SAP Logo Placeholder" descr="{&quot;templafy&quot;:{&quot;id&quot;:&quot;da6764c6-0076-4beb-8bf7-a3f2c4471773&quot;}}"/>
          <p:cNvPicPr>
            <a:picLocks noChangeAspect="1"/>
          </p:cNvPicPr>
          <p:nvPr/>
        </p:nvPicPr>
        <p:blipFill>
          <a:blip r:embed="rId2"/>
          <a:stretch>
            <a:fillRect/>
          </a:stretch>
        </p:blipFill>
        <p:spPr>
          <a:xfrm>
            <a:off x="9509760" y="5797296"/>
            <a:ext cx="2182557" cy="554784"/>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tx1"/>
                </a:solidFill>
                <a:latin typeface="+mj-lt"/>
              </a:defRPr>
            </a:lvl1pPr>
          </a:lstStyle>
          <a:p>
            <a:r>
              <a:rPr lang="en-US" dirty="0"/>
              <a:t>Thank you.</a:t>
            </a:r>
            <a:endParaRPr lang="de-DE" dirty="0"/>
          </a:p>
        </p:txBody>
      </p:sp>
      <p:pic>
        <p:nvPicPr>
          <p:cNvPr id="352320871" name="Acquired Company Logo Placeholder" descr="{&quot;templafy&quot;:{&quot;id&quot;:&quot;768cd127-752d-4272-b0a5-b20e35044323&quot;}}"/>
          <p:cNvPicPr>
            <a:picLocks noChangeAspect="1"/>
          </p:cNvPicPr>
          <p:nvPr/>
        </p:nvPicPr>
        <p:blipFill>
          <a:blip r:embed="rId3"/>
          <a:stretch>
            <a:fillRect/>
          </a:stretch>
        </p:blipFill>
        <p:spPr>
          <a:xfrm>
            <a:off x="504000" y="522453"/>
            <a:ext cx="1109568" cy="225572"/>
          </a:xfrm>
          <a:prstGeom prst="rect">
            <a:avLst/>
          </a:prstGeom>
        </p:spPr>
      </p:pic>
      <p:pic>
        <p:nvPicPr>
          <p:cNvPr id="6" name="SAP Logo" descr="SAP Logo" title="SAP Logo">
            <a:extLst>
              <a:ext uri="{FF2B5EF4-FFF2-40B4-BE49-F238E27FC236}">
                <a16:creationId xmlns:a16="http://schemas.microsoft.com/office/drawing/2014/main" id="{0A0385D1-2E67-49C8-B822-46548EA932AA}"/>
              </a:ext>
            </a:extLst>
          </p:cNvPr>
          <p:cNvPicPr>
            <a:picLocks noChangeAspect="1"/>
          </p:cNvPicPr>
          <p:nvPr userDrawn="1"/>
        </p:nvPicPr>
        <p:blipFill>
          <a:blip r:embed="rId4"/>
          <a:stretch>
            <a:fillRect/>
          </a:stretch>
        </p:blipFill>
        <p:spPr>
          <a:xfrm>
            <a:off x="9725565" y="5994000"/>
            <a:ext cx="1963635" cy="360000"/>
          </a:xfrm>
          <a:prstGeom prst="rect">
            <a:avLst/>
          </a:prstGeom>
        </p:spPr>
      </p:pic>
      <p:pic>
        <p:nvPicPr>
          <p:cNvPr id="7" name="SAP Ariba Logo" descr="SAP Ariba Logo" title="SAP Ariba Logo">
            <a:extLst>
              <a:ext uri="{FF2B5EF4-FFF2-40B4-BE49-F238E27FC236}">
                <a16:creationId xmlns:a16="http://schemas.microsoft.com/office/drawing/2014/main" id="{C8202E70-FEE6-43FC-9D52-96272577604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125372274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pyright">
    <p:spTree>
      <p:nvGrpSpPr>
        <p:cNvPr id="1" name=""/>
        <p:cNvGrpSpPr/>
        <p:nvPr/>
      </p:nvGrpSpPr>
      <p:grpSpPr>
        <a:xfrm>
          <a:off x="0" y="0"/>
          <a:ext cx="0" cy="0"/>
          <a:chOff x="0" y="0"/>
          <a:chExt cx="0" cy="0"/>
        </a:xfrm>
      </p:grpSpPr>
      <p:sp>
        <p:nvSpPr>
          <p:cNvPr id="14" name="Copyright information-German" descr="{&quot;templafy&quot;:{&quot;id&quot;:&quot;62418c81-c1f9-470f-9a49-2c44a4a80384&quot;}}">
            <a:extLst>
              <a:ext uri="{FF2B5EF4-FFF2-40B4-BE49-F238E27FC236}">
                <a16:creationId xmlns:a16="http://schemas.microsoft.com/office/drawing/2014/main" id="{B550E322-429A-4EDE-8D60-08E8F7B303BA}"/>
              </a:ext>
            </a:extLst>
          </p:cNvPr>
          <p:cNvSpPr txBox="1"/>
          <p:nvPr/>
        </p:nvSpPr>
        <p:spPr bwMode="black">
          <a:xfrm>
            <a:off x="503238" y="2663333"/>
            <a:ext cx="6561591" cy="3864366"/>
          </a:xfrm>
          <a:prstGeom prst="rect">
            <a:avLst/>
          </a:prstGeom>
          <a:noFill/>
        </p:spPr>
        <p:txBody>
          <a:bodyPr wrap="square" lIns="0" tIns="0" rIns="0" bIns="0" rtlCol="0" anchor="t">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800" kern="1200" noProof="0" dirty="0">
                <a:solidFill>
                  <a:schemeClr val="tx1"/>
                </a:solidFill>
                <a:effectLst/>
                <a:latin typeface="Arial"/>
                <a:ea typeface="+mn-ea"/>
                <a:cs typeface="+mn-cs"/>
              </a:rPr>
              <a:t>© 2022 SAP SE or an SAP affiliate company. All rights reserved. 
No part of this publication may be reproduced or transmitted in any form or for any purpose without the express permission of SAP SE or an SAP affiliate company.  The information contained herein may be changed without prior notice. Some software products marketed by SAP SE and its distributors contain proprietary software components of other software vendors. National product specifications may vary.  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and they should not be relied upon in making purchasing decisions.  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See www.sap.com/trademark for additional trademark information and notices.</a:t>
            </a:r>
          </a:p>
        </p:txBody>
      </p:sp>
      <p:sp>
        <p:nvSpPr>
          <p:cNvPr id="44" name="www.sap.com - contact SAP link">
            <a:hlinkClick r:id="rId2" tooltip="www.sap.com/contactsap"/>
          </p:cNvPr>
          <p:cNvSpPr txBox="1"/>
          <p:nvPr/>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tx1"/>
                </a:solidFill>
                <a:latin typeface="Arial"/>
                <a:ea typeface="Arial Unicode MS" panose="020B0604020202020204" pitchFamily="34" charset="-128"/>
                <a:cs typeface="+mn-cs"/>
              </a:rPr>
              <a:t>www.sap.com/contactsap</a:t>
            </a:r>
          </a:p>
        </p:txBody>
      </p:sp>
      <p:pic>
        <p:nvPicPr>
          <p:cNvPr id="10" name="Linkedin icon with link">
            <a:hlinkClick r:id="rId3"/>
            <a:extLst>
              <a:ext uri="{FF2B5EF4-FFF2-40B4-BE49-F238E27FC236}">
                <a16:creationId xmlns:a16="http://schemas.microsoft.com/office/drawing/2014/main" id="{D03BED7D-4C1C-D348-B7EC-3275C42250B4}"/>
              </a:ext>
            </a:extLst>
          </p:cNvPr>
          <p:cNvPicPr>
            <a:picLocks noChangeAspect="1"/>
          </p:cNvPicPr>
          <p:nvPr/>
        </p:nvPicPr>
        <p:blipFill>
          <a:blip r:embed="rId4"/>
          <a:srcRect/>
          <a:stretch/>
        </p:blipFill>
        <p:spPr>
          <a:xfrm>
            <a:off x="2257487" y="1749959"/>
            <a:ext cx="361809" cy="361809"/>
          </a:xfrm>
          <a:prstGeom prst="rect">
            <a:avLst/>
          </a:prstGeom>
        </p:spPr>
      </p:pic>
      <p:pic>
        <p:nvPicPr>
          <p:cNvPr id="11" name="YouTube icon with link">
            <a:hlinkClick r:id="rId5"/>
            <a:extLst>
              <a:ext uri="{FF2B5EF4-FFF2-40B4-BE49-F238E27FC236}">
                <a16:creationId xmlns:a16="http://schemas.microsoft.com/office/drawing/2014/main" id="{4550E8CF-5571-DB45-85AB-8ACD63D7F0D9}"/>
              </a:ext>
            </a:extLst>
          </p:cNvPr>
          <p:cNvPicPr>
            <a:picLocks noChangeAspect="1"/>
          </p:cNvPicPr>
          <p:nvPr/>
        </p:nvPicPr>
        <p:blipFill>
          <a:blip r:embed="rId6"/>
          <a:srcRect/>
          <a:stretch/>
        </p:blipFill>
        <p:spPr>
          <a:xfrm>
            <a:off x="1666951" y="1749063"/>
            <a:ext cx="363600" cy="363600"/>
          </a:xfrm>
          <a:prstGeom prst="rect">
            <a:avLst/>
          </a:prstGeom>
        </p:spPr>
      </p:pic>
      <p:pic>
        <p:nvPicPr>
          <p:cNvPr id="12" name="Twitter icon with link">
            <a:hlinkClick r:id="rId7" tooltip="https://twitter.com/sap"/>
            <a:extLst>
              <a:ext uri="{FF2B5EF4-FFF2-40B4-BE49-F238E27FC236}">
                <a16:creationId xmlns:a16="http://schemas.microsoft.com/office/drawing/2014/main" id="{3A3DEA53-744B-5D49-B9C4-B3DD2B6F8890}"/>
              </a:ext>
            </a:extLst>
          </p:cNvPr>
          <p:cNvPicPr>
            <a:picLocks noChangeAspect="1"/>
          </p:cNvPicPr>
          <p:nvPr/>
        </p:nvPicPr>
        <p:blipFill>
          <a:blip r:embed="rId8"/>
          <a:srcRect/>
          <a:stretch/>
        </p:blipFill>
        <p:spPr>
          <a:xfrm>
            <a:off x="1078206" y="1749959"/>
            <a:ext cx="361809" cy="361809"/>
          </a:xfrm>
          <a:prstGeom prst="rect">
            <a:avLst/>
          </a:prstGeom>
        </p:spPr>
      </p:pic>
      <p:pic>
        <p:nvPicPr>
          <p:cNvPr id="13" name="Facebook icon with link">
            <a:hlinkClick r:id="rId9"/>
            <a:extLst>
              <a:ext uri="{FF2B5EF4-FFF2-40B4-BE49-F238E27FC236}">
                <a16:creationId xmlns:a16="http://schemas.microsoft.com/office/drawing/2014/main" id="{0574D7D9-99A0-C642-8DCC-BBDFBACB0C47}"/>
              </a:ext>
            </a:extLst>
          </p:cNvPr>
          <p:cNvPicPr>
            <a:picLocks noChangeAspect="1"/>
          </p:cNvPicPr>
          <p:nvPr/>
        </p:nvPicPr>
        <p:blipFill>
          <a:blip r:embed="rId10"/>
          <a:srcRect/>
          <a:stretch/>
        </p:blipFill>
        <p:spPr>
          <a:xfrm>
            <a:off x="487670" y="1749063"/>
            <a:ext cx="363600" cy="363600"/>
          </a:xfrm>
          <a:prstGeom prst="rect">
            <a:avLst/>
          </a:prstGeom>
        </p:spPr>
      </p:pic>
      <p:sp>
        <p:nvSpPr>
          <p:cNvPr id="43" name="Follow all of SAP"/>
          <p:cNvSpPr txBox="1"/>
          <p:nvPr/>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472359758" name="Acquired Company Logo Placeholder" descr="{&quot;templafy&quot;:{&quot;id&quot;:&quot;54890646-6d09-42df-a8de-3c6063e0d4c2&quot;}}"/>
          <p:cNvPicPr>
            <a:picLocks noChangeAspect="1"/>
          </p:cNvPicPr>
          <p:nvPr/>
        </p:nvPicPr>
        <p:blipFill>
          <a:blip r:embed="rId11"/>
          <a:stretch>
            <a:fillRect/>
          </a:stretch>
        </p:blipFill>
        <p:spPr>
          <a:xfrm>
            <a:off x="528714" y="522453"/>
            <a:ext cx="1109568" cy="225572"/>
          </a:xfrm>
          <a:prstGeom prst="rect">
            <a:avLst/>
          </a:prstGeom>
        </p:spPr>
      </p:pic>
      <p:pic>
        <p:nvPicPr>
          <p:cNvPr id="4496139" name="SAP Logo Placeholder" descr="{&quot;templafy&quot;:{&quot;id&quot;:&quot;78efc796-297a-45da-85df-0a5199d6e274&quot;}}"/>
          <p:cNvPicPr>
            <a:picLocks noChangeAspect="1"/>
          </p:cNvPicPr>
          <p:nvPr/>
        </p:nvPicPr>
        <p:blipFill>
          <a:blip r:embed="rId12"/>
          <a:stretch>
            <a:fillRect/>
          </a:stretch>
        </p:blipFill>
        <p:spPr>
          <a:xfrm>
            <a:off x="9509760" y="5797296"/>
            <a:ext cx="2182557" cy="554784"/>
          </a:xfrm>
          <a:prstGeom prst="rect">
            <a:avLst/>
          </a:prstGeom>
        </p:spPr>
      </p:pic>
      <p:pic>
        <p:nvPicPr>
          <p:cNvPr id="15" name="SAP Logo" descr="SAP Logo" title="SAP Logo">
            <a:extLst>
              <a:ext uri="{FF2B5EF4-FFF2-40B4-BE49-F238E27FC236}">
                <a16:creationId xmlns:a16="http://schemas.microsoft.com/office/drawing/2014/main" id="{AE45692E-253B-4AE7-906F-D0616024E87B}"/>
              </a:ext>
            </a:extLst>
          </p:cNvPr>
          <p:cNvPicPr>
            <a:picLocks noChangeAspect="1"/>
          </p:cNvPicPr>
          <p:nvPr userDrawn="1"/>
        </p:nvPicPr>
        <p:blipFill>
          <a:blip r:embed="rId13"/>
          <a:stretch>
            <a:fillRect/>
          </a:stretch>
        </p:blipFill>
        <p:spPr>
          <a:xfrm>
            <a:off x="9725565" y="5994000"/>
            <a:ext cx="1963635" cy="360000"/>
          </a:xfrm>
          <a:prstGeom prst="rect">
            <a:avLst/>
          </a:prstGeom>
        </p:spPr>
      </p:pic>
      <p:sp>
        <p:nvSpPr>
          <p:cNvPr id="16" name="Copyright information English">
            <a:extLst>
              <a:ext uri="{FF2B5EF4-FFF2-40B4-BE49-F238E27FC236}">
                <a16:creationId xmlns:a16="http://schemas.microsoft.com/office/drawing/2014/main" id="{3FFC7845-10F2-47FA-9819-74F736B651FF}"/>
              </a:ext>
            </a:extLst>
          </p:cNvPr>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2020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14"/>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17" name="www.sap.com - contact SAP link">
            <a:hlinkClick r:id="rId2" tooltip="www.sap.com/contactsap"/>
            <a:extLst>
              <a:ext uri="{FF2B5EF4-FFF2-40B4-BE49-F238E27FC236}">
                <a16:creationId xmlns:a16="http://schemas.microsoft.com/office/drawing/2014/main" id="{B5501D3C-13A7-4850-8AB3-BEA22EB7B0AF}"/>
              </a:ext>
            </a:extLst>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sp>
        <p:nvSpPr>
          <p:cNvPr id="18" name="Follow all of SAP">
            <a:extLst>
              <a:ext uri="{FF2B5EF4-FFF2-40B4-BE49-F238E27FC236}">
                <a16:creationId xmlns:a16="http://schemas.microsoft.com/office/drawing/2014/main" id="{570310E7-8531-4B41-9BB3-57713221157F}"/>
              </a:ext>
            </a:extLst>
          </p:cNvPr>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9" name="SAP Ariba Logo" descr="SAP Ariba Logo" title="SAP Ariba Logo">
            <a:extLst>
              <a:ext uri="{FF2B5EF4-FFF2-40B4-BE49-F238E27FC236}">
                <a16:creationId xmlns:a16="http://schemas.microsoft.com/office/drawing/2014/main" id="{B0557DF2-CD24-4C2A-9A83-6F5D90BABF1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pic>
        <p:nvPicPr>
          <p:cNvPr id="20" name="Linkedin icon with link">
            <a:hlinkClick r:id="rId3"/>
            <a:extLst>
              <a:ext uri="{FF2B5EF4-FFF2-40B4-BE49-F238E27FC236}">
                <a16:creationId xmlns:a16="http://schemas.microsoft.com/office/drawing/2014/main" id="{E7D81AC3-7A7F-4DD3-B235-2D9EB553F3D9}"/>
              </a:ext>
            </a:extLst>
          </p:cNvPr>
          <p:cNvPicPr>
            <a:picLocks noChangeAspect="1"/>
          </p:cNvPicPr>
          <p:nvPr userDrawn="1"/>
        </p:nvPicPr>
        <p:blipFill>
          <a:blip r:embed="rId4"/>
          <a:srcRect/>
          <a:stretch/>
        </p:blipFill>
        <p:spPr>
          <a:xfrm>
            <a:off x="2257487" y="1749959"/>
            <a:ext cx="361809" cy="361809"/>
          </a:xfrm>
          <a:prstGeom prst="rect">
            <a:avLst/>
          </a:prstGeom>
        </p:spPr>
      </p:pic>
      <p:pic>
        <p:nvPicPr>
          <p:cNvPr id="21" name="YouTube icon with link">
            <a:hlinkClick r:id="rId5"/>
            <a:extLst>
              <a:ext uri="{FF2B5EF4-FFF2-40B4-BE49-F238E27FC236}">
                <a16:creationId xmlns:a16="http://schemas.microsoft.com/office/drawing/2014/main" id="{A0A40A95-C491-495F-9686-F64C9E1FA017}"/>
              </a:ext>
            </a:extLst>
          </p:cNvPr>
          <p:cNvPicPr>
            <a:picLocks noChangeAspect="1"/>
          </p:cNvPicPr>
          <p:nvPr userDrawn="1"/>
        </p:nvPicPr>
        <p:blipFill>
          <a:blip r:embed="rId6"/>
          <a:srcRect/>
          <a:stretch/>
        </p:blipFill>
        <p:spPr>
          <a:xfrm>
            <a:off x="1666951" y="1749063"/>
            <a:ext cx="363600" cy="363600"/>
          </a:xfrm>
          <a:prstGeom prst="rect">
            <a:avLst/>
          </a:prstGeom>
        </p:spPr>
      </p:pic>
      <p:pic>
        <p:nvPicPr>
          <p:cNvPr id="22" name="Twitter icon with link">
            <a:hlinkClick r:id="rId7" tooltip="https://twitter.com/sap"/>
            <a:extLst>
              <a:ext uri="{FF2B5EF4-FFF2-40B4-BE49-F238E27FC236}">
                <a16:creationId xmlns:a16="http://schemas.microsoft.com/office/drawing/2014/main" id="{6D0FD305-93CC-423E-B18C-6D8AB223E132}"/>
              </a:ext>
            </a:extLst>
          </p:cNvPr>
          <p:cNvPicPr>
            <a:picLocks noChangeAspect="1"/>
          </p:cNvPicPr>
          <p:nvPr userDrawn="1"/>
        </p:nvPicPr>
        <p:blipFill>
          <a:blip r:embed="rId8"/>
          <a:srcRect/>
          <a:stretch/>
        </p:blipFill>
        <p:spPr>
          <a:xfrm>
            <a:off x="1078206" y="1749959"/>
            <a:ext cx="361809" cy="361809"/>
          </a:xfrm>
          <a:prstGeom prst="rect">
            <a:avLst/>
          </a:prstGeom>
        </p:spPr>
      </p:pic>
      <p:pic>
        <p:nvPicPr>
          <p:cNvPr id="23" name="Facebook icon with link">
            <a:hlinkClick r:id="rId9"/>
            <a:extLst>
              <a:ext uri="{FF2B5EF4-FFF2-40B4-BE49-F238E27FC236}">
                <a16:creationId xmlns:a16="http://schemas.microsoft.com/office/drawing/2014/main" id="{2E1CA65B-E953-4D9B-B229-BC4C2F2E2187}"/>
              </a:ext>
            </a:extLst>
          </p:cNvPr>
          <p:cNvPicPr>
            <a:picLocks noChangeAspect="1"/>
          </p:cNvPicPr>
          <p:nvPr userDrawn="1"/>
        </p:nvPicPr>
        <p:blipFill>
          <a:blip r:embed="rId10"/>
          <a:srcRect/>
          <a:stretch/>
        </p:blipFill>
        <p:spPr>
          <a:xfrm>
            <a:off x="487670" y="1749063"/>
            <a:ext cx="363600" cy="363600"/>
          </a:xfrm>
          <a:prstGeom prst="rect">
            <a:avLst/>
          </a:prstGeom>
        </p:spPr>
      </p:pic>
    </p:spTree>
    <p:extLst>
      <p:ext uri="{BB962C8B-B14F-4D97-AF65-F5344CB8AC3E}">
        <p14:creationId xmlns:p14="http://schemas.microsoft.com/office/powerpoint/2010/main" val="307838102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sp>
        <p:nvSpPr>
          <p:cNvPr id="32" name="Copyright information-German" descr="{&quot;templafy&quot;:{&quot;id&quot;:&quot;6c8672ab-6acf-4e9d-acd0-b77c74616347&quot;}}"/>
          <p:cNvSpPr txBox="1"/>
          <p:nvPr/>
        </p:nvSpPr>
        <p:spPr bwMode="black">
          <a:xfrm>
            <a:off x="503238" y="2674219"/>
            <a:ext cx="6561591" cy="3864366"/>
          </a:xfrm>
          <a:prstGeom prst="rect">
            <a:avLst/>
          </a:prstGeom>
          <a:noFill/>
        </p:spPr>
        <p:txBody>
          <a:bodyPr wrap="square" lIns="0" tIns="0" rIns="0" bIns="0" rtlCol="0" anchor="t">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800" kern="1200" noProof="0" dirty="0">
                <a:solidFill>
                  <a:schemeClr val="tx1"/>
                </a:solidFill>
                <a:effectLst/>
                <a:latin typeface="Arial"/>
                <a:ea typeface="+mn-ea"/>
                <a:cs typeface="+mn-cs"/>
              </a:rPr>
              <a:t>© 2022 SAP SE oder ein SAP-Konzernunternehmen. Alle Rechte vorbehalten. 
Weitergabe und Vervielfältigung dieser Publikation oder von Teilen daraus sind, zu welchem Zweck und in welcher Form auch immer, ohne die ausdrückliche schriftliche Genehmigung durch SAP SE oder ein SAP-Konzernunternehmen nicht gestattet.  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  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  SAP und andere in diesem Dokument erwähnte Produkte und Dienstleistungen von SAP sowie die dazugehörigen Logos sind Marken oder eingetragene Marken der SAP SE (oder von einem SAP-Konzernunternehmen) in Deutschland und verschiedenen anderen Ländern weltweit.  Alle anderen Namen von Produkten und Dienstleistungen sind Marken der jeweiligen Firmen. Zusätzliche Informationen zur Marke und Vermerke finden Sie auf der Seite www.sap.de/trademark.</a:t>
            </a:r>
          </a:p>
        </p:txBody>
      </p:sp>
      <p:sp>
        <p:nvSpPr>
          <p:cNvPr id="11" name="Copyright information">
            <a:hlinkClick r:id="rId2" tooltip="www.sap.com/contactsap"/>
          </p:cNvPr>
          <p:cNvSpPr txBox="1"/>
          <p:nvPr/>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tx1"/>
                </a:solidFill>
                <a:latin typeface="Arial"/>
                <a:ea typeface="Arial Unicode MS" panose="020B0604020202020204" pitchFamily="34" charset="-128"/>
                <a:cs typeface="+mn-cs"/>
              </a:rPr>
              <a:t>www.sap.com/germany/contactsap</a:t>
            </a:r>
          </a:p>
        </p:txBody>
      </p:sp>
      <p:sp>
        <p:nvSpPr>
          <p:cNvPr id="20" name="SAP folgen auf"/>
          <p:cNvSpPr txBox="1"/>
          <p:nvPr/>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Linkedin icon with link">
            <a:hlinkClick r:id="rId3"/>
            <a:extLst>
              <a:ext uri="{FF2B5EF4-FFF2-40B4-BE49-F238E27FC236}">
                <a16:creationId xmlns:a16="http://schemas.microsoft.com/office/drawing/2014/main" id="{7D1F0187-E2B3-E84B-B66C-2F4329298216}"/>
              </a:ext>
            </a:extLst>
          </p:cNvPr>
          <p:cNvPicPr>
            <a:picLocks noChangeAspect="1"/>
          </p:cNvPicPr>
          <p:nvPr/>
        </p:nvPicPr>
        <p:blipFill>
          <a:blip r:embed="rId4"/>
          <a:srcRect/>
          <a:stretch/>
        </p:blipFill>
        <p:spPr>
          <a:xfrm>
            <a:off x="2257487" y="1749959"/>
            <a:ext cx="361809" cy="361809"/>
          </a:xfrm>
          <a:prstGeom prst="rect">
            <a:avLst/>
          </a:prstGeom>
        </p:spPr>
      </p:pic>
      <p:pic>
        <p:nvPicPr>
          <p:cNvPr id="12" name="YouTube icon with link">
            <a:hlinkClick r:id="rId5"/>
            <a:extLst>
              <a:ext uri="{FF2B5EF4-FFF2-40B4-BE49-F238E27FC236}">
                <a16:creationId xmlns:a16="http://schemas.microsoft.com/office/drawing/2014/main" id="{E3EFD77E-732B-3042-869E-DD34D616C8DC}"/>
              </a:ext>
            </a:extLst>
          </p:cNvPr>
          <p:cNvPicPr>
            <a:picLocks noChangeAspect="1"/>
          </p:cNvPicPr>
          <p:nvPr/>
        </p:nvPicPr>
        <p:blipFill>
          <a:blip r:embed="rId6"/>
          <a:srcRect/>
          <a:stretch/>
        </p:blipFill>
        <p:spPr>
          <a:xfrm>
            <a:off x="1666951" y="1749063"/>
            <a:ext cx="363600" cy="363600"/>
          </a:xfrm>
          <a:prstGeom prst="rect">
            <a:avLst/>
          </a:prstGeom>
        </p:spPr>
      </p:pic>
      <p:pic>
        <p:nvPicPr>
          <p:cNvPr id="13" name="Twitter icon with link">
            <a:hlinkClick r:id="rId7" tooltip="https://twitter.com/sap"/>
            <a:extLst>
              <a:ext uri="{FF2B5EF4-FFF2-40B4-BE49-F238E27FC236}">
                <a16:creationId xmlns:a16="http://schemas.microsoft.com/office/drawing/2014/main" id="{F964F380-9DA3-B140-A34E-13AB1317334E}"/>
              </a:ext>
            </a:extLst>
          </p:cNvPr>
          <p:cNvPicPr>
            <a:picLocks noChangeAspect="1"/>
          </p:cNvPicPr>
          <p:nvPr/>
        </p:nvPicPr>
        <p:blipFill>
          <a:blip r:embed="rId8"/>
          <a:srcRect/>
          <a:stretch/>
        </p:blipFill>
        <p:spPr>
          <a:xfrm>
            <a:off x="1078206" y="1749959"/>
            <a:ext cx="361809" cy="361809"/>
          </a:xfrm>
          <a:prstGeom prst="rect">
            <a:avLst/>
          </a:prstGeom>
        </p:spPr>
      </p:pic>
      <p:pic>
        <p:nvPicPr>
          <p:cNvPr id="14" name="Facebook icon with link">
            <a:hlinkClick r:id="rId9"/>
            <a:extLst>
              <a:ext uri="{FF2B5EF4-FFF2-40B4-BE49-F238E27FC236}">
                <a16:creationId xmlns:a16="http://schemas.microsoft.com/office/drawing/2014/main" id="{2F0BB96A-1F55-4D49-8BC7-DCE332FFA2FB}"/>
              </a:ext>
            </a:extLst>
          </p:cNvPr>
          <p:cNvPicPr>
            <a:picLocks noChangeAspect="1"/>
          </p:cNvPicPr>
          <p:nvPr/>
        </p:nvPicPr>
        <p:blipFill>
          <a:blip r:embed="rId10"/>
          <a:srcRect/>
          <a:stretch/>
        </p:blipFill>
        <p:spPr>
          <a:xfrm>
            <a:off x="487670" y="1749063"/>
            <a:ext cx="363600" cy="363600"/>
          </a:xfrm>
          <a:prstGeom prst="rect">
            <a:avLst/>
          </a:prstGeom>
        </p:spPr>
      </p:pic>
      <p:pic>
        <p:nvPicPr>
          <p:cNvPr id="1054098813" name="Acquired Company Logo Placeholder" descr="{&quot;templafy&quot;:{&quot;id&quot;:&quot;e936e90e-c6fd-4816-ad79-fa49f68c0e73&quot;}}"/>
          <p:cNvPicPr>
            <a:picLocks noChangeAspect="1"/>
          </p:cNvPicPr>
          <p:nvPr/>
        </p:nvPicPr>
        <p:blipFill>
          <a:blip r:embed="rId11"/>
          <a:stretch>
            <a:fillRect/>
          </a:stretch>
        </p:blipFill>
        <p:spPr>
          <a:xfrm>
            <a:off x="528714" y="522453"/>
            <a:ext cx="1109568" cy="225572"/>
          </a:xfrm>
          <a:prstGeom prst="rect">
            <a:avLst/>
          </a:prstGeom>
        </p:spPr>
      </p:pic>
      <p:pic>
        <p:nvPicPr>
          <p:cNvPr id="874576015" name="SAP Logo Placeholder" descr="{&quot;templafy&quot;:{&quot;id&quot;:&quot;285e0f67-da1b-4e1a-8012-c0d00d457418&quot;}}"/>
          <p:cNvPicPr>
            <a:picLocks noChangeAspect="1"/>
          </p:cNvPicPr>
          <p:nvPr/>
        </p:nvPicPr>
        <p:blipFill>
          <a:blip r:embed="rId12"/>
          <a:stretch>
            <a:fillRect/>
          </a:stretch>
        </p:blipFill>
        <p:spPr>
          <a:xfrm>
            <a:off x="9509760" y="5797296"/>
            <a:ext cx="2182557" cy="554784"/>
          </a:xfrm>
          <a:prstGeom prst="rect">
            <a:avLst/>
          </a:prstGeom>
        </p:spPr>
      </p:pic>
      <p:sp>
        <p:nvSpPr>
          <p:cNvPr id="15" name="Copyright information">
            <a:hlinkClick r:id="rId2" tooltip="www.sap.com/contactsap"/>
            <a:extLst>
              <a:ext uri="{FF2B5EF4-FFF2-40B4-BE49-F238E27FC236}">
                <a16:creationId xmlns:a16="http://schemas.microsoft.com/office/drawing/2014/main" id="{54268047-4D44-41FD-BDC3-6592ACD99A62}"/>
              </a:ext>
            </a:extLst>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6" name="SAP Logo" descr="SAP Logo" title="SAP Logo">
            <a:extLst>
              <a:ext uri="{FF2B5EF4-FFF2-40B4-BE49-F238E27FC236}">
                <a16:creationId xmlns:a16="http://schemas.microsoft.com/office/drawing/2014/main" id="{1931FEAF-E413-4800-9E48-47D206518504}"/>
              </a:ext>
            </a:extLst>
          </p:cNvPr>
          <p:cNvPicPr>
            <a:picLocks noChangeAspect="1"/>
          </p:cNvPicPr>
          <p:nvPr userDrawn="1"/>
        </p:nvPicPr>
        <p:blipFill>
          <a:blip r:embed="rId13"/>
          <a:stretch>
            <a:fillRect/>
          </a:stretch>
        </p:blipFill>
        <p:spPr>
          <a:xfrm>
            <a:off x="9725565" y="5994000"/>
            <a:ext cx="1963635" cy="360000"/>
          </a:xfrm>
          <a:prstGeom prst="rect">
            <a:avLst/>
          </a:prstGeom>
        </p:spPr>
      </p:pic>
      <p:sp>
        <p:nvSpPr>
          <p:cNvPr id="17" name="Copyright information-German">
            <a:extLst>
              <a:ext uri="{FF2B5EF4-FFF2-40B4-BE49-F238E27FC236}">
                <a16:creationId xmlns:a16="http://schemas.microsoft.com/office/drawing/2014/main" id="{96DE0DC1-D193-4B3F-BFE8-6E6B5DD9ECAC}"/>
              </a:ext>
            </a:extLst>
          </p:cNvPr>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2020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14"/>
              </a:rPr>
              <a:t>www.sap.com/corporate/de/legal/copyright.html</a:t>
            </a:r>
            <a:r>
              <a:rPr lang="de-DE" sz="800" kern="1200" noProof="0" dirty="0">
                <a:solidFill>
                  <a:schemeClr val="tx1"/>
                </a:solidFill>
                <a:effectLst/>
                <a:latin typeface="Arial"/>
                <a:ea typeface="+mn-ea"/>
                <a:cs typeface="+mn-cs"/>
              </a:rPr>
              <a:t>.</a:t>
            </a:r>
          </a:p>
        </p:txBody>
      </p:sp>
      <p:sp>
        <p:nvSpPr>
          <p:cNvPr id="18" name="SAP folgen auf">
            <a:extLst>
              <a:ext uri="{FF2B5EF4-FFF2-40B4-BE49-F238E27FC236}">
                <a16:creationId xmlns:a16="http://schemas.microsoft.com/office/drawing/2014/main" id="{EA73AA3A-1CBF-4704-B1A0-A660ABEA18C2}"/>
              </a:ext>
            </a:extLst>
          </p:cNvPr>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9" name="SAP Ariba Logo" descr="SAP Ariba Logo" title="SAP Ariba Logo">
            <a:extLst>
              <a:ext uri="{FF2B5EF4-FFF2-40B4-BE49-F238E27FC236}">
                <a16:creationId xmlns:a16="http://schemas.microsoft.com/office/drawing/2014/main" id="{FD124263-674A-4745-8135-234AC470DBB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pic>
        <p:nvPicPr>
          <p:cNvPr id="21" name="Linkedin icon with link">
            <a:hlinkClick r:id="rId3"/>
            <a:extLst>
              <a:ext uri="{FF2B5EF4-FFF2-40B4-BE49-F238E27FC236}">
                <a16:creationId xmlns:a16="http://schemas.microsoft.com/office/drawing/2014/main" id="{03C9CB43-4ABD-4382-B156-F45F37E6FC34}"/>
              </a:ext>
            </a:extLst>
          </p:cNvPr>
          <p:cNvPicPr>
            <a:picLocks noChangeAspect="1"/>
          </p:cNvPicPr>
          <p:nvPr userDrawn="1"/>
        </p:nvPicPr>
        <p:blipFill>
          <a:blip r:embed="rId4"/>
          <a:srcRect/>
          <a:stretch/>
        </p:blipFill>
        <p:spPr>
          <a:xfrm>
            <a:off x="2257487" y="1749959"/>
            <a:ext cx="361809" cy="361809"/>
          </a:xfrm>
          <a:prstGeom prst="rect">
            <a:avLst/>
          </a:prstGeom>
        </p:spPr>
      </p:pic>
      <p:pic>
        <p:nvPicPr>
          <p:cNvPr id="22" name="YouTube icon with link">
            <a:hlinkClick r:id="rId5"/>
            <a:extLst>
              <a:ext uri="{FF2B5EF4-FFF2-40B4-BE49-F238E27FC236}">
                <a16:creationId xmlns:a16="http://schemas.microsoft.com/office/drawing/2014/main" id="{61AFF407-293A-4361-9875-619B9DCA35E3}"/>
              </a:ext>
            </a:extLst>
          </p:cNvPr>
          <p:cNvPicPr>
            <a:picLocks noChangeAspect="1"/>
          </p:cNvPicPr>
          <p:nvPr userDrawn="1"/>
        </p:nvPicPr>
        <p:blipFill>
          <a:blip r:embed="rId6"/>
          <a:srcRect/>
          <a:stretch/>
        </p:blipFill>
        <p:spPr>
          <a:xfrm>
            <a:off x="1666951" y="1749063"/>
            <a:ext cx="363600" cy="363600"/>
          </a:xfrm>
          <a:prstGeom prst="rect">
            <a:avLst/>
          </a:prstGeom>
        </p:spPr>
      </p:pic>
      <p:pic>
        <p:nvPicPr>
          <p:cNvPr id="23" name="Twitter icon with link">
            <a:hlinkClick r:id="rId7" tooltip="https://twitter.com/sap"/>
            <a:extLst>
              <a:ext uri="{FF2B5EF4-FFF2-40B4-BE49-F238E27FC236}">
                <a16:creationId xmlns:a16="http://schemas.microsoft.com/office/drawing/2014/main" id="{1138045D-D16D-46B6-9DBE-3931F071F1A1}"/>
              </a:ext>
            </a:extLst>
          </p:cNvPr>
          <p:cNvPicPr>
            <a:picLocks noChangeAspect="1"/>
          </p:cNvPicPr>
          <p:nvPr userDrawn="1"/>
        </p:nvPicPr>
        <p:blipFill>
          <a:blip r:embed="rId8"/>
          <a:srcRect/>
          <a:stretch/>
        </p:blipFill>
        <p:spPr>
          <a:xfrm>
            <a:off x="1078206" y="1749959"/>
            <a:ext cx="361809" cy="361809"/>
          </a:xfrm>
          <a:prstGeom prst="rect">
            <a:avLst/>
          </a:prstGeom>
        </p:spPr>
      </p:pic>
      <p:pic>
        <p:nvPicPr>
          <p:cNvPr id="24" name="Facebook icon with link">
            <a:hlinkClick r:id="rId9"/>
            <a:extLst>
              <a:ext uri="{FF2B5EF4-FFF2-40B4-BE49-F238E27FC236}">
                <a16:creationId xmlns:a16="http://schemas.microsoft.com/office/drawing/2014/main" id="{A406A427-3A74-4074-92E8-E3284B5705DF}"/>
              </a:ext>
            </a:extLst>
          </p:cNvPr>
          <p:cNvPicPr>
            <a:picLocks noChangeAspect="1"/>
          </p:cNvPicPr>
          <p:nvPr userDrawn="1"/>
        </p:nvPicPr>
        <p:blipFill>
          <a:blip r:embed="rId10"/>
          <a:srcRect/>
          <a:stretch/>
        </p:blipFill>
        <p:spPr>
          <a:xfrm>
            <a:off x="487670" y="1749063"/>
            <a:ext cx="363600" cy="363600"/>
          </a:xfrm>
          <a:prstGeom prst="rect">
            <a:avLst/>
          </a:prstGeom>
        </p:spPr>
      </p:pic>
    </p:spTree>
    <p:extLst>
      <p:ext uri="{BB962C8B-B14F-4D97-AF65-F5344CB8AC3E}">
        <p14:creationId xmlns:p14="http://schemas.microsoft.com/office/powerpoint/2010/main" val="346394923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2F96132E-1950-4623-8EF9-82744C3A37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3646672"/>
            <a:ext cx="1108174" cy="21600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7999" y="4268503"/>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4" name="Title 3"/>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7" name="SAP Ariba Logo" descr="SAP Ariba Logo" title="SAP Ariba Logo">
            <a:extLst>
              <a:ext uri="{FF2B5EF4-FFF2-40B4-BE49-F238E27FC236}">
                <a16:creationId xmlns:a16="http://schemas.microsoft.com/office/drawing/2014/main" id="{686A7A9B-76A8-4C7F-8BCE-92349C51A3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366177160"/>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10" name="SAP Ariba Logo" descr="SAP Ariba Logo" title="SAP Ariba Logo">
            <a:extLst>
              <a:ext uri="{FF2B5EF4-FFF2-40B4-BE49-F238E27FC236}">
                <a16:creationId xmlns:a16="http://schemas.microsoft.com/office/drawing/2014/main" id="{24C63741-565D-441D-A8D6-2CBDFED260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1_Cover with Image or Illustration">
    <p:bg>
      <p:bgRef idx="1001">
        <a:schemeClr val="bg1"/>
      </p:bgRef>
    </p:bg>
    <p:spTree>
      <p:nvGrpSpPr>
        <p:cNvPr id="1" name=""/>
        <p:cNvGrpSpPr/>
        <p:nvPr/>
      </p:nvGrpSpPr>
      <p:grpSpPr>
        <a:xfrm>
          <a:off x="0" y="0"/>
          <a:ext cx="0" cy="0"/>
          <a:chOff x="0" y="0"/>
          <a:chExt cx="0" cy="0"/>
        </a:xfrm>
      </p:grpSpPr>
      <p:pic>
        <p:nvPicPr>
          <p:cNvPr id="224210184" name="SAP Logo Placeholder" descr="{&quot;templafy&quot;:{&quot;id&quot;:&quot;09054951-8be2-461b-932c-5d639f42fa4e&quot;}}"/>
          <p:cNvPicPr>
            <a:picLocks noChangeAspect="1"/>
          </p:cNvPicPr>
          <p:nvPr/>
        </p:nvPicPr>
        <p:blipFill>
          <a:blip r:embed="rId2"/>
          <a:stretch>
            <a:fillRect/>
          </a:stretch>
        </p:blipFill>
        <p:spPr>
          <a:xfrm>
            <a:off x="9692640" y="6053328"/>
            <a:ext cx="2182557" cy="554784"/>
          </a:xfrm>
          <a:prstGeom prst="rect">
            <a:avLst/>
          </a:prstGeom>
        </p:spPr>
      </p:pic>
      <p:sp>
        <p:nvSpPr>
          <p:cNvPr id="9" name="Classification" descr="{&quot;templafy&quot;:{&quot;id&quot;:&quot;431e229d-5c41-464c-b68c-3ac7d7cf6fc6&quot;}}">
            <a:extLst>
              <a:ext uri="{FF2B5EF4-FFF2-40B4-BE49-F238E27FC236}">
                <a16:creationId xmlns:a16="http://schemas.microsoft.com/office/drawing/2014/main" id="{A3909845-C319-4F70-B849-6D5B07F5060B}"/>
              </a:ext>
            </a:extLst>
          </p:cNvPr>
          <p:cNvSpPr txBox="1"/>
          <p:nvPr/>
        </p:nvSpPr>
        <p:spPr>
          <a:xfrm>
            <a:off x="282575" y="5735935"/>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INTERNAL - SAP and Customers only</a:t>
            </a:r>
          </a:p>
        </p:txBody>
      </p:sp>
      <p:sp>
        <p:nvSpPr>
          <p:cNvPr id="10" name="Partner Logo Placeholder">
            <a:extLst>
              <a:ext uri="{FF2B5EF4-FFF2-40B4-BE49-F238E27FC236}">
                <a16:creationId xmlns:a16="http://schemas.microsoft.com/office/drawing/2014/main" id="{14AD55B4-8AE9-6D4D-9CF0-636F5502DA6B}"/>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19" name="Speaker"/>
          <p:cNvSpPr>
            <a:spLocks noGrp="1"/>
          </p:cNvSpPr>
          <p:nvPr>
            <p:ph type="subTitle" idx="1" hasCustomPrompt="1"/>
          </p:nvPr>
        </p:nvSpPr>
        <p:spPr bwMode="black">
          <a:xfrm>
            <a:off x="288000" y="5131895"/>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2022</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pic>
        <p:nvPicPr>
          <p:cNvPr id="403348311" name="Acquired Company Logo Placeholder" descr="{&quot;templafy&quot;:{&quot;id&quot;:&quot;c7893881-3e9e-444a-a4c1-bb0495229558&quot;}}"/>
          <p:cNvPicPr>
            <a:picLocks noChangeAspect="1"/>
          </p:cNvPicPr>
          <p:nvPr/>
        </p:nvPicPr>
        <p:blipFill>
          <a:blip r:embed="rId3"/>
          <a:stretch>
            <a:fillRect/>
          </a:stretch>
        </p:blipFill>
        <p:spPr>
          <a:xfrm>
            <a:off x="282575" y="3590141"/>
            <a:ext cx="1109568" cy="225572"/>
          </a:xfrm>
          <a:prstGeom prst="rect">
            <a:avLst/>
          </a:prstGeom>
        </p:spPr>
      </p:pic>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dirty="0"/>
              <a:t>Click icon to insert title image or illustration</a:t>
            </a:r>
          </a:p>
        </p:txBody>
      </p:sp>
    </p:spTree>
    <p:extLst>
      <p:ext uri="{BB962C8B-B14F-4D97-AF65-F5344CB8AC3E}">
        <p14:creationId xmlns:p14="http://schemas.microsoft.com/office/powerpoint/2010/main" val="829761905"/>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2020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82677D37-4F06-4FD4-9B6F-3FFD34929A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pic>
        <p:nvPicPr>
          <p:cNvPr id="11" name="Linkedin icon with link">
            <a:hlinkClick r:id="rId6"/>
            <a:extLst>
              <a:ext uri="{FF2B5EF4-FFF2-40B4-BE49-F238E27FC236}">
                <a16:creationId xmlns:a16="http://schemas.microsoft.com/office/drawing/2014/main" id="{9D57D94C-5B8D-3140-AFE4-D6D89AA1E96E}"/>
              </a:ext>
            </a:extLst>
          </p:cNvPr>
          <p:cNvPicPr>
            <a:picLocks noChangeAspect="1"/>
          </p:cNvPicPr>
          <p:nvPr userDrawn="1"/>
        </p:nvPicPr>
        <p:blipFill>
          <a:blip r:embed="rId7"/>
          <a:srcRect/>
          <a:stretch/>
        </p:blipFill>
        <p:spPr>
          <a:xfrm>
            <a:off x="2257487" y="1749959"/>
            <a:ext cx="361809" cy="361809"/>
          </a:xfrm>
          <a:prstGeom prst="rect">
            <a:avLst/>
          </a:prstGeom>
        </p:spPr>
      </p:pic>
      <p:pic>
        <p:nvPicPr>
          <p:cNvPr id="12" name="YouTube icon with link">
            <a:hlinkClick r:id="rId8"/>
            <a:extLst>
              <a:ext uri="{FF2B5EF4-FFF2-40B4-BE49-F238E27FC236}">
                <a16:creationId xmlns:a16="http://schemas.microsoft.com/office/drawing/2014/main" id="{0475501A-18AB-7547-8D97-A64EB4D25B2F}"/>
              </a:ext>
            </a:extLst>
          </p:cNvPr>
          <p:cNvPicPr>
            <a:picLocks noChangeAspect="1"/>
          </p:cNvPicPr>
          <p:nvPr userDrawn="1"/>
        </p:nvPicPr>
        <p:blipFill>
          <a:blip r:embed="rId9"/>
          <a:srcRect/>
          <a:stretch/>
        </p:blipFill>
        <p:spPr>
          <a:xfrm>
            <a:off x="1666951" y="1749063"/>
            <a:ext cx="363600" cy="363600"/>
          </a:xfrm>
          <a:prstGeom prst="rect">
            <a:avLst/>
          </a:prstGeom>
        </p:spPr>
      </p:pic>
      <p:pic>
        <p:nvPicPr>
          <p:cNvPr id="13" name="Twitter icon with link">
            <a:hlinkClick r:id="rId10" tooltip="https://twitter.com/sap"/>
            <a:extLst>
              <a:ext uri="{FF2B5EF4-FFF2-40B4-BE49-F238E27FC236}">
                <a16:creationId xmlns:a16="http://schemas.microsoft.com/office/drawing/2014/main" id="{AD33F824-42F2-6249-B265-71A9216BBFD1}"/>
              </a:ext>
            </a:extLst>
          </p:cNvPr>
          <p:cNvPicPr>
            <a:picLocks noChangeAspect="1"/>
          </p:cNvPicPr>
          <p:nvPr userDrawn="1"/>
        </p:nvPicPr>
        <p:blipFill>
          <a:blip r:embed="rId11"/>
          <a:srcRect/>
          <a:stretch/>
        </p:blipFill>
        <p:spPr>
          <a:xfrm>
            <a:off x="1078206" y="1749959"/>
            <a:ext cx="361809" cy="361809"/>
          </a:xfrm>
          <a:prstGeom prst="rect">
            <a:avLst/>
          </a:prstGeom>
        </p:spPr>
      </p:pic>
      <p:pic>
        <p:nvPicPr>
          <p:cNvPr id="14" name="Facebook icon with link">
            <a:hlinkClick r:id="rId12"/>
            <a:extLst>
              <a:ext uri="{FF2B5EF4-FFF2-40B4-BE49-F238E27FC236}">
                <a16:creationId xmlns:a16="http://schemas.microsoft.com/office/drawing/2014/main" id="{2AAF8808-1368-BE4E-8570-4752A98D5D15}"/>
              </a:ext>
            </a:extLst>
          </p:cNvPr>
          <p:cNvPicPr>
            <a:picLocks noChangeAspect="1"/>
          </p:cNvPicPr>
          <p:nvPr userDrawn="1"/>
        </p:nvPicPr>
        <p:blipFill>
          <a:blip r:embed="rId13"/>
          <a:srcRect/>
          <a:stretch/>
        </p:blipFill>
        <p:spPr>
          <a:xfrm>
            <a:off x="487670" y="1749063"/>
            <a:ext cx="363600" cy="363600"/>
          </a:xfrm>
          <a:prstGeom prst="rect">
            <a:avLst/>
          </a:prstGeom>
        </p:spPr>
      </p:pic>
    </p:spTree>
    <p:extLst>
      <p:ext uri="{BB962C8B-B14F-4D97-AF65-F5344CB8AC3E}">
        <p14:creationId xmlns:p14="http://schemas.microsoft.com/office/powerpoint/2010/main" val="451925193"/>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2020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38F9C765-2B7F-4D29-8684-0945DE90428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pic>
        <p:nvPicPr>
          <p:cNvPr id="12" name="Linkedin icon with link">
            <a:hlinkClick r:id="rId6"/>
            <a:extLst>
              <a:ext uri="{FF2B5EF4-FFF2-40B4-BE49-F238E27FC236}">
                <a16:creationId xmlns:a16="http://schemas.microsoft.com/office/drawing/2014/main" id="{AD69B457-9574-C34A-8390-018D3A62BCF4}"/>
              </a:ext>
            </a:extLst>
          </p:cNvPr>
          <p:cNvPicPr>
            <a:picLocks noChangeAspect="1"/>
          </p:cNvPicPr>
          <p:nvPr userDrawn="1"/>
        </p:nvPicPr>
        <p:blipFill>
          <a:blip r:embed="rId7"/>
          <a:srcRect/>
          <a:stretch/>
        </p:blipFill>
        <p:spPr>
          <a:xfrm>
            <a:off x="2257487" y="1749959"/>
            <a:ext cx="361809" cy="361809"/>
          </a:xfrm>
          <a:prstGeom prst="rect">
            <a:avLst/>
          </a:prstGeom>
        </p:spPr>
      </p:pic>
      <p:pic>
        <p:nvPicPr>
          <p:cNvPr id="13" name="YouTube icon with link">
            <a:hlinkClick r:id="rId8"/>
            <a:extLst>
              <a:ext uri="{FF2B5EF4-FFF2-40B4-BE49-F238E27FC236}">
                <a16:creationId xmlns:a16="http://schemas.microsoft.com/office/drawing/2014/main" id="{84E4EF74-6A51-B04E-9F12-B1AAADA2AAE1}"/>
              </a:ext>
            </a:extLst>
          </p:cNvPr>
          <p:cNvPicPr>
            <a:picLocks noChangeAspect="1"/>
          </p:cNvPicPr>
          <p:nvPr userDrawn="1"/>
        </p:nvPicPr>
        <p:blipFill>
          <a:blip r:embed="rId9"/>
          <a:srcRect/>
          <a:stretch/>
        </p:blipFill>
        <p:spPr>
          <a:xfrm>
            <a:off x="1666951" y="1749063"/>
            <a:ext cx="363600" cy="363600"/>
          </a:xfrm>
          <a:prstGeom prst="rect">
            <a:avLst/>
          </a:prstGeom>
        </p:spPr>
      </p:pic>
      <p:pic>
        <p:nvPicPr>
          <p:cNvPr id="14" name="Twitter icon with link">
            <a:hlinkClick r:id="rId10" tooltip="https://twitter.com/sap"/>
            <a:extLst>
              <a:ext uri="{FF2B5EF4-FFF2-40B4-BE49-F238E27FC236}">
                <a16:creationId xmlns:a16="http://schemas.microsoft.com/office/drawing/2014/main" id="{53BE480D-301B-C743-AF33-8C00AF1F0782}"/>
              </a:ext>
            </a:extLst>
          </p:cNvPr>
          <p:cNvPicPr>
            <a:picLocks noChangeAspect="1"/>
          </p:cNvPicPr>
          <p:nvPr userDrawn="1"/>
        </p:nvPicPr>
        <p:blipFill>
          <a:blip r:embed="rId11"/>
          <a:srcRect/>
          <a:stretch/>
        </p:blipFill>
        <p:spPr>
          <a:xfrm>
            <a:off x="1078206" y="1749959"/>
            <a:ext cx="361809" cy="361809"/>
          </a:xfrm>
          <a:prstGeom prst="rect">
            <a:avLst/>
          </a:prstGeom>
        </p:spPr>
      </p:pic>
      <p:pic>
        <p:nvPicPr>
          <p:cNvPr id="15" name="Facebook icon with link">
            <a:hlinkClick r:id="rId12"/>
            <a:extLst>
              <a:ext uri="{FF2B5EF4-FFF2-40B4-BE49-F238E27FC236}">
                <a16:creationId xmlns:a16="http://schemas.microsoft.com/office/drawing/2014/main" id="{08705882-E1A6-5B4C-969C-C7FBD259B4C5}"/>
              </a:ext>
            </a:extLst>
          </p:cNvPr>
          <p:cNvPicPr>
            <a:picLocks noChangeAspect="1"/>
          </p:cNvPicPr>
          <p:nvPr userDrawn="1"/>
        </p:nvPicPr>
        <p:blipFill>
          <a:blip r:embed="rId13"/>
          <a:srcRect/>
          <a:stretch/>
        </p:blipFill>
        <p:spPr>
          <a:xfrm>
            <a:off x="487670" y="1749063"/>
            <a:ext cx="363600" cy="363600"/>
          </a:xfrm>
          <a:prstGeom prst="rect">
            <a:avLst/>
          </a:prstGeom>
        </p:spPr>
      </p:pic>
    </p:spTree>
    <p:extLst>
      <p:ext uri="{BB962C8B-B14F-4D97-AF65-F5344CB8AC3E}">
        <p14:creationId xmlns:p14="http://schemas.microsoft.com/office/powerpoint/2010/main" val="1911862759"/>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spTree>
      <p:nvGrpSpPr>
        <p:cNvPr id="1" name=""/>
        <p:cNvGrpSpPr/>
        <p:nvPr/>
      </p:nvGrpSpPr>
      <p:grpSpPr>
        <a:xfrm>
          <a:off x="0" y="0"/>
          <a:ext cx="0" cy="0"/>
          <a:chOff x="0" y="0"/>
          <a:chExt cx="0" cy="0"/>
        </a:xfrm>
      </p:grpSpPr>
      <p:pic>
        <p:nvPicPr>
          <p:cNvPr id="606562327" name="Picture Placeholder 7" descr="{&quot;templafy&quot;:{&quot;id&quot;:&quot;7bfc69bd-c4ea-4fea-bb4b-db81990f5106&quot;}}"/>
          <p:cNvPicPr>
            <a:picLocks noChangeAspect="1"/>
          </p:cNvPicPr>
          <p:nvPr/>
        </p:nvPicPr>
        <p:blipFill>
          <a:blip r:embed="rId2"/>
          <a:stretch>
            <a:fillRect/>
          </a:stretch>
        </p:blipFill>
        <p:spPr>
          <a:xfrm>
            <a:off x="9730043" y="6039719"/>
            <a:ext cx="2182557" cy="554784"/>
          </a:xfrm>
          <a:prstGeom prst="rect">
            <a:avLst/>
          </a:prstGeom>
        </p:spPr>
      </p:pic>
      <p:sp>
        <p:nvSpPr>
          <p:cNvPr id="12" name="Picture Placeholder 11">
            <a:extLst>
              <a:ext uri="{FF2B5EF4-FFF2-40B4-BE49-F238E27FC236}">
                <a16:creationId xmlns:a16="http://schemas.microsoft.com/office/drawing/2014/main" id="{01E38426-604E-0946-B267-92DD0CCD3F17}"/>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1000"/>
            </a:lvl1pPr>
          </a:lstStyle>
          <a:p>
            <a:r>
              <a:rPr lang="en-US" dirty="0"/>
              <a:t>Add </a:t>
            </a:r>
            <a:br>
              <a:rPr lang="en-US" dirty="0"/>
            </a:br>
            <a:r>
              <a:rPr lang="en-US" dirty="0"/>
              <a:t>partner logo</a:t>
            </a:r>
          </a:p>
        </p:txBody>
      </p:sp>
      <p:sp>
        <p:nvSpPr>
          <p:cNvPr id="11" name="TextBox 10" descr="{&quot;templafy&quot;:{&quot;id&quot;:&quot;0a6bf4db-6d29-4400-92d4-ad02b329b29f&quot;}}">
            <a:extLst>
              <a:ext uri="{FF2B5EF4-FFF2-40B4-BE49-F238E27FC236}">
                <a16:creationId xmlns:a16="http://schemas.microsoft.com/office/drawing/2014/main" id="{0D89861B-DFDF-4652-B7E7-9B164C5110EC}"/>
              </a:ext>
            </a:extLst>
          </p:cNvPr>
          <p:cNvSpPr txBox="1"/>
          <p:nvPr userDrawn="1"/>
        </p:nvSpPr>
        <p:spPr>
          <a:xfrm>
            <a:off x="282575" y="5725533"/>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INTERNAL - SAP and Customers only</a:t>
            </a:r>
          </a:p>
        </p:txBody>
      </p:sp>
      <p:sp>
        <p:nvSpPr>
          <p:cNvPr id="19" name="Speaker"/>
          <p:cNvSpPr>
            <a:spLocks noGrp="1"/>
          </p:cNvSpPr>
          <p:nvPr userDrawn="1">
            <p:ph type="subTitle" idx="1" hasCustomPrompt="1"/>
          </p:nvPr>
        </p:nvSpPr>
        <p:spPr bwMode="black">
          <a:xfrm>
            <a:off x="288000" y="5130489"/>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br>
              <a:rPr lang="en-US" dirty="0"/>
            </a:br>
            <a:r>
              <a:rPr lang="en-US" dirty="0"/>
              <a:t>Month 00, 2022</a:t>
            </a:r>
          </a:p>
        </p:txBody>
      </p:sp>
      <p:sp>
        <p:nvSpPr>
          <p:cNvPr id="3" name="Title"/>
          <p:cNvSpPr>
            <a:spLocks noGrp="1"/>
          </p:cNvSpPr>
          <p:nvPr>
            <p:ph type="title" hasCustomPrompt="1"/>
          </p:nvPr>
        </p:nvSpPr>
        <p:spPr>
          <a:xfrm>
            <a:off x="288000" y="4024430"/>
            <a:ext cx="11628000"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Title Goes Here</a:t>
            </a:r>
            <a:br>
              <a:rPr lang="en-US" dirty="0"/>
            </a:br>
            <a:r>
              <a:rPr lang="en-US" dirty="0"/>
              <a:t>and Here and Here</a:t>
            </a:r>
          </a:p>
        </p:txBody>
      </p:sp>
      <p:pic>
        <p:nvPicPr>
          <p:cNvPr id="2126479201" name="Picture Placeholder 3" descr="{&quot;templafy&quot;:{&quot;id&quot;:&quot;4a85e3aa-fc82-41ad-94c3-c91d96ab62e6&quot;}}"/>
          <p:cNvPicPr>
            <a:picLocks noChangeAspect="1"/>
          </p:cNvPicPr>
          <p:nvPr/>
        </p:nvPicPr>
        <p:blipFill>
          <a:blip r:embed="rId3"/>
          <a:stretch>
            <a:fillRect/>
          </a:stretch>
        </p:blipFill>
        <p:spPr>
          <a:xfrm>
            <a:off x="282575" y="3564352"/>
            <a:ext cx="1109568" cy="219475"/>
          </a:xfrm>
          <a:prstGeom prst="rect">
            <a:avLst/>
          </a:prstGeom>
        </p:spPr>
      </p:pic>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spTree>
    <p:extLst>
      <p:ext uri="{BB962C8B-B14F-4D97-AF65-F5344CB8AC3E}">
        <p14:creationId xmlns:p14="http://schemas.microsoft.com/office/powerpoint/2010/main" val="926587445"/>
      </p:ext>
    </p:extLst>
  </p:cSld>
  <p:clrMapOvr>
    <a:masterClrMapping/>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ver with Image or Illustration">
    <p:bg>
      <p:bgRef idx="1001">
        <a:schemeClr val="bg1"/>
      </p:bgRef>
    </p:bg>
    <p:spTree>
      <p:nvGrpSpPr>
        <p:cNvPr id="1" name=""/>
        <p:cNvGrpSpPr/>
        <p:nvPr/>
      </p:nvGrpSpPr>
      <p:grpSpPr>
        <a:xfrm>
          <a:off x="0" y="0"/>
          <a:ext cx="0" cy="0"/>
          <a:chOff x="0" y="0"/>
          <a:chExt cx="0" cy="0"/>
        </a:xfrm>
      </p:grpSpPr>
      <p:pic>
        <p:nvPicPr>
          <p:cNvPr id="1116283231" name="SAP Logo Placeholder" descr="{&quot;templafy&quot;:{&quot;id&quot;:&quot;abab4965-3f93-4175-a8ca-ea0254ebd62e&quot;}}"/>
          <p:cNvPicPr>
            <a:picLocks noChangeAspect="1"/>
          </p:cNvPicPr>
          <p:nvPr/>
        </p:nvPicPr>
        <p:blipFill>
          <a:blip r:embed="rId2"/>
          <a:stretch>
            <a:fillRect/>
          </a:stretch>
        </p:blipFill>
        <p:spPr>
          <a:xfrm>
            <a:off x="9692640" y="6053328"/>
            <a:ext cx="2182557" cy="554784"/>
          </a:xfrm>
          <a:prstGeom prst="rect">
            <a:avLst/>
          </a:prstGeom>
        </p:spPr>
      </p:pic>
      <p:sp>
        <p:nvSpPr>
          <p:cNvPr id="12" name="Partner Logo Placeholder">
            <a:extLst>
              <a:ext uri="{FF2B5EF4-FFF2-40B4-BE49-F238E27FC236}">
                <a16:creationId xmlns:a16="http://schemas.microsoft.com/office/drawing/2014/main" id="{37451236-BF8E-934B-B7DE-1ADB8A004F3F}"/>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14" name="Classification" descr="{&quot;templafy&quot;:{&quot;id&quot;:&quot;14b2936c-3357-4427-9b07-68972bc0f87c&quot;}}">
            <a:extLst>
              <a:ext uri="{FF2B5EF4-FFF2-40B4-BE49-F238E27FC236}">
                <a16:creationId xmlns:a16="http://schemas.microsoft.com/office/drawing/2014/main" id="{80EF9B3E-B19F-454A-8F82-6620827A3EBD}"/>
              </a:ext>
            </a:extLst>
          </p:cNvPr>
          <p:cNvSpPr txBox="1"/>
          <p:nvPr/>
        </p:nvSpPr>
        <p:spPr>
          <a:xfrm>
            <a:off x="282575" y="5725533"/>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INTERNAL - SAP and Customers only</a:t>
            </a:r>
          </a:p>
        </p:txBody>
      </p:sp>
      <p:sp>
        <p:nvSpPr>
          <p:cNvPr id="19" name="Speaker"/>
          <p:cNvSpPr>
            <a:spLocks noGrp="1"/>
          </p:cNvSpPr>
          <p:nvPr>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br>
              <a:rPr lang="en-US" dirty="0"/>
            </a:br>
            <a:r>
              <a:rPr lang="en-US" dirty="0"/>
              <a:t>Month 00, 2022</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Title Goes Here</a:t>
            </a:r>
            <a:br>
              <a:rPr lang="en-US" dirty="0"/>
            </a:br>
            <a:r>
              <a:rPr lang="en-US" dirty="0"/>
              <a:t>and Here and Here</a:t>
            </a:r>
          </a:p>
        </p:txBody>
      </p:sp>
      <p:pic>
        <p:nvPicPr>
          <p:cNvPr id="1537320859" name="Acquired Company Logo Placeholder" descr="{&quot;templafy&quot;:{&quot;id&quot;:&quot;fa9042e2-3573-4c46-b688-9cd1951e2dd3&quot;}}"/>
          <p:cNvPicPr>
            <a:picLocks noChangeAspect="1"/>
          </p:cNvPicPr>
          <p:nvPr/>
        </p:nvPicPr>
        <p:blipFill>
          <a:blip r:embed="rId3"/>
          <a:stretch>
            <a:fillRect/>
          </a:stretch>
        </p:blipFill>
        <p:spPr>
          <a:xfrm>
            <a:off x="282575" y="3564352"/>
            <a:ext cx="1109568" cy="225572"/>
          </a:xfrm>
          <a:prstGeom prst="rect">
            <a:avLst/>
          </a:prstGeom>
        </p:spPr>
      </p:pic>
      <p:sp>
        <p:nvSpPr>
          <p:cNvPr id="7" name="Picture Placeholder 6">
            <a:extLst>
              <a:ext uri="{FF2B5EF4-FFF2-40B4-BE49-F238E27FC236}">
                <a16:creationId xmlns:a16="http://schemas.microsoft.com/office/drawing/2014/main" id="{4FA78832-C268-4EC5-BB82-7F9D7F5B51B2}"/>
              </a:ext>
            </a:extLst>
          </p:cNvPr>
          <p:cNvSpPr>
            <a:spLocks noGrp="1"/>
          </p:cNvSpPr>
          <p:nvPr>
            <p:ph type="pic" sz="quarter" idx="16"/>
          </p:nvPr>
        </p:nvSpPr>
        <p:spPr>
          <a:xfrm>
            <a:off x="0" y="-1"/>
            <a:ext cx="12195175" cy="3430800"/>
          </a:xfrm>
        </p:spPr>
        <p:txBody>
          <a:bodyPr/>
          <a:lstStyle/>
          <a:p>
            <a:r>
              <a:rPr lang="en-US"/>
              <a:t>Click icon to add picture</a:t>
            </a:r>
            <a:endParaRPr lang="en-GB" dirty="0"/>
          </a:p>
        </p:txBody>
      </p:sp>
    </p:spTree>
    <p:extLst>
      <p:ext uri="{BB962C8B-B14F-4D97-AF65-F5344CB8AC3E}">
        <p14:creationId xmlns:p14="http://schemas.microsoft.com/office/powerpoint/2010/main" val="1776408315"/>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sp>
        <p:nvSpPr>
          <p:cNvPr id="13" name="Picture Placeholder 11">
            <a:extLst>
              <a:ext uri="{FF2B5EF4-FFF2-40B4-BE49-F238E27FC236}">
                <a16:creationId xmlns:a16="http://schemas.microsoft.com/office/drawing/2014/main" id="{B8569445-4B1E-1949-9952-1DDE9A7284DD}"/>
              </a:ext>
            </a:extLst>
          </p:cNvPr>
          <p:cNvSpPr>
            <a:spLocks noGrp="1"/>
          </p:cNvSpPr>
          <p:nvPr>
            <p:ph type="pic" sz="quarter" idx="16" hasCustomPrompt="1"/>
          </p:nvPr>
        </p:nvSpPr>
        <p:spPr>
          <a:xfrm>
            <a:off x="282575" y="6161088"/>
            <a:ext cx="954088" cy="417512"/>
          </a:xfrm>
        </p:spPr>
        <p:txBody>
          <a:bodyPr anchor="ctr" anchorCtr="0">
            <a:noAutofit/>
          </a:bodyPr>
          <a:lstStyle>
            <a:lvl1pPr algn="ctr">
              <a:spcBef>
                <a:spcPts val="0"/>
              </a:spcBef>
              <a:defRPr sz="1000"/>
            </a:lvl1pPr>
          </a:lstStyle>
          <a:p>
            <a:r>
              <a:rPr lang="en-US" dirty="0"/>
              <a:t>Add </a:t>
            </a:r>
            <a:br>
              <a:rPr lang="en-US" dirty="0"/>
            </a:br>
            <a:r>
              <a:rPr lang="en-US" dirty="0"/>
              <a:t>partner logo</a:t>
            </a:r>
          </a:p>
        </p:txBody>
      </p:sp>
      <p:sp>
        <p:nvSpPr>
          <p:cNvPr id="11" name="TextBox 10" descr="{&quot;templafy&quot;:{&quot;id&quot;:&quot;e787bd50-8e05-43a6-a3e0-c3066d4fa4cc&quot;}}">
            <a:extLst>
              <a:ext uri="{FF2B5EF4-FFF2-40B4-BE49-F238E27FC236}">
                <a16:creationId xmlns:a16="http://schemas.microsoft.com/office/drawing/2014/main" id="{B120D9CD-8AFE-4E86-9938-0AF882F0D372}"/>
              </a:ext>
            </a:extLst>
          </p:cNvPr>
          <p:cNvSpPr txBox="1"/>
          <p:nvPr userDrawn="1"/>
        </p:nvSpPr>
        <p:spPr>
          <a:xfrm>
            <a:off x="282575" y="5052239"/>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INTERNAL - SAP and Customers only</a:t>
            </a:r>
          </a:p>
        </p:txBody>
      </p:sp>
      <p:sp>
        <p:nvSpPr>
          <p:cNvPr id="6" name="Speaker"/>
          <p:cNvSpPr>
            <a:spLocks noGrp="1"/>
          </p:cNvSpPr>
          <p:nvPr userDrawn="1">
            <p:ph type="subTitle" idx="1" hasCustomPrompt="1"/>
          </p:nvPr>
        </p:nvSpPr>
        <p:spPr bwMode="black">
          <a:xfrm>
            <a:off x="287999" y="4268503"/>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br>
              <a:rPr lang="en-US" dirty="0"/>
            </a:br>
            <a:r>
              <a:rPr lang="en-US" dirty="0"/>
              <a:t>Month 00, 2022</a:t>
            </a:r>
          </a:p>
        </p:txBody>
      </p:sp>
      <p:sp>
        <p:nvSpPr>
          <p:cNvPr id="4" name="Title 3"/>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834198955" name="Picture Placeholder 3" descr="{&quot;templafy&quot;:{&quot;id&quot;:&quot;251fcff8-182e-4fa2-b25d-19cffb379f5e&quot;}}"/>
          <p:cNvPicPr>
            <a:picLocks noChangeAspect="1"/>
          </p:cNvPicPr>
          <p:nvPr/>
        </p:nvPicPr>
        <p:blipFill>
          <a:blip r:embed="rId2"/>
          <a:stretch>
            <a:fillRect/>
          </a:stretch>
        </p:blipFill>
        <p:spPr>
          <a:xfrm>
            <a:off x="282575" y="2085154"/>
            <a:ext cx="1109568" cy="219475"/>
          </a:xfrm>
          <a:prstGeom prst="rect">
            <a:avLst/>
          </a:prstGeom>
        </p:spPr>
      </p:pic>
      <p:pic>
        <p:nvPicPr>
          <p:cNvPr id="8" name="Picture Placeholder 7" descr="{&quot;templafy&quot;:{&quot;id&quot;:&quot;7bfc69bd-c4ea-4fea-bb4b-db81990f5106&quot;}}">
            <a:extLst>
              <a:ext uri="{FF2B5EF4-FFF2-40B4-BE49-F238E27FC236}">
                <a16:creationId xmlns:a16="http://schemas.microsoft.com/office/drawing/2014/main" id="{9F79C022-CBF8-3548-8892-D992600241E4}"/>
              </a:ext>
            </a:extLst>
          </p:cNvPr>
          <p:cNvPicPr>
            <a:picLocks noChangeAspect="1"/>
          </p:cNvPicPr>
          <p:nvPr userDrawn="1"/>
        </p:nvPicPr>
        <p:blipFill>
          <a:blip r:embed="rId3"/>
          <a:stretch>
            <a:fillRect/>
          </a:stretch>
        </p:blipFill>
        <p:spPr>
          <a:xfrm>
            <a:off x="9730043" y="6039719"/>
            <a:ext cx="2182557" cy="554784"/>
          </a:xfrm>
          <a:prstGeom prst="rect">
            <a:avLst/>
          </a:prstGeom>
        </p:spPr>
      </p:pic>
    </p:spTree>
    <p:extLst>
      <p:ext uri="{BB962C8B-B14F-4D97-AF65-F5344CB8AC3E}">
        <p14:creationId xmlns:p14="http://schemas.microsoft.com/office/powerpoint/2010/main" val="458181515"/>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7506">
          <p15:clr>
            <a:srgbClr val="FBAE40"/>
          </p15:clr>
        </p15:guide>
        <p15:guide id="7" orient="horz" pos="414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13B75034-714D-5343-B5B0-264DB2050298}"/>
              </a:ext>
            </a:extLst>
          </p:cNvPr>
          <p:cNvSpPr>
            <a:spLocks noGrp="1"/>
          </p:cNvSpPr>
          <p:nvPr>
            <p:ph type="pic" sz="quarter" idx="15" hasCustomPrompt="1"/>
          </p:nvPr>
        </p:nvSpPr>
        <p:spPr>
          <a:xfrm>
            <a:off x="287338" y="6179458"/>
            <a:ext cx="954088" cy="417512"/>
          </a:xfrm>
        </p:spPr>
        <p:txBody>
          <a:bodyPr anchor="ctr" anchorCtr="0">
            <a:noAutofit/>
          </a:bodyPr>
          <a:lstStyle>
            <a:lvl1pPr algn="ctr">
              <a:spcBef>
                <a:spcPts val="0"/>
              </a:spcBef>
              <a:defRPr sz="1000"/>
            </a:lvl1pPr>
          </a:lstStyle>
          <a:p>
            <a:r>
              <a:rPr lang="en-US" dirty="0"/>
              <a:t>Add </a:t>
            </a:r>
            <a:br>
              <a:rPr lang="en-US" dirty="0"/>
            </a:br>
            <a:r>
              <a:rPr lang="en-US" dirty="0"/>
              <a:t>partner logo</a:t>
            </a:r>
          </a:p>
        </p:txBody>
      </p:sp>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10" name="TextBox 9" descr="{&quot;templafy&quot;:{&quot;id&quot;:&quot;fe862c53-6224-4546-bcfe-e21d5b55a666&quot;}}">
            <a:extLst>
              <a:ext uri="{FF2B5EF4-FFF2-40B4-BE49-F238E27FC236}">
                <a16:creationId xmlns:a16="http://schemas.microsoft.com/office/drawing/2014/main" id="{7B6B31FE-E094-46C7-891F-568E7575E9C7}"/>
              </a:ext>
            </a:extLst>
          </p:cNvPr>
          <p:cNvSpPr txBox="1"/>
          <p:nvPr userDrawn="1"/>
        </p:nvSpPr>
        <p:spPr>
          <a:xfrm>
            <a:off x="282575" y="5057581"/>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INTERNAL - SAP and Customers only</a:t>
            </a:r>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br>
              <a:rPr lang="en-US" dirty="0"/>
            </a:br>
            <a:r>
              <a:rPr lang="en-US" dirty="0"/>
              <a:t>Month 00, 2022</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226847642" name="Picture Placeholder 3" descr="{&quot;templafy&quot;:{&quot;id&quot;:&quot;a962a6f8-ff92-47b3-bb8f-e3f61e8a2157&quot;}}"/>
          <p:cNvPicPr>
            <a:picLocks noChangeAspect="1"/>
          </p:cNvPicPr>
          <p:nvPr/>
        </p:nvPicPr>
        <p:blipFill>
          <a:blip r:embed="rId2"/>
          <a:stretch>
            <a:fillRect/>
          </a:stretch>
        </p:blipFill>
        <p:spPr>
          <a:xfrm>
            <a:off x="282575" y="2085154"/>
            <a:ext cx="1109568" cy="219475"/>
          </a:xfrm>
          <a:prstGeom prst="rect">
            <a:avLst/>
          </a:prstGeom>
        </p:spPr>
      </p:pic>
      <p:pic>
        <p:nvPicPr>
          <p:cNvPr id="9" name="Picture Placeholder 7" descr="{&quot;templafy&quot;:{&quot;id&quot;:&quot;7bfc69bd-c4ea-4fea-bb4b-db81990f5106&quot;}}">
            <a:extLst>
              <a:ext uri="{FF2B5EF4-FFF2-40B4-BE49-F238E27FC236}">
                <a16:creationId xmlns:a16="http://schemas.microsoft.com/office/drawing/2014/main" id="{8FB39CBA-7AF4-064D-AC5C-1DCBA8363349}"/>
              </a:ext>
            </a:extLst>
          </p:cNvPr>
          <p:cNvPicPr>
            <a:picLocks noChangeAspect="1"/>
          </p:cNvPicPr>
          <p:nvPr userDrawn="1"/>
        </p:nvPicPr>
        <p:blipFill>
          <a:blip r:embed="rId3"/>
          <a:stretch>
            <a:fillRect/>
          </a:stretch>
        </p:blipFill>
        <p:spPr>
          <a:xfrm>
            <a:off x="9730043" y="6039719"/>
            <a:ext cx="2182557" cy="554784"/>
          </a:xfrm>
          <a:prstGeom prst="rect">
            <a:avLst/>
          </a:prstGeom>
        </p:spPr>
      </p:pic>
    </p:spTree>
    <p:extLst>
      <p:ext uri="{BB962C8B-B14F-4D97-AF65-F5344CB8AC3E}">
        <p14:creationId xmlns:p14="http://schemas.microsoft.com/office/powerpoint/2010/main" val="3310129882"/>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3341479633"/>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099087243"/>
      </p:ext>
    </p:extLst>
  </p:cSld>
  <p:clrMapOvr>
    <a:masterClrMapping/>
  </p:clrMapOvr>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437170428"/>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572398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779832186"/>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909347196"/>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54390433"/>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081309543"/>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ver without Image">
    <p:bg>
      <p:bgRef idx="1001">
        <a:schemeClr val="bg1"/>
      </p:bgRef>
    </p:bg>
    <p:spTree>
      <p:nvGrpSpPr>
        <p:cNvPr id="1" name=""/>
        <p:cNvGrpSpPr/>
        <p:nvPr/>
      </p:nvGrpSpPr>
      <p:grpSpPr>
        <a:xfrm>
          <a:off x="0" y="0"/>
          <a:ext cx="0" cy="0"/>
          <a:chOff x="0" y="0"/>
          <a:chExt cx="0" cy="0"/>
        </a:xfrm>
      </p:grpSpPr>
      <p:pic>
        <p:nvPicPr>
          <p:cNvPr id="136859642" name="SAP Logo Placeholder" descr="{&quot;templafy&quot;:{&quot;id&quot;:&quot;cb03e5bf-2635-445c-aeaa-42775b3f7c34&quot;}}"/>
          <p:cNvPicPr>
            <a:picLocks noChangeAspect="1"/>
          </p:cNvPicPr>
          <p:nvPr/>
        </p:nvPicPr>
        <p:blipFill>
          <a:blip r:embed="rId2"/>
          <a:stretch>
            <a:fillRect/>
          </a:stretch>
        </p:blipFill>
        <p:spPr>
          <a:xfrm>
            <a:off x="9692640" y="6053328"/>
            <a:ext cx="2182557" cy="554784"/>
          </a:xfrm>
          <a:prstGeom prst="rect">
            <a:avLst/>
          </a:prstGeom>
        </p:spPr>
      </p:pic>
      <p:sp>
        <p:nvSpPr>
          <p:cNvPr id="9" name="Classification " descr="{&quot;templafy&quot;:{&quot;id&quot;:&quot;f1d3b79c-9d40-4dea-9cf8-9b4920b925ce&quot;}}">
            <a:extLst>
              <a:ext uri="{FF2B5EF4-FFF2-40B4-BE49-F238E27FC236}">
                <a16:creationId xmlns:a16="http://schemas.microsoft.com/office/drawing/2014/main" id="{BE9416BF-9F7E-4E92-ACFE-0C3973770D42}"/>
              </a:ext>
            </a:extLst>
          </p:cNvPr>
          <p:cNvSpPr txBox="1"/>
          <p:nvPr/>
        </p:nvSpPr>
        <p:spPr>
          <a:xfrm>
            <a:off x="282575" y="5264380"/>
            <a:ext cx="6301873"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INTERNAL - SAP and Customers only</a:t>
            </a:r>
          </a:p>
        </p:txBody>
      </p:sp>
      <p:sp>
        <p:nvSpPr>
          <p:cNvPr id="10" name="Partner Logo Placeholder">
            <a:extLst>
              <a:ext uri="{FF2B5EF4-FFF2-40B4-BE49-F238E27FC236}">
                <a16:creationId xmlns:a16="http://schemas.microsoft.com/office/drawing/2014/main" id="{DA90C4E7-C35C-564D-9269-70A29A50EBF8}"/>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6" name="Speaker"/>
          <p:cNvSpPr>
            <a:spLocks noGrp="1"/>
          </p:cNvSpPr>
          <p:nvPr>
            <p:ph type="subTitle" idx="1" hasCustomPrompt="1"/>
          </p:nvPr>
        </p:nvSpPr>
        <p:spPr bwMode="black">
          <a:xfrm>
            <a:off x="287999" y="4268503"/>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br>
              <a:rPr lang="en-US" dirty="0"/>
            </a:br>
            <a:r>
              <a:rPr lang="en-US" dirty="0"/>
              <a:t>Month 00, 2022</a:t>
            </a:r>
          </a:p>
        </p:txBody>
      </p:sp>
      <p:sp>
        <p:nvSpPr>
          <p:cNvPr id="4" name="Title"/>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526203723" name="Acquired Company Logo Placeholder" descr="{&quot;templafy&quot;:{&quot;id&quot;:&quot;76778cf4-c114-48ea-968a-5f2621891e66&quot;}}"/>
          <p:cNvPicPr>
            <a:picLocks noChangeAspect="1"/>
          </p:cNvPicPr>
          <p:nvPr/>
        </p:nvPicPr>
        <p:blipFill>
          <a:blip r:embed="rId3"/>
          <a:stretch>
            <a:fillRect/>
          </a:stretch>
        </p:blipFill>
        <p:spPr>
          <a:xfrm>
            <a:off x="282575" y="2141327"/>
            <a:ext cx="1109568" cy="225572"/>
          </a:xfrm>
          <a:prstGeom prst="rect">
            <a:avLst/>
          </a:prstGeom>
        </p:spPr>
      </p:pic>
    </p:spTree>
    <p:extLst>
      <p:ext uri="{BB962C8B-B14F-4D97-AF65-F5344CB8AC3E}">
        <p14:creationId xmlns:p14="http://schemas.microsoft.com/office/powerpoint/2010/main" val="290608005"/>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7" orient="horz" pos="414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5753432"/>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19">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92407373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764311796"/>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058675853"/>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819664415"/>
      </p:ext>
    </p:extLst>
  </p:cSld>
  <p:clrMapOvr>
    <a:masterClrMapping/>
  </p:clrMapOvr>
  <p:extLst>
    <p:ext uri="{DCECCB84-F9BA-43D5-87BE-67443E8EF086}">
      <p15:sldGuideLst xmlns:p15="http://schemas.microsoft.com/office/powerpoint/2012/main">
        <p15:guide id="1" pos="3841">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3538">
          <p15:clr>
            <a:srgbClr val="FBAE40"/>
          </p15:clr>
        </p15:guide>
        <p15:guide id="7" pos="31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35739904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07500056"/>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356248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0320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 Information">
    <p:spTree>
      <p:nvGrpSpPr>
        <p:cNvPr id="1" name=""/>
        <p:cNvGrpSpPr/>
        <p:nvPr/>
      </p:nvGrpSpPr>
      <p:grpSpPr>
        <a:xfrm>
          <a:off x="0" y="0"/>
          <a:ext cx="0" cy="0"/>
          <a:chOff x="0" y="0"/>
          <a:chExt cx="0" cy="0"/>
        </a:xfrm>
      </p:grpSpPr>
      <p:pic>
        <p:nvPicPr>
          <p:cNvPr id="1791726149" name="Picture Placeholder 7" descr="{&quot;templafy&quot;:{&quot;id&quot;:&quot;d008d607-c8fa-4d14-8b37-c3f758c42718&quot;}}"/>
          <p:cNvPicPr>
            <a:picLocks noChangeAspect="1"/>
          </p:cNvPicPr>
          <p:nvPr/>
        </p:nvPicPr>
        <p:blipFill>
          <a:blip r:embed="rId2"/>
          <a:stretch>
            <a:fillRect/>
          </a:stretch>
        </p:blipFill>
        <p:spPr>
          <a:xfrm>
            <a:off x="9507793" y="5795216"/>
            <a:ext cx="2182557" cy="554784"/>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87422588" name="Picture Placeholder 3" descr="{&quot;templafy&quot;:{&quot;id&quot;:&quot;3589dff5-bedb-4867-917f-5c017ca60874&quot;}}"/>
          <p:cNvPicPr>
            <a:picLocks noChangeAspect="1"/>
          </p:cNvPicPr>
          <p:nvPr/>
        </p:nvPicPr>
        <p:blipFill>
          <a:blip r:embed="rId3"/>
          <a:stretch>
            <a:fillRect/>
          </a:stretch>
        </p:blipFill>
        <p:spPr>
          <a:xfrm>
            <a:off x="504000" y="430525"/>
            <a:ext cx="1109568" cy="219475"/>
          </a:xfrm>
          <a:prstGeom prst="rect">
            <a:avLst/>
          </a:prstGeom>
        </p:spPr>
      </p:pic>
    </p:spTree>
    <p:extLst>
      <p:ext uri="{BB962C8B-B14F-4D97-AF65-F5344CB8AC3E}">
        <p14:creationId xmlns:p14="http://schemas.microsoft.com/office/powerpoint/2010/main" val="1857186753"/>
      </p:ext>
    </p:extLst>
  </p:cSld>
  <p:clrMapOvr>
    <a:masterClrMapping/>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ver with Pictogram">
    <p:bg>
      <p:bgRef idx="1001">
        <a:schemeClr val="bg1"/>
      </p:bgRef>
    </p:bg>
    <p:spTree>
      <p:nvGrpSpPr>
        <p:cNvPr id="1" name=""/>
        <p:cNvGrpSpPr/>
        <p:nvPr/>
      </p:nvGrpSpPr>
      <p:grpSpPr>
        <a:xfrm>
          <a:off x="0" y="0"/>
          <a:ext cx="0" cy="0"/>
          <a:chOff x="0" y="0"/>
          <a:chExt cx="0" cy="0"/>
        </a:xfrm>
      </p:grpSpPr>
      <p:pic>
        <p:nvPicPr>
          <p:cNvPr id="1602914618" name="SAP Logo Placeholer" descr="{&quot;templafy&quot;:{&quot;id&quot;:&quot;5dfb2b26-df9a-4add-a1f4-b12354c7435b&quot;}}"/>
          <p:cNvPicPr>
            <a:picLocks noChangeAspect="1"/>
          </p:cNvPicPr>
          <p:nvPr/>
        </p:nvPicPr>
        <p:blipFill>
          <a:blip r:embed="rId2"/>
          <a:stretch>
            <a:fillRect/>
          </a:stretch>
        </p:blipFill>
        <p:spPr>
          <a:xfrm>
            <a:off x="9692640" y="6053328"/>
            <a:ext cx="2182557" cy="554784"/>
          </a:xfrm>
          <a:prstGeom prst="rect">
            <a:avLst/>
          </a:prstGeom>
        </p:spPr>
      </p:pic>
      <p:sp>
        <p:nvSpPr>
          <p:cNvPr id="12" name="Partner Logo Placeholder">
            <a:extLst>
              <a:ext uri="{FF2B5EF4-FFF2-40B4-BE49-F238E27FC236}">
                <a16:creationId xmlns:a16="http://schemas.microsoft.com/office/drawing/2014/main" id="{CDF488C1-3A47-E949-B29F-E38211D2C511}"/>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9" name="Classification" descr="{&quot;templafy&quot;:{&quot;id&quot;:&quot;9d2f7f7e-9d25-4fa5-8dfa-6b76ac8e9650&quot;}}">
            <a:extLst>
              <a:ext uri="{FF2B5EF4-FFF2-40B4-BE49-F238E27FC236}">
                <a16:creationId xmlns:a16="http://schemas.microsoft.com/office/drawing/2014/main" id="{7CCB72D3-C53F-4D36-8D99-606F3BD14BC9}"/>
              </a:ext>
            </a:extLst>
          </p:cNvPr>
          <p:cNvSpPr txBox="1"/>
          <p:nvPr/>
        </p:nvSpPr>
        <p:spPr>
          <a:xfrm>
            <a:off x="282575" y="5264379"/>
            <a:ext cx="5987598"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INTERNAL - SAP and Customers only</a:t>
            </a:r>
          </a:p>
        </p:txBody>
      </p:sp>
      <p:sp>
        <p:nvSpPr>
          <p:cNvPr id="7" name="Pictogram Placeholder"/>
          <p:cNvSpPr>
            <a:spLocks noGrp="1"/>
          </p:cNvSpPr>
          <p:nvPr>
            <p:ph type="pic" sz="quarter" idx="16"/>
          </p:nvPr>
        </p:nvSpPr>
        <p:spPr>
          <a:xfrm>
            <a:off x="6954855" y="963000"/>
            <a:ext cx="4932000" cy="4932000"/>
          </a:xfrm>
        </p:spPr>
        <p:txBody>
          <a:bodyPr/>
          <a:lstStyle>
            <a:lvl1pPr>
              <a:defRPr>
                <a:noFill/>
              </a:defRPr>
            </a:lvl1pPr>
          </a:lstStyle>
          <a:p>
            <a:r>
              <a:rPr lang="en-US"/>
              <a:t>Click icon to add picture</a:t>
            </a:r>
            <a:endParaRPr lang="de-DE" dirty="0"/>
          </a:p>
        </p:txBody>
      </p:sp>
      <p:sp>
        <p:nvSpPr>
          <p:cNvPr id="6" name="Speaker"/>
          <p:cNvSpPr>
            <a:spLocks noGrp="1"/>
          </p:cNvSpPr>
          <p:nvPr>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br>
              <a:rPr lang="en-US" dirty="0"/>
            </a:br>
            <a:r>
              <a:rPr lang="en-US" dirty="0"/>
              <a:t>Month 00, 2022</a:t>
            </a:r>
          </a:p>
        </p:txBody>
      </p:sp>
      <p:sp>
        <p:nvSpPr>
          <p:cNvPr id="8" name="Title"/>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1875174151" name="Acquired Company Logo Placeholder" descr="{&quot;templafy&quot;:{&quot;id&quot;:&quot;83e138db-c9c9-4fef-8905-fd2f23db936c&quot;}}"/>
          <p:cNvPicPr>
            <a:picLocks noChangeAspect="1"/>
          </p:cNvPicPr>
          <p:nvPr/>
        </p:nvPicPr>
        <p:blipFill>
          <a:blip r:embed="rId3"/>
          <a:stretch>
            <a:fillRect/>
          </a:stretch>
        </p:blipFill>
        <p:spPr>
          <a:xfrm>
            <a:off x="288001" y="2139633"/>
            <a:ext cx="1109568" cy="225572"/>
          </a:xfrm>
          <a:prstGeom prst="rect">
            <a:avLst/>
          </a:prstGeom>
        </p:spPr>
      </p:pic>
    </p:spTree>
    <p:extLst>
      <p:ext uri="{BB962C8B-B14F-4D97-AF65-F5344CB8AC3E}">
        <p14:creationId xmlns:p14="http://schemas.microsoft.com/office/powerpoint/2010/main" val="3018074044"/>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30"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2022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2"/>
              </a:rPr>
              <a:t>www.sap.com/trademark</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31" name="www.sap.com - contact SAP link">
            <a:hlinkClick r:id="rId3"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sp>
        <p:nvSpPr>
          <p:cNvPr id="37"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Linkedin icon with link">
            <a:hlinkClick r:id="rId4"/>
            <a:extLst>
              <a:ext uri="{FF2B5EF4-FFF2-40B4-BE49-F238E27FC236}">
                <a16:creationId xmlns:a16="http://schemas.microsoft.com/office/drawing/2014/main" id="{900114C7-C3C5-8C49-B878-831CB7B0D5D6}"/>
              </a:ext>
            </a:extLst>
          </p:cNvPr>
          <p:cNvPicPr>
            <a:picLocks noChangeAspect="1"/>
          </p:cNvPicPr>
          <p:nvPr userDrawn="1"/>
        </p:nvPicPr>
        <p:blipFill>
          <a:blip r:embed="rId5"/>
          <a:srcRect/>
          <a:stretch/>
        </p:blipFill>
        <p:spPr>
          <a:xfrm>
            <a:off x="2257487" y="1749959"/>
            <a:ext cx="361809" cy="361809"/>
          </a:xfrm>
          <a:prstGeom prst="rect">
            <a:avLst/>
          </a:prstGeom>
        </p:spPr>
      </p:pic>
      <p:pic>
        <p:nvPicPr>
          <p:cNvPr id="11" name="YouTube icon with link">
            <a:hlinkClick r:id="rId6"/>
            <a:extLst>
              <a:ext uri="{FF2B5EF4-FFF2-40B4-BE49-F238E27FC236}">
                <a16:creationId xmlns:a16="http://schemas.microsoft.com/office/drawing/2014/main" id="{91FA3574-14E3-394F-B1DA-DE2ADF8DA49C}"/>
              </a:ext>
            </a:extLst>
          </p:cNvPr>
          <p:cNvPicPr>
            <a:picLocks noChangeAspect="1"/>
          </p:cNvPicPr>
          <p:nvPr userDrawn="1"/>
        </p:nvPicPr>
        <p:blipFill>
          <a:blip r:embed="rId7"/>
          <a:srcRect/>
          <a:stretch/>
        </p:blipFill>
        <p:spPr>
          <a:xfrm>
            <a:off x="1666951" y="1749063"/>
            <a:ext cx="363600" cy="363600"/>
          </a:xfrm>
          <a:prstGeom prst="rect">
            <a:avLst/>
          </a:prstGeom>
        </p:spPr>
      </p:pic>
      <p:pic>
        <p:nvPicPr>
          <p:cNvPr id="12" name="Twitter icon with link">
            <a:hlinkClick r:id="rId8" tooltip="https://twitter.com/sap"/>
            <a:extLst>
              <a:ext uri="{FF2B5EF4-FFF2-40B4-BE49-F238E27FC236}">
                <a16:creationId xmlns:a16="http://schemas.microsoft.com/office/drawing/2014/main" id="{8DDAED38-57B9-2249-939D-D659980AE757}"/>
              </a:ext>
            </a:extLst>
          </p:cNvPr>
          <p:cNvPicPr>
            <a:picLocks noChangeAspect="1"/>
          </p:cNvPicPr>
          <p:nvPr userDrawn="1"/>
        </p:nvPicPr>
        <p:blipFill>
          <a:blip r:embed="rId9"/>
          <a:srcRect/>
          <a:stretch/>
        </p:blipFill>
        <p:spPr>
          <a:xfrm>
            <a:off x="1078206" y="1749959"/>
            <a:ext cx="361809" cy="361809"/>
          </a:xfrm>
          <a:prstGeom prst="rect">
            <a:avLst/>
          </a:prstGeom>
        </p:spPr>
      </p:pic>
      <p:pic>
        <p:nvPicPr>
          <p:cNvPr id="17" name="Facebook icon with link">
            <a:hlinkClick r:id="rId10"/>
            <a:extLst>
              <a:ext uri="{FF2B5EF4-FFF2-40B4-BE49-F238E27FC236}">
                <a16:creationId xmlns:a16="http://schemas.microsoft.com/office/drawing/2014/main" id="{0C30C213-BD8C-2E40-931D-3843268E4FE5}"/>
              </a:ext>
            </a:extLst>
          </p:cNvPr>
          <p:cNvPicPr>
            <a:picLocks noChangeAspect="1"/>
          </p:cNvPicPr>
          <p:nvPr userDrawn="1"/>
        </p:nvPicPr>
        <p:blipFill>
          <a:blip r:embed="rId11"/>
          <a:srcRect/>
          <a:stretch/>
        </p:blipFill>
        <p:spPr>
          <a:xfrm>
            <a:off x="487670" y="1749063"/>
            <a:ext cx="363600" cy="363600"/>
          </a:xfrm>
          <a:prstGeom prst="rect">
            <a:avLst/>
          </a:prstGeom>
        </p:spPr>
      </p:pic>
      <p:pic>
        <p:nvPicPr>
          <p:cNvPr id="949042088" name="Picture Placeholder 3" descr="{&quot;templafy&quot;:{&quot;id&quot;:&quot;8d6a1345-b09b-42bf-b5f5-e4433ba340b2&quot;}}"/>
          <p:cNvPicPr>
            <a:picLocks noChangeAspect="1"/>
          </p:cNvPicPr>
          <p:nvPr/>
        </p:nvPicPr>
        <p:blipFill>
          <a:blip r:embed="rId12"/>
          <a:stretch>
            <a:fillRect/>
          </a:stretch>
        </p:blipFill>
        <p:spPr>
          <a:xfrm>
            <a:off x="487670" y="504000"/>
            <a:ext cx="1109568" cy="219475"/>
          </a:xfrm>
          <a:prstGeom prst="rect">
            <a:avLst/>
          </a:prstGeom>
        </p:spPr>
      </p:pic>
      <p:pic>
        <p:nvPicPr>
          <p:cNvPr id="13" name="Picture Placeholder 7" descr="{&quot;templafy&quot;:{&quot;id&quot;:&quot;d008d607-c8fa-4d14-8b37-c3f758c42718&quot;}}">
            <a:extLst>
              <a:ext uri="{FF2B5EF4-FFF2-40B4-BE49-F238E27FC236}">
                <a16:creationId xmlns:a16="http://schemas.microsoft.com/office/drawing/2014/main" id="{CE1F0CD2-1DFD-A54E-B3A1-E72B1171A5CB}"/>
              </a:ext>
            </a:extLst>
          </p:cNvPr>
          <p:cNvPicPr>
            <a:picLocks noChangeAspect="1"/>
          </p:cNvPicPr>
          <p:nvPr userDrawn="1"/>
        </p:nvPicPr>
        <p:blipFill>
          <a:blip r:embed="rId13"/>
          <a:stretch>
            <a:fillRect/>
          </a:stretch>
        </p:blipFill>
        <p:spPr>
          <a:xfrm>
            <a:off x="9507793" y="5795216"/>
            <a:ext cx="2182557" cy="554784"/>
          </a:xfrm>
          <a:prstGeom prst="rect">
            <a:avLst/>
          </a:prstGeom>
        </p:spPr>
      </p:pic>
    </p:spTree>
    <p:extLst>
      <p:ext uri="{BB962C8B-B14F-4D97-AF65-F5344CB8AC3E}">
        <p14:creationId xmlns:p14="http://schemas.microsoft.com/office/powerpoint/2010/main" val="8821380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27" name="Copyright information-German"/>
          <p:cNvSpPr txBox="1"/>
          <p:nvPr userDrawn="1"/>
        </p:nvSpPr>
        <p:spPr bwMode="black">
          <a:xfrm>
            <a:off x="50323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2022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en-US" sz="800" kern="1200" dirty="0">
                <a:solidFill>
                  <a:schemeClr val="tx1"/>
                </a:solidFill>
                <a:latin typeface="Arial"/>
                <a:ea typeface="Arial Unicode MS" panose="020B0604020202020204" pitchFamily="34" charset="-128"/>
                <a:cs typeface="+mn-cs"/>
                <a:hlinkClick r:id="rId2"/>
              </a:rPr>
              <a:t>www.sap.com/trademark</a:t>
            </a:r>
            <a:r>
              <a:rPr lang="en-US" sz="800" kern="1200" dirty="0">
                <a:solidFill>
                  <a:schemeClr val="tx1"/>
                </a:solidFill>
                <a:latin typeface="Arial"/>
                <a:ea typeface="Arial Unicode MS" panose="020B0604020202020204" pitchFamily="34" charset="-128"/>
                <a:cs typeface="+mn-cs"/>
              </a:rPr>
              <a:t> </a:t>
            </a:r>
            <a:endParaRPr lang="de-DE" sz="800" kern="1200" noProof="0" dirty="0">
              <a:solidFill>
                <a:schemeClr val="tx1"/>
              </a:solidFill>
              <a:effectLst/>
              <a:latin typeface="Arial"/>
              <a:ea typeface="+mn-ea"/>
              <a:cs typeface="+mn-cs"/>
            </a:endParaRPr>
          </a:p>
        </p:txBody>
      </p:sp>
      <p:sp>
        <p:nvSpPr>
          <p:cNvPr id="16" name="Copyright information">
            <a:hlinkClick r:id="rId3"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0" name="Linkedin icon with link">
            <a:hlinkClick r:id="rId4"/>
            <a:extLst>
              <a:ext uri="{FF2B5EF4-FFF2-40B4-BE49-F238E27FC236}">
                <a16:creationId xmlns:a16="http://schemas.microsoft.com/office/drawing/2014/main" id="{C605E06B-6A8F-534A-9087-7626E8D0C1C4}"/>
              </a:ext>
            </a:extLst>
          </p:cNvPr>
          <p:cNvPicPr>
            <a:picLocks noChangeAspect="1"/>
          </p:cNvPicPr>
          <p:nvPr userDrawn="1"/>
        </p:nvPicPr>
        <p:blipFill>
          <a:blip r:embed="rId5"/>
          <a:srcRect/>
          <a:stretch/>
        </p:blipFill>
        <p:spPr>
          <a:xfrm>
            <a:off x="2257487" y="1749959"/>
            <a:ext cx="361809" cy="361809"/>
          </a:xfrm>
          <a:prstGeom prst="rect">
            <a:avLst/>
          </a:prstGeom>
        </p:spPr>
      </p:pic>
      <p:pic>
        <p:nvPicPr>
          <p:cNvPr id="11" name="YouTube icon with link">
            <a:hlinkClick r:id="rId6"/>
            <a:extLst>
              <a:ext uri="{FF2B5EF4-FFF2-40B4-BE49-F238E27FC236}">
                <a16:creationId xmlns:a16="http://schemas.microsoft.com/office/drawing/2014/main" id="{CD517ED8-3F22-504E-83B3-619F9637D799}"/>
              </a:ext>
            </a:extLst>
          </p:cNvPr>
          <p:cNvPicPr>
            <a:picLocks noChangeAspect="1"/>
          </p:cNvPicPr>
          <p:nvPr userDrawn="1"/>
        </p:nvPicPr>
        <p:blipFill>
          <a:blip r:embed="rId7"/>
          <a:srcRect/>
          <a:stretch/>
        </p:blipFill>
        <p:spPr>
          <a:xfrm>
            <a:off x="1666951" y="1749063"/>
            <a:ext cx="363600" cy="363600"/>
          </a:xfrm>
          <a:prstGeom prst="rect">
            <a:avLst/>
          </a:prstGeom>
        </p:spPr>
      </p:pic>
      <p:pic>
        <p:nvPicPr>
          <p:cNvPr id="17" name="Twitter icon with link">
            <a:hlinkClick r:id="rId8" tooltip="https://twitter.com/sap"/>
            <a:extLst>
              <a:ext uri="{FF2B5EF4-FFF2-40B4-BE49-F238E27FC236}">
                <a16:creationId xmlns:a16="http://schemas.microsoft.com/office/drawing/2014/main" id="{848B9344-7392-E54F-A296-7BBEF5EAB1E5}"/>
              </a:ext>
            </a:extLst>
          </p:cNvPr>
          <p:cNvPicPr>
            <a:picLocks noChangeAspect="1"/>
          </p:cNvPicPr>
          <p:nvPr userDrawn="1"/>
        </p:nvPicPr>
        <p:blipFill>
          <a:blip r:embed="rId9"/>
          <a:srcRect/>
          <a:stretch/>
        </p:blipFill>
        <p:spPr>
          <a:xfrm>
            <a:off x="1078206" y="1749959"/>
            <a:ext cx="361809" cy="361809"/>
          </a:xfrm>
          <a:prstGeom prst="rect">
            <a:avLst/>
          </a:prstGeom>
        </p:spPr>
      </p:pic>
      <p:pic>
        <p:nvPicPr>
          <p:cNvPr id="18" name="Facebook icon with link">
            <a:hlinkClick r:id="rId10"/>
            <a:extLst>
              <a:ext uri="{FF2B5EF4-FFF2-40B4-BE49-F238E27FC236}">
                <a16:creationId xmlns:a16="http://schemas.microsoft.com/office/drawing/2014/main" id="{AD0E3266-AFDB-2B4B-AA99-7D811F32F40E}"/>
              </a:ext>
            </a:extLst>
          </p:cNvPr>
          <p:cNvPicPr>
            <a:picLocks noChangeAspect="1"/>
          </p:cNvPicPr>
          <p:nvPr userDrawn="1"/>
        </p:nvPicPr>
        <p:blipFill>
          <a:blip r:embed="rId11"/>
          <a:srcRect/>
          <a:stretch/>
        </p:blipFill>
        <p:spPr>
          <a:xfrm>
            <a:off x="487670" y="1749063"/>
            <a:ext cx="363600" cy="363600"/>
          </a:xfrm>
          <a:prstGeom prst="rect">
            <a:avLst/>
          </a:prstGeom>
        </p:spPr>
      </p:pic>
      <p:sp>
        <p:nvSpPr>
          <p:cNvPr id="26"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857533699" name="Picture Placeholder 3" descr="{&quot;templafy&quot;:{&quot;id&quot;:&quot;5ca6d06f-04d2-4f86-80ac-77d357cca656&quot;}}"/>
          <p:cNvPicPr>
            <a:picLocks noChangeAspect="1"/>
          </p:cNvPicPr>
          <p:nvPr/>
        </p:nvPicPr>
        <p:blipFill>
          <a:blip r:embed="rId12"/>
          <a:stretch>
            <a:fillRect/>
          </a:stretch>
        </p:blipFill>
        <p:spPr>
          <a:xfrm>
            <a:off x="487670" y="504000"/>
            <a:ext cx="1109568" cy="219475"/>
          </a:xfrm>
          <a:prstGeom prst="rect">
            <a:avLst/>
          </a:prstGeom>
        </p:spPr>
      </p:pic>
      <p:pic>
        <p:nvPicPr>
          <p:cNvPr id="12" name="Picture Placeholder 7" descr="{&quot;templafy&quot;:{&quot;id&quot;:&quot;d008d607-c8fa-4d14-8b37-c3f758c42718&quot;}}">
            <a:extLst>
              <a:ext uri="{FF2B5EF4-FFF2-40B4-BE49-F238E27FC236}">
                <a16:creationId xmlns:a16="http://schemas.microsoft.com/office/drawing/2014/main" id="{91414F08-3D33-E24F-BEAB-2130BE2ED04C}"/>
              </a:ext>
            </a:extLst>
          </p:cNvPr>
          <p:cNvPicPr>
            <a:picLocks noChangeAspect="1"/>
          </p:cNvPicPr>
          <p:nvPr userDrawn="1"/>
        </p:nvPicPr>
        <p:blipFill>
          <a:blip r:embed="rId13"/>
          <a:stretch>
            <a:fillRect/>
          </a:stretch>
        </p:blipFill>
        <p:spPr>
          <a:xfrm>
            <a:off x="9507793" y="5795216"/>
            <a:ext cx="2182557" cy="554784"/>
          </a:xfrm>
          <a:prstGeom prst="rect">
            <a:avLst/>
          </a:prstGeom>
        </p:spPr>
      </p:pic>
    </p:spTree>
    <p:extLst>
      <p:ext uri="{BB962C8B-B14F-4D97-AF65-F5344CB8AC3E}">
        <p14:creationId xmlns:p14="http://schemas.microsoft.com/office/powerpoint/2010/main" val="34959116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35305388"/>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336641461"/>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1813847731"/>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2675073264"/>
      </p:ext>
    </p:extLst>
  </p:cSld>
  <p:clrMapOvr>
    <a:masterClrMapping/>
  </p:clrMapOvr>
  <p:extLst>
    <p:ext uri="{DCECCB84-F9BA-43D5-87BE-67443E8EF086}">
      <p15:sldGuideLst xmlns:p15="http://schemas.microsoft.com/office/powerpoint/2012/main">
        <p15:guide id="7" pos="317" userDrawn="1">
          <p15:clr>
            <a:srgbClr val="FBAE40"/>
          </p15:clr>
        </p15:guide>
        <p15:guide id="8" orient="horz" pos="1020" userDrawn="1">
          <p15:clr>
            <a:srgbClr val="FBAE40"/>
          </p15:clr>
        </p15:guide>
        <p15:guide id="9" pos="7364" userDrawn="1">
          <p15:clr>
            <a:srgbClr val="FBAE40"/>
          </p15:clr>
        </p15:guide>
        <p15:guide id="10" orient="horz" pos="316" userDrawn="1">
          <p15:clr>
            <a:srgbClr val="FBAE40"/>
          </p15:clr>
        </p15:guide>
        <p15:guide id="11" orient="horz" pos="551" userDrawn="1">
          <p15:clr>
            <a:srgbClr val="FBAE40"/>
          </p15:clr>
        </p15:guide>
        <p15:guide id="12" orient="horz" pos="39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220964569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4" pos="317" userDrawn="1">
          <p15:clr>
            <a:srgbClr val="FBAE40"/>
          </p15:clr>
        </p15:guide>
        <p15:guide id="5" orient="horz" pos="2160" userDrawn="1">
          <p15:clr>
            <a:srgbClr val="FBAE40"/>
          </p15:clr>
        </p15:guide>
        <p15:guide id="6" pos="736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9" Type="http://schemas.openxmlformats.org/officeDocument/2006/relationships/slideLayout" Target="../slideLayouts/slideLayout42.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42" Type="http://schemas.openxmlformats.org/officeDocument/2006/relationships/slideLayout" Target="../slideLayouts/slideLayout45.xml"/><Relationship Id="rId7" Type="http://schemas.openxmlformats.org/officeDocument/2006/relationships/slideLayout" Target="../slideLayouts/slideLayout1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37" Type="http://schemas.openxmlformats.org/officeDocument/2006/relationships/slideLayout" Target="../slideLayouts/slideLayout40.xml"/><Relationship Id="rId40" Type="http://schemas.openxmlformats.org/officeDocument/2006/relationships/slideLayout" Target="../slideLayouts/slideLayout43.xml"/><Relationship Id="rId45" Type="http://schemas.openxmlformats.org/officeDocument/2006/relationships/slideLayout" Target="../slideLayouts/slideLayout48.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4" Type="http://schemas.openxmlformats.org/officeDocument/2006/relationships/slideLayout" Target="../slideLayouts/slideLayout47.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 Id="rId43" Type="http://schemas.openxmlformats.org/officeDocument/2006/relationships/slideLayout" Target="../slideLayouts/slideLayout46.xml"/><Relationship Id="rId8" Type="http://schemas.openxmlformats.org/officeDocument/2006/relationships/slideLayout" Target="../slideLayouts/slideLayout11.xml"/><Relationship Id="rId3" Type="http://schemas.openxmlformats.org/officeDocument/2006/relationships/slideLayout" Target="../slideLayouts/slideLayout6.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slideLayout" Target="../slideLayouts/slideLayout41.xml"/><Relationship Id="rId46" Type="http://schemas.openxmlformats.org/officeDocument/2006/relationships/theme" Target="../theme/theme2.xml"/><Relationship Id="rId20" Type="http://schemas.openxmlformats.org/officeDocument/2006/relationships/slideLayout" Target="../slideLayouts/slideLayout23.xml"/><Relationship Id="rId41"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theme" Target="../theme/theme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564257"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CONFIDENTIAL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2020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2031361106"/>
      </p:ext>
    </p:extLst>
  </p:cSld>
  <p:clrMap bg1="dk1" tx1="lt1" bg2="dk2" tx2="lt2" accent1="accent1" accent2="accent2" accent3="accent3" accent4="accent4" accent5="accent5" accent6="accent6" hlink="hlink" folHlink="folHlink"/>
  <p:sldLayoutIdLst>
    <p:sldLayoutId id="2147483789" r:id="rId1"/>
    <p:sldLayoutId id="2147483791" r:id="rId2"/>
    <p:sldLayoutId id="2147483798"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Slide number"/>
          <p:cNvSpPr txBox="1"/>
          <p:nvPr/>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2" name="Copyright Placeholder" descr="{&quot;templafy&quot;:{&quot;id&quot;:&quot;5d227e8a-4fb6-4df3-97a6-a61c7b05d4b3&quot;}}">
            <a:extLst>
              <a:ext uri="{FF2B5EF4-FFF2-40B4-BE49-F238E27FC236}">
                <a16:creationId xmlns:a16="http://schemas.microsoft.com/office/drawing/2014/main" id="{539D88F9-B48F-F143-B90F-EDFB85A350E8}"/>
              </a:ext>
            </a:extLst>
          </p:cNvPr>
          <p:cNvSpPr txBox="1">
            <a:spLocks/>
          </p:cNvSpPr>
          <p:nvPr/>
        </p:nvSpPr>
        <p:spPr>
          <a:xfrm>
            <a:off x="504001" y="6536751"/>
            <a:ext cx="4783137" cy="103992"/>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dirty="0"/>
              <a:t>© 2022 SAP SE or an SAP affiliate company. All rights reserved. | INTERNAL - SAP and Customers only</a:t>
            </a:r>
          </a:p>
        </p:txBody>
      </p:sp>
      <p:sp>
        <p:nvSpPr>
          <p:cNvPr id="3" name="Text Placeholder"/>
          <p:cNvSpPr>
            <a:spLocks noGrp="1"/>
          </p:cNvSpPr>
          <p:nvPr>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6" name="Slide number">
            <a:extLst>
              <a:ext uri="{FF2B5EF4-FFF2-40B4-BE49-F238E27FC236}">
                <a16:creationId xmlns:a16="http://schemas.microsoft.com/office/drawing/2014/main" id="{E9B6E608-DF56-4F40-894B-C1DE3817ABE1}"/>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7" name="Classification">
            <a:extLst>
              <a:ext uri="{FF2B5EF4-FFF2-40B4-BE49-F238E27FC236}">
                <a16:creationId xmlns:a16="http://schemas.microsoft.com/office/drawing/2014/main" id="{6B2B713F-44BD-491D-ABE7-CA8D57A1C57D}"/>
              </a:ext>
            </a:extLst>
          </p:cNvPr>
          <p:cNvSpPr txBox="1"/>
          <p:nvPr userDrawn="1"/>
        </p:nvSpPr>
        <p:spPr bwMode="black">
          <a:xfrm>
            <a:off x="2814655" y="6559834"/>
            <a:ext cx="564257"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CONFIDENTIAL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8" name="Copyright">
            <a:extLst>
              <a:ext uri="{FF2B5EF4-FFF2-40B4-BE49-F238E27FC236}">
                <a16:creationId xmlns:a16="http://schemas.microsoft.com/office/drawing/2014/main" id="{7415A13D-A213-4BCE-809F-4DF5452F1CAE}"/>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2020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9" name="Text Placeholder">
            <a:extLst>
              <a:ext uri="{FF2B5EF4-FFF2-40B4-BE49-F238E27FC236}">
                <a16:creationId xmlns:a16="http://schemas.microsoft.com/office/drawing/2014/main" id="{8B614E88-AC90-4925-B214-FE0D773C122E}"/>
              </a:ext>
            </a:extLst>
          </p:cNvPr>
          <p:cNvSpPr>
            <a:spLocks noGrp="1"/>
          </p:cNvSpPr>
          <p:nvPr>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Placeholder">
            <a:extLst>
              <a:ext uri="{FF2B5EF4-FFF2-40B4-BE49-F238E27FC236}">
                <a16:creationId xmlns:a16="http://schemas.microsoft.com/office/drawing/2014/main" id="{2F3D8385-6518-48BF-BBC6-750D6093C9E2}"/>
              </a:ext>
            </a:extLst>
          </p:cNvPr>
          <p:cNvSpPr>
            <a:spLocks noGrp="1"/>
          </p:cNvSpPr>
          <p:nvPr>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7643164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 id="2147483772" r:id="rId25"/>
    <p:sldLayoutId id="2147483773" r:id="rId26"/>
    <p:sldLayoutId id="2147483775" r:id="rId27"/>
    <p:sldLayoutId id="2147483741" r:id="rId28"/>
    <p:sldLayoutId id="2147483765" r:id="rId29"/>
    <p:sldLayoutId id="2147483767" r:id="rId30"/>
    <p:sldLayoutId id="2147483743" r:id="rId31"/>
    <p:sldLayoutId id="2147483774" r:id="rId32"/>
    <p:sldLayoutId id="2147483745" r:id="rId33"/>
    <p:sldLayoutId id="2147483760" r:id="rId34"/>
    <p:sldLayoutId id="2147483768" r:id="rId35"/>
    <p:sldLayoutId id="2147483769" r:id="rId36"/>
    <p:sldLayoutId id="2147483770" r:id="rId37"/>
    <p:sldLayoutId id="2147483744" r:id="rId38"/>
    <p:sldLayoutId id="2147483757" r:id="rId39"/>
    <p:sldLayoutId id="2147483748" r:id="rId40"/>
    <p:sldLayoutId id="2147483771" r:id="rId41"/>
    <p:sldLayoutId id="2147483763" r:id="rId42"/>
    <p:sldLayoutId id="2147483751" r:id="rId43"/>
    <p:sldLayoutId id="2147483754" r:id="rId44"/>
    <p:sldLayoutId id="2147483755" r:id="rId45"/>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Slide number"/>
          <p:cNvSpPr txBox="1"/>
          <p:nvPr/>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3" name="Text Placeholder"/>
          <p:cNvSpPr>
            <a:spLocks noGrp="1"/>
          </p:cNvSpPr>
          <p:nvPr>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6" name="Text Placeholder 9" descr="{&quot;templafy&quot;:{&quot;id&quot;:&quot;f9abed0d-9e75-47bb-80a8-f38dcb2294bd&quot;}}">
            <a:extLst>
              <a:ext uri="{FF2B5EF4-FFF2-40B4-BE49-F238E27FC236}">
                <a16:creationId xmlns:a16="http://schemas.microsoft.com/office/drawing/2014/main" id="{81B86624-5642-47DC-8A4C-30D165DAB46C}"/>
              </a:ext>
            </a:extLst>
          </p:cNvPr>
          <p:cNvSpPr txBox="1">
            <a:spLocks/>
          </p:cNvSpPr>
          <p:nvPr/>
        </p:nvSpPr>
        <p:spPr>
          <a:xfrm>
            <a:off x="504001" y="6536751"/>
            <a:ext cx="4783137" cy="103992"/>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dirty="0"/>
              <a:t>© 2022 SAP SE or an SAP affiliate company. All rights reserved. | INTERNAL - SAP and Customers only</a:t>
            </a:r>
          </a:p>
        </p:txBody>
      </p:sp>
    </p:spTree>
    <p:extLst>
      <p:ext uri="{BB962C8B-B14F-4D97-AF65-F5344CB8AC3E}">
        <p14:creationId xmlns:p14="http://schemas.microsoft.com/office/powerpoint/2010/main" val="724427950"/>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847" r:id="rId2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8" name="Text Placeholder 9" descr="{&quot;templafy&quot;:{&quot;id&quot;:&quot;d6c2a09d-fad0-4aea-9dfc-6acc495be790&quot;}}">
            <a:extLst>
              <a:ext uri="{FF2B5EF4-FFF2-40B4-BE49-F238E27FC236}">
                <a16:creationId xmlns:a16="http://schemas.microsoft.com/office/drawing/2014/main" id="{E2298AE1-CDB8-4D61-8E3E-B33DFA9BF7BF}"/>
              </a:ext>
            </a:extLst>
          </p:cNvPr>
          <p:cNvSpPr txBox="1">
            <a:spLocks/>
          </p:cNvSpPr>
          <p:nvPr/>
        </p:nvSpPr>
        <p:spPr>
          <a:xfrm>
            <a:off x="504001" y="6536751"/>
            <a:ext cx="4783137" cy="103992"/>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dirty="0"/>
              <a:t>© 2022 SAP SE or an SAP affiliate company. All rights reserved. | INTERNAL - SAP and Customers only</a:t>
            </a:r>
          </a:p>
        </p:txBody>
      </p:sp>
    </p:spTree>
    <p:extLst>
      <p:ext uri="{BB962C8B-B14F-4D97-AF65-F5344CB8AC3E}">
        <p14:creationId xmlns:p14="http://schemas.microsoft.com/office/powerpoint/2010/main" val="3565439479"/>
      </p:ext>
    </p:extLst>
  </p:cSld>
  <p:clrMap bg1="dk1" tx1="lt1" bg2="dk2" tx2="lt2" accent1="accent1" accent2="accent2" accent3="accent3" accent4="accent4" accent5="accent5" accent6="accent6" hlink="hlink" folHlink="folHlink"/>
  <p:sldLayoutIdLst>
    <p:sldLayoutId id="2147483849" r:id="rId1"/>
    <p:sldLayoutId id="2147483850" r:id="rId2"/>
    <p:sldLayoutId id="2147483851"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14.png"/><Relationship Id="rId7" Type="http://schemas.openxmlformats.org/officeDocument/2006/relationships/oleObject" Target="../embeddings/oleObject1.bin"/><Relationship Id="rId12" Type="http://schemas.openxmlformats.org/officeDocument/2006/relationships/image" Target="../media/image13.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oleObject" Target="../embeddings/oleObject2.bin"/><Relationship Id="rId5" Type="http://schemas.openxmlformats.org/officeDocument/2006/relationships/image" Target="../media/image16.png"/><Relationship Id="rId10" Type="http://schemas.openxmlformats.org/officeDocument/2006/relationships/image" Target="../media/image12.emf"/><Relationship Id="rId4" Type="http://schemas.openxmlformats.org/officeDocument/2006/relationships/image" Target="../media/image15.png"/><Relationship Id="rId9" Type="http://schemas.openxmlformats.org/officeDocument/2006/relationships/package" Target="../embeddings/Microsoft_Excel_Worksheet.xls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A32A5"/>
            </a:gs>
            <a:gs pos="44000">
              <a:schemeClr val="accent4">
                <a:lumMod val="0"/>
                <a:lumOff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itle"/>
          <p:cNvSpPr>
            <a:spLocks noGrp="1"/>
          </p:cNvSpPr>
          <p:nvPr>
            <p:ph type="title"/>
          </p:nvPr>
        </p:nvSpPr>
        <p:spPr>
          <a:xfrm>
            <a:off x="1475206" y="532383"/>
            <a:ext cx="8917082" cy="1079994"/>
          </a:xfrm>
          <a:noFill/>
          <a:ln>
            <a:noFill/>
          </a:ln>
        </p:spPr>
        <p:txBody>
          <a:bodyPr>
            <a:noAutofit/>
          </a:bodyPr>
          <a:lstStyle/>
          <a:p>
            <a:pPr algn="ctr"/>
            <a:r>
              <a:rPr lang="en-US" dirty="0" err="1"/>
              <a:t>Accelleron</a:t>
            </a:r>
            <a:r>
              <a:rPr lang="en-US" dirty="0"/>
              <a:t> Seller Integration Guidelines </a:t>
            </a:r>
            <a:br>
              <a:rPr lang="en-US" dirty="0"/>
            </a:br>
            <a:r>
              <a:rPr lang="en-US" dirty="0"/>
              <a:t>for PO collaboration and cXML format</a:t>
            </a:r>
          </a:p>
        </p:txBody>
      </p:sp>
      <p:pic>
        <p:nvPicPr>
          <p:cNvPr id="17" name="Picture 16">
            <a:extLst>
              <a:ext uri="{FF2B5EF4-FFF2-40B4-BE49-F238E27FC236}">
                <a16:creationId xmlns:a16="http://schemas.microsoft.com/office/drawing/2014/main" id="{DA47EC8C-68EF-4635-812A-840A6E948C41}"/>
              </a:ext>
            </a:extLst>
          </p:cNvPr>
          <p:cNvPicPr>
            <a:picLocks noChangeAspect="1"/>
          </p:cNvPicPr>
          <p:nvPr/>
        </p:nvPicPr>
        <p:blipFill>
          <a:blip r:embed="rId3"/>
          <a:stretch>
            <a:fillRect/>
          </a:stretch>
        </p:blipFill>
        <p:spPr>
          <a:xfrm>
            <a:off x="10193438" y="676926"/>
            <a:ext cx="675422" cy="675422"/>
          </a:xfrm>
          <a:prstGeom prst="rect">
            <a:avLst/>
          </a:prstGeom>
        </p:spPr>
      </p:pic>
      <p:graphicFrame>
        <p:nvGraphicFramePr>
          <p:cNvPr id="8" name="Table 4">
            <a:extLst>
              <a:ext uri="{FF2B5EF4-FFF2-40B4-BE49-F238E27FC236}">
                <a16:creationId xmlns:a16="http://schemas.microsoft.com/office/drawing/2014/main" id="{C98298AB-47FE-4AF5-9AB9-E662FFE95C35}"/>
              </a:ext>
            </a:extLst>
          </p:cNvPr>
          <p:cNvGraphicFramePr>
            <a:graphicFrameLocks noGrp="1"/>
          </p:cNvGraphicFramePr>
          <p:nvPr>
            <p:extLst>
              <p:ext uri="{D42A27DB-BD31-4B8C-83A1-F6EECF244321}">
                <p14:modId xmlns:p14="http://schemas.microsoft.com/office/powerpoint/2010/main" val="2938778753"/>
              </p:ext>
            </p:extLst>
          </p:nvPr>
        </p:nvGraphicFramePr>
        <p:xfrm>
          <a:off x="1163949" y="1772293"/>
          <a:ext cx="9704911" cy="3485507"/>
        </p:xfrm>
        <a:graphic>
          <a:graphicData uri="http://schemas.openxmlformats.org/drawingml/2006/table">
            <a:tbl>
              <a:tblPr firstRow="1" bandRow="1">
                <a:tableStyleId>{72833802-FEF1-4C79-8D5D-14CF1EAF98D9}</a:tableStyleId>
              </a:tblPr>
              <a:tblGrid>
                <a:gridCol w="2735985">
                  <a:extLst>
                    <a:ext uri="{9D8B030D-6E8A-4147-A177-3AD203B41FA5}">
                      <a16:colId xmlns:a16="http://schemas.microsoft.com/office/drawing/2014/main" val="2143106651"/>
                    </a:ext>
                  </a:extLst>
                </a:gridCol>
                <a:gridCol w="2878491">
                  <a:extLst>
                    <a:ext uri="{9D8B030D-6E8A-4147-A177-3AD203B41FA5}">
                      <a16:colId xmlns:a16="http://schemas.microsoft.com/office/drawing/2014/main" val="3262452723"/>
                    </a:ext>
                  </a:extLst>
                </a:gridCol>
                <a:gridCol w="4090435">
                  <a:extLst>
                    <a:ext uri="{9D8B030D-6E8A-4147-A177-3AD203B41FA5}">
                      <a16:colId xmlns:a16="http://schemas.microsoft.com/office/drawing/2014/main" val="617783149"/>
                    </a:ext>
                  </a:extLst>
                </a:gridCol>
              </a:tblGrid>
              <a:tr h="444837">
                <a:tc>
                  <a:txBody>
                    <a:bodyPr/>
                    <a:lstStyle/>
                    <a:p>
                      <a:pPr algn="ctr"/>
                      <a:r>
                        <a:rPr lang="en-US" sz="1600" dirty="0"/>
                        <a:t>Document name </a:t>
                      </a:r>
                    </a:p>
                  </a:txBody>
                  <a:tcPr/>
                </a:tc>
                <a:tc>
                  <a:txBody>
                    <a:bodyPr/>
                    <a:lstStyle/>
                    <a:p>
                      <a:pPr algn="ctr"/>
                      <a:r>
                        <a:rPr lang="en-US" sz="1600" dirty="0"/>
                        <a:t>Description</a:t>
                      </a:r>
                    </a:p>
                  </a:txBody>
                  <a:tcPr/>
                </a:tc>
                <a:tc>
                  <a:txBody>
                    <a:bodyPr/>
                    <a:lstStyle/>
                    <a:p>
                      <a:pPr algn="ctr"/>
                      <a:r>
                        <a:rPr lang="en-US" sz="1600" dirty="0"/>
                        <a:t>The files attached</a:t>
                      </a:r>
                    </a:p>
                  </a:txBody>
                  <a:tcPr/>
                </a:tc>
                <a:extLst>
                  <a:ext uri="{0D108BD9-81ED-4DB2-BD59-A6C34878D82A}">
                    <a16:rowId xmlns:a16="http://schemas.microsoft.com/office/drawing/2014/main" val="1373100990"/>
                  </a:ext>
                </a:extLst>
              </a:tr>
              <a:tr h="7962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err="1"/>
                        <a:t>Accelleron</a:t>
                      </a:r>
                      <a:r>
                        <a:rPr lang="en-US" sz="1100" dirty="0"/>
                        <a:t> cXML document samples for PO collaboration (PO, Order Confirmation and Ship Notice)</a:t>
                      </a:r>
                    </a:p>
                  </a:txBody>
                  <a:tcPr/>
                </a:tc>
                <a:tc>
                  <a:txBody>
                    <a:bodyPr/>
                    <a:lstStyle/>
                    <a:p>
                      <a:r>
                        <a:rPr lang="en-US" sz="1100" dirty="0"/>
                        <a:t>This file contains the </a:t>
                      </a:r>
                      <a:r>
                        <a:rPr lang="en-US" sz="1100" dirty="0" err="1"/>
                        <a:t>Accelleron</a:t>
                      </a:r>
                      <a:r>
                        <a:rPr lang="en-US" sz="1100" dirty="0"/>
                        <a:t> document examples in cXML with the field description based on the </a:t>
                      </a:r>
                      <a:r>
                        <a:rPr lang="en-US" sz="1100" dirty="0" err="1"/>
                        <a:t>Accelleron</a:t>
                      </a:r>
                      <a:r>
                        <a:rPr lang="en-US" sz="1100" dirty="0"/>
                        <a:t> requirements.</a:t>
                      </a:r>
                    </a:p>
                  </a:txBody>
                  <a:tcPr/>
                </a:tc>
                <a:tc>
                  <a:txBody>
                    <a:bodyPr/>
                    <a:lstStyle/>
                    <a:p>
                      <a:endParaRPr lang="en-US" sz="1400" dirty="0"/>
                    </a:p>
                  </a:txBody>
                  <a:tcPr/>
                </a:tc>
                <a:extLst>
                  <a:ext uri="{0D108BD9-81ED-4DB2-BD59-A6C34878D82A}">
                    <a16:rowId xmlns:a16="http://schemas.microsoft.com/office/drawing/2014/main" val="4116227453"/>
                  </a:ext>
                </a:extLst>
              </a:tr>
              <a:tr h="1233410">
                <a:tc>
                  <a:txBody>
                    <a:bodyPr/>
                    <a:lstStyle/>
                    <a:p>
                      <a:r>
                        <a:rPr lang="en-US" sz="1100" dirty="0" err="1"/>
                        <a:t>Accelleron</a:t>
                      </a:r>
                      <a:r>
                        <a:rPr lang="en-US" sz="1100" dirty="0"/>
                        <a:t> Seller </a:t>
                      </a:r>
                      <a:r>
                        <a:rPr lang="en-US" sz="1100" b="0" u="none" strike="noStrike" kern="1200" baseline="0" dirty="0">
                          <a:solidFill>
                            <a:schemeClr val="dk1"/>
                          </a:solidFill>
                        </a:rPr>
                        <a:t>Integration</a:t>
                      </a:r>
                      <a:r>
                        <a:rPr lang="en-US" sz="1100" dirty="0"/>
                        <a:t> Guidelines for PO collaboration (PO, Order Confirmation and Ship Notice)</a:t>
                      </a:r>
                    </a:p>
                  </a:txBody>
                  <a:tcPr/>
                </a:tc>
                <a:tc>
                  <a:txBody>
                    <a:bodyPr/>
                    <a:lstStyle/>
                    <a:p>
                      <a:r>
                        <a:rPr lang="en-US" sz="1100" b="0" u="none" strike="noStrike" kern="1200" baseline="0" dirty="0">
                          <a:solidFill>
                            <a:schemeClr val="dk1"/>
                          </a:solidFill>
                        </a:rPr>
                        <a:t>The following document is a summary of the cXML requirements that are unique to </a:t>
                      </a:r>
                      <a:r>
                        <a:rPr lang="en-US" sz="1100" b="0" u="none" strike="noStrike" kern="1200" baseline="0" dirty="0" err="1">
                          <a:solidFill>
                            <a:schemeClr val="dk1"/>
                          </a:solidFill>
                        </a:rPr>
                        <a:t>Accelleron’s</a:t>
                      </a:r>
                      <a:r>
                        <a:rPr lang="en-US" sz="1100" b="0" u="none" strike="noStrike" kern="1200" baseline="0" dirty="0">
                          <a:solidFill>
                            <a:schemeClr val="dk1"/>
                          </a:solidFill>
                        </a:rPr>
                        <a:t> procurement environment. Detailed explanation of these items can be found in the file attached.</a:t>
                      </a:r>
                      <a:endParaRPr lang="en-US" sz="1100" dirty="0"/>
                    </a:p>
                  </a:txBody>
                  <a:tcPr/>
                </a:tc>
                <a:tc>
                  <a:txBody>
                    <a:bodyPr/>
                    <a:lstStyle/>
                    <a:p>
                      <a:endParaRPr lang="en-US" sz="1400" dirty="0"/>
                    </a:p>
                  </a:txBody>
                  <a:tcPr/>
                </a:tc>
                <a:extLst>
                  <a:ext uri="{0D108BD9-81ED-4DB2-BD59-A6C34878D82A}">
                    <a16:rowId xmlns:a16="http://schemas.microsoft.com/office/drawing/2014/main" val="3053045724"/>
                  </a:ext>
                </a:extLst>
              </a:tr>
              <a:tr h="10109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u="none" strike="noStrike" kern="1200" baseline="0" dirty="0">
                          <a:solidFill>
                            <a:schemeClr val="dk1"/>
                          </a:solidFill>
                        </a:rPr>
                        <a:t>HTTPS connection with CIG and cXML language introduction</a:t>
                      </a:r>
                      <a:endParaRPr lang="en-US" sz="1100" b="1" u="none" strike="noStrike" kern="1200" baseline="0" dirty="0">
                        <a:solidFill>
                          <a:schemeClr val="dk1"/>
                        </a:solidFill>
                      </a:endParaRPr>
                    </a:p>
                    <a:p>
                      <a:endParaRPr lang="en-US" sz="1100" b="0" i="0" u="none" strike="noStrike" kern="1200" baseline="0" dirty="0">
                        <a:solidFill>
                          <a:schemeClr val="dk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100" b="0" u="none" strike="noStrike" kern="1200" baseline="0" dirty="0" err="1">
                          <a:solidFill>
                            <a:schemeClr val="dk1"/>
                          </a:solidFill>
                        </a:rPr>
                        <a:t>Document</a:t>
                      </a:r>
                      <a:r>
                        <a:rPr lang="cs-CZ" sz="1100" b="0" u="none" strike="noStrike" kern="1200" baseline="0" dirty="0">
                          <a:solidFill>
                            <a:schemeClr val="dk1"/>
                          </a:solidFill>
                        </a:rPr>
                        <a:t> </a:t>
                      </a:r>
                      <a:r>
                        <a:rPr lang="cs-CZ" sz="1100" b="0" u="none" strike="noStrike" kern="1200" baseline="0" dirty="0" err="1">
                          <a:solidFill>
                            <a:schemeClr val="dk1"/>
                          </a:solidFill>
                        </a:rPr>
                        <a:t>describes</a:t>
                      </a:r>
                      <a:r>
                        <a:rPr lang="cs-CZ" sz="1100" b="0" u="none" strike="noStrike" kern="1200" baseline="0" dirty="0">
                          <a:solidFill>
                            <a:schemeClr val="dk1"/>
                          </a:solidFill>
                        </a:rPr>
                        <a:t> HTTPS </a:t>
                      </a:r>
                      <a:r>
                        <a:rPr lang="cs-CZ" sz="1100" b="0" u="none" strike="noStrike" kern="1200" baseline="0" dirty="0" err="1">
                          <a:solidFill>
                            <a:schemeClr val="dk1"/>
                          </a:solidFill>
                        </a:rPr>
                        <a:t>connection</a:t>
                      </a:r>
                      <a:r>
                        <a:rPr lang="cs-CZ" sz="1100" b="0" u="none" strike="noStrike" kern="1200" baseline="0" dirty="0">
                          <a:solidFill>
                            <a:schemeClr val="dk1"/>
                          </a:solidFill>
                        </a:rPr>
                        <a:t> to </a:t>
                      </a:r>
                      <a:r>
                        <a:rPr lang="cs-CZ" sz="1100" b="0" u="none" strike="noStrike" kern="1200" baseline="0" dirty="0" err="1">
                          <a:solidFill>
                            <a:schemeClr val="dk1"/>
                          </a:solidFill>
                        </a:rPr>
                        <a:t>Cloud</a:t>
                      </a:r>
                      <a:r>
                        <a:rPr lang="cs-CZ" sz="1100" b="0" u="none" strike="noStrike" kern="1200" baseline="0" dirty="0">
                          <a:solidFill>
                            <a:schemeClr val="dk1"/>
                          </a:solidFill>
                        </a:rPr>
                        <a:t> </a:t>
                      </a:r>
                      <a:r>
                        <a:rPr lang="cs-CZ" sz="1100" b="0" u="none" strike="noStrike" kern="1200" baseline="0" dirty="0" err="1">
                          <a:solidFill>
                            <a:schemeClr val="dk1"/>
                          </a:solidFill>
                        </a:rPr>
                        <a:t>Integration</a:t>
                      </a:r>
                      <a:r>
                        <a:rPr lang="cs-CZ" sz="1100" b="0" u="none" strike="noStrike" kern="1200" baseline="0" dirty="0">
                          <a:solidFill>
                            <a:schemeClr val="dk1"/>
                          </a:solidFill>
                        </a:rPr>
                        <a:t> </a:t>
                      </a:r>
                      <a:r>
                        <a:rPr lang="cs-CZ" sz="1100" b="0" u="none" strike="noStrike" kern="1200" baseline="0" dirty="0" err="1">
                          <a:solidFill>
                            <a:schemeClr val="dk1"/>
                          </a:solidFill>
                        </a:rPr>
                        <a:t>Gateway</a:t>
                      </a:r>
                      <a:r>
                        <a:rPr lang="cs-CZ" sz="1100" b="0" u="none" strike="noStrike" kern="1200" baseline="0" dirty="0">
                          <a:solidFill>
                            <a:schemeClr val="dk1"/>
                          </a:solidFill>
                        </a:rPr>
                        <a:t> and </a:t>
                      </a:r>
                      <a:r>
                        <a:rPr lang="cs-CZ" sz="1100" b="0" u="none" strike="noStrike" kern="1200" baseline="0" dirty="0" err="1">
                          <a:solidFill>
                            <a:schemeClr val="dk1"/>
                          </a:solidFill>
                        </a:rPr>
                        <a:t>general</a:t>
                      </a:r>
                      <a:r>
                        <a:rPr lang="cs-CZ" sz="1100" b="0" u="none" strike="noStrike" kern="1200" baseline="0" dirty="0">
                          <a:solidFill>
                            <a:schemeClr val="dk1"/>
                          </a:solidFill>
                        </a:rPr>
                        <a:t> </a:t>
                      </a:r>
                      <a:r>
                        <a:rPr lang="cs-CZ" sz="1100" b="0" u="none" strike="noStrike" kern="1200" baseline="0" dirty="0" err="1">
                          <a:solidFill>
                            <a:schemeClr val="dk1"/>
                          </a:solidFill>
                        </a:rPr>
                        <a:t>information</a:t>
                      </a:r>
                      <a:r>
                        <a:rPr lang="cs-CZ" sz="1100" b="0" u="none" strike="noStrike" kern="1200" baseline="0" dirty="0">
                          <a:solidFill>
                            <a:schemeClr val="dk1"/>
                          </a:solidFill>
                        </a:rPr>
                        <a:t> </a:t>
                      </a:r>
                      <a:r>
                        <a:rPr lang="cs-CZ" sz="1100" b="0" u="none" strike="noStrike" kern="1200" baseline="0" dirty="0" err="1">
                          <a:solidFill>
                            <a:schemeClr val="dk1"/>
                          </a:solidFill>
                        </a:rPr>
                        <a:t>about</a:t>
                      </a:r>
                      <a:r>
                        <a:rPr lang="cs-CZ" sz="1100" b="0" u="none" strike="noStrike" kern="1200" baseline="0" dirty="0">
                          <a:solidFill>
                            <a:schemeClr val="dk1"/>
                          </a:solidFill>
                        </a:rPr>
                        <a:t> </a:t>
                      </a:r>
                      <a:r>
                        <a:rPr lang="cs-CZ" sz="1100" b="0" u="none" strike="noStrike" kern="1200" baseline="0" dirty="0" err="1">
                          <a:solidFill>
                            <a:schemeClr val="dk1"/>
                          </a:solidFill>
                        </a:rPr>
                        <a:t>cXML</a:t>
                      </a:r>
                      <a:r>
                        <a:rPr lang="cs-CZ" sz="1100" b="0" u="none" strike="noStrike" kern="1200" baseline="0" dirty="0">
                          <a:solidFill>
                            <a:schemeClr val="dk1"/>
                          </a:solidFill>
                        </a:rPr>
                        <a:t> </a:t>
                      </a:r>
                      <a:r>
                        <a:rPr lang="cs-CZ" sz="1100" b="0" u="none" strike="noStrike" kern="1200" baseline="0" dirty="0" err="1">
                          <a:solidFill>
                            <a:schemeClr val="dk1"/>
                          </a:solidFill>
                        </a:rPr>
                        <a:t>language</a:t>
                      </a:r>
                      <a:r>
                        <a:rPr lang="cs-CZ" sz="1100" b="0" u="none" strike="noStrike" kern="1200" baseline="0" dirty="0">
                          <a:solidFill>
                            <a:schemeClr val="dk1"/>
                          </a:solidFill>
                        </a:rPr>
                        <a:t>.</a:t>
                      </a:r>
                      <a:endParaRPr lang="en-US"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endParaRPr lang="en-US" sz="1400" dirty="0"/>
                    </a:p>
                  </a:txBody>
                  <a:tcPr/>
                </a:tc>
                <a:extLst>
                  <a:ext uri="{0D108BD9-81ED-4DB2-BD59-A6C34878D82A}">
                    <a16:rowId xmlns:a16="http://schemas.microsoft.com/office/drawing/2014/main" val="4013740728"/>
                  </a:ext>
                </a:extLst>
              </a:tr>
            </a:tbl>
          </a:graphicData>
        </a:graphic>
      </p:graphicFrame>
      <p:pic>
        <p:nvPicPr>
          <p:cNvPr id="12" name="Picture 11">
            <a:extLst>
              <a:ext uri="{FF2B5EF4-FFF2-40B4-BE49-F238E27FC236}">
                <a16:creationId xmlns:a16="http://schemas.microsoft.com/office/drawing/2014/main" id="{6B88FC0E-B3E9-4C97-B447-751591EE7694}"/>
              </a:ext>
            </a:extLst>
          </p:cNvPr>
          <p:cNvPicPr>
            <a:picLocks noChangeAspect="1"/>
          </p:cNvPicPr>
          <p:nvPr/>
        </p:nvPicPr>
        <p:blipFill>
          <a:blip r:embed="rId4"/>
          <a:stretch>
            <a:fillRect/>
          </a:stretch>
        </p:blipFill>
        <p:spPr>
          <a:xfrm>
            <a:off x="10260511" y="5777786"/>
            <a:ext cx="608349" cy="492599"/>
          </a:xfrm>
          <a:prstGeom prst="rect">
            <a:avLst/>
          </a:prstGeom>
        </p:spPr>
      </p:pic>
      <p:pic>
        <p:nvPicPr>
          <p:cNvPr id="13" name="Picture 12">
            <a:extLst>
              <a:ext uri="{FF2B5EF4-FFF2-40B4-BE49-F238E27FC236}">
                <a16:creationId xmlns:a16="http://schemas.microsoft.com/office/drawing/2014/main" id="{96A48E1C-AC8E-461D-A0A8-C1A9068DA591}"/>
              </a:ext>
            </a:extLst>
          </p:cNvPr>
          <p:cNvPicPr>
            <a:picLocks noChangeAspect="1"/>
          </p:cNvPicPr>
          <p:nvPr/>
        </p:nvPicPr>
        <p:blipFill>
          <a:blip r:embed="rId5"/>
          <a:stretch>
            <a:fillRect/>
          </a:stretch>
        </p:blipFill>
        <p:spPr>
          <a:xfrm>
            <a:off x="1163949" y="476437"/>
            <a:ext cx="875911" cy="875911"/>
          </a:xfrm>
          <a:prstGeom prst="rect">
            <a:avLst/>
          </a:prstGeom>
        </p:spPr>
      </p:pic>
      <p:pic>
        <p:nvPicPr>
          <p:cNvPr id="15" name="Picture 14">
            <a:extLst>
              <a:ext uri="{FF2B5EF4-FFF2-40B4-BE49-F238E27FC236}">
                <a16:creationId xmlns:a16="http://schemas.microsoft.com/office/drawing/2014/main" id="{8BDAC912-494A-457C-962C-C865768488F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2810" y="4746268"/>
            <a:ext cx="2566670" cy="2566670"/>
          </a:xfrm>
          <a:prstGeom prst="rect">
            <a:avLst/>
          </a:prstGeom>
          <a:noFill/>
        </p:spPr>
      </p:pic>
      <p:graphicFrame>
        <p:nvGraphicFramePr>
          <p:cNvPr id="6" name="Object 5">
            <a:extLst>
              <a:ext uri="{FF2B5EF4-FFF2-40B4-BE49-F238E27FC236}">
                <a16:creationId xmlns:a16="http://schemas.microsoft.com/office/drawing/2014/main" id="{BCFF9668-82A7-488B-83DA-488FD9358FCA}"/>
              </a:ext>
            </a:extLst>
          </p:cNvPr>
          <p:cNvGraphicFramePr>
            <a:graphicFrameLocks noChangeAspect="1"/>
          </p:cNvGraphicFramePr>
          <p:nvPr>
            <p:extLst>
              <p:ext uri="{D42A27DB-BD31-4B8C-83A1-F6EECF244321}">
                <p14:modId xmlns:p14="http://schemas.microsoft.com/office/powerpoint/2010/main" val="3262826415"/>
              </p:ext>
            </p:extLst>
          </p:nvPr>
        </p:nvGraphicFramePr>
        <p:xfrm>
          <a:off x="8350250" y="4351338"/>
          <a:ext cx="938213" cy="790575"/>
        </p:xfrm>
        <a:graphic>
          <a:graphicData uri="http://schemas.openxmlformats.org/presentationml/2006/ole">
            <mc:AlternateContent xmlns:mc="http://schemas.openxmlformats.org/markup-compatibility/2006">
              <mc:Choice xmlns:v="urn:schemas-microsoft-com:vml" Requires="v">
                <p:oleObj spid="_x0000_s1029" name="Acrobat Document" showAsIcon="1" r:id="rId7" imgW="937800" imgH="791280" progId="AcroExch.Document.DC">
                  <p:embed/>
                </p:oleObj>
              </mc:Choice>
              <mc:Fallback>
                <p:oleObj name="Acrobat Document" showAsIcon="1" r:id="rId7" imgW="937800" imgH="791280" progId="AcroExch.Document.DC">
                  <p:embed/>
                  <p:pic>
                    <p:nvPicPr>
                      <p:cNvPr id="6" name="Object 5">
                        <a:extLst>
                          <a:ext uri="{FF2B5EF4-FFF2-40B4-BE49-F238E27FC236}">
                            <a16:creationId xmlns:a16="http://schemas.microsoft.com/office/drawing/2014/main" id="{BCFF9668-82A7-488B-83DA-488FD9358FCA}"/>
                          </a:ext>
                        </a:extLst>
                      </p:cNvPr>
                      <p:cNvPicPr/>
                      <p:nvPr/>
                    </p:nvPicPr>
                    <p:blipFill>
                      <a:blip r:embed="rId8"/>
                      <a:stretch>
                        <a:fillRect/>
                      </a:stretch>
                    </p:blipFill>
                    <p:spPr>
                      <a:xfrm>
                        <a:off x="8350250" y="4351338"/>
                        <a:ext cx="938213" cy="79057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8D7AA88F-83BB-4F99-8356-27DE7BD249B8}"/>
              </a:ext>
            </a:extLst>
          </p:cNvPr>
          <p:cNvGraphicFramePr>
            <a:graphicFrameLocks noChangeAspect="1"/>
          </p:cNvGraphicFramePr>
          <p:nvPr>
            <p:extLst>
              <p:ext uri="{D42A27DB-BD31-4B8C-83A1-F6EECF244321}">
                <p14:modId xmlns:p14="http://schemas.microsoft.com/office/powerpoint/2010/main" val="911903931"/>
              </p:ext>
            </p:extLst>
          </p:nvPr>
        </p:nvGraphicFramePr>
        <p:xfrm>
          <a:off x="8353107" y="2251425"/>
          <a:ext cx="914400" cy="771525"/>
        </p:xfrm>
        <a:graphic>
          <a:graphicData uri="http://schemas.openxmlformats.org/presentationml/2006/ole">
            <mc:AlternateContent xmlns:mc="http://schemas.openxmlformats.org/markup-compatibility/2006">
              <mc:Choice xmlns:v="urn:schemas-microsoft-com:vml" Requires="v">
                <p:oleObj spid="_x0000_s1030" name="Worksheet" showAsIcon="1" r:id="rId9" imgW="914400" imgH="771701" progId="Excel.Sheet.12">
                  <p:embed/>
                </p:oleObj>
              </mc:Choice>
              <mc:Fallback>
                <p:oleObj name="Worksheet" showAsIcon="1" r:id="rId9" imgW="914400" imgH="771701" progId="Excel.Sheet.12">
                  <p:embed/>
                  <p:pic>
                    <p:nvPicPr>
                      <p:cNvPr id="14" name="Object 13">
                        <a:extLst>
                          <a:ext uri="{FF2B5EF4-FFF2-40B4-BE49-F238E27FC236}">
                            <a16:creationId xmlns:a16="http://schemas.microsoft.com/office/drawing/2014/main" id="{8D7AA88F-83BB-4F99-8356-27DE7BD249B8}"/>
                          </a:ext>
                        </a:extLst>
                      </p:cNvPr>
                      <p:cNvPicPr/>
                      <p:nvPr/>
                    </p:nvPicPr>
                    <p:blipFill>
                      <a:blip r:embed="rId10"/>
                      <a:stretch>
                        <a:fillRect/>
                      </a:stretch>
                    </p:blipFill>
                    <p:spPr>
                      <a:xfrm>
                        <a:off x="8353107" y="2251425"/>
                        <a:ext cx="914400" cy="771525"/>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F9CEFD09-B77A-451C-9B58-D12A2039F2A0}"/>
              </a:ext>
            </a:extLst>
          </p:cNvPr>
          <p:cNvSpPr/>
          <p:nvPr/>
        </p:nvSpPr>
        <p:spPr bwMode="gray">
          <a:xfrm>
            <a:off x="320511" y="6485641"/>
            <a:ext cx="3874417" cy="245097"/>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graphicFrame>
        <p:nvGraphicFramePr>
          <p:cNvPr id="3" name="Object 2">
            <a:extLst>
              <a:ext uri="{FF2B5EF4-FFF2-40B4-BE49-F238E27FC236}">
                <a16:creationId xmlns:a16="http://schemas.microsoft.com/office/drawing/2014/main" id="{DBF7BC4C-117A-4A4D-88ED-F0095BFDB424}"/>
              </a:ext>
            </a:extLst>
          </p:cNvPr>
          <p:cNvGraphicFramePr>
            <a:graphicFrameLocks noChangeAspect="1"/>
          </p:cNvGraphicFramePr>
          <p:nvPr>
            <p:extLst>
              <p:ext uri="{D42A27DB-BD31-4B8C-83A1-F6EECF244321}">
                <p14:modId xmlns:p14="http://schemas.microsoft.com/office/powerpoint/2010/main" val="3888896818"/>
              </p:ext>
            </p:extLst>
          </p:nvPr>
        </p:nvGraphicFramePr>
        <p:xfrm>
          <a:off x="8374063" y="3251108"/>
          <a:ext cx="914400" cy="771525"/>
        </p:xfrm>
        <a:graphic>
          <a:graphicData uri="http://schemas.openxmlformats.org/presentationml/2006/ole">
            <mc:AlternateContent xmlns:mc="http://schemas.openxmlformats.org/markup-compatibility/2006">
              <mc:Choice xmlns:v="urn:schemas-microsoft-com:vml" Requires="v">
                <p:oleObj spid="_x0000_s1031" name="Acrobat Document" showAsIcon="1" r:id="rId11" imgW="914400" imgH="771822" progId="AcroExch.Document.DC">
                  <p:embed/>
                </p:oleObj>
              </mc:Choice>
              <mc:Fallback>
                <p:oleObj name="Acrobat Document" showAsIcon="1" r:id="rId11" imgW="914400" imgH="771822" progId="AcroExch.Document.DC">
                  <p:embed/>
                  <p:pic>
                    <p:nvPicPr>
                      <p:cNvPr id="0" name=""/>
                      <p:cNvPicPr/>
                      <p:nvPr/>
                    </p:nvPicPr>
                    <p:blipFill>
                      <a:blip r:embed="rId12"/>
                      <a:stretch>
                        <a:fillRect/>
                      </a:stretch>
                    </p:blipFill>
                    <p:spPr>
                      <a:xfrm>
                        <a:off x="8374063" y="325110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4414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475331"/>
      </p:ext>
    </p:extLst>
  </p:cSld>
  <p:clrMapOvr>
    <a:masterClrMapping/>
  </p:clrMapOvr>
</p:sld>
</file>

<file path=ppt/theme/theme1.xml><?xml version="1.0" encoding="utf-8"?>
<a:theme xmlns:a="http://schemas.openxmlformats.org/drawingml/2006/main" name="SAP Ariba 2020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9" id="{E20143E4-06CF-F545-8560-8CBF299405E2}" vid="{83C2306D-B672-644E-8B9B-618722C40C84}"/>
    </a:ext>
  </a:extLst>
</a:theme>
</file>

<file path=ppt/theme/theme2.xml><?xml version="1.0" encoding="utf-8"?>
<a:theme xmlns:a="http://schemas.openxmlformats.org/drawingml/2006/main" name="SAP 2022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1_16x9_white" id="{339FD253-98E0-1B48-8FDD-AB51E49AE3B9}" vid="{0C38BEC6-C4E7-E247-8DAF-7809128B0A8E}"/>
    </a:ext>
  </a:extLst>
</a:theme>
</file>

<file path=ppt/theme/theme3.xml><?xml version="1.0" encoding="utf-8"?>
<a:theme xmlns:a="http://schemas.openxmlformats.org/drawingml/2006/main" name="SAP 2022 16x9 black">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1_16x9_white" id="{339FD253-98E0-1B48-8FDD-AB51E49AE3B9}" vid="{982F8734-B84D-0741-94BB-DB42E8CBCB19}"/>
    </a:ext>
  </a:extLst>
</a:theme>
</file>

<file path=ppt/theme/theme4.xml><?xml version="1.0" encoding="utf-8"?>
<a:theme xmlns:a="http://schemas.openxmlformats.org/drawingml/2006/main" name="SAP 2022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1_16x9_white" id="{339FD253-98E0-1B48-8FDD-AB51E49AE3B9}" vid="{1F8BBCB5-FBE8-E24C-B0B6-F4F2DACDD507}"/>
    </a:ext>
  </a:extLst>
</a:theme>
</file>

<file path=ppt/theme/theme5.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4f7c977-8057-492e-8760-875c9d71e1c5">
      <UserInfo>
        <DisplayName/>
        <AccountId xsi:nil="true"/>
        <AccountType/>
      </UserInfo>
    </SharedWithUsers>
    <MediaLengthInSeconds xmlns="a1b8990d-eede-43d4-8e52-b3f3d118e86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271F0B4B659949966CFC34EE61AA76" ma:contentTypeVersion="7" ma:contentTypeDescription="Create a new document." ma:contentTypeScope="" ma:versionID="86909c5a8e746c2eb223434f3cd53256">
  <xsd:schema xmlns:xsd="http://www.w3.org/2001/XMLSchema" xmlns:xs="http://www.w3.org/2001/XMLSchema" xmlns:p="http://schemas.microsoft.com/office/2006/metadata/properties" xmlns:ns2="a1b8990d-eede-43d4-8e52-b3f3d118e861" xmlns:ns3="14f7c977-8057-492e-8760-875c9d71e1c5" targetNamespace="http://schemas.microsoft.com/office/2006/metadata/properties" ma:root="true" ma:fieldsID="152b5035e3be070029b7fbf77388b091" ns2:_="" ns3:_="">
    <xsd:import namespace="a1b8990d-eede-43d4-8e52-b3f3d118e861"/>
    <xsd:import namespace="14f7c977-8057-492e-8760-875c9d71e1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b8990d-eede-43d4-8e52-b3f3d118e8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f7c977-8057-492e-8760-875c9d71e1c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B79A66-01BB-4E3D-8B8C-9E02C094792E}">
  <ds:schemaRefs>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elements/1.1/"/>
    <ds:schemaRef ds:uri="http://schemas.openxmlformats.org/package/2006/metadata/core-properties"/>
    <ds:schemaRef ds:uri="bb0316f0-b0cb-495b-8a37-40de7bb39dac"/>
    <ds:schemaRef ds:uri="http://purl.org/dc/dcmitype/"/>
    <ds:schemaRef ds:uri="6de535ba-990f-4144-b423-4b9861090676"/>
    <ds:schemaRef ds:uri="http://www.w3.org/XML/1998/namespace"/>
  </ds:schemaRefs>
</ds:datastoreItem>
</file>

<file path=customXml/itemProps2.xml><?xml version="1.0" encoding="utf-8"?>
<ds:datastoreItem xmlns:ds="http://schemas.openxmlformats.org/officeDocument/2006/customXml" ds:itemID="{903F3B8D-58F1-4318-A1DE-E911DD44BAEF}">
  <ds:schemaRefs>
    <ds:schemaRef ds:uri="http://schemas.microsoft.com/sharepoint/v3/contenttype/forms"/>
  </ds:schemaRefs>
</ds:datastoreItem>
</file>

<file path=customXml/itemProps3.xml><?xml version="1.0" encoding="utf-8"?>
<ds:datastoreItem xmlns:ds="http://schemas.openxmlformats.org/officeDocument/2006/customXml" ds:itemID="{0FD0C871-2181-402D-8D23-FE7094719A45}"/>
</file>

<file path=docProps/app.xml><?xml version="1.0" encoding="utf-8"?>
<Properties xmlns="http://schemas.openxmlformats.org/officeDocument/2006/extended-properties" xmlns:vt="http://schemas.openxmlformats.org/officeDocument/2006/docPropsVTypes">
  <Template>SAP_Ariba_2020_16x9_white</Template>
  <TotalTime>0</TotalTime>
  <Words>122</Words>
  <Application>Microsoft Office PowerPoint</Application>
  <PresentationFormat>Custom</PresentationFormat>
  <Paragraphs>10</Paragraphs>
  <Slides>2</Slides>
  <Notes>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2</vt:i4>
      </vt:variant>
      <vt:variant>
        <vt:lpstr>Slide Titles</vt:lpstr>
      </vt:variant>
      <vt:variant>
        <vt:i4>2</vt:i4>
      </vt:variant>
    </vt:vector>
  </HeadingPairs>
  <TitlesOfParts>
    <vt:vector size="13" baseType="lpstr">
      <vt:lpstr>Arial</vt:lpstr>
      <vt:lpstr>Courier New</vt:lpstr>
      <vt:lpstr>Symbol</vt:lpstr>
      <vt:lpstr>wingdings</vt:lpstr>
      <vt:lpstr>wingdings</vt:lpstr>
      <vt:lpstr>SAP Ariba 2020 16x9 blue</vt:lpstr>
      <vt:lpstr>SAP 2022 16x9 white</vt:lpstr>
      <vt:lpstr>SAP 2022 16x9 black</vt:lpstr>
      <vt:lpstr>SAP 2022 16x9 blue</vt:lpstr>
      <vt:lpstr>Adobe Acrobat Document</vt:lpstr>
      <vt:lpstr>Worksheet</vt:lpstr>
      <vt:lpstr>Accelleron Seller Integration Guidelines  for PO collaboration and cXML format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ABB CH Seller Integration Guidelines  for PO Collaboration processes</dc:title>
  <dc:subject/>
  <dc:creator>Kirov, Milen</dc:creator>
  <cp:keywords>2020/16:9/white</cp:keywords>
  <dc:description/>
  <cp:lastModifiedBy>Rosa-Leticia Diaz De Leon Medina</cp:lastModifiedBy>
  <cp:revision>44</cp:revision>
  <dcterms:created xsi:type="dcterms:W3CDTF">2020-06-23T11:42:02Z</dcterms:created>
  <dcterms:modified xsi:type="dcterms:W3CDTF">2023-01-24T11:26:57Z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0x01010046271F0B4B659949966CFC34EE61AA76</vt:lpwstr>
  </property>
  <property fmtid="{D5CDD505-2E9C-101B-9397-08002B2CF9AE}" pid="4" name="Order">
    <vt:r8>361100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