
<file path=[Content_Types].xml><?xml version="1.0" encoding="utf-8"?>
<Types xmlns="http://schemas.openxmlformats.org/package/2006/content-types">
  <Default Extension="bin" ContentType="image/png"/>
  <Default Extension="fntdata" ContentType="application/x-fontdata"/>
  <Default Extension="jpeg" ContentType="image/jpeg"/>
  <Default Extension="jpg" ContentType="image/jp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33" r:id="rId8"/>
  </p:sldMasterIdLst>
  <p:notesMasterIdLst>
    <p:notesMasterId r:id="rId47"/>
  </p:notesMasterIdLst>
  <p:handoutMasterIdLst>
    <p:handoutMasterId r:id="rId48"/>
  </p:handoutMasterIdLst>
  <p:sldIdLst>
    <p:sldId id="256" r:id="rId9"/>
    <p:sldId id="344" r:id="rId10"/>
    <p:sldId id="365" r:id="rId11"/>
    <p:sldId id="364" r:id="rId12"/>
    <p:sldId id="490" r:id="rId13"/>
    <p:sldId id="441" r:id="rId14"/>
    <p:sldId id="492" r:id="rId15"/>
    <p:sldId id="443" r:id="rId16"/>
    <p:sldId id="445" r:id="rId17"/>
    <p:sldId id="448" r:id="rId18"/>
    <p:sldId id="450" r:id="rId19"/>
    <p:sldId id="493" r:id="rId20"/>
    <p:sldId id="472" r:id="rId21"/>
    <p:sldId id="494" r:id="rId22"/>
    <p:sldId id="454" r:id="rId23"/>
    <p:sldId id="455" r:id="rId24"/>
    <p:sldId id="473" r:id="rId25"/>
    <p:sldId id="474" r:id="rId26"/>
    <p:sldId id="475" r:id="rId27"/>
    <p:sldId id="476" r:id="rId28"/>
    <p:sldId id="495" r:id="rId29"/>
    <p:sldId id="462" r:id="rId30"/>
    <p:sldId id="478" r:id="rId31"/>
    <p:sldId id="496" r:id="rId32"/>
    <p:sldId id="464" r:id="rId33"/>
    <p:sldId id="465" r:id="rId34"/>
    <p:sldId id="497" r:id="rId35"/>
    <p:sldId id="286" r:id="rId36"/>
    <p:sldId id="287" r:id="rId37"/>
    <p:sldId id="288" r:id="rId38"/>
    <p:sldId id="289" r:id="rId39"/>
    <p:sldId id="290" r:id="rId40"/>
    <p:sldId id="291" r:id="rId41"/>
    <p:sldId id="292" r:id="rId42"/>
    <p:sldId id="293" r:id="rId43"/>
    <p:sldId id="294" r:id="rId44"/>
    <p:sldId id="295" r:id="rId45"/>
    <p:sldId id="498" r:id="rId46"/>
  </p:sldIdLst>
  <p:sldSz cx="12195175" cy="6858000"/>
  <p:notesSz cx="6858000" cy="9144000"/>
  <p:embeddedFontLst>
    <p:embeddedFont>
      <p:font typeface="72 Brand" panose="020B0504030603020204" pitchFamily="34" charset="0"/>
      <p:regular r:id="rId49"/>
      <p:bold r:id="rId50"/>
      <p:italic r:id="rId51"/>
      <p:boldItalic r:id="rId52"/>
    </p:embeddedFont>
    <p:embeddedFont>
      <p:font typeface="72 Brand Medium" panose="020B0604030603020204" pitchFamily="34" charset="0"/>
      <p:regular r:id="rId53"/>
      <p:italic r:id="rId54"/>
    </p:embeddedFont>
    <p:embeddedFont>
      <p:font typeface="Arial Narrow" panose="020B0606020202030204" pitchFamily="34" charset="0"/>
      <p:regular r:id="rId55"/>
      <p:bold r:id="rId56"/>
      <p:italic r:id="rId57"/>
      <p:boldItalic r:id="rId58"/>
    </p:embeddedFont>
    <p:embeddedFont>
      <p:font typeface="Calibri" panose="020F0502020204030204" pitchFamily="34" charset="0"/>
      <p:regular r:id="rId59"/>
      <p:bold r:id="rId60"/>
      <p:italic r:id="rId61"/>
      <p:boldItalic r:id="rId62"/>
    </p:embeddedFont>
  </p:embeddedFontLst>
  <p:custDataLst>
    <p:tags r:id="rId63"/>
  </p:custDataLst>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1" userDrawn="1">
          <p15:clr>
            <a:srgbClr val="A4A3A4"/>
          </p15:clr>
        </p15:guide>
        <p15:guide id="2" orient="horz" pos="331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4E43B9-ADFC-4051-9C58-5302AAAE2E44}" v="49" dt="2024-04-23T17:42:37.552"/>
  </p1510:revLst>
</p1510:revInfo>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366" autoAdjust="0"/>
  </p:normalViewPr>
  <p:slideViewPr>
    <p:cSldViewPr snapToGrid="0" showGuides="1">
      <p:cViewPr varScale="1">
        <p:scale>
          <a:sx n="85" d="100"/>
          <a:sy n="85" d="100"/>
        </p:scale>
        <p:origin x="590" y="53"/>
      </p:cViewPr>
      <p:guideLst>
        <p:guide pos="3841"/>
        <p:guide orient="horz" pos="331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92" d="100"/>
          <a:sy n="92" d="100"/>
        </p:scale>
        <p:origin x="4008" y="168"/>
      </p:cViewPr>
      <p:guideLst>
        <p:guide orient="horz" pos="2880"/>
        <p:guide pos="2160"/>
      </p:guideLst>
    </p:cSldViewPr>
  </p:notesViewPr>
  <p:gridSpacing cx="936117" cy="936117"/>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notesMaster" Target="notesMasters/notesMaster1.xml"/><Relationship Id="rId50" Type="http://schemas.openxmlformats.org/officeDocument/2006/relationships/font" Target="fonts/font2.fntdata"/><Relationship Id="rId55" Type="http://schemas.openxmlformats.org/officeDocument/2006/relationships/font" Target="fonts/font7.fntdata"/><Relationship Id="rId63" Type="http://schemas.openxmlformats.org/officeDocument/2006/relationships/tags" Target="tags/tag1.xml"/><Relationship Id="rId68" Type="http://schemas.microsoft.com/office/2016/11/relationships/changesInfo" Target="changesInfos/changesInfo1.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font" Target="fonts/font5.fntdata"/><Relationship Id="rId58" Type="http://schemas.openxmlformats.org/officeDocument/2006/relationships/font" Target="fonts/font10.fntdata"/><Relationship Id="rId66"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font" Target="fonts/font1.fntdata"/><Relationship Id="rId57" Type="http://schemas.openxmlformats.org/officeDocument/2006/relationships/font" Target="fonts/font9.fntdata"/><Relationship Id="rId61" Type="http://schemas.openxmlformats.org/officeDocument/2006/relationships/font" Target="fonts/font13.fntdata"/><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font" Target="fonts/font4.fntdata"/><Relationship Id="rId60" Type="http://schemas.openxmlformats.org/officeDocument/2006/relationships/font" Target="fonts/font12.fntdata"/><Relationship Id="rId65"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handoutMaster" Target="handoutMasters/handoutMaster1.xml"/><Relationship Id="rId56" Type="http://schemas.openxmlformats.org/officeDocument/2006/relationships/font" Target="fonts/font8.fntdata"/><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Master" Target="slideMasters/slideMaster1.xml"/><Relationship Id="rId51" Type="http://schemas.openxmlformats.org/officeDocument/2006/relationships/font" Target="fonts/font3.fntdata"/><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font" Target="fonts/font11.fntdata"/><Relationship Id="rId67"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font" Target="fonts/font6.fntdata"/><Relationship Id="rId62" Type="http://schemas.openxmlformats.org/officeDocument/2006/relationships/font" Target="fonts/font14.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umar B A, Amith" userId="5181697d-5da5-424c-a7f0-d56d308e2463" providerId="ADAL" clId="{574E43B9-ADFC-4051-9C58-5302AAAE2E44}"/>
    <pc:docChg chg="undo custSel addSld delSld modSld">
      <pc:chgData name="Kumar B A, Amith" userId="5181697d-5da5-424c-a7f0-d56d308e2463" providerId="ADAL" clId="{574E43B9-ADFC-4051-9C58-5302AAAE2E44}" dt="2024-04-23T17:43:01.837" v="111" actId="20577"/>
      <pc:docMkLst>
        <pc:docMk/>
      </pc:docMkLst>
      <pc:sldChg chg="addSp delSp modSp add mod">
        <pc:chgData name="Kumar B A, Amith" userId="5181697d-5da5-424c-a7f0-d56d308e2463" providerId="ADAL" clId="{574E43B9-ADFC-4051-9C58-5302AAAE2E44}" dt="2024-04-23T17:28:30.472" v="13" actId="14100"/>
        <pc:sldMkLst>
          <pc:docMk/>
          <pc:sldMk cId="0" sldId="256"/>
        </pc:sldMkLst>
        <pc:grpChg chg="del">
          <ac:chgData name="Kumar B A, Amith" userId="5181697d-5da5-424c-a7f0-d56d308e2463" providerId="ADAL" clId="{574E43B9-ADFC-4051-9C58-5302AAAE2E44}" dt="2024-04-23T17:26:36.741" v="1" actId="478"/>
          <ac:grpSpMkLst>
            <pc:docMk/>
            <pc:sldMk cId="0" sldId="256"/>
            <ac:grpSpMk id="24" creationId="{00000000-0000-0000-0000-000000000000}"/>
          </ac:grpSpMkLst>
        </pc:grpChg>
        <pc:picChg chg="add mod">
          <ac:chgData name="Kumar B A, Amith" userId="5181697d-5da5-424c-a7f0-d56d308e2463" providerId="ADAL" clId="{574E43B9-ADFC-4051-9C58-5302AAAE2E44}" dt="2024-04-23T17:28:30.472" v="13" actId="14100"/>
          <ac:picMkLst>
            <pc:docMk/>
            <pc:sldMk cId="0" sldId="256"/>
            <ac:picMk id="25" creationId="{0B91448A-0C7A-F91E-5926-2F35E9E9D4A3}"/>
          </ac:picMkLst>
        </pc:picChg>
        <pc:picChg chg="topLvl">
          <ac:chgData name="Kumar B A, Amith" userId="5181697d-5da5-424c-a7f0-d56d308e2463" providerId="ADAL" clId="{574E43B9-ADFC-4051-9C58-5302AAAE2E44}" dt="2024-04-23T17:26:36.741" v="1" actId="478"/>
          <ac:picMkLst>
            <pc:docMk/>
            <pc:sldMk cId="0" sldId="256"/>
            <ac:picMk id="26" creationId="{00000000-0000-0000-0000-000000000000}"/>
          </ac:picMkLst>
        </pc:picChg>
        <pc:picChg chg="del topLvl">
          <ac:chgData name="Kumar B A, Amith" userId="5181697d-5da5-424c-a7f0-d56d308e2463" providerId="ADAL" clId="{574E43B9-ADFC-4051-9C58-5302AAAE2E44}" dt="2024-04-23T17:26:36.741" v="1" actId="478"/>
          <ac:picMkLst>
            <pc:docMk/>
            <pc:sldMk cId="0" sldId="256"/>
            <ac:picMk id="27" creationId="{00000000-0000-0000-0000-000000000000}"/>
          </ac:picMkLst>
        </pc:picChg>
      </pc:sldChg>
      <pc:sldChg chg="del">
        <pc:chgData name="Kumar B A, Amith" userId="5181697d-5da5-424c-a7f0-d56d308e2463" providerId="ADAL" clId="{574E43B9-ADFC-4051-9C58-5302AAAE2E44}" dt="2024-04-23T17:42:30.007" v="100" actId="47"/>
        <pc:sldMkLst>
          <pc:docMk/>
          <pc:sldMk cId="0" sldId="265"/>
        </pc:sldMkLst>
      </pc:sldChg>
      <pc:sldChg chg="addSp delSp modSp add del mod">
        <pc:chgData name="Kumar B A, Amith" userId="5181697d-5da5-424c-a7f0-d56d308e2463" providerId="ADAL" clId="{574E43B9-ADFC-4051-9C58-5302AAAE2E44}" dt="2024-04-23T17:43:01.837" v="111" actId="20577"/>
        <pc:sldMkLst>
          <pc:docMk/>
          <pc:sldMk cId="0" sldId="286"/>
        </pc:sldMkLst>
        <pc:spChg chg="mod">
          <ac:chgData name="Kumar B A, Amith" userId="5181697d-5da5-424c-a7f0-d56d308e2463" providerId="ADAL" clId="{574E43B9-ADFC-4051-9C58-5302AAAE2E44}" dt="2024-04-23T17:43:01.837" v="111" actId="20577"/>
          <ac:spMkLst>
            <pc:docMk/>
            <pc:sldMk cId="0" sldId="286"/>
            <ac:spMk id="3" creationId="{00000000-0000-0000-0000-000000000000}"/>
          </ac:spMkLst>
        </pc:spChg>
        <pc:spChg chg="del mod topLvl">
          <ac:chgData name="Kumar B A, Amith" userId="5181697d-5da5-424c-a7f0-d56d308e2463" providerId="ADAL" clId="{574E43B9-ADFC-4051-9C58-5302AAAE2E44}" dt="2024-04-23T17:37:56.792" v="59" actId="478"/>
          <ac:spMkLst>
            <pc:docMk/>
            <pc:sldMk cId="0" sldId="286"/>
            <ac:spMk id="7" creationId="{00000000-0000-0000-0000-000000000000}"/>
          </ac:spMkLst>
        </pc:spChg>
        <pc:spChg chg="del mod topLvl">
          <ac:chgData name="Kumar B A, Amith" userId="5181697d-5da5-424c-a7f0-d56d308e2463" providerId="ADAL" clId="{574E43B9-ADFC-4051-9C58-5302AAAE2E44}" dt="2024-04-23T17:39:53.331" v="68" actId="478"/>
          <ac:spMkLst>
            <pc:docMk/>
            <pc:sldMk cId="0" sldId="286"/>
            <ac:spMk id="10" creationId="{00000000-0000-0000-0000-000000000000}"/>
          </ac:spMkLst>
        </pc:spChg>
        <pc:spChg chg="del mod">
          <ac:chgData name="Kumar B A, Amith" userId="5181697d-5da5-424c-a7f0-d56d308e2463" providerId="ADAL" clId="{574E43B9-ADFC-4051-9C58-5302AAAE2E44}" dt="2024-04-23T17:36:18.167" v="48" actId="478"/>
          <ac:spMkLst>
            <pc:docMk/>
            <pc:sldMk cId="0" sldId="286"/>
            <ac:spMk id="12" creationId="{00000000-0000-0000-0000-000000000000}"/>
          </ac:spMkLst>
        </pc:spChg>
        <pc:spChg chg="add mod">
          <ac:chgData name="Kumar B A, Amith" userId="5181697d-5da5-424c-a7f0-d56d308e2463" providerId="ADAL" clId="{574E43B9-ADFC-4051-9C58-5302AAAE2E44}" dt="2024-04-23T17:38:02.981" v="60" actId="1076"/>
          <ac:spMkLst>
            <pc:docMk/>
            <pc:sldMk cId="0" sldId="286"/>
            <ac:spMk id="15" creationId="{EFC4F36C-2551-2AB4-668D-30017331E872}"/>
          </ac:spMkLst>
        </pc:spChg>
        <pc:spChg chg="add mod">
          <ac:chgData name="Kumar B A, Amith" userId="5181697d-5da5-424c-a7f0-d56d308e2463" providerId="ADAL" clId="{574E43B9-ADFC-4051-9C58-5302AAAE2E44}" dt="2024-04-23T17:39:59.021" v="69" actId="1076"/>
          <ac:spMkLst>
            <pc:docMk/>
            <pc:sldMk cId="0" sldId="286"/>
            <ac:spMk id="18" creationId="{585877E0-A81D-021A-DD5D-E49EC8978441}"/>
          </ac:spMkLst>
        </pc:spChg>
        <pc:grpChg chg="del">
          <ac:chgData name="Kumar B A, Amith" userId="5181697d-5da5-424c-a7f0-d56d308e2463" providerId="ADAL" clId="{574E43B9-ADFC-4051-9C58-5302AAAE2E44}" dt="2024-04-23T17:37:38.792" v="51" actId="478"/>
          <ac:grpSpMkLst>
            <pc:docMk/>
            <pc:sldMk cId="0" sldId="286"/>
            <ac:grpSpMk id="5" creationId="{00000000-0000-0000-0000-000000000000}"/>
          </ac:grpSpMkLst>
        </pc:grpChg>
        <pc:grpChg chg="del">
          <ac:chgData name="Kumar B A, Amith" userId="5181697d-5da5-424c-a7f0-d56d308e2463" providerId="ADAL" clId="{574E43B9-ADFC-4051-9C58-5302AAAE2E44}" dt="2024-04-23T17:39:37.478" v="62" actId="478"/>
          <ac:grpSpMkLst>
            <pc:docMk/>
            <pc:sldMk cId="0" sldId="286"/>
            <ac:grpSpMk id="8" creationId="{00000000-0000-0000-0000-000000000000}"/>
          </ac:grpSpMkLst>
        </pc:grpChg>
        <pc:picChg chg="del topLvl">
          <ac:chgData name="Kumar B A, Amith" userId="5181697d-5da5-424c-a7f0-d56d308e2463" providerId="ADAL" clId="{574E43B9-ADFC-4051-9C58-5302AAAE2E44}" dt="2024-04-23T17:37:38.792" v="51" actId="478"/>
          <ac:picMkLst>
            <pc:docMk/>
            <pc:sldMk cId="0" sldId="286"/>
            <ac:picMk id="6" creationId="{00000000-0000-0000-0000-000000000000}"/>
          </ac:picMkLst>
        </pc:picChg>
        <pc:picChg chg="del topLvl">
          <ac:chgData name="Kumar B A, Amith" userId="5181697d-5da5-424c-a7f0-d56d308e2463" providerId="ADAL" clId="{574E43B9-ADFC-4051-9C58-5302AAAE2E44}" dt="2024-04-23T17:39:37.478" v="62" actId="478"/>
          <ac:picMkLst>
            <pc:docMk/>
            <pc:sldMk cId="0" sldId="286"/>
            <ac:picMk id="9" creationId="{00000000-0000-0000-0000-000000000000}"/>
          </ac:picMkLst>
        </pc:picChg>
        <pc:picChg chg="add mod">
          <ac:chgData name="Kumar B A, Amith" userId="5181697d-5da5-424c-a7f0-d56d308e2463" providerId="ADAL" clId="{574E43B9-ADFC-4051-9C58-5302AAAE2E44}" dt="2024-04-23T17:37:49.090" v="56" actId="14100"/>
          <ac:picMkLst>
            <pc:docMk/>
            <pc:sldMk cId="0" sldId="286"/>
            <ac:picMk id="14" creationId="{BD0CABEB-B3A7-438F-97AD-69275D5F58B8}"/>
          </ac:picMkLst>
        </pc:picChg>
        <pc:picChg chg="add mod">
          <ac:chgData name="Kumar B A, Amith" userId="5181697d-5da5-424c-a7f0-d56d308e2463" providerId="ADAL" clId="{574E43B9-ADFC-4051-9C58-5302AAAE2E44}" dt="2024-04-23T17:39:48.495" v="66" actId="14100"/>
          <ac:picMkLst>
            <pc:docMk/>
            <pc:sldMk cId="0" sldId="286"/>
            <ac:picMk id="17" creationId="{DF72CCB2-A158-221A-8673-36A5554C88D8}"/>
          </ac:picMkLst>
        </pc:picChg>
      </pc:sldChg>
      <pc:sldChg chg="delSp modSp add mod">
        <pc:chgData name="Kumar B A, Amith" userId="5181697d-5da5-424c-a7f0-d56d308e2463" providerId="ADAL" clId="{574E43B9-ADFC-4051-9C58-5302AAAE2E44}" dt="2024-04-23T17:40:19.022" v="73" actId="478"/>
        <pc:sldMkLst>
          <pc:docMk/>
          <pc:sldMk cId="0" sldId="287"/>
        </pc:sldMkLst>
        <pc:spChg chg="del mod">
          <ac:chgData name="Kumar B A, Amith" userId="5181697d-5da5-424c-a7f0-d56d308e2463" providerId="ADAL" clId="{574E43B9-ADFC-4051-9C58-5302AAAE2E44}" dt="2024-04-23T17:40:19.022" v="73" actId="478"/>
          <ac:spMkLst>
            <pc:docMk/>
            <pc:sldMk cId="0" sldId="287"/>
            <ac:spMk id="9" creationId="{00000000-0000-0000-0000-000000000000}"/>
          </ac:spMkLst>
        </pc:spChg>
      </pc:sldChg>
      <pc:sldChg chg="delSp modSp add mod">
        <pc:chgData name="Kumar B A, Amith" userId="5181697d-5da5-424c-a7f0-d56d308e2463" providerId="ADAL" clId="{574E43B9-ADFC-4051-9C58-5302AAAE2E44}" dt="2024-04-23T17:40:47.980" v="77" actId="478"/>
        <pc:sldMkLst>
          <pc:docMk/>
          <pc:sldMk cId="0" sldId="288"/>
        </pc:sldMkLst>
        <pc:spChg chg="del mod">
          <ac:chgData name="Kumar B A, Amith" userId="5181697d-5da5-424c-a7f0-d56d308e2463" providerId="ADAL" clId="{574E43B9-ADFC-4051-9C58-5302AAAE2E44}" dt="2024-04-23T17:40:47.980" v="77" actId="478"/>
          <ac:spMkLst>
            <pc:docMk/>
            <pc:sldMk cId="0" sldId="288"/>
            <ac:spMk id="12" creationId="{00000000-0000-0000-0000-000000000000}"/>
          </ac:spMkLst>
        </pc:spChg>
      </pc:sldChg>
      <pc:sldChg chg="delSp modSp add mod">
        <pc:chgData name="Kumar B A, Amith" userId="5181697d-5da5-424c-a7f0-d56d308e2463" providerId="ADAL" clId="{574E43B9-ADFC-4051-9C58-5302AAAE2E44}" dt="2024-04-23T17:41:03.910" v="81" actId="478"/>
        <pc:sldMkLst>
          <pc:docMk/>
          <pc:sldMk cId="0" sldId="289"/>
        </pc:sldMkLst>
        <pc:spChg chg="del mod">
          <ac:chgData name="Kumar B A, Amith" userId="5181697d-5da5-424c-a7f0-d56d308e2463" providerId="ADAL" clId="{574E43B9-ADFC-4051-9C58-5302AAAE2E44}" dt="2024-04-23T17:41:03.910" v="81" actId="478"/>
          <ac:spMkLst>
            <pc:docMk/>
            <pc:sldMk cId="0" sldId="289"/>
            <ac:spMk id="6" creationId="{00000000-0000-0000-0000-000000000000}"/>
          </ac:spMkLst>
        </pc:spChg>
      </pc:sldChg>
      <pc:sldChg chg="delSp modSp add mod">
        <pc:chgData name="Kumar B A, Amith" userId="5181697d-5da5-424c-a7f0-d56d308e2463" providerId="ADAL" clId="{574E43B9-ADFC-4051-9C58-5302AAAE2E44}" dt="2024-04-23T17:41:17.263" v="84" actId="478"/>
        <pc:sldMkLst>
          <pc:docMk/>
          <pc:sldMk cId="0" sldId="290"/>
        </pc:sldMkLst>
        <pc:spChg chg="del mod">
          <ac:chgData name="Kumar B A, Amith" userId="5181697d-5da5-424c-a7f0-d56d308e2463" providerId="ADAL" clId="{574E43B9-ADFC-4051-9C58-5302AAAE2E44}" dt="2024-04-23T17:41:17.263" v="84" actId="478"/>
          <ac:spMkLst>
            <pc:docMk/>
            <pc:sldMk cId="0" sldId="290"/>
            <ac:spMk id="10" creationId="{00000000-0000-0000-0000-000000000000}"/>
          </ac:spMkLst>
        </pc:spChg>
      </pc:sldChg>
      <pc:sldChg chg="delSp modSp add mod">
        <pc:chgData name="Kumar B A, Amith" userId="5181697d-5da5-424c-a7f0-d56d308e2463" providerId="ADAL" clId="{574E43B9-ADFC-4051-9C58-5302AAAE2E44}" dt="2024-04-23T17:41:30.982" v="87" actId="478"/>
        <pc:sldMkLst>
          <pc:docMk/>
          <pc:sldMk cId="0" sldId="291"/>
        </pc:sldMkLst>
        <pc:spChg chg="del mod">
          <ac:chgData name="Kumar B A, Amith" userId="5181697d-5da5-424c-a7f0-d56d308e2463" providerId="ADAL" clId="{574E43B9-ADFC-4051-9C58-5302AAAE2E44}" dt="2024-04-23T17:41:30.982" v="87" actId="478"/>
          <ac:spMkLst>
            <pc:docMk/>
            <pc:sldMk cId="0" sldId="291"/>
            <ac:spMk id="10" creationId="{00000000-0000-0000-0000-000000000000}"/>
          </ac:spMkLst>
        </pc:spChg>
      </pc:sldChg>
      <pc:sldChg chg="delSp modSp add mod">
        <pc:chgData name="Kumar B A, Amith" userId="5181697d-5da5-424c-a7f0-d56d308e2463" providerId="ADAL" clId="{574E43B9-ADFC-4051-9C58-5302AAAE2E44}" dt="2024-04-23T17:41:41.839" v="90" actId="478"/>
        <pc:sldMkLst>
          <pc:docMk/>
          <pc:sldMk cId="0" sldId="292"/>
        </pc:sldMkLst>
        <pc:spChg chg="del mod">
          <ac:chgData name="Kumar B A, Amith" userId="5181697d-5da5-424c-a7f0-d56d308e2463" providerId="ADAL" clId="{574E43B9-ADFC-4051-9C58-5302AAAE2E44}" dt="2024-04-23T17:41:41.839" v="90" actId="478"/>
          <ac:spMkLst>
            <pc:docMk/>
            <pc:sldMk cId="0" sldId="292"/>
            <ac:spMk id="11" creationId="{00000000-0000-0000-0000-000000000000}"/>
          </ac:spMkLst>
        </pc:spChg>
      </pc:sldChg>
      <pc:sldChg chg="delSp modSp add mod">
        <pc:chgData name="Kumar B A, Amith" userId="5181697d-5da5-424c-a7f0-d56d308e2463" providerId="ADAL" clId="{574E43B9-ADFC-4051-9C58-5302AAAE2E44}" dt="2024-04-23T17:41:58.273" v="93" actId="478"/>
        <pc:sldMkLst>
          <pc:docMk/>
          <pc:sldMk cId="0" sldId="293"/>
        </pc:sldMkLst>
        <pc:spChg chg="del mod">
          <ac:chgData name="Kumar B A, Amith" userId="5181697d-5da5-424c-a7f0-d56d308e2463" providerId="ADAL" clId="{574E43B9-ADFC-4051-9C58-5302AAAE2E44}" dt="2024-04-23T17:41:58.273" v="93" actId="478"/>
          <ac:spMkLst>
            <pc:docMk/>
            <pc:sldMk cId="0" sldId="293"/>
            <ac:spMk id="10" creationId="{00000000-0000-0000-0000-000000000000}"/>
          </ac:spMkLst>
        </pc:spChg>
      </pc:sldChg>
      <pc:sldChg chg="delSp modSp add mod">
        <pc:chgData name="Kumar B A, Amith" userId="5181697d-5da5-424c-a7f0-d56d308e2463" providerId="ADAL" clId="{574E43B9-ADFC-4051-9C58-5302AAAE2E44}" dt="2024-04-23T17:42:12.059" v="96" actId="478"/>
        <pc:sldMkLst>
          <pc:docMk/>
          <pc:sldMk cId="0" sldId="294"/>
        </pc:sldMkLst>
        <pc:spChg chg="del mod">
          <ac:chgData name="Kumar B A, Amith" userId="5181697d-5da5-424c-a7f0-d56d308e2463" providerId="ADAL" clId="{574E43B9-ADFC-4051-9C58-5302AAAE2E44}" dt="2024-04-23T17:42:12.059" v="96" actId="478"/>
          <ac:spMkLst>
            <pc:docMk/>
            <pc:sldMk cId="0" sldId="294"/>
            <ac:spMk id="8" creationId="{00000000-0000-0000-0000-000000000000}"/>
          </ac:spMkLst>
        </pc:spChg>
      </pc:sldChg>
      <pc:sldChg chg="delSp modSp add mod">
        <pc:chgData name="Kumar B A, Amith" userId="5181697d-5da5-424c-a7f0-d56d308e2463" providerId="ADAL" clId="{574E43B9-ADFC-4051-9C58-5302AAAE2E44}" dt="2024-04-23T17:42:25.061" v="99" actId="478"/>
        <pc:sldMkLst>
          <pc:docMk/>
          <pc:sldMk cId="0" sldId="295"/>
        </pc:sldMkLst>
        <pc:spChg chg="del mod">
          <ac:chgData name="Kumar B A, Amith" userId="5181697d-5da5-424c-a7f0-d56d308e2463" providerId="ADAL" clId="{574E43B9-ADFC-4051-9C58-5302AAAE2E44}" dt="2024-04-23T17:42:25.061" v="99" actId="478"/>
          <ac:spMkLst>
            <pc:docMk/>
            <pc:sldMk cId="0" sldId="295"/>
            <ac:spMk id="7" creationId="{00000000-0000-0000-0000-000000000000}"/>
          </ac:spMkLst>
        </pc:spChg>
      </pc:sldChg>
      <pc:sldChg chg="add">
        <pc:chgData name="Kumar B A, Amith" userId="5181697d-5da5-424c-a7f0-d56d308e2463" providerId="ADAL" clId="{574E43B9-ADFC-4051-9C58-5302AAAE2E44}" dt="2024-04-23T17:29:25.766" v="17"/>
        <pc:sldMkLst>
          <pc:docMk/>
          <pc:sldMk cId="843045080" sldId="365"/>
        </pc:sldMkLst>
      </pc:sldChg>
      <pc:sldChg chg="del">
        <pc:chgData name="Kumar B A, Amith" userId="5181697d-5da5-424c-a7f0-d56d308e2463" providerId="ADAL" clId="{574E43B9-ADFC-4051-9C58-5302AAAE2E44}" dt="2024-04-23T17:28:37.991" v="14" actId="47"/>
        <pc:sldMkLst>
          <pc:docMk/>
          <pc:sldMk cId="3316874168" sldId="402"/>
        </pc:sldMkLst>
      </pc:sldChg>
      <pc:sldChg chg="addSp delSp modSp del">
        <pc:chgData name="Kumar B A, Amith" userId="5181697d-5da5-424c-a7f0-d56d308e2463" providerId="ADAL" clId="{574E43B9-ADFC-4051-9C58-5302AAAE2E44}" dt="2024-04-23T17:29:27.988" v="18" actId="47"/>
        <pc:sldMkLst>
          <pc:docMk/>
          <pc:sldMk cId="1515423877" sldId="430"/>
        </pc:sldMkLst>
        <pc:picChg chg="add del mod">
          <ac:chgData name="Kumar B A, Amith" userId="5181697d-5da5-424c-a7f0-d56d308e2463" providerId="ADAL" clId="{574E43B9-ADFC-4051-9C58-5302AAAE2E44}" dt="2024-04-23T17:29:20.336" v="16"/>
          <ac:picMkLst>
            <pc:docMk/>
            <pc:sldMk cId="1515423877" sldId="430"/>
            <ac:picMk id="2" creationId="{F55900F2-94D6-8F3C-A407-14296802C799}"/>
          </ac:picMkLst>
        </pc:picChg>
      </pc:sldChg>
      <pc:sldChg chg="del">
        <pc:chgData name="Kumar B A, Amith" userId="5181697d-5da5-424c-a7f0-d56d308e2463" providerId="ADAL" clId="{574E43B9-ADFC-4051-9C58-5302AAAE2E44}" dt="2024-04-23T17:42:32.961" v="101" actId="47"/>
        <pc:sldMkLst>
          <pc:docMk/>
          <pc:sldMk cId="3005185487" sldId="435"/>
        </pc:sldMkLst>
      </pc:sldChg>
      <pc:sldChg chg="del">
        <pc:chgData name="Kumar B A, Amith" userId="5181697d-5da5-424c-a7f0-d56d308e2463" providerId="ADAL" clId="{574E43B9-ADFC-4051-9C58-5302AAAE2E44}" dt="2024-04-23T17:29:40.143" v="20" actId="47"/>
        <pc:sldMkLst>
          <pc:docMk/>
          <pc:sldMk cId="3695131395" sldId="440"/>
        </pc:sldMkLst>
      </pc:sldChg>
      <pc:sldChg chg="del">
        <pc:chgData name="Kumar B A, Amith" userId="5181697d-5da5-424c-a7f0-d56d308e2463" providerId="ADAL" clId="{574E43B9-ADFC-4051-9C58-5302AAAE2E44}" dt="2024-04-23T17:30:33.857" v="22" actId="47"/>
        <pc:sldMkLst>
          <pc:docMk/>
          <pc:sldMk cId="566120998" sldId="442"/>
        </pc:sldMkLst>
      </pc:sldChg>
      <pc:sldChg chg="del">
        <pc:chgData name="Kumar B A, Amith" userId="5181697d-5da5-424c-a7f0-d56d308e2463" providerId="ADAL" clId="{574E43B9-ADFC-4051-9C58-5302AAAE2E44}" dt="2024-04-23T17:42:40.970" v="103" actId="47"/>
        <pc:sldMkLst>
          <pc:docMk/>
          <pc:sldMk cId="4060872162" sldId="449"/>
        </pc:sldMkLst>
      </pc:sldChg>
      <pc:sldChg chg="del">
        <pc:chgData name="Kumar B A, Amith" userId="5181697d-5da5-424c-a7f0-d56d308e2463" providerId="ADAL" clId="{574E43B9-ADFC-4051-9C58-5302AAAE2E44}" dt="2024-04-23T17:31:57.965" v="24" actId="47"/>
        <pc:sldMkLst>
          <pc:docMk/>
          <pc:sldMk cId="3150679396" sldId="451"/>
        </pc:sldMkLst>
      </pc:sldChg>
      <pc:sldChg chg="del">
        <pc:chgData name="Kumar B A, Amith" userId="5181697d-5da5-424c-a7f0-d56d308e2463" providerId="ADAL" clId="{574E43B9-ADFC-4051-9C58-5302AAAE2E44}" dt="2024-04-23T17:32:17.993" v="26" actId="47"/>
        <pc:sldMkLst>
          <pc:docMk/>
          <pc:sldMk cId="444411831" sldId="452"/>
        </pc:sldMkLst>
      </pc:sldChg>
      <pc:sldChg chg="del">
        <pc:chgData name="Kumar B A, Amith" userId="5181697d-5da5-424c-a7f0-d56d308e2463" providerId="ADAL" clId="{574E43B9-ADFC-4051-9C58-5302AAAE2E44}" dt="2024-04-23T17:33:15.715" v="30" actId="47"/>
        <pc:sldMkLst>
          <pc:docMk/>
          <pc:sldMk cId="4185196578" sldId="453"/>
        </pc:sldMkLst>
      </pc:sldChg>
      <pc:sldChg chg="del">
        <pc:chgData name="Kumar B A, Amith" userId="5181697d-5da5-424c-a7f0-d56d308e2463" providerId="ADAL" clId="{574E43B9-ADFC-4051-9C58-5302AAAE2E44}" dt="2024-04-23T17:33:31.099" v="32" actId="47"/>
        <pc:sldMkLst>
          <pc:docMk/>
          <pc:sldMk cId="2268990012" sldId="466"/>
        </pc:sldMkLst>
      </pc:sldChg>
      <pc:sldChg chg="del">
        <pc:chgData name="Kumar B A, Amith" userId="5181697d-5da5-424c-a7f0-d56d308e2463" providerId="ADAL" clId="{574E43B9-ADFC-4051-9C58-5302AAAE2E44}" dt="2024-04-23T17:32:50.884" v="28" actId="47"/>
        <pc:sldMkLst>
          <pc:docMk/>
          <pc:sldMk cId="3620127929" sldId="477"/>
        </pc:sldMkLst>
      </pc:sldChg>
      <pc:sldChg chg="add del">
        <pc:chgData name="Kumar B A, Amith" userId="5181697d-5da5-424c-a7f0-d56d308e2463" providerId="ADAL" clId="{574E43B9-ADFC-4051-9C58-5302AAAE2E44}" dt="2024-04-23T17:36:21.953" v="49" actId="47"/>
        <pc:sldMkLst>
          <pc:docMk/>
          <pc:sldMk cId="659228516" sldId="479"/>
        </pc:sldMkLst>
      </pc:sldChg>
      <pc:sldChg chg="del">
        <pc:chgData name="Kumar B A, Amith" userId="5181697d-5da5-424c-a7f0-d56d308e2463" providerId="ADAL" clId="{574E43B9-ADFC-4051-9C58-5302AAAE2E44}" dt="2024-04-23T17:40:14.567" v="71" actId="47"/>
        <pc:sldMkLst>
          <pc:docMk/>
          <pc:sldMk cId="2515420996" sldId="480"/>
        </pc:sldMkLst>
      </pc:sldChg>
      <pc:sldChg chg="del">
        <pc:chgData name="Kumar B A, Amith" userId="5181697d-5da5-424c-a7f0-d56d308e2463" providerId="ADAL" clId="{574E43B9-ADFC-4051-9C58-5302AAAE2E44}" dt="2024-04-23T17:40:35.045" v="75" actId="47"/>
        <pc:sldMkLst>
          <pc:docMk/>
          <pc:sldMk cId="2710091163" sldId="481"/>
        </pc:sldMkLst>
      </pc:sldChg>
      <pc:sldChg chg="add">
        <pc:chgData name="Kumar B A, Amith" userId="5181697d-5da5-424c-a7f0-d56d308e2463" providerId="ADAL" clId="{574E43B9-ADFC-4051-9C58-5302AAAE2E44}" dt="2024-04-23T17:29:38.080" v="19"/>
        <pc:sldMkLst>
          <pc:docMk/>
          <pc:sldMk cId="2729301489" sldId="490"/>
        </pc:sldMkLst>
      </pc:sldChg>
      <pc:sldChg chg="add">
        <pc:chgData name="Kumar B A, Amith" userId="5181697d-5da5-424c-a7f0-d56d308e2463" providerId="ADAL" clId="{574E43B9-ADFC-4051-9C58-5302AAAE2E44}" dt="2024-04-23T17:30:31.733" v="21"/>
        <pc:sldMkLst>
          <pc:docMk/>
          <pc:sldMk cId="2631309459" sldId="492"/>
        </pc:sldMkLst>
      </pc:sldChg>
      <pc:sldChg chg="add">
        <pc:chgData name="Kumar B A, Amith" userId="5181697d-5da5-424c-a7f0-d56d308e2463" providerId="ADAL" clId="{574E43B9-ADFC-4051-9C58-5302AAAE2E44}" dt="2024-04-23T17:31:55.504" v="23"/>
        <pc:sldMkLst>
          <pc:docMk/>
          <pc:sldMk cId="1688607012" sldId="493"/>
        </pc:sldMkLst>
      </pc:sldChg>
      <pc:sldChg chg="add">
        <pc:chgData name="Kumar B A, Amith" userId="5181697d-5da5-424c-a7f0-d56d308e2463" providerId="ADAL" clId="{574E43B9-ADFC-4051-9C58-5302AAAE2E44}" dt="2024-04-23T17:32:15.918" v="25"/>
        <pc:sldMkLst>
          <pc:docMk/>
          <pc:sldMk cId="649509467" sldId="494"/>
        </pc:sldMkLst>
      </pc:sldChg>
      <pc:sldChg chg="add">
        <pc:chgData name="Kumar B A, Amith" userId="5181697d-5da5-424c-a7f0-d56d308e2463" providerId="ADAL" clId="{574E43B9-ADFC-4051-9C58-5302AAAE2E44}" dt="2024-04-23T17:32:48.728" v="27"/>
        <pc:sldMkLst>
          <pc:docMk/>
          <pc:sldMk cId="951606801" sldId="495"/>
        </pc:sldMkLst>
      </pc:sldChg>
      <pc:sldChg chg="add">
        <pc:chgData name="Kumar B A, Amith" userId="5181697d-5da5-424c-a7f0-d56d308e2463" providerId="ADAL" clId="{574E43B9-ADFC-4051-9C58-5302AAAE2E44}" dt="2024-04-23T17:33:13.475" v="29"/>
        <pc:sldMkLst>
          <pc:docMk/>
          <pc:sldMk cId="3966050534" sldId="496"/>
        </pc:sldMkLst>
      </pc:sldChg>
      <pc:sldChg chg="add">
        <pc:chgData name="Kumar B A, Amith" userId="5181697d-5da5-424c-a7f0-d56d308e2463" providerId="ADAL" clId="{574E43B9-ADFC-4051-9C58-5302AAAE2E44}" dt="2024-04-23T17:33:28.902" v="31"/>
        <pc:sldMkLst>
          <pc:docMk/>
          <pc:sldMk cId="3254268651" sldId="497"/>
        </pc:sldMkLst>
      </pc:sldChg>
      <pc:sldChg chg="add">
        <pc:chgData name="Kumar B A, Amith" userId="5181697d-5da5-424c-a7f0-d56d308e2463" providerId="ADAL" clId="{574E43B9-ADFC-4051-9C58-5302AAAE2E44}" dt="2024-04-23T17:42:37.552" v="102"/>
        <pc:sldMkLst>
          <pc:docMk/>
          <pc:sldMk cId="2190943094" sldId="498"/>
        </pc:sldMkLst>
      </pc:sldChg>
      <pc:sldMasterChg chg="delSldLayout">
        <pc:chgData name="Kumar B A, Amith" userId="5181697d-5da5-424c-a7f0-d56d308e2463" providerId="ADAL" clId="{574E43B9-ADFC-4051-9C58-5302AAAE2E44}" dt="2024-04-23T17:42:32.961" v="101" actId="47"/>
        <pc:sldMasterMkLst>
          <pc:docMk/>
          <pc:sldMasterMk cId="3408294523" sldId="2147483733"/>
        </pc:sldMasterMkLst>
        <pc:sldLayoutChg chg="del">
          <pc:chgData name="Kumar B A, Amith" userId="5181697d-5da5-424c-a7f0-d56d308e2463" providerId="ADAL" clId="{574E43B9-ADFC-4051-9C58-5302AAAE2E44}" dt="2024-04-23T17:28:37.991" v="14" actId="47"/>
          <pc:sldLayoutMkLst>
            <pc:docMk/>
            <pc:sldMasterMk cId="3408294523" sldId="2147483733"/>
            <pc:sldLayoutMk cId="86298108" sldId="2147483795"/>
          </pc:sldLayoutMkLst>
        </pc:sldLayoutChg>
        <pc:sldLayoutChg chg="del">
          <pc:chgData name="Kumar B A, Amith" userId="5181697d-5da5-424c-a7f0-d56d308e2463" providerId="ADAL" clId="{574E43B9-ADFC-4051-9C58-5302AAAE2E44}" dt="2024-04-23T17:42:30.007" v="100" actId="47"/>
          <pc:sldLayoutMkLst>
            <pc:docMk/>
            <pc:sldMasterMk cId="3408294523" sldId="2147483733"/>
            <pc:sldLayoutMk cId="3766206875" sldId="2147483797"/>
          </pc:sldLayoutMkLst>
        </pc:sldLayoutChg>
        <pc:sldLayoutChg chg="del">
          <pc:chgData name="Kumar B A, Amith" userId="5181697d-5da5-424c-a7f0-d56d308e2463" providerId="ADAL" clId="{574E43B9-ADFC-4051-9C58-5302AAAE2E44}" dt="2024-04-23T17:42:32.961" v="101" actId="47"/>
          <pc:sldLayoutMkLst>
            <pc:docMk/>
            <pc:sldMasterMk cId="3408294523" sldId="2147483733"/>
            <pc:sldLayoutMk cId="1217454807" sldId="2147483798"/>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latin typeface="72 Brand" panose="020B0504030603020204" pitchFamily="34" charset="0"/>
              </a:rPr>
              <a:pPr algn="ctr"/>
              <a:t>‹#›</a:t>
            </a:fld>
            <a:endParaRPr lang="de-DE" sz="1000" dirty="0">
              <a:latin typeface="72 Brand" panose="020B0504030603020204" pitchFamily="34" charset="0"/>
            </a:endParaRPr>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b="0" i="0">
                <a:latin typeface="72 Brand" panose="020B0504030603020204" pitchFamily="34" charset="0"/>
              </a:defRPr>
            </a:lvl1pPr>
          </a:lstStyle>
          <a:p>
            <a:fld id="{7D8C2C35-2B8A-446E-BEC0-FD36716C29AC}" type="slidenum">
              <a:rPr lang="en-DE" smtClean="0"/>
              <a:pPr/>
              <a:t>‹#›</a:t>
            </a:fld>
            <a:endParaRPr lang="en-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b="0" i="0" kern="1200">
        <a:solidFill>
          <a:schemeClr val="tx1"/>
        </a:solidFill>
        <a:latin typeface="72 Brand" panose="020B0504030603020204" pitchFamily="34" charset="0"/>
        <a:ea typeface="+mn-ea"/>
        <a:cs typeface="+mn-cs"/>
      </a:defRPr>
    </a:lvl1pPr>
    <a:lvl2pPr marL="180000" indent="-180000" algn="l" defTabSz="1088776" rtl="0" eaLnBrk="1" latinLnBrk="0" hangingPunct="1">
      <a:buClr>
        <a:schemeClr val="accent1"/>
      </a:buClr>
      <a:buSzPct val="100000"/>
      <a:buFont typeface="Wingdings" pitchFamily="2" charset="2"/>
      <a:buChar char=""/>
      <a:defRPr sz="1400" b="0" i="0" kern="1200">
        <a:solidFill>
          <a:schemeClr val="tx1"/>
        </a:solidFill>
        <a:latin typeface="72 Brand" panose="020B0504030603020204" pitchFamily="34" charset="0"/>
        <a:ea typeface="+mn-ea"/>
        <a:cs typeface="+mn-cs"/>
      </a:defRPr>
    </a:lvl2pPr>
    <a:lvl3pPr marL="360000" indent="-180000" algn="l" defTabSz="1088776" rtl="0" eaLnBrk="1" latinLnBrk="0" hangingPunct="1">
      <a:buClr>
        <a:schemeClr val="accent2"/>
      </a:buClr>
      <a:buSzPct val="80000"/>
      <a:buFont typeface="Symbol" pitchFamily="18" charset="2"/>
      <a:buChar char="-"/>
      <a:defRPr sz="1200" b="0" i="0" kern="1200">
        <a:solidFill>
          <a:schemeClr val="tx1"/>
        </a:solidFill>
        <a:latin typeface="72 Brand" panose="020B0504030603020204" pitchFamily="34" charset="0"/>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2</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9796219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bin"/><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bin"/><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hite cover with blue pattern">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369E6551-269A-D225-4CF8-EC6D532E4902}"/>
              </a:ext>
            </a:extLst>
          </p:cNvPr>
          <p:cNvSpPr/>
          <p:nvPr userDrawn="1"/>
        </p:nvSpPr>
        <p:spPr bwMode="gray">
          <a:xfrm>
            <a:off x="0"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4" name="Title"/>
          <p:cNvSpPr>
            <a:spLocks noGrp="1"/>
          </p:cNvSpPr>
          <p:nvPr>
            <p:ph type="title" hasCustomPrompt="1"/>
          </p:nvPr>
        </p:nvSpPr>
        <p:spPr>
          <a:xfrm>
            <a:off x="288000" y="2706317"/>
            <a:ext cx="5441288" cy="997196"/>
          </a:xfrm>
        </p:spPr>
        <p:txBody>
          <a:bodyPr anchor="b" anchorCtr="0">
            <a:noAutofit/>
          </a:bodyPr>
          <a:lstStyle>
            <a:lvl1pPr>
              <a:lnSpc>
                <a:spcPct val="90000"/>
              </a:lnSpc>
              <a:defRPr sz="3600" b="0" i="0">
                <a:latin typeface="+mj-lt"/>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sp>
        <p:nvSpPr>
          <p:cNvPr id="3" name="Picture Placeholder 2">
            <a:extLst>
              <a:ext uri="{FF2B5EF4-FFF2-40B4-BE49-F238E27FC236}">
                <a16:creationId xmlns:a16="http://schemas.microsoft.com/office/drawing/2014/main" id="{DE73D104-EF7E-A0AB-2243-882D65E686E2}"/>
              </a:ext>
            </a:extLst>
          </p:cNvPr>
          <p:cNvSpPr>
            <a:spLocks noGrp="1"/>
          </p:cNvSpPr>
          <p:nvPr>
            <p:ph type="pic" sz="quarter" idx="15" hasCustomPrompt="1"/>
          </p:nvPr>
        </p:nvSpPr>
        <p:spPr>
          <a:xfrm>
            <a:off x="6075363" y="0"/>
            <a:ext cx="6119812" cy="6858000"/>
          </a:xfrm>
        </p:spPr>
        <p:txBody>
          <a:bodyPr anchor="ctr" anchorCtr="0"/>
          <a:lstStyle>
            <a:lvl1pPr algn="ctr">
              <a:defRPr/>
            </a:lvl1pPr>
          </a:lstStyle>
          <a:p>
            <a:r>
              <a:rPr lang="en-US"/>
              <a:t>Click to insert picture</a:t>
            </a:r>
          </a:p>
        </p:txBody>
      </p:sp>
      <p:pic>
        <p:nvPicPr>
          <p:cNvPr id="1955906572" name="LogoBlue-Dynamic" descr="{&quot;templafy&quot;:{&quot;id&quot;:&quot;67f57822-15c7-426e-acb8-71a526b24fac&quot;}}"/>
          <p:cNvPicPr>
            <a:picLocks noChangeAspect="1"/>
          </p:cNvPicPr>
          <p:nvPr/>
        </p:nvPicPr>
        <p:blipFill>
          <a:blip r:embed="rId2"/>
          <a:stretch>
            <a:fillRect/>
          </a:stretch>
        </p:blipFill>
        <p:spPr>
          <a:xfrm>
            <a:off x="288006" y="360000"/>
            <a:ext cx="1464202" cy="360000"/>
          </a:xfrm>
          <a:prstGeom prst="rect">
            <a:avLst/>
          </a:prstGeom>
        </p:spPr>
      </p:pic>
      <p:sp>
        <p:nvSpPr>
          <p:cNvPr id="6" name="Classification-Dynamic" descr="{&quot;templafy&quot;:{&quot;id&quot;:&quot;2a1f103f-ac26-42d0-9533-4786ca6149b7&quot;}}">
            <a:extLst>
              <a:ext uri="{FF2B5EF4-FFF2-40B4-BE49-F238E27FC236}">
                <a16:creationId xmlns:a16="http://schemas.microsoft.com/office/drawing/2014/main" id="{870EB466-B92B-9D4D-974E-A49C0F424152}"/>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19824106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1" userDrawn="1">
          <p15:clr>
            <a:srgbClr val="FBAE40"/>
          </p15:clr>
        </p15:guide>
        <p15:guide id="3" orient="horz" pos="2704" userDrawn="1">
          <p15:clr>
            <a:srgbClr val="FBAE40"/>
          </p15:clr>
        </p15:guide>
        <p15:guide id="4" orient="horz" pos="2334" userDrawn="1">
          <p15:clr>
            <a:srgbClr val="FBAE40"/>
          </p15:clr>
        </p15:guide>
        <p15:guide id="5" orient="horz" pos="2999" userDrawn="1">
          <p15:clr>
            <a:srgbClr val="FBAE40"/>
          </p15:clr>
        </p15:guide>
        <p15:guide id="7" orient="horz" pos="414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With cover with image">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83FFCA81-9D1B-7BE9-9F97-BEDB3E67519A}"/>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6" name="Picture Placeholder 5">
            <a:extLst>
              <a:ext uri="{FF2B5EF4-FFF2-40B4-BE49-F238E27FC236}">
                <a16:creationId xmlns:a16="http://schemas.microsoft.com/office/drawing/2014/main" id="{28860E7D-5DEB-5F1B-5AAF-4C41BD1A7778}"/>
              </a:ext>
            </a:extLst>
          </p:cNvPr>
          <p:cNvSpPr>
            <a:spLocks noGrp="1"/>
          </p:cNvSpPr>
          <p:nvPr>
            <p:ph type="pic" sz="quarter" idx="15" hasCustomPrompt="1"/>
          </p:nvPr>
        </p:nvSpPr>
        <p:spPr>
          <a:xfrm>
            <a:off x="6108700" y="0"/>
            <a:ext cx="6086475" cy="6858000"/>
          </a:xfrm>
        </p:spPr>
        <p:txBody>
          <a:bodyPr anchor="ctr" anchorCtr="0"/>
          <a:lstStyle>
            <a:lvl1pPr algn="ctr">
              <a:defRPr/>
            </a:lvl1pPr>
          </a:lstStyle>
          <a:p>
            <a:r>
              <a:rPr lang="en-US"/>
              <a:t>Click to insert picture</a:t>
            </a:r>
          </a:p>
        </p:txBody>
      </p:sp>
      <p:pic>
        <p:nvPicPr>
          <p:cNvPr id="28936725" name="Acquired Company Logo Placeholder" descr="{&quot;templafy&quot;:{&quot;id&quot;:&quot;e24a6e43-600a-4c6b-89de-bcf3787a4fa8&quot;}}" hidden="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2575" y="2141327"/>
            <a:ext cx="4125924" cy="266010"/>
          </a:xfrm>
          <a:prstGeom prst="rect">
            <a:avLst/>
          </a:prstGeom>
        </p:spPr>
      </p:pic>
      <p:sp>
        <p:nvSpPr>
          <p:cNvPr id="4" name="Title">
            <a:extLst>
              <a:ext uri="{FF2B5EF4-FFF2-40B4-BE49-F238E27FC236}">
                <a16:creationId xmlns:a16="http://schemas.microsoft.com/office/drawing/2014/main" id="{D8805AE3-41BC-E9DB-1A66-ADF41EDBC899}"/>
              </a:ext>
            </a:extLst>
          </p:cNvPr>
          <p:cNvSpPr>
            <a:spLocks noGrp="1"/>
          </p:cNvSpPr>
          <p:nvPr>
            <p:ph type="title" hasCustomPrompt="1"/>
          </p:nvPr>
        </p:nvSpPr>
        <p:spPr>
          <a:xfrm>
            <a:off x="288000" y="2706317"/>
            <a:ext cx="6026739"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339500859" name="LogoBlue-Dynamic" descr="{&quot;templafy&quot;:{&quot;id&quot;:&quot;0148627a-aef7-4ce6-a94c-a545ab6619bf&quot;}}"/>
          <p:cNvPicPr>
            <a:picLocks noChangeAspect="1"/>
          </p:cNvPicPr>
          <p:nvPr/>
        </p:nvPicPr>
        <p:blipFill>
          <a:blip r:embed="rId3"/>
          <a:stretch>
            <a:fillRect/>
          </a:stretch>
        </p:blipFill>
        <p:spPr>
          <a:xfrm>
            <a:off x="288006" y="360000"/>
            <a:ext cx="1464202" cy="360000"/>
          </a:xfrm>
          <a:prstGeom prst="rect">
            <a:avLst/>
          </a:prstGeom>
        </p:spPr>
      </p:pic>
      <p:sp>
        <p:nvSpPr>
          <p:cNvPr id="3" name="Classification-Dynamic" descr="{&quot;templafy&quot;:{&quot;id&quot;:&quot;5bc25e5d-0264-47cc-902c-a2d5c99ce998&quot;}}">
            <a:extLst>
              <a:ext uri="{FF2B5EF4-FFF2-40B4-BE49-F238E27FC236}">
                <a16:creationId xmlns:a16="http://schemas.microsoft.com/office/drawing/2014/main" id="{4A078429-99DD-7555-B0F4-FEF46FD297B0}"/>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104365570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ue cover with anvil and image">
    <p:bg>
      <p:bgRef idx="1001">
        <a:schemeClr val="bg1"/>
      </p:bgRef>
    </p:bg>
    <p:spTree>
      <p:nvGrpSpPr>
        <p:cNvPr id="1" name=""/>
        <p:cNvGrpSpPr/>
        <p:nvPr/>
      </p:nvGrpSpPr>
      <p:grpSpPr>
        <a:xfrm>
          <a:off x="0" y="0"/>
          <a:ext cx="0" cy="0"/>
          <a:chOff x="0" y="0"/>
          <a:chExt cx="0" cy="0"/>
        </a:xfrm>
      </p:grpSpPr>
      <p:sp>
        <p:nvSpPr>
          <p:cNvPr id="7" name="Background" descr="preencoded.png">
            <a:extLst>
              <a:ext uri="{FF2B5EF4-FFF2-40B4-BE49-F238E27FC236}">
                <a16:creationId xmlns:a16="http://schemas.microsoft.com/office/drawing/2014/main" id="{9DE307C8-D1C3-00E2-C5B0-2A7EBB981384}"/>
              </a:ext>
            </a:extLst>
          </p:cNvPr>
          <p:cNvSpPr/>
          <p:nvPr/>
        </p:nvSpPr>
        <p:spPr>
          <a:xfrm>
            <a:off x="0" y="0"/>
            <a:ext cx="12195175" cy="6861495"/>
          </a:xfrm>
          <a:custGeom>
            <a:avLst/>
            <a:gdLst>
              <a:gd name="connsiteX0" fmla="*/ 0 w 12195175"/>
              <a:gd name="connsiteY0" fmla="*/ 0 h 6861495"/>
              <a:gd name="connsiteX1" fmla="*/ 12195175 w 12195175"/>
              <a:gd name="connsiteY1" fmla="*/ 0 h 6861495"/>
              <a:gd name="connsiteX2" fmla="*/ 12195175 w 12195175"/>
              <a:gd name="connsiteY2" fmla="*/ 6861496 h 6861495"/>
              <a:gd name="connsiteX3" fmla="*/ 0 w 12195175"/>
              <a:gd name="connsiteY3" fmla="*/ 6861496 h 6861495"/>
            </a:gdLst>
            <a:ahLst/>
            <a:cxnLst>
              <a:cxn ang="0">
                <a:pos x="connsiteX0" y="connsiteY0"/>
              </a:cxn>
              <a:cxn ang="0">
                <a:pos x="connsiteX1" y="connsiteY1"/>
              </a:cxn>
              <a:cxn ang="0">
                <a:pos x="connsiteX2" y="connsiteY2"/>
              </a:cxn>
              <a:cxn ang="0">
                <a:pos x="connsiteX3" y="connsiteY3"/>
              </a:cxn>
            </a:cxnLst>
            <a:rect l="l" t="t" r="r" b="b"/>
            <a:pathLst>
              <a:path w="12195175" h="6861495">
                <a:moveTo>
                  <a:pt x="0" y="0"/>
                </a:moveTo>
                <a:lnTo>
                  <a:pt x="12195175" y="0"/>
                </a:lnTo>
                <a:lnTo>
                  <a:pt x="12195175" y="6861496"/>
                </a:lnTo>
                <a:lnTo>
                  <a:pt x="0" y="6861496"/>
                </a:lnTo>
                <a:close/>
              </a:path>
            </a:pathLst>
          </a:custGeom>
          <a:solidFill>
            <a:srgbClr val="0057D2"/>
          </a:solidFill>
          <a:ln w="10160" cap="flat">
            <a:noFill/>
            <a:prstDash val="solid"/>
            <a:miter/>
          </a:ln>
        </p:spPr>
        <p:txBody>
          <a:bodyPr rtlCol="0" anchor="ctr"/>
          <a:lstStyle/>
          <a:p>
            <a:endParaRPr lang="en-US" b="0" i="0" dirty="0">
              <a:latin typeface="72 Brand" panose="020B0504030603020204" pitchFamily="34" charset="0"/>
            </a:endParaRPr>
          </a:p>
        </p:txBody>
      </p:sp>
      <p:sp>
        <p:nvSpPr>
          <p:cNvPr id="6" name="Anvil" descr="preencoded.png">
            <a:extLst>
              <a:ext uri="{FF2B5EF4-FFF2-40B4-BE49-F238E27FC236}">
                <a16:creationId xmlns:a16="http://schemas.microsoft.com/office/drawing/2014/main" id="{6C575B3E-49FD-8450-F2CB-84C6E7A1153D}"/>
              </a:ext>
            </a:extLst>
          </p:cNvPr>
          <p:cNvSpPr/>
          <p:nvPr/>
        </p:nvSpPr>
        <p:spPr>
          <a:xfrm>
            <a:off x="752355" y="1156532"/>
            <a:ext cx="5613722" cy="2756252"/>
          </a:xfrm>
          <a:custGeom>
            <a:avLst/>
            <a:gdLst>
              <a:gd name="connsiteX0" fmla="*/ 0 w 5613722"/>
              <a:gd name="connsiteY0" fmla="*/ 0 h 2756252"/>
              <a:gd name="connsiteX1" fmla="*/ 0 w 5613722"/>
              <a:gd name="connsiteY1" fmla="*/ 2756252 h 2756252"/>
              <a:gd name="connsiteX2" fmla="*/ 2852875 w 5613722"/>
              <a:gd name="connsiteY2" fmla="*/ 2756252 h 2756252"/>
              <a:gd name="connsiteX3" fmla="*/ 5613722 w 5613722"/>
              <a:gd name="connsiteY3" fmla="*/ 0 h 2756252"/>
              <a:gd name="connsiteX4" fmla="*/ 0 w 5613722"/>
              <a:gd name="connsiteY4" fmla="*/ 0 h 2756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3722" h="2756252">
                <a:moveTo>
                  <a:pt x="0" y="0"/>
                </a:moveTo>
                <a:lnTo>
                  <a:pt x="0" y="2756252"/>
                </a:lnTo>
                <a:lnTo>
                  <a:pt x="2852875" y="2756252"/>
                </a:lnTo>
                <a:lnTo>
                  <a:pt x="5613722" y="0"/>
                </a:lnTo>
                <a:lnTo>
                  <a:pt x="0" y="0"/>
                </a:lnTo>
                <a:close/>
              </a:path>
            </a:pathLst>
          </a:custGeom>
          <a:solidFill>
            <a:srgbClr val="1B90FF"/>
          </a:solidFill>
          <a:ln w="9273" cap="flat">
            <a:noFill/>
            <a:prstDash val="solid"/>
            <a:miter/>
          </a:ln>
        </p:spPr>
        <p:txBody>
          <a:bodyPr rtlCol="0" anchor="ctr"/>
          <a:lstStyle/>
          <a:p>
            <a:endParaRPr lang="en-US" b="0" i="0" dirty="0">
              <a:latin typeface="72 Brand" panose="020B0504030603020204" pitchFamily="34" charset="0"/>
            </a:endParaRPr>
          </a:p>
        </p:txBody>
      </p:sp>
      <p:sp>
        <p:nvSpPr>
          <p:cNvPr id="13" name="Picture Placeholder 12">
            <a:extLst>
              <a:ext uri="{FF2B5EF4-FFF2-40B4-BE49-F238E27FC236}">
                <a16:creationId xmlns:a16="http://schemas.microsoft.com/office/drawing/2014/main" id="{FF6D8674-EA25-0C87-7F7A-4B6FFA7F1F14}"/>
              </a:ext>
            </a:extLst>
          </p:cNvPr>
          <p:cNvSpPr>
            <a:spLocks noGrp="1"/>
          </p:cNvSpPr>
          <p:nvPr>
            <p:ph type="pic" sz="quarter" idx="10" hasCustomPrompt="1"/>
          </p:nvPr>
        </p:nvSpPr>
        <p:spPr>
          <a:xfrm>
            <a:off x="7836062" y="0"/>
            <a:ext cx="4359114" cy="6858000"/>
          </a:xfrm>
        </p:spPr>
        <p:txBody>
          <a:bodyPr anchor="ctr" anchorCtr="0"/>
          <a:lstStyle>
            <a:lvl1pPr algn="ctr">
              <a:defRPr>
                <a:solidFill>
                  <a:schemeClr val="bg1"/>
                </a:solidFill>
              </a:defRPr>
            </a:lvl1pPr>
          </a:lstStyle>
          <a:p>
            <a:r>
              <a:rPr lang="en-US"/>
              <a:t>Click to insert picture</a:t>
            </a:r>
          </a:p>
        </p:txBody>
      </p:sp>
      <p:sp>
        <p:nvSpPr>
          <p:cNvPr id="4" name="Title">
            <a:extLst>
              <a:ext uri="{FF2B5EF4-FFF2-40B4-BE49-F238E27FC236}">
                <a16:creationId xmlns:a16="http://schemas.microsoft.com/office/drawing/2014/main" id="{A222ABC1-A03E-5EDE-02E2-6F3794850CC1}"/>
              </a:ext>
            </a:extLst>
          </p:cNvPr>
          <p:cNvSpPr>
            <a:spLocks noGrp="1"/>
          </p:cNvSpPr>
          <p:nvPr>
            <p:ph type="title" hasCustomPrompt="1"/>
          </p:nvPr>
        </p:nvSpPr>
        <p:spPr>
          <a:xfrm>
            <a:off x="287338" y="2206502"/>
            <a:ext cx="5529704" cy="997196"/>
          </a:xfrm>
        </p:spPr>
        <p:txBody>
          <a:bodyPr>
            <a:noAutofit/>
          </a:bodyPr>
          <a:lstStyle>
            <a:lvl1pPr>
              <a:lnSpc>
                <a:spcPct val="90000"/>
              </a:lnSpc>
              <a:defRPr sz="3600" b="0" i="0">
                <a:solidFill>
                  <a:schemeClr val="bg1"/>
                </a:solidFill>
                <a:latin typeface="72 Brand Medium" panose="020B0504030603020204"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1333631259" name="LogoWhite-Dynamic" descr="{&quot;templafy&quot;:{&quot;id&quot;:&quot;62d13b8d-af05-441b-8698-7d69de5583c5&quot;}}"/>
          <p:cNvPicPr>
            <a:picLocks noChangeAspect="1"/>
          </p:cNvPicPr>
          <p:nvPr/>
        </p:nvPicPr>
        <p:blipFill>
          <a:blip r:embed="rId2"/>
          <a:stretch>
            <a:fillRect/>
          </a:stretch>
        </p:blipFill>
        <p:spPr>
          <a:xfrm>
            <a:off x="288006" y="360000"/>
            <a:ext cx="1461176" cy="360000"/>
          </a:xfrm>
          <a:prstGeom prst="rect">
            <a:avLst/>
          </a:prstGeom>
        </p:spPr>
      </p:pic>
      <p:sp>
        <p:nvSpPr>
          <p:cNvPr id="5" name="Classification-Dynamic" descr="{&quot;templafy&quot;:{&quot;id&quot;:&quot;16b2ffbd-05cf-472d-8af3-489dd10b412a&quot;}}">
            <a:extLst>
              <a:ext uri="{FF2B5EF4-FFF2-40B4-BE49-F238E27FC236}">
                <a16:creationId xmlns:a16="http://schemas.microsoft.com/office/drawing/2014/main" id="{7A6CB977-D711-D436-9DC2-AAFCC56F9CAA}"/>
              </a:ext>
            </a:extLst>
          </p:cNvPr>
          <p:cNvSpPr txBox="1"/>
          <p:nvPr userDrawn="1"/>
        </p:nvSpPr>
        <p:spPr>
          <a:xfrm>
            <a:off x="440401"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197974964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385"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548000"/>
            <a:ext cx="11185200" cy="4787900"/>
          </a:xfrm>
        </p:spPr>
        <p:txBody>
          <a:bodyPr>
            <a:no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tx1"/>
              </a:buClr>
              <a:buSzPct val="100000"/>
              <a:buFont typeface="Arial" panose="020B0604020202020204" pitchFamily="34" charset="0"/>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a:xfrm>
            <a:off x="504000" y="505381"/>
            <a:ext cx="11186476" cy="369332"/>
          </a:xfrm>
        </p:spPr>
        <p:txBody>
          <a:bodyPr/>
          <a:lstStyle>
            <a:lvl1pPr>
              <a:defRPr b="0" i="0">
                <a:latin typeface="72 Brand Medium" panose="020B0504030603020204" pitchFamily="34" charset="0"/>
              </a:defRPr>
            </a:lvl1pPr>
          </a:lstStyle>
          <a:p>
            <a:r>
              <a:rPr lang="en-US" dirty="0"/>
              <a:t>Agenda</a:t>
            </a:r>
          </a:p>
        </p:txBody>
      </p:sp>
    </p:spTree>
    <p:extLst>
      <p:ext uri="{BB962C8B-B14F-4D97-AF65-F5344CB8AC3E}">
        <p14:creationId xmlns:p14="http://schemas.microsoft.com/office/powerpoint/2010/main" val="1859360619"/>
      </p:ext>
    </p:extLst>
  </p:cSld>
  <p:clrMapOvr>
    <a:masterClrMapping/>
  </p:clrMapOvr>
  <p:extLst>
    <p:ext uri="{DCECCB84-F9BA-43D5-87BE-67443E8EF086}">
      <p15:sldGuideLst xmlns:p15="http://schemas.microsoft.com/office/powerpoint/2012/main">
        <p15:guide id="1" pos="311" userDrawn="1">
          <p15:clr>
            <a:srgbClr val="FBAE40"/>
          </p15:clr>
        </p15:guide>
        <p15:guide id="2" orient="horz" pos="970" userDrawn="1">
          <p15:clr>
            <a:srgbClr val="FBAE40"/>
          </p15:clr>
        </p15:guide>
        <p15:guide id="3" pos="7364" userDrawn="1">
          <p15:clr>
            <a:srgbClr val="FBAE40"/>
          </p15:clr>
        </p15:guide>
        <p15:guide id="4" orient="horz" pos="316" userDrawn="1">
          <p15:clr>
            <a:srgbClr val="FBAE40"/>
          </p15:clr>
        </p15:guide>
        <p15:guide id="5" orient="horz" pos="551" userDrawn="1">
          <p15:clr>
            <a:srgbClr val="FBAE40"/>
          </p15:clr>
        </p15:guide>
        <p15:guide id="6" orient="horz" pos="3997"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4109527874"/>
      </p:ext>
    </p:extLst>
  </p:cSld>
  <p:clrMapOvr>
    <a:masterClrMapping/>
  </p:clrMapOvr>
  <p:hf sldNum="0" hdr="0" ftr="0" dt="0"/>
  <p:extLst>
    <p:ext uri="{DCECCB84-F9BA-43D5-87BE-67443E8EF086}">
      <p15:sldGuideLst xmlns:p15="http://schemas.microsoft.com/office/powerpoint/2012/main">
        <p15:guide id="1" pos="314" userDrawn="1">
          <p15:clr>
            <a:srgbClr val="FBAE40"/>
          </p15:clr>
        </p15:guide>
        <p15:guide id="2" orient="horz" pos="2160" userDrawn="1">
          <p15:clr>
            <a:srgbClr val="FBAE40"/>
          </p15:clr>
        </p15:guide>
        <p15:guide id="3" pos="736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100898527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14"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Divider Page with Im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351453302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14"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b="0" i="0">
                <a:latin typeface="72 Brand Medium" panose="020B0504030603020204" pitchFamily="34" charset="0"/>
              </a:defRPr>
            </a:lvl1pPr>
          </a:lstStyle>
          <a:p>
            <a:r>
              <a:rPr lang="en-US" noProof="0" dirty="0"/>
              <a:t>Insert page title (sentence case)</a:t>
            </a:r>
            <a:endParaRPr lang="en-US" dirty="0"/>
          </a:p>
        </p:txBody>
      </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pos="7364" userDrawn="1">
          <p15:clr>
            <a:srgbClr val="FBAE40"/>
          </p15:clr>
        </p15:guide>
        <p15:guide id="4" orient="horz" pos="551" userDrawn="1">
          <p15:clr>
            <a:srgbClr val="FBAE40"/>
          </p15:clr>
        </p15:guide>
        <p15:guide id="5" orient="horz" pos="399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4000" y="1548000"/>
            <a:ext cx="11186477" cy="4787900"/>
          </a:xfrm>
        </p:spPr>
        <p:txBody>
          <a:bodyPr/>
          <a:lstStyle>
            <a:lvl1pPr>
              <a:defRPr/>
            </a:lvl1pPr>
          </a:lstStyle>
          <a:p>
            <a:pPr lvl="0"/>
            <a:r>
              <a:rPr lang="en-GB" dirty="0"/>
              <a:t>Start typing to add text without a bullet point. To add a bullet point, place the cursor at the start of this line and press tab.</a:t>
            </a:r>
            <a:endParaRPr lang="en-US" noProof="0"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0" y="504000"/>
            <a:ext cx="11186476" cy="369332"/>
          </a:xfrm>
        </p:spPr>
        <p:txBody>
          <a:bodyPr/>
          <a:lstStyle>
            <a:lvl1pPr>
              <a:defRPr b="0"/>
            </a:lvl1pPr>
          </a:lstStyle>
          <a:p>
            <a:r>
              <a:rPr lang="en-US" noProof="0" dirty="0"/>
              <a:t>Insert page title (sentence case)</a:t>
            </a:r>
            <a:endParaRPr lang="en-US" dirty="0"/>
          </a:p>
        </p:txBody>
      </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1" pos="312" userDrawn="1">
          <p15:clr>
            <a:srgbClr val="FBAE40"/>
          </p15:clr>
        </p15:guide>
        <p15:guide id="2" orient="horz" pos="3997" userDrawn="1">
          <p15:clr>
            <a:srgbClr val="FBAE40"/>
          </p15:clr>
        </p15:guide>
        <p15:guide id="3" pos="7364" userDrawn="1">
          <p15:clr>
            <a:srgbClr val="FBAE40"/>
          </p15:clr>
        </p15:guide>
        <p15:guide id="4" orient="horz" pos="318" userDrawn="1">
          <p15:clr>
            <a:srgbClr val="FBAE40"/>
          </p15:clr>
        </p15:guide>
        <p15:guide id="5" orient="horz" pos="552" userDrawn="1">
          <p15:clr>
            <a:srgbClr val="FBAE40"/>
          </p15:clr>
        </p15:guide>
        <p15:guide id="6" orient="horz" pos="972"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548000"/>
            <a:ext cx="5328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4000" y="1548000"/>
            <a:ext cx="5328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997" userDrawn="1">
          <p15:clr>
            <a:srgbClr val="FBAE40"/>
          </p15:clr>
        </p15:guide>
        <p15:guide id="3" pos="7364" userDrawn="1">
          <p15:clr>
            <a:srgbClr val="FBAE40"/>
          </p15:clr>
        </p15:guide>
        <p15:guide id="4" pos="3674" userDrawn="1">
          <p15:clr>
            <a:srgbClr val="FBAE40"/>
          </p15:clr>
        </p15:guide>
        <p15:guide id="5" pos="4007" userDrawn="1">
          <p15:clr>
            <a:srgbClr val="FBAE40"/>
          </p15:clr>
        </p15:guide>
        <p15:guide id="6" orient="horz" pos="317" userDrawn="1">
          <p15:clr>
            <a:srgbClr val="FBAE40"/>
          </p15:clr>
        </p15:guide>
        <p15:guide id="7" orient="horz" pos="551" userDrawn="1">
          <p15:clr>
            <a:srgbClr val="FBAE40"/>
          </p15:clr>
        </p15:guide>
        <p15:guide id="8" orient="horz" pos="972"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548000"/>
            <a:ext cx="3564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5238" y="1548000"/>
            <a:ext cx="3564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4000" y="1548000"/>
            <a:ext cx="3564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pos="2563" userDrawn="1">
          <p15:clr>
            <a:srgbClr val="FBAE40"/>
          </p15:clr>
        </p15:guide>
        <p15:guide id="4" pos="2717" userDrawn="1">
          <p15:clr>
            <a:srgbClr val="FBAE40"/>
          </p15:clr>
        </p15:guide>
        <p15:guide id="5" pos="4964" userDrawn="1">
          <p15:clr>
            <a:srgbClr val="FBAE40"/>
          </p15:clr>
        </p15:guide>
        <p15:guide id="6" pos="5119" userDrawn="1">
          <p15:clr>
            <a:srgbClr val="FBAE40"/>
          </p15:clr>
        </p15:guide>
        <p15:guide id="7" pos="7364" userDrawn="1">
          <p15:clr>
            <a:srgbClr val="FBAE40"/>
          </p15:clr>
        </p15:guide>
        <p15:guide id="8" orient="horz" pos="551" userDrawn="1">
          <p15:clr>
            <a:srgbClr val="FBAE40"/>
          </p15:clr>
        </p15:guide>
        <p15:guide id="9" orient="horz" pos="974" userDrawn="1">
          <p15:clr>
            <a:srgbClr val="FBAE40"/>
          </p15:clr>
        </p15:guide>
        <p15:guide id="10" orient="horz" pos="399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ink cover with anvil">
    <p:bg>
      <p:bgPr>
        <a:solidFill>
          <a:srgbClr val="28004A"/>
        </a:solidFill>
        <a:effectLst/>
      </p:bgPr>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37E79459-E5C5-5E87-E38B-80855D38E462}"/>
              </a:ext>
            </a:extLst>
          </p:cNvPr>
          <p:cNvSpPr/>
          <p:nvPr userDrawn="1"/>
        </p:nvSpPr>
        <p:spPr bwMode="gray">
          <a:xfrm>
            <a:off x="-1" y="0"/>
            <a:ext cx="12195175" cy="6858000"/>
          </a:xfrm>
          <a:prstGeom prst="rect">
            <a:avLst/>
          </a:prstGeom>
          <a:solidFill>
            <a:srgbClr val="28004A"/>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pic>
        <p:nvPicPr>
          <p:cNvPr id="2" name="Picture 1">
            <a:extLst>
              <a:ext uri="{FF2B5EF4-FFF2-40B4-BE49-F238E27FC236}">
                <a16:creationId xmlns:a16="http://schemas.microsoft.com/office/drawing/2014/main" id="{1846E736-979F-0D4B-6D59-D0EA5D367E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99111" y="1216759"/>
            <a:ext cx="8887864" cy="4424483"/>
          </a:xfrm>
          <a:prstGeom prst="rect">
            <a:avLst/>
          </a:prstGeom>
        </p:spPr>
      </p:pic>
      <p:sp>
        <p:nvSpPr>
          <p:cNvPr id="4" name="Title"/>
          <p:cNvSpPr>
            <a:spLocks noGrp="1"/>
          </p:cNvSpPr>
          <p:nvPr>
            <p:ph type="title" hasCustomPrompt="1"/>
          </p:nvPr>
        </p:nvSpPr>
        <p:spPr>
          <a:xfrm>
            <a:off x="288000" y="2706317"/>
            <a:ext cx="10900800" cy="997196"/>
          </a:xfrm>
        </p:spPr>
        <p:txBody>
          <a:bodyPr>
            <a:noAutofit/>
          </a:bodyPr>
          <a:lstStyle>
            <a:lvl1pPr>
              <a:lnSpc>
                <a:spcPct val="90000"/>
              </a:lnSpc>
              <a:defRPr sz="3600" b="0" i="0">
                <a:solidFill>
                  <a:schemeClr val="bg1"/>
                </a:solidFill>
                <a:latin typeface="+mj-lt"/>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435108585" name="LogoWhite-Dynamic" descr="{&quot;templafy&quot;:{&quot;id&quot;:&quot;358b8fbc-5843-440b-8a3f-90ba1a496db9&quot;}}"/>
          <p:cNvPicPr>
            <a:picLocks noChangeAspect="1"/>
          </p:cNvPicPr>
          <p:nvPr/>
        </p:nvPicPr>
        <p:blipFill>
          <a:blip r:embed="rId3"/>
          <a:stretch>
            <a:fillRect/>
          </a:stretch>
        </p:blipFill>
        <p:spPr>
          <a:xfrm>
            <a:off x="288006" y="360000"/>
            <a:ext cx="1461176" cy="360000"/>
          </a:xfrm>
          <a:prstGeom prst="rect">
            <a:avLst/>
          </a:prstGeom>
        </p:spPr>
      </p:pic>
      <p:sp>
        <p:nvSpPr>
          <p:cNvPr id="7" name="Classification-Dynamic" descr="{&quot;templafy&quot;:{&quot;id&quot;:&quot;319ded90-b06f-4d79-a53b-e1c2b2c39a4d&quot;}}">
            <a:extLst>
              <a:ext uri="{FF2B5EF4-FFF2-40B4-BE49-F238E27FC236}">
                <a16:creationId xmlns:a16="http://schemas.microsoft.com/office/drawing/2014/main" id="{1D05DC80-84C9-9ECA-3B84-3577D8D8165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2667257257"/>
      </p:ext>
    </p:extLst>
  </p:cSld>
  <p:clrMapOvr>
    <a:masterClrMapping/>
  </p:clrMapOvr>
  <p:extLst>
    <p:ext uri="{DCECCB84-F9BA-43D5-87BE-67443E8EF086}">
      <p15:sldGuideLst xmlns:p15="http://schemas.microsoft.com/office/powerpoint/2012/main">
        <p15:guide id="1" pos="181" userDrawn="1">
          <p15:clr>
            <a:srgbClr val="FBAE40"/>
          </p15:clr>
        </p15:guide>
        <p15:guide id="2" orient="horz" pos="1701" userDrawn="1">
          <p15:clr>
            <a:srgbClr val="FBAE40"/>
          </p15:clr>
        </p15:guide>
        <p15:guide id="3" orient="horz" pos="2688" userDrawn="1">
          <p15:clr>
            <a:srgbClr val="FBAE40"/>
          </p15:clr>
        </p15:guide>
        <p15:guide id="4" orient="horz" pos="2334" userDrawn="1">
          <p15:clr>
            <a:srgbClr val="FBAE40"/>
          </p15:clr>
        </p15:guide>
        <p15:guide id="5" orient="horz" pos="2999" userDrawn="1">
          <p15:clr>
            <a:srgbClr val="FBAE40"/>
          </p15:clr>
        </p15:guide>
        <p15:guide id="7" orient="horz" pos="414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75238"/>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2"/>
          <p:cNvSpPr>
            <a:spLocks noGrp="1"/>
          </p:cNvSpPr>
          <p:nvPr>
            <p:ph type="pic" sz="quarter" idx="14" hasCustomPrompt="1"/>
          </p:nvPr>
        </p:nvSpPr>
        <p:spPr bwMode="gray">
          <a:xfrm>
            <a:off x="6362477" y="1548000"/>
            <a:ext cx="5328000" cy="279259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3" name="Text placeholder 1"/>
          <p:cNvSpPr>
            <a:spLocks noGrp="1"/>
          </p:cNvSpPr>
          <p:nvPr>
            <p:ph type="body" sz="quarter" idx="10" hasCustomPrompt="1"/>
          </p:nvPr>
        </p:nvSpPr>
        <p:spPr>
          <a:xfrm>
            <a:off x="504000" y="4770000"/>
            <a:ext cx="5328000" cy="1575238"/>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1"/>
          <p:cNvSpPr>
            <a:spLocks noGrp="1"/>
          </p:cNvSpPr>
          <p:nvPr>
            <p:ph type="pic" sz="quarter" idx="12" hasCustomPrompt="1"/>
          </p:nvPr>
        </p:nvSpPr>
        <p:spPr bwMode="gray">
          <a:xfrm>
            <a:off x="504000" y="1548000"/>
            <a:ext cx="5328000" cy="279259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orient="horz" pos="551" userDrawn="1">
          <p15:clr>
            <a:srgbClr val="FBAE40"/>
          </p15:clr>
        </p15:guide>
        <p15:guide id="4" orient="horz" pos="974" userDrawn="1">
          <p15:clr>
            <a:srgbClr val="FBAE40"/>
          </p15:clr>
        </p15:guide>
        <p15:guide id="5" orient="horz" pos="2750" userDrawn="1">
          <p15:clr>
            <a:srgbClr val="FBAE40"/>
          </p15:clr>
        </p15:guide>
        <p15:guide id="6" orient="horz" pos="3004" userDrawn="1">
          <p15:clr>
            <a:srgbClr val="FBAE40"/>
          </p15:clr>
        </p15:guide>
        <p15:guide id="7" orient="horz" pos="3997" userDrawn="1">
          <p15:clr>
            <a:srgbClr val="FBAE40"/>
          </p15:clr>
        </p15:guide>
        <p15:guide id="8" pos="3682" userDrawn="1">
          <p15:clr>
            <a:srgbClr val="FBAE40"/>
          </p15:clr>
        </p15:guide>
        <p15:guide id="9" pos="4000" userDrawn="1">
          <p15:clr>
            <a:srgbClr val="FBAE40"/>
          </p15:clr>
        </p15:guide>
        <p15:guide id="10" pos="7364"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3"/>
          <p:cNvSpPr>
            <a:spLocks noGrp="1"/>
          </p:cNvSpPr>
          <p:nvPr>
            <p:ph type="pic" sz="quarter" idx="14" hasCustomPrompt="1"/>
          </p:nvPr>
        </p:nvSpPr>
        <p:spPr bwMode="gray">
          <a:xfrm>
            <a:off x="8299277" y="1548000"/>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2"/>
          <p:cNvSpPr>
            <a:spLocks noGrp="1"/>
          </p:cNvSpPr>
          <p:nvPr>
            <p:ph type="pic" sz="quarter" idx="16" hasCustomPrompt="1"/>
          </p:nvPr>
        </p:nvSpPr>
        <p:spPr bwMode="gray">
          <a:xfrm>
            <a:off x="4401639" y="1548000"/>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1"/>
          <p:cNvSpPr>
            <a:spLocks noGrp="1"/>
          </p:cNvSpPr>
          <p:nvPr>
            <p:ph type="pic" sz="quarter" idx="12" hasCustomPrompt="1"/>
          </p:nvPr>
        </p:nvSpPr>
        <p:spPr bwMode="gray">
          <a:xfrm>
            <a:off x="504000" y="1548000"/>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pos="2455" userDrawn="1">
          <p15:clr>
            <a:srgbClr val="FBAE40"/>
          </p15:clr>
        </p15:guide>
        <p15:guide id="4" pos="2773" userDrawn="1">
          <p15:clr>
            <a:srgbClr val="FBAE40"/>
          </p15:clr>
        </p15:guide>
        <p15:guide id="5" pos="4910" userDrawn="1">
          <p15:clr>
            <a:srgbClr val="FBAE40"/>
          </p15:clr>
        </p15:guide>
        <p15:guide id="6" pos="5227" userDrawn="1">
          <p15:clr>
            <a:srgbClr val="FBAE40"/>
          </p15:clr>
        </p15:guide>
        <p15:guide id="7" pos="7364" userDrawn="1">
          <p15:clr>
            <a:srgbClr val="FBAE40"/>
          </p15:clr>
        </p15:guide>
        <p15:guide id="8" orient="horz" pos="551" userDrawn="1">
          <p15:clr>
            <a:srgbClr val="FBAE40"/>
          </p15:clr>
        </p15:guide>
        <p15:guide id="9" orient="horz" pos="970" userDrawn="1">
          <p15:clr>
            <a:srgbClr val="FBAE40"/>
          </p15:clr>
        </p15:guide>
        <p15:guide id="10" orient="horz" pos="2428" userDrawn="1">
          <p15:clr>
            <a:srgbClr val="FBAE40"/>
          </p15:clr>
        </p15:guide>
        <p15:guide id="11" orient="horz" pos="2743" userDrawn="1">
          <p15:clr>
            <a:srgbClr val="FBAE40"/>
          </p15:clr>
        </p15:guide>
        <p15:guide id="12" orient="horz" pos="3997"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17" name="Text placeholder - column 2"/>
          <p:cNvSpPr>
            <a:spLocks noGrp="1"/>
          </p:cNvSpPr>
          <p:nvPr>
            <p:ph type="body" sz="quarter" idx="13" hasCustomPrompt="1"/>
          </p:nvPr>
        </p:nvSpPr>
        <p:spPr>
          <a:xfrm>
            <a:off x="9274877" y="3877200"/>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4877" y="1548000"/>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13" name="Text placeholder - column 2"/>
          <p:cNvSpPr>
            <a:spLocks noGrp="1"/>
          </p:cNvSpPr>
          <p:nvPr>
            <p:ph type="body" sz="quarter" idx="17" hasCustomPrompt="1"/>
          </p:nvPr>
        </p:nvSpPr>
        <p:spPr>
          <a:xfrm>
            <a:off x="6351252" y="3877200"/>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51252" y="1548000"/>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9" name="Text placeholder - column 2"/>
          <p:cNvSpPr>
            <a:spLocks noGrp="1"/>
          </p:cNvSpPr>
          <p:nvPr>
            <p:ph type="body" sz="quarter" idx="15" hasCustomPrompt="1"/>
          </p:nvPr>
        </p:nvSpPr>
        <p:spPr>
          <a:xfrm>
            <a:off x="3427626" y="3877200"/>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7626" y="1548000"/>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3" name="Text placeholder - column 2"/>
          <p:cNvSpPr>
            <a:spLocks noGrp="1"/>
          </p:cNvSpPr>
          <p:nvPr>
            <p:ph type="body" sz="quarter" idx="10" hasCustomPrompt="1"/>
          </p:nvPr>
        </p:nvSpPr>
        <p:spPr>
          <a:xfrm>
            <a:off x="504000" y="3877200"/>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4000" y="1548000"/>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orient="horz" pos="551" userDrawn="1">
          <p15:clr>
            <a:srgbClr val="FBAE40"/>
          </p15:clr>
        </p15:guide>
        <p15:guide id="4" orient="horz" pos="974" userDrawn="1">
          <p15:clr>
            <a:srgbClr val="FBAE40"/>
          </p15:clr>
        </p15:guide>
        <p15:guide id="5" orient="horz" pos="2160" userDrawn="1">
          <p15:clr>
            <a:srgbClr val="FBAE40"/>
          </p15:clr>
        </p15:guide>
        <p15:guide id="6" orient="horz" pos="2442" userDrawn="1">
          <p15:clr>
            <a:srgbClr val="FBAE40"/>
          </p15:clr>
        </p15:guide>
        <p15:guide id="7" orient="horz" pos="3990" userDrawn="1">
          <p15:clr>
            <a:srgbClr val="FBAE40"/>
          </p15:clr>
        </p15:guide>
        <p15:guide id="8" pos="1840" userDrawn="1">
          <p15:clr>
            <a:srgbClr val="FBAE40"/>
          </p15:clr>
        </p15:guide>
        <p15:guide id="9" pos="2159" userDrawn="1">
          <p15:clr>
            <a:srgbClr val="FBAE40"/>
          </p15:clr>
        </p15:guide>
        <p15:guide id="10" pos="3683" userDrawn="1">
          <p15:clr>
            <a:srgbClr val="FBAE40"/>
          </p15:clr>
        </p15:guide>
        <p15:guide id="11" pos="4000" userDrawn="1">
          <p15:clr>
            <a:srgbClr val="FBAE40"/>
          </p15:clr>
        </p15:guide>
        <p15:guide id="12" pos="5525" userDrawn="1">
          <p15:clr>
            <a:srgbClr val="FBAE40"/>
          </p15:clr>
        </p15:guide>
        <p15:guide id="13" pos="5842" userDrawn="1">
          <p15:clr>
            <a:srgbClr val="FBAE40"/>
          </p15:clr>
        </p15:guide>
        <p15:guide id="14" pos="7364"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0" i="0">
                <a:latin typeface="72 Brand Medium" panose="020B0504030603020204" pitchFamily="34" charset="0"/>
              </a:defRPr>
            </a:lvl1pPr>
            <a:lvl2pPr marL="395921" indent="0">
              <a:buNone/>
              <a:defRPr sz="1600"/>
            </a:lvl2pPr>
          </a:lstStyle>
          <a:p>
            <a:pPr lvl="0"/>
            <a:r>
              <a:rPr lang="en-US" noProof="0" dirty="0"/>
              <a:t>“Quote goes here </a:t>
            </a:r>
            <a:br>
              <a:rPr lang="en-US" noProof="0" dirty="0"/>
            </a:br>
            <a:r>
              <a:rPr lang="en-US" noProof="0" dirty="0"/>
              <a:t>and here.”</a:t>
            </a:r>
          </a:p>
          <a:p>
            <a:pPr lvl="1"/>
            <a:r>
              <a:rPr lang="en-US" noProof="0" dirty="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314" userDrawn="1">
          <p15:clr>
            <a:srgbClr val="FBAE40"/>
          </p15:clr>
        </p15:guide>
        <p15:guide id="4" orient="horz" pos="1132" userDrawn="1">
          <p15:clr>
            <a:srgbClr val="FBAE40"/>
          </p15:clr>
        </p15:guide>
        <p15:guide id="5" orient="horz" pos="3204" userDrawn="1">
          <p15:clr>
            <a:srgbClr val="FBAE40"/>
          </p15:clr>
        </p15:guide>
        <p15:guide id="6" pos="7363"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a:t>
            </a:r>
            <a:endParaRPr lang="de-DE" dirty="0"/>
          </a:p>
        </p:txBody>
      </p:sp>
      <p:sp>
        <p:nvSpPr>
          <p:cNvPr id="7" name="Text Placeholder"/>
          <p:cNvSpPr>
            <a:spLocks noGrp="1"/>
          </p:cNvSpPr>
          <p:nvPr>
            <p:ph type="body" sz="quarter" idx="11" hasCustomPrompt="1"/>
          </p:nvPr>
        </p:nvSpPr>
        <p:spPr bwMode="black">
          <a:xfrm>
            <a:off x="503999" y="1548000"/>
            <a:ext cx="7092000" cy="4788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p:cNvSpPr>
            <a:spLocks noGrp="1"/>
          </p:cNvSpPr>
          <p:nvPr>
            <p:ph type="title" hasCustomPrompt="1"/>
          </p:nvPr>
        </p:nvSpPr>
        <p:spPr>
          <a:xfrm>
            <a:off x="504001" y="504000"/>
            <a:ext cx="7092000"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991" userDrawn="1">
          <p15:clr>
            <a:srgbClr val="FBAE40"/>
          </p15:clr>
        </p15:guide>
        <p15:guide id="3" pos="4786" userDrawn="1">
          <p15:clr>
            <a:srgbClr val="FBAE40"/>
          </p15:clr>
        </p15:guide>
        <p15:guide id="4" pos="5111" userDrawn="1">
          <p15:clr>
            <a:srgbClr val="FBAE40"/>
          </p15:clr>
        </p15:guide>
        <p15:guide id="5" orient="horz" pos="317" userDrawn="1">
          <p15:clr>
            <a:srgbClr val="FBAE40"/>
          </p15:clr>
        </p15:guide>
        <p15:guide id="6" orient="horz" pos="551" userDrawn="1">
          <p15:clr>
            <a:srgbClr val="FBAE40"/>
          </p15:clr>
        </p15:guide>
        <p15:guide id="7" orient="horz" pos="972"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41397911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557338"/>
            <a:ext cx="5328000" cy="4788000"/>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screenshot</a:t>
            </a:r>
            <a:endParaRPr lang="de-DE" dirty="0"/>
          </a:p>
        </p:txBody>
      </p:sp>
      <p:sp>
        <p:nvSpPr>
          <p:cNvPr id="4" name="Text Placeholder"/>
          <p:cNvSpPr>
            <a:spLocks noGrp="1"/>
          </p:cNvSpPr>
          <p:nvPr>
            <p:ph type="body" sz="quarter" idx="10" hasCustomPrompt="1"/>
          </p:nvPr>
        </p:nvSpPr>
        <p:spPr>
          <a:xfrm>
            <a:off x="504000" y="1548000"/>
            <a:ext cx="5328000" cy="4788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287227243"/>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972"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548000"/>
            <a:ext cx="11185200" cy="4788000"/>
          </a:xfrm>
          <a:noFill/>
        </p:spPr>
        <p:txBody>
          <a:bodyPr tIns="1368000"/>
          <a:lstStyle>
            <a:lvl1pPr algn="ctr">
              <a:defRPr sz="1400" b="0"/>
            </a:lvl1pPr>
          </a:lstStyle>
          <a:p>
            <a:pPr lvl="0"/>
            <a:r>
              <a:rPr lang="en-US" dirty="0"/>
              <a:t>Click to add content</a:t>
            </a:r>
          </a:p>
        </p:txBody>
      </p:sp>
      <p:sp>
        <p:nvSpPr>
          <p:cNvPr id="2" name="Title"/>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orient="horz" pos="551" userDrawn="1">
          <p15:clr>
            <a:srgbClr val="FBAE40"/>
          </p15:clr>
        </p15:guide>
        <p15:guide id="4" orient="horz" pos="972" userDrawn="1">
          <p15:clr>
            <a:srgbClr val="FBAE40"/>
          </p15:clr>
        </p15:guide>
        <p15:guide id="5" orient="horz" pos="3991" userDrawn="1">
          <p15:clr>
            <a:srgbClr val="FBAE40"/>
          </p15:clr>
        </p15:guide>
        <p15:guide id="6" pos="7364"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1"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hank You, Contact and Copyright">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3C5639-DDA2-864A-9DC3-7FC80AC852D5}"/>
              </a:ext>
            </a:extLst>
          </p:cNvPr>
          <p:cNvSpPr txBox="1"/>
          <p:nvPr userDrawn="1"/>
        </p:nvSpPr>
        <p:spPr>
          <a:xfrm>
            <a:off x="503238" y="2905125"/>
            <a:ext cx="1837041" cy="246221"/>
          </a:xfrm>
          <a:prstGeom prst="rect">
            <a:avLst/>
          </a:prstGeom>
          <a:noFill/>
        </p:spPr>
        <p:txBody>
          <a:bodyPr wrap="non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600" b="0" i="0">
                <a:latin typeface="+mn-lt"/>
              </a:rPr>
              <a:t>Contact information:</a:t>
            </a:r>
          </a:p>
        </p:txBody>
      </p:sp>
      <p:sp>
        <p:nvSpPr>
          <p:cNvPr id="9" name="Copyright - Dynamic" descr="{&quot;templafy&quot;:{&quot;id&quot;:&quot;f2daa30d-f70e-4558-9a89-406d7b76e355&quot;}}">
            <a:extLst>
              <a:ext uri="{FF2B5EF4-FFF2-40B4-BE49-F238E27FC236}">
                <a16:creationId xmlns:a16="http://schemas.microsoft.com/office/drawing/2014/main" id="{EDAF1AF5-D568-20CC-6052-F655D86F5486}"/>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Font typeface="Arial" panose="020B0604020202020204" pitchFamily="34" charset="0"/>
              <a:buNone/>
            </a:pPr>
            <a:r>
              <a:rPr lang="en-US" sz="600" b="0" i="0">
                <a:latin typeface="+mn-lt"/>
              </a:rPr>
              <a:t>© 2024 SAP SE or an SAP affiliate company. All rights reserved. See Legal Notice on www.sap.com/legal-notice for use terms, disclaimers, disclosures, or restrictions related to this material.</a:t>
            </a:r>
          </a:p>
        </p:txBody>
      </p:sp>
      <p:sp>
        <p:nvSpPr>
          <p:cNvPr id="3" name="Title 2">
            <a:extLst>
              <a:ext uri="{FF2B5EF4-FFF2-40B4-BE49-F238E27FC236}">
                <a16:creationId xmlns:a16="http://schemas.microsoft.com/office/drawing/2014/main" id="{5692DE12-4084-77D2-FD2A-8E63F6FBE7C5}"/>
              </a:ext>
            </a:extLst>
          </p:cNvPr>
          <p:cNvSpPr>
            <a:spLocks noGrp="1"/>
          </p:cNvSpPr>
          <p:nvPr>
            <p:ph type="title" hasCustomPrompt="1"/>
          </p:nvPr>
        </p:nvSpPr>
        <p:spPr>
          <a:xfrm>
            <a:off x="503238" y="1543050"/>
            <a:ext cx="5413477" cy="846386"/>
          </a:xfrm>
        </p:spPr>
        <p:txBody>
          <a:bodyPr/>
          <a:lstStyle>
            <a:lvl1pPr>
              <a:defRPr sz="5500" b="0" i="0">
                <a:latin typeface="72 Brand Medium" panose="020B0504030603020204" pitchFamily="34" charset="0"/>
              </a:defRPr>
            </a:lvl1pPr>
          </a:lstStyle>
          <a:p>
            <a:r>
              <a:rPr lang="en-GB" dirty="0"/>
              <a:t>Thank you.</a:t>
            </a:r>
            <a:endParaRPr lang="en-US" dirty="0"/>
          </a:p>
        </p:txBody>
      </p:sp>
      <p:pic>
        <p:nvPicPr>
          <p:cNvPr id="2" name="Picture 1">
            <a:extLst>
              <a:ext uri="{FF2B5EF4-FFF2-40B4-BE49-F238E27FC236}">
                <a16:creationId xmlns:a16="http://schemas.microsoft.com/office/drawing/2014/main" id="{2A23274F-1EBD-A73A-AC54-963A234E9EB2}"/>
              </a:ext>
            </a:extLst>
          </p:cNvPr>
          <p:cNvPicPr>
            <a:picLocks noChangeAspect="1"/>
          </p:cNvPicPr>
          <p:nvPr userDrawn="1"/>
        </p:nvPicPr>
        <p:blipFill>
          <a:blip r:embed="rId2"/>
          <a:stretch>
            <a:fillRect/>
          </a:stretch>
        </p:blipFill>
        <p:spPr>
          <a:xfrm>
            <a:off x="10963291" y="5990000"/>
            <a:ext cx="727059" cy="360000"/>
          </a:xfrm>
          <a:prstGeom prst="rect">
            <a:avLst/>
          </a:prstGeom>
        </p:spPr>
      </p:pic>
    </p:spTree>
    <p:extLst>
      <p:ext uri="{BB962C8B-B14F-4D97-AF65-F5344CB8AC3E}">
        <p14:creationId xmlns:p14="http://schemas.microsoft.com/office/powerpoint/2010/main" val="781090314"/>
      </p:ext>
    </p:extLst>
  </p:cSld>
  <p:clrMapOvr>
    <a:masterClrMapping/>
  </p:clrMapOvr>
  <p:hf sldNum="0" hdr="0" ftr="0" dt="0"/>
  <p:extLst>
    <p:ext uri="{DCECCB84-F9BA-43D5-87BE-67443E8EF086}">
      <p15:sldGuideLst xmlns:p15="http://schemas.microsoft.com/office/powerpoint/2012/main">
        <p15:guide id="1" pos="7364" userDrawn="1">
          <p15:clr>
            <a:srgbClr val="FBAE40"/>
          </p15:clr>
        </p15:guide>
        <p15:guide id="2" orient="horz" pos="970" userDrawn="1">
          <p15:clr>
            <a:srgbClr val="FBAE40"/>
          </p15:clr>
        </p15:guide>
        <p15:guide id="4" orient="horz" pos="1830" userDrawn="1">
          <p15:clr>
            <a:srgbClr val="FBAE40"/>
          </p15:clr>
        </p15:guide>
        <p15:guide id="5" orient="horz" pos="4000" userDrawn="1">
          <p15:clr>
            <a:srgbClr val="FBAE40"/>
          </p15:clr>
        </p15:guide>
        <p15:guide id="6" pos="314" userDrawn="1">
          <p15:clr>
            <a:srgbClr val="FBAE40"/>
          </p15:clr>
        </p15:guide>
        <p15:guide id="8" pos="3841" userDrawn="1">
          <p15:clr>
            <a:srgbClr val="FBAE40"/>
          </p15:clr>
        </p15:guide>
        <p15:guide id="9" orient="horz" pos="31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Mango cover with anvil and image">
    <p:bg>
      <p:bgPr>
        <a:solidFill>
          <a:schemeClr val="bg1"/>
        </a:solidFill>
        <a:effectLst/>
      </p:bgPr>
    </p:bg>
    <p:spTree>
      <p:nvGrpSpPr>
        <p:cNvPr id="1" name=""/>
        <p:cNvGrpSpPr/>
        <p:nvPr/>
      </p:nvGrpSpPr>
      <p:grpSpPr>
        <a:xfrm>
          <a:off x="0" y="0"/>
          <a:ext cx="0" cy="0"/>
          <a:chOff x="0" y="0"/>
          <a:chExt cx="0" cy="0"/>
        </a:xfrm>
      </p:grpSpPr>
      <p:sp>
        <p:nvSpPr>
          <p:cNvPr id="149" name="Rectangle 148">
            <a:extLst>
              <a:ext uri="{FF2B5EF4-FFF2-40B4-BE49-F238E27FC236}">
                <a16:creationId xmlns:a16="http://schemas.microsoft.com/office/drawing/2014/main" id="{3F9D113E-DB39-0CF2-578D-9B5D35C92F55}"/>
              </a:ext>
            </a:extLst>
          </p:cNvPr>
          <p:cNvSpPr/>
          <p:nvPr userDrawn="1"/>
        </p:nvSpPr>
        <p:spPr bwMode="gray">
          <a:xfrm>
            <a:off x="7102258" y="0"/>
            <a:ext cx="5092917" cy="6858000"/>
          </a:xfrm>
          <a:prstGeom prst="rect">
            <a:avLst/>
          </a:prstGeom>
          <a:solidFill>
            <a:srgbClr val="FFC932"/>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72 Brand" pitchFamily="34" charset="-128"/>
              <a:cs typeface="72 Brand" pitchFamily="34" charset="-128"/>
            </a:endParaRPr>
          </a:p>
        </p:txBody>
      </p:sp>
      <p:pic>
        <p:nvPicPr>
          <p:cNvPr id="6" name="Graphic 5">
            <a:extLst>
              <a:ext uri="{FF2B5EF4-FFF2-40B4-BE49-F238E27FC236}">
                <a16:creationId xmlns:a16="http://schemas.microsoft.com/office/drawing/2014/main" id="{F9CF98F2-AE93-6F6D-B5F5-C2F74E0787B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467600" y="250521"/>
            <a:ext cx="4538091" cy="6328079"/>
          </a:xfrm>
          <a:prstGeom prst="rect">
            <a:avLst/>
          </a:prstGeom>
        </p:spPr>
      </p:pic>
      <p:sp>
        <p:nvSpPr>
          <p:cNvPr id="2" name="Rectangle 1">
            <a:extLst>
              <a:ext uri="{FF2B5EF4-FFF2-40B4-BE49-F238E27FC236}">
                <a16:creationId xmlns:a16="http://schemas.microsoft.com/office/drawing/2014/main" id="{FDD06AF2-2141-CEFD-4797-A6E50CC267FE}"/>
              </a:ext>
            </a:extLst>
          </p:cNvPr>
          <p:cNvSpPr/>
          <p:nvPr userDrawn="1"/>
        </p:nvSpPr>
        <p:spPr bwMode="gray">
          <a:xfrm>
            <a:off x="1" y="0"/>
            <a:ext cx="7226300" cy="6858000"/>
          </a:xfrm>
          <a:prstGeom prst="rect">
            <a:avLst/>
          </a:prstGeom>
          <a:solidFill>
            <a:schemeClr val="accent1"/>
          </a:solidFill>
          <a:ln w="1342"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72 Brand" pitchFamily="34" charset="-128"/>
              <a:cs typeface="72 Brand" pitchFamily="34" charset="-128"/>
            </a:endParaRPr>
          </a:p>
        </p:txBody>
      </p:sp>
      <p:pic>
        <p:nvPicPr>
          <p:cNvPr id="1196205988" name="LogoWhite-Dynamic" descr="{&quot;templafy&quot;:{&quot;id&quot;:&quot;d406d19c-905f-478d-819b-775d50c3922c&quot;}}"/>
          <p:cNvPicPr>
            <a:picLocks noChangeAspect="1"/>
          </p:cNvPicPr>
          <p:nvPr/>
        </p:nvPicPr>
        <p:blipFill>
          <a:blip r:embed="rId4"/>
          <a:stretch>
            <a:fillRect/>
          </a:stretch>
        </p:blipFill>
        <p:spPr>
          <a:xfrm>
            <a:off x="288006" y="360000"/>
            <a:ext cx="1461176" cy="360000"/>
          </a:xfrm>
          <a:prstGeom prst="rect">
            <a:avLst/>
          </a:prstGeom>
        </p:spPr>
      </p:pic>
      <p:sp>
        <p:nvSpPr>
          <p:cNvPr id="8" name="Classification-Dynamic" descr="{&quot;templafy&quot;:{&quot;id&quot;:&quot;abbe37ca-532d-422c-b720-165635e672f1&quot;}}">
            <a:extLst>
              <a:ext uri="{FF2B5EF4-FFF2-40B4-BE49-F238E27FC236}">
                <a16:creationId xmlns:a16="http://schemas.microsoft.com/office/drawing/2014/main" id="{F1333C1B-AD40-D53A-5A1E-EFB8C6390D4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72 Brand" pitchFamily="34" charset="-128"/>
                <a:cs typeface="72 Brand" pitchFamily="34" charset="-128"/>
              </a:rPr>
              <a:t>INTERNAL – SAP and Customers Only</a:t>
            </a:r>
          </a:p>
        </p:txBody>
      </p:sp>
      <p:pic>
        <p:nvPicPr>
          <p:cNvPr id="5" name="Picture 4">
            <a:extLst>
              <a:ext uri="{FF2B5EF4-FFF2-40B4-BE49-F238E27FC236}">
                <a16:creationId xmlns:a16="http://schemas.microsoft.com/office/drawing/2014/main" id="{F75B4DB5-6F82-52F7-7AD9-80874B011E33}"/>
              </a:ext>
              <a:ext uri="{C183D7F6-B498-43B3-948B-1728B52AA6E4}">
                <adec:decorative xmlns:adec="http://schemas.microsoft.com/office/drawing/2017/decorative" val="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flipH="1">
            <a:off x="4664821" y="1129553"/>
            <a:ext cx="6886462" cy="5728447"/>
          </a:xfrm>
          <a:prstGeom prst="rect">
            <a:avLst/>
          </a:prstGeom>
        </p:spPr>
      </p:pic>
      <p:sp>
        <p:nvSpPr>
          <p:cNvPr id="4" name="Title"/>
          <p:cNvSpPr>
            <a:spLocks noGrp="1"/>
          </p:cNvSpPr>
          <p:nvPr>
            <p:ph type="title" hasCustomPrompt="1"/>
          </p:nvPr>
        </p:nvSpPr>
        <p:spPr>
          <a:xfrm>
            <a:off x="288000" y="2706317"/>
            <a:ext cx="6633305" cy="997196"/>
          </a:xfrm>
        </p:spPr>
        <p:txBody>
          <a:bodyPr anchor="b" anchorCtr="0">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spTree>
    <p:extLst>
      <p:ext uri="{BB962C8B-B14F-4D97-AF65-F5344CB8AC3E}">
        <p14:creationId xmlns:p14="http://schemas.microsoft.com/office/powerpoint/2010/main" val="277845837"/>
      </p:ext>
    </p:extLst>
  </p:cSld>
  <p:clrMapOvr>
    <a:masterClrMapping/>
  </p:clrMapOvr>
  <p:extLst>
    <p:ext uri="{DCECCB84-F9BA-43D5-87BE-67443E8EF086}">
      <p15:sldGuideLst xmlns:p15="http://schemas.microsoft.com/office/powerpoint/2012/main">
        <p15:guide id="1" pos="181" userDrawn="1">
          <p15:clr>
            <a:srgbClr val="FBAE40"/>
          </p15:clr>
        </p15:guide>
        <p15:guide id="2" orient="horz" pos="1701" userDrawn="1">
          <p15:clr>
            <a:srgbClr val="FBAE40"/>
          </p15:clr>
        </p15:guide>
        <p15:guide id="3" orient="horz" pos="2688" userDrawn="1">
          <p15:clr>
            <a:srgbClr val="FBAE40"/>
          </p15:clr>
        </p15:guide>
        <p15:guide id="4" orient="horz" pos="2341" userDrawn="1">
          <p15:clr>
            <a:srgbClr val="FBAE40"/>
          </p15:clr>
        </p15:guide>
        <p15:guide id="5" orient="horz" pos="2999" userDrawn="1">
          <p15:clr>
            <a:srgbClr val="FBAE40"/>
          </p15:clr>
        </p15:guide>
        <p15:guide id="7" orient="horz" pos="4144"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1_Blank">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B2D27CC-FED9-0331-2BB0-202F085A9464}"/>
              </a:ext>
            </a:extLst>
          </p:cNvPr>
          <p:cNvSpPr txBox="1"/>
          <p:nvPr userDrawn="1"/>
        </p:nvSpPr>
        <p:spPr>
          <a:xfrm>
            <a:off x="503239" y="2905127"/>
            <a:ext cx="1837041" cy="246221"/>
          </a:xfrm>
          <a:prstGeom prst="rect">
            <a:avLst/>
          </a:prstGeom>
          <a:noFill/>
        </p:spPr>
        <p:txBody>
          <a:bodyPr wrap="none" lIns="0" tIns="0" rIns="0" bIns="0" rtlCol="0">
            <a:spAutoFit/>
          </a:bodyPr>
          <a:lstStyle/>
          <a:p>
            <a:pPr marL="0" marR="0" lvl="0" indent="0" algn="l" defTabSz="1088449" rtl="0" eaLnBrk="1" fontAlgn="base" latinLnBrk="0" hangingPunct="1">
              <a:lnSpc>
                <a:spcPct val="100000"/>
              </a:lnSpc>
              <a:spcBef>
                <a:spcPct val="50000"/>
              </a:spcBef>
              <a:spcAft>
                <a:spcPct val="0"/>
              </a:spcAft>
              <a:buClr>
                <a:srgbClr val="F0AB00"/>
              </a:buClr>
              <a:buSzPct val="80000"/>
              <a:buFontTx/>
              <a:buNone/>
              <a:tabLst/>
              <a:defRPr/>
            </a:pPr>
            <a:r>
              <a:rPr lang="en-US" sz="1600" b="0" i="0" dirty="0">
                <a:solidFill>
                  <a:schemeClr val="tx1"/>
                </a:solidFill>
                <a:latin typeface="72 Brand" panose="020B0504030603020204" pitchFamily="34" charset="0"/>
                <a:cs typeface="Arial" panose="020B0604020202020204" pitchFamily="34" charset="0"/>
              </a:rPr>
              <a:t>Contact information:</a:t>
            </a:r>
          </a:p>
        </p:txBody>
      </p:sp>
      <p:sp>
        <p:nvSpPr>
          <p:cNvPr id="10" name="Text Placeholder 9">
            <a:extLst>
              <a:ext uri="{FF2B5EF4-FFF2-40B4-BE49-F238E27FC236}">
                <a16:creationId xmlns:a16="http://schemas.microsoft.com/office/drawing/2014/main" id="{5D8BEA4F-DF46-6DC5-510C-BDC07E9D01F5}"/>
              </a:ext>
            </a:extLst>
          </p:cNvPr>
          <p:cNvSpPr>
            <a:spLocks noGrp="1"/>
          </p:cNvSpPr>
          <p:nvPr>
            <p:ph type="body" sz="quarter" idx="10" hasCustomPrompt="1"/>
          </p:nvPr>
        </p:nvSpPr>
        <p:spPr>
          <a:xfrm>
            <a:off x="503369" y="3447695"/>
            <a:ext cx="4227518" cy="499711"/>
          </a:xfrm>
          <a:prstGeom prst="rect">
            <a:avLst/>
          </a:prstGeom>
        </p:spPr>
        <p:txBody>
          <a:bodyPr lIns="0" tIns="0" rIns="0" bIns="0"/>
          <a:lstStyle>
            <a:lvl1pPr marL="0" indent="0">
              <a:lnSpc>
                <a:spcPct val="100000"/>
              </a:lnSpc>
              <a:spcBef>
                <a:spcPts val="0"/>
              </a:spcBef>
              <a:buFontTx/>
              <a:buNone/>
              <a:defRPr sz="1400" b="0" i="0">
                <a:solidFill>
                  <a:schemeClr val="tx1"/>
                </a:solidFill>
                <a:latin typeface="72 Brand" panose="020B0504030603020204" pitchFamily="34" charset="0"/>
                <a:cs typeface="Arial" panose="020B0604020202020204" pitchFamily="34" charset="0"/>
              </a:defRPr>
            </a:lvl1pPr>
          </a:lstStyle>
          <a:p>
            <a:pPr lvl="0"/>
            <a:r>
              <a:rPr lang="en-US" dirty="0"/>
              <a:t>Name</a:t>
            </a:r>
            <a:br>
              <a:rPr lang="en-US" dirty="0"/>
            </a:br>
            <a:r>
              <a:rPr lang="en-US" dirty="0"/>
              <a:t>Email</a:t>
            </a:r>
          </a:p>
        </p:txBody>
      </p:sp>
      <p:pic>
        <p:nvPicPr>
          <p:cNvPr id="2" name="SAP Logo">
            <a:extLst>
              <a:ext uri="{FF2B5EF4-FFF2-40B4-BE49-F238E27FC236}">
                <a16:creationId xmlns:a16="http://schemas.microsoft.com/office/drawing/2014/main" id="{4211FE4D-917A-CDAA-19DF-5E95FC81FBD6}"/>
              </a:ext>
            </a:extLst>
          </p:cNvPr>
          <p:cNvPicPr>
            <a:picLocks noChangeAspect="1"/>
          </p:cNvPicPr>
          <p:nvPr userDrawn="1"/>
        </p:nvPicPr>
        <p:blipFill>
          <a:blip r:embed="rId2"/>
          <a:srcRect/>
          <a:stretch/>
        </p:blipFill>
        <p:spPr>
          <a:xfrm>
            <a:off x="9492910" y="5797296"/>
            <a:ext cx="2242134" cy="541064"/>
          </a:xfrm>
          <a:prstGeom prst="rect">
            <a:avLst/>
          </a:prstGeom>
        </p:spPr>
      </p:pic>
      <p:sp>
        <p:nvSpPr>
          <p:cNvPr id="3" name="Title 2">
            <a:extLst>
              <a:ext uri="{FF2B5EF4-FFF2-40B4-BE49-F238E27FC236}">
                <a16:creationId xmlns:a16="http://schemas.microsoft.com/office/drawing/2014/main" id="{AE09AB48-3B44-9364-8E90-FF56AFC1E9C0}"/>
              </a:ext>
            </a:extLst>
          </p:cNvPr>
          <p:cNvSpPr>
            <a:spLocks noGrp="1"/>
          </p:cNvSpPr>
          <p:nvPr>
            <p:ph type="title" hasCustomPrompt="1"/>
          </p:nvPr>
        </p:nvSpPr>
        <p:spPr>
          <a:xfrm>
            <a:off x="504002" y="1461263"/>
            <a:ext cx="5312526" cy="846386"/>
          </a:xfrm>
        </p:spPr>
        <p:txBody>
          <a:bodyPr/>
          <a:lstStyle>
            <a:lvl1pPr>
              <a:defRPr sz="5500" b="0" i="0">
                <a:latin typeface="72 Brand Medium" panose="020B0504030603020204" pitchFamily="34" charset="0"/>
              </a:defRPr>
            </a:lvl1pPr>
          </a:lstStyle>
          <a:p>
            <a:r>
              <a:rPr lang="en-GB" dirty="0"/>
              <a:t>Thank you.</a:t>
            </a:r>
            <a:endParaRPr lang="en-US" dirty="0"/>
          </a:p>
        </p:txBody>
      </p:sp>
    </p:spTree>
    <p:extLst>
      <p:ext uri="{BB962C8B-B14F-4D97-AF65-F5344CB8AC3E}">
        <p14:creationId xmlns:p14="http://schemas.microsoft.com/office/powerpoint/2010/main" val="38623210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Green cover with image in anvil shape">
    <p:bg>
      <p:bgPr>
        <a:solidFill>
          <a:srgbClr val="97DD40"/>
        </a:solidFill>
        <a:effectLst/>
      </p:bgPr>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CF15634C-E3A9-CDE6-5F8E-35B41DFE2B5D}"/>
              </a:ext>
            </a:extLst>
          </p:cNvPr>
          <p:cNvSpPr/>
          <p:nvPr userDrawn="1"/>
        </p:nvSpPr>
        <p:spPr bwMode="gray">
          <a:xfrm>
            <a:off x="0" y="0"/>
            <a:ext cx="12195175" cy="6858000"/>
          </a:xfrm>
          <a:prstGeom prst="rect">
            <a:avLst/>
          </a:prstGeom>
          <a:solidFill>
            <a:srgbClr val="97DD40"/>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6" name="Title">
            <a:extLst>
              <a:ext uri="{FF2B5EF4-FFF2-40B4-BE49-F238E27FC236}">
                <a16:creationId xmlns:a16="http://schemas.microsoft.com/office/drawing/2014/main" id="{729E6C33-847C-5792-E2BD-5963C662ECED}"/>
              </a:ext>
            </a:extLst>
          </p:cNvPr>
          <p:cNvSpPr>
            <a:spLocks noGrp="1"/>
          </p:cNvSpPr>
          <p:nvPr>
            <p:ph type="title" hasCustomPrompt="1"/>
          </p:nvPr>
        </p:nvSpPr>
        <p:spPr>
          <a:xfrm>
            <a:off x="288001" y="2706317"/>
            <a:ext cx="5529704" cy="997196"/>
          </a:xfrm>
        </p:spPr>
        <p:txBody>
          <a:bodyPr anchor="b" anchorCtr="0">
            <a:noAutofit/>
          </a:bodyPr>
          <a:lstStyle>
            <a:lvl1pPr>
              <a:lnSpc>
                <a:spcPct val="90000"/>
              </a:lnSpc>
              <a:defRPr sz="3600" b="0" i="0">
                <a:solidFill>
                  <a:schemeClr val="tx1"/>
                </a:solidFill>
                <a:latin typeface="72 Brand Medium" panose="020B0504030603020204"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sp>
        <p:nvSpPr>
          <p:cNvPr id="14" name="Picture Placeholder 5">
            <a:extLst>
              <a:ext uri="{FF2B5EF4-FFF2-40B4-BE49-F238E27FC236}">
                <a16:creationId xmlns:a16="http://schemas.microsoft.com/office/drawing/2014/main" id="{D2BFABF1-DD81-F2D4-FD65-DBCD6636029A}"/>
              </a:ext>
            </a:extLst>
          </p:cNvPr>
          <p:cNvSpPr>
            <a:spLocks noGrp="1"/>
          </p:cNvSpPr>
          <p:nvPr>
            <p:ph type="pic" sz="quarter" idx="10" hasCustomPrompt="1"/>
          </p:nvPr>
        </p:nvSpPr>
        <p:spPr>
          <a:xfrm>
            <a:off x="6069496" y="2029240"/>
            <a:ext cx="5711687" cy="2828844"/>
          </a:xfrm>
          <a:custGeom>
            <a:avLst/>
            <a:gdLst>
              <a:gd name="connsiteX0" fmla="*/ 0 w 5453062"/>
              <a:gd name="connsiteY0" fmla="*/ 0 h 2700337"/>
              <a:gd name="connsiteX1" fmla="*/ 5453062 w 5453062"/>
              <a:gd name="connsiteY1" fmla="*/ 0 h 2700337"/>
              <a:gd name="connsiteX2" fmla="*/ 5453062 w 5453062"/>
              <a:gd name="connsiteY2" fmla="*/ 2700337 h 2700337"/>
              <a:gd name="connsiteX3" fmla="*/ 0 w 5453062"/>
              <a:gd name="connsiteY3" fmla="*/ 2700337 h 2700337"/>
              <a:gd name="connsiteX4" fmla="*/ 0 w 5453062"/>
              <a:gd name="connsiteY4" fmla="*/ 0 h 2700337"/>
              <a:gd name="connsiteX0" fmla="*/ 0 w 5453062"/>
              <a:gd name="connsiteY0" fmla="*/ 0 h 2758526"/>
              <a:gd name="connsiteX1" fmla="*/ 5453062 w 5453062"/>
              <a:gd name="connsiteY1" fmla="*/ 0 h 2758526"/>
              <a:gd name="connsiteX2" fmla="*/ 2751426 w 5453062"/>
              <a:gd name="connsiteY2" fmla="*/ 2758526 h 2758526"/>
              <a:gd name="connsiteX3" fmla="*/ 0 w 5453062"/>
              <a:gd name="connsiteY3" fmla="*/ 2700337 h 2758526"/>
              <a:gd name="connsiteX4" fmla="*/ 0 w 5453062"/>
              <a:gd name="connsiteY4" fmla="*/ 0 h 2758526"/>
              <a:gd name="connsiteX0" fmla="*/ 0 w 5453062"/>
              <a:gd name="connsiteY0" fmla="*/ 0 h 2700337"/>
              <a:gd name="connsiteX1" fmla="*/ 5453062 w 5453062"/>
              <a:gd name="connsiteY1" fmla="*/ 0 h 2700337"/>
              <a:gd name="connsiteX2" fmla="*/ 2726487 w 5453062"/>
              <a:gd name="connsiteY2" fmla="*/ 2700336 h 2700337"/>
              <a:gd name="connsiteX3" fmla="*/ 0 w 5453062"/>
              <a:gd name="connsiteY3" fmla="*/ 2700337 h 2700337"/>
              <a:gd name="connsiteX4" fmla="*/ 0 w 5453062"/>
              <a:gd name="connsiteY4" fmla="*/ 0 h 2700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3062" h="2700337">
                <a:moveTo>
                  <a:pt x="0" y="0"/>
                </a:moveTo>
                <a:lnTo>
                  <a:pt x="5453062" y="0"/>
                </a:lnTo>
                <a:lnTo>
                  <a:pt x="2726487" y="2700336"/>
                </a:lnTo>
                <a:lnTo>
                  <a:pt x="0" y="2700337"/>
                </a:lnTo>
                <a:lnTo>
                  <a:pt x="0" y="0"/>
                </a:lnTo>
                <a:close/>
              </a:path>
            </a:pathLst>
          </a:custGeom>
        </p:spPr>
        <p:txBody>
          <a:bodyPr anchor="ctr" anchorCtr="0"/>
          <a:lstStyle>
            <a:lvl1pPr algn="l">
              <a:defRPr>
                <a:solidFill>
                  <a:schemeClr val="tx1"/>
                </a:solidFill>
              </a:defRPr>
            </a:lvl1pPr>
          </a:lstStyle>
          <a:p>
            <a:r>
              <a:rPr lang="en-US"/>
              <a:t>         Click to add image</a:t>
            </a:r>
          </a:p>
        </p:txBody>
      </p:sp>
      <p:sp>
        <p:nvSpPr>
          <p:cNvPr id="4" name="Classification-Dynamic" descr="{&quot;templafy&quot;:{&quot;id&quot;:&quot;89fb09ee-6e44-4099-8d33-9457ddb969eb&quot;}}">
            <a:extLst>
              <a:ext uri="{FF2B5EF4-FFF2-40B4-BE49-F238E27FC236}">
                <a16:creationId xmlns:a16="http://schemas.microsoft.com/office/drawing/2014/main" id="{13EDB9F6-FBDA-8ED8-A84B-244CC53CFF9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pic>
        <p:nvPicPr>
          <p:cNvPr id="281191158" name="LogoBlack-Dynamic" descr="{&quot;templafy&quot;:{&quot;id&quot;:&quot;c768acdb-3d4e-4287-9812-fb08b2212a48&quot;}}"/>
          <p:cNvPicPr>
            <a:picLocks noChangeAspect="1"/>
          </p:cNvPicPr>
          <p:nvPr/>
        </p:nvPicPr>
        <p:blipFill>
          <a:blip r:embed="rId2"/>
          <a:stretch>
            <a:fillRect/>
          </a:stretch>
        </p:blipFill>
        <p:spPr>
          <a:xfrm>
            <a:off x="288006" y="360000"/>
            <a:ext cx="1461176" cy="360000"/>
          </a:xfrm>
          <a:prstGeom prst="rect">
            <a:avLst/>
          </a:prstGeom>
        </p:spPr>
      </p:pic>
    </p:spTree>
    <p:extLst>
      <p:ext uri="{BB962C8B-B14F-4D97-AF65-F5344CB8AC3E}">
        <p14:creationId xmlns:p14="http://schemas.microsoft.com/office/powerpoint/2010/main" val="1084997862"/>
      </p:ext>
    </p:extLst>
  </p:cSld>
  <p:clrMapOvr>
    <a:masterClrMapping/>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41">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bg>
      <p:bgRef idx="1001">
        <a:schemeClr val="bg1"/>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F6B4F408-95BC-730E-4114-45641ED46491}"/>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3" name="Title"/>
          <p:cNvSpPr>
            <a:spLocks noGrp="1"/>
          </p:cNvSpPr>
          <p:nvPr>
            <p:ph type="title" hasCustomPrompt="1"/>
          </p:nvPr>
        </p:nvSpPr>
        <p:spPr>
          <a:xfrm>
            <a:off x="288000" y="4024430"/>
            <a:ext cx="10899174" cy="997196"/>
          </a:xfrm>
        </p:spPr>
        <p:txBody>
          <a:bodyPr vert="horz" wrap="square" lIns="0" tIns="0" rIns="0" bIns="0" rtlCol="0">
            <a:noAutofit/>
          </a:bodyPr>
          <a:lstStyle>
            <a:lvl1pPr>
              <a:lnSpc>
                <a:spcPct val="90000"/>
              </a:lnSpc>
              <a:defRPr lang="de-DE" sz="3600" b="0" i="0" dirty="0">
                <a:latin typeface="72 Brand Medium" panose="020B0504030603020204" pitchFamily="34" charset="0"/>
                <a:ea typeface="+mn-ea"/>
                <a:cs typeface="+mn-cs"/>
              </a:defRPr>
            </a:lvl1pPr>
          </a:lstStyle>
          <a:p>
            <a:pPr lvl="0"/>
            <a:r>
              <a:rPr lang="en-US" dirty="0"/>
              <a:t>Title Goes Here</a:t>
            </a:r>
            <a:br>
              <a:rPr lang="en-US" dirty="0"/>
            </a:br>
            <a:r>
              <a:rPr lang="en-US" dirty="0"/>
              <a:t>and Here and Here</a:t>
            </a:r>
          </a:p>
        </p:txBody>
      </p:sp>
      <p:sp>
        <p:nvSpPr>
          <p:cNvPr id="7" name="Picture Placeholder 6">
            <a:extLst>
              <a:ext uri="{FF2B5EF4-FFF2-40B4-BE49-F238E27FC236}">
                <a16:creationId xmlns:a16="http://schemas.microsoft.com/office/drawing/2014/main" id="{4FA78832-C268-4EC5-BB82-7F9D7F5B51B2}"/>
              </a:ext>
            </a:extLst>
          </p:cNvPr>
          <p:cNvSpPr>
            <a:spLocks noGrp="1"/>
          </p:cNvSpPr>
          <p:nvPr>
            <p:ph type="pic" sz="quarter" idx="16" hasCustomPrompt="1"/>
          </p:nvPr>
        </p:nvSpPr>
        <p:spPr>
          <a:xfrm>
            <a:off x="0" y="-1"/>
            <a:ext cx="12195175" cy="3430800"/>
          </a:xfrm>
        </p:spPr>
        <p:txBody>
          <a:bodyPr anchor="ctr" anchorCtr="0"/>
          <a:lstStyle>
            <a:lvl1pPr marL="0" marR="0" indent="0" algn="ctr" defTabSz="1088558" rtl="0" eaLnBrk="1" fontAlgn="auto" latinLnBrk="0" hangingPunct="1">
              <a:lnSpc>
                <a:spcPct val="100000"/>
              </a:lnSpc>
              <a:spcBef>
                <a:spcPts val="1800"/>
              </a:spcBef>
              <a:spcAft>
                <a:spcPts val="0"/>
              </a:spcAft>
              <a:buClr>
                <a:schemeClr val="accent1"/>
              </a:buClr>
              <a:buSzPct val="80000"/>
              <a:buFontTx/>
              <a:buNone/>
              <a:tabLst/>
              <a:defRPr/>
            </a:lvl1pPr>
          </a:lstStyle>
          <a:p>
            <a:pPr marL="0" marR="0" lvl="0" indent="0" algn="ctr" defTabSz="1088558" rtl="0" eaLnBrk="1" fontAlgn="auto" latinLnBrk="0" hangingPunct="1">
              <a:lnSpc>
                <a:spcPct val="100000"/>
              </a:lnSpc>
              <a:spcBef>
                <a:spcPts val="1800"/>
              </a:spcBef>
              <a:spcAft>
                <a:spcPts val="0"/>
              </a:spcAft>
              <a:buClr>
                <a:schemeClr val="accent1"/>
              </a:buClr>
              <a:buSzPct val="80000"/>
              <a:buFontTx/>
              <a:buNone/>
              <a:tabLst/>
              <a:defRPr/>
            </a:pPr>
            <a:r>
              <a:rPr lang="en-US"/>
              <a:t>Click to insert picture</a:t>
            </a:r>
          </a:p>
        </p:txBody>
      </p:sp>
      <p:pic>
        <p:nvPicPr>
          <p:cNvPr id="901722805" name="LogoBlue-Dynamic" descr="{&quot;templafy&quot;:{&quot;id&quot;:&quot;c37fa528-9a58-4051-a443-cc6969a4a21e&quot;}}"/>
          <p:cNvPicPr>
            <a:picLocks noChangeAspect="1"/>
          </p:cNvPicPr>
          <p:nvPr/>
        </p:nvPicPr>
        <p:blipFill>
          <a:blip r:embed="rId2"/>
          <a:stretch>
            <a:fillRect/>
          </a:stretch>
        </p:blipFill>
        <p:spPr>
          <a:xfrm>
            <a:off x="288006" y="6218600"/>
            <a:ext cx="1464202" cy="360000"/>
          </a:xfrm>
          <a:prstGeom prst="rect">
            <a:avLst/>
          </a:prstGeom>
        </p:spPr>
      </p:pic>
      <p:sp>
        <p:nvSpPr>
          <p:cNvPr id="9" name="Classification-Dynamic" descr="{&quot;templafy&quot;:{&quot;id&quot;:&quot;2b72502a-eccd-4b69-bdf4-c042685706f8&quot;}}">
            <a:extLst>
              <a:ext uri="{FF2B5EF4-FFF2-40B4-BE49-F238E27FC236}">
                <a16:creationId xmlns:a16="http://schemas.microsoft.com/office/drawing/2014/main" id="{CE0C2033-6FDF-7DD6-E25C-C03296FDAD00}"/>
              </a:ext>
            </a:extLst>
          </p:cNvPr>
          <p:cNvSpPr txBox="1"/>
          <p:nvPr userDrawn="1"/>
        </p:nvSpPr>
        <p:spPr>
          <a:xfrm>
            <a:off x="282575" y="5724000"/>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21838505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43"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hite cover with green anvil">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615A14AB-7A75-B899-CDA1-E311E201A837}"/>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3" name="Anvil" descr="preencoded.png">
            <a:extLst>
              <a:ext uri="{FF2B5EF4-FFF2-40B4-BE49-F238E27FC236}">
                <a16:creationId xmlns:a16="http://schemas.microsoft.com/office/drawing/2014/main" id="{CAD3135A-95A0-606F-5A25-35CF890B232D}"/>
              </a:ext>
            </a:extLst>
          </p:cNvPr>
          <p:cNvSpPr/>
          <p:nvPr/>
        </p:nvSpPr>
        <p:spPr>
          <a:xfrm>
            <a:off x="5072441" y="1275473"/>
            <a:ext cx="6069341" cy="2991727"/>
          </a:xfrm>
          <a:custGeom>
            <a:avLst/>
            <a:gdLst>
              <a:gd name="connsiteX0" fmla="*/ 0 w 6069341"/>
              <a:gd name="connsiteY0" fmla="*/ 0 h 2991727"/>
              <a:gd name="connsiteX1" fmla="*/ 0 w 6069341"/>
              <a:gd name="connsiteY1" fmla="*/ 2991727 h 2991727"/>
              <a:gd name="connsiteX2" fmla="*/ 3084421 w 6069341"/>
              <a:gd name="connsiteY2" fmla="*/ 2991727 h 2991727"/>
              <a:gd name="connsiteX3" fmla="*/ 6069341 w 6069341"/>
              <a:gd name="connsiteY3" fmla="*/ 0 h 2991727"/>
              <a:gd name="connsiteX4" fmla="*/ 0 w 6069341"/>
              <a:gd name="connsiteY4" fmla="*/ 0 h 2991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9341" h="2991727">
                <a:moveTo>
                  <a:pt x="0" y="0"/>
                </a:moveTo>
                <a:lnTo>
                  <a:pt x="0" y="2991727"/>
                </a:lnTo>
                <a:lnTo>
                  <a:pt x="3084421" y="2991727"/>
                </a:lnTo>
                <a:lnTo>
                  <a:pt x="6069341" y="0"/>
                </a:lnTo>
                <a:lnTo>
                  <a:pt x="0" y="0"/>
                </a:lnTo>
                <a:close/>
              </a:path>
            </a:pathLst>
          </a:custGeom>
          <a:solidFill>
            <a:srgbClr val="97DD40"/>
          </a:solidFill>
          <a:ln w="7155" cap="flat">
            <a:noFill/>
            <a:prstDash val="solid"/>
            <a:miter/>
          </a:ln>
        </p:spPr>
        <p:txBody>
          <a:bodyPr rtlCol="0" anchor="ctr"/>
          <a:lstStyle/>
          <a:p>
            <a:endParaRPr lang="en-US" b="0" i="0" dirty="0">
              <a:latin typeface="72 Brand" panose="020B0504030603020204" pitchFamily="34" charset="0"/>
            </a:endParaRPr>
          </a:p>
        </p:txBody>
      </p:sp>
      <p:sp>
        <p:nvSpPr>
          <p:cNvPr id="4" name="Title">
            <a:extLst>
              <a:ext uri="{FF2B5EF4-FFF2-40B4-BE49-F238E27FC236}">
                <a16:creationId xmlns:a16="http://schemas.microsoft.com/office/drawing/2014/main" id="{D8805AE3-41BC-E9DB-1A66-ADF41EDBC899}"/>
              </a:ext>
            </a:extLst>
          </p:cNvPr>
          <p:cNvSpPr>
            <a:spLocks noGrp="1"/>
          </p:cNvSpPr>
          <p:nvPr>
            <p:ph type="title" hasCustomPrompt="1"/>
          </p:nvPr>
        </p:nvSpPr>
        <p:spPr>
          <a:xfrm>
            <a:off x="288000" y="2706317"/>
            <a:ext cx="6026739"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88204634" name="LogoBlue-Dynamic" descr="{&quot;templafy&quot;:{&quot;id&quot;:&quot;fec02443-f804-49e6-94bc-76c027a31207&quot;}}"/>
          <p:cNvPicPr>
            <a:picLocks noChangeAspect="1"/>
          </p:cNvPicPr>
          <p:nvPr/>
        </p:nvPicPr>
        <p:blipFill>
          <a:blip r:embed="rId2"/>
          <a:stretch>
            <a:fillRect/>
          </a:stretch>
        </p:blipFill>
        <p:spPr>
          <a:xfrm>
            <a:off x="288006" y="360000"/>
            <a:ext cx="1464202" cy="360000"/>
          </a:xfrm>
          <a:prstGeom prst="rect">
            <a:avLst/>
          </a:prstGeom>
        </p:spPr>
      </p:pic>
      <p:sp>
        <p:nvSpPr>
          <p:cNvPr id="11" name="Classification-Dynamic" descr="{&quot;templafy&quot;:{&quot;id&quot;:&quot;e29e6be0-b321-4d93-8c57-874339a11056&quot;}}">
            <a:extLst>
              <a:ext uri="{FF2B5EF4-FFF2-40B4-BE49-F238E27FC236}">
                <a16:creationId xmlns:a16="http://schemas.microsoft.com/office/drawing/2014/main" id="{62D91ACB-BD14-46CB-4B61-F4B072D877C0}"/>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155476147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ight blue cover with anvil">
    <p:bg>
      <p:bgRef idx="1001">
        <a:schemeClr val="bg1"/>
      </p:bgRef>
    </p:bg>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581FAEF7-1ACD-83AC-7B42-761E6A30387F}"/>
              </a:ext>
            </a:extLst>
          </p:cNvPr>
          <p:cNvSpPr/>
          <p:nvPr userDrawn="1"/>
        </p:nvSpPr>
        <p:spPr bwMode="gray">
          <a:xfrm>
            <a:off x="0" y="0"/>
            <a:ext cx="12195175" cy="6858000"/>
          </a:xfrm>
          <a:prstGeom prst="rect">
            <a:avLst/>
          </a:prstGeom>
          <a:solidFill>
            <a:srgbClr val="A6E0FF">
              <a:alpha val="42715"/>
            </a:srgbClr>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2" name="Anvil" descr="preencoded.png">
            <a:extLst>
              <a:ext uri="{FF2B5EF4-FFF2-40B4-BE49-F238E27FC236}">
                <a16:creationId xmlns:a16="http://schemas.microsoft.com/office/drawing/2014/main" id="{94093846-CC07-3993-CA62-86004F1C03F9}"/>
              </a:ext>
            </a:extLst>
          </p:cNvPr>
          <p:cNvSpPr/>
          <p:nvPr/>
        </p:nvSpPr>
        <p:spPr>
          <a:xfrm>
            <a:off x="2289865" y="1275473"/>
            <a:ext cx="8851917" cy="4363327"/>
          </a:xfrm>
          <a:custGeom>
            <a:avLst/>
            <a:gdLst>
              <a:gd name="connsiteX0" fmla="*/ 0 w 8851917"/>
              <a:gd name="connsiteY0" fmla="*/ 0 h 4363327"/>
              <a:gd name="connsiteX1" fmla="*/ 0 w 8851917"/>
              <a:gd name="connsiteY1" fmla="*/ 4363327 h 4363327"/>
              <a:gd name="connsiteX2" fmla="*/ 4498517 w 8851917"/>
              <a:gd name="connsiteY2" fmla="*/ 4363327 h 4363327"/>
              <a:gd name="connsiteX3" fmla="*/ 8851917 w 8851917"/>
              <a:gd name="connsiteY3" fmla="*/ 0 h 4363327"/>
              <a:gd name="connsiteX4" fmla="*/ 0 w 8851917"/>
              <a:gd name="connsiteY4" fmla="*/ 0 h 4363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1917" h="4363327">
                <a:moveTo>
                  <a:pt x="0" y="0"/>
                </a:moveTo>
                <a:lnTo>
                  <a:pt x="0" y="4363327"/>
                </a:lnTo>
                <a:lnTo>
                  <a:pt x="4498517" y="4363327"/>
                </a:lnTo>
                <a:lnTo>
                  <a:pt x="8851917" y="0"/>
                </a:lnTo>
                <a:lnTo>
                  <a:pt x="0" y="0"/>
                </a:lnTo>
                <a:close/>
              </a:path>
            </a:pathLst>
          </a:custGeom>
          <a:solidFill>
            <a:srgbClr val="A6E0FF"/>
          </a:solidFill>
          <a:ln w="15238" cap="flat">
            <a:noFill/>
            <a:prstDash val="solid"/>
            <a:miter/>
          </a:ln>
        </p:spPr>
        <p:txBody>
          <a:bodyPr rtlCol="0" anchor="ctr"/>
          <a:lstStyle/>
          <a:p>
            <a:endParaRPr lang="en-US" b="0" i="0" dirty="0">
              <a:latin typeface="72 Brand" panose="020B0504030603020204" pitchFamily="34" charset="0"/>
            </a:endParaRPr>
          </a:p>
        </p:txBody>
      </p:sp>
      <p:sp>
        <p:nvSpPr>
          <p:cNvPr id="8" name="Title">
            <a:extLst>
              <a:ext uri="{FF2B5EF4-FFF2-40B4-BE49-F238E27FC236}">
                <a16:creationId xmlns:a16="http://schemas.microsoft.com/office/drawing/2014/main" id="{1098B98B-8FDE-5B19-2FC7-97058A6B53FD}"/>
              </a:ext>
            </a:extLst>
          </p:cNvPr>
          <p:cNvSpPr>
            <a:spLocks noGrp="1"/>
          </p:cNvSpPr>
          <p:nvPr>
            <p:ph type="title" hasCustomPrompt="1"/>
          </p:nvPr>
        </p:nvSpPr>
        <p:spPr>
          <a:xfrm>
            <a:off x="288000" y="2706317"/>
            <a:ext cx="5929920"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1636212594" name="LogoBlack-Dynamic" descr="{&quot;templafy&quot;:{&quot;id&quot;:&quot;572b358d-9916-4677-96d6-853553b15f28&quot;}}"/>
          <p:cNvPicPr>
            <a:picLocks noChangeAspect="1"/>
          </p:cNvPicPr>
          <p:nvPr/>
        </p:nvPicPr>
        <p:blipFill>
          <a:blip r:embed="rId2"/>
          <a:stretch>
            <a:fillRect/>
          </a:stretch>
        </p:blipFill>
        <p:spPr>
          <a:xfrm>
            <a:off x="288006" y="360000"/>
            <a:ext cx="1461176" cy="360000"/>
          </a:xfrm>
          <a:prstGeom prst="rect">
            <a:avLst/>
          </a:prstGeom>
        </p:spPr>
      </p:pic>
      <p:sp>
        <p:nvSpPr>
          <p:cNvPr id="3" name="Classification-Dynamic" descr="{&quot;templafy&quot;:{&quot;id&quot;:&quot;51c60b8c-7555-4f8b-be62-fe1e76a3aefa&quot;}}">
            <a:extLst>
              <a:ext uri="{FF2B5EF4-FFF2-40B4-BE49-F238E27FC236}">
                <a16:creationId xmlns:a16="http://schemas.microsoft.com/office/drawing/2014/main" id="{D417CEF6-1FCD-75B6-FA13-C583ECCE7BE5}"/>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131597554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ue cover with anvil">
    <p:bg>
      <p:bgRef idx="1001">
        <a:schemeClr val="bg1"/>
      </p:bgRef>
    </p:bg>
    <p:spTree>
      <p:nvGrpSpPr>
        <p:cNvPr id="1" name=""/>
        <p:cNvGrpSpPr/>
        <p:nvPr/>
      </p:nvGrpSpPr>
      <p:grpSpPr>
        <a:xfrm>
          <a:off x="0" y="0"/>
          <a:ext cx="0" cy="0"/>
          <a:chOff x="0" y="0"/>
          <a:chExt cx="0" cy="0"/>
        </a:xfrm>
      </p:grpSpPr>
      <p:sp>
        <p:nvSpPr>
          <p:cNvPr id="7" name="background" descr="preencoded.png">
            <a:extLst>
              <a:ext uri="{FF2B5EF4-FFF2-40B4-BE49-F238E27FC236}">
                <a16:creationId xmlns:a16="http://schemas.microsoft.com/office/drawing/2014/main" id="{5F3BB899-74C3-EBF7-C191-EC2863B8F536}"/>
              </a:ext>
            </a:extLst>
          </p:cNvPr>
          <p:cNvSpPr/>
          <p:nvPr/>
        </p:nvSpPr>
        <p:spPr>
          <a:xfrm>
            <a:off x="0" y="0"/>
            <a:ext cx="12195175" cy="6858000"/>
          </a:xfrm>
          <a:custGeom>
            <a:avLst/>
            <a:gdLst>
              <a:gd name="connsiteX0" fmla="*/ 0 w 12195175"/>
              <a:gd name="connsiteY0" fmla="*/ 0 h 6858000"/>
              <a:gd name="connsiteX1" fmla="*/ 12195175 w 12195175"/>
              <a:gd name="connsiteY1" fmla="*/ 0 h 6858000"/>
              <a:gd name="connsiteX2" fmla="*/ 12195175 w 12195175"/>
              <a:gd name="connsiteY2" fmla="*/ 6858000 h 6858000"/>
              <a:gd name="connsiteX3" fmla="*/ 0 w 12195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5175" h="6858000">
                <a:moveTo>
                  <a:pt x="0" y="0"/>
                </a:moveTo>
                <a:lnTo>
                  <a:pt x="12195175" y="0"/>
                </a:lnTo>
                <a:lnTo>
                  <a:pt x="12195175" y="6858000"/>
                </a:lnTo>
                <a:lnTo>
                  <a:pt x="0" y="6858000"/>
                </a:lnTo>
                <a:close/>
              </a:path>
            </a:pathLst>
          </a:custGeom>
          <a:solidFill>
            <a:srgbClr val="1B90FF"/>
          </a:solidFill>
          <a:ln w="11289" cap="flat">
            <a:noFill/>
            <a:prstDash val="solid"/>
            <a:miter/>
          </a:ln>
        </p:spPr>
        <p:txBody>
          <a:bodyPr rtlCol="0" anchor="ctr"/>
          <a:lstStyle/>
          <a:p>
            <a:endParaRPr lang="en-US" b="0" i="0" dirty="0">
              <a:latin typeface="72 Brand" panose="020B0504030603020204" pitchFamily="34" charset="0"/>
            </a:endParaRPr>
          </a:p>
        </p:txBody>
      </p:sp>
      <p:sp>
        <p:nvSpPr>
          <p:cNvPr id="8" name="Anvil" descr="preencoded.png">
            <a:extLst>
              <a:ext uri="{FF2B5EF4-FFF2-40B4-BE49-F238E27FC236}">
                <a16:creationId xmlns:a16="http://schemas.microsoft.com/office/drawing/2014/main" id="{39A9B643-3B5A-F0D7-C3BF-3A81DE80FEB6}"/>
              </a:ext>
            </a:extLst>
          </p:cNvPr>
          <p:cNvSpPr/>
          <p:nvPr/>
        </p:nvSpPr>
        <p:spPr>
          <a:xfrm>
            <a:off x="287339" y="935666"/>
            <a:ext cx="6762048" cy="3333180"/>
          </a:xfrm>
          <a:custGeom>
            <a:avLst/>
            <a:gdLst>
              <a:gd name="connsiteX0" fmla="*/ 0 w 6762048"/>
              <a:gd name="connsiteY0" fmla="*/ 0 h 3333180"/>
              <a:gd name="connsiteX1" fmla="*/ 0 w 6762048"/>
              <a:gd name="connsiteY1" fmla="*/ 3333180 h 3333180"/>
              <a:gd name="connsiteX2" fmla="*/ 3436452 w 6762048"/>
              <a:gd name="connsiteY2" fmla="*/ 3333180 h 3333180"/>
              <a:gd name="connsiteX3" fmla="*/ 6762048 w 6762048"/>
              <a:gd name="connsiteY3" fmla="*/ 0 h 3333180"/>
              <a:gd name="connsiteX4" fmla="*/ 0 w 6762048"/>
              <a:gd name="connsiteY4" fmla="*/ 0 h 3333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2048" h="3333180">
                <a:moveTo>
                  <a:pt x="0" y="0"/>
                </a:moveTo>
                <a:lnTo>
                  <a:pt x="0" y="3333180"/>
                </a:lnTo>
                <a:lnTo>
                  <a:pt x="3436452" y="3333180"/>
                </a:lnTo>
                <a:lnTo>
                  <a:pt x="6762048" y="0"/>
                </a:lnTo>
                <a:lnTo>
                  <a:pt x="0" y="0"/>
                </a:lnTo>
                <a:close/>
              </a:path>
            </a:pathLst>
          </a:custGeom>
          <a:solidFill>
            <a:srgbClr val="002A86"/>
          </a:solidFill>
          <a:ln w="9264" cap="flat">
            <a:noFill/>
            <a:prstDash val="solid"/>
            <a:miter/>
          </a:ln>
        </p:spPr>
        <p:txBody>
          <a:bodyPr rtlCol="0" anchor="ctr"/>
          <a:lstStyle/>
          <a:p>
            <a:endParaRPr lang="en-US" b="0" i="0" dirty="0">
              <a:latin typeface="72 Brand" panose="020B0504030603020204" pitchFamily="34" charset="0"/>
            </a:endParaRPr>
          </a:p>
        </p:txBody>
      </p:sp>
      <p:sp>
        <p:nvSpPr>
          <p:cNvPr id="4" name="Title">
            <a:extLst>
              <a:ext uri="{FF2B5EF4-FFF2-40B4-BE49-F238E27FC236}">
                <a16:creationId xmlns:a16="http://schemas.microsoft.com/office/drawing/2014/main" id="{709C0759-3773-C728-D6A6-855D822107FE}"/>
              </a:ext>
            </a:extLst>
          </p:cNvPr>
          <p:cNvSpPr>
            <a:spLocks noGrp="1"/>
          </p:cNvSpPr>
          <p:nvPr>
            <p:ph type="title" hasCustomPrompt="1"/>
          </p:nvPr>
        </p:nvSpPr>
        <p:spPr>
          <a:xfrm>
            <a:off x="288000" y="2706317"/>
            <a:ext cx="6876593" cy="997196"/>
          </a:xfrm>
        </p:spPr>
        <p:txBody>
          <a:bodyPr>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396820127" name="LogoWhite-Dynamic" descr="{&quot;templafy&quot;:{&quot;id&quot;:&quot;42f0ef33-0538-46bb-a17a-62ddc0808dc1&quot;}}"/>
          <p:cNvPicPr>
            <a:picLocks noChangeAspect="1"/>
          </p:cNvPicPr>
          <p:nvPr/>
        </p:nvPicPr>
        <p:blipFill>
          <a:blip r:embed="rId2"/>
          <a:stretch>
            <a:fillRect/>
          </a:stretch>
        </p:blipFill>
        <p:spPr>
          <a:xfrm>
            <a:off x="288006" y="360000"/>
            <a:ext cx="1461176" cy="360000"/>
          </a:xfrm>
          <a:prstGeom prst="rect">
            <a:avLst/>
          </a:prstGeom>
        </p:spPr>
      </p:pic>
      <p:sp>
        <p:nvSpPr>
          <p:cNvPr id="3" name="Classification-Dynamic" descr="{&quot;templafy&quot;:{&quot;id&quot;:&quot;7078f3ef-04a4-4738-8c4b-7cf4f2ec7c18&quot;}}">
            <a:extLst>
              <a:ext uri="{FF2B5EF4-FFF2-40B4-BE49-F238E27FC236}">
                <a16:creationId xmlns:a16="http://schemas.microsoft.com/office/drawing/2014/main" id="{D67AB148-356D-F356-4E6C-9664D9EB9DF3}"/>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4293282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eal cover with anvil ">
    <p:bg>
      <p:bgRef idx="1001">
        <a:schemeClr val="bg1"/>
      </p:bgRef>
    </p:bg>
    <p:spTree>
      <p:nvGrpSpPr>
        <p:cNvPr id="1" name=""/>
        <p:cNvGrpSpPr/>
        <p:nvPr/>
      </p:nvGrpSpPr>
      <p:grpSpPr>
        <a:xfrm>
          <a:off x="0" y="0"/>
          <a:ext cx="0" cy="0"/>
          <a:chOff x="0" y="0"/>
          <a:chExt cx="0" cy="0"/>
        </a:xfrm>
      </p:grpSpPr>
      <p:sp>
        <p:nvSpPr>
          <p:cNvPr id="5" name="Background" descr="preencoded.png">
            <a:extLst>
              <a:ext uri="{FF2B5EF4-FFF2-40B4-BE49-F238E27FC236}">
                <a16:creationId xmlns:a16="http://schemas.microsoft.com/office/drawing/2014/main" id="{5F3BB899-74C3-EBF7-C191-EC2863B8F536}"/>
              </a:ext>
            </a:extLst>
          </p:cNvPr>
          <p:cNvSpPr/>
          <p:nvPr/>
        </p:nvSpPr>
        <p:spPr>
          <a:xfrm>
            <a:off x="0" y="0"/>
            <a:ext cx="12195175" cy="6858000"/>
          </a:xfrm>
          <a:custGeom>
            <a:avLst/>
            <a:gdLst>
              <a:gd name="connsiteX0" fmla="*/ 0 w 12195175"/>
              <a:gd name="connsiteY0" fmla="*/ 0 h 6858000"/>
              <a:gd name="connsiteX1" fmla="*/ 12195175 w 12195175"/>
              <a:gd name="connsiteY1" fmla="*/ 0 h 6858000"/>
              <a:gd name="connsiteX2" fmla="*/ 12195175 w 12195175"/>
              <a:gd name="connsiteY2" fmla="*/ 6858000 h 6858000"/>
              <a:gd name="connsiteX3" fmla="*/ 0 w 12195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5175" h="6858000">
                <a:moveTo>
                  <a:pt x="0" y="0"/>
                </a:moveTo>
                <a:lnTo>
                  <a:pt x="12195175" y="0"/>
                </a:lnTo>
                <a:lnTo>
                  <a:pt x="12195175" y="6858000"/>
                </a:lnTo>
                <a:lnTo>
                  <a:pt x="0" y="6858000"/>
                </a:lnTo>
                <a:close/>
              </a:path>
            </a:pathLst>
          </a:custGeom>
          <a:solidFill>
            <a:srgbClr val="00CEAC"/>
          </a:solidFill>
          <a:ln w="11289" cap="flat">
            <a:noFill/>
            <a:prstDash val="solid"/>
            <a:miter/>
          </a:ln>
        </p:spPr>
        <p:txBody>
          <a:bodyPr rtlCol="0" anchor="ctr"/>
          <a:lstStyle/>
          <a:p>
            <a:endParaRPr lang="en-US" b="0" i="0" dirty="0">
              <a:latin typeface="72 Brand" panose="020B0504030603020204" pitchFamily="34" charset="0"/>
            </a:endParaRPr>
          </a:p>
        </p:txBody>
      </p:sp>
      <p:sp>
        <p:nvSpPr>
          <p:cNvPr id="6" name="Anvil" descr="preencoded.png">
            <a:extLst>
              <a:ext uri="{FF2B5EF4-FFF2-40B4-BE49-F238E27FC236}">
                <a16:creationId xmlns:a16="http://schemas.microsoft.com/office/drawing/2014/main" id="{F36DF1A0-33EF-D4BF-029F-2435A3EF8C01}"/>
              </a:ext>
            </a:extLst>
          </p:cNvPr>
          <p:cNvSpPr/>
          <p:nvPr/>
        </p:nvSpPr>
        <p:spPr>
          <a:xfrm>
            <a:off x="870433" y="989322"/>
            <a:ext cx="9187967" cy="4528975"/>
          </a:xfrm>
          <a:custGeom>
            <a:avLst/>
            <a:gdLst>
              <a:gd name="connsiteX0" fmla="*/ 0 w 9187967"/>
              <a:gd name="connsiteY0" fmla="*/ 0 h 4528975"/>
              <a:gd name="connsiteX1" fmla="*/ 0 w 9187967"/>
              <a:gd name="connsiteY1" fmla="*/ 4528975 h 4528975"/>
              <a:gd name="connsiteX2" fmla="*/ 4669297 w 9187967"/>
              <a:gd name="connsiteY2" fmla="*/ 4528975 h 4528975"/>
              <a:gd name="connsiteX3" fmla="*/ 9187967 w 9187967"/>
              <a:gd name="connsiteY3" fmla="*/ 0 h 4528975"/>
              <a:gd name="connsiteX4" fmla="*/ 0 w 9187967"/>
              <a:gd name="connsiteY4" fmla="*/ 0 h 452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7967" h="4528975">
                <a:moveTo>
                  <a:pt x="0" y="0"/>
                </a:moveTo>
                <a:lnTo>
                  <a:pt x="0" y="4528975"/>
                </a:lnTo>
                <a:lnTo>
                  <a:pt x="4669297" y="4528975"/>
                </a:lnTo>
                <a:lnTo>
                  <a:pt x="9187967" y="0"/>
                </a:lnTo>
                <a:lnTo>
                  <a:pt x="0" y="0"/>
                </a:lnTo>
                <a:close/>
              </a:path>
            </a:pathLst>
          </a:custGeom>
          <a:solidFill>
            <a:srgbClr val="63EDD4"/>
          </a:solidFill>
          <a:ln w="12596" cap="flat">
            <a:noFill/>
            <a:prstDash val="solid"/>
            <a:miter/>
          </a:ln>
        </p:spPr>
        <p:txBody>
          <a:bodyPr rtlCol="0" anchor="ctr"/>
          <a:lstStyle/>
          <a:p>
            <a:endParaRPr lang="en-US" b="0" i="0" dirty="0">
              <a:latin typeface="72 Brand" panose="020B0504030603020204" pitchFamily="34" charset="0"/>
            </a:endParaRPr>
          </a:p>
        </p:txBody>
      </p:sp>
      <p:sp>
        <p:nvSpPr>
          <p:cNvPr id="9" name="Title">
            <a:extLst>
              <a:ext uri="{FF2B5EF4-FFF2-40B4-BE49-F238E27FC236}">
                <a16:creationId xmlns:a16="http://schemas.microsoft.com/office/drawing/2014/main" id="{5515F5CA-E76C-CC3B-68A7-37E88873AB4B}"/>
              </a:ext>
            </a:extLst>
          </p:cNvPr>
          <p:cNvSpPr>
            <a:spLocks noGrp="1"/>
          </p:cNvSpPr>
          <p:nvPr>
            <p:ph type="title" hasCustomPrompt="1"/>
          </p:nvPr>
        </p:nvSpPr>
        <p:spPr>
          <a:xfrm>
            <a:off x="288000" y="2706317"/>
            <a:ext cx="5929920"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97478618" name="LogoBlack-Dynamic" descr="{&quot;templafy&quot;:{&quot;id&quot;:&quot;0fb0b517-5d3c-4cdc-9a95-4903c0159d10&quot;}}"/>
          <p:cNvPicPr>
            <a:picLocks noChangeAspect="1"/>
          </p:cNvPicPr>
          <p:nvPr/>
        </p:nvPicPr>
        <p:blipFill>
          <a:blip r:embed="rId2"/>
          <a:stretch>
            <a:fillRect/>
          </a:stretch>
        </p:blipFill>
        <p:spPr>
          <a:xfrm>
            <a:off x="288006" y="360000"/>
            <a:ext cx="1461176" cy="360000"/>
          </a:xfrm>
          <a:prstGeom prst="rect">
            <a:avLst/>
          </a:prstGeom>
        </p:spPr>
      </p:pic>
      <p:sp>
        <p:nvSpPr>
          <p:cNvPr id="3" name="Classification-Dynamic" descr="{&quot;templafy&quot;:{&quot;id&quot;:&quot;c8a42331-0dc8-441f-a2a1-9f591694ecc1&quot;}}">
            <a:extLst>
              <a:ext uri="{FF2B5EF4-FFF2-40B4-BE49-F238E27FC236}">
                <a16:creationId xmlns:a16="http://schemas.microsoft.com/office/drawing/2014/main" id="{BBFBBDC3-D031-6041-465D-9F7147F423CF}"/>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291022001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117" Type="http://schemas.openxmlformats.org/officeDocument/2006/relationships/tags" Target="../tags/tag87.xml"/><Relationship Id="rId21" Type="http://schemas.openxmlformats.org/officeDocument/2006/relationships/slideLayout" Target="../slideLayouts/slideLayout21.xml"/><Relationship Id="rId42" Type="http://schemas.openxmlformats.org/officeDocument/2006/relationships/tags" Target="../tags/tag12.xml"/><Relationship Id="rId47" Type="http://schemas.openxmlformats.org/officeDocument/2006/relationships/tags" Target="../tags/tag17.xml"/><Relationship Id="rId63" Type="http://schemas.openxmlformats.org/officeDocument/2006/relationships/tags" Target="../tags/tag33.xml"/><Relationship Id="rId68" Type="http://schemas.openxmlformats.org/officeDocument/2006/relationships/tags" Target="../tags/tag38.xml"/><Relationship Id="rId84" Type="http://schemas.openxmlformats.org/officeDocument/2006/relationships/tags" Target="../tags/tag54.xml"/><Relationship Id="rId89" Type="http://schemas.openxmlformats.org/officeDocument/2006/relationships/tags" Target="../tags/tag59.xml"/><Relationship Id="rId112" Type="http://schemas.openxmlformats.org/officeDocument/2006/relationships/tags" Target="../tags/tag82.xml"/><Relationship Id="rId133" Type="http://schemas.openxmlformats.org/officeDocument/2006/relationships/tags" Target="../tags/tag103.xml"/><Relationship Id="rId138" Type="http://schemas.openxmlformats.org/officeDocument/2006/relationships/tags" Target="../tags/tag108.xml"/><Relationship Id="rId154" Type="http://schemas.openxmlformats.org/officeDocument/2006/relationships/tags" Target="../tags/tag124.xml"/><Relationship Id="rId16" Type="http://schemas.openxmlformats.org/officeDocument/2006/relationships/slideLayout" Target="../slideLayouts/slideLayout16.xml"/><Relationship Id="rId107" Type="http://schemas.openxmlformats.org/officeDocument/2006/relationships/tags" Target="../tags/tag77.xml"/><Relationship Id="rId11" Type="http://schemas.openxmlformats.org/officeDocument/2006/relationships/slideLayout" Target="../slideLayouts/slideLayout11.xml"/><Relationship Id="rId32" Type="http://schemas.openxmlformats.org/officeDocument/2006/relationships/tags" Target="../tags/tag2.xml"/><Relationship Id="rId37" Type="http://schemas.openxmlformats.org/officeDocument/2006/relationships/tags" Target="../tags/tag7.xml"/><Relationship Id="rId53" Type="http://schemas.openxmlformats.org/officeDocument/2006/relationships/tags" Target="../tags/tag23.xml"/><Relationship Id="rId58" Type="http://schemas.openxmlformats.org/officeDocument/2006/relationships/tags" Target="../tags/tag28.xml"/><Relationship Id="rId74" Type="http://schemas.openxmlformats.org/officeDocument/2006/relationships/tags" Target="../tags/tag44.xml"/><Relationship Id="rId79" Type="http://schemas.openxmlformats.org/officeDocument/2006/relationships/tags" Target="../tags/tag49.xml"/><Relationship Id="rId102" Type="http://schemas.openxmlformats.org/officeDocument/2006/relationships/tags" Target="../tags/tag72.xml"/><Relationship Id="rId123" Type="http://schemas.openxmlformats.org/officeDocument/2006/relationships/tags" Target="../tags/tag93.xml"/><Relationship Id="rId128" Type="http://schemas.openxmlformats.org/officeDocument/2006/relationships/tags" Target="../tags/tag98.xml"/><Relationship Id="rId144" Type="http://schemas.openxmlformats.org/officeDocument/2006/relationships/tags" Target="../tags/tag114.xml"/><Relationship Id="rId149" Type="http://schemas.openxmlformats.org/officeDocument/2006/relationships/tags" Target="../tags/tag119.xml"/><Relationship Id="rId5" Type="http://schemas.openxmlformats.org/officeDocument/2006/relationships/slideLayout" Target="../slideLayouts/slideLayout5.xml"/><Relationship Id="rId90" Type="http://schemas.openxmlformats.org/officeDocument/2006/relationships/tags" Target="../tags/tag60.xml"/><Relationship Id="rId95" Type="http://schemas.openxmlformats.org/officeDocument/2006/relationships/tags" Target="../tags/tag6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tags" Target="../tags/tag13.xml"/><Relationship Id="rId48" Type="http://schemas.openxmlformats.org/officeDocument/2006/relationships/tags" Target="../tags/tag18.xml"/><Relationship Id="rId64" Type="http://schemas.openxmlformats.org/officeDocument/2006/relationships/tags" Target="../tags/tag34.xml"/><Relationship Id="rId69" Type="http://schemas.openxmlformats.org/officeDocument/2006/relationships/tags" Target="../tags/tag39.xml"/><Relationship Id="rId113" Type="http://schemas.openxmlformats.org/officeDocument/2006/relationships/tags" Target="../tags/tag83.xml"/><Relationship Id="rId118" Type="http://schemas.openxmlformats.org/officeDocument/2006/relationships/tags" Target="../tags/tag88.xml"/><Relationship Id="rId134" Type="http://schemas.openxmlformats.org/officeDocument/2006/relationships/tags" Target="../tags/tag104.xml"/><Relationship Id="rId139" Type="http://schemas.openxmlformats.org/officeDocument/2006/relationships/tags" Target="../tags/tag109.xml"/><Relationship Id="rId80" Type="http://schemas.openxmlformats.org/officeDocument/2006/relationships/tags" Target="../tags/tag50.xml"/><Relationship Id="rId85" Type="http://schemas.openxmlformats.org/officeDocument/2006/relationships/tags" Target="../tags/tag55.xml"/><Relationship Id="rId150" Type="http://schemas.openxmlformats.org/officeDocument/2006/relationships/tags" Target="../tags/tag120.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3.xml"/><Relationship Id="rId38" Type="http://schemas.openxmlformats.org/officeDocument/2006/relationships/tags" Target="../tags/tag8.xml"/><Relationship Id="rId46" Type="http://schemas.openxmlformats.org/officeDocument/2006/relationships/tags" Target="../tags/tag16.xml"/><Relationship Id="rId59" Type="http://schemas.openxmlformats.org/officeDocument/2006/relationships/tags" Target="../tags/tag29.xml"/><Relationship Id="rId67" Type="http://schemas.openxmlformats.org/officeDocument/2006/relationships/tags" Target="../tags/tag37.xml"/><Relationship Id="rId103" Type="http://schemas.openxmlformats.org/officeDocument/2006/relationships/tags" Target="../tags/tag73.xml"/><Relationship Id="rId108" Type="http://schemas.openxmlformats.org/officeDocument/2006/relationships/tags" Target="../tags/tag78.xml"/><Relationship Id="rId116" Type="http://schemas.openxmlformats.org/officeDocument/2006/relationships/tags" Target="../tags/tag86.xml"/><Relationship Id="rId124" Type="http://schemas.openxmlformats.org/officeDocument/2006/relationships/tags" Target="../tags/tag94.xml"/><Relationship Id="rId129" Type="http://schemas.openxmlformats.org/officeDocument/2006/relationships/tags" Target="../tags/tag99.xml"/><Relationship Id="rId137" Type="http://schemas.openxmlformats.org/officeDocument/2006/relationships/tags" Target="../tags/tag107.xml"/><Relationship Id="rId20" Type="http://schemas.openxmlformats.org/officeDocument/2006/relationships/slideLayout" Target="../slideLayouts/slideLayout20.xml"/><Relationship Id="rId41" Type="http://schemas.openxmlformats.org/officeDocument/2006/relationships/tags" Target="../tags/tag11.xml"/><Relationship Id="rId54" Type="http://schemas.openxmlformats.org/officeDocument/2006/relationships/tags" Target="../tags/tag24.xml"/><Relationship Id="rId62" Type="http://schemas.openxmlformats.org/officeDocument/2006/relationships/tags" Target="../tags/tag32.xml"/><Relationship Id="rId70" Type="http://schemas.openxmlformats.org/officeDocument/2006/relationships/tags" Target="../tags/tag40.xml"/><Relationship Id="rId75" Type="http://schemas.openxmlformats.org/officeDocument/2006/relationships/tags" Target="../tags/tag45.xml"/><Relationship Id="rId83" Type="http://schemas.openxmlformats.org/officeDocument/2006/relationships/tags" Target="../tags/tag53.xml"/><Relationship Id="rId88" Type="http://schemas.openxmlformats.org/officeDocument/2006/relationships/tags" Target="../tags/tag58.xml"/><Relationship Id="rId91" Type="http://schemas.openxmlformats.org/officeDocument/2006/relationships/tags" Target="../tags/tag61.xml"/><Relationship Id="rId96" Type="http://schemas.openxmlformats.org/officeDocument/2006/relationships/tags" Target="../tags/tag66.xml"/><Relationship Id="rId111" Type="http://schemas.openxmlformats.org/officeDocument/2006/relationships/tags" Target="../tags/tag81.xml"/><Relationship Id="rId132" Type="http://schemas.openxmlformats.org/officeDocument/2006/relationships/tags" Target="../tags/tag102.xml"/><Relationship Id="rId140" Type="http://schemas.openxmlformats.org/officeDocument/2006/relationships/tags" Target="../tags/tag110.xml"/><Relationship Id="rId145" Type="http://schemas.openxmlformats.org/officeDocument/2006/relationships/tags" Target="../tags/tag115.xml"/><Relationship Id="rId153" Type="http://schemas.openxmlformats.org/officeDocument/2006/relationships/tags" Target="../tags/tag12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ags" Target="../tags/tag6.xml"/><Relationship Id="rId49" Type="http://schemas.openxmlformats.org/officeDocument/2006/relationships/tags" Target="../tags/tag19.xml"/><Relationship Id="rId57" Type="http://schemas.openxmlformats.org/officeDocument/2006/relationships/tags" Target="../tags/tag27.xml"/><Relationship Id="rId106" Type="http://schemas.openxmlformats.org/officeDocument/2006/relationships/tags" Target="../tags/tag76.xml"/><Relationship Id="rId114" Type="http://schemas.openxmlformats.org/officeDocument/2006/relationships/tags" Target="../tags/tag84.xml"/><Relationship Id="rId119" Type="http://schemas.openxmlformats.org/officeDocument/2006/relationships/tags" Target="../tags/tag89.xml"/><Relationship Id="rId127" Type="http://schemas.openxmlformats.org/officeDocument/2006/relationships/tags" Target="../tags/tag97.xml"/><Relationship Id="rId10" Type="http://schemas.openxmlformats.org/officeDocument/2006/relationships/slideLayout" Target="../slideLayouts/slideLayout10.xml"/><Relationship Id="rId31" Type="http://schemas.openxmlformats.org/officeDocument/2006/relationships/theme" Target="../theme/theme1.xml"/><Relationship Id="rId44" Type="http://schemas.openxmlformats.org/officeDocument/2006/relationships/tags" Target="../tags/tag14.xml"/><Relationship Id="rId52" Type="http://schemas.openxmlformats.org/officeDocument/2006/relationships/tags" Target="../tags/tag22.xml"/><Relationship Id="rId60" Type="http://schemas.openxmlformats.org/officeDocument/2006/relationships/tags" Target="../tags/tag30.xml"/><Relationship Id="rId65" Type="http://schemas.openxmlformats.org/officeDocument/2006/relationships/tags" Target="../tags/tag35.xml"/><Relationship Id="rId73" Type="http://schemas.openxmlformats.org/officeDocument/2006/relationships/tags" Target="../tags/tag43.xml"/><Relationship Id="rId78" Type="http://schemas.openxmlformats.org/officeDocument/2006/relationships/tags" Target="../tags/tag48.xml"/><Relationship Id="rId81" Type="http://schemas.openxmlformats.org/officeDocument/2006/relationships/tags" Target="../tags/tag51.xml"/><Relationship Id="rId86" Type="http://schemas.openxmlformats.org/officeDocument/2006/relationships/tags" Target="../tags/tag56.xml"/><Relationship Id="rId94" Type="http://schemas.openxmlformats.org/officeDocument/2006/relationships/tags" Target="../tags/tag64.xml"/><Relationship Id="rId99" Type="http://schemas.openxmlformats.org/officeDocument/2006/relationships/tags" Target="../tags/tag69.xml"/><Relationship Id="rId101" Type="http://schemas.openxmlformats.org/officeDocument/2006/relationships/tags" Target="../tags/tag71.xml"/><Relationship Id="rId122" Type="http://schemas.openxmlformats.org/officeDocument/2006/relationships/tags" Target="../tags/tag92.xml"/><Relationship Id="rId130" Type="http://schemas.openxmlformats.org/officeDocument/2006/relationships/tags" Target="../tags/tag100.xml"/><Relationship Id="rId135" Type="http://schemas.openxmlformats.org/officeDocument/2006/relationships/tags" Target="../tags/tag105.xml"/><Relationship Id="rId143" Type="http://schemas.openxmlformats.org/officeDocument/2006/relationships/tags" Target="../tags/tag113.xml"/><Relationship Id="rId148" Type="http://schemas.openxmlformats.org/officeDocument/2006/relationships/tags" Target="../tags/tag118.xml"/><Relationship Id="rId151" Type="http://schemas.openxmlformats.org/officeDocument/2006/relationships/tags" Target="../tags/tag12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tags" Target="../tags/tag9.xml"/><Relationship Id="rId109" Type="http://schemas.openxmlformats.org/officeDocument/2006/relationships/tags" Target="../tags/tag79.xml"/><Relationship Id="rId34" Type="http://schemas.openxmlformats.org/officeDocument/2006/relationships/tags" Target="../tags/tag4.xml"/><Relationship Id="rId50" Type="http://schemas.openxmlformats.org/officeDocument/2006/relationships/tags" Target="../tags/tag20.xml"/><Relationship Id="rId55" Type="http://schemas.openxmlformats.org/officeDocument/2006/relationships/tags" Target="../tags/tag25.xml"/><Relationship Id="rId76" Type="http://schemas.openxmlformats.org/officeDocument/2006/relationships/tags" Target="../tags/tag46.xml"/><Relationship Id="rId97" Type="http://schemas.openxmlformats.org/officeDocument/2006/relationships/tags" Target="../tags/tag67.xml"/><Relationship Id="rId104" Type="http://schemas.openxmlformats.org/officeDocument/2006/relationships/tags" Target="../tags/tag74.xml"/><Relationship Id="rId120" Type="http://schemas.openxmlformats.org/officeDocument/2006/relationships/tags" Target="../tags/tag90.xml"/><Relationship Id="rId125" Type="http://schemas.openxmlformats.org/officeDocument/2006/relationships/tags" Target="../tags/tag95.xml"/><Relationship Id="rId141" Type="http://schemas.openxmlformats.org/officeDocument/2006/relationships/tags" Target="../tags/tag111.xml"/><Relationship Id="rId146" Type="http://schemas.openxmlformats.org/officeDocument/2006/relationships/tags" Target="../tags/tag116.xml"/><Relationship Id="rId7" Type="http://schemas.openxmlformats.org/officeDocument/2006/relationships/slideLayout" Target="../slideLayouts/slideLayout7.xml"/><Relationship Id="rId71" Type="http://schemas.openxmlformats.org/officeDocument/2006/relationships/tags" Target="../tags/tag41.xml"/><Relationship Id="rId92" Type="http://schemas.openxmlformats.org/officeDocument/2006/relationships/tags" Target="../tags/tag6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tags" Target="../tags/tag10.xml"/><Relationship Id="rId45" Type="http://schemas.openxmlformats.org/officeDocument/2006/relationships/tags" Target="../tags/tag15.xml"/><Relationship Id="rId66" Type="http://schemas.openxmlformats.org/officeDocument/2006/relationships/tags" Target="../tags/tag36.xml"/><Relationship Id="rId87" Type="http://schemas.openxmlformats.org/officeDocument/2006/relationships/tags" Target="../tags/tag57.xml"/><Relationship Id="rId110" Type="http://schemas.openxmlformats.org/officeDocument/2006/relationships/tags" Target="../tags/tag80.xml"/><Relationship Id="rId115" Type="http://schemas.openxmlformats.org/officeDocument/2006/relationships/tags" Target="../tags/tag85.xml"/><Relationship Id="rId131" Type="http://schemas.openxmlformats.org/officeDocument/2006/relationships/tags" Target="../tags/tag101.xml"/><Relationship Id="rId136" Type="http://schemas.openxmlformats.org/officeDocument/2006/relationships/tags" Target="../tags/tag106.xml"/><Relationship Id="rId61" Type="http://schemas.openxmlformats.org/officeDocument/2006/relationships/tags" Target="../tags/tag31.xml"/><Relationship Id="rId82" Type="http://schemas.openxmlformats.org/officeDocument/2006/relationships/tags" Target="../tags/tag52.xml"/><Relationship Id="rId152" Type="http://schemas.openxmlformats.org/officeDocument/2006/relationships/tags" Target="../tags/tag12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tags" Target="../tags/tag5.xml"/><Relationship Id="rId56" Type="http://schemas.openxmlformats.org/officeDocument/2006/relationships/tags" Target="../tags/tag26.xml"/><Relationship Id="rId77" Type="http://schemas.openxmlformats.org/officeDocument/2006/relationships/tags" Target="../tags/tag47.xml"/><Relationship Id="rId100" Type="http://schemas.openxmlformats.org/officeDocument/2006/relationships/tags" Target="../tags/tag70.xml"/><Relationship Id="rId105" Type="http://schemas.openxmlformats.org/officeDocument/2006/relationships/tags" Target="../tags/tag75.xml"/><Relationship Id="rId126" Type="http://schemas.openxmlformats.org/officeDocument/2006/relationships/tags" Target="../tags/tag96.xml"/><Relationship Id="rId147" Type="http://schemas.openxmlformats.org/officeDocument/2006/relationships/tags" Target="../tags/tag117.xml"/><Relationship Id="rId8" Type="http://schemas.openxmlformats.org/officeDocument/2006/relationships/slideLayout" Target="../slideLayouts/slideLayout8.xml"/><Relationship Id="rId51" Type="http://schemas.openxmlformats.org/officeDocument/2006/relationships/tags" Target="../tags/tag21.xml"/><Relationship Id="rId72" Type="http://schemas.openxmlformats.org/officeDocument/2006/relationships/tags" Target="../tags/tag42.xml"/><Relationship Id="rId93" Type="http://schemas.openxmlformats.org/officeDocument/2006/relationships/tags" Target="../tags/tag63.xml"/><Relationship Id="rId98" Type="http://schemas.openxmlformats.org/officeDocument/2006/relationships/tags" Target="../tags/tag68.xml"/><Relationship Id="rId121" Type="http://schemas.openxmlformats.org/officeDocument/2006/relationships/tags" Target="../tags/tag91.xml"/><Relationship Id="rId142" Type="http://schemas.openxmlformats.org/officeDocument/2006/relationships/tags" Target="../tags/tag112.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57293E41-954C-9E9C-7DE2-32FEDBD5A1C6}"/>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72 Brand" pitchFamily="34" charset="-128"/>
              <a:cs typeface="72 Brand" pitchFamily="34" charset="-128"/>
            </a:endParaRPr>
          </a:p>
        </p:txBody>
      </p:sp>
      <p:sp>
        <p:nvSpPr>
          <p:cNvPr id="34" name="Slide number"/>
          <p:cNvSpPr txBox="1"/>
          <p:nvPr userDrawn="1"/>
        </p:nvSpPr>
        <p:spPr bwMode="black">
          <a:xfrm>
            <a:off x="11546207" y="6536751"/>
            <a:ext cx="144270"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b="0" i="0" noProof="0" smtClean="0">
                <a:latin typeface="+mn-lt"/>
              </a:rPr>
              <a:pPr marL="0" lvl="0" indent="0" algn="r">
                <a:buNone/>
              </a:pPr>
              <a:t>‹#›</a:t>
            </a:fld>
            <a:endParaRPr lang="en-US" sz="900" b="0" i="0" noProof="0" dirty="0">
              <a:latin typeface="+mn-lt"/>
            </a:endParaRPr>
          </a:p>
        </p:txBody>
      </p:sp>
      <p:sp>
        <p:nvSpPr>
          <p:cNvPr id="12" name="Copyright Placeholder" descr="{&quot;templafy&quot;:{&quot;id&quot;:&quot;a1a1a540-8df3-47f3-bd6f-57eac8f0c31c&quot;}}">
            <a:extLst>
              <a:ext uri="{FF2B5EF4-FFF2-40B4-BE49-F238E27FC236}">
                <a16:creationId xmlns:a16="http://schemas.microsoft.com/office/drawing/2014/main" id="{539D88F9-B48F-F143-B90F-EDFB85A350E8}"/>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Font typeface="Arial" panose="020B0604020202020204" pitchFamily="34" charset="0"/>
              <a:buNone/>
            </a:pPr>
            <a:r>
              <a:rPr lang="en-US" sz="600" b="0" i="0" dirty="0">
                <a:latin typeface="72 Brand" panose="020B0504030603020204" pitchFamily="34" charset="0"/>
              </a:rPr>
              <a:t>INTERNAL – SAP and Customers Only</a:t>
            </a:r>
          </a:p>
        </p:txBody>
      </p:sp>
      <p:sp>
        <p:nvSpPr>
          <p:cNvPr id="3" name="Text Placeholder"/>
          <p:cNvSpPr>
            <a:spLocks noGrp="1"/>
          </p:cNvSpPr>
          <p:nvPr userDrawn="1">
            <p:ph type="body" idx="1"/>
          </p:nvPr>
        </p:nvSpPr>
        <p:spPr bwMode="black">
          <a:xfrm>
            <a:off x="504001" y="1548560"/>
            <a:ext cx="11186476" cy="4788000"/>
          </a:xfrm>
          <a:prstGeom prst="rect">
            <a:avLst/>
          </a:prstGeom>
        </p:spPr>
        <p:txBody>
          <a:bodyPr vert="horz" lIns="0" tIns="0" rIns="0" bIns="0" rtlCol="0">
            <a:noAutofit/>
          </a:bodyPr>
          <a:lstStyle/>
          <a:p>
            <a:pPr lvl="0"/>
            <a:r>
              <a:rPr lang="en-GB" dirty="0"/>
              <a:t>Start typing to add text without a bullet point. To add a bullet point, place the cursor at the start of this line and press tab.</a:t>
            </a:r>
            <a:endParaRPr lang="en-US" noProof="0" dirty="0"/>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6" name="Harvey 3" hidden="1">
            <a:extLst>
              <a:ext uri="{FF2B5EF4-FFF2-40B4-BE49-F238E27FC236}">
                <a16:creationId xmlns:a16="http://schemas.microsoft.com/office/drawing/2014/main" id="{B3E7C216-6801-4AB8-8D95-E7D60F39B210}"/>
              </a:ext>
            </a:extLst>
          </p:cNvPr>
          <p:cNvGrpSpPr>
            <a:grpSpLocks/>
          </p:cNvGrpSpPr>
          <p:nvPr userDrawn="1">
            <p:custDataLst>
              <p:tags r:id="rId32"/>
            </p:custDataLst>
          </p:nvPr>
        </p:nvGrpSpPr>
        <p:grpSpPr>
          <a:xfrm>
            <a:off x="3938798" y="3978000"/>
            <a:ext cx="1024878" cy="1024878"/>
            <a:chOff x="0" y="0"/>
            <a:chExt cx="914400" cy="914400"/>
          </a:xfrm>
          <a:solidFill>
            <a:schemeClr val="accent1"/>
          </a:solidFill>
        </p:grpSpPr>
        <p:sp>
          <p:nvSpPr>
            <p:cNvPr id="7" name="Harvey 0/3 [0]">
              <a:extLst>
                <a:ext uri="{FF2B5EF4-FFF2-40B4-BE49-F238E27FC236}">
                  <a16:creationId xmlns:a16="http://schemas.microsoft.com/office/drawing/2014/main" id="{FC8CECD5-A3FB-4DD5-A846-DC09FDB6EB04}"/>
                </a:ext>
              </a:extLst>
            </p:cNvPr>
            <p:cNvSpPr>
              <a:spLocks noChangeAspect="1"/>
            </p:cNvSpPr>
            <p:nvPr>
              <p:custDataLst>
                <p:tags r:id="rId151"/>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8" name="Harvey 1/3 [1]">
              <a:extLst>
                <a:ext uri="{FF2B5EF4-FFF2-40B4-BE49-F238E27FC236}">
                  <a16:creationId xmlns:a16="http://schemas.microsoft.com/office/drawing/2014/main" id="{750B853B-8389-4427-AFB9-1CE880FE9BEE}"/>
                </a:ext>
              </a:extLst>
            </p:cNvPr>
            <p:cNvSpPr>
              <a:spLocks noChangeAspect="1"/>
            </p:cNvSpPr>
            <p:nvPr>
              <p:custDataLst>
                <p:tags r:id="rId152"/>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9" name="Harvey 2/3 [2]">
              <a:extLst>
                <a:ext uri="{FF2B5EF4-FFF2-40B4-BE49-F238E27FC236}">
                  <a16:creationId xmlns:a16="http://schemas.microsoft.com/office/drawing/2014/main" id="{0CA9A207-7055-4A72-8ED2-D82605C3D0C8}"/>
                </a:ext>
              </a:extLst>
            </p:cNvPr>
            <p:cNvSpPr>
              <a:spLocks noChangeAspect="1"/>
            </p:cNvSpPr>
            <p:nvPr>
              <p:custDataLst>
                <p:tags r:id="rId153"/>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10" name="Harvey 3/3 [3]">
              <a:extLst>
                <a:ext uri="{FF2B5EF4-FFF2-40B4-BE49-F238E27FC236}">
                  <a16:creationId xmlns:a16="http://schemas.microsoft.com/office/drawing/2014/main" id="{4422C816-875A-41F5-9DC0-8DBAE4C5C6CB}"/>
                </a:ext>
              </a:extLst>
            </p:cNvPr>
            <p:cNvSpPr>
              <a:spLocks noChangeAspect="1"/>
            </p:cNvSpPr>
            <p:nvPr>
              <p:custDataLst>
                <p:tags r:id="rId154"/>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grpSp>
      <p:grpSp>
        <p:nvGrpSpPr>
          <p:cNvPr id="11" name="Harvey 4" hidden="1">
            <a:extLst>
              <a:ext uri="{FF2B5EF4-FFF2-40B4-BE49-F238E27FC236}">
                <a16:creationId xmlns:a16="http://schemas.microsoft.com/office/drawing/2014/main" id="{DDC5C333-7028-4F79-8940-98DC17723588}"/>
              </a:ext>
            </a:extLst>
          </p:cNvPr>
          <p:cNvGrpSpPr>
            <a:grpSpLocks/>
          </p:cNvGrpSpPr>
          <p:nvPr userDrawn="1">
            <p:custDataLst>
              <p:tags r:id="rId33"/>
            </p:custDataLst>
          </p:nvPr>
        </p:nvGrpSpPr>
        <p:grpSpPr>
          <a:xfrm>
            <a:off x="5391506" y="3978000"/>
            <a:ext cx="1024878" cy="1024878"/>
            <a:chOff x="0" y="0"/>
            <a:chExt cx="914400" cy="914400"/>
          </a:xfrm>
          <a:solidFill>
            <a:schemeClr val="accent1"/>
          </a:solidFill>
        </p:grpSpPr>
        <p:sp>
          <p:nvSpPr>
            <p:cNvPr id="13" name="Harvey 0/4 [0]">
              <a:extLst>
                <a:ext uri="{FF2B5EF4-FFF2-40B4-BE49-F238E27FC236}">
                  <a16:creationId xmlns:a16="http://schemas.microsoft.com/office/drawing/2014/main" id="{70B331E2-39A8-4BAF-8DDD-C631B51EB56E}"/>
                </a:ext>
              </a:extLst>
            </p:cNvPr>
            <p:cNvSpPr>
              <a:spLocks noChangeAspect="1"/>
            </p:cNvSpPr>
            <p:nvPr>
              <p:custDataLst>
                <p:tags r:id="rId146"/>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14" name="Harvey 1/4 [1]">
              <a:extLst>
                <a:ext uri="{FF2B5EF4-FFF2-40B4-BE49-F238E27FC236}">
                  <a16:creationId xmlns:a16="http://schemas.microsoft.com/office/drawing/2014/main" id="{47F66FBA-2801-4875-BD13-0BF512FC3C6A}"/>
                </a:ext>
              </a:extLst>
            </p:cNvPr>
            <p:cNvSpPr>
              <a:spLocks noChangeAspect="1"/>
            </p:cNvSpPr>
            <p:nvPr>
              <p:custDataLst>
                <p:tags r:id="rId147"/>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15" name="Harvey 2/4 [2]">
              <a:extLst>
                <a:ext uri="{FF2B5EF4-FFF2-40B4-BE49-F238E27FC236}">
                  <a16:creationId xmlns:a16="http://schemas.microsoft.com/office/drawing/2014/main" id="{99673DAB-5272-45DC-B222-CA8CAA9FD2BB}"/>
                </a:ext>
              </a:extLst>
            </p:cNvPr>
            <p:cNvSpPr>
              <a:spLocks noChangeAspect="1"/>
            </p:cNvSpPr>
            <p:nvPr>
              <p:custDataLst>
                <p:tags r:id="rId148"/>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16" name="Harvey 3/4 [3]">
              <a:extLst>
                <a:ext uri="{FF2B5EF4-FFF2-40B4-BE49-F238E27FC236}">
                  <a16:creationId xmlns:a16="http://schemas.microsoft.com/office/drawing/2014/main" id="{F9B9444B-C98D-45FC-BA92-881D06827328}"/>
                </a:ext>
              </a:extLst>
            </p:cNvPr>
            <p:cNvSpPr>
              <a:spLocks noChangeAspect="1"/>
            </p:cNvSpPr>
            <p:nvPr>
              <p:custDataLst>
                <p:tags r:id="rId149"/>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17" name="Harvey 4/4 [4]">
              <a:extLst>
                <a:ext uri="{FF2B5EF4-FFF2-40B4-BE49-F238E27FC236}">
                  <a16:creationId xmlns:a16="http://schemas.microsoft.com/office/drawing/2014/main" id="{5FFB853D-F550-4F16-8269-A070A19E381C}"/>
                </a:ext>
              </a:extLst>
            </p:cNvPr>
            <p:cNvSpPr>
              <a:spLocks noChangeAspect="1"/>
            </p:cNvSpPr>
            <p:nvPr>
              <p:custDataLst>
                <p:tags r:id="rId150"/>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grpSp>
      <p:grpSp>
        <p:nvGrpSpPr>
          <p:cNvPr id="18" name="Harvey 8" hidden="1">
            <a:extLst>
              <a:ext uri="{FF2B5EF4-FFF2-40B4-BE49-F238E27FC236}">
                <a16:creationId xmlns:a16="http://schemas.microsoft.com/office/drawing/2014/main" id="{0630AB66-7B5F-41CE-A2EB-2EB4C67794AE}"/>
              </a:ext>
            </a:extLst>
          </p:cNvPr>
          <p:cNvGrpSpPr>
            <a:grpSpLocks/>
          </p:cNvGrpSpPr>
          <p:nvPr userDrawn="1">
            <p:custDataLst>
              <p:tags r:id="rId34"/>
            </p:custDataLst>
          </p:nvPr>
        </p:nvGrpSpPr>
        <p:grpSpPr>
          <a:xfrm>
            <a:off x="6844214" y="3978000"/>
            <a:ext cx="1024878" cy="1024878"/>
            <a:chOff x="0" y="0"/>
            <a:chExt cx="914400" cy="914400"/>
          </a:xfrm>
          <a:solidFill>
            <a:schemeClr val="accent1"/>
          </a:solidFill>
        </p:grpSpPr>
        <p:sp>
          <p:nvSpPr>
            <p:cNvPr id="19" name="Harvey 0/8 [0]">
              <a:extLst>
                <a:ext uri="{FF2B5EF4-FFF2-40B4-BE49-F238E27FC236}">
                  <a16:creationId xmlns:a16="http://schemas.microsoft.com/office/drawing/2014/main" id="{051D5678-1EFE-40CF-8563-B5E9EA35A271}"/>
                </a:ext>
              </a:extLst>
            </p:cNvPr>
            <p:cNvSpPr>
              <a:spLocks noChangeAspect="1"/>
            </p:cNvSpPr>
            <p:nvPr>
              <p:custDataLst>
                <p:tags r:id="rId137"/>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0" name="Harvey 1/8 [1]">
              <a:extLst>
                <a:ext uri="{FF2B5EF4-FFF2-40B4-BE49-F238E27FC236}">
                  <a16:creationId xmlns:a16="http://schemas.microsoft.com/office/drawing/2014/main" id="{E5DDEB4B-B8B3-42DA-AF30-4FD0A1770D91}"/>
                </a:ext>
              </a:extLst>
            </p:cNvPr>
            <p:cNvSpPr>
              <a:spLocks noChangeAspect="1"/>
            </p:cNvSpPr>
            <p:nvPr>
              <p:custDataLst>
                <p:tags r:id="rId138"/>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1" name="Harvey 2/8 [2]">
              <a:extLst>
                <a:ext uri="{FF2B5EF4-FFF2-40B4-BE49-F238E27FC236}">
                  <a16:creationId xmlns:a16="http://schemas.microsoft.com/office/drawing/2014/main" id="{FB9200C4-0418-4CEF-BBB8-18F997AD7CA8}"/>
                </a:ext>
              </a:extLst>
            </p:cNvPr>
            <p:cNvSpPr>
              <a:spLocks noChangeAspect="1"/>
            </p:cNvSpPr>
            <p:nvPr>
              <p:custDataLst>
                <p:tags r:id="rId139"/>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2" name="Harvey 3/8 [3]">
              <a:extLst>
                <a:ext uri="{FF2B5EF4-FFF2-40B4-BE49-F238E27FC236}">
                  <a16:creationId xmlns:a16="http://schemas.microsoft.com/office/drawing/2014/main" id="{8E4DE7E8-0809-4E2E-BE6A-E989A6AEBF62}"/>
                </a:ext>
              </a:extLst>
            </p:cNvPr>
            <p:cNvSpPr>
              <a:spLocks noChangeAspect="1"/>
            </p:cNvSpPr>
            <p:nvPr>
              <p:custDataLst>
                <p:tags r:id="rId140"/>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3" name="Harvey 4/8 [4]">
              <a:extLst>
                <a:ext uri="{FF2B5EF4-FFF2-40B4-BE49-F238E27FC236}">
                  <a16:creationId xmlns:a16="http://schemas.microsoft.com/office/drawing/2014/main" id="{F839E6A9-0DED-402B-8F4C-2176769B55CD}"/>
                </a:ext>
              </a:extLst>
            </p:cNvPr>
            <p:cNvSpPr>
              <a:spLocks noChangeAspect="1"/>
            </p:cNvSpPr>
            <p:nvPr>
              <p:custDataLst>
                <p:tags r:id="rId141"/>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4" name="Harvey 5/8 [5]">
              <a:extLst>
                <a:ext uri="{FF2B5EF4-FFF2-40B4-BE49-F238E27FC236}">
                  <a16:creationId xmlns:a16="http://schemas.microsoft.com/office/drawing/2014/main" id="{C3EE8663-AD08-4237-8344-6543EC4B688C}"/>
                </a:ext>
              </a:extLst>
            </p:cNvPr>
            <p:cNvSpPr>
              <a:spLocks noChangeAspect="1"/>
            </p:cNvSpPr>
            <p:nvPr>
              <p:custDataLst>
                <p:tags r:id="rId142"/>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5" name="Harvey 6/8 [6]">
              <a:extLst>
                <a:ext uri="{FF2B5EF4-FFF2-40B4-BE49-F238E27FC236}">
                  <a16:creationId xmlns:a16="http://schemas.microsoft.com/office/drawing/2014/main" id="{ADE6F931-D156-4E59-A3ED-0B14B5F0EF7E}"/>
                </a:ext>
              </a:extLst>
            </p:cNvPr>
            <p:cNvSpPr>
              <a:spLocks noChangeAspect="1"/>
            </p:cNvSpPr>
            <p:nvPr>
              <p:custDataLst>
                <p:tags r:id="rId143"/>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6" name="Harvey 7/8 [7]">
              <a:extLst>
                <a:ext uri="{FF2B5EF4-FFF2-40B4-BE49-F238E27FC236}">
                  <a16:creationId xmlns:a16="http://schemas.microsoft.com/office/drawing/2014/main" id="{A36821AE-2FF1-4F6E-AAF3-1BEA6AE153B8}"/>
                </a:ext>
              </a:extLst>
            </p:cNvPr>
            <p:cNvSpPr>
              <a:spLocks noChangeAspect="1"/>
            </p:cNvSpPr>
            <p:nvPr>
              <p:custDataLst>
                <p:tags r:id="rId144"/>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7" name="Harvey 8/8 [8]">
              <a:extLst>
                <a:ext uri="{FF2B5EF4-FFF2-40B4-BE49-F238E27FC236}">
                  <a16:creationId xmlns:a16="http://schemas.microsoft.com/office/drawing/2014/main" id="{2D277E47-45D5-4503-8443-BED560C6560A}"/>
                </a:ext>
              </a:extLst>
            </p:cNvPr>
            <p:cNvSpPr>
              <a:spLocks noChangeAspect="1"/>
            </p:cNvSpPr>
            <p:nvPr>
              <p:custDataLst>
                <p:tags r:id="rId145"/>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grpSp>
      <p:grpSp>
        <p:nvGrpSpPr>
          <p:cNvPr id="28" name="Harvey 100" hidden="1">
            <a:extLst>
              <a:ext uri="{FF2B5EF4-FFF2-40B4-BE49-F238E27FC236}">
                <a16:creationId xmlns:a16="http://schemas.microsoft.com/office/drawing/2014/main" id="{6D5D9337-395C-4FE4-97E6-E1CD47A644E9}"/>
              </a:ext>
            </a:extLst>
          </p:cNvPr>
          <p:cNvGrpSpPr/>
          <p:nvPr userDrawn="1">
            <p:custDataLst>
              <p:tags r:id="rId35"/>
            </p:custDataLst>
          </p:nvPr>
        </p:nvGrpSpPr>
        <p:grpSpPr>
          <a:xfrm>
            <a:off x="8296922" y="3978000"/>
            <a:ext cx="1024878" cy="1024878"/>
            <a:chOff x="4334905" y="3282696"/>
            <a:chExt cx="292608" cy="292608"/>
          </a:xfrm>
          <a:solidFill>
            <a:schemeClr val="accent1"/>
          </a:solidFill>
        </p:grpSpPr>
        <p:sp>
          <p:nvSpPr>
            <p:cNvPr id="29" name="Harvey 0/100 [0]">
              <a:extLst>
                <a:ext uri="{FF2B5EF4-FFF2-40B4-BE49-F238E27FC236}">
                  <a16:creationId xmlns:a16="http://schemas.microsoft.com/office/drawing/2014/main" id="{C2D4C837-2D4B-4D6B-81F8-9B001989609B}"/>
                </a:ext>
              </a:extLst>
            </p:cNvPr>
            <p:cNvSpPr>
              <a:spLocks noChangeAspect="1"/>
            </p:cNvSpPr>
            <p:nvPr>
              <p:custDataLst>
                <p:tags r:id="rId36"/>
              </p:custDataLst>
            </p:nvPr>
          </p:nvSpPr>
          <p:spPr>
            <a:xfrm>
              <a:off x="4334905" y="3282696"/>
              <a:ext cx="292608" cy="292608"/>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0" name="Harvey 1/100 [1]">
              <a:extLst>
                <a:ext uri="{FF2B5EF4-FFF2-40B4-BE49-F238E27FC236}">
                  <a16:creationId xmlns:a16="http://schemas.microsoft.com/office/drawing/2014/main" id="{BACD6AAA-4A1C-46BE-B491-9A4A9C7C56F3}"/>
                </a:ext>
              </a:extLst>
            </p:cNvPr>
            <p:cNvSpPr>
              <a:spLocks noChangeAspect="1"/>
            </p:cNvSpPr>
            <p:nvPr>
              <p:custDataLst>
                <p:tags r:id="rId37"/>
              </p:custDataLst>
            </p:nvPr>
          </p:nvSpPr>
          <p:spPr>
            <a:xfrm>
              <a:off x="4334905" y="3282696"/>
              <a:ext cx="292608" cy="292608"/>
            </a:xfrm>
            <a:custGeom>
              <a:avLst/>
              <a:gdLst/>
              <a:ahLst/>
              <a:cxnLst/>
              <a:rect l="l" t="t" r="r" b="b"/>
              <a:pathLst>
                <a:path w="635000" h="635000">
                  <a:moveTo>
                    <a:pt x="317500" y="0"/>
                  </a:moveTo>
                  <a:arcTo wR="317500" hR="317500" stAng="16200000" swAng="216000"/>
                  <a:lnTo>
                    <a:pt x="317500" y="317500"/>
                  </a:lnTo>
                  <a:close/>
                </a:path>
                <a:path w="635000" h="635000" fill="none">
                  <a:moveTo>
                    <a:pt x="337435" y="626"/>
                  </a:moveTo>
                  <a:arcTo wR="317500" hR="317500" stAng="-5184000" swAng="2138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1" name="Harvey 2/100 [2]">
              <a:extLst>
                <a:ext uri="{FF2B5EF4-FFF2-40B4-BE49-F238E27FC236}">
                  <a16:creationId xmlns:a16="http://schemas.microsoft.com/office/drawing/2014/main" id="{701024C3-4DEF-477C-9CFB-100E0303499E}"/>
                </a:ext>
              </a:extLst>
            </p:cNvPr>
            <p:cNvSpPr>
              <a:spLocks noChangeAspect="1"/>
            </p:cNvSpPr>
            <p:nvPr>
              <p:custDataLst>
                <p:tags r:id="rId38"/>
              </p:custDataLst>
            </p:nvPr>
          </p:nvSpPr>
          <p:spPr>
            <a:xfrm>
              <a:off x="4334905" y="3282696"/>
              <a:ext cx="292608" cy="292608"/>
            </a:xfrm>
            <a:custGeom>
              <a:avLst/>
              <a:gdLst/>
              <a:ahLst/>
              <a:cxnLst/>
              <a:rect l="l" t="t" r="r" b="b"/>
              <a:pathLst>
                <a:path w="635000" h="635000">
                  <a:moveTo>
                    <a:pt x="317500" y="0"/>
                  </a:moveTo>
                  <a:arcTo wR="317500" hR="317500" stAng="16200000" swAng="432000"/>
                  <a:lnTo>
                    <a:pt x="317500" y="317500"/>
                  </a:lnTo>
                  <a:close/>
                </a:path>
                <a:path w="635000" h="635000" fill="none">
                  <a:moveTo>
                    <a:pt x="357293" y="2503"/>
                  </a:moveTo>
                  <a:arcTo wR="317500" hR="317500" stAng="-4968000" swAng="2116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2" name="Harvey 3/100 [3]">
              <a:extLst>
                <a:ext uri="{FF2B5EF4-FFF2-40B4-BE49-F238E27FC236}">
                  <a16:creationId xmlns:a16="http://schemas.microsoft.com/office/drawing/2014/main" id="{46A461CD-8D28-4422-AF2A-8267EFA51CAD}"/>
                </a:ext>
              </a:extLst>
            </p:cNvPr>
            <p:cNvSpPr>
              <a:spLocks noChangeAspect="1"/>
            </p:cNvSpPr>
            <p:nvPr>
              <p:custDataLst>
                <p:tags r:id="rId39"/>
              </p:custDataLst>
            </p:nvPr>
          </p:nvSpPr>
          <p:spPr>
            <a:xfrm>
              <a:off x="4334905" y="3282696"/>
              <a:ext cx="292608" cy="292608"/>
            </a:xfrm>
            <a:custGeom>
              <a:avLst/>
              <a:gdLst/>
              <a:ahLst/>
              <a:cxnLst/>
              <a:rect l="l" t="t" r="r" b="b"/>
              <a:pathLst>
                <a:path w="635000" h="635000">
                  <a:moveTo>
                    <a:pt x="317500" y="0"/>
                  </a:moveTo>
                  <a:arcTo wR="317500" hR="317500" stAng="16200000" swAng="647999"/>
                  <a:lnTo>
                    <a:pt x="317500" y="317500"/>
                  </a:lnTo>
                  <a:close/>
                </a:path>
                <a:path w="635000" h="635000" fill="none">
                  <a:moveTo>
                    <a:pt x="376993" y="5623"/>
                  </a:moveTo>
                  <a:arcTo wR="317500" hR="317500" stAng="-4752000" swAng="2095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3" name="Harvey 4/100 [4]">
              <a:extLst>
                <a:ext uri="{FF2B5EF4-FFF2-40B4-BE49-F238E27FC236}">
                  <a16:creationId xmlns:a16="http://schemas.microsoft.com/office/drawing/2014/main" id="{0A337C3A-F021-437D-9E3D-FDE5AF266029}"/>
                </a:ext>
              </a:extLst>
            </p:cNvPr>
            <p:cNvSpPr>
              <a:spLocks noChangeAspect="1"/>
            </p:cNvSpPr>
            <p:nvPr>
              <p:custDataLst>
                <p:tags r:id="rId40"/>
              </p:custDataLst>
            </p:nvPr>
          </p:nvSpPr>
          <p:spPr>
            <a:xfrm>
              <a:off x="4334905" y="3282696"/>
              <a:ext cx="292608" cy="292608"/>
            </a:xfrm>
            <a:custGeom>
              <a:avLst/>
              <a:gdLst/>
              <a:ahLst/>
              <a:cxnLst/>
              <a:rect l="l" t="t" r="r" b="b"/>
              <a:pathLst>
                <a:path w="635000" h="635000">
                  <a:moveTo>
                    <a:pt x="317500" y="0"/>
                  </a:moveTo>
                  <a:arcTo wR="317500" hR="317500" stAng="16200000" swAng="864000"/>
                  <a:lnTo>
                    <a:pt x="317500" y="317500"/>
                  </a:lnTo>
                  <a:close/>
                </a:path>
                <a:path w="635000" h="635000" fill="none">
                  <a:moveTo>
                    <a:pt x="396459" y="9974"/>
                  </a:moveTo>
                  <a:arcTo wR="317500" hR="317500" stAng="-4536000" swAng="20735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5" name="Harvey 5/100 [5]">
              <a:extLst>
                <a:ext uri="{FF2B5EF4-FFF2-40B4-BE49-F238E27FC236}">
                  <a16:creationId xmlns:a16="http://schemas.microsoft.com/office/drawing/2014/main" id="{BDF66AF7-3D75-4118-B7E6-241B2C41B2C9}"/>
                </a:ext>
              </a:extLst>
            </p:cNvPr>
            <p:cNvSpPr>
              <a:spLocks noChangeAspect="1"/>
            </p:cNvSpPr>
            <p:nvPr>
              <p:custDataLst>
                <p:tags r:id="rId41"/>
              </p:custDataLst>
            </p:nvPr>
          </p:nvSpPr>
          <p:spPr>
            <a:xfrm>
              <a:off x="4334905" y="3282696"/>
              <a:ext cx="292608" cy="292608"/>
            </a:xfrm>
            <a:custGeom>
              <a:avLst/>
              <a:gdLst/>
              <a:ahLst/>
              <a:cxnLst/>
              <a:rect l="l" t="t" r="r" b="b"/>
              <a:pathLst>
                <a:path w="635000" h="635000">
                  <a:moveTo>
                    <a:pt x="317500" y="0"/>
                  </a:moveTo>
                  <a:arcTo wR="317500" hR="317500" stAng="16200000" swAng="1080000"/>
                  <a:lnTo>
                    <a:pt x="317500" y="317500"/>
                  </a:lnTo>
                  <a:close/>
                </a:path>
                <a:path w="635000" h="635000" fill="none">
                  <a:moveTo>
                    <a:pt x="415612" y="15539"/>
                  </a:moveTo>
                  <a:arcTo wR="317500" hR="317500" stAng="-4320000" swAng="2052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6" name="Harvey 6/100 [6]">
              <a:extLst>
                <a:ext uri="{FF2B5EF4-FFF2-40B4-BE49-F238E27FC236}">
                  <a16:creationId xmlns:a16="http://schemas.microsoft.com/office/drawing/2014/main" id="{E74E7438-4315-4097-9BA7-F0CE3252AC14}"/>
                </a:ext>
              </a:extLst>
            </p:cNvPr>
            <p:cNvSpPr>
              <a:spLocks noChangeAspect="1"/>
            </p:cNvSpPr>
            <p:nvPr>
              <p:custDataLst>
                <p:tags r:id="rId42"/>
              </p:custDataLst>
            </p:nvPr>
          </p:nvSpPr>
          <p:spPr>
            <a:xfrm>
              <a:off x="4334905" y="3282696"/>
              <a:ext cx="292608" cy="292608"/>
            </a:xfrm>
            <a:custGeom>
              <a:avLst/>
              <a:gdLst/>
              <a:ahLst/>
              <a:cxnLst/>
              <a:rect l="l" t="t" r="r" b="b"/>
              <a:pathLst>
                <a:path w="635000" h="635000">
                  <a:moveTo>
                    <a:pt x="317500" y="0"/>
                  </a:moveTo>
                  <a:arcTo wR="317500" hR="317500" stAng="16200000" swAng="1295999"/>
                  <a:lnTo>
                    <a:pt x="317500" y="317500"/>
                  </a:lnTo>
                  <a:close/>
                </a:path>
                <a:path w="635000" h="635000" fill="none">
                  <a:moveTo>
                    <a:pt x="434379" y="22295"/>
                  </a:moveTo>
                  <a:arcTo wR="317500" hR="317500" stAng="-4104000" swAng="2030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7" name="Harvey 7/100 [7]">
              <a:extLst>
                <a:ext uri="{FF2B5EF4-FFF2-40B4-BE49-F238E27FC236}">
                  <a16:creationId xmlns:a16="http://schemas.microsoft.com/office/drawing/2014/main" id="{FEBA4E91-97BB-4DAC-B193-66FA4828DB26}"/>
                </a:ext>
              </a:extLst>
            </p:cNvPr>
            <p:cNvSpPr>
              <a:spLocks noChangeAspect="1"/>
            </p:cNvSpPr>
            <p:nvPr>
              <p:custDataLst>
                <p:tags r:id="rId43"/>
              </p:custDataLst>
            </p:nvPr>
          </p:nvSpPr>
          <p:spPr>
            <a:xfrm>
              <a:off x="4334905" y="3282696"/>
              <a:ext cx="292608" cy="292608"/>
            </a:xfrm>
            <a:custGeom>
              <a:avLst/>
              <a:gdLst/>
              <a:ahLst/>
              <a:cxnLst/>
              <a:rect l="l" t="t" r="r" b="b"/>
              <a:pathLst>
                <a:path w="635000" h="635000">
                  <a:moveTo>
                    <a:pt x="317500" y="0"/>
                  </a:moveTo>
                  <a:arcTo wR="317500" hR="317500" stAng="16200000" swAng="1512000"/>
                  <a:lnTo>
                    <a:pt x="317500" y="317500"/>
                  </a:lnTo>
                  <a:close/>
                </a:path>
                <a:path w="635000" h="635000" fill="none">
                  <a:moveTo>
                    <a:pt x="452684" y="30217"/>
                  </a:moveTo>
                  <a:arcTo wR="317500" hR="317500" stAng="-3888000" swAng="20087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8" name="Harvey 8/100 [8]">
              <a:extLst>
                <a:ext uri="{FF2B5EF4-FFF2-40B4-BE49-F238E27FC236}">
                  <a16:creationId xmlns:a16="http://schemas.microsoft.com/office/drawing/2014/main" id="{EEB85E02-177B-40CF-B926-A4423CC7C827}"/>
                </a:ext>
              </a:extLst>
            </p:cNvPr>
            <p:cNvSpPr>
              <a:spLocks noChangeAspect="1"/>
            </p:cNvSpPr>
            <p:nvPr>
              <p:custDataLst>
                <p:tags r:id="rId44"/>
              </p:custDataLst>
            </p:nvPr>
          </p:nvSpPr>
          <p:spPr>
            <a:xfrm>
              <a:off x="4334905" y="3282696"/>
              <a:ext cx="292608" cy="292608"/>
            </a:xfrm>
            <a:custGeom>
              <a:avLst/>
              <a:gdLst/>
              <a:ahLst/>
              <a:cxnLst/>
              <a:rect l="l" t="t" r="r" b="b"/>
              <a:pathLst>
                <a:path w="635000" h="635000">
                  <a:moveTo>
                    <a:pt x="317500" y="0"/>
                  </a:moveTo>
                  <a:arcTo wR="317500" hR="317500" stAng="16200000" swAng="1728000"/>
                  <a:lnTo>
                    <a:pt x="317500" y="317500"/>
                  </a:lnTo>
                  <a:close/>
                </a:path>
                <a:path w="635000" h="635000" fill="none">
                  <a:moveTo>
                    <a:pt x="470456" y="39272"/>
                  </a:moveTo>
                  <a:arcTo wR="317500" hR="317500" stAng="-3672000" swAng="1987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9" name="Harvey 9/100 [9]">
              <a:extLst>
                <a:ext uri="{FF2B5EF4-FFF2-40B4-BE49-F238E27FC236}">
                  <a16:creationId xmlns:a16="http://schemas.microsoft.com/office/drawing/2014/main" id="{C133BC7F-B0E3-404F-92D1-BB930C4F3311}"/>
                </a:ext>
              </a:extLst>
            </p:cNvPr>
            <p:cNvSpPr>
              <a:spLocks noChangeAspect="1"/>
            </p:cNvSpPr>
            <p:nvPr>
              <p:custDataLst>
                <p:tags r:id="rId45"/>
              </p:custDataLst>
            </p:nvPr>
          </p:nvSpPr>
          <p:spPr>
            <a:xfrm>
              <a:off x="4334905" y="3282696"/>
              <a:ext cx="292608" cy="292608"/>
            </a:xfrm>
            <a:custGeom>
              <a:avLst/>
              <a:gdLst/>
              <a:ahLst/>
              <a:cxnLst/>
              <a:rect l="l" t="t" r="r" b="b"/>
              <a:pathLst>
                <a:path w="635000" h="635000">
                  <a:moveTo>
                    <a:pt x="317500" y="0"/>
                  </a:moveTo>
                  <a:arcTo wR="317500" hR="317500" stAng="16200000" swAng="1944000"/>
                  <a:lnTo>
                    <a:pt x="317500" y="317500"/>
                  </a:lnTo>
                  <a:close/>
                </a:path>
                <a:path w="635000" h="635000" fill="none">
                  <a:moveTo>
                    <a:pt x="487625" y="49425"/>
                  </a:moveTo>
                  <a:arcTo wR="317500" hR="317500" stAng="-3456000" swAng="1965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0" name="Harvey 10/100 [10]">
              <a:extLst>
                <a:ext uri="{FF2B5EF4-FFF2-40B4-BE49-F238E27FC236}">
                  <a16:creationId xmlns:a16="http://schemas.microsoft.com/office/drawing/2014/main" id="{F2FB72A6-CDF7-48B3-A3B8-5A5FC061802C}"/>
                </a:ext>
              </a:extLst>
            </p:cNvPr>
            <p:cNvSpPr>
              <a:spLocks noChangeAspect="1"/>
            </p:cNvSpPr>
            <p:nvPr>
              <p:custDataLst>
                <p:tags r:id="rId46"/>
              </p:custDataLst>
            </p:nvPr>
          </p:nvSpPr>
          <p:spPr>
            <a:xfrm>
              <a:off x="4334905" y="3282696"/>
              <a:ext cx="292608" cy="292608"/>
            </a:xfrm>
            <a:custGeom>
              <a:avLst/>
              <a:gdLst/>
              <a:ahLst/>
              <a:cxnLst/>
              <a:rect l="l" t="t" r="r" b="b"/>
              <a:pathLst>
                <a:path w="635000" h="635000">
                  <a:moveTo>
                    <a:pt x="317500" y="0"/>
                  </a:moveTo>
                  <a:arcTo wR="317500" hR="317500" stAng="16200000" swAng="2160000"/>
                  <a:lnTo>
                    <a:pt x="317500" y="317500"/>
                  </a:lnTo>
                  <a:close/>
                </a:path>
                <a:path w="635000" h="635000" fill="none">
                  <a:moveTo>
                    <a:pt x="504121" y="60637"/>
                  </a:moveTo>
                  <a:arcTo wR="317500" hR="317500" stAng="-3240000" swAng="1944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1" name="Harvey 11/100 [11]">
              <a:extLst>
                <a:ext uri="{FF2B5EF4-FFF2-40B4-BE49-F238E27FC236}">
                  <a16:creationId xmlns:a16="http://schemas.microsoft.com/office/drawing/2014/main" id="{F3110C8B-1B18-4579-AB3F-0F4A0840CF38}"/>
                </a:ext>
              </a:extLst>
            </p:cNvPr>
            <p:cNvSpPr>
              <a:spLocks noChangeAspect="1"/>
            </p:cNvSpPr>
            <p:nvPr>
              <p:custDataLst>
                <p:tags r:id="rId47"/>
              </p:custDataLst>
            </p:nvPr>
          </p:nvSpPr>
          <p:spPr>
            <a:xfrm>
              <a:off x="4334905" y="3282696"/>
              <a:ext cx="292608" cy="292608"/>
            </a:xfrm>
            <a:custGeom>
              <a:avLst/>
              <a:gdLst/>
              <a:ahLst/>
              <a:cxnLst/>
              <a:rect l="l" t="t" r="r" b="b"/>
              <a:pathLst>
                <a:path w="635000" h="635000">
                  <a:moveTo>
                    <a:pt x="317500" y="0"/>
                  </a:moveTo>
                  <a:arcTo wR="317500" hR="317500" stAng="16200000" swAng="2376000"/>
                  <a:lnTo>
                    <a:pt x="317500" y="317500"/>
                  </a:lnTo>
                  <a:close/>
                </a:path>
                <a:path w="635000" h="635000" fill="none">
                  <a:moveTo>
                    <a:pt x="519882" y="72862"/>
                  </a:moveTo>
                  <a:arcTo wR="317500" hR="317500" stAng="-3024000" swAng="1922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2" name="Harvey 12/100 [12]">
              <a:extLst>
                <a:ext uri="{FF2B5EF4-FFF2-40B4-BE49-F238E27FC236}">
                  <a16:creationId xmlns:a16="http://schemas.microsoft.com/office/drawing/2014/main" id="{84A1B722-E5AC-45F7-9498-7FF502B6FA2B}"/>
                </a:ext>
              </a:extLst>
            </p:cNvPr>
            <p:cNvSpPr>
              <a:spLocks noChangeAspect="1"/>
            </p:cNvSpPr>
            <p:nvPr>
              <p:custDataLst>
                <p:tags r:id="rId48"/>
              </p:custDataLst>
            </p:nvPr>
          </p:nvSpPr>
          <p:spPr>
            <a:xfrm>
              <a:off x="4334905" y="3282696"/>
              <a:ext cx="292608" cy="292608"/>
            </a:xfrm>
            <a:custGeom>
              <a:avLst/>
              <a:gdLst/>
              <a:ahLst/>
              <a:cxnLst/>
              <a:rect l="l" t="t" r="r" b="b"/>
              <a:pathLst>
                <a:path w="635000" h="635000">
                  <a:moveTo>
                    <a:pt x="317500" y="0"/>
                  </a:moveTo>
                  <a:arcTo wR="317500" hR="317500" stAng="16200000" swAng="2591999"/>
                  <a:lnTo>
                    <a:pt x="317500" y="317500"/>
                  </a:lnTo>
                  <a:close/>
                </a:path>
                <a:path w="635000" h="635000" fill="none">
                  <a:moveTo>
                    <a:pt x="534843" y="86052"/>
                  </a:moveTo>
                  <a:arcTo wR="317500" hR="317500" stAng="-2808000" swAng="1900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3" name="Harvey 13/100 [13]">
              <a:extLst>
                <a:ext uri="{FF2B5EF4-FFF2-40B4-BE49-F238E27FC236}">
                  <a16:creationId xmlns:a16="http://schemas.microsoft.com/office/drawing/2014/main" id="{A5599F20-B957-4DF9-8B04-F2B77AAF0BDB}"/>
                </a:ext>
              </a:extLst>
            </p:cNvPr>
            <p:cNvSpPr>
              <a:spLocks noChangeAspect="1"/>
            </p:cNvSpPr>
            <p:nvPr>
              <p:custDataLst>
                <p:tags r:id="rId49"/>
              </p:custDataLst>
            </p:nvPr>
          </p:nvSpPr>
          <p:spPr>
            <a:xfrm>
              <a:off x="4334905" y="3282696"/>
              <a:ext cx="292608" cy="292608"/>
            </a:xfrm>
            <a:custGeom>
              <a:avLst/>
              <a:gdLst/>
              <a:ahLst/>
              <a:cxnLst/>
              <a:rect l="l" t="t" r="r" b="b"/>
              <a:pathLst>
                <a:path w="635000" h="635000">
                  <a:moveTo>
                    <a:pt x="317500" y="0"/>
                  </a:moveTo>
                  <a:arcTo wR="317500" hR="317500" stAng="16200000" swAng="2808000"/>
                  <a:lnTo>
                    <a:pt x="317500" y="317500"/>
                  </a:lnTo>
                  <a:close/>
                </a:path>
                <a:path w="635000" h="635000" fill="none">
                  <a:moveTo>
                    <a:pt x="548947" y="100156"/>
                  </a:moveTo>
                  <a:arcTo wR="317500" hR="317500" stAng="-2591999" swAng="1879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4" name="Harvey 14/100 [14]">
              <a:extLst>
                <a:ext uri="{FF2B5EF4-FFF2-40B4-BE49-F238E27FC236}">
                  <a16:creationId xmlns:a16="http://schemas.microsoft.com/office/drawing/2014/main" id="{F74357FC-EB3D-46C4-B56A-5007C9F4FB84}"/>
                </a:ext>
              </a:extLst>
            </p:cNvPr>
            <p:cNvSpPr>
              <a:spLocks noChangeAspect="1"/>
            </p:cNvSpPr>
            <p:nvPr>
              <p:custDataLst>
                <p:tags r:id="rId50"/>
              </p:custDataLst>
            </p:nvPr>
          </p:nvSpPr>
          <p:spPr>
            <a:xfrm>
              <a:off x="4334905" y="3282696"/>
              <a:ext cx="292608" cy="292608"/>
            </a:xfrm>
            <a:custGeom>
              <a:avLst/>
              <a:gdLst/>
              <a:ahLst/>
              <a:cxnLst/>
              <a:rect l="l" t="t" r="r" b="b"/>
              <a:pathLst>
                <a:path w="635000" h="635000">
                  <a:moveTo>
                    <a:pt x="317500" y="0"/>
                  </a:moveTo>
                  <a:arcTo wR="317500" hR="317500" stAng="16200000" swAng="3024000"/>
                  <a:lnTo>
                    <a:pt x="317500" y="317500"/>
                  </a:lnTo>
                  <a:close/>
                </a:path>
                <a:path w="635000" h="635000" fill="none">
                  <a:moveTo>
                    <a:pt x="562137" y="115117"/>
                  </a:moveTo>
                  <a:arcTo wR="317500" hR="317500" stAng="-2375999" swAng="1857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5" name="Harvey 15/100 [15]">
              <a:extLst>
                <a:ext uri="{FF2B5EF4-FFF2-40B4-BE49-F238E27FC236}">
                  <a16:creationId xmlns:a16="http://schemas.microsoft.com/office/drawing/2014/main" id="{32E8E8F3-9DBC-46F4-9700-CAF071913650}"/>
                </a:ext>
              </a:extLst>
            </p:cNvPr>
            <p:cNvSpPr>
              <a:spLocks noChangeAspect="1"/>
            </p:cNvSpPr>
            <p:nvPr>
              <p:custDataLst>
                <p:tags r:id="rId51"/>
              </p:custDataLst>
            </p:nvPr>
          </p:nvSpPr>
          <p:spPr>
            <a:xfrm>
              <a:off x="4334905" y="3282696"/>
              <a:ext cx="292608" cy="292608"/>
            </a:xfrm>
            <a:custGeom>
              <a:avLst/>
              <a:gdLst/>
              <a:ahLst/>
              <a:cxnLst/>
              <a:rect l="l" t="t" r="r" b="b"/>
              <a:pathLst>
                <a:path w="635000" h="635000">
                  <a:moveTo>
                    <a:pt x="317500" y="0"/>
                  </a:moveTo>
                  <a:arcTo wR="317500" hR="317500" stAng="16200000" swAng="3240000"/>
                  <a:lnTo>
                    <a:pt x="317500" y="317500"/>
                  </a:lnTo>
                  <a:close/>
                </a:path>
                <a:path w="635000" h="635000" fill="none">
                  <a:moveTo>
                    <a:pt x="574362" y="130878"/>
                  </a:moveTo>
                  <a:arcTo wR="317500" hR="317500" stAng="-2160000" swAng="1836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6" name="Harvey 16/100 [16]">
              <a:extLst>
                <a:ext uri="{FF2B5EF4-FFF2-40B4-BE49-F238E27FC236}">
                  <a16:creationId xmlns:a16="http://schemas.microsoft.com/office/drawing/2014/main" id="{71360883-3CF3-4439-9568-E456C60454A8}"/>
                </a:ext>
              </a:extLst>
            </p:cNvPr>
            <p:cNvSpPr>
              <a:spLocks noChangeAspect="1"/>
            </p:cNvSpPr>
            <p:nvPr>
              <p:custDataLst>
                <p:tags r:id="rId52"/>
              </p:custDataLst>
            </p:nvPr>
          </p:nvSpPr>
          <p:spPr>
            <a:xfrm>
              <a:off x="4334905" y="3282696"/>
              <a:ext cx="292608" cy="292608"/>
            </a:xfrm>
            <a:custGeom>
              <a:avLst/>
              <a:gdLst/>
              <a:ahLst/>
              <a:cxnLst/>
              <a:rect l="l" t="t" r="r" b="b"/>
              <a:pathLst>
                <a:path w="635000" h="635000">
                  <a:moveTo>
                    <a:pt x="317500" y="0"/>
                  </a:moveTo>
                  <a:arcTo wR="317500" hR="317500" stAng="16200000" swAng="3456000"/>
                  <a:lnTo>
                    <a:pt x="317500" y="317500"/>
                  </a:lnTo>
                  <a:close/>
                </a:path>
                <a:path w="635000" h="635000" fill="none">
                  <a:moveTo>
                    <a:pt x="585574" y="147374"/>
                  </a:moveTo>
                  <a:arcTo wR="317500" hR="317500" stAng="-1944000" swAng="1814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7" name="Harvey 17/100 [17]">
              <a:extLst>
                <a:ext uri="{FF2B5EF4-FFF2-40B4-BE49-F238E27FC236}">
                  <a16:creationId xmlns:a16="http://schemas.microsoft.com/office/drawing/2014/main" id="{AE88FC9E-FB95-4413-AE3E-B8BF504735B5}"/>
                </a:ext>
              </a:extLst>
            </p:cNvPr>
            <p:cNvSpPr>
              <a:spLocks noChangeAspect="1"/>
            </p:cNvSpPr>
            <p:nvPr>
              <p:custDataLst>
                <p:tags r:id="rId53"/>
              </p:custDataLst>
            </p:nvPr>
          </p:nvSpPr>
          <p:spPr>
            <a:xfrm>
              <a:off x="4334905" y="3282696"/>
              <a:ext cx="292608" cy="292608"/>
            </a:xfrm>
            <a:custGeom>
              <a:avLst/>
              <a:gdLst/>
              <a:ahLst/>
              <a:cxnLst/>
              <a:rect l="l" t="t" r="r" b="b"/>
              <a:pathLst>
                <a:path w="635000" h="635000">
                  <a:moveTo>
                    <a:pt x="317500" y="0"/>
                  </a:moveTo>
                  <a:arcTo wR="317500" hR="317500" stAng="16200000" swAng="3672000"/>
                  <a:lnTo>
                    <a:pt x="317500" y="317500"/>
                  </a:lnTo>
                  <a:close/>
                </a:path>
                <a:path w="635000" h="635000" fill="none">
                  <a:moveTo>
                    <a:pt x="595727" y="164543"/>
                  </a:moveTo>
                  <a:arcTo wR="317500" hR="317500" stAng="-1727999" swAng="1792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8" name="Harvey 18/100 [18]">
              <a:extLst>
                <a:ext uri="{FF2B5EF4-FFF2-40B4-BE49-F238E27FC236}">
                  <a16:creationId xmlns:a16="http://schemas.microsoft.com/office/drawing/2014/main" id="{62593B83-E4BE-4CE8-9B0B-25AF9B7D4254}"/>
                </a:ext>
              </a:extLst>
            </p:cNvPr>
            <p:cNvSpPr>
              <a:spLocks noChangeAspect="1"/>
            </p:cNvSpPr>
            <p:nvPr>
              <p:custDataLst>
                <p:tags r:id="rId54"/>
              </p:custDataLst>
            </p:nvPr>
          </p:nvSpPr>
          <p:spPr>
            <a:xfrm>
              <a:off x="4334905" y="3282696"/>
              <a:ext cx="292608" cy="292608"/>
            </a:xfrm>
            <a:custGeom>
              <a:avLst/>
              <a:gdLst/>
              <a:ahLst/>
              <a:cxnLst/>
              <a:rect l="l" t="t" r="r" b="b"/>
              <a:pathLst>
                <a:path w="635000" h="635000">
                  <a:moveTo>
                    <a:pt x="317500" y="0"/>
                  </a:moveTo>
                  <a:arcTo wR="317500" hR="317500" stAng="16200000" swAng="3888000"/>
                  <a:lnTo>
                    <a:pt x="317500" y="317500"/>
                  </a:lnTo>
                  <a:close/>
                </a:path>
                <a:path w="635000" h="635000" fill="none">
                  <a:moveTo>
                    <a:pt x="604782" y="182315"/>
                  </a:moveTo>
                  <a:arcTo wR="317500" hR="317500" stAng="-1512000" swAng="1771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9" name="Harvey 19/100 [19]">
              <a:extLst>
                <a:ext uri="{FF2B5EF4-FFF2-40B4-BE49-F238E27FC236}">
                  <a16:creationId xmlns:a16="http://schemas.microsoft.com/office/drawing/2014/main" id="{CD41838E-0172-403D-9B68-FD51310F5400}"/>
                </a:ext>
              </a:extLst>
            </p:cNvPr>
            <p:cNvSpPr>
              <a:spLocks noChangeAspect="1"/>
            </p:cNvSpPr>
            <p:nvPr>
              <p:custDataLst>
                <p:tags r:id="rId55"/>
              </p:custDataLst>
            </p:nvPr>
          </p:nvSpPr>
          <p:spPr>
            <a:xfrm>
              <a:off x="4334905" y="3282696"/>
              <a:ext cx="292608" cy="292608"/>
            </a:xfrm>
            <a:custGeom>
              <a:avLst/>
              <a:gdLst/>
              <a:ahLst/>
              <a:cxnLst/>
              <a:rect l="l" t="t" r="r" b="b"/>
              <a:pathLst>
                <a:path w="635000" h="635000">
                  <a:moveTo>
                    <a:pt x="317500" y="0"/>
                  </a:moveTo>
                  <a:arcTo wR="317500" hR="317500" stAng="16200000" swAng="4104000"/>
                  <a:lnTo>
                    <a:pt x="317500" y="317500"/>
                  </a:lnTo>
                  <a:close/>
                </a:path>
                <a:path w="635000" h="635000" fill="none">
                  <a:moveTo>
                    <a:pt x="612704" y="200620"/>
                  </a:moveTo>
                  <a:arcTo wR="317500" hR="317500" stAng="-1295999" swAng="1749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0" name="Harvey 20/100 [20]">
              <a:extLst>
                <a:ext uri="{FF2B5EF4-FFF2-40B4-BE49-F238E27FC236}">
                  <a16:creationId xmlns:a16="http://schemas.microsoft.com/office/drawing/2014/main" id="{EDE3F4CF-CB3E-40C2-B070-AC09F1E8FBD5}"/>
                </a:ext>
              </a:extLst>
            </p:cNvPr>
            <p:cNvSpPr>
              <a:spLocks noChangeAspect="1"/>
            </p:cNvSpPr>
            <p:nvPr>
              <p:custDataLst>
                <p:tags r:id="rId56"/>
              </p:custDataLst>
            </p:nvPr>
          </p:nvSpPr>
          <p:spPr>
            <a:xfrm>
              <a:off x="4334905" y="3282696"/>
              <a:ext cx="292608" cy="292608"/>
            </a:xfrm>
            <a:custGeom>
              <a:avLst/>
              <a:gdLst/>
              <a:ahLst/>
              <a:cxnLst/>
              <a:rect l="l" t="t" r="r" b="b"/>
              <a:pathLst>
                <a:path w="635000" h="635000">
                  <a:moveTo>
                    <a:pt x="317500" y="0"/>
                  </a:moveTo>
                  <a:arcTo wR="317500" hR="317500" stAng="16200000" swAng="4320000"/>
                  <a:lnTo>
                    <a:pt x="317500" y="317500"/>
                  </a:lnTo>
                  <a:close/>
                </a:path>
                <a:path w="635000" h="635000" fill="none">
                  <a:moveTo>
                    <a:pt x="619460" y="219387"/>
                  </a:moveTo>
                  <a:arcTo wR="317500" hR="317500" stAng="-1080000" swAng="1728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1" name="Harvey 21/100 [21]">
              <a:extLst>
                <a:ext uri="{FF2B5EF4-FFF2-40B4-BE49-F238E27FC236}">
                  <a16:creationId xmlns:a16="http://schemas.microsoft.com/office/drawing/2014/main" id="{CD8E25E7-83D2-4F78-92A7-435281704491}"/>
                </a:ext>
              </a:extLst>
            </p:cNvPr>
            <p:cNvSpPr>
              <a:spLocks noChangeAspect="1"/>
            </p:cNvSpPr>
            <p:nvPr>
              <p:custDataLst>
                <p:tags r:id="rId57"/>
              </p:custDataLst>
            </p:nvPr>
          </p:nvSpPr>
          <p:spPr>
            <a:xfrm>
              <a:off x="4334905" y="3282696"/>
              <a:ext cx="292608" cy="292608"/>
            </a:xfrm>
            <a:custGeom>
              <a:avLst/>
              <a:gdLst/>
              <a:ahLst/>
              <a:cxnLst/>
              <a:rect l="l" t="t" r="r" b="b"/>
              <a:pathLst>
                <a:path w="635000" h="635000">
                  <a:moveTo>
                    <a:pt x="317500" y="0"/>
                  </a:moveTo>
                  <a:arcTo wR="317500" hR="317500" stAng="16200000" swAng="4536000"/>
                  <a:lnTo>
                    <a:pt x="317500" y="317500"/>
                  </a:lnTo>
                  <a:close/>
                </a:path>
                <a:path w="635000" h="635000" fill="none">
                  <a:moveTo>
                    <a:pt x="625025" y="238540"/>
                  </a:moveTo>
                  <a:arcTo wR="317500" hR="317500" stAng="-864000" swAng="1706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2" name="Harvey 22/100 [22]">
              <a:extLst>
                <a:ext uri="{FF2B5EF4-FFF2-40B4-BE49-F238E27FC236}">
                  <a16:creationId xmlns:a16="http://schemas.microsoft.com/office/drawing/2014/main" id="{C6A696FB-9EFC-47F6-9860-247C48C1FC3D}"/>
                </a:ext>
              </a:extLst>
            </p:cNvPr>
            <p:cNvSpPr>
              <a:spLocks noChangeAspect="1"/>
            </p:cNvSpPr>
            <p:nvPr>
              <p:custDataLst>
                <p:tags r:id="rId58"/>
              </p:custDataLst>
            </p:nvPr>
          </p:nvSpPr>
          <p:spPr>
            <a:xfrm>
              <a:off x="4334905" y="3282696"/>
              <a:ext cx="292608" cy="292608"/>
            </a:xfrm>
            <a:custGeom>
              <a:avLst/>
              <a:gdLst/>
              <a:ahLst/>
              <a:cxnLst/>
              <a:rect l="l" t="t" r="r" b="b"/>
              <a:pathLst>
                <a:path w="635000" h="635000">
                  <a:moveTo>
                    <a:pt x="317500" y="0"/>
                  </a:moveTo>
                  <a:arcTo wR="317500" hR="317500" stAng="16200000" swAng="4752000"/>
                  <a:lnTo>
                    <a:pt x="317500" y="317500"/>
                  </a:lnTo>
                  <a:close/>
                </a:path>
                <a:path w="635000" h="635000" fill="none">
                  <a:moveTo>
                    <a:pt x="629376" y="258006"/>
                  </a:moveTo>
                  <a:arcTo wR="317500" hR="317500" stAng="-647999" swAng="1684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3" name="Harvey 23/100 [23]">
              <a:extLst>
                <a:ext uri="{FF2B5EF4-FFF2-40B4-BE49-F238E27FC236}">
                  <a16:creationId xmlns:a16="http://schemas.microsoft.com/office/drawing/2014/main" id="{252958D2-EE89-4FBF-BF7B-C8AFAD704413}"/>
                </a:ext>
              </a:extLst>
            </p:cNvPr>
            <p:cNvSpPr>
              <a:spLocks noChangeAspect="1"/>
            </p:cNvSpPr>
            <p:nvPr>
              <p:custDataLst>
                <p:tags r:id="rId59"/>
              </p:custDataLst>
            </p:nvPr>
          </p:nvSpPr>
          <p:spPr>
            <a:xfrm>
              <a:off x="4334905" y="3282696"/>
              <a:ext cx="292608" cy="292608"/>
            </a:xfrm>
            <a:custGeom>
              <a:avLst/>
              <a:gdLst/>
              <a:ahLst/>
              <a:cxnLst/>
              <a:rect l="l" t="t" r="r" b="b"/>
              <a:pathLst>
                <a:path w="635000" h="635000">
                  <a:moveTo>
                    <a:pt x="317500" y="0"/>
                  </a:moveTo>
                  <a:arcTo wR="317500" hR="317500" stAng="16200000" swAng="4968000"/>
                  <a:lnTo>
                    <a:pt x="317500" y="317500"/>
                  </a:lnTo>
                  <a:close/>
                </a:path>
                <a:path w="635000" h="635000" fill="none">
                  <a:moveTo>
                    <a:pt x="632496" y="277706"/>
                  </a:moveTo>
                  <a:arcTo wR="317500" hR="317500" stAng="-432000" swAng="1663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4" name="Harvey 24/100 [24]">
              <a:extLst>
                <a:ext uri="{FF2B5EF4-FFF2-40B4-BE49-F238E27FC236}">
                  <a16:creationId xmlns:a16="http://schemas.microsoft.com/office/drawing/2014/main" id="{314E82DC-04B6-406C-9D65-1115F4D2AA22}"/>
                </a:ext>
              </a:extLst>
            </p:cNvPr>
            <p:cNvSpPr>
              <a:spLocks noChangeAspect="1"/>
            </p:cNvSpPr>
            <p:nvPr>
              <p:custDataLst>
                <p:tags r:id="rId60"/>
              </p:custDataLst>
            </p:nvPr>
          </p:nvSpPr>
          <p:spPr>
            <a:xfrm>
              <a:off x="4334905" y="3282696"/>
              <a:ext cx="292608" cy="292608"/>
            </a:xfrm>
            <a:custGeom>
              <a:avLst/>
              <a:gdLst/>
              <a:ahLst/>
              <a:cxnLst/>
              <a:rect l="l" t="t" r="r" b="b"/>
              <a:pathLst>
                <a:path w="635000" h="635000">
                  <a:moveTo>
                    <a:pt x="317500" y="0"/>
                  </a:moveTo>
                  <a:arcTo wR="317500" hR="317500" stAng="16200000" swAng="5183999"/>
                  <a:lnTo>
                    <a:pt x="317500" y="317500"/>
                  </a:lnTo>
                  <a:close/>
                </a:path>
                <a:path w="635000" h="635000" fill="none">
                  <a:moveTo>
                    <a:pt x="634373" y="297564"/>
                  </a:moveTo>
                  <a:arcTo wR="317500" hR="317500" stAng="-216000" swAng="1641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5" name="Harvey 25/100 [25]">
              <a:extLst>
                <a:ext uri="{FF2B5EF4-FFF2-40B4-BE49-F238E27FC236}">
                  <a16:creationId xmlns:a16="http://schemas.microsoft.com/office/drawing/2014/main" id="{669D1B60-A74F-4296-8610-F3DCDDC15022}"/>
                </a:ext>
              </a:extLst>
            </p:cNvPr>
            <p:cNvSpPr>
              <a:spLocks noChangeAspect="1"/>
            </p:cNvSpPr>
            <p:nvPr>
              <p:custDataLst>
                <p:tags r:id="rId61"/>
              </p:custDataLst>
            </p:nvPr>
          </p:nvSpPr>
          <p:spPr>
            <a:xfrm>
              <a:off x="4334905" y="3282696"/>
              <a:ext cx="292608" cy="292608"/>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6" name="Harvey 26/100 [26]">
              <a:extLst>
                <a:ext uri="{FF2B5EF4-FFF2-40B4-BE49-F238E27FC236}">
                  <a16:creationId xmlns:a16="http://schemas.microsoft.com/office/drawing/2014/main" id="{FF6DD112-04B6-4656-AB9D-1F9950FEE2D9}"/>
                </a:ext>
              </a:extLst>
            </p:cNvPr>
            <p:cNvSpPr>
              <a:spLocks noChangeAspect="1"/>
            </p:cNvSpPr>
            <p:nvPr>
              <p:custDataLst>
                <p:tags r:id="rId62"/>
              </p:custDataLst>
            </p:nvPr>
          </p:nvSpPr>
          <p:spPr>
            <a:xfrm>
              <a:off x="4334905" y="3282696"/>
              <a:ext cx="292608" cy="292608"/>
            </a:xfrm>
            <a:custGeom>
              <a:avLst/>
              <a:gdLst/>
              <a:ahLst/>
              <a:cxnLst/>
              <a:rect l="l" t="t" r="r" b="b"/>
              <a:pathLst>
                <a:path w="635000" h="635000">
                  <a:moveTo>
                    <a:pt x="317500" y="0"/>
                  </a:moveTo>
                  <a:arcTo wR="317500" hR="317500" stAng="16200000" swAng="5616000"/>
                  <a:lnTo>
                    <a:pt x="317500" y="317500"/>
                  </a:lnTo>
                  <a:close/>
                </a:path>
                <a:path w="635000" h="635000" fill="none">
                  <a:moveTo>
                    <a:pt x="634373" y="337435"/>
                  </a:moveTo>
                  <a:arcTo wR="317500" hR="317500" stAng="216000" swAng="1598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7" name="Harvey 27/100 [27]">
              <a:extLst>
                <a:ext uri="{FF2B5EF4-FFF2-40B4-BE49-F238E27FC236}">
                  <a16:creationId xmlns:a16="http://schemas.microsoft.com/office/drawing/2014/main" id="{E2928B53-FC5C-427C-AE65-9286773D84B2}"/>
                </a:ext>
              </a:extLst>
            </p:cNvPr>
            <p:cNvSpPr>
              <a:spLocks noChangeAspect="1"/>
            </p:cNvSpPr>
            <p:nvPr>
              <p:custDataLst>
                <p:tags r:id="rId63"/>
              </p:custDataLst>
            </p:nvPr>
          </p:nvSpPr>
          <p:spPr>
            <a:xfrm>
              <a:off x="4334905" y="3282696"/>
              <a:ext cx="292608" cy="292608"/>
            </a:xfrm>
            <a:custGeom>
              <a:avLst/>
              <a:gdLst/>
              <a:ahLst/>
              <a:cxnLst/>
              <a:rect l="l" t="t" r="r" b="b"/>
              <a:pathLst>
                <a:path w="635000" h="635000">
                  <a:moveTo>
                    <a:pt x="317500" y="0"/>
                  </a:moveTo>
                  <a:arcTo wR="317500" hR="317500" stAng="16200000" swAng="5832000"/>
                  <a:lnTo>
                    <a:pt x="317500" y="317500"/>
                  </a:lnTo>
                  <a:close/>
                </a:path>
                <a:path w="635000" h="635000" fill="none">
                  <a:moveTo>
                    <a:pt x="632496" y="357293"/>
                  </a:moveTo>
                  <a:arcTo wR="317500" hR="317500" stAng="432000" swAng="1576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8" name="Harvey 28/100 [28]">
              <a:extLst>
                <a:ext uri="{FF2B5EF4-FFF2-40B4-BE49-F238E27FC236}">
                  <a16:creationId xmlns:a16="http://schemas.microsoft.com/office/drawing/2014/main" id="{D8CF4F20-8FEC-47FF-9B86-E818143B2C19}"/>
                </a:ext>
              </a:extLst>
            </p:cNvPr>
            <p:cNvSpPr>
              <a:spLocks noChangeAspect="1"/>
            </p:cNvSpPr>
            <p:nvPr>
              <p:custDataLst>
                <p:tags r:id="rId64"/>
              </p:custDataLst>
            </p:nvPr>
          </p:nvSpPr>
          <p:spPr>
            <a:xfrm>
              <a:off x="4334905" y="3282696"/>
              <a:ext cx="292608" cy="292608"/>
            </a:xfrm>
            <a:custGeom>
              <a:avLst/>
              <a:gdLst/>
              <a:ahLst/>
              <a:cxnLst/>
              <a:rect l="l" t="t" r="r" b="b"/>
              <a:pathLst>
                <a:path w="635000" h="635000">
                  <a:moveTo>
                    <a:pt x="317500" y="0"/>
                  </a:moveTo>
                  <a:arcTo wR="317500" hR="317500" stAng="16200000" swAng="6048000"/>
                  <a:lnTo>
                    <a:pt x="317500" y="317500"/>
                  </a:lnTo>
                  <a:close/>
                </a:path>
                <a:path w="635000" h="635000" fill="none">
                  <a:moveTo>
                    <a:pt x="629376" y="376993"/>
                  </a:moveTo>
                  <a:arcTo wR="317500" hR="317500" stAng="648000" swAng="1555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9" name="Harvey 29/100 [29]">
              <a:extLst>
                <a:ext uri="{FF2B5EF4-FFF2-40B4-BE49-F238E27FC236}">
                  <a16:creationId xmlns:a16="http://schemas.microsoft.com/office/drawing/2014/main" id="{E1AF074D-4599-4D0E-8078-66303FEBDE44}"/>
                </a:ext>
              </a:extLst>
            </p:cNvPr>
            <p:cNvSpPr>
              <a:spLocks noChangeAspect="1"/>
            </p:cNvSpPr>
            <p:nvPr>
              <p:custDataLst>
                <p:tags r:id="rId65"/>
              </p:custDataLst>
            </p:nvPr>
          </p:nvSpPr>
          <p:spPr>
            <a:xfrm>
              <a:off x="4334905" y="3282696"/>
              <a:ext cx="292608" cy="292608"/>
            </a:xfrm>
            <a:custGeom>
              <a:avLst/>
              <a:gdLst/>
              <a:ahLst/>
              <a:cxnLst/>
              <a:rect l="l" t="t" r="r" b="b"/>
              <a:pathLst>
                <a:path w="635000" h="635000">
                  <a:moveTo>
                    <a:pt x="317500" y="0"/>
                  </a:moveTo>
                  <a:arcTo wR="317500" hR="317500" stAng="16200000" swAng="6263999"/>
                  <a:lnTo>
                    <a:pt x="317500" y="317500"/>
                  </a:lnTo>
                  <a:close/>
                </a:path>
                <a:path w="635000" h="635000" fill="none">
                  <a:moveTo>
                    <a:pt x="625025" y="396459"/>
                  </a:moveTo>
                  <a:arcTo wR="317500" hR="317500" stAng="863999" swAng="1533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0" name="Harvey 30/100 [30]">
              <a:extLst>
                <a:ext uri="{FF2B5EF4-FFF2-40B4-BE49-F238E27FC236}">
                  <a16:creationId xmlns:a16="http://schemas.microsoft.com/office/drawing/2014/main" id="{2DF9C982-C062-4899-8A5F-20F49AD9E1B5}"/>
                </a:ext>
              </a:extLst>
            </p:cNvPr>
            <p:cNvSpPr>
              <a:spLocks noChangeAspect="1"/>
            </p:cNvSpPr>
            <p:nvPr>
              <p:custDataLst>
                <p:tags r:id="rId66"/>
              </p:custDataLst>
            </p:nvPr>
          </p:nvSpPr>
          <p:spPr>
            <a:xfrm>
              <a:off x="4334905" y="3282696"/>
              <a:ext cx="292608" cy="292608"/>
            </a:xfrm>
            <a:custGeom>
              <a:avLst/>
              <a:gdLst/>
              <a:ahLst/>
              <a:cxnLst/>
              <a:rect l="l" t="t" r="r" b="b"/>
              <a:pathLst>
                <a:path w="635000" h="635000">
                  <a:moveTo>
                    <a:pt x="317500" y="0"/>
                  </a:moveTo>
                  <a:arcTo wR="317500" hR="317500" stAng="16200000" swAng="6480000"/>
                  <a:lnTo>
                    <a:pt x="317500" y="317500"/>
                  </a:lnTo>
                  <a:close/>
                </a:path>
                <a:path w="635000" h="635000" fill="none">
                  <a:moveTo>
                    <a:pt x="619460" y="415612"/>
                  </a:moveTo>
                  <a:arcTo wR="317500" hR="317500" stAng="1080000" swAng="15119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1" name="Harvey 31/100 [31]">
              <a:extLst>
                <a:ext uri="{FF2B5EF4-FFF2-40B4-BE49-F238E27FC236}">
                  <a16:creationId xmlns:a16="http://schemas.microsoft.com/office/drawing/2014/main" id="{E98CD797-9DD9-4143-9058-D1ABF95E7406}"/>
                </a:ext>
              </a:extLst>
            </p:cNvPr>
            <p:cNvSpPr>
              <a:spLocks noChangeAspect="1"/>
            </p:cNvSpPr>
            <p:nvPr>
              <p:custDataLst>
                <p:tags r:id="rId67"/>
              </p:custDataLst>
            </p:nvPr>
          </p:nvSpPr>
          <p:spPr>
            <a:xfrm>
              <a:off x="4334905" y="3282696"/>
              <a:ext cx="292608" cy="292608"/>
            </a:xfrm>
            <a:custGeom>
              <a:avLst/>
              <a:gdLst/>
              <a:ahLst/>
              <a:cxnLst/>
              <a:rect l="l" t="t" r="r" b="b"/>
              <a:pathLst>
                <a:path w="635000" h="635000">
                  <a:moveTo>
                    <a:pt x="317500" y="0"/>
                  </a:moveTo>
                  <a:arcTo wR="317500" hR="317500" stAng="16200000" swAng="6696000"/>
                  <a:lnTo>
                    <a:pt x="317500" y="317500"/>
                  </a:lnTo>
                  <a:close/>
                </a:path>
                <a:path w="635000" h="635000" fill="none">
                  <a:moveTo>
                    <a:pt x="612704" y="434379"/>
                  </a:moveTo>
                  <a:arcTo wR="317500" hR="317500" stAng="1295999" swAng="1490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2" name="Harvey 32/100 [32]">
              <a:extLst>
                <a:ext uri="{FF2B5EF4-FFF2-40B4-BE49-F238E27FC236}">
                  <a16:creationId xmlns:a16="http://schemas.microsoft.com/office/drawing/2014/main" id="{39029FE4-844F-47DA-8FEF-FB68673FF10C}"/>
                </a:ext>
              </a:extLst>
            </p:cNvPr>
            <p:cNvSpPr>
              <a:spLocks noChangeAspect="1"/>
            </p:cNvSpPr>
            <p:nvPr>
              <p:custDataLst>
                <p:tags r:id="rId68"/>
              </p:custDataLst>
            </p:nvPr>
          </p:nvSpPr>
          <p:spPr>
            <a:xfrm>
              <a:off x="4334905" y="3282696"/>
              <a:ext cx="292608" cy="292608"/>
            </a:xfrm>
            <a:custGeom>
              <a:avLst/>
              <a:gdLst/>
              <a:ahLst/>
              <a:cxnLst/>
              <a:rect l="l" t="t" r="r" b="b"/>
              <a:pathLst>
                <a:path w="635000" h="635000">
                  <a:moveTo>
                    <a:pt x="317500" y="0"/>
                  </a:moveTo>
                  <a:arcTo wR="317500" hR="317500" stAng="16200000" swAng="6912000"/>
                  <a:lnTo>
                    <a:pt x="317500" y="317500"/>
                  </a:lnTo>
                  <a:close/>
                </a:path>
                <a:path w="635000" h="635000" fill="none">
                  <a:moveTo>
                    <a:pt x="604782" y="452684"/>
                  </a:moveTo>
                  <a:arcTo wR="317500" hR="317500" stAng="1512000" swAng="14687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3" name="Harvey 33/100 [33]">
              <a:extLst>
                <a:ext uri="{FF2B5EF4-FFF2-40B4-BE49-F238E27FC236}">
                  <a16:creationId xmlns:a16="http://schemas.microsoft.com/office/drawing/2014/main" id="{B99AA4D4-9C74-447B-89EF-8FD268FF95EE}"/>
                </a:ext>
              </a:extLst>
            </p:cNvPr>
            <p:cNvSpPr>
              <a:spLocks noChangeAspect="1"/>
            </p:cNvSpPr>
            <p:nvPr>
              <p:custDataLst>
                <p:tags r:id="rId69"/>
              </p:custDataLst>
            </p:nvPr>
          </p:nvSpPr>
          <p:spPr>
            <a:xfrm>
              <a:off x="4334905" y="3282696"/>
              <a:ext cx="292608" cy="292608"/>
            </a:xfrm>
            <a:custGeom>
              <a:avLst/>
              <a:gdLst/>
              <a:ahLst/>
              <a:cxnLst/>
              <a:rect l="l" t="t" r="r" b="b"/>
              <a:pathLst>
                <a:path w="635000" h="635000">
                  <a:moveTo>
                    <a:pt x="317500" y="0"/>
                  </a:moveTo>
                  <a:arcTo wR="317500" hR="317500" stAng="16200000" swAng="7128000"/>
                  <a:lnTo>
                    <a:pt x="317500" y="317500"/>
                  </a:lnTo>
                  <a:close/>
                </a:path>
                <a:path w="635000" h="635000" fill="none">
                  <a:moveTo>
                    <a:pt x="595727" y="470456"/>
                  </a:moveTo>
                  <a:arcTo wR="317500" hR="317500" stAng="1728000" swAng="1447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4" name="Harvey 34/100 [34]">
              <a:extLst>
                <a:ext uri="{FF2B5EF4-FFF2-40B4-BE49-F238E27FC236}">
                  <a16:creationId xmlns:a16="http://schemas.microsoft.com/office/drawing/2014/main" id="{0880CCDE-4DDE-49A8-AFB2-FDDCE314B4D3}"/>
                </a:ext>
              </a:extLst>
            </p:cNvPr>
            <p:cNvSpPr>
              <a:spLocks noChangeAspect="1"/>
            </p:cNvSpPr>
            <p:nvPr>
              <p:custDataLst>
                <p:tags r:id="rId70"/>
              </p:custDataLst>
            </p:nvPr>
          </p:nvSpPr>
          <p:spPr>
            <a:xfrm>
              <a:off x="4334905" y="3282696"/>
              <a:ext cx="292608" cy="292608"/>
            </a:xfrm>
            <a:custGeom>
              <a:avLst/>
              <a:gdLst/>
              <a:ahLst/>
              <a:cxnLst/>
              <a:rect l="l" t="t" r="r" b="b"/>
              <a:pathLst>
                <a:path w="635000" h="635000">
                  <a:moveTo>
                    <a:pt x="317500" y="0"/>
                  </a:moveTo>
                  <a:arcTo wR="317500" hR="317500" stAng="16200000" swAng="7344000"/>
                  <a:lnTo>
                    <a:pt x="317500" y="317500"/>
                  </a:lnTo>
                  <a:close/>
                </a:path>
                <a:path w="635000" h="635000" fill="none">
                  <a:moveTo>
                    <a:pt x="585574" y="487625"/>
                  </a:moveTo>
                  <a:arcTo wR="317500" hR="317500" stAng="1944000" swAng="14255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5" name="Harvey 35/100 [35]">
              <a:extLst>
                <a:ext uri="{FF2B5EF4-FFF2-40B4-BE49-F238E27FC236}">
                  <a16:creationId xmlns:a16="http://schemas.microsoft.com/office/drawing/2014/main" id="{F37E834A-F9D8-4623-BC85-60359856CCD0}"/>
                </a:ext>
              </a:extLst>
            </p:cNvPr>
            <p:cNvSpPr>
              <a:spLocks noChangeAspect="1"/>
            </p:cNvSpPr>
            <p:nvPr>
              <p:custDataLst>
                <p:tags r:id="rId71"/>
              </p:custDataLst>
            </p:nvPr>
          </p:nvSpPr>
          <p:spPr>
            <a:xfrm>
              <a:off x="4334905" y="3282696"/>
              <a:ext cx="292608" cy="292608"/>
            </a:xfrm>
            <a:custGeom>
              <a:avLst/>
              <a:gdLst/>
              <a:ahLst/>
              <a:cxnLst/>
              <a:rect l="l" t="t" r="r" b="b"/>
              <a:pathLst>
                <a:path w="635000" h="635000">
                  <a:moveTo>
                    <a:pt x="317500" y="0"/>
                  </a:moveTo>
                  <a:arcTo wR="317500" hR="317500" stAng="16200000" swAng="7559999"/>
                  <a:lnTo>
                    <a:pt x="317500" y="317500"/>
                  </a:lnTo>
                  <a:close/>
                </a:path>
                <a:path w="635000" h="635000" fill="none">
                  <a:moveTo>
                    <a:pt x="574362" y="504121"/>
                  </a:moveTo>
                  <a:arcTo wR="317500" hR="317500" stAng="2159999" swAng="1404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6" name="Harvey 36/100 [36]">
              <a:extLst>
                <a:ext uri="{FF2B5EF4-FFF2-40B4-BE49-F238E27FC236}">
                  <a16:creationId xmlns:a16="http://schemas.microsoft.com/office/drawing/2014/main" id="{15163940-B229-4368-B727-3714123C78AB}"/>
                </a:ext>
              </a:extLst>
            </p:cNvPr>
            <p:cNvSpPr>
              <a:spLocks noChangeAspect="1"/>
            </p:cNvSpPr>
            <p:nvPr>
              <p:custDataLst>
                <p:tags r:id="rId72"/>
              </p:custDataLst>
            </p:nvPr>
          </p:nvSpPr>
          <p:spPr>
            <a:xfrm>
              <a:off x="4334905" y="3282696"/>
              <a:ext cx="292608" cy="292608"/>
            </a:xfrm>
            <a:custGeom>
              <a:avLst/>
              <a:gdLst/>
              <a:ahLst/>
              <a:cxnLst/>
              <a:rect l="l" t="t" r="r" b="b"/>
              <a:pathLst>
                <a:path w="635000" h="635000">
                  <a:moveTo>
                    <a:pt x="317500" y="0"/>
                  </a:moveTo>
                  <a:arcTo wR="317500" hR="317500" stAng="16200000" swAng="7776000"/>
                  <a:lnTo>
                    <a:pt x="317500" y="317500"/>
                  </a:lnTo>
                  <a:close/>
                </a:path>
                <a:path w="635000" h="635000" fill="none">
                  <a:moveTo>
                    <a:pt x="562137" y="519882"/>
                  </a:moveTo>
                  <a:arcTo wR="317500" hR="317500" stAng="2375999" swAng="1382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7" name="Harvey 37/100 [37]">
              <a:extLst>
                <a:ext uri="{FF2B5EF4-FFF2-40B4-BE49-F238E27FC236}">
                  <a16:creationId xmlns:a16="http://schemas.microsoft.com/office/drawing/2014/main" id="{64BAECDC-27C7-4333-B9D8-59DE42A1B1AA}"/>
                </a:ext>
              </a:extLst>
            </p:cNvPr>
            <p:cNvSpPr>
              <a:spLocks noChangeAspect="1"/>
            </p:cNvSpPr>
            <p:nvPr>
              <p:custDataLst>
                <p:tags r:id="rId73"/>
              </p:custDataLst>
            </p:nvPr>
          </p:nvSpPr>
          <p:spPr>
            <a:xfrm>
              <a:off x="4334905" y="3282696"/>
              <a:ext cx="292608" cy="292608"/>
            </a:xfrm>
            <a:custGeom>
              <a:avLst/>
              <a:gdLst/>
              <a:ahLst/>
              <a:cxnLst/>
              <a:rect l="l" t="t" r="r" b="b"/>
              <a:pathLst>
                <a:path w="635000" h="635000">
                  <a:moveTo>
                    <a:pt x="317500" y="0"/>
                  </a:moveTo>
                  <a:arcTo wR="317500" hR="317500" stAng="16200000" swAng="7991999"/>
                  <a:lnTo>
                    <a:pt x="317500" y="317500"/>
                  </a:lnTo>
                  <a:close/>
                </a:path>
                <a:path w="635000" h="635000" fill="none">
                  <a:moveTo>
                    <a:pt x="548947" y="534843"/>
                  </a:moveTo>
                  <a:arcTo wR="317500" hR="317500" stAng="2591999" swAng="1360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8" name="Harvey 38/100 [38]">
              <a:extLst>
                <a:ext uri="{FF2B5EF4-FFF2-40B4-BE49-F238E27FC236}">
                  <a16:creationId xmlns:a16="http://schemas.microsoft.com/office/drawing/2014/main" id="{4F018A0A-A74A-4E47-BC47-203679D4F8C0}"/>
                </a:ext>
              </a:extLst>
            </p:cNvPr>
            <p:cNvSpPr>
              <a:spLocks noChangeAspect="1"/>
            </p:cNvSpPr>
            <p:nvPr>
              <p:custDataLst>
                <p:tags r:id="rId74"/>
              </p:custDataLst>
            </p:nvPr>
          </p:nvSpPr>
          <p:spPr>
            <a:xfrm>
              <a:off x="4334905" y="3282696"/>
              <a:ext cx="292608" cy="292608"/>
            </a:xfrm>
            <a:custGeom>
              <a:avLst/>
              <a:gdLst/>
              <a:ahLst/>
              <a:cxnLst/>
              <a:rect l="l" t="t" r="r" b="b"/>
              <a:pathLst>
                <a:path w="635000" h="635000">
                  <a:moveTo>
                    <a:pt x="317500" y="0"/>
                  </a:moveTo>
                  <a:arcTo wR="317500" hR="317500" stAng="16200000" swAng="8208000"/>
                  <a:lnTo>
                    <a:pt x="317500" y="317500"/>
                  </a:lnTo>
                  <a:close/>
                </a:path>
                <a:path w="635000" h="635000" fill="none">
                  <a:moveTo>
                    <a:pt x="534843" y="548947"/>
                  </a:moveTo>
                  <a:arcTo wR="317500" hR="317500" stAng="2808000" swAng="1339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9" name="Harvey 39/100 [39]">
              <a:extLst>
                <a:ext uri="{FF2B5EF4-FFF2-40B4-BE49-F238E27FC236}">
                  <a16:creationId xmlns:a16="http://schemas.microsoft.com/office/drawing/2014/main" id="{ACA75957-9FDB-46A2-82EC-77103CBEAC52}"/>
                </a:ext>
              </a:extLst>
            </p:cNvPr>
            <p:cNvSpPr>
              <a:spLocks noChangeAspect="1"/>
            </p:cNvSpPr>
            <p:nvPr>
              <p:custDataLst>
                <p:tags r:id="rId75"/>
              </p:custDataLst>
            </p:nvPr>
          </p:nvSpPr>
          <p:spPr>
            <a:xfrm>
              <a:off x="4334905" y="3282696"/>
              <a:ext cx="292608" cy="292608"/>
            </a:xfrm>
            <a:custGeom>
              <a:avLst/>
              <a:gdLst/>
              <a:ahLst/>
              <a:cxnLst/>
              <a:rect l="l" t="t" r="r" b="b"/>
              <a:pathLst>
                <a:path w="635000" h="635000">
                  <a:moveTo>
                    <a:pt x="317500" y="0"/>
                  </a:moveTo>
                  <a:arcTo wR="317500" hR="317500" stAng="16200000" swAng="8424000"/>
                  <a:lnTo>
                    <a:pt x="317500" y="317500"/>
                  </a:lnTo>
                  <a:close/>
                </a:path>
                <a:path w="635000" h="635000" fill="none">
                  <a:moveTo>
                    <a:pt x="519882" y="562137"/>
                  </a:moveTo>
                  <a:arcTo wR="317500" hR="317500" stAng="3024000" swAng="1317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0" name="Harvey 40/100 [40]">
              <a:extLst>
                <a:ext uri="{FF2B5EF4-FFF2-40B4-BE49-F238E27FC236}">
                  <a16:creationId xmlns:a16="http://schemas.microsoft.com/office/drawing/2014/main" id="{025DFA7F-A073-422A-8D20-E27D1ABE4342}"/>
                </a:ext>
              </a:extLst>
            </p:cNvPr>
            <p:cNvSpPr>
              <a:spLocks noChangeAspect="1"/>
            </p:cNvSpPr>
            <p:nvPr>
              <p:custDataLst>
                <p:tags r:id="rId76"/>
              </p:custDataLst>
            </p:nvPr>
          </p:nvSpPr>
          <p:spPr>
            <a:xfrm>
              <a:off x="4334905" y="3282696"/>
              <a:ext cx="292608" cy="292608"/>
            </a:xfrm>
            <a:custGeom>
              <a:avLst/>
              <a:gdLst/>
              <a:ahLst/>
              <a:cxnLst/>
              <a:rect l="l" t="t" r="r" b="b"/>
              <a:pathLst>
                <a:path w="635000" h="635000">
                  <a:moveTo>
                    <a:pt x="317500" y="0"/>
                  </a:moveTo>
                  <a:arcTo wR="317500" hR="317500" stAng="16200000" swAng="8640000"/>
                  <a:lnTo>
                    <a:pt x="317500" y="317500"/>
                  </a:lnTo>
                  <a:close/>
                </a:path>
                <a:path w="635000" h="635000" fill="none">
                  <a:moveTo>
                    <a:pt x="504121" y="574362"/>
                  </a:moveTo>
                  <a:arcTo wR="317500" hR="317500" stAng="3240000" swAng="1296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1" name="Harvey 41/100 [41]">
              <a:extLst>
                <a:ext uri="{FF2B5EF4-FFF2-40B4-BE49-F238E27FC236}">
                  <a16:creationId xmlns:a16="http://schemas.microsoft.com/office/drawing/2014/main" id="{BF311CE9-A4CB-4965-8F0F-5B6811E9FB20}"/>
                </a:ext>
              </a:extLst>
            </p:cNvPr>
            <p:cNvSpPr>
              <a:spLocks noChangeAspect="1"/>
            </p:cNvSpPr>
            <p:nvPr>
              <p:custDataLst>
                <p:tags r:id="rId77"/>
              </p:custDataLst>
            </p:nvPr>
          </p:nvSpPr>
          <p:spPr>
            <a:xfrm>
              <a:off x="4334905" y="3282696"/>
              <a:ext cx="292608" cy="292608"/>
            </a:xfrm>
            <a:custGeom>
              <a:avLst/>
              <a:gdLst/>
              <a:ahLst/>
              <a:cxnLst/>
              <a:rect l="l" t="t" r="r" b="b"/>
              <a:pathLst>
                <a:path w="635000" h="635000">
                  <a:moveTo>
                    <a:pt x="317500" y="0"/>
                  </a:moveTo>
                  <a:arcTo wR="317500" hR="317500" stAng="16200000" swAng="8856000"/>
                  <a:lnTo>
                    <a:pt x="317500" y="317500"/>
                  </a:lnTo>
                  <a:close/>
                </a:path>
                <a:path w="635000" h="635000" fill="none">
                  <a:moveTo>
                    <a:pt x="487625" y="585574"/>
                  </a:moveTo>
                  <a:arcTo wR="317500" hR="317500" stAng="3455999" swAng="1274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2" name="Harvey 42/100 [42]">
              <a:extLst>
                <a:ext uri="{FF2B5EF4-FFF2-40B4-BE49-F238E27FC236}">
                  <a16:creationId xmlns:a16="http://schemas.microsoft.com/office/drawing/2014/main" id="{1B415A3D-1E85-4E6A-8BAB-3BB56600BA4F}"/>
                </a:ext>
              </a:extLst>
            </p:cNvPr>
            <p:cNvSpPr>
              <a:spLocks noChangeAspect="1"/>
            </p:cNvSpPr>
            <p:nvPr>
              <p:custDataLst>
                <p:tags r:id="rId78"/>
              </p:custDataLst>
            </p:nvPr>
          </p:nvSpPr>
          <p:spPr>
            <a:xfrm>
              <a:off x="4334905" y="3282696"/>
              <a:ext cx="292608" cy="292608"/>
            </a:xfrm>
            <a:custGeom>
              <a:avLst/>
              <a:gdLst/>
              <a:ahLst/>
              <a:cxnLst/>
              <a:rect l="l" t="t" r="r" b="b"/>
              <a:pathLst>
                <a:path w="635000" h="635000">
                  <a:moveTo>
                    <a:pt x="317500" y="0"/>
                  </a:moveTo>
                  <a:arcTo wR="317500" hR="317500" stAng="16200000" swAng="9072000"/>
                  <a:lnTo>
                    <a:pt x="317500" y="317500"/>
                  </a:lnTo>
                  <a:close/>
                </a:path>
                <a:path w="635000" h="635000" fill="none">
                  <a:moveTo>
                    <a:pt x="470456" y="595727"/>
                  </a:moveTo>
                  <a:arcTo wR="317500" hR="317500" stAng="3671999" swAng="1252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3" name="Harvey 43/100 [43]">
              <a:extLst>
                <a:ext uri="{FF2B5EF4-FFF2-40B4-BE49-F238E27FC236}">
                  <a16:creationId xmlns:a16="http://schemas.microsoft.com/office/drawing/2014/main" id="{7EAD6077-4487-4E7D-846D-445E65B5291C}"/>
                </a:ext>
              </a:extLst>
            </p:cNvPr>
            <p:cNvSpPr>
              <a:spLocks noChangeAspect="1"/>
            </p:cNvSpPr>
            <p:nvPr>
              <p:custDataLst>
                <p:tags r:id="rId79"/>
              </p:custDataLst>
            </p:nvPr>
          </p:nvSpPr>
          <p:spPr>
            <a:xfrm>
              <a:off x="4334905" y="3282696"/>
              <a:ext cx="292608" cy="292608"/>
            </a:xfrm>
            <a:custGeom>
              <a:avLst/>
              <a:gdLst/>
              <a:ahLst/>
              <a:cxnLst/>
              <a:rect l="l" t="t" r="r" b="b"/>
              <a:pathLst>
                <a:path w="635000" h="635000">
                  <a:moveTo>
                    <a:pt x="317500" y="0"/>
                  </a:moveTo>
                  <a:arcTo wR="317500" hR="317500" stAng="16200000" swAng="9288000"/>
                  <a:lnTo>
                    <a:pt x="317500" y="317500"/>
                  </a:lnTo>
                  <a:close/>
                </a:path>
                <a:path w="635000" h="635000" fill="none">
                  <a:moveTo>
                    <a:pt x="452684" y="604782"/>
                  </a:moveTo>
                  <a:arcTo wR="317500" hR="317500" stAng="3888000" swAng="1231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4" name="Harvey 44/100 [44]">
              <a:extLst>
                <a:ext uri="{FF2B5EF4-FFF2-40B4-BE49-F238E27FC236}">
                  <a16:creationId xmlns:a16="http://schemas.microsoft.com/office/drawing/2014/main" id="{4B57ADAF-4A83-4CB4-8920-E2B9F994E83E}"/>
                </a:ext>
              </a:extLst>
            </p:cNvPr>
            <p:cNvSpPr>
              <a:spLocks noChangeAspect="1"/>
            </p:cNvSpPr>
            <p:nvPr>
              <p:custDataLst>
                <p:tags r:id="rId80"/>
              </p:custDataLst>
            </p:nvPr>
          </p:nvSpPr>
          <p:spPr>
            <a:xfrm>
              <a:off x="4334905" y="3282696"/>
              <a:ext cx="292608" cy="292608"/>
            </a:xfrm>
            <a:custGeom>
              <a:avLst/>
              <a:gdLst/>
              <a:ahLst/>
              <a:cxnLst/>
              <a:rect l="l" t="t" r="r" b="b"/>
              <a:pathLst>
                <a:path w="635000" h="635000">
                  <a:moveTo>
                    <a:pt x="317500" y="0"/>
                  </a:moveTo>
                  <a:arcTo wR="317500" hR="317500" stAng="16200000" swAng="9504000"/>
                  <a:lnTo>
                    <a:pt x="317500" y="317500"/>
                  </a:lnTo>
                  <a:close/>
                </a:path>
                <a:path w="635000" h="635000" fill="none">
                  <a:moveTo>
                    <a:pt x="434379" y="612704"/>
                  </a:moveTo>
                  <a:arcTo wR="317500" hR="317500" stAng="4104000" swAng="1209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5" name="Harvey 45/100 [45]">
              <a:extLst>
                <a:ext uri="{FF2B5EF4-FFF2-40B4-BE49-F238E27FC236}">
                  <a16:creationId xmlns:a16="http://schemas.microsoft.com/office/drawing/2014/main" id="{FF3E5416-AC43-4CBB-A32A-A966ED03106F}"/>
                </a:ext>
              </a:extLst>
            </p:cNvPr>
            <p:cNvSpPr>
              <a:spLocks noChangeAspect="1"/>
            </p:cNvSpPr>
            <p:nvPr>
              <p:custDataLst>
                <p:tags r:id="rId81"/>
              </p:custDataLst>
            </p:nvPr>
          </p:nvSpPr>
          <p:spPr>
            <a:xfrm>
              <a:off x="4334905" y="3282696"/>
              <a:ext cx="292608" cy="292608"/>
            </a:xfrm>
            <a:custGeom>
              <a:avLst/>
              <a:gdLst/>
              <a:ahLst/>
              <a:cxnLst/>
              <a:rect l="l" t="t" r="r" b="b"/>
              <a:pathLst>
                <a:path w="635000" h="635000">
                  <a:moveTo>
                    <a:pt x="317500" y="0"/>
                  </a:moveTo>
                  <a:arcTo wR="317500" hR="317500" stAng="16200000" swAng="9720000"/>
                  <a:lnTo>
                    <a:pt x="317500" y="317500"/>
                  </a:lnTo>
                  <a:close/>
                </a:path>
                <a:path w="635000" h="635000" fill="none">
                  <a:moveTo>
                    <a:pt x="415612" y="619460"/>
                  </a:moveTo>
                  <a:arcTo wR="317500" hR="317500" stAng="4320000" swAng="1188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6" name="Harvey 46/100 [46]">
              <a:extLst>
                <a:ext uri="{FF2B5EF4-FFF2-40B4-BE49-F238E27FC236}">
                  <a16:creationId xmlns:a16="http://schemas.microsoft.com/office/drawing/2014/main" id="{49AFF9C1-C19A-487C-A4C1-47DA87277C3B}"/>
                </a:ext>
              </a:extLst>
            </p:cNvPr>
            <p:cNvSpPr>
              <a:spLocks noChangeAspect="1"/>
            </p:cNvSpPr>
            <p:nvPr>
              <p:custDataLst>
                <p:tags r:id="rId82"/>
              </p:custDataLst>
            </p:nvPr>
          </p:nvSpPr>
          <p:spPr>
            <a:xfrm>
              <a:off x="4334905" y="3282696"/>
              <a:ext cx="292608" cy="292608"/>
            </a:xfrm>
            <a:custGeom>
              <a:avLst/>
              <a:gdLst/>
              <a:ahLst/>
              <a:cxnLst/>
              <a:rect l="l" t="t" r="r" b="b"/>
              <a:pathLst>
                <a:path w="635000" h="635000">
                  <a:moveTo>
                    <a:pt x="317500" y="0"/>
                  </a:moveTo>
                  <a:arcTo wR="317500" hR="317500" stAng="16200000" swAng="9936000"/>
                  <a:lnTo>
                    <a:pt x="317500" y="317500"/>
                  </a:lnTo>
                  <a:close/>
                </a:path>
                <a:path w="635000" h="635000" fill="none">
                  <a:moveTo>
                    <a:pt x="396459" y="625025"/>
                  </a:moveTo>
                  <a:arcTo wR="317500" hR="317500" stAng="4536000" swAng="1166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7" name="Harvey 47/100 [47]">
              <a:extLst>
                <a:ext uri="{FF2B5EF4-FFF2-40B4-BE49-F238E27FC236}">
                  <a16:creationId xmlns:a16="http://schemas.microsoft.com/office/drawing/2014/main" id="{F35AEE09-D82F-438F-9D01-96C6876241F1}"/>
                </a:ext>
              </a:extLst>
            </p:cNvPr>
            <p:cNvSpPr>
              <a:spLocks noChangeAspect="1"/>
            </p:cNvSpPr>
            <p:nvPr>
              <p:custDataLst>
                <p:tags r:id="rId83"/>
              </p:custDataLst>
            </p:nvPr>
          </p:nvSpPr>
          <p:spPr>
            <a:xfrm>
              <a:off x="4334905" y="3282696"/>
              <a:ext cx="292608" cy="292608"/>
            </a:xfrm>
            <a:custGeom>
              <a:avLst/>
              <a:gdLst/>
              <a:ahLst/>
              <a:cxnLst/>
              <a:rect l="l" t="t" r="r" b="b"/>
              <a:pathLst>
                <a:path w="635000" h="635000">
                  <a:moveTo>
                    <a:pt x="317500" y="0"/>
                  </a:moveTo>
                  <a:arcTo wR="317500" hR="317500" stAng="16200000" swAng="10152000"/>
                  <a:lnTo>
                    <a:pt x="317500" y="317500"/>
                  </a:lnTo>
                  <a:close/>
                </a:path>
                <a:path w="635000" h="635000" fill="none">
                  <a:moveTo>
                    <a:pt x="376993" y="629376"/>
                  </a:moveTo>
                  <a:arcTo wR="317500" hR="317500" stAng="4751999" swAng="1144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8" name="Harvey 48/100 [48]">
              <a:extLst>
                <a:ext uri="{FF2B5EF4-FFF2-40B4-BE49-F238E27FC236}">
                  <a16:creationId xmlns:a16="http://schemas.microsoft.com/office/drawing/2014/main" id="{4FC3325B-EEB2-4420-9715-1149CEACE9AC}"/>
                </a:ext>
              </a:extLst>
            </p:cNvPr>
            <p:cNvSpPr>
              <a:spLocks noChangeAspect="1"/>
            </p:cNvSpPr>
            <p:nvPr>
              <p:custDataLst>
                <p:tags r:id="rId84"/>
              </p:custDataLst>
            </p:nvPr>
          </p:nvSpPr>
          <p:spPr>
            <a:xfrm>
              <a:off x="4334905" y="3282696"/>
              <a:ext cx="292608" cy="292608"/>
            </a:xfrm>
            <a:custGeom>
              <a:avLst/>
              <a:gdLst/>
              <a:ahLst/>
              <a:cxnLst/>
              <a:rect l="l" t="t" r="r" b="b"/>
              <a:pathLst>
                <a:path w="635000" h="635000">
                  <a:moveTo>
                    <a:pt x="317500" y="0"/>
                  </a:moveTo>
                  <a:arcTo wR="317500" hR="317500" stAng="16200000" swAng="10367999"/>
                  <a:lnTo>
                    <a:pt x="317500" y="317500"/>
                  </a:lnTo>
                  <a:close/>
                </a:path>
                <a:path w="635000" h="635000" fill="none">
                  <a:moveTo>
                    <a:pt x="357293" y="632496"/>
                  </a:moveTo>
                  <a:arcTo wR="317500" hR="317500" stAng="4967999" swAng="1123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9" name="Harvey 49/100 [49]">
              <a:extLst>
                <a:ext uri="{FF2B5EF4-FFF2-40B4-BE49-F238E27FC236}">
                  <a16:creationId xmlns:a16="http://schemas.microsoft.com/office/drawing/2014/main" id="{3BE00D50-8FCE-4E11-AA24-10B621732F20}"/>
                </a:ext>
              </a:extLst>
            </p:cNvPr>
            <p:cNvSpPr>
              <a:spLocks noChangeAspect="1"/>
            </p:cNvSpPr>
            <p:nvPr>
              <p:custDataLst>
                <p:tags r:id="rId85"/>
              </p:custDataLst>
            </p:nvPr>
          </p:nvSpPr>
          <p:spPr>
            <a:xfrm>
              <a:off x="4334905" y="3282696"/>
              <a:ext cx="292608" cy="292608"/>
            </a:xfrm>
            <a:custGeom>
              <a:avLst/>
              <a:gdLst/>
              <a:ahLst/>
              <a:cxnLst/>
              <a:rect l="l" t="t" r="r" b="b"/>
              <a:pathLst>
                <a:path w="635000" h="635000">
                  <a:moveTo>
                    <a:pt x="317500" y="0"/>
                  </a:moveTo>
                  <a:arcTo wR="317500" hR="317500" stAng="16200000" swAng="10584000"/>
                  <a:lnTo>
                    <a:pt x="317500" y="317500"/>
                  </a:lnTo>
                  <a:close/>
                </a:path>
                <a:path w="635000" h="635000" fill="none">
                  <a:moveTo>
                    <a:pt x="337435" y="634373"/>
                  </a:moveTo>
                  <a:arcTo wR="317500" hR="317500" stAng="5184000" swAng="1101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0" name="Harvey 50/100 [50]">
              <a:extLst>
                <a:ext uri="{FF2B5EF4-FFF2-40B4-BE49-F238E27FC236}">
                  <a16:creationId xmlns:a16="http://schemas.microsoft.com/office/drawing/2014/main" id="{97083993-8BFD-443F-A3A3-D28EF389CE2B}"/>
                </a:ext>
              </a:extLst>
            </p:cNvPr>
            <p:cNvSpPr>
              <a:spLocks noChangeAspect="1"/>
            </p:cNvSpPr>
            <p:nvPr>
              <p:custDataLst>
                <p:tags r:id="rId86"/>
              </p:custDataLst>
            </p:nvPr>
          </p:nvSpPr>
          <p:spPr>
            <a:xfrm>
              <a:off x="4334905" y="3282696"/>
              <a:ext cx="292608" cy="292608"/>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1" name="Harvey 51/100 [51]">
              <a:extLst>
                <a:ext uri="{FF2B5EF4-FFF2-40B4-BE49-F238E27FC236}">
                  <a16:creationId xmlns:a16="http://schemas.microsoft.com/office/drawing/2014/main" id="{BDE38762-18E9-47FF-895E-325F5976ECAA}"/>
                </a:ext>
              </a:extLst>
            </p:cNvPr>
            <p:cNvSpPr>
              <a:spLocks noChangeAspect="1"/>
            </p:cNvSpPr>
            <p:nvPr>
              <p:custDataLst>
                <p:tags r:id="rId87"/>
              </p:custDataLst>
            </p:nvPr>
          </p:nvSpPr>
          <p:spPr>
            <a:xfrm>
              <a:off x="4334905" y="3282696"/>
              <a:ext cx="292608" cy="292608"/>
            </a:xfrm>
            <a:custGeom>
              <a:avLst/>
              <a:gdLst/>
              <a:ahLst/>
              <a:cxnLst/>
              <a:rect l="l" t="t" r="r" b="b"/>
              <a:pathLst>
                <a:path w="635000" h="635000">
                  <a:moveTo>
                    <a:pt x="317500" y="0"/>
                  </a:moveTo>
                  <a:arcTo wR="317500" hR="317500" stAng="16200000" swAng="11016000"/>
                  <a:lnTo>
                    <a:pt x="317500" y="317500"/>
                  </a:lnTo>
                  <a:close/>
                </a:path>
                <a:path w="635000" h="635000" fill="none">
                  <a:moveTo>
                    <a:pt x="297564" y="634373"/>
                  </a:moveTo>
                  <a:arcTo wR="317500" hR="317500" stAng="5616000" swAng="1058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2" name="Harvey 52/100 [52]">
              <a:extLst>
                <a:ext uri="{FF2B5EF4-FFF2-40B4-BE49-F238E27FC236}">
                  <a16:creationId xmlns:a16="http://schemas.microsoft.com/office/drawing/2014/main" id="{785EAA21-FBCD-46DC-8430-7AB12F5A66AF}"/>
                </a:ext>
              </a:extLst>
            </p:cNvPr>
            <p:cNvSpPr>
              <a:spLocks noChangeAspect="1"/>
            </p:cNvSpPr>
            <p:nvPr>
              <p:custDataLst>
                <p:tags r:id="rId88"/>
              </p:custDataLst>
            </p:nvPr>
          </p:nvSpPr>
          <p:spPr>
            <a:xfrm>
              <a:off x="4334905" y="3282696"/>
              <a:ext cx="292608" cy="292608"/>
            </a:xfrm>
            <a:custGeom>
              <a:avLst/>
              <a:gdLst/>
              <a:ahLst/>
              <a:cxnLst/>
              <a:rect l="l" t="t" r="r" b="b"/>
              <a:pathLst>
                <a:path w="635000" h="635000">
                  <a:moveTo>
                    <a:pt x="317500" y="0"/>
                  </a:moveTo>
                  <a:arcTo wR="317500" hR="317500" stAng="16200000" swAng="11232000"/>
                  <a:lnTo>
                    <a:pt x="317500" y="317500"/>
                  </a:lnTo>
                  <a:close/>
                </a:path>
                <a:path w="635000" h="635000" fill="none">
                  <a:moveTo>
                    <a:pt x="277706" y="632496"/>
                  </a:moveTo>
                  <a:arcTo wR="317500" hR="317500" stAng="5832000" swAng="10367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3" name="Harvey 53/100 [53]">
              <a:extLst>
                <a:ext uri="{FF2B5EF4-FFF2-40B4-BE49-F238E27FC236}">
                  <a16:creationId xmlns:a16="http://schemas.microsoft.com/office/drawing/2014/main" id="{858D54BA-F4A5-4C67-830E-E85FF6EE735D}"/>
                </a:ext>
              </a:extLst>
            </p:cNvPr>
            <p:cNvSpPr>
              <a:spLocks noChangeAspect="1"/>
            </p:cNvSpPr>
            <p:nvPr>
              <p:custDataLst>
                <p:tags r:id="rId89"/>
              </p:custDataLst>
            </p:nvPr>
          </p:nvSpPr>
          <p:spPr>
            <a:xfrm>
              <a:off x="4334905" y="3282696"/>
              <a:ext cx="292608" cy="292608"/>
            </a:xfrm>
            <a:custGeom>
              <a:avLst/>
              <a:gdLst/>
              <a:ahLst/>
              <a:cxnLst/>
              <a:rect l="l" t="t" r="r" b="b"/>
              <a:pathLst>
                <a:path w="635000" h="635000">
                  <a:moveTo>
                    <a:pt x="317500" y="0"/>
                  </a:moveTo>
                  <a:arcTo wR="317500" hR="317500" stAng="16200000" swAng="11448000"/>
                  <a:lnTo>
                    <a:pt x="317500" y="317500"/>
                  </a:lnTo>
                  <a:close/>
                </a:path>
                <a:path w="635000" h="635000" fill="none">
                  <a:moveTo>
                    <a:pt x="258006" y="629376"/>
                  </a:moveTo>
                  <a:arcTo wR="317500" hR="317500" stAng="6048000" swAng="1015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4" name="Harvey 54/100 [54]">
              <a:extLst>
                <a:ext uri="{FF2B5EF4-FFF2-40B4-BE49-F238E27FC236}">
                  <a16:creationId xmlns:a16="http://schemas.microsoft.com/office/drawing/2014/main" id="{AC41BD7B-E1FA-4AED-B11C-E03936A672E6}"/>
                </a:ext>
              </a:extLst>
            </p:cNvPr>
            <p:cNvSpPr>
              <a:spLocks noChangeAspect="1"/>
            </p:cNvSpPr>
            <p:nvPr>
              <p:custDataLst>
                <p:tags r:id="rId90"/>
              </p:custDataLst>
            </p:nvPr>
          </p:nvSpPr>
          <p:spPr>
            <a:xfrm>
              <a:off x="4334905" y="3282696"/>
              <a:ext cx="292608" cy="292608"/>
            </a:xfrm>
            <a:custGeom>
              <a:avLst/>
              <a:gdLst/>
              <a:ahLst/>
              <a:cxnLst/>
              <a:rect l="l" t="t" r="r" b="b"/>
              <a:pathLst>
                <a:path w="635000" h="635000">
                  <a:moveTo>
                    <a:pt x="317500" y="0"/>
                  </a:moveTo>
                  <a:arcTo wR="317500" hR="317500" stAng="16200000" swAng="11664000"/>
                  <a:lnTo>
                    <a:pt x="317500" y="317500"/>
                  </a:lnTo>
                  <a:close/>
                </a:path>
                <a:path w="635000" h="635000" fill="none">
                  <a:moveTo>
                    <a:pt x="238540" y="625025"/>
                  </a:moveTo>
                  <a:arcTo wR="317500" hR="317500" stAng="6264000" swAng="993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5" name="Harvey 55/100 [55]">
              <a:extLst>
                <a:ext uri="{FF2B5EF4-FFF2-40B4-BE49-F238E27FC236}">
                  <a16:creationId xmlns:a16="http://schemas.microsoft.com/office/drawing/2014/main" id="{BAF901A0-5FD1-4B29-9AF9-DB8B19412429}"/>
                </a:ext>
              </a:extLst>
            </p:cNvPr>
            <p:cNvSpPr>
              <a:spLocks noChangeAspect="1"/>
            </p:cNvSpPr>
            <p:nvPr>
              <p:custDataLst>
                <p:tags r:id="rId91"/>
              </p:custDataLst>
            </p:nvPr>
          </p:nvSpPr>
          <p:spPr>
            <a:xfrm>
              <a:off x="4334905" y="3282696"/>
              <a:ext cx="292608" cy="292608"/>
            </a:xfrm>
            <a:custGeom>
              <a:avLst/>
              <a:gdLst/>
              <a:ahLst/>
              <a:cxnLst/>
              <a:rect l="l" t="t" r="r" b="b"/>
              <a:pathLst>
                <a:path w="635000" h="635000">
                  <a:moveTo>
                    <a:pt x="317500" y="0"/>
                  </a:moveTo>
                  <a:arcTo wR="317500" hR="317500" stAng="16200000" swAng="11880000"/>
                  <a:lnTo>
                    <a:pt x="317500" y="317500"/>
                  </a:lnTo>
                  <a:close/>
                </a:path>
                <a:path w="635000" h="635000" fill="none">
                  <a:moveTo>
                    <a:pt x="219387" y="619460"/>
                  </a:moveTo>
                  <a:arcTo wR="317500" hR="317500" stAng="6480000" swAng="9719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6" name="Harvey 56/100 [56]">
              <a:extLst>
                <a:ext uri="{FF2B5EF4-FFF2-40B4-BE49-F238E27FC236}">
                  <a16:creationId xmlns:a16="http://schemas.microsoft.com/office/drawing/2014/main" id="{3EFF555D-6B7F-481F-ADC2-746953BA7F97}"/>
                </a:ext>
              </a:extLst>
            </p:cNvPr>
            <p:cNvSpPr>
              <a:spLocks noChangeAspect="1"/>
            </p:cNvSpPr>
            <p:nvPr>
              <p:custDataLst>
                <p:tags r:id="rId92"/>
              </p:custDataLst>
            </p:nvPr>
          </p:nvSpPr>
          <p:spPr>
            <a:xfrm>
              <a:off x="4334905" y="3282696"/>
              <a:ext cx="292608" cy="292608"/>
            </a:xfrm>
            <a:custGeom>
              <a:avLst/>
              <a:gdLst/>
              <a:ahLst/>
              <a:cxnLst/>
              <a:rect l="l" t="t" r="r" b="b"/>
              <a:pathLst>
                <a:path w="635000" h="635000">
                  <a:moveTo>
                    <a:pt x="317500" y="0"/>
                  </a:moveTo>
                  <a:arcTo wR="317500" hR="317500" stAng="16200000" swAng="12096000"/>
                  <a:lnTo>
                    <a:pt x="317500" y="317500"/>
                  </a:lnTo>
                  <a:close/>
                </a:path>
                <a:path w="635000" h="635000" fill="none">
                  <a:moveTo>
                    <a:pt x="200620" y="612704"/>
                  </a:moveTo>
                  <a:arcTo wR="317500" hR="317500" stAng="6696000" swAng="950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7" name="Harvey 57/100 [57]">
              <a:extLst>
                <a:ext uri="{FF2B5EF4-FFF2-40B4-BE49-F238E27FC236}">
                  <a16:creationId xmlns:a16="http://schemas.microsoft.com/office/drawing/2014/main" id="{A4D3BE31-8C07-4912-AB8B-8331A665C238}"/>
                </a:ext>
              </a:extLst>
            </p:cNvPr>
            <p:cNvSpPr>
              <a:spLocks noChangeAspect="1"/>
            </p:cNvSpPr>
            <p:nvPr>
              <p:custDataLst>
                <p:tags r:id="rId93"/>
              </p:custDataLst>
            </p:nvPr>
          </p:nvSpPr>
          <p:spPr>
            <a:xfrm>
              <a:off x="4334905" y="3282696"/>
              <a:ext cx="292608" cy="292608"/>
            </a:xfrm>
            <a:custGeom>
              <a:avLst/>
              <a:gdLst/>
              <a:ahLst/>
              <a:cxnLst/>
              <a:rect l="l" t="t" r="r" b="b"/>
              <a:pathLst>
                <a:path w="635000" h="635000">
                  <a:moveTo>
                    <a:pt x="317500" y="0"/>
                  </a:moveTo>
                  <a:arcTo wR="317500" hR="317500" stAng="16200000" swAng="12312000"/>
                  <a:lnTo>
                    <a:pt x="317500" y="317500"/>
                  </a:lnTo>
                  <a:close/>
                </a:path>
                <a:path w="635000" h="635000" fill="none">
                  <a:moveTo>
                    <a:pt x="182315" y="604782"/>
                  </a:moveTo>
                  <a:arcTo wR="317500" hR="317500" stAng="6911999" swAng="928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8" name="Harvey 58/100 [58]">
              <a:extLst>
                <a:ext uri="{FF2B5EF4-FFF2-40B4-BE49-F238E27FC236}">
                  <a16:creationId xmlns:a16="http://schemas.microsoft.com/office/drawing/2014/main" id="{E7B5A5D9-6DD2-4B0A-9557-7A7AF774103E}"/>
                </a:ext>
              </a:extLst>
            </p:cNvPr>
            <p:cNvSpPr>
              <a:spLocks noChangeAspect="1"/>
            </p:cNvSpPr>
            <p:nvPr>
              <p:custDataLst>
                <p:tags r:id="rId94"/>
              </p:custDataLst>
            </p:nvPr>
          </p:nvSpPr>
          <p:spPr>
            <a:xfrm>
              <a:off x="4334905" y="3282696"/>
              <a:ext cx="292608" cy="292608"/>
            </a:xfrm>
            <a:custGeom>
              <a:avLst/>
              <a:gdLst/>
              <a:ahLst/>
              <a:cxnLst/>
              <a:rect l="l" t="t" r="r" b="b"/>
              <a:pathLst>
                <a:path w="635000" h="635000">
                  <a:moveTo>
                    <a:pt x="317500" y="0"/>
                  </a:moveTo>
                  <a:arcTo wR="317500" hR="317500" stAng="16200000" swAng="12527999"/>
                  <a:lnTo>
                    <a:pt x="317500" y="317500"/>
                  </a:lnTo>
                  <a:close/>
                </a:path>
                <a:path w="635000" h="635000" fill="none">
                  <a:moveTo>
                    <a:pt x="164543" y="595727"/>
                  </a:moveTo>
                  <a:arcTo wR="317500" hR="317500" stAng="7127999" swAng="907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9" name="Harvey 59/100 [59]">
              <a:extLst>
                <a:ext uri="{FF2B5EF4-FFF2-40B4-BE49-F238E27FC236}">
                  <a16:creationId xmlns:a16="http://schemas.microsoft.com/office/drawing/2014/main" id="{88458C0E-D234-4C86-A6CC-B8CD6C445F00}"/>
                </a:ext>
              </a:extLst>
            </p:cNvPr>
            <p:cNvSpPr>
              <a:spLocks noChangeAspect="1"/>
            </p:cNvSpPr>
            <p:nvPr>
              <p:custDataLst>
                <p:tags r:id="rId95"/>
              </p:custDataLst>
            </p:nvPr>
          </p:nvSpPr>
          <p:spPr>
            <a:xfrm>
              <a:off x="4334905" y="3282696"/>
              <a:ext cx="292608" cy="292608"/>
            </a:xfrm>
            <a:custGeom>
              <a:avLst/>
              <a:gdLst/>
              <a:ahLst/>
              <a:cxnLst/>
              <a:rect l="l" t="t" r="r" b="b"/>
              <a:pathLst>
                <a:path w="635000" h="635000">
                  <a:moveTo>
                    <a:pt x="317500" y="0"/>
                  </a:moveTo>
                  <a:arcTo wR="317500" hR="317500" stAng="16200000" swAng="12743999"/>
                  <a:lnTo>
                    <a:pt x="317500" y="317500"/>
                  </a:lnTo>
                  <a:close/>
                </a:path>
                <a:path w="635000" h="635000" fill="none">
                  <a:moveTo>
                    <a:pt x="147374" y="585574"/>
                  </a:moveTo>
                  <a:arcTo wR="317500" hR="317500" stAng="7343999" swAng="885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0" name="Harvey 60/100 [60]">
              <a:extLst>
                <a:ext uri="{FF2B5EF4-FFF2-40B4-BE49-F238E27FC236}">
                  <a16:creationId xmlns:a16="http://schemas.microsoft.com/office/drawing/2014/main" id="{0924D2C6-D224-49FD-A4B8-312AFD605E78}"/>
                </a:ext>
              </a:extLst>
            </p:cNvPr>
            <p:cNvSpPr>
              <a:spLocks noChangeAspect="1"/>
            </p:cNvSpPr>
            <p:nvPr>
              <p:custDataLst>
                <p:tags r:id="rId96"/>
              </p:custDataLst>
            </p:nvPr>
          </p:nvSpPr>
          <p:spPr>
            <a:xfrm>
              <a:off x="4334905" y="3282696"/>
              <a:ext cx="292608" cy="292608"/>
            </a:xfrm>
            <a:custGeom>
              <a:avLst/>
              <a:gdLst/>
              <a:ahLst/>
              <a:cxnLst/>
              <a:rect l="l" t="t" r="r" b="b"/>
              <a:pathLst>
                <a:path w="635000" h="635000">
                  <a:moveTo>
                    <a:pt x="317500" y="0"/>
                  </a:moveTo>
                  <a:arcTo wR="317500" hR="317500" stAng="16200000" swAng="12960000"/>
                  <a:lnTo>
                    <a:pt x="317500" y="317500"/>
                  </a:lnTo>
                  <a:close/>
                </a:path>
                <a:path w="635000" h="635000" fill="none">
                  <a:moveTo>
                    <a:pt x="130878" y="574362"/>
                  </a:moveTo>
                  <a:arcTo wR="317500" hR="317500" stAng="7560000" swAng="864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1" name="Harvey 61/100 [61]">
              <a:extLst>
                <a:ext uri="{FF2B5EF4-FFF2-40B4-BE49-F238E27FC236}">
                  <a16:creationId xmlns:a16="http://schemas.microsoft.com/office/drawing/2014/main" id="{F9FB23C2-D568-49AC-B8FD-0480EB019739}"/>
                </a:ext>
              </a:extLst>
            </p:cNvPr>
            <p:cNvSpPr>
              <a:spLocks noChangeAspect="1"/>
            </p:cNvSpPr>
            <p:nvPr>
              <p:custDataLst>
                <p:tags r:id="rId97"/>
              </p:custDataLst>
            </p:nvPr>
          </p:nvSpPr>
          <p:spPr>
            <a:xfrm>
              <a:off x="4334905" y="3282696"/>
              <a:ext cx="292608" cy="292608"/>
            </a:xfrm>
            <a:custGeom>
              <a:avLst/>
              <a:gdLst/>
              <a:ahLst/>
              <a:cxnLst/>
              <a:rect l="l" t="t" r="r" b="b"/>
              <a:pathLst>
                <a:path w="635000" h="635000">
                  <a:moveTo>
                    <a:pt x="317500" y="0"/>
                  </a:moveTo>
                  <a:arcTo wR="317500" hR="317500" stAng="16200000" swAng="13176000"/>
                  <a:lnTo>
                    <a:pt x="317500" y="317500"/>
                  </a:lnTo>
                  <a:close/>
                </a:path>
                <a:path w="635000" h="635000" fill="none">
                  <a:moveTo>
                    <a:pt x="115117" y="562137"/>
                  </a:moveTo>
                  <a:arcTo wR="317500" hR="317500" stAng="7776000" swAng="842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2" name="Harvey 62/100 [62]">
              <a:extLst>
                <a:ext uri="{FF2B5EF4-FFF2-40B4-BE49-F238E27FC236}">
                  <a16:creationId xmlns:a16="http://schemas.microsoft.com/office/drawing/2014/main" id="{9EF3159D-F4FB-4032-BCCB-55E6ED5EEFC7}"/>
                </a:ext>
              </a:extLst>
            </p:cNvPr>
            <p:cNvSpPr>
              <a:spLocks noChangeAspect="1"/>
            </p:cNvSpPr>
            <p:nvPr>
              <p:custDataLst>
                <p:tags r:id="rId98"/>
              </p:custDataLst>
            </p:nvPr>
          </p:nvSpPr>
          <p:spPr>
            <a:xfrm>
              <a:off x="4334905" y="3282696"/>
              <a:ext cx="292608" cy="292608"/>
            </a:xfrm>
            <a:custGeom>
              <a:avLst/>
              <a:gdLst/>
              <a:ahLst/>
              <a:cxnLst/>
              <a:rect l="l" t="t" r="r" b="b"/>
              <a:pathLst>
                <a:path w="635000" h="635000">
                  <a:moveTo>
                    <a:pt x="317500" y="0"/>
                  </a:moveTo>
                  <a:arcTo wR="317500" hR="317500" stAng="16200000" swAng="13392000"/>
                  <a:lnTo>
                    <a:pt x="317500" y="317500"/>
                  </a:lnTo>
                  <a:close/>
                </a:path>
                <a:path w="635000" h="635000" fill="none">
                  <a:moveTo>
                    <a:pt x="100156" y="548947"/>
                  </a:moveTo>
                  <a:arcTo wR="317500" hR="317500" stAng="7991999" swAng="820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3" name="Harvey 63/100 [63]">
              <a:extLst>
                <a:ext uri="{FF2B5EF4-FFF2-40B4-BE49-F238E27FC236}">
                  <a16:creationId xmlns:a16="http://schemas.microsoft.com/office/drawing/2014/main" id="{9362C8EA-6D15-4E0C-8AE9-B1B50EB297B8}"/>
                </a:ext>
              </a:extLst>
            </p:cNvPr>
            <p:cNvSpPr>
              <a:spLocks noChangeAspect="1"/>
            </p:cNvSpPr>
            <p:nvPr>
              <p:custDataLst>
                <p:tags r:id="rId99"/>
              </p:custDataLst>
            </p:nvPr>
          </p:nvSpPr>
          <p:spPr>
            <a:xfrm>
              <a:off x="4334905" y="3282696"/>
              <a:ext cx="292608" cy="292608"/>
            </a:xfrm>
            <a:custGeom>
              <a:avLst/>
              <a:gdLst/>
              <a:ahLst/>
              <a:cxnLst/>
              <a:rect l="l" t="t" r="r" b="b"/>
              <a:pathLst>
                <a:path w="635000" h="635000">
                  <a:moveTo>
                    <a:pt x="317500" y="0"/>
                  </a:moveTo>
                  <a:arcTo wR="317500" hR="317500" stAng="16200000" swAng="13608000"/>
                  <a:lnTo>
                    <a:pt x="317500" y="317500"/>
                  </a:lnTo>
                  <a:close/>
                </a:path>
                <a:path w="635000" h="635000" fill="none">
                  <a:moveTo>
                    <a:pt x="86052" y="534843"/>
                  </a:moveTo>
                  <a:arcTo wR="317500" hR="317500" stAng="8208000" swAng="7991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4" name="Harvey 64/100 [64]">
              <a:extLst>
                <a:ext uri="{FF2B5EF4-FFF2-40B4-BE49-F238E27FC236}">
                  <a16:creationId xmlns:a16="http://schemas.microsoft.com/office/drawing/2014/main" id="{91EB375D-1444-4BE3-A696-66272A1564CD}"/>
                </a:ext>
              </a:extLst>
            </p:cNvPr>
            <p:cNvSpPr>
              <a:spLocks noChangeAspect="1"/>
            </p:cNvSpPr>
            <p:nvPr>
              <p:custDataLst>
                <p:tags r:id="rId100"/>
              </p:custDataLst>
            </p:nvPr>
          </p:nvSpPr>
          <p:spPr>
            <a:xfrm>
              <a:off x="4334905" y="3282696"/>
              <a:ext cx="292608" cy="292608"/>
            </a:xfrm>
            <a:custGeom>
              <a:avLst/>
              <a:gdLst/>
              <a:ahLst/>
              <a:cxnLst/>
              <a:rect l="l" t="t" r="r" b="b"/>
              <a:pathLst>
                <a:path w="635000" h="635000">
                  <a:moveTo>
                    <a:pt x="317500" y="0"/>
                  </a:moveTo>
                  <a:arcTo wR="317500" hR="317500" stAng="16200000" swAng="13824000"/>
                  <a:lnTo>
                    <a:pt x="317500" y="317500"/>
                  </a:lnTo>
                  <a:close/>
                </a:path>
                <a:path w="635000" h="635000" fill="none">
                  <a:moveTo>
                    <a:pt x="72862" y="519882"/>
                  </a:moveTo>
                  <a:arcTo wR="317500" hR="317500" stAng="8424000" swAng="777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5" name="Harvey 65/100 [65]">
              <a:extLst>
                <a:ext uri="{FF2B5EF4-FFF2-40B4-BE49-F238E27FC236}">
                  <a16:creationId xmlns:a16="http://schemas.microsoft.com/office/drawing/2014/main" id="{9A3002B1-5D17-4BCB-9A44-B2FB4025D02F}"/>
                </a:ext>
              </a:extLst>
            </p:cNvPr>
            <p:cNvSpPr>
              <a:spLocks noChangeAspect="1"/>
            </p:cNvSpPr>
            <p:nvPr>
              <p:custDataLst>
                <p:tags r:id="rId101"/>
              </p:custDataLst>
            </p:nvPr>
          </p:nvSpPr>
          <p:spPr>
            <a:xfrm>
              <a:off x="4334905" y="3282696"/>
              <a:ext cx="292608" cy="292608"/>
            </a:xfrm>
            <a:custGeom>
              <a:avLst/>
              <a:gdLst/>
              <a:ahLst/>
              <a:cxnLst/>
              <a:rect l="l" t="t" r="r" b="b"/>
              <a:pathLst>
                <a:path w="635000" h="635000">
                  <a:moveTo>
                    <a:pt x="317500" y="0"/>
                  </a:moveTo>
                  <a:arcTo wR="317500" hR="317500" stAng="16200000" swAng="14040000"/>
                  <a:lnTo>
                    <a:pt x="317500" y="317500"/>
                  </a:lnTo>
                  <a:close/>
                </a:path>
                <a:path w="635000" h="635000" fill="none">
                  <a:moveTo>
                    <a:pt x="60637" y="504121"/>
                  </a:moveTo>
                  <a:arcTo wR="317500" hR="317500" stAng="8640000" swAng="7559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6" name="Harvey 66/100 [66]">
              <a:extLst>
                <a:ext uri="{FF2B5EF4-FFF2-40B4-BE49-F238E27FC236}">
                  <a16:creationId xmlns:a16="http://schemas.microsoft.com/office/drawing/2014/main" id="{E5F2FDE4-04B2-4A45-A685-14E0C51883A5}"/>
                </a:ext>
              </a:extLst>
            </p:cNvPr>
            <p:cNvSpPr>
              <a:spLocks noChangeAspect="1"/>
            </p:cNvSpPr>
            <p:nvPr>
              <p:custDataLst>
                <p:tags r:id="rId102"/>
              </p:custDataLst>
            </p:nvPr>
          </p:nvSpPr>
          <p:spPr>
            <a:xfrm>
              <a:off x="4334905" y="3282696"/>
              <a:ext cx="292608" cy="292608"/>
            </a:xfrm>
            <a:custGeom>
              <a:avLst/>
              <a:gdLst/>
              <a:ahLst/>
              <a:cxnLst/>
              <a:rect l="l" t="t" r="r" b="b"/>
              <a:pathLst>
                <a:path w="635000" h="635000">
                  <a:moveTo>
                    <a:pt x="317500" y="0"/>
                  </a:moveTo>
                  <a:arcTo wR="317500" hR="317500" stAng="16200000" swAng="14256000"/>
                  <a:lnTo>
                    <a:pt x="317500" y="317500"/>
                  </a:lnTo>
                  <a:close/>
                </a:path>
                <a:path w="635000" h="635000" fill="none">
                  <a:moveTo>
                    <a:pt x="49425" y="487625"/>
                  </a:moveTo>
                  <a:arcTo wR="317500" hR="317500" stAng="8856000" swAng="734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7" name="Harvey 67/100 [67]">
              <a:extLst>
                <a:ext uri="{FF2B5EF4-FFF2-40B4-BE49-F238E27FC236}">
                  <a16:creationId xmlns:a16="http://schemas.microsoft.com/office/drawing/2014/main" id="{D399A169-3845-4CD5-A62C-F4586F1FAFE8}"/>
                </a:ext>
              </a:extLst>
            </p:cNvPr>
            <p:cNvSpPr>
              <a:spLocks noChangeAspect="1"/>
            </p:cNvSpPr>
            <p:nvPr>
              <p:custDataLst>
                <p:tags r:id="rId103"/>
              </p:custDataLst>
            </p:nvPr>
          </p:nvSpPr>
          <p:spPr>
            <a:xfrm>
              <a:off x="4334905" y="3282696"/>
              <a:ext cx="292608" cy="292608"/>
            </a:xfrm>
            <a:custGeom>
              <a:avLst/>
              <a:gdLst/>
              <a:ahLst/>
              <a:cxnLst/>
              <a:rect l="l" t="t" r="r" b="b"/>
              <a:pathLst>
                <a:path w="635000" h="635000">
                  <a:moveTo>
                    <a:pt x="317500" y="0"/>
                  </a:moveTo>
                  <a:arcTo wR="317500" hR="317500" stAng="16200000" swAng="14472000"/>
                  <a:lnTo>
                    <a:pt x="317500" y="317500"/>
                  </a:lnTo>
                  <a:close/>
                </a:path>
                <a:path w="635000" h="635000" fill="none">
                  <a:moveTo>
                    <a:pt x="39272" y="470456"/>
                  </a:moveTo>
                  <a:arcTo wR="317500" hR="317500" stAng="9072000" swAng="7127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8" name="Harvey 68/100 [68]">
              <a:extLst>
                <a:ext uri="{FF2B5EF4-FFF2-40B4-BE49-F238E27FC236}">
                  <a16:creationId xmlns:a16="http://schemas.microsoft.com/office/drawing/2014/main" id="{E12F5173-9960-47F5-9A91-B043294E14CB}"/>
                </a:ext>
              </a:extLst>
            </p:cNvPr>
            <p:cNvSpPr>
              <a:spLocks noChangeAspect="1"/>
            </p:cNvSpPr>
            <p:nvPr>
              <p:custDataLst>
                <p:tags r:id="rId104"/>
              </p:custDataLst>
            </p:nvPr>
          </p:nvSpPr>
          <p:spPr>
            <a:xfrm>
              <a:off x="4334905" y="3282696"/>
              <a:ext cx="292608" cy="292608"/>
            </a:xfrm>
            <a:custGeom>
              <a:avLst/>
              <a:gdLst/>
              <a:ahLst/>
              <a:cxnLst/>
              <a:rect l="l" t="t" r="r" b="b"/>
              <a:pathLst>
                <a:path w="635000" h="635000">
                  <a:moveTo>
                    <a:pt x="317500" y="0"/>
                  </a:moveTo>
                  <a:arcTo wR="317500" hR="317500" stAng="16200000" swAng="14688000"/>
                  <a:lnTo>
                    <a:pt x="317500" y="317500"/>
                  </a:lnTo>
                  <a:close/>
                </a:path>
                <a:path w="635000" h="635000" fill="none">
                  <a:moveTo>
                    <a:pt x="30217" y="452684"/>
                  </a:moveTo>
                  <a:arcTo wR="317500" hR="317500" stAng="9288000" swAng="6911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9" name="Harvey 69/100 [69]">
              <a:extLst>
                <a:ext uri="{FF2B5EF4-FFF2-40B4-BE49-F238E27FC236}">
                  <a16:creationId xmlns:a16="http://schemas.microsoft.com/office/drawing/2014/main" id="{DD9B9229-3D3A-4706-BEEC-04C19A30C5C3}"/>
                </a:ext>
              </a:extLst>
            </p:cNvPr>
            <p:cNvSpPr>
              <a:spLocks noChangeAspect="1"/>
            </p:cNvSpPr>
            <p:nvPr>
              <p:custDataLst>
                <p:tags r:id="rId105"/>
              </p:custDataLst>
            </p:nvPr>
          </p:nvSpPr>
          <p:spPr>
            <a:xfrm>
              <a:off x="4334905" y="3282696"/>
              <a:ext cx="292608" cy="292608"/>
            </a:xfrm>
            <a:custGeom>
              <a:avLst/>
              <a:gdLst/>
              <a:ahLst/>
              <a:cxnLst/>
              <a:rect l="l" t="t" r="r" b="b"/>
              <a:pathLst>
                <a:path w="635000" h="635000">
                  <a:moveTo>
                    <a:pt x="317500" y="0"/>
                  </a:moveTo>
                  <a:arcTo wR="317500" hR="317500" stAng="16200000" swAng="14903999"/>
                  <a:lnTo>
                    <a:pt x="317500" y="317500"/>
                  </a:lnTo>
                  <a:close/>
                </a:path>
                <a:path w="635000" h="635000" fill="none">
                  <a:moveTo>
                    <a:pt x="22295" y="434379"/>
                  </a:moveTo>
                  <a:arcTo wR="317500" hR="317500" stAng="9503999" swAng="669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0" name="Harvey 70/100 [70]">
              <a:extLst>
                <a:ext uri="{FF2B5EF4-FFF2-40B4-BE49-F238E27FC236}">
                  <a16:creationId xmlns:a16="http://schemas.microsoft.com/office/drawing/2014/main" id="{795A4CC8-0C08-491C-8D7F-95EC8E0E25B8}"/>
                </a:ext>
              </a:extLst>
            </p:cNvPr>
            <p:cNvSpPr>
              <a:spLocks noChangeAspect="1"/>
            </p:cNvSpPr>
            <p:nvPr>
              <p:custDataLst>
                <p:tags r:id="rId106"/>
              </p:custDataLst>
            </p:nvPr>
          </p:nvSpPr>
          <p:spPr>
            <a:xfrm>
              <a:off x="4334905" y="3282696"/>
              <a:ext cx="292608" cy="292608"/>
            </a:xfrm>
            <a:custGeom>
              <a:avLst/>
              <a:gdLst/>
              <a:ahLst/>
              <a:cxnLst/>
              <a:rect l="l" t="t" r="r" b="b"/>
              <a:pathLst>
                <a:path w="635000" h="635000">
                  <a:moveTo>
                    <a:pt x="317500" y="0"/>
                  </a:moveTo>
                  <a:arcTo wR="317500" hR="317500" stAng="16200000" swAng="15119999"/>
                  <a:lnTo>
                    <a:pt x="317500" y="317500"/>
                  </a:lnTo>
                  <a:close/>
                </a:path>
                <a:path w="635000" h="635000" fill="none">
                  <a:moveTo>
                    <a:pt x="15539" y="415612"/>
                  </a:moveTo>
                  <a:arcTo wR="317500" hR="317500" stAng="9719999" swAng="648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1" name="Harvey 71/100 [71]">
              <a:extLst>
                <a:ext uri="{FF2B5EF4-FFF2-40B4-BE49-F238E27FC236}">
                  <a16:creationId xmlns:a16="http://schemas.microsoft.com/office/drawing/2014/main" id="{91862A76-5FCC-4C25-9A3F-A10651AC7725}"/>
                </a:ext>
              </a:extLst>
            </p:cNvPr>
            <p:cNvSpPr>
              <a:spLocks noChangeAspect="1"/>
            </p:cNvSpPr>
            <p:nvPr>
              <p:custDataLst>
                <p:tags r:id="rId107"/>
              </p:custDataLst>
            </p:nvPr>
          </p:nvSpPr>
          <p:spPr>
            <a:xfrm>
              <a:off x="4334905" y="3282696"/>
              <a:ext cx="292608" cy="292608"/>
            </a:xfrm>
            <a:custGeom>
              <a:avLst/>
              <a:gdLst/>
              <a:ahLst/>
              <a:cxnLst/>
              <a:rect l="l" t="t" r="r" b="b"/>
              <a:pathLst>
                <a:path w="635000" h="635000">
                  <a:moveTo>
                    <a:pt x="317500" y="0"/>
                  </a:moveTo>
                  <a:arcTo wR="317500" hR="317500" stAng="16200000" swAng="15336000"/>
                  <a:lnTo>
                    <a:pt x="317500" y="317500"/>
                  </a:lnTo>
                  <a:close/>
                </a:path>
                <a:path w="635000" h="635000" fill="none">
                  <a:moveTo>
                    <a:pt x="9974" y="396459"/>
                  </a:moveTo>
                  <a:arcTo wR="317500" hR="317500" stAng="9936000" swAng="626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2" name="Harvey 72/100 [72]">
              <a:extLst>
                <a:ext uri="{FF2B5EF4-FFF2-40B4-BE49-F238E27FC236}">
                  <a16:creationId xmlns:a16="http://schemas.microsoft.com/office/drawing/2014/main" id="{46969644-17D9-45C9-A88A-9A88622DCE45}"/>
                </a:ext>
              </a:extLst>
            </p:cNvPr>
            <p:cNvSpPr>
              <a:spLocks noChangeAspect="1"/>
            </p:cNvSpPr>
            <p:nvPr>
              <p:custDataLst>
                <p:tags r:id="rId108"/>
              </p:custDataLst>
            </p:nvPr>
          </p:nvSpPr>
          <p:spPr>
            <a:xfrm>
              <a:off x="4334905" y="3282696"/>
              <a:ext cx="292608" cy="292608"/>
            </a:xfrm>
            <a:custGeom>
              <a:avLst/>
              <a:gdLst/>
              <a:ahLst/>
              <a:cxnLst/>
              <a:rect l="l" t="t" r="r" b="b"/>
              <a:pathLst>
                <a:path w="635000" h="635000">
                  <a:moveTo>
                    <a:pt x="317500" y="0"/>
                  </a:moveTo>
                  <a:arcTo wR="317500" hR="317500" stAng="16200000" swAng="15552000"/>
                  <a:lnTo>
                    <a:pt x="317500" y="317500"/>
                  </a:lnTo>
                  <a:close/>
                </a:path>
                <a:path w="635000" h="635000" fill="none">
                  <a:moveTo>
                    <a:pt x="5623" y="376993"/>
                  </a:moveTo>
                  <a:arcTo wR="317500" hR="317500" stAng="10152000" swAng="604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3" name="Harvey 73/100 [73]">
              <a:extLst>
                <a:ext uri="{FF2B5EF4-FFF2-40B4-BE49-F238E27FC236}">
                  <a16:creationId xmlns:a16="http://schemas.microsoft.com/office/drawing/2014/main" id="{F89621F9-3ABB-450D-913E-7B467F289A9B}"/>
                </a:ext>
              </a:extLst>
            </p:cNvPr>
            <p:cNvSpPr>
              <a:spLocks noChangeAspect="1"/>
            </p:cNvSpPr>
            <p:nvPr>
              <p:custDataLst>
                <p:tags r:id="rId109"/>
              </p:custDataLst>
            </p:nvPr>
          </p:nvSpPr>
          <p:spPr>
            <a:xfrm>
              <a:off x="4334905" y="3282696"/>
              <a:ext cx="292608" cy="292608"/>
            </a:xfrm>
            <a:custGeom>
              <a:avLst/>
              <a:gdLst/>
              <a:ahLst/>
              <a:cxnLst/>
              <a:rect l="l" t="t" r="r" b="b"/>
              <a:pathLst>
                <a:path w="635000" h="635000">
                  <a:moveTo>
                    <a:pt x="317500" y="0"/>
                  </a:moveTo>
                  <a:arcTo wR="317500" hR="317500" stAng="16200000" swAng="15768000"/>
                  <a:lnTo>
                    <a:pt x="317500" y="317500"/>
                  </a:lnTo>
                  <a:close/>
                </a:path>
                <a:path w="635000" h="635000" fill="none">
                  <a:moveTo>
                    <a:pt x="2503" y="357293"/>
                  </a:moveTo>
                  <a:arcTo wR="317500" hR="317500" stAng="10368000" swAng="583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4" name="Harvey 74/100 [74]">
              <a:extLst>
                <a:ext uri="{FF2B5EF4-FFF2-40B4-BE49-F238E27FC236}">
                  <a16:creationId xmlns:a16="http://schemas.microsoft.com/office/drawing/2014/main" id="{89EE4B1F-E703-471D-8307-BFB9EDEDB9F7}"/>
                </a:ext>
              </a:extLst>
            </p:cNvPr>
            <p:cNvSpPr>
              <a:spLocks noChangeAspect="1"/>
            </p:cNvSpPr>
            <p:nvPr>
              <p:custDataLst>
                <p:tags r:id="rId110"/>
              </p:custDataLst>
            </p:nvPr>
          </p:nvSpPr>
          <p:spPr>
            <a:xfrm>
              <a:off x="4334905" y="3282696"/>
              <a:ext cx="292608" cy="292608"/>
            </a:xfrm>
            <a:custGeom>
              <a:avLst/>
              <a:gdLst/>
              <a:ahLst/>
              <a:cxnLst/>
              <a:rect l="l" t="t" r="r" b="b"/>
              <a:pathLst>
                <a:path w="635000" h="635000">
                  <a:moveTo>
                    <a:pt x="317500" y="0"/>
                  </a:moveTo>
                  <a:arcTo wR="317500" hR="317500" stAng="16200000" swAng="15983999"/>
                  <a:lnTo>
                    <a:pt x="317500" y="317500"/>
                  </a:lnTo>
                  <a:close/>
                </a:path>
                <a:path w="635000" h="635000" fill="none">
                  <a:moveTo>
                    <a:pt x="626" y="337435"/>
                  </a:moveTo>
                  <a:arcTo wR="317500" hR="317500" stAng="10583999" swAng="561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5" name="Harvey 75/100 [75]">
              <a:extLst>
                <a:ext uri="{FF2B5EF4-FFF2-40B4-BE49-F238E27FC236}">
                  <a16:creationId xmlns:a16="http://schemas.microsoft.com/office/drawing/2014/main" id="{8AB2EEA8-04AC-4B6C-8D90-28093DB647E6}"/>
                </a:ext>
              </a:extLst>
            </p:cNvPr>
            <p:cNvSpPr>
              <a:spLocks noChangeAspect="1"/>
            </p:cNvSpPr>
            <p:nvPr>
              <p:custDataLst>
                <p:tags r:id="rId111"/>
              </p:custDataLst>
            </p:nvPr>
          </p:nvSpPr>
          <p:spPr>
            <a:xfrm>
              <a:off x="4334905" y="3282696"/>
              <a:ext cx="292608" cy="292608"/>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6" name="Harvey 76/100 [76]">
              <a:extLst>
                <a:ext uri="{FF2B5EF4-FFF2-40B4-BE49-F238E27FC236}">
                  <a16:creationId xmlns:a16="http://schemas.microsoft.com/office/drawing/2014/main" id="{6F4E00F2-EA6F-4809-B2FD-4CE3ABE8C480}"/>
                </a:ext>
              </a:extLst>
            </p:cNvPr>
            <p:cNvSpPr>
              <a:spLocks noChangeAspect="1"/>
            </p:cNvSpPr>
            <p:nvPr>
              <p:custDataLst>
                <p:tags r:id="rId112"/>
              </p:custDataLst>
            </p:nvPr>
          </p:nvSpPr>
          <p:spPr>
            <a:xfrm>
              <a:off x="4334905" y="3282696"/>
              <a:ext cx="292608" cy="292608"/>
            </a:xfrm>
            <a:custGeom>
              <a:avLst/>
              <a:gdLst/>
              <a:ahLst/>
              <a:cxnLst/>
              <a:rect l="l" t="t" r="r" b="b"/>
              <a:pathLst>
                <a:path w="635000" h="635000">
                  <a:moveTo>
                    <a:pt x="317500" y="0"/>
                  </a:moveTo>
                  <a:arcTo wR="317500" hR="317500" stAng="16200000" swAng="16416000"/>
                  <a:lnTo>
                    <a:pt x="317500" y="317500"/>
                  </a:lnTo>
                  <a:close/>
                </a:path>
                <a:path w="635000" h="635000" fill="none">
                  <a:moveTo>
                    <a:pt x="626" y="297564"/>
                  </a:moveTo>
                  <a:arcTo wR="317500" hR="317500" stAng="11016000" swAng="518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7" name="Harvey 77/100 [77]">
              <a:extLst>
                <a:ext uri="{FF2B5EF4-FFF2-40B4-BE49-F238E27FC236}">
                  <a16:creationId xmlns:a16="http://schemas.microsoft.com/office/drawing/2014/main" id="{CF5CA593-7B87-4492-9B35-2255514CB496}"/>
                </a:ext>
              </a:extLst>
            </p:cNvPr>
            <p:cNvSpPr>
              <a:spLocks noChangeAspect="1"/>
            </p:cNvSpPr>
            <p:nvPr>
              <p:custDataLst>
                <p:tags r:id="rId113"/>
              </p:custDataLst>
            </p:nvPr>
          </p:nvSpPr>
          <p:spPr>
            <a:xfrm>
              <a:off x="4334905" y="3282696"/>
              <a:ext cx="292608" cy="292608"/>
            </a:xfrm>
            <a:custGeom>
              <a:avLst/>
              <a:gdLst/>
              <a:ahLst/>
              <a:cxnLst/>
              <a:rect l="l" t="t" r="r" b="b"/>
              <a:pathLst>
                <a:path w="635000" h="635000">
                  <a:moveTo>
                    <a:pt x="317500" y="0"/>
                  </a:moveTo>
                  <a:arcTo wR="317500" hR="317500" stAng="16200000" swAng="16632000"/>
                  <a:lnTo>
                    <a:pt x="317500" y="317500"/>
                  </a:lnTo>
                  <a:close/>
                </a:path>
                <a:path w="635000" h="635000" fill="none">
                  <a:moveTo>
                    <a:pt x="2503" y="277706"/>
                  </a:moveTo>
                  <a:arcTo wR="317500" hR="317500" stAng="11232000" swAng="496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8" name="Harvey 78/100 [78]">
              <a:extLst>
                <a:ext uri="{FF2B5EF4-FFF2-40B4-BE49-F238E27FC236}">
                  <a16:creationId xmlns:a16="http://schemas.microsoft.com/office/drawing/2014/main" id="{8C036464-458E-48D4-BAC8-84819F820C60}"/>
                </a:ext>
              </a:extLst>
            </p:cNvPr>
            <p:cNvSpPr>
              <a:spLocks noChangeAspect="1"/>
            </p:cNvSpPr>
            <p:nvPr>
              <p:custDataLst>
                <p:tags r:id="rId114"/>
              </p:custDataLst>
            </p:nvPr>
          </p:nvSpPr>
          <p:spPr>
            <a:xfrm>
              <a:off x="4334905" y="3282696"/>
              <a:ext cx="292608" cy="292608"/>
            </a:xfrm>
            <a:custGeom>
              <a:avLst/>
              <a:gdLst/>
              <a:ahLst/>
              <a:cxnLst/>
              <a:rect l="l" t="t" r="r" b="b"/>
              <a:pathLst>
                <a:path w="635000" h="635000">
                  <a:moveTo>
                    <a:pt x="317500" y="0"/>
                  </a:moveTo>
                  <a:arcTo wR="317500" hR="317500" stAng="16200000" swAng="16848000"/>
                  <a:lnTo>
                    <a:pt x="317500" y="317500"/>
                  </a:lnTo>
                  <a:close/>
                </a:path>
                <a:path w="635000" h="635000" fill="none">
                  <a:moveTo>
                    <a:pt x="5623" y="258006"/>
                  </a:moveTo>
                  <a:arcTo wR="317500" hR="317500" stAng="11448000" swAng="4751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9" name="Harvey 79/100 [79]">
              <a:extLst>
                <a:ext uri="{FF2B5EF4-FFF2-40B4-BE49-F238E27FC236}">
                  <a16:creationId xmlns:a16="http://schemas.microsoft.com/office/drawing/2014/main" id="{6FD5AC00-8293-447C-B728-B963DD67B1C2}"/>
                </a:ext>
              </a:extLst>
            </p:cNvPr>
            <p:cNvSpPr>
              <a:spLocks noChangeAspect="1"/>
            </p:cNvSpPr>
            <p:nvPr>
              <p:custDataLst>
                <p:tags r:id="rId115"/>
              </p:custDataLst>
            </p:nvPr>
          </p:nvSpPr>
          <p:spPr>
            <a:xfrm>
              <a:off x="4334905" y="3282696"/>
              <a:ext cx="292608" cy="292608"/>
            </a:xfrm>
            <a:custGeom>
              <a:avLst/>
              <a:gdLst/>
              <a:ahLst/>
              <a:cxnLst/>
              <a:rect l="l" t="t" r="r" b="b"/>
              <a:pathLst>
                <a:path w="635000" h="635000">
                  <a:moveTo>
                    <a:pt x="317500" y="0"/>
                  </a:moveTo>
                  <a:arcTo wR="317500" hR="317500" stAng="16200000" swAng="17064000"/>
                  <a:lnTo>
                    <a:pt x="317500" y="317500"/>
                  </a:lnTo>
                  <a:close/>
                </a:path>
                <a:path w="635000" h="635000" fill="none">
                  <a:moveTo>
                    <a:pt x="9974" y="238540"/>
                  </a:moveTo>
                  <a:arcTo wR="317500" hR="317500" stAng="11664000" swAng="453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0" name="Harvey 80/100 [80]">
              <a:extLst>
                <a:ext uri="{FF2B5EF4-FFF2-40B4-BE49-F238E27FC236}">
                  <a16:creationId xmlns:a16="http://schemas.microsoft.com/office/drawing/2014/main" id="{29C0F859-BC49-430F-8C59-C0B9109E47A3}"/>
                </a:ext>
              </a:extLst>
            </p:cNvPr>
            <p:cNvSpPr>
              <a:spLocks noChangeAspect="1"/>
            </p:cNvSpPr>
            <p:nvPr>
              <p:custDataLst>
                <p:tags r:id="rId116"/>
              </p:custDataLst>
            </p:nvPr>
          </p:nvSpPr>
          <p:spPr>
            <a:xfrm>
              <a:off x="4334905" y="3282696"/>
              <a:ext cx="292608" cy="292608"/>
            </a:xfrm>
            <a:custGeom>
              <a:avLst/>
              <a:gdLst/>
              <a:ahLst/>
              <a:cxnLst/>
              <a:rect l="l" t="t" r="r" b="b"/>
              <a:pathLst>
                <a:path w="635000" h="635000">
                  <a:moveTo>
                    <a:pt x="317500" y="0"/>
                  </a:moveTo>
                  <a:arcTo wR="317500" hR="317500" stAng="16200000" swAng="17280000"/>
                  <a:lnTo>
                    <a:pt x="317500" y="317500"/>
                  </a:lnTo>
                  <a:close/>
                </a:path>
                <a:path w="635000" h="635000" fill="none">
                  <a:moveTo>
                    <a:pt x="15539" y="219387"/>
                  </a:moveTo>
                  <a:arcTo wR="317500" hR="317500" stAng="11880000" swAng="4319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1" name="Harvey 81/100 [81]">
              <a:extLst>
                <a:ext uri="{FF2B5EF4-FFF2-40B4-BE49-F238E27FC236}">
                  <a16:creationId xmlns:a16="http://schemas.microsoft.com/office/drawing/2014/main" id="{F78719E3-0417-4867-B70D-21538B3AC36E}"/>
                </a:ext>
              </a:extLst>
            </p:cNvPr>
            <p:cNvSpPr>
              <a:spLocks noChangeAspect="1"/>
            </p:cNvSpPr>
            <p:nvPr>
              <p:custDataLst>
                <p:tags r:id="rId117"/>
              </p:custDataLst>
            </p:nvPr>
          </p:nvSpPr>
          <p:spPr>
            <a:xfrm>
              <a:off x="4334905" y="3282696"/>
              <a:ext cx="292608" cy="292608"/>
            </a:xfrm>
            <a:custGeom>
              <a:avLst/>
              <a:gdLst/>
              <a:ahLst/>
              <a:cxnLst/>
              <a:rect l="l" t="t" r="r" b="b"/>
              <a:pathLst>
                <a:path w="635000" h="635000">
                  <a:moveTo>
                    <a:pt x="317500" y="0"/>
                  </a:moveTo>
                  <a:arcTo wR="317500" hR="317500" stAng="16200000" swAng="17496000"/>
                  <a:lnTo>
                    <a:pt x="317500" y="317500"/>
                  </a:lnTo>
                  <a:close/>
                </a:path>
                <a:path w="635000" h="635000" fill="none">
                  <a:moveTo>
                    <a:pt x="22295" y="200620"/>
                  </a:moveTo>
                  <a:arcTo wR="317500" hR="317500" stAng="12096000" swAng="410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2" name="Harvey 82/100 [82]">
              <a:extLst>
                <a:ext uri="{FF2B5EF4-FFF2-40B4-BE49-F238E27FC236}">
                  <a16:creationId xmlns:a16="http://schemas.microsoft.com/office/drawing/2014/main" id="{9C5D0905-7412-4C75-BC20-E51105CA783D}"/>
                </a:ext>
              </a:extLst>
            </p:cNvPr>
            <p:cNvSpPr>
              <a:spLocks noChangeAspect="1"/>
            </p:cNvSpPr>
            <p:nvPr>
              <p:custDataLst>
                <p:tags r:id="rId118"/>
              </p:custDataLst>
            </p:nvPr>
          </p:nvSpPr>
          <p:spPr>
            <a:xfrm>
              <a:off x="4334905" y="3282696"/>
              <a:ext cx="292608" cy="292608"/>
            </a:xfrm>
            <a:custGeom>
              <a:avLst/>
              <a:gdLst/>
              <a:ahLst/>
              <a:cxnLst/>
              <a:rect l="l" t="t" r="r" b="b"/>
              <a:pathLst>
                <a:path w="635000" h="635000">
                  <a:moveTo>
                    <a:pt x="317500" y="0"/>
                  </a:moveTo>
                  <a:arcTo wR="317500" hR="317500" stAng="16200000" swAng="17712000"/>
                  <a:lnTo>
                    <a:pt x="317500" y="317500"/>
                  </a:lnTo>
                  <a:close/>
                </a:path>
                <a:path w="635000" h="635000" fill="none">
                  <a:moveTo>
                    <a:pt x="30217" y="182315"/>
                  </a:moveTo>
                  <a:arcTo wR="317500" hR="317500" stAng="12312000" swAng="388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3" name="Harvey 83/100 [83]">
              <a:extLst>
                <a:ext uri="{FF2B5EF4-FFF2-40B4-BE49-F238E27FC236}">
                  <a16:creationId xmlns:a16="http://schemas.microsoft.com/office/drawing/2014/main" id="{96AA2E20-CC65-4632-B3D4-93E962B59D4C}"/>
                </a:ext>
              </a:extLst>
            </p:cNvPr>
            <p:cNvSpPr>
              <a:spLocks noChangeAspect="1"/>
            </p:cNvSpPr>
            <p:nvPr>
              <p:custDataLst>
                <p:tags r:id="rId119"/>
              </p:custDataLst>
            </p:nvPr>
          </p:nvSpPr>
          <p:spPr>
            <a:xfrm>
              <a:off x="4334905" y="3282696"/>
              <a:ext cx="292608" cy="292608"/>
            </a:xfrm>
            <a:custGeom>
              <a:avLst/>
              <a:gdLst/>
              <a:ahLst/>
              <a:cxnLst/>
              <a:rect l="l" t="t" r="r" b="b"/>
              <a:pathLst>
                <a:path w="635000" h="635000">
                  <a:moveTo>
                    <a:pt x="317500" y="0"/>
                  </a:moveTo>
                  <a:arcTo wR="317500" hR="317500" stAng="16200000" swAng="17928000"/>
                  <a:lnTo>
                    <a:pt x="317500" y="317500"/>
                  </a:lnTo>
                  <a:close/>
                </a:path>
                <a:path w="635000" h="635000" fill="none">
                  <a:moveTo>
                    <a:pt x="39272" y="164543"/>
                  </a:moveTo>
                  <a:arcTo wR="317500" hR="317500" stAng="12528000" swAng="367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4" name="Harvey 84/100 [84]">
              <a:extLst>
                <a:ext uri="{FF2B5EF4-FFF2-40B4-BE49-F238E27FC236}">
                  <a16:creationId xmlns:a16="http://schemas.microsoft.com/office/drawing/2014/main" id="{9B4360A3-E0B2-48F7-B5A8-D24513748A82}"/>
                </a:ext>
              </a:extLst>
            </p:cNvPr>
            <p:cNvSpPr>
              <a:spLocks noChangeAspect="1"/>
            </p:cNvSpPr>
            <p:nvPr>
              <p:custDataLst>
                <p:tags r:id="rId120"/>
              </p:custDataLst>
            </p:nvPr>
          </p:nvSpPr>
          <p:spPr>
            <a:xfrm>
              <a:off x="4334905" y="3282696"/>
              <a:ext cx="292608" cy="292608"/>
            </a:xfrm>
            <a:custGeom>
              <a:avLst/>
              <a:gdLst/>
              <a:ahLst/>
              <a:cxnLst/>
              <a:rect l="l" t="t" r="r" b="b"/>
              <a:pathLst>
                <a:path w="635000" h="635000">
                  <a:moveTo>
                    <a:pt x="317500" y="0"/>
                  </a:moveTo>
                  <a:arcTo wR="317500" hR="317500" stAng="16200000" swAng="18144000"/>
                  <a:lnTo>
                    <a:pt x="317500" y="317500"/>
                  </a:lnTo>
                  <a:close/>
                </a:path>
                <a:path w="635000" h="635000" fill="none">
                  <a:moveTo>
                    <a:pt x="49425" y="147374"/>
                  </a:moveTo>
                  <a:arcTo wR="317500" hR="317500" stAng="12743999" swAng="345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5" name="Harvey 85/100 [85]">
              <a:extLst>
                <a:ext uri="{FF2B5EF4-FFF2-40B4-BE49-F238E27FC236}">
                  <a16:creationId xmlns:a16="http://schemas.microsoft.com/office/drawing/2014/main" id="{D694B21E-EEA0-48FA-A35C-7B6570B3F861}"/>
                </a:ext>
              </a:extLst>
            </p:cNvPr>
            <p:cNvSpPr>
              <a:spLocks noChangeAspect="1"/>
            </p:cNvSpPr>
            <p:nvPr>
              <p:custDataLst>
                <p:tags r:id="rId121"/>
              </p:custDataLst>
            </p:nvPr>
          </p:nvSpPr>
          <p:spPr>
            <a:xfrm>
              <a:off x="4334905" y="3282696"/>
              <a:ext cx="292608" cy="292608"/>
            </a:xfrm>
            <a:custGeom>
              <a:avLst/>
              <a:gdLst/>
              <a:ahLst/>
              <a:cxnLst/>
              <a:rect l="l" t="t" r="r" b="b"/>
              <a:pathLst>
                <a:path w="635000" h="635000">
                  <a:moveTo>
                    <a:pt x="317500" y="0"/>
                  </a:moveTo>
                  <a:arcTo wR="317500" hR="317500" stAng="16200000" swAng="18360000"/>
                  <a:lnTo>
                    <a:pt x="317500" y="317500"/>
                  </a:lnTo>
                  <a:close/>
                </a:path>
                <a:path w="635000" h="635000" fill="none">
                  <a:moveTo>
                    <a:pt x="60637" y="130878"/>
                  </a:moveTo>
                  <a:arcTo wR="317500" hR="317500" stAng="12960000" swAng="324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6" name="Harvey 86/100 [86]">
              <a:extLst>
                <a:ext uri="{FF2B5EF4-FFF2-40B4-BE49-F238E27FC236}">
                  <a16:creationId xmlns:a16="http://schemas.microsoft.com/office/drawing/2014/main" id="{85E1AF41-C21D-4514-B37E-CC830BC09C0A}"/>
                </a:ext>
              </a:extLst>
            </p:cNvPr>
            <p:cNvSpPr>
              <a:spLocks noChangeAspect="1"/>
            </p:cNvSpPr>
            <p:nvPr>
              <p:custDataLst>
                <p:tags r:id="rId122"/>
              </p:custDataLst>
            </p:nvPr>
          </p:nvSpPr>
          <p:spPr>
            <a:xfrm>
              <a:off x="4334905" y="3282696"/>
              <a:ext cx="292608" cy="292608"/>
            </a:xfrm>
            <a:custGeom>
              <a:avLst/>
              <a:gdLst/>
              <a:ahLst/>
              <a:cxnLst/>
              <a:rect l="l" t="t" r="r" b="b"/>
              <a:pathLst>
                <a:path w="635000" h="635000">
                  <a:moveTo>
                    <a:pt x="317500" y="0"/>
                  </a:moveTo>
                  <a:arcTo wR="317500" hR="317500" stAng="16200000" swAng="18576000"/>
                  <a:lnTo>
                    <a:pt x="317500" y="317500"/>
                  </a:lnTo>
                  <a:close/>
                </a:path>
                <a:path w="635000" h="635000" fill="none">
                  <a:moveTo>
                    <a:pt x="72862" y="115117"/>
                  </a:moveTo>
                  <a:arcTo wR="317500" hR="317500" stAng="13176000" swAng="302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7" name="Harvey 87/100 [87]">
              <a:extLst>
                <a:ext uri="{FF2B5EF4-FFF2-40B4-BE49-F238E27FC236}">
                  <a16:creationId xmlns:a16="http://schemas.microsoft.com/office/drawing/2014/main" id="{E3948F2E-FD5F-4107-B122-9AC75FE0CD9E}"/>
                </a:ext>
              </a:extLst>
            </p:cNvPr>
            <p:cNvSpPr>
              <a:spLocks noChangeAspect="1"/>
            </p:cNvSpPr>
            <p:nvPr>
              <p:custDataLst>
                <p:tags r:id="rId123"/>
              </p:custDataLst>
            </p:nvPr>
          </p:nvSpPr>
          <p:spPr>
            <a:xfrm>
              <a:off x="4334905" y="3282696"/>
              <a:ext cx="292608" cy="292608"/>
            </a:xfrm>
            <a:custGeom>
              <a:avLst/>
              <a:gdLst/>
              <a:ahLst/>
              <a:cxnLst/>
              <a:rect l="l" t="t" r="r" b="b"/>
              <a:pathLst>
                <a:path w="635000" h="635000">
                  <a:moveTo>
                    <a:pt x="317500" y="0"/>
                  </a:moveTo>
                  <a:arcTo wR="317500" hR="317500" stAng="16200000" swAng="18792000"/>
                  <a:lnTo>
                    <a:pt x="317500" y="317500"/>
                  </a:lnTo>
                  <a:close/>
                </a:path>
                <a:path w="635000" h="635000" fill="none">
                  <a:moveTo>
                    <a:pt x="86052" y="100156"/>
                  </a:moveTo>
                  <a:arcTo wR="317500" hR="317500" stAng="13392000" swAng="280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8" name="Harvey 88/100 [88]">
              <a:extLst>
                <a:ext uri="{FF2B5EF4-FFF2-40B4-BE49-F238E27FC236}">
                  <a16:creationId xmlns:a16="http://schemas.microsoft.com/office/drawing/2014/main" id="{744E57ED-019F-4A8B-A06E-9FB965FEBB23}"/>
                </a:ext>
              </a:extLst>
            </p:cNvPr>
            <p:cNvSpPr>
              <a:spLocks noChangeAspect="1"/>
            </p:cNvSpPr>
            <p:nvPr>
              <p:custDataLst>
                <p:tags r:id="rId124"/>
              </p:custDataLst>
            </p:nvPr>
          </p:nvSpPr>
          <p:spPr>
            <a:xfrm>
              <a:off x="4334905" y="3282696"/>
              <a:ext cx="292608" cy="292608"/>
            </a:xfrm>
            <a:custGeom>
              <a:avLst/>
              <a:gdLst/>
              <a:ahLst/>
              <a:cxnLst/>
              <a:rect l="l" t="t" r="r" b="b"/>
              <a:pathLst>
                <a:path w="635000" h="635000">
                  <a:moveTo>
                    <a:pt x="317500" y="0"/>
                  </a:moveTo>
                  <a:arcTo wR="317500" hR="317500" stAng="16200000" swAng="19008000"/>
                  <a:lnTo>
                    <a:pt x="317500" y="317500"/>
                  </a:lnTo>
                  <a:close/>
                </a:path>
                <a:path w="635000" h="635000" fill="none">
                  <a:moveTo>
                    <a:pt x="100156" y="86052"/>
                  </a:moveTo>
                  <a:arcTo wR="317500" hR="317500" stAng="13608000" swAng="2591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9" name="Harvey 89/100 [89]">
              <a:extLst>
                <a:ext uri="{FF2B5EF4-FFF2-40B4-BE49-F238E27FC236}">
                  <a16:creationId xmlns:a16="http://schemas.microsoft.com/office/drawing/2014/main" id="{5567719B-31CA-4A86-801E-E0531122E504}"/>
                </a:ext>
              </a:extLst>
            </p:cNvPr>
            <p:cNvSpPr>
              <a:spLocks noChangeAspect="1"/>
            </p:cNvSpPr>
            <p:nvPr>
              <p:custDataLst>
                <p:tags r:id="rId125"/>
              </p:custDataLst>
            </p:nvPr>
          </p:nvSpPr>
          <p:spPr>
            <a:xfrm>
              <a:off x="4334905" y="3282696"/>
              <a:ext cx="292608" cy="292608"/>
            </a:xfrm>
            <a:custGeom>
              <a:avLst/>
              <a:gdLst/>
              <a:ahLst/>
              <a:cxnLst/>
              <a:rect l="l" t="t" r="r" b="b"/>
              <a:pathLst>
                <a:path w="635000" h="635000">
                  <a:moveTo>
                    <a:pt x="317500" y="0"/>
                  </a:moveTo>
                  <a:arcTo wR="317500" hR="317500" stAng="16200000" swAng="19224000"/>
                  <a:lnTo>
                    <a:pt x="317500" y="317500"/>
                  </a:lnTo>
                  <a:close/>
                </a:path>
                <a:path w="635000" h="635000" fill="none">
                  <a:moveTo>
                    <a:pt x="115117" y="72862"/>
                  </a:moveTo>
                  <a:arcTo wR="317500" hR="317500" stAng="13823999" swAng="2375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0" name="Harvey 90/100 [90]">
              <a:extLst>
                <a:ext uri="{FF2B5EF4-FFF2-40B4-BE49-F238E27FC236}">
                  <a16:creationId xmlns:a16="http://schemas.microsoft.com/office/drawing/2014/main" id="{2CD4B3A1-B882-43A6-A4CA-C9FCA394B28B}"/>
                </a:ext>
              </a:extLst>
            </p:cNvPr>
            <p:cNvSpPr>
              <a:spLocks noChangeAspect="1"/>
            </p:cNvSpPr>
            <p:nvPr>
              <p:custDataLst>
                <p:tags r:id="rId126"/>
              </p:custDataLst>
            </p:nvPr>
          </p:nvSpPr>
          <p:spPr>
            <a:xfrm>
              <a:off x="4334905" y="3282696"/>
              <a:ext cx="292608" cy="292608"/>
            </a:xfrm>
            <a:custGeom>
              <a:avLst/>
              <a:gdLst/>
              <a:ahLst/>
              <a:cxnLst/>
              <a:rect l="l" t="t" r="r" b="b"/>
              <a:pathLst>
                <a:path w="635000" h="635000">
                  <a:moveTo>
                    <a:pt x="317500" y="0"/>
                  </a:moveTo>
                  <a:arcTo wR="317500" hR="317500" stAng="16200000" swAng="19440000"/>
                  <a:lnTo>
                    <a:pt x="317500" y="317500"/>
                  </a:lnTo>
                  <a:close/>
                </a:path>
                <a:path w="635000" h="635000" fill="none">
                  <a:moveTo>
                    <a:pt x="130878" y="60637"/>
                  </a:moveTo>
                  <a:arcTo wR="317500" hR="317500" stAng="14040000" swAng="2159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1" name="Harvey 91/100 [91]">
              <a:extLst>
                <a:ext uri="{FF2B5EF4-FFF2-40B4-BE49-F238E27FC236}">
                  <a16:creationId xmlns:a16="http://schemas.microsoft.com/office/drawing/2014/main" id="{68606D93-5175-4900-AD89-6D0710AFE75F}"/>
                </a:ext>
              </a:extLst>
            </p:cNvPr>
            <p:cNvSpPr>
              <a:spLocks noChangeAspect="1"/>
            </p:cNvSpPr>
            <p:nvPr>
              <p:custDataLst>
                <p:tags r:id="rId127"/>
              </p:custDataLst>
            </p:nvPr>
          </p:nvSpPr>
          <p:spPr>
            <a:xfrm>
              <a:off x="4334905" y="3282696"/>
              <a:ext cx="292608" cy="292608"/>
            </a:xfrm>
            <a:custGeom>
              <a:avLst/>
              <a:gdLst/>
              <a:ahLst/>
              <a:cxnLst/>
              <a:rect l="l" t="t" r="r" b="b"/>
              <a:pathLst>
                <a:path w="635000" h="635000">
                  <a:moveTo>
                    <a:pt x="317500" y="0"/>
                  </a:moveTo>
                  <a:arcTo wR="317500" hR="317500" stAng="16200000" swAng="19656000"/>
                  <a:lnTo>
                    <a:pt x="317500" y="317500"/>
                  </a:lnTo>
                  <a:close/>
                </a:path>
                <a:path w="635000" h="635000" fill="none">
                  <a:moveTo>
                    <a:pt x="147374" y="49425"/>
                  </a:moveTo>
                  <a:arcTo wR="317500" hR="317500" stAng="14256000" swAng="194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2" name="Harvey 92/100 [92]">
              <a:extLst>
                <a:ext uri="{FF2B5EF4-FFF2-40B4-BE49-F238E27FC236}">
                  <a16:creationId xmlns:a16="http://schemas.microsoft.com/office/drawing/2014/main" id="{7EE30864-DDCC-4BBA-B70A-48810E224581}"/>
                </a:ext>
              </a:extLst>
            </p:cNvPr>
            <p:cNvSpPr>
              <a:spLocks noChangeAspect="1"/>
            </p:cNvSpPr>
            <p:nvPr>
              <p:custDataLst>
                <p:tags r:id="rId128"/>
              </p:custDataLst>
            </p:nvPr>
          </p:nvSpPr>
          <p:spPr>
            <a:xfrm>
              <a:off x="4334905" y="3282696"/>
              <a:ext cx="292608" cy="292608"/>
            </a:xfrm>
            <a:custGeom>
              <a:avLst/>
              <a:gdLst/>
              <a:ahLst/>
              <a:cxnLst/>
              <a:rect l="l" t="t" r="r" b="b"/>
              <a:pathLst>
                <a:path w="635000" h="635000">
                  <a:moveTo>
                    <a:pt x="317500" y="0"/>
                  </a:moveTo>
                  <a:arcTo wR="317500" hR="317500" stAng="16200000" swAng="19872000"/>
                  <a:lnTo>
                    <a:pt x="317500" y="317500"/>
                  </a:lnTo>
                  <a:close/>
                </a:path>
                <a:path w="635000" h="635000" fill="none">
                  <a:moveTo>
                    <a:pt x="164543" y="39272"/>
                  </a:moveTo>
                  <a:arcTo wR="317500" hR="317500" stAng="14472000" swAng="1727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3" name="Harvey 93/100 [93]">
              <a:extLst>
                <a:ext uri="{FF2B5EF4-FFF2-40B4-BE49-F238E27FC236}">
                  <a16:creationId xmlns:a16="http://schemas.microsoft.com/office/drawing/2014/main" id="{608CA488-A707-4C7A-9287-9DA9A38ED3D4}"/>
                </a:ext>
              </a:extLst>
            </p:cNvPr>
            <p:cNvSpPr>
              <a:spLocks noChangeAspect="1"/>
            </p:cNvSpPr>
            <p:nvPr>
              <p:custDataLst>
                <p:tags r:id="rId129"/>
              </p:custDataLst>
            </p:nvPr>
          </p:nvSpPr>
          <p:spPr>
            <a:xfrm>
              <a:off x="4334905" y="3282696"/>
              <a:ext cx="292608" cy="292608"/>
            </a:xfrm>
            <a:custGeom>
              <a:avLst/>
              <a:gdLst/>
              <a:ahLst/>
              <a:cxnLst/>
              <a:rect l="l" t="t" r="r" b="b"/>
              <a:pathLst>
                <a:path w="635000" h="635000">
                  <a:moveTo>
                    <a:pt x="317500" y="0"/>
                  </a:moveTo>
                  <a:arcTo wR="317500" hR="317500" stAng="16200000" swAng="20088000"/>
                  <a:lnTo>
                    <a:pt x="317500" y="317500"/>
                  </a:lnTo>
                  <a:close/>
                </a:path>
                <a:path w="635000" h="635000" fill="none">
                  <a:moveTo>
                    <a:pt x="182315" y="30217"/>
                  </a:moveTo>
                  <a:arcTo wR="317500" hR="317500" stAng="14688000" swAng="1511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4" name="Harvey 94/100 [94]">
              <a:extLst>
                <a:ext uri="{FF2B5EF4-FFF2-40B4-BE49-F238E27FC236}">
                  <a16:creationId xmlns:a16="http://schemas.microsoft.com/office/drawing/2014/main" id="{FE1836A9-F92A-4F07-BBB8-2274E290E952}"/>
                </a:ext>
              </a:extLst>
            </p:cNvPr>
            <p:cNvSpPr>
              <a:spLocks noChangeAspect="1"/>
            </p:cNvSpPr>
            <p:nvPr>
              <p:custDataLst>
                <p:tags r:id="rId130"/>
              </p:custDataLst>
            </p:nvPr>
          </p:nvSpPr>
          <p:spPr>
            <a:xfrm>
              <a:off x="4334905" y="3282696"/>
              <a:ext cx="292608" cy="292608"/>
            </a:xfrm>
            <a:custGeom>
              <a:avLst/>
              <a:gdLst/>
              <a:ahLst/>
              <a:cxnLst/>
              <a:rect l="l" t="t" r="r" b="b"/>
              <a:pathLst>
                <a:path w="635000" h="635000">
                  <a:moveTo>
                    <a:pt x="317500" y="0"/>
                  </a:moveTo>
                  <a:arcTo wR="317500" hR="317500" stAng="16200000" swAng="20304000"/>
                  <a:lnTo>
                    <a:pt x="317500" y="317500"/>
                  </a:lnTo>
                  <a:close/>
                </a:path>
                <a:path w="635000" h="635000" fill="none">
                  <a:moveTo>
                    <a:pt x="200620" y="22295"/>
                  </a:moveTo>
                  <a:arcTo wR="317500" hR="317500" stAng="14903999" swAng="129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5" name="Harvey 95/100 [95]">
              <a:extLst>
                <a:ext uri="{FF2B5EF4-FFF2-40B4-BE49-F238E27FC236}">
                  <a16:creationId xmlns:a16="http://schemas.microsoft.com/office/drawing/2014/main" id="{3169BE73-7F99-46E3-BDA9-D9BB85BE343E}"/>
                </a:ext>
              </a:extLst>
            </p:cNvPr>
            <p:cNvSpPr>
              <a:spLocks noChangeAspect="1"/>
            </p:cNvSpPr>
            <p:nvPr>
              <p:custDataLst>
                <p:tags r:id="rId131"/>
              </p:custDataLst>
            </p:nvPr>
          </p:nvSpPr>
          <p:spPr>
            <a:xfrm>
              <a:off x="4334905" y="3282696"/>
              <a:ext cx="292608" cy="292608"/>
            </a:xfrm>
            <a:custGeom>
              <a:avLst/>
              <a:gdLst/>
              <a:ahLst/>
              <a:cxnLst/>
              <a:rect l="l" t="t" r="r" b="b"/>
              <a:pathLst>
                <a:path w="635000" h="635000">
                  <a:moveTo>
                    <a:pt x="317500" y="0"/>
                  </a:moveTo>
                  <a:arcTo wR="317500" hR="317500" stAng="16200000" swAng="20520000"/>
                  <a:lnTo>
                    <a:pt x="317500" y="317500"/>
                  </a:lnTo>
                  <a:close/>
                </a:path>
                <a:path w="635000" h="635000" fill="none">
                  <a:moveTo>
                    <a:pt x="219387" y="15539"/>
                  </a:moveTo>
                  <a:arcTo wR="317500" hR="317500" stAng="15120000" swAng="108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6" name="Harvey 96/100 [96]">
              <a:extLst>
                <a:ext uri="{FF2B5EF4-FFF2-40B4-BE49-F238E27FC236}">
                  <a16:creationId xmlns:a16="http://schemas.microsoft.com/office/drawing/2014/main" id="{12E3B5ED-B1AB-4A99-BD20-FF638135BE37}"/>
                </a:ext>
              </a:extLst>
            </p:cNvPr>
            <p:cNvSpPr>
              <a:spLocks noChangeAspect="1"/>
            </p:cNvSpPr>
            <p:nvPr>
              <p:custDataLst>
                <p:tags r:id="rId132"/>
              </p:custDataLst>
            </p:nvPr>
          </p:nvSpPr>
          <p:spPr>
            <a:xfrm>
              <a:off x="4334905" y="3282696"/>
              <a:ext cx="292608" cy="292608"/>
            </a:xfrm>
            <a:custGeom>
              <a:avLst/>
              <a:gdLst/>
              <a:ahLst/>
              <a:cxnLst/>
              <a:rect l="l" t="t" r="r" b="b"/>
              <a:pathLst>
                <a:path w="635000" h="635000">
                  <a:moveTo>
                    <a:pt x="317500" y="0"/>
                  </a:moveTo>
                  <a:arcTo wR="317500" hR="317500" stAng="16200000" swAng="20735999"/>
                  <a:lnTo>
                    <a:pt x="317500" y="317500"/>
                  </a:lnTo>
                  <a:close/>
                </a:path>
                <a:path w="635000" h="635000" fill="none">
                  <a:moveTo>
                    <a:pt x="238540" y="9974"/>
                  </a:moveTo>
                  <a:arcTo wR="317500" hR="317500" stAng="15335999" swAng="86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7" name="Harvey 97/100 [97]">
              <a:extLst>
                <a:ext uri="{FF2B5EF4-FFF2-40B4-BE49-F238E27FC236}">
                  <a16:creationId xmlns:a16="http://schemas.microsoft.com/office/drawing/2014/main" id="{75A7FEAD-6C4B-4F7A-BB60-3A68D96114DE}"/>
                </a:ext>
              </a:extLst>
            </p:cNvPr>
            <p:cNvSpPr>
              <a:spLocks noChangeAspect="1"/>
            </p:cNvSpPr>
            <p:nvPr>
              <p:custDataLst>
                <p:tags r:id="rId133"/>
              </p:custDataLst>
            </p:nvPr>
          </p:nvSpPr>
          <p:spPr>
            <a:xfrm>
              <a:off x="4334905" y="3282696"/>
              <a:ext cx="292608" cy="292608"/>
            </a:xfrm>
            <a:custGeom>
              <a:avLst/>
              <a:gdLst/>
              <a:ahLst/>
              <a:cxnLst/>
              <a:rect l="l" t="t" r="r" b="b"/>
              <a:pathLst>
                <a:path w="635000" h="635000">
                  <a:moveTo>
                    <a:pt x="317500" y="0"/>
                  </a:moveTo>
                  <a:arcTo wR="317500" hR="317500" stAng="16200000" swAng="20952000"/>
                  <a:lnTo>
                    <a:pt x="317500" y="317500"/>
                  </a:lnTo>
                  <a:close/>
                </a:path>
                <a:path w="635000" h="635000" fill="none">
                  <a:moveTo>
                    <a:pt x="258006" y="5623"/>
                  </a:moveTo>
                  <a:arcTo wR="317500" hR="317500" stAng="15552000" swAng="64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8" name="Harvey 98/100 [98]">
              <a:extLst>
                <a:ext uri="{FF2B5EF4-FFF2-40B4-BE49-F238E27FC236}">
                  <a16:creationId xmlns:a16="http://schemas.microsoft.com/office/drawing/2014/main" id="{C4B5128E-9380-4C38-A1EB-CB12E7401609}"/>
                </a:ext>
              </a:extLst>
            </p:cNvPr>
            <p:cNvSpPr>
              <a:spLocks noChangeAspect="1"/>
            </p:cNvSpPr>
            <p:nvPr>
              <p:custDataLst>
                <p:tags r:id="rId134"/>
              </p:custDataLst>
            </p:nvPr>
          </p:nvSpPr>
          <p:spPr>
            <a:xfrm>
              <a:off x="4334905" y="3282696"/>
              <a:ext cx="292608" cy="292608"/>
            </a:xfrm>
            <a:custGeom>
              <a:avLst/>
              <a:gdLst/>
              <a:ahLst/>
              <a:cxnLst/>
              <a:rect l="l" t="t" r="r" b="b"/>
              <a:pathLst>
                <a:path w="635000" h="635000">
                  <a:moveTo>
                    <a:pt x="317500" y="0"/>
                  </a:moveTo>
                  <a:arcTo wR="317500" hR="317500" stAng="16200000" swAng="21168000"/>
                  <a:lnTo>
                    <a:pt x="317500" y="317500"/>
                  </a:lnTo>
                  <a:close/>
                </a:path>
                <a:path w="635000" h="635000" fill="none">
                  <a:moveTo>
                    <a:pt x="277706" y="2503"/>
                  </a:moveTo>
                  <a:arcTo wR="317500" hR="317500" stAng="15768000" swAng="43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9" name="Harvey 99/100 [99]">
              <a:extLst>
                <a:ext uri="{FF2B5EF4-FFF2-40B4-BE49-F238E27FC236}">
                  <a16:creationId xmlns:a16="http://schemas.microsoft.com/office/drawing/2014/main" id="{50F634E4-E5B9-4DA6-9F91-8AF5B6ACF1FB}"/>
                </a:ext>
              </a:extLst>
            </p:cNvPr>
            <p:cNvSpPr>
              <a:spLocks noChangeAspect="1"/>
            </p:cNvSpPr>
            <p:nvPr>
              <p:custDataLst>
                <p:tags r:id="rId135"/>
              </p:custDataLst>
            </p:nvPr>
          </p:nvSpPr>
          <p:spPr>
            <a:xfrm>
              <a:off x="4334905" y="3282696"/>
              <a:ext cx="292608" cy="292608"/>
            </a:xfrm>
            <a:custGeom>
              <a:avLst/>
              <a:gdLst/>
              <a:ahLst/>
              <a:cxnLst/>
              <a:rect l="l" t="t" r="r" b="b"/>
              <a:pathLst>
                <a:path w="635000" h="635000">
                  <a:moveTo>
                    <a:pt x="317500" y="0"/>
                  </a:moveTo>
                  <a:arcTo wR="317500" hR="317500" stAng="16200000" swAng="21384000"/>
                  <a:lnTo>
                    <a:pt x="317500" y="317500"/>
                  </a:lnTo>
                  <a:close/>
                </a:path>
                <a:path w="635000" h="635000" fill="none">
                  <a:moveTo>
                    <a:pt x="297564" y="626"/>
                  </a:moveTo>
                  <a:arcTo wR="317500" hR="317500" stAng="15983999" swAng="21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30" name="Harvey 100/100 [100]">
              <a:extLst>
                <a:ext uri="{FF2B5EF4-FFF2-40B4-BE49-F238E27FC236}">
                  <a16:creationId xmlns:a16="http://schemas.microsoft.com/office/drawing/2014/main" id="{94AA53CD-8233-470E-AFEE-0BCC721BFAE9}"/>
                </a:ext>
              </a:extLst>
            </p:cNvPr>
            <p:cNvSpPr>
              <a:spLocks noChangeAspect="1"/>
            </p:cNvSpPr>
            <p:nvPr>
              <p:custDataLst>
                <p:tags r:id="rId136"/>
              </p:custDataLst>
            </p:nvPr>
          </p:nvSpPr>
          <p:spPr>
            <a:xfrm>
              <a:off x="4334905" y="3282696"/>
              <a:ext cx="292608" cy="292608"/>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txBody>
            <a:bodyPr/>
            <a:lstStyle/>
            <a:p>
              <a:endParaRPr lang="en-GB" b="0" i="0" dirty="0">
                <a:latin typeface="72 Brand" panose="020B0504030603020204" pitchFamily="34" charset="0"/>
              </a:endParaRPr>
            </a:p>
          </p:txBody>
        </p:sp>
      </p:grpSp>
      <p:sp>
        <p:nvSpPr>
          <p:cNvPr id="131" name="Footnote [Placeholder]" hidden="1">
            <a:extLst>
              <a:ext uri="{FF2B5EF4-FFF2-40B4-BE49-F238E27FC236}">
                <a16:creationId xmlns:a16="http://schemas.microsoft.com/office/drawing/2014/main" id="{1B41FB17-6D57-4EE1-9C4C-9C305D5D6BEC}"/>
              </a:ext>
            </a:extLst>
          </p:cNvPr>
          <p:cNvSpPr txBox="1"/>
          <p:nvPr userDrawn="1"/>
        </p:nvSpPr>
        <p:spPr>
          <a:xfrm>
            <a:off x="503238" y="5984668"/>
            <a:ext cx="10188208" cy="1384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900" b="0" i="0" kern="0" dirty="0">
                <a:latin typeface="72 Brand" panose="020B0504030603020204" pitchFamily="34" charset="0"/>
                <a:ea typeface="72 Brand" pitchFamily="34" charset="-128"/>
                <a:cs typeface="72 Brand" pitchFamily="34" charset="-128"/>
              </a:rPr>
              <a:t>(r) Footnote</a:t>
            </a:r>
          </a:p>
        </p:txBody>
      </p:sp>
      <p:sp>
        <p:nvSpPr>
          <p:cNvPr id="133" name="Discussion [Sticker]" hidden="1">
            <a:extLst>
              <a:ext uri="{FF2B5EF4-FFF2-40B4-BE49-F238E27FC236}">
                <a16:creationId xmlns:a16="http://schemas.microsoft.com/office/drawing/2014/main" id="{7C793D27-9296-461C-878D-BA16CBD91587}"/>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ea typeface="72 Brand Medium" panose="02000000000000000000" pitchFamily="2" charset="0"/>
                <a:cs typeface="+mn-cs"/>
              </a:rPr>
              <a:t>For discussion</a:t>
            </a:r>
          </a:p>
        </p:txBody>
      </p:sp>
      <p:sp>
        <p:nvSpPr>
          <p:cNvPr id="134" name="Internal [Sticker]" hidden="1">
            <a:extLst>
              <a:ext uri="{FF2B5EF4-FFF2-40B4-BE49-F238E27FC236}">
                <a16:creationId xmlns:a16="http://schemas.microsoft.com/office/drawing/2014/main" id="{704CE42F-5A9B-4CC0-8048-99928A53C0C4}"/>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ea typeface="+mn-ea"/>
                <a:cs typeface="+mn-cs"/>
              </a:rPr>
              <a:t>Internal use only</a:t>
            </a:r>
          </a:p>
        </p:txBody>
      </p:sp>
      <p:sp>
        <p:nvSpPr>
          <p:cNvPr id="135" name="Final [Sticker]" hidden="1">
            <a:extLst>
              <a:ext uri="{FF2B5EF4-FFF2-40B4-BE49-F238E27FC236}">
                <a16:creationId xmlns:a16="http://schemas.microsoft.com/office/drawing/2014/main" id="{348603E9-9858-4213-9B5B-929AD136906A}"/>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ea typeface="+mn-ea"/>
                <a:cs typeface="+mn-cs"/>
              </a:rPr>
              <a:t>Final slide</a:t>
            </a:r>
          </a:p>
        </p:txBody>
      </p:sp>
      <p:sp>
        <p:nvSpPr>
          <p:cNvPr id="136" name="Backup [Sticker]" hidden="1">
            <a:extLst>
              <a:ext uri="{FF2B5EF4-FFF2-40B4-BE49-F238E27FC236}">
                <a16:creationId xmlns:a16="http://schemas.microsoft.com/office/drawing/2014/main" id="{7EEB833A-9AFC-4A66-8469-9D3897CE1E66}"/>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ea typeface="+mn-ea"/>
                <a:cs typeface="+mn-cs"/>
              </a:rPr>
              <a:t>Backup</a:t>
            </a:r>
          </a:p>
        </p:txBody>
      </p:sp>
      <p:sp>
        <p:nvSpPr>
          <p:cNvPr id="137" name="Update [Sticker]" hidden="1">
            <a:extLst>
              <a:ext uri="{FF2B5EF4-FFF2-40B4-BE49-F238E27FC236}">
                <a16:creationId xmlns:a16="http://schemas.microsoft.com/office/drawing/2014/main" id="{D41FF937-AB04-46EE-82EF-FCE26A919A7B}"/>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ea typeface="+mn-ea"/>
                <a:cs typeface="+mn-cs"/>
              </a:rPr>
              <a:t>Update data</a:t>
            </a:r>
          </a:p>
        </p:txBody>
      </p:sp>
      <p:sp>
        <p:nvSpPr>
          <p:cNvPr id="138" name="Dummy [Sticker]" hidden="1">
            <a:extLst>
              <a:ext uri="{FF2B5EF4-FFF2-40B4-BE49-F238E27FC236}">
                <a16:creationId xmlns:a16="http://schemas.microsoft.com/office/drawing/2014/main" id="{06C5579C-7A02-48D6-A733-4B9E6D9F1443}"/>
              </a:ext>
            </a:extLst>
          </p:cNvPr>
          <p:cNvSpPr>
            <a:spLocks/>
          </p:cNvSpPr>
          <p:nvPr userDrawn="1"/>
        </p:nvSpPr>
        <p:spPr>
          <a:xfrm>
            <a:off x="10071105" y="896920"/>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rPr>
              <a:t>Dummy data</a:t>
            </a:r>
          </a:p>
        </p:txBody>
      </p:sp>
      <p:sp>
        <p:nvSpPr>
          <p:cNvPr id="139" name="Formatting [Comment]" hidden="1">
            <a:extLst>
              <a:ext uri="{FF2B5EF4-FFF2-40B4-BE49-F238E27FC236}">
                <a16:creationId xmlns:a16="http://schemas.microsoft.com/office/drawing/2014/main" id="{89EB4C18-DFF3-4A27-ACBB-99DCDC8961A8}"/>
              </a:ext>
            </a:extLst>
          </p:cNvPr>
          <p:cNvSpPr>
            <a:spLocks/>
          </p:cNvSpPr>
          <p:nvPr userDrawn="1"/>
        </p:nvSpPr>
        <p:spPr>
          <a:xfrm>
            <a:off x="9483344" y="1097679"/>
            <a:ext cx="2479101" cy="1277432"/>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&lt;initials&gt; &lt;date&gt;</a:t>
            </a:r>
            <a:r>
              <a:rPr kumimoji="0" lang="en-US" sz="1200" b="0" i="0" u="none" strike="noStrike" kern="0" cap="none" spc="0" normalizeH="0" baseline="0" noProof="0" dirty="0" err="1">
                <a:ln>
                  <a:noFill/>
                </a:ln>
                <a:solidFill>
                  <a:srgbClr val="0A0A0A"/>
                </a:solidFill>
                <a:effectLst/>
                <a:uLnTx/>
                <a:uFillTx/>
                <a:latin typeface="72 Brand" panose="020B0504030603020204" pitchFamily="34" charset="0"/>
              </a:rPr>
              <a:t>yyyy</a:t>
            </a: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-MM-dd </a:t>
            </a:r>
            <a:r>
              <a:rPr kumimoji="0" lang="en-US" sz="1200" b="0" i="0" u="none" strike="noStrike" kern="0" cap="none" spc="0" normalizeH="0" baseline="0" noProof="0" dirty="0" err="1">
                <a:ln>
                  <a:noFill/>
                </a:ln>
                <a:solidFill>
                  <a:srgbClr val="0A0A0A"/>
                </a:solidFill>
                <a:effectLst/>
                <a:uLnTx/>
                <a:uFillTx/>
                <a:latin typeface="72 Brand" panose="020B0504030603020204" pitchFamily="34" charset="0"/>
              </a:rPr>
              <a:t>hh:mm</a:t>
            </a: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&lt;/date&gt;: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A0A0A"/>
              </a:solidFill>
              <a:effectLst/>
              <a:uLnTx/>
              <a:uFillTx/>
              <a:latin typeface="72 Brand" panose="020B0504030603020204" pitchFamily="34" charset="0"/>
            </a:endParaRPr>
          </a:p>
        </p:txBody>
      </p:sp>
      <p:sp>
        <p:nvSpPr>
          <p:cNvPr id="140" name="Content [Comment]" hidden="1">
            <a:extLst>
              <a:ext uri="{FF2B5EF4-FFF2-40B4-BE49-F238E27FC236}">
                <a16:creationId xmlns:a16="http://schemas.microsoft.com/office/drawing/2014/main" id="{906252E7-98DB-45F0-8278-EB60F71B7340}"/>
              </a:ext>
            </a:extLst>
          </p:cNvPr>
          <p:cNvSpPr>
            <a:spLocks/>
          </p:cNvSpPr>
          <p:nvPr userDrawn="1"/>
        </p:nvSpPr>
        <p:spPr>
          <a:xfrm>
            <a:off x="9483344" y="1097671"/>
            <a:ext cx="2479101" cy="1277440"/>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&lt;initials&gt; &lt;date&gt;</a:t>
            </a:r>
            <a:r>
              <a:rPr kumimoji="0" lang="en-US" sz="1200" b="0" i="0" u="none" strike="noStrike" kern="0" cap="none" spc="0" normalizeH="0" baseline="0" noProof="0" dirty="0" err="1">
                <a:ln>
                  <a:noFill/>
                </a:ln>
                <a:solidFill>
                  <a:srgbClr val="0A0A0A"/>
                </a:solidFill>
                <a:effectLst/>
                <a:uLnTx/>
                <a:uFillTx/>
                <a:latin typeface="72 Brand" panose="020B0504030603020204" pitchFamily="34" charset="0"/>
              </a:rPr>
              <a:t>yyyy</a:t>
            </a: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-MM-dd </a:t>
            </a:r>
            <a:r>
              <a:rPr kumimoji="0" lang="en-US" sz="1200" b="0" i="0" u="none" strike="noStrike" kern="0" cap="none" spc="0" normalizeH="0" baseline="0" noProof="0" dirty="0" err="1">
                <a:ln>
                  <a:noFill/>
                </a:ln>
                <a:solidFill>
                  <a:srgbClr val="0A0A0A"/>
                </a:solidFill>
                <a:effectLst/>
                <a:uLnTx/>
                <a:uFillTx/>
                <a:latin typeface="72 Brand" panose="020B0504030603020204" pitchFamily="34" charset="0"/>
              </a:rPr>
              <a:t>hh:mm</a:t>
            </a: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&lt;/date&gt;: </a:t>
            </a:r>
          </a:p>
        </p:txBody>
      </p:sp>
      <p:sp>
        <p:nvSpPr>
          <p:cNvPr id="141" name="Draft [Sticker]" hidden="1">
            <a:extLst>
              <a:ext uri="{FF2B5EF4-FFF2-40B4-BE49-F238E27FC236}">
                <a16:creationId xmlns:a16="http://schemas.microsoft.com/office/drawing/2014/main" id="{904633E3-6BC9-4C5E-B74A-8B9D4AE95B20}"/>
              </a:ext>
            </a:extLst>
          </p:cNvPr>
          <p:cNvSpPr/>
          <p:nvPr userDrawn="1"/>
        </p:nvSpPr>
        <p:spPr bwMode="gray">
          <a:xfrm rot="18900000">
            <a:off x="2916643" y="2819462"/>
            <a:ext cx="6361889" cy="1219077"/>
          </a:xfrm>
          <a:prstGeom prst="rect">
            <a:avLst/>
          </a:prstGeom>
          <a:no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8800" b="0" i="0" u="none" strike="noStrike" kern="0" cap="none" spc="0" normalizeH="0" baseline="0" noProof="0" dirty="0">
                <a:ln>
                  <a:noFill/>
                </a:ln>
                <a:solidFill>
                  <a:schemeClr val="tx2"/>
                </a:solidFill>
                <a:effectLst/>
                <a:uLnTx/>
                <a:uFillTx/>
                <a:latin typeface="72 Brand" panose="020B0504030603020204" pitchFamily="34" charset="0"/>
                <a:ea typeface="72 Brand" pitchFamily="34" charset="-128"/>
                <a:cs typeface="72 Brand" pitchFamily="34" charset="-128"/>
              </a:rPr>
              <a:t>DRAFT</a:t>
            </a:r>
          </a:p>
        </p:txBody>
      </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3" r:id="rId1"/>
    <p:sldLayoutId id="2147483780" r:id="rId2"/>
    <p:sldLayoutId id="2147483787" r:id="rId3"/>
    <p:sldLayoutId id="2147483777" r:id="rId4"/>
    <p:sldLayoutId id="2147483788" r:id="rId5"/>
    <p:sldLayoutId id="2147483789" r:id="rId6"/>
    <p:sldLayoutId id="2147483790" r:id="rId7"/>
    <p:sldLayoutId id="2147483791" r:id="rId8"/>
    <p:sldLayoutId id="2147483792" r:id="rId9"/>
    <p:sldLayoutId id="2147483793" r:id="rId10"/>
    <p:sldLayoutId id="2147483794" r:id="rId11"/>
    <p:sldLayoutId id="2147483741" r:id="rId12"/>
    <p:sldLayoutId id="2147483765" r:id="rId13"/>
    <p:sldLayoutId id="2147483767" r:id="rId14"/>
    <p:sldLayoutId id="2147483786" r:id="rId15"/>
    <p:sldLayoutId id="2147483743" r:id="rId16"/>
    <p:sldLayoutId id="2147483774" r:id="rId17"/>
    <p:sldLayoutId id="2147483745" r:id="rId18"/>
    <p:sldLayoutId id="2147483760" r:id="rId19"/>
    <p:sldLayoutId id="2147483768" r:id="rId20"/>
    <p:sldLayoutId id="2147483769" r:id="rId21"/>
    <p:sldLayoutId id="2147483770" r:id="rId22"/>
    <p:sldLayoutId id="2147483744" r:id="rId23"/>
    <p:sldLayoutId id="2147483757" r:id="rId24"/>
    <p:sldLayoutId id="2147483771" r:id="rId25"/>
    <p:sldLayoutId id="2147483763" r:id="rId26"/>
    <p:sldLayoutId id="2147483751" r:id="rId27"/>
    <p:sldLayoutId id="2147483756" r:id="rId28"/>
    <p:sldLayoutId id="2147483740" r:id="rId29"/>
    <p:sldLayoutId id="2147483795" r:id="rId30"/>
  </p:sldLayoutIdLst>
  <p:hf hdr="0" ftr="0" dt="0"/>
  <p:txStyles>
    <p:title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p:titleStyle>
    <p:bodyStyle>
      <a:lvl1pPr marL="0" indent="0" algn="l" defTabSz="1088558" rtl="0" eaLnBrk="1" latinLnBrk="0" hangingPunct="1">
        <a:spcBef>
          <a:spcPts val="1800"/>
        </a:spcBef>
        <a:buClrTx/>
        <a:buSzPct val="80000"/>
        <a:buFont typeface="72 Brand" panose="02000000000000000000" pitchFamily="2" charset="0"/>
        <a:buChar char="​"/>
        <a:defRPr sz="2000" b="0" i="0" kern="1200">
          <a:solidFill>
            <a:schemeClr val="tx1"/>
          </a:solidFill>
          <a:latin typeface="+mn-lt"/>
          <a:ea typeface="+mn-ea"/>
          <a:cs typeface="+mn-cs"/>
        </a:defRPr>
      </a:lvl1pPr>
      <a:lvl2pPr marL="179964" indent="-179964" algn="l" defTabSz="1088558" rtl="0" eaLnBrk="1" latinLnBrk="0" hangingPunct="1">
        <a:spcBef>
          <a:spcPts val="600"/>
        </a:spcBef>
        <a:buClr>
          <a:schemeClr val="tx1"/>
        </a:buClr>
        <a:buSzPct val="100000"/>
        <a:buFont typeface="Arial" panose="020B0604020202020204" pitchFamily="34" charset="0"/>
        <a:buChar char="•"/>
        <a:defRPr sz="1800" b="0" i="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b="0" i="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80000"/>
        <a:buFont typeface="Courier New" panose="02070309020205020404" pitchFamily="49" charset="0"/>
        <a:buChar char="o"/>
        <a:defRPr sz="1600" b="0" i="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b="0" i="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0.png"/><Relationship Id="rId2" Type="http://schemas.openxmlformats.org/officeDocument/2006/relationships/image" Target="../media/image11.png"/><Relationship Id="rId1" Type="http://schemas.openxmlformats.org/officeDocument/2006/relationships/slideLayout" Target="../slideLayouts/slideLayout27.xml"/><Relationship Id="rId6" Type="http://schemas.openxmlformats.org/officeDocument/2006/relationships/image" Target="../media/image15.png"/><Relationship Id="rId11" Type="http://schemas.openxmlformats.org/officeDocument/2006/relationships/image" Target="../media/image1.png"/><Relationship Id="rId5" Type="http://schemas.openxmlformats.org/officeDocument/2006/relationships/image" Target="../media/image14.jp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hyperlink" Target="http://www.ronsplace.eu/Products/RonsEditor?utm_source=killink" TargetMode="Externa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oleObject" Target="../embeddings/oleObject1.bin"/><Relationship Id="rId1" Type="http://schemas.openxmlformats.org/officeDocument/2006/relationships/slideLayout" Target="../slideLayouts/slideLayout16.xml"/><Relationship Id="rId5" Type="http://schemas.openxmlformats.org/officeDocument/2006/relationships/image" Target="../media/image23.wmf"/><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hyperlink" Target="http://supplier.ariba.com/" TargetMode="Externa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7.xml"/><Relationship Id="rId4" Type="http://schemas.openxmlformats.org/officeDocument/2006/relationships/image" Target="../media/image37.jpg"/></Relationships>
</file>

<file path=ppt/slides/_rels/slide3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hyperlink" Target="http://supplier.ariba.com/" TargetMode="External"/><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customXml" Target="../../customXml/item7.xml"/><Relationship Id="rId1" Type="http://schemas.openxmlformats.org/officeDocument/2006/relationships/customXml" Target="../../customXml/item6.xml"/><Relationship Id="rId4" Type="http://schemas.openxmlformats.org/officeDocument/2006/relationships/hyperlink" Target="mailto:kantesh.goverdhan.mangalwedhe@sap.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87" y="0"/>
            <a:ext cx="12194540" cy="6858000"/>
          </a:xfrm>
          <a:custGeom>
            <a:avLst/>
            <a:gdLst/>
            <a:ahLst/>
            <a:cxnLst/>
            <a:rect l="l" t="t" r="r" b="b"/>
            <a:pathLst>
              <a:path w="12194540" h="6858000">
                <a:moveTo>
                  <a:pt x="12194540" y="0"/>
                </a:moveTo>
                <a:lnTo>
                  <a:pt x="0" y="0"/>
                </a:lnTo>
                <a:lnTo>
                  <a:pt x="0" y="6858000"/>
                </a:lnTo>
                <a:lnTo>
                  <a:pt x="12194540" y="6858000"/>
                </a:lnTo>
                <a:lnTo>
                  <a:pt x="12194540" y="0"/>
                </a:lnTo>
                <a:close/>
              </a:path>
            </a:pathLst>
          </a:custGeom>
          <a:solidFill>
            <a:srgbClr val="DFDFDF"/>
          </a:solidFill>
        </p:spPr>
        <p:txBody>
          <a:bodyPr wrap="square" lIns="0" tIns="0" rIns="0" bIns="0" rtlCol="0"/>
          <a:lstStyle/>
          <a:p>
            <a:endParaRPr/>
          </a:p>
        </p:txBody>
      </p:sp>
      <p:grpSp>
        <p:nvGrpSpPr>
          <p:cNvPr id="3" name="object 3"/>
          <p:cNvGrpSpPr/>
          <p:nvPr/>
        </p:nvGrpSpPr>
        <p:grpSpPr>
          <a:xfrm>
            <a:off x="326707" y="0"/>
            <a:ext cx="11544300" cy="2519680"/>
            <a:chOff x="325120" y="0"/>
            <a:chExt cx="11544300" cy="2519680"/>
          </a:xfrm>
        </p:grpSpPr>
        <p:sp>
          <p:nvSpPr>
            <p:cNvPr id="4" name="object 4"/>
            <p:cNvSpPr/>
            <p:nvPr/>
          </p:nvSpPr>
          <p:spPr>
            <a:xfrm>
              <a:off x="325120" y="162560"/>
              <a:ext cx="11544300" cy="2357120"/>
            </a:xfrm>
            <a:custGeom>
              <a:avLst/>
              <a:gdLst/>
              <a:ahLst/>
              <a:cxnLst/>
              <a:rect l="l" t="t" r="r" b="b"/>
              <a:pathLst>
                <a:path w="11544300" h="2357120">
                  <a:moveTo>
                    <a:pt x="0" y="2357120"/>
                  </a:moveTo>
                  <a:lnTo>
                    <a:pt x="11544300" y="2357120"/>
                  </a:lnTo>
                  <a:lnTo>
                    <a:pt x="11544300" y="0"/>
                  </a:lnTo>
                  <a:lnTo>
                    <a:pt x="0" y="0"/>
                  </a:lnTo>
                  <a:lnTo>
                    <a:pt x="0" y="2357120"/>
                  </a:lnTo>
                  <a:close/>
                </a:path>
              </a:pathLst>
            </a:custGeom>
            <a:solidFill>
              <a:srgbClr val="FFFFFF">
                <a:alpha val="74510"/>
              </a:srgbClr>
            </a:solidFill>
          </p:spPr>
          <p:txBody>
            <a:bodyPr wrap="square" lIns="0" tIns="0" rIns="0" bIns="0" rtlCol="0"/>
            <a:lstStyle/>
            <a:p>
              <a:endParaRPr/>
            </a:p>
          </p:txBody>
        </p:sp>
        <p:sp>
          <p:nvSpPr>
            <p:cNvPr id="5" name="object 5"/>
            <p:cNvSpPr/>
            <p:nvPr/>
          </p:nvSpPr>
          <p:spPr>
            <a:xfrm>
              <a:off x="325120" y="0"/>
              <a:ext cx="11544300" cy="162560"/>
            </a:xfrm>
            <a:custGeom>
              <a:avLst/>
              <a:gdLst/>
              <a:ahLst/>
              <a:cxnLst/>
              <a:rect l="l" t="t" r="r" b="b"/>
              <a:pathLst>
                <a:path w="11544300" h="162560">
                  <a:moveTo>
                    <a:pt x="11544300" y="0"/>
                  </a:moveTo>
                  <a:lnTo>
                    <a:pt x="0" y="0"/>
                  </a:lnTo>
                  <a:lnTo>
                    <a:pt x="0" y="162559"/>
                  </a:lnTo>
                  <a:lnTo>
                    <a:pt x="11544300" y="162559"/>
                  </a:lnTo>
                  <a:lnTo>
                    <a:pt x="11544300" y="0"/>
                  </a:lnTo>
                  <a:close/>
                </a:path>
              </a:pathLst>
            </a:custGeom>
            <a:solidFill>
              <a:srgbClr val="EFAB00"/>
            </a:solidFill>
          </p:spPr>
          <p:txBody>
            <a:bodyPr wrap="square" lIns="0" tIns="0" rIns="0" bIns="0" rtlCol="0"/>
            <a:lstStyle/>
            <a:p>
              <a:endParaRPr/>
            </a:p>
          </p:txBody>
        </p:sp>
      </p:grpSp>
      <p:pic>
        <p:nvPicPr>
          <p:cNvPr id="6" name="object 6"/>
          <p:cNvPicPr/>
          <p:nvPr/>
        </p:nvPicPr>
        <p:blipFill>
          <a:blip r:embed="rId2" cstate="print"/>
          <a:stretch>
            <a:fillRect/>
          </a:stretch>
        </p:blipFill>
        <p:spPr>
          <a:xfrm>
            <a:off x="4231085" y="3599891"/>
            <a:ext cx="3708247" cy="380024"/>
          </a:xfrm>
          <a:prstGeom prst="rect">
            <a:avLst/>
          </a:prstGeom>
        </p:spPr>
      </p:pic>
      <p:pic>
        <p:nvPicPr>
          <p:cNvPr id="7" name="object 7"/>
          <p:cNvPicPr/>
          <p:nvPr/>
        </p:nvPicPr>
        <p:blipFill>
          <a:blip r:embed="rId3" cstate="print"/>
          <a:stretch>
            <a:fillRect/>
          </a:stretch>
        </p:blipFill>
        <p:spPr>
          <a:xfrm>
            <a:off x="468946" y="2115820"/>
            <a:ext cx="1478280" cy="287020"/>
          </a:xfrm>
          <a:prstGeom prst="rect">
            <a:avLst/>
          </a:prstGeom>
        </p:spPr>
      </p:pic>
      <p:grpSp>
        <p:nvGrpSpPr>
          <p:cNvPr id="8" name="object 8"/>
          <p:cNvGrpSpPr/>
          <p:nvPr/>
        </p:nvGrpSpPr>
        <p:grpSpPr>
          <a:xfrm>
            <a:off x="4127" y="0"/>
            <a:ext cx="12192000" cy="6858000"/>
            <a:chOff x="2540" y="0"/>
            <a:chExt cx="12192000" cy="6858000"/>
          </a:xfrm>
        </p:grpSpPr>
        <p:pic>
          <p:nvPicPr>
            <p:cNvPr id="9" name="object 9"/>
            <p:cNvPicPr/>
            <p:nvPr/>
          </p:nvPicPr>
          <p:blipFill>
            <a:blip r:embed="rId4" cstate="print"/>
            <a:stretch>
              <a:fillRect/>
            </a:stretch>
          </p:blipFill>
          <p:spPr>
            <a:xfrm>
              <a:off x="325119" y="6083300"/>
              <a:ext cx="916940" cy="452120"/>
            </a:xfrm>
            <a:prstGeom prst="rect">
              <a:avLst/>
            </a:prstGeom>
          </p:spPr>
        </p:pic>
        <p:pic>
          <p:nvPicPr>
            <p:cNvPr id="10" name="object 10"/>
            <p:cNvPicPr/>
            <p:nvPr/>
          </p:nvPicPr>
          <p:blipFill>
            <a:blip r:embed="rId5" cstate="print"/>
            <a:stretch>
              <a:fillRect/>
            </a:stretch>
          </p:blipFill>
          <p:spPr>
            <a:xfrm>
              <a:off x="2540" y="48259"/>
              <a:ext cx="12192000" cy="6809740"/>
            </a:xfrm>
            <a:prstGeom prst="rect">
              <a:avLst/>
            </a:prstGeom>
          </p:spPr>
        </p:pic>
        <p:sp>
          <p:nvSpPr>
            <p:cNvPr id="11" name="object 11"/>
            <p:cNvSpPr/>
            <p:nvPr/>
          </p:nvSpPr>
          <p:spPr>
            <a:xfrm>
              <a:off x="12700" y="10160"/>
              <a:ext cx="12181840" cy="2519680"/>
            </a:xfrm>
            <a:custGeom>
              <a:avLst/>
              <a:gdLst/>
              <a:ahLst/>
              <a:cxnLst/>
              <a:rect l="l" t="t" r="r" b="b"/>
              <a:pathLst>
                <a:path w="12181840" h="2519680">
                  <a:moveTo>
                    <a:pt x="12181840" y="0"/>
                  </a:moveTo>
                  <a:lnTo>
                    <a:pt x="0" y="0"/>
                  </a:lnTo>
                  <a:lnTo>
                    <a:pt x="0" y="2519680"/>
                  </a:lnTo>
                  <a:lnTo>
                    <a:pt x="12181840" y="2519680"/>
                  </a:lnTo>
                  <a:lnTo>
                    <a:pt x="12181840" y="0"/>
                  </a:lnTo>
                  <a:close/>
                </a:path>
              </a:pathLst>
            </a:custGeom>
            <a:solidFill>
              <a:srgbClr val="FFFFFF">
                <a:alpha val="74510"/>
              </a:srgbClr>
            </a:solidFill>
          </p:spPr>
          <p:txBody>
            <a:bodyPr wrap="square" lIns="0" tIns="0" rIns="0" bIns="0" rtlCol="0"/>
            <a:lstStyle/>
            <a:p>
              <a:endParaRPr/>
            </a:p>
          </p:txBody>
        </p:sp>
        <p:sp>
          <p:nvSpPr>
            <p:cNvPr id="12" name="object 12"/>
            <p:cNvSpPr/>
            <p:nvPr/>
          </p:nvSpPr>
          <p:spPr>
            <a:xfrm>
              <a:off x="325119" y="0"/>
              <a:ext cx="11541760" cy="162560"/>
            </a:xfrm>
            <a:custGeom>
              <a:avLst/>
              <a:gdLst/>
              <a:ahLst/>
              <a:cxnLst/>
              <a:rect l="l" t="t" r="r" b="b"/>
              <a:pathLst>
                <a:path w="11541760" h="162560">
                  <a:moveTo>
                    <a:pt x="11541760" y="0"/>
                  </a:moveTo>
                  <a:lnTo>
                    <a:pt x="0" y="0"/>
                  </a:lnTo>
                  <a:lnTo>
                    <a:pt x="0" y="162559"/>
                  </a:lnTo>
                  <a:lnTo>
                    <a:pt x="11541760" y="162559"/>
                  </a:lnTo>
                  <a:lnTo>
                    <a:pt x="11541760" y="0"/>
                  </a:lnTo>
                  <a:close/>
                </a:path>
              </a:pathLst>
            </a:custGeom>
            <a:solidFill>
              <a:srgbClr val="EFAB00"/>
            </a:solidFill>
          </p:spPr>
          <p:txBody>
            <a:bodyPr wrap="square" lIns="0" tIns="0" rIns="0" bIns="0" rtlCol="0"/>
            <a:lstStyle/>
            <a:p>
              <a:endParaRPr/>
            </a:p>
          </p:txBody>
        </p:sp>
      </p:grpSp>
      <p:sp>
        <p:nvSpPr>
          <p:cNvPr id="13" name="object 13"/>
          <p:cNvSpPr txBox="1"/>
          <p:nvPr/>
        </p:nvSpPr>
        <p:spPr>
          <a:xfrm>
            <a:off x="469585" y="347524"/>
            <a:ext cx="11615420" cy="2085186"/>
          </a:xfrm>
          <a:prstGeom prst="rect">
            <a:avLst/>
          </a:prstGeom>
        </p:spPr>
        <p:txBody>
          <a:bodyPr vert="horz" wrap="square" lIns="0" tIns="0" rIns="0" bIns="0" rtlCol="0">
            <a:spAutoFit/>
          </a:bodyPr>
          <a:lstStyle/>
          <a:p>
            <a:pPr>
              <a:lnSpc>
                <a:spcPts val="3095"/>
              </a:lnSpc>
            </a:pPr>
            <a:r>
              <a:rPr sz="2800" b="1" dirty="0">
                <a:cs typeface="Arial"/>
              </a:rPr>
              <a:t>Ariba</a:t>
            </a:r>
            <a:r>
              <a:rPr sz="2800" b="1" spc="-65" dirty="0">
                <a:cs typeface="Arial"/>
              </a:rPr>
              <a:t> </a:t>
            </a:r>
            <a:r>
              <a:rPr sz="2800" b="1" spc="-10" dirty="0">
                <a:cs typeface="Arial"/>
              </a:rPr>
              <a:t>Network</a:t>
            </a:r>
            <a:endParaRPr sz="2800">
              <a:cs typeface="Arial"/>
            </a:endParaRPr>
          </a:p>
          <a:p>
            <a:pPr>
              <a:lnSpc>
                <a:spcPct val="100000"/>
              </a:lnSpc>
            </a:pPr>
            <a:r>
              <a:rPr sz="2800" b="1" dirty="0">
                <a:cs typeface="Arial"/>
              </a:rPr>
              <a:t>CSV</a:t>
            </a:r>
            <a:r>
              <a:rPr sz="2800" b="1" spc="-80" dirty="0">
                <a:cs typeface="Arial"/>
              </a:rPr>
              <a:t> </a:t>
            </a:r>
            <a:r>
              <a:rPr sz="2800" b="1" dirty="0">
                <a:cs typeface="Arial"/>
              </a:rPr>
              <a:t>Invoice</a:t>
            </a:r>
            <a:r>
              <a:rPr sz="2800" b="1" spc="-45" dirty="0">
                <a:cs typeface="Arial"/>
              </a:rPr>
              <a:t> </a:t>
            </a:r>
            <a:r>
              <a:rPr sz="2800" b="1" dirty="0">
                <a:cs typeface="Arial"/>
              </a:rPr>
              <a:t>upload</a:t>
            </a:r>
            <a:r>
              <a:rPr sz="2800" b="1" spc="-100" dirty="0">
                <a:cs typeface="Arial"/>
              </a:rPr>
              <a:t> </a:t>
            </a:r>
            <a:r>
              <a:rPr sz="2800" b="1" spc="-10" dirty="0">
                <a:cs typeface="Arial"/>
              </a:rPr>
              <a:t>guide</a:t>
            </a:r>
            <a:endParaRPr sz="2800">
              <a:cs typeface="Arial"/>
            </a:endParaRPr>
          </a:p>
          <a:p>
            <a:pPr marL="1270">
              <a:spcBef>
                <a:spcPts val="2690"/>
              </a:spcBef>
            </a:pPr>
            <a:r>
              <a:rPr sz="1800" dirty="0">
                <a:latin typeface="Arial MT"/>
                <a:cs typeface="Arial MT"/>
              </a:rPr>
              <a:t>October,</a:t>
            </a:r>
            <a:r>
              <a:rPr sz="1800" spc="-50" dirty="0">
                <a:latin typeface="Arial MT"/>
                <a:cs typeface="Arial MT"/>
              </a:rPr>
              <a:t> </a:t>
            </a:r>
            <a:r>
              <a:rPr sz="1800" spc="-20" dirty="0">
                <a:latin typeface="Arial MT"/>
                <a:cs typeface="Arial MT"/>
              </a:rPr>
              <a:t>2022</a:t>
            </a:r>
            <a:endParaRPr sz="1800">
              <a:latin typeface="Arial MT"/>
              <a:cs typeface="Arial MT"/>
            </a:endParaRPr>
          </a:p>
          <a:p>
            <a:pPr>
              <a:spcBef>
                <a:spcPts val="1090"/>
              </a:spcBef>
            </a:pPr>
            <a:endParaRPr sz="1800">
              <a:latin typeface="Arial MT"/>
              <a:cs typeface="Arial MT"/>
            </a:endParaRPr>
          </a:p>
          <a:p>
            <a:pPr algn="r">
              <a:lnSpc>
                <a:spcPct val="100000"/>
              </a:lnSpc>
            </a:pPr>
            <a:r>
              <a:rPr sz="1400" spc="-10" dirty="0">
                <a:latin typeface="Arial MT"/>
                <a:cs typeface="Arial MT"/>
              </a:rPr>
              <a:t>Internal</a:t>
            </a:r>
            <a:endParaRPr sz="1400">
              <a:latin typeface="Arial MT"/>
              <a:cs typeface="Arial MT"/>
            </a:endParaRPr>
          </a:p>
        </p:txBody>
      </p:sp>
      <p:grpSp>
        <p:nvGrpSpPr>
          <p:cNvPr id="14" name="object 14"/>
          <p:cNvGrpSpPr/>
          <p:nvPr/>
        </p:nvGrpSpPr>
        <p:grpSpPr>
          <a:xfrm>
            <a:off x="1587" y="0"/>
            <a:ext cx="12194540" cy="6858000"/>
            <a:chOff x="0" y="0"/>
            <a:chExt cx="12194540" cy="6858000"/>
          </a:xfrm>
        </p:grpSpPr>
        <p:pic>
          <p:nvPicPr>
            <p:cNvPr id="15" name="object 15"/>
            <p:cNvPicPr/>
            <p:nvPr/>
          </p:nvPicPr>
          <p:blipFill>
            <a:blip r:embed="rId6" cstate="print"/>
            <a:stretch>
              <a:fillRect/>
            </a:stretch>
          </p:blipFill>
          <p:spPr>
            <a:xfrm>
              <a:off x="469900" y="2115820"/>
              <a:ext cx="1475740" cy="287020"/>
            </a:xfrm>
            <a:prstGeom prst="rect">
              <a:avLst/>
            </a:prstGeom>
          </p:spPr>
        </p:pic>
        <p:pic>
          <p:nvPicPr>
            <p:cNvPr id="16" name="object 16"/>
            <p:cNvPicPr/>
            <p:nvPr/>
          </p:nvPicPr>
          <p:blipFill>
            <a:blip r:embed="rId7" cstate="print"/>
            <a:stretch>
              <a:fillRect/>
            </a:stretch>
          </p:blipFill>
          <p:spPr>
            <a:xfrm>
              <a:off x="327660" y="6083300"/>
              <a:ext cx="914400" cy="452120"/>
            </a:xfrm>
            <a:prstGeom prst="rect">
              <a:avLst/>
            </a:prstGeom>
          </p:spPr>
        </p:pic>
        <p:pic>
          <p:nvPicPr>
            <p:cNvPr id="17" name="object 17"/>
            <p:cNvPicPr/>
            <p:nvPr/>
          </p:nvPicPr>
          <p:blipFill>
            <a:blip r:embed="rId8" cstate="print"/>
            <a:stretch>
              <a:fillRect/>
            </a:stretch>
          </p:blipFill>
          <p:spPr>
            <a:xfrm>
              <a:off x="9362440" y="426720"/>
              <a:ext cx="2181859" cy="1648459"/>
            </a:xfrm>
            <a:prstGeom prst="rect">
              <a:avLst/>
            </a:prstGeom>
          </p:spPr>
        </p:pic>
        <p:pic>
          <p:nvPicPr>
            <p:cNvPr id="18" name="object 18"/>
            <p:cNvPicPr/>
            <p:nvPr/>
          </p:nvPicPr>
          <p:blipFill>
            <a:blip r:embed="rId9" cstate="print"/>
            <a:stretch>
              <a:fillRect/>
            </a:stretch>
          </p:blipFill>
          <p:spPr>
            <a:xfrm>
              <a:off x="0" y="0"/>
              <a:ext cx="12194540" cy="6858000"/>
            </a:xfrm>
            <a:prstGeom prst="rect">
              <a:avLst/>
            </a:prstGeom>
          </p:spPr>
        </p:pic>
        <p:sp>
          <p:nvSpPr>
            <p:cNvPr id="19" name="object 19"/>
            <p:cNvSpPr/>
            <p:nvPr/>
          </p:nvSpPr>
          <p:spPr>
            <a:xfrm>
              <a:off x="10160" y="10160"/>
              <a:ext cx="12184380" cy="2519680"/>
            </a:xfrm>
            <a:custGeom>
              <a:avLst/>
              <a:gdLst/>
              <a:ahLst/>
              <a:cxnLst/>
              <a:rect l="l" t="t" r="r" b="b"/>
              <a:pathLst>
                <a:path w="12184380" h="2519680">
                  <a:moveTo>
                    <a:pt x="12184380" y="0"/>
                  </a:moveTo>
                  <a:lnTo>
                    <a:pt x="0" y="0"/>
                  </a:lnTo>
                  <a:lnTo>
                    <a:pt x="0" y="2519680"/>
                  </a:lnTo>
                  <a:lnTo>
                    <a:pt x="12184380" y="2519680"/>
                  </a:lnTo>
                  <a:lnTo>
                    <a:pt x="12184380" y="0"/>
                  </a:lnTo>
                  <a:close/>
                </a:path>
              </a:pathLst>
            </a:custGeom>
            <a:solidFill>
              <a:srgbClr val="FFFFFF">
                <a:alpha val="74510"/>
              </a:srgbClr>
            </a:solidFill>
          </p:spPr>
          <p:txBody>
            <a:bodyPr wrap="square" lIns="0" tIns="0" rIns="0" bIns="0" rtlCol="0"/>
            <a:lstStyle/>
            <a:p>
              <a:endParaRPr/>
            </a:p>
          </p:txBody>
        </p:sp>
        <p:sp>
          <p:nvSpPr>
            <p:cNvPr id="20" name="object 20"/>
            <p:cNvSpPr/>
            <p:nvPr/>
          </p:nvSpPr>
          <p:spPr>
            <a:xfrm>
              <a:off x="325120" y="0"/>
              <a:ext cx="11544300" cy="162560"/>
            </a:xfrm>
            <a:custGeom>
              <a:avLst/>
              <a:gdLst/>
              <a:ahLst/>
              <a:cxnLst/>
              <a:rect l="l" t="t" r="r" b="b"/>
              <a:pathLst>
                <a:path w="11544300" h="162560">
                  <a:moveTo>
                    <a:pt x="11544300" y="0"/>
                  </a:moveTo>
                  <a:lnTo>
                    <a:pt x="0" y="0"/>
                  </a:lnTo>
                  <a:lnTo>
                    <a:pt x="0" y="162559"/>
                  </a:lnTo>
                  <a:lnTo>
                    <a:pt x="11544300" y="162559"/>
                  </a:lnTo>
                  <a:lnTo>
                    <a:pt x="11544300" y="0"/>
                  </a:lnTo>
                  <a:close/>
                </a:path>
              </a:pathLst>
            </a:custGeom>
            <a:solidFill>
              <a:srgbClr val="EFAB00"/>
            </a:solidFill>
          </p:spPr>
          <p:txBody>
            <a:bodyPr wrap="square" lIns="0" tIns="0" rIns="0" bIns="0" rtlCol="0"/>
            <a:lstStyle/>
            <a:p>
              <a:endParaRPr/>
            </a:p>
          </p:txBody>
        </p:sp>
      </p:grpSp>
      <p:sp>
        <p:nvSpPr>
          <p:cNvPr id="21" name="object 21"/>
          <p:cNvSpPr txBox="1">
            <a:spLocks noGrp="1"/>
          </p:cNvSpPr>
          <p:nvPr>
            <p:ph type="title"/>
          </p:nvPr>
        </p:nvSpPr>
        <p:spPr>
          <a:xfrm>
            <a:off x="456885" y="301214"/>
            <a:ext cx="4396740" cy="878840"/>
          </a:xfrm>
          <a:prstGeom prst="rect">
            <a:avLst/>
          </a:prstGeom>
        </p:spPr>
        <p:txBody>
          <a:bodyPr vert="horz" wrap="square" lIns="0" tIns="12700" rIns="0" bIns="0" rtlCol="0" anchor="t" anchorCtr="0">
            <a:spAutoFit/>
          </a:bodyPr>
          <a:lstStyle/>
          <a:p>
            <a:pPr marL="12700">
              <a:spcBef>
                <a:spcPts val="100"/>
              </a:spcBef>
            </a:pPr>
            <a:r>
              <a:rPr sz="2800" dirty="0"/>
              <a:t>Ariba</a:t>
            </a:r>
            <a:r>
              <a:rPr sz="2800" spc="-65" dirty="0"/>
              <a:t> </a:t>
            </a:r>
            <a:r>
              <a:rPr sz="2800" spc="-10" dirty="0"/>
              <a:t>Network</a:t>
            </a:r>
            <a:endParaRPr sz="2800"/>
          </a:p>
          <a:p>
            <a:pPr marL="12700"/>
            <a:r>
              <a:rPr sz="2800" dirty="0"/>
              <a:t>CSV</a:t>
            </a:r>
            <a:r>
              <a:rPr sz="2800" spc="-80" dirty="0"/>
              <a:t> </a:t>
            </a:r>
            <a:r>
              <a:rPr sz="2800" dirty="0"/>
              <a:t>Invoice</a:t>
            </a:r>
            <a:r>
              <a:rPr sz="2800" spc="-45" dirty="0"/>
              <a:t> </a:t>
            </a:r>
            <a:r>
              <a:rPr sz="2800" dirty="0"/>
              <a:t>upload</a:t>
            </a:r>
            <a:r>
              <a:rPr sz="2800" spc="-100" dirty="0"/>
              <a:t> </a:t>
            </a:r>
            <a:r>
              <a:rPr sz="2800" spc="-10" dirty="0"/>
              <a:t>guide</a:t>
            </a:r>
            <a:endParaRPr sz="2800"/>
          </a:p>
        </p:txBody>
      </p:sp>
      <p:sp>
        <p:nvSpPr>
          <p:cNvPr id="22" name="object 22"/>
          <p:cNvSpPr txBox="1"/>
          <p:nvPr/>
        </p:nvSpPr>
        <p:spPr>
          <a:xfrm>
            <a:off x="456885" y="1496899"/>
            <a:ext cx="1092200" cy="299720"/>
          </a:xfrm>
          <a:prstGeom prst="rect">
            <a:avLst/>
          </a:prstGeom>
        </p:spPr>
        <p:txBody>
          <a:bodyPr vert="horz" wrap="square" lIns="0" tIns="12700" rIns="0" bIns="0" rtlCol="0">
            <a:spAutoFit/>
          </a:bodyPr>
          <a:lstStyle/>
          <a:p>
            <a:pPr marL="12700">
              <a:spcBef>
                <a:spcPts val="100"/>
              </a:spcBef>
            </a:pPr>
            <a:r>
              <a:rPr sz="1800" dirty="0">
                <a:latin typeface="Arial MT"/>
                <a:cs typeface="Arial MT"/>
              </a:rPr>
              <a:t>April</a:t>
            </a:r>
            <a:r>
              <a:rPr sz="1800" spc="-15" dirty="0">
                <a:latin typeface="Arial MT"/>
                <a:cs typeface="Arial MT"/>
              </a:rPr>
              <a:t> </a:t>
            </a:r>
            <a:r>
              <a:rPr sz="1800" spc="-20" dirty="0">
                <a:latin typeface="Arial MT"/>
                <a:cs typeface="Arial MT"/>
              </a:rPr>
              <a:t>2024</a:t>
            </a:r>
            <a:endParaRPr sz="1800" dirty="0">
              <a:latin typeface="Arial MT"/>
              <a:cs typeface="Arial MT"/>
            </a:endParaRPr>
          </a:p>
        </p:txBody>
      </p:sp>
      <p:sp>
        <p:nvSpPr>
          <p:cNvPr id="23" name="object 23"/>
          <p:cNvSpPr txBox="1"/>
          <p:nvPr/>
        </p:nvSpPr>
        <p:spPr>
          <a:xfrm>
            <a:off x="11482239" y="2172389"/>
            <a:ext cx="616585" cy="228268"/>
          </a:xfrm>
          <a:prstGeom prst="rect">
            <a:avLst/>
          </a:prstGeom>
        </p:spPr>
        <p:txBody>
          <a:bodyPr vert="horz" wrap="square" lIns="0" tIns="12700" rIns="0" bIns="0" rtlCol="0">
            <a:spAutoFit/>
          </a:bodyPr>
          <a:lstStyle/>
          <a:p>
            <a:pPr marL="12700">
              <a:spcBef>
                <a:spcPts val="100"/>
              </a:spcBef>
            </a:pPr>
            <a:r>
              <a:rPr sz="1400" spc="-10" dirty="0">
                <a:latin typeface="Arial MT"/>
                <a:cs typeface="Arial MT"/>
              </a:rPr>
              <a:t>Internal</a:t>
            </a:r>
            <a:endParaRPr sz="1400">
              <a:latin typeface="Arial MT"/>
              <a:cs typeface="Arial MT"/>
            </a:endParaRPr>
          </a:p>
        </p:txBody>
      </p:sp>
      <p:pic>
        <p:nvPicPr>
          <p:cNvPr id="26" name="object 26"/>
          <p:cNvPicPr/>
          <p:nvPr/>
        </p:nvPicPr>
        <p:blipFill>
          <a:blip r:embed="rId10" cstate="print"/>
          <a:stretch>
            <a:fillRect/>
          </a:stretch>
        </p:blipFill>
        <p:spPr>
          <a:xfrm>
            <a:off x="326707" y="6083300"/>
            <a:ext cx="916940" cy="454660"/>
          </a:xfrm>
          <a:prstGeom prst="rect">
            <a:avLst/>
          </a:prstGeom>
        </p:spPr>
      </p:pic>
      <p:pic>
        <p:nvPicPr>
          <p:cNvPr id="28" name="Picture 27" descr="SAP Ariba">
            <a:extLst>
              <a:ext uri="{FF2B5EF4-FFF2-40B4-BE49-F238E27FC236}">
                <a16:creationId xmlns:a16="http://schemas.microsoft.com/office/drawing/2014/main" id="{B374C1F4-43E5-F54A-3E44-C0373A396A37}"/>
              </a:ext>
            </a:extLst>
          </p:cNvPr>
          <p:cNvPicPr>
            <a:picLocks noChangeAspect="1"/>
          </p:cNvPicPr>
          <p:nvPr/>
        </p:nvPicPr>
        <p:blipFill>
          <a:blip r:embed="rId11"/>
          <a:stretch>
            <a:fillRect/>
          </a:stretch>
        </p:blipFill>
        <p:spPr>
          <a:xfrm>
            <a:off x="418692" y="2009657"/>
            <a:ext cx="1513826" cy="365407"/>
          </a:xfrm>
          <a:prstGeom prst="rect">
            <a:avLst/>
          </a:prstGeom>
        </p:spPr>
      </p:pic>
      <p:pic>
        <p:nvPicPr>
          <p:cNvPr id="25" name="Picture 24">
            <a:extLst>
              <a:ext uri="{FF2B5EF4-FFF2-40B4-BE49-F238E27FC236}">
                <a16:creationId xmlns:a16="http://schemas.microsoft.com/office/drawing/2014/main" id="{0B91448A-0C7A-F91E-5926-2F35E9E9D4A3}"/>
              </a:ext>
            </a:extLst>
          </p:cNvPr>
          <p:cNvPicPr>
            <a:picLocks noChangeAspect="1"/>
          </p:cNvPicPr>
          <p:nvPr/>
        </p:nvPicPr>
        <p:blipFill>
          <a:blip r:embed="rId12"/>
          <a:srcRect/>
          <a:stretch/>
        </p:blipFill>
        <p:spPr>
          <a:xfrm>
            <a:off x="8803341" y="681317"/>
            <a:ext cx="3118559" cy="111530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solidFill>
                  <a:schemeClr val="accent2"/>
                </a:solidFill>
              </a:rPr>
              <a:t>Additional Data Requirements</a:t>
            </a:r>
          </a:p>
        </p:txBody>
      </p:sp>
      <p:sp>
        <p:nvSpPr>
          <p:cNvPr id="2" name="Rectangle 1"/>
          <p:cNvSpPr/>
          <p:nvPr/>
        </p:nvSpPr>
        <p:spPr>
          <a:xfrm>
            <a:off x="579120" y="1257299"/>
            <a:ext cx="10820400" cy="4370427"/>
          </a:xfrm>
          <a:prstGeom prst="rect">
            <a:avLst/>
          </a:prstGeom>
        </p:spPr>
        <p:txBody>
          <a:bodyPr wrap="square">
            <a:spAutoFit/>
          </a:bodyPr>
          <a:lstStyle/>
          <a:p>
            <a:pPr>
              <a:spcAft>
                <a:spcPts val="300"/>
              </a:spcAft>
              <a:buClr>
                <a:srgbClr val="92D050"/>
              </a:buClr>
            </a:pPr>
            <a:r>
              <a:rPr lang="en-US" sz="1400" b="1" dirty="0"/>
              <a:t>Required fields:</a:t>
            </a:r>
          </a:p>
          <a:p>
            <a:pPr marL="800100" lvl="1" indent="-342900">
              <a:spcAft>
                <a:spcPts val="300"/>
              </a:spcAft>
              <a:buClr>
                <a:srgbClr val="FFC000"/>
              </a:buClr>
              <a:buFont typeface="Arial" pitchFamily="34" charset="0"/>
              <a:buChar char="•"/>
            </a:pPr>
            <a:r>
              <a:rPr lang="en-US" sz="1400" dirty="0" err="1"/>
              <a:t>wireReceivingBankName</a:t>
            </a:r>
            <a:endParaRPr lang="en-US" sz="1400" dirty="0"/>
          </a:p>
          <a:p>
            <a:pPr marL="800100" lvl="1" indent="-342900">
              <a:spcAft>
                <a:spcPts val="300"/>
              </a:spcAft>
              <a:buClr>
                <a:srgbClr val="FFC000"/>
              </a:buClr>
              <a:buFont typeface="Arial" pitchFamily="34" charset="0"/>
              <a:buChar char="•"/>
            </a:pPr>
            <a:r>
              <a:rPr lang="en-US" sz="1400" dirty="0" err="1"/>
              <a:t>swiftID</a:t>
            </a:r>
            <a:endParaRPr lang="en-US" sz="1400" dirty="0"/>
          </a:p>
          <a:p>
            <a:pPr marL="800100" lvl="1" indent="-342900">
              <a:spcAft>
                <a:spcPts val="300"/>
              </a:spcAft>
              <a:buClr>
                <a:srgbClr val="FFC000"/>
              </a:buClr>
              <a:buFont typeface="Arial" pitchFamily="34" charset="0"/>
              <a:buChar char="•"/>
            </a:pPr>
            <a:r>
              <a:rPr lang="en-US" sz="1400" dirty="0" err="1"/>
              <a:t>ibanID</a:t>
            </a:r>
            <a:endParaRPr lang="en-US" sz="1400" dirty="0"/>
          </a:p>
          <a:p>
            <a:pPr marL="800100" lvl="1" indent="-342900">
              <a:spcAft>
                <a:spcPts val="300"/>
              </a:spcAft>
              <a:buClr>
                <a:srgbClr val="FFC000"/>
              </a:buClr>
              <a:buFont typeface="Arial" pitchFamily="34" charset="0"/>
              <a:buChar char="•"/>
            </a:pPr>
            <a:r>
              <a:rPr lang="en-US" sz="1400" dirty="0" err="1"/>
              <a:t>accountID</a:t>
            </a:r>
            <a:endParaRPr lang="en-US" sz="1400" dirty="0"/>
          </a:p>
          <a:p>
            <a:pPr marL="800100" lvl="1" indent="-342900">
              <a:spcAft>
                <a:spcPts val="300"/>
              </a:spcAft>
              <a:buClr>
                <a:srgbClr val="FFC000"/>
              </a:buClr>
              <a:buFont typeface="Arial" pitchFamily="34" charset="0"/>
              <a:buChar char="•"/>
            </a:pPr>
            <a:r>
              <a:rPr lang="en-US" sz="1400" dirty="0" err="1"/>
              <a:t>shipToAddressID</a:t>
            </a:r>
            <a:endParaRPr lang="en-US" sz="1400" dirty="0"/>
          </a:p>
          <a:p>
            <a:pPr marL="800100" lvl="1" indent="-342900">
              <a:spcAft>
                <a:spcPts val="300"/>
              </a:spcAft>
              <a:buClr>
                <a:srgbClr val="FFC000"/>
              </a:buClr>
              <a:buFont typeface="Arial" pitchFamily="34" charset="0"/>
              <a:buChar char="•"/>
            </a:pPr>
            <a:r>
              <a:rPr lang="en-US" sz="1400" dirty="0" err="1"/>
              <a:t>shipToName</a:t>
            </a:r>
            <a:endParaRPr lang="en-US" sz="1400" dirty="0"/>
          </a:p>
          <a:p>
            <a:pPr marL="800100" lvl="1" indent="-342900">
              <a:spcAft>
                <a:spcPts val="300"/>
              </a:spcAft>
              <a:buClr>
                <a:srgbClr val="FFC000"/>
              </a:buClr>
              <a:buFont typeface="Arial" pitchFamily="34" charset="0"/>
              <a:buChar char="•"/>
            </a:pPr>
            <a:r>
              <a:rPr lang="en-US" sz="1400" dirty="0" err="1"/>
              <a:t>shipToCountry</a:t>
            </a:r>
            <a:r>
              <a:rPr lang="en-US" sz="1400" dirty="0"/>
              <a:t>(must be a two character country code)</a:t>
            </a:r>
          </a:p>
          <a:p>
            <a:pPr marL="800100" lvl="1" indent="-342900">
              <a:spcAft>
                <a:spcPts val="300"/>
              </a:spcAft>
              <a:buClr>
                <a:srgbClr val="FFC000"/>
              </a:buClr>
              <a:buFont typeface="Arial" pitchFamily="34" charset="0"/>
              <a:buChar char="•"/>
            </a:pPr>
            <a:r>
              <a:rPr lang="en-US" sz="1400" dirty="0" err="1"/>
              <a:t>shipFromName</a:t>
            </a:r>
            <a:endParaRPr lang="en-US" sz="1400" dirty="0"/>
          </a:p>
          <a:p>
            <a:pPr marL="800100" lvl="1" indent="-342900">
              <a:spcAft>
                <a:spcPts val="300"/>
              </a:spcAft>
              <a:buClr>
                <a:srgbClr val="FFC000"/>
              </a:buClr>
              <a:buFont typeface="Arial" pitchFamily="34" charset="0"/>
              <a:buChar char="•"/>
            </a:pPr>
            <a:r>
              <a:rPr lang="en-US" sz="1400" dirty="0" err="1"/>
              <a:t>shipFromCountry</a:t>
            </a:r>
            <a:r>
              <a:rPr lang="en-US" sz="1400" dirty="0"/>
              <a:t>(must be a two character country code)</a:t>
            </a:r>
          </a:p>
          <a:p>
            <a:pPr marL="800100" lvl="1" indent="-342900">
              <a:spcAft>
                <a:spcPts val="300"/>
              </a:spcAft>
              <a:buClr>
                <a:srgbClr val="FFC000"/>
              </a:buClr>
              <a:buFont typeface="Arial" pitchFamily="34" charset="0"/>
              <a:buChar char="•"/>
            </a:pPr>
            <a:r>
              <a:rPr lang="en-US" sz="1400" dirty="0" err="1"/>
              <a:t>lineItemSubtotal</a:t>
            </a:r>
            <a:endParaRPr lang="en-US" sz="1400" dirty="0"/>
          </a:p>
          <a:p>
            <a:pPr marL="800100" lvl="1" indent="-342900">
              <a:spcAft>
                <a:spcPts val="300"/>
              </a:spcAft>
              <a:buClr>
                <a:srgbClr val="FFC000"/>
              </a:buClr>
              <a:buFont typeface="Arial" pitchFamily="34" charset="0"/>
              <a:buChar char="•"/>
            </a:pPr>
            <a:r>
              <a:rPr lang="en-US" sz="1400" dirty="0"/>
              <a:t>All the amount fields related to tax</a:t>
            </a:r>
          </a:p>
          <a:p>
            <a:pPr marL="800100" lvl="1" indent="-342900">
              <a:spcAft>
                <a:spcPts val="300"/>
              </a:spcAft>
              <a:buClr>
                <a:srgbClr val="FFC000"/>
              </a:buClr>
              <a:buFont typeface="Arial" pitchFamily="34" charset="0"/>
              <a:buChar char="•"/>
            </a:pPr>
            <a:r>
              <a:rPr lang="en-US" sz="1400" dirty="0" err="1"/>
              <a:t>summarySubtotalAmount</a:t>
            </a:r>
            <a:endParaRPr lang="en-US" sz="1400" dirty="0"/>
          </a:p>
          <a:p>
            <a:pPr marL="800100" lvl="1" indent="-342900">
              <a:spcAft>
                <a:spcPts val="300"/>
              </a:spcAft>
              <a:buClr>
                <a:srgbClr val="FFC000"/>
              </a:buClr>
              <a:buFont typeface="Arial" pitchFamily="34" charset="0"/>
              <a:buChar char="•"/>
            </a:pPr>
            <a:r>
              <a:rPr lang="en-US" sz="1400" dirty="0" err="1"/>
              <a:t>summaryGrossAmount</a:t>
            </a:r>
            <a:endParaRPr lang="en-US" sz="1400" dirty="0"/>
          </a:p>
          <a:p>
            <a:pPr marL="800100" lvl="1" indent="-342900">
              <a:spcAft>
                <a:spcPts val="300"/>
              </a:spcAft>
              <a:buClr>
                <a:srgbClr val="FFC000"/>
              </a:buClr>
              <a:buFont typeface="Arial" pitchFamily="34" charset="0"/>
              <a:buChar char="•"/>
            </a:pPr>
            <a:r>
              <a:rPr lang="en-US" sz="1400" dirty="0" err="1"/>
              <a:t>summaryNetAmount</a:t>
            </a:r>
            <a:endParaRPr lang="en-US" sz="1400" dirty="0"/>
          </a:p>
          <a:p>
            <a:pPr marL="800100" lvl="1" indent="-342900">
              <a:spcAft>
                <a:spcPts val="300"/>
              </a:spcAft>
              <a:buClr>
                <a:srgbClr val="FFC000"/>
              </a:buClr>
              <a:buFont typeface="Arial" pitchFamily="34" charset="0"/>
              <a:buChar char="•"/>
            </a:pPr>
            <a:r>
              <a:rPr lang="en-US" sz="1400" dirty="0" err="1"/>
              <a:t>summaryDueAmount</a:t>
            </a:r>
            <a:endParaRPr lang="en-US" sz="1400" dirty="0"/>
          </a:p>
          <a:p>
            <a:pPr marL="457200" lvl="1">
              <a:spcAft>
                <a:spcPts val="300"/>
              </a:spcAft>
              <a:buClr>
                <a:srgbClr val="FFC000"/>
              </a:buClr>
              <a:buNone/>
            </a:pPr>
            <a:endParaRPr lang="en-US" sz="1400" dirty="0"/>
          </a:p>
        </p:txBody>
      </p:sp>
    </p:spTree>
    <p:extLst>
      <p:ext uri="{BB962C8B-B14F-4D97-AF65-F5344CB8AC3E}">
        <p14:creationId xmlns:p14="http://schemas.microsoft.com/office/powerpoint/2010/main" val="1301548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solidFill>
                  <a:schemeClr val="accent2"/>
                </a:solidFill>
              </a:rPr>
              <a:t>CSV File Recommendations</a:t>
            </a:r>
          </a:p>
        </p:txBody>
      </p:sp>
      <p:sp>
        <p:nvSpPr>
          <p:cNvPr id="2" name="Rectangle 1"/>
          <p:cNvSpPr/>
          <p:nvPr/>
        </p:nvSpPr>
        <p:spPr>
          <a:xfrm>
            <a:off x="579120" y="1257299"/>
            <a:ext cx="10820400" cy="5335307"/>
          </a:xfrm>
          <a:prstGeom prst="rect">
            <a:avLst/>
          </a:prstGeom>
        </p:spPr>
        <p:txBody>
          <a:bodyPr wrap="square">
            <a:spAutoFit/>
          </a:bodyPr>
          <a:lstStyle/>
          <a:p>
            <a:pPr marL="690563" indent="-636588">
              <a:lnSpc>
                <a:spcPct val="90000"/>
              </a:lnSpc>
              <a:buClr>
                <a:srgbClr val="92D050"/>
              </a:buClr>
              <a:buSzPct val="100000"/>
            </a:pPr>
            <a:r>
              <a:rPr lang="en-US" dirty="0">
                <a:latin typeface="Arial" charset="0"/>
              </a:rPr>
              <a:t>File Requirements</a:t>
            </a:r>
          </a:p>
          <a:p>
            <a:pPr marL="1090613" lvl="1" indent="-636588">
              <a:lnSpc>
                <a:spcPct val="90000"/>
              </a:lnSpc>
              <a:buClr>
                <a:srgbClr val="FFC000"/>
              </a:buClr>
              <a:buFont typeface="Arial" charset="0"/>
              <a:buChar char="•"/>
            </a:pPr>
            <a:endParaRPr lang="en-US" dirty="0">
              <a:latin typeface="Arial" charset="0"/>
            </a:endParaRPr>
          </a:p>
          <a:p>
            <a:pPr marL="1090613" lvl="1" indent="-636588">
              <a:lnSpc>
                <a:spcPct val="90000"/>
              </a:lnSpc>
              <a:buClr>
                <a:srgbClr val="FFC000"/>
              </a:buClr>
              <a:buFont typeface="Arial" charset="0"/>
              <a:buChar char="•"/>
            </a:pPr>
            <a:r>
              <a:rPr lang="en-US" sz="2400" dirty="0"/>
              <a:t>If you would like to use special characters, such as </a:t>
            </a:r>
            <a:r>
              <a:rPr lang="de-DE" sz="2400" dirty="0"/>
              <a:t>ü, ö, ä </a:t>
            </a:r>
            <a:r>
              <a:rPr lang="de-DE" sz="2400" dirty="0" err="1"/>
              <a:t>etc</a:t>
            </a:r>
            <a:r>
              <a:rPr lang="de-DE" sz="2400" dirty="0"/>
              <a:t>, </a:t>
            </a:r>
            <a:r>
              <a:rPr lang="de-DE" sz="2400" dirty="0" err="1"/>
              <a:t>please</a:t>
            </a:r>
            <a:r>
              <a:rPr lang="de-DE" sz="2400" dirty="0"/>
              <a:t> </a:t>
            </a:r>
            <a:r>
              <a:rPr lang="de-DE" sz="2400" dirty="0" err="1"/>
              <a:t>change</a:t>
            </a:r>
            <a:r>
              <a:rPr lang="de-DE" sz="2400" dirty="0"/>
              <a:t> </a:t>
            </a:r>
            <a:r>
              <a:rPr lang="de-DE" sz="2400" dirty="0" err="1"/>
              <a:t>the</a:t>
            </a:r>
            <a:r>
              <a:rPr lang="de-DE" sz="2400" dirty="0"/>
              <a:t> </a:t>
            </a:r>
            <a:r>
              <a:rPr lang="de-DE" sz="2400" dirty="0" err="1"/>
              <a:t>language</a:t>
            </a:r>
            <a:r>
              <a:rPr lang="de-DE" sz="2400" dirty="0"/>
              <a:t> </a:t>
            </a:r>
            <a:r>
              <a:rPr lang="de-DE" sz="2400" dirty="0" err="1"/>
              <a:t>coding</a:t>
            </a:r>
            <a:r>
              <a:rPr lang="de-DE" sz="2400" dirty="0"/>
              <a:t> </a:t>
            </a:r>
            <a:r>
              <a:rPr lang="de-DE" sz="2400" dirty="0" err="1"/>
              <a:t>from</a:t>
            </a:r>
            <a:r>
              <a:rPr lang="de-DE" sz="2400" dirty="0"/>
              <a:t> UTF</a:t>
            </a:r>
            <a:r>
              <a:rPr lang="en-US" sz="2400" dirty="0"/>
              <a:t>-8 to 8859_1 </a:t>
            </a:r>
            <a:r>
              <a:rPr lang="en-US" dirty="0">
                <a:latin typeface="Arial" charset="0"/>
              </a:rPr>
              <a:t>Alterations or updates to the original CSV file format downloaded from the Network will cause the CSV to fail during the upload process.</a:t>
            </a:r>
          </a:p>
          <a:p>
            <a:pPr marL="454025" lvl="1">
              <a:lnSpc>
                <a:spcPct val="90000"/>
              </a:lnSpc>
              <a:buClr>
                <a:srgbClr val="FFC000"/>
              </a:buClr>
              <a:buNone/>
            </a:pPr>
            <a:endParaRPr lang="en-US" dirty="0">
              <a:latin typeface="Arial" charset="0"/>
            </a:endParaRPr>
          </a:p>
          <a:p>
            <a:pPr marL="1090613" lvl="1" indent="-636588">
              <a:lnSpc>
                <a:spcPct val="90000"/>
              </a:lnSpc>
              <a:buClr>
                <a:srgbClr val="FFC000"/>
              </a:buClr>
              <a:buFont typeface="Arial" charset="0"/>
              <a:buChar char="•"/>
            </a:pPr>
            <a:r>
              <a:rPr lang="en-US" dirty="0">
                <a:latin typeface="Arial" charset="0"/>
              </a:rPr>
              <a:t>You must keep the CSV file you download in its native format.  </a:t>
            </a:r>
          </a:p>
          <a:p>
            <a:pPr marL="454025" lvl="1">
              <a:lnSpc>
                <a:spcPct val="90000"/>
              </a:lnSpc>
              <a:buClr>
                <a:srgbClr val="FFC000"/>
              </a:buClr>
              <a:buNone/>
            </a:pPr>
            <a:endParaRPr lang="en-US" dirty="0">
              <a:latin typeface="Arial" charset="0"/>
            </a:endParaRPr>
          </a:p>
          <a:p>
            <a:pPr marL="1090613" lvl="1" indent="-636588">
              <a:lnSpc>
                <a:spcPct val="90000"/>
              </a:lnSpc>
              <a:buClr>
                <a:srgbClr val="FFC000"/>
              </a:buClr>
              <a:buFont typeface="Arial" charset="0"/>
              <a:buChar char="•"/>
            </a:pPr>
            <a:r>
              <a:rPr lang="en-US" dirty="0">
                <a:latin typeface="Arial" charset="0"/>
              </a:rPr>
              <a:t>Do not convert to an Excel file, save as a workbook, add macros, delete/add columns or edit the column names in any way.</a:t>
            </a:r>
          </a:p>
          <a:p>
            <a:pPr marL="396875">
              <a:lnSpc>
                <a:spcPct val="90000"/>
              </a:lnSpc>
              <a:buClr>
                <a:srgbClr val="92D050"/>
              </a:buClr>
              <a:buSzPct val="100000"/>
            </a:pPr>
            <a:r>
              <a:rPr lang="en-US" dirty="0">
                <a:latin typeface="Arial" charset="0"/>
              </a:rPr>
              <a:t>The application Ron’s editor is an example of a CSV File editor.</a:t>
            </a:r>
          </a:p>
          <a:p>
            <a:pPr marL="396875">
              <a:lnSpc>
                <a:spcPct val="90000"/>
              </a:lnSpc>
              <a:buClr>
                <a:srgbClr val="92D050"/>
              </a:buClr>
              <a:buSzPct val="100000"/>
            </a:pPr>
            <a:endParaRPr lang="en-US" dirty="0">
              <a:latin typeface="Arial" charset="0"/>
            </a:endParaRPr>
          </a:p>
          <a:p>
            <a:pPr marL="1090613" lvl="1" indent="-636588">
              <a:lnSpc>
                <a:spcPct val="90000"/>
              </a:lnSpc>
              <a:buClr>
                <a:srgbClr val="FFC000"/>
              </a:buClr>
              <a:buFont typeface="Arial" charset="0"/>
              <a:buChar char="•"/>
            </a:pPr>
            <a:r>
              <a:rPr lang="en-US" dirty="0">
                <a:latin typeface="Arial" charset="0"/>
              </a:rPr>
              <a:t>You can download a free trial at: </a:t>
            </a:r>
            <a:r>
              <a:rPr lang="en-US" u="sng" dirty="0">
                <a:hlinkClick r:id="rId2"/>
              </a:rPr>
              <a:t>http://www.ronsplace.eu/Products/RonsEditor?utm_source=killink</a:t>
            </a:r>
            <a:endParaRPr lang="en-US" u="sng" dirty="0"/>
          </a:p>
          <a:p>
            <a:pPr marL="454025" lvl="1">
              <a:lnSpc>
                <a:spcPct val="90000"/>
              </a:lnSpc>
              <a:buClr>
                <a:srgbClr val="FFC000"/>
              </a:buClr>
              <a:buNone/>
            </a:pPr>
            <a:endParaRPr lang="en-US" dirty="0">
              <a:latin typeface="Arial" charset="0"/>
            </a:endParaRPr>
          </a:p>
          <a:p>
            <a:pPr marL="1090613" lvl="1" indent="-636588">
              <a:lnSpc>
                <a:spcPct val="90000"/>
              </a:lnSpc>
              <a:buClr>
                <a:srgbClr val="FFC000"/>
              </a:buClr>
              <a:buFont typeface="Arial" charset="0"/>
              <a:buChar char="•"/>
            </a:pPr>
            <a:r>
              <a:rPr lang="en-US" dirty="0">
                <a:latin typeface="Arial" charset="0"/>
              </a:rPr>
              <a:t>Note that this is not an Ariba software and is not supported by Ariba.</a:t>
            </a:r>
          </a:p>
          <a:p>
            <a:pPr marL="457200" lvl="1">
              <a:spcAft>
                <a:spcPts val="300"/>
              </a:spcAft>
              <a:buClr>
                <a:srgbClr val="FFC000"/>
              </a:buClr>
              <a:buNone/>
            </a:pPr>
            <a:endParaRPr lang="en-US" sz="1400" dirty="0"/>
          </a:p>
        </p:txBody>
      </p:sp>
    </p:spTree>
    <p:extLst>
      <p:ext uri="{BB962C8B-B14F-4D97-AF65-F5344CB8AC3E}">
        <p14:creationId xmlns:p14="http://schemas.microsoft.com/office/powerpoint/2010/main" val="646552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E48DB04-86E6-4011-20D3-A59825C8AF31}"/>
              </a:ext>
            </a:extLst>
          </p:cNvPr>
          <p:cNvSpPr txBox="1">
            <a:spLocks/>
          </p:cNvSpPr>
          <p:nvPr/>
        </p:nvSpPr>
        <p:spPr bwMode="black">
          <a:xfrm>
            <a:off x="324000" y="2670031"/>
            <a:ext cx="11545200" cy="738664"/>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a:lstStyle>
          <a:p>
            <a:r>
              <a:rPr lang="en-US" sz="4800" b="1" dirty="0">
                <a:latin typeface="Arial" panose="020B0604020202020204" pitchFamily="34" charset="0"/>
                <a:cs typeface="Arial" panose="020B0604020202020204" pitchFamily="34" charset="0"/>
              </a:rPr>
              <a:t>CSV template details</a:t>
            </a:r>
          </a:p>
        </p:txBody>
      </p:sp>
      <p:pic>
        <p:nvPicPr>
          <p:cNvPr id="7" name="Picture 6">
            <a:extLst>
              <a:ext uri="{FF2B5EF4-FFF2-40B4-BE49-F238E27FC236}">
                <a16:creationId xmlns:a16="http://schemas.microsoft.com/office/drawing/2014/main" id="{593604F1-F8E6-D9EB-73BF-37782ACE85E1}"/>
              </a:ext>
            </a:extLst>
          </p:cNvPr>
          <p:cNvPicPr>
            <a:picLocks noChangeAspect="1"/>
          </p:cNvPicPr>
          <p:nvPr/>
        </p:nvPicPr>
        <p:blipFill>
          <a:blip r:embed="rId2"/>
          <a:stretch>
            <a:fillRect/>
          </a:stretch>
        </p:blipFill>
        <p:spPr>
          <a:xfrm>
            <a:off x="146573" y="0"/>
            <a:ext cx="11878850" cy="2312154"/>
          </a:xfrm>
          <a:prstGeom prst="rect">
            <a:avLst/>
          </a:prstGeom>
        </p:spPr>
      </p:pic>
      <p:pic>
        <p:nvPicPr>
          <p:cNvPr id="8" name="Picture 7" descr="SAP Ariba">
            <a:extLst>
              <a:ext uri="{FF2B5EF4-FFF2-40B4-BE49-F238E27FC236}">
                <a16:creationId xmlns:a16="http://schemas.microsoft.com/office/drawing/2014/main" id="{CD7666F9-3406-17C3-A1BD-45100231EF0E}"/>
              </a:ext>
            </a:extLst>
          </p:cNvPr>
          <p:cNvPicPr>
            <a:picLocks noChangeAspect="1"/>
          </p:cNvPicPr>
          <p:nvPr/>
        </p:nvPicPr>
        <p:blipFill>
          <a:blip r:embed="rId3"/>
          <a:stretch>
            <a:fillRect/>
          </a:stretch>
        </p:blipFill>
        <p:spPr>
          <a:xfrm>
            <a:off x="324000" y="4189332"/>
            <a:ext cx="1513826" cy="365407"/>
          </a:xfrm>
          <a:prstGeom prst="rect">
            <a:avLst/>
          </a:prstGeom>
        </p:spPr>
      </p:pic>
    </p:spTree>
    <p:extLst>
      <p:ext uri="{BB962C8B-B14F-4D97-AF65-F5344CB8AC3E}">
        <p14:creationId xmlns:p14="http://schemas.microsoft.com/office/powerpoint/2010/main" val="1688607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Upload the CSV Invoice</a:t>
            </a:r>
            <a:endParaRPr lang="en-US" dirty="0">
              <a:solidFill>
                <a:schemeClr val="accent2"/>
              </a:solidFill>
            </a:endParaRPr>
          </a:p>
        </p:txBody>
      </p:sp>
      <p:sp>
        <p:nvSpPr>
          <p:cNvPr id="2" name="Rectangle 1"/>
          <p:cNvSpPr/>
          <p:nvPr/>
        </p:nvSpPr>
        <p:spPr>
          <a:xfrm>
            <a:off x="579120" y="1257299"/>
            <a:ext cx="10820400" cy="4681282"/>
          </a:xfrm>
          <a:prstGeom prst="rect">
            <a:avLst/>
          </a:prstGeom>
        </p:spPr>
        <p:txBody>
          <a:bodyPr wrap="square">
            <a:spAutoFit/>
          </a:bodyPr>
          <a:lstStyle/>
          <a:p>
            <a:pPr>
              <a:lnSpc>
                <a:spcPct val="90000"/>
              </a:lnSpc>
            </a:pPr>
            <a:r>
              <a:rPr lang="en-US" dirty="0">
                <a:latin typeface="Arial" charset="0"/>
                <a:cs typeface="Arial" charset="0"/>
              </a:rPr>
              <a:t>The embedded CSV sample template provides: </a:t>
            </a:r>
          </a:p>
          <a:p>
            <a:pPr lvl="1">
              <a:lnSpc>
                <a:spcPct val="90000"/>
              </a:lnSpc>
            </a:pPr>
            <a:r>
              <a:rPr lang="en-US" dirty="0">
                <a:latin typeface="Arial" charset="0"/>
                <a:cs typeface="Arial" charset="0"/>
              </a:rPr>
              <a:t>Data sample of valid CSV invoice processed successfully by the customer.</a:t>
            </a:r>
          </a:p>
          <a:p>
            <a:pPr marL="457200" lvl="1">
              <a:lnSpc>
                <a:spcPct val="90000"/>
              </a:lnSpc>
              <a:buNone/>
            </a:pPr>
            <a:endParaRPr lang="en-US" dirty="0">
              <a:latin typeface="Arial" charset="0"/>
              <a:cs typeface="Arial" charset="0"/>
            </a:endParaRPr>
          </a:p>
          <a:p>
            <a:pPr marL="457200" lvl="1">
              <a:lnSpc>
                <a:spcPct val="90000"/>
              </a:lnSpc>
              <a:buNone/>
            </a:pPr>
            <a:endParaRPr lang="en-US" dirty="0">
              <a:latin typeface="Arial" charset="0"/>
              <a:cs typeface="Arial" charset="0"/>
            </a:endParaRPr>
          </a:p>
          <a:p>
            <a:pPr>
              <a:lnSpc>
                <a:spcPct val="90000"/>
              </a:lnSpc>
            </a:pPr>
            <a:endParaRPr lang="en-US" dirty="0">
              <a:latin typeface="Arial" charset="0"/>
              <a:cs typeface="Arial" charset="0"/>
            </a:endParaRPr>
          </a:p>
          <a:p>
            <a:pPr>
              <a:lnSpc>
                <a:spcPct val="90000"/>
              </a:lnSpc>
            </a:pPr>
            <a:r>
              <a:rPr lang="en-US" dirty="0">
                <a:latin typeface="Arial" charset="0"/>
                <a:cs typeface="Arial" charset="0"/>
              </a:rPr>
              <a:t>The embedded field overview provides:</a:t>
            </a:r>
          </a:p>
          <a:p>
            <a:pPr lvl="1">
              <a:lnSpc>
                <a:spcPct val="90000"/>
              </a:lnSpc>
            </a:pPr>
            <a:r>
              <a:rPr lang="en-US" dirty="0">
                <a:latin typeface="Arial" charset="0"/>
                <a:cs typeface="Arial" charset="0"/>
              </a:rPr>
              <a:t>Mapping information on field content and requirements.</a:t>
            </a:r>
          </a:p>
          <a:p>
            <a:pPr lvl="1">
              <a:lnSpc>
                <a:spcPct val="90000"/>
              </a:lnSpc>
              <a:buNone/>
            </a:pPr>
            <a:endParaRPr lang="en-US" dirty="0">
              <a:latin typeface="Arial" charset="0"/>
              <a:cs typeface="Arial" charset="0"/>
            </a:endParaRPr>
          </a:p>
          <a:p>
            <a:endParaRPr lang="en-US" dirty="0">
              <a:latin typeface="Arial" charset="0"/>
              <a:cs typeface="Arial" charset="0"/>
            </a:endParaRPr>
          </a:p>
          <a:p>
            <a:endParaRPr lang="en-US" dirty="0">
              <a:latin typeface="Arial" charset="0"/>
              <a:cs typeface="Arial" charset="0"/>
            </a:endParaRPr>
          </a:p>
          <a:p>
            <a:r>
              <a:rPr lang="en-US" dirty="0">
                <a:latin typeface="Arial" charset="0"/>
                <a:cs typeface="Arial" charset="0"/>
              </a:rPr>
              <a:t>For accounting and payment questions:</a:t>
            </a:r>
          </a:p>
          <a:p>
            <a:pPr lvl="1"/>
            <a:r>
              <a:rPr lang="en-GB" dirty="0">
                <a:latin typeface="Arial" charset="0"/>
                <a:cs typeface="Arial" charset="0"/>
              </a:rPr>
              <a:t>Contact Novartis:  </a:t>
            </a:r>
            <a:r>
              <a:rPr lang="en-GB" dirty="0">
                <a:solidFill>
                  <a:srgbClr val="FF0000"/>
                </a:solidFill>
              </a:rPr>
              <a:t>www.novartis.com</a:t>
            </a:r>
          </a:p>
          <a:p>
            <a:pPr lvl="1"/>
            <a:r>
              <a:rPr lang="en-US" dirty="0">
                <a:latin typeface="Arial" charset="0"/>
                <a:cs typeface="Arial" charset="0"/>
              </a:rPr>
              <a:t>For CSV upload related questions or errors during the integration process contact your dedicated SI, 2 weeks after Go-Live for any questions please contact Ariba Technical Support</a:t>
            </a:r>
            <a:endParaRPr lang="en-US" dirty="0">
              <a:solidFill>
                <a:srgbClr val="FF0000"/>
              </a:solidFill>
              <a:latin typeface="Arial" charset="0"/>
              <a:cs typeface="Arial" charset="0"/>
            </a:endParaRPr>
          </a:p>
        </p:txBody>
      </p:sp>
      <p:graphicFrame>
        <p:nvGraphicFramePr>
          <p:cNvPr id="4" name="Object 3"/>
          <p:cNvGraphicFramePr>
            <a:graphicFrameLocks noChangeAspect="1"/>
          </p:cNvGraphicFramePr>
          <p:nvPr/>
        </p:nvGraphicFramePr>
        <p:xfrm>
          <a:off x="4713514" y="3380468"/>
          <a:ext cx="914400" cy="792163"/>
        </p:xfrm>
        <a:graphic>
          <a:graphicData uri="http://schemas.openxmlformats.org/presentationml/2006/ole">
            <mc:AlternateContent xmlns:mc="http://schemas.openxmlformats.org/markup-compatibility/2006">
              <mc:Choice xmlns:v="urn:schemas-microsoft-com:vml" Requires="v">
                <p:oleObj name="Macro-Enabled Worksheet" showAsIcon="1" r:id="rId2" imgW="914400" imgH="792360" progId="Excel.SheetMacroEnabled.12">
                  <p:embed/>
                </p:oleObj>
              </mc:Choice>
              <mc:Fallback>
                <p:oleObj name="Macro-Enabled Worksheet" showAsIcon="1" r:id="rId2" imgW="914400" imgH="792360" progId="Excel.SheetMacroEnabled.12">
                  <p:embed/>
                  <p:pic>
                    <p:nvPicPr>
                      <p:cNvPr id="4" name="Object 3"/>
                      <p:cNvPicPr/>
                      <p:nvPr/>
                    </p:nvPicPr>
                    <p:blipFill>
                      <a:blip r:embed="rId3"/>
                      <a:stretch>
                        <a:fillRect/>
                      </a:stretch>
                    </p:blipFill>
                    <p:spPr>
                      <a:xfrm>
                        <a:off x="4713514" y="3380468"/>
                        <a:ext cx="914400" cy="792163"/>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51562C70-C63C-4572-99B3-C61EFB8021EB}"/>
              </a:ext>
            </a:extLst>
          </p:cNvPr>
          <p:cNvGraphicFramePr>
            <a:graphicFrameLocks noChangeAspect="1"/>
          </p:cNvGraphicFramePr>
          <p:nvPr/>
        </p:nvGraphicFramePr>
        <p:xfrm>
          <a:off x="4713514" y="1922802"/>
          <a:ext cx="914400" cy="792163"/>
        </p:xfrm>
        <a:graphic>
          <a:graphicData uri="http://schemas.openxmlformats.org/presentationml/2006/ole">
            <mc:AlternateContent xmlns:mc="http://schemas.openxmlformats.org/markup-compatibility/2006">
              <mc:Choice xmlns:v="urn:schemas-microsoft-com:vml" Requires="v">
                <p:oleObj name="Macro-Enabled Worksheet" showAsIcon="1" r:id="rId4" imgW="914400" imgH="792360" progId="Excel.SheetMacroEnabled.12">
                  <p:embed/>
                </p:oleObj>
              </mc:Choice>
              <mc:Fallback>
                <p:oleObj name="Macro-Enabled Worksheet" showAsIcon="1" r:id="rId4" imgW="914400" imgH="792360" progId="Excel.SheetMacroEnabled.12">
                  <p:embed/>
                  <p:pic>
                    <p:nvPicPr>
                      <p:cNvPr id="5" name="Object 4">
                        <a:extLst>
                          <a:ext uri="{FF2B5EF4-FFF2-40B4-BE49-F238E27FC236}">
                            <a16:creationId xmlns:a16="http://schemas.microsoft.com/office/drawing/2014/main" id="{51562C70-C63C-4572-99B3-C61EFB8021EB}"/>
                          </a:ext>
                        </a:extLst>
                      </p:cNvPr>
                      <p:cNvPicPr/>
                      <p:nvPr/>
                    </p:nvPicPr>
                    <p:blipFill>
                      <a:blip r:embed="rId5"/>
                      <a:stretch>
                        <a:fillRect/>
                      </a:stretch>
                    </p:blipFill>
                    <p:spPr>
                      <a:xfrm>
                        <a:off x="4713514" y="1922802"/>
                        <a:ext cx="914400" cy="792163"/>
                      </a:xfrm>
                      <a:prstGeom prst="rect">
                        <a:avLst/>
                      </a:prstGeom>
                    </p:spPr>
                  </p:pic>
                </p:oleObj>
              </mc:Fallback>
            </mc:AlternateContent>
          </a:graphicData>
        </a:graphic>
      </p:graphicFrame>
    </p:spTree>
    <p:extLst>
      <p:ext uri="{BB962C8B-B14F-4D97-AF65-F5344CB8AC3E}">
        <p14:creationId xmlns:p14="http://schemas.microsoft.com/office/powerpoint/2010/main" val="2944331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E48DB04-86E6-4011-20D3-A59825C8AF31}"/>
              </a:ext>
            </a:extLst>
          </p:cNvPr>
          <p:cNvSpPr txBox="1">
            <a:spLocks/>
          </p:cNvSpPr>
          <p:nvPr/>
        </p:nvSpPr>
        <p:spPr bwMode="black">
          <a:xfrm>
            <a:off x="324000" y="2670031"/>
            <a:ext cx="11545200" cy="738664"/>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a:lstStyle>
          <a:p>
            <a:r>
              <a:rPr lang="en-US" sz="4800" b="1" dirty="0">
                <a:latin typeface="Arial" panose="020B0604020202020204" pitchFamily="34" charset="0"/>
                <a:cs typeface="Arial" panose="020B0604020202020204" pitchFamily="34" charset="0"/>
              </a:rPr>
              <a:t>CSV template use</a:t>
            </a:r>
          </a:p>
        </p:txBody>
      </p:sp>
      <p:pic>
        <p:nvPicPr>
          <p:cNvPr id="7" name="Picture 6">
            <a:extLst>
              <a:ext uri="{FF2B5EF4-FFF2-40B4-BE49-F238E27FC236}">
                <a16:creationId xmlns:a16="http://schemas.microsoft.com/office/drawing/2014/main" id="{593604F1-F8E6-D9EB-73BF-37782ACE85E1}"/>
              </a:ext>
            </a:extLst>
          </p:cNvPr>
          <p:cNvPicPr>
            <a:picLocks noChangeAspect="1"/>
          </p:cNvPicPr>
          <p:nvPr/>
        </p:nvPicPr>
        <p:blipFill>
          <a:blip r:embed="rId2"/>
          <a:stretch>
            <a:fillRect/>
          </a:stretch>
        </p:blipFill>
        <p:spPr>
          <a:xfrm>
            <a:off x="146573" y="0"/>
            <a:ext cx="11878850" cy="2312154"/>
          </a:xfrm>
          <a:prstGeom prst="rect">
            <a:avLst/>
          </a:prstGeom>
        </p:spPr>
      </p:pic>
      <p:pic>
        <p:nvPicPr>
          <p:cNvPr id="8" name="Picture 7" descr="SAP Ariba">
            <a:extLst>
              <a:ext uri="{FF2B5EF4-FFF2-40B4-BE49-F238E27FC236}">
                <a16:creationId xmlns:a16="http://schemas.microsoft.com/office/drawing/2014/main" id="{CD7666F9-3406-17C3-A1BD-45100231EF0E}"/>
              </a:ext>
            </a:extLst>
          </p:cNvPr>
          <p:cNvPicPr>
            <a:picLocks noChangeAspect="1"/>
          </p:cNvPicPr>
          <p:nvPr/>
        </p:nvPicPr>
        <p:blipFill>
          <a:blip r:embed="rId3"/>
          <a:stretch>
            <a:fillRect/>
          </a:stretch>
        </p:blipFill>
        <p:spPr>
          <a:xfrm>
            <a:off x="324000" y="4189332"/>
            <a:ext cx="1513826" cy="365407"/>
          </a:xfrm>
          <a:prstGeom prst="rect">
            <a:avLst/>
          </a:prstGeom>
        </p:spPr>
      </p:pic>
    </p:spTree>
    <p:extLst>
      <p:ext uri="{BB962C8B-B14F-4D97-AF65-F5344CB8AC3E}">
        <p14:creationId xmlns:p14="http://schemas.microsoft.com/office/powerpoint/2010/main" val="6495094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GB" dirty="0"/>
              <a:t>Downloading the CSV Template</a:t>
            </a:r>
            <a:endParaRPr lang="en-US" dirty="0">
              <a:solidFill>
                <a:schemeClr val="accent2"/>
              </a:solidFill>
            </a:endParaRPr>
          </a:p>
        </p:txBody>
      </p:sp>
      <p:sp>
        <p:nvSpPr>
          <p:cNvPr id="5" name="Text Box 4"/>
          <p:cNvSpPr txBox="1">
            <a:spLocks noChangeArrowheads="1"/>
          </p:cNvSpPr>
          <p:nvPr/>
        </p:nvSpPr>
        <p:spPr bwMode="auto">
          <a:xfrm>
            <a:off x="393806" y="1130410"/>
            <a:ext cx="416730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lg" len="lg"/>
              </a14:hiddenLine>
            </a:ext>
          </a:extLst>
        </p:spPr>
        <p:txBody>
          <a:bodyPr wrap="square">
            <a:spAutoFit/>
          </a:bodyPr>
          <a:lstStyle>
            <a:lvl1pPr marL="114300" indent="-1143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Clr>
                <a:srgbClr val="FDB913"/>
              </a:buClr>
              <a:buFontTx/>
              <a:buChar char="•"/>
            </a:pPr>
            <a:r>
              <a:rPr lang="en-US" sz="1400" dirty="0"/>
              <a:t>From the Home Page of your production AN account,  Click the </a:t>
            </a:r>
            <a:r>
              <a:rPr lang="en-US" sz="1400" b="1" dirty="0"/>
              <a:t>Administration</a:t>
            </a:r>
            <a:r>
              <a:rPr lang="en-US" sz="1400" dirty="0"/>
              <a:t> tab.</a:t>
            </a:r>
          </a:p>
          <a:p>
            <a:pPr eaLnBrk="1" hangingPunct="1">
              <a:buClr>
                <a:srgbClr val="FDB913"/>
              </a:buClr>
              <a:buFontTx/>
              <a:buChar char="•"/>
            </a:pPr>
            <a:r>
              <a:rPr lang="en-US" sz="1400" dirty="0"/>
              <a:t>Click </a:t>
            </a:r>
            <a:r>
              <a:rPr lang="en-US" sz="1400" b="1" dirty="0"/>
              <a:t>Current Relationships</a:t>
            </a:r>
          </a:p>
          <a:p>
            <a:pPr eaLnBrk="1" hangingPunct="1">
              <a:buClr>
                <a:srgbClr val="FDB913"/>
              </a:buClr>
              <a:buFontTx/>
              <a:buChar char="•"/>
            </a:pPr>
            <a:r>
              <a:rPr lang="en-US" sz="1400" dirty="0"/>
              <a:t>AN will display a list of all customers that you have a relationship with on the Ariba Network.</a:t>
            </a:r>
          </a:p>
          <a:p>
            <a:pPr eaLnBrk="1" hangingPunct="1">
              <a:buClr>
                <a:srgbClr val="FDB913"/>
              </a:buClr>
              <a:buFontTx/>
              <a:buChar char="•"/>
            </a:pPr>
            <a:r>
              <a:rPr lang="en-US" sz="1400" dirty="0"/>
              <a:t>Click on  Novartis link within your list.</a:t>
            </a:r>
          </a:p>
        </p:txBody>
      </p:sp>
      <p:pic>
        <p:nvPicPr>
          <p:cNvPr id="2053" name="Picture 5" descr="C:\Users\I310437\AppData\Local\Temp\SNAGHTML184ad7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5278" y="1113631"/>
            <a:ext cx="2832551" cy="38232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504001" y="5288881"/>
            <a:ext cx="6889077" cy="1074513"/>
          </a:xfrm>
          <a:prstGeom prst="rect">
            <a:avLst/>
          </a:prstGeom>
        </p:spPr>
      </p:pic>
    </p:spTree>
    <p:extLst>
      <p:ext uri="{BB962C8B-B14F-4D97-AF65-F5344CB8AC3E}">
        <p14:creationId xmlns:p14="http://schemas.microsoft.com/office/powerpoint/2010/main" val="3376014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GB" dirty="0"/>
              <a:t>Downloading the CSV Template (cont’d)</a:t>
            </a:r>
            <a:endParaRPr lang="en-US" dirty="0">
              <a:solidFill>
                <a:schemeClr val="accent2"/>
              </a:solidFill>
            </a:endParaRPr>
          </a:p>
        </p:txBody>
      </p:sp>
      <p:sp>
        <p:nvSpPr>
          <p:cNvPr id="5" name="Text Box 3"/>
          <p:cNvSpPr txBox="1">
            <a:spLocks noChangeArrowheads="1"/>
          </p:cNvSpPr>
          <p:nvPr/>
        </p:nvSpPr>
        <p:spPr bwMode="auto">
          <a:xfrm>
            <a:off x="413658" y="1173842"/>
            <a:ext cx="27432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lg" len="lg"/>
              </a14:hiddenLine>
            </a:ext>
          </a:extLst>
        </p:spPr>
        <p:txBody>
          <a:bodyPr>
            <a:spAutoFit/>
          </a:bodyPr>
          <a:lstStyle>
            <a:lvl1pPr marL="114300" indent="-1143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Clr>
                <a:srgbClr val="FDB913"/>
              </a:buClr>
              <a:buFontTx/>
              <a:buChar char="•"/>
            </a:pPr>
            <a:r>
              <a:rPr lang="en-US" sz="1400" dirty="0"/>
              <a:t>AN will display a readable version of the template listing fields and short description.</a:t>
            </a:r>
          </a:p>
          <a:p>
            <a:pPr eaLnBrk="1" hangingPunct="1">
              <a:buClr>
                <a:srgbClr val="FDB913"/>
              </a:buClr>
              <a:buFontTx/>
              <a:buChar char="•"/>
            </a:pPr>
            <a:r>
              <a:rPr lang="en-US" sz="1400" b="1" dirty="0"/>
              <a:t>Please refer to the detailed field mapping definition worksheet included with this upload guide for specific field information.</a:t>
            </a:r>
          </a:p>
          <a:p>
            <a:pPr eaLnBrk="1" hangingPunct="1">
              <a:buClr>
                <a:srgbClr val="FDB913"/>
              </a:buClr>
              <a:buFontTx/>
              <a:buChar char="•"/>
            </a:pPr>
            <a:r>
              <a:rPr lang="en-US" sz="1400" dirty="0"/>
              <a:t>At the very bottom of the field list, you will see the </a:t>
            </a:r>
            <a:r>
              <a:rPr lang="en-US" sz="1400" b="1" dirty="0"/>
              <a:t>Download CSV Invoice Template</a:t>
            </a:r>
            <a:r>
              <a:rPr lang="en-US" sz="1400" dirty="0"/>
              <a:t> button.</a:t>
            </a:r>
          </a:p>
        </p:txBody>
      </p:sp>
      <p:pic>
        <p:nvPicPr>
          <p:cNvPr id="6" name="Picture 5"/>
          <p:cNvPicPr>
            <a:picLocks noChangeAspect="1"/>
          </p:cNvPicPr>
          <p:nvPr/>
        </p:nvPicPr>
        <p:blipFill>
          <a:blip r:embed="rId2"/>
          <a:stretch>
            <a:fillRect/>
          </a:stretch>
        </p:blipFill>
        <p:spPr>
          <a:xfrm>
            <a:off x="3156858" y="994541"/>
            <a:ext cx="7911815" cy="3846114"/>
          </a:xfrm>
          <a:prstGeom prst="rect">
            <a:avLst/>
          </a:prstGeom>
        </p:spPr>
      </p:pic>
      <p:sp>
        <p:nvSpPr>
          <p:cNvPr id="8" name="Text Box 2"/>
          <p:cNvSpPr txBox="1">
            <a:spLocks noChangeArrowheads="1"/>
          </p:cNvSpPr>
          <p:nvPr/>
        </p:nvSpPr>
        <p:spPr bwMode="auto">
          <a:xfrm>
            <a:off x="514888" y="5155159"/>
            <a:ext cx="1012045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lg" len="lg"/>
              </a14:hiddenLine>
            </a:ext>
          </a:extLst>
        </p:spPr>
        <p:txBody>
          <a:bodyPr wrap="square">
            <a:spAutoFit/>
          </a:bodyPr>
          <a:lstStyle>
            <a:lvl1pPr marL="114300" indent="-1143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Clr>
                <a:srgbClr val="FFC000"/>
              </a:buClr>
              <a:buFontTx/>
              <a:buChar char="•"/>
            </a:pPr>
            <a:r>
              <a:rPr lang="en-US" sz="1400" dirty="0"/>
              <a:t>Click the </a:t>
            </a:r>
            <a:r>
              <a:rPr lang="en-US" sz="1400" b="1" dirty="0"/>
              <a:t>Download CSV Invoice Template</a:t>
            </a:r>
            <a:r>
              <a:rPr lang="en-US" sz="1400" dirty="0"/>
              <a:t> button.  You will be prompted to Open or Save the file.  </a:t>
            </a:r>
          </a:p>
          <a:p>
            <a:pPr eaLnBrk="1" hangingPunct="1">
              <a:buClr>
                <a:srgbClr val="FFC000"/>
              </a:buClr>
              <a:buFontTx/>
              <a:buChar char="•"/>
            </a:pPr>
            <a:r>
              <a:rPr lang="en-US" sz="1400" dirty="0"/>
              <a:t>Save the file to your local hard drive.</a:t>
            </a:r>
          </a:p>
          <a:p>
            <a:pPr eaLnBrk="1" hangingPunct="1">
              <a:buClr>
                <a:srgbClr val="FFC000"/>
              </a:buClr>
              <a:buFontTx/>
              <a:buChar char="•"/>
            </a:pPr>
            <a:r>
              <a:rPr lang="en-US" sz="1400" dirty="0"/>
              <a:t>Once you are finished saving the template file, click the </a:t>
            </a:r>
            <a:r>
              <a:rPr lang="en-US" sz="1400" b="1" dirty="0"/>
              <a:t>Done </a:t>
            </a:r>
            <a:r>
              <a:rPr lang="en-US" sz="1400" dirty="0"/>
              <a:t>button to exit this section.</a:t>
            </a:r>
          </a:p>
          <a:p>
            <a:pPr eaLnBrk="1" hangingPunct="1">
              <a:buClr>
                <a:srgbClr val="FFC000"/>
              </a:buClr>
              <a:buFontTx/>
              <a:buChar char="•"/>
            </a:pPr>
            <a:r>
              <a:rPr lang="en-US" sz="1400" dirty="0"/>
              <a:t>You will be back at your </a:t>
            </a:r>
            <a:r>
              <a:rPr lang="en-US" sz="1400" b="1" dirty="0"/>
              <a:t>Customer Relationship </a:t>
            </a:r>
            <a:r>
              <a:rPr lang="en-US" sz="1400" dirty="0"/>
              <a:t>page.</a:t>
            </a:r>
          </a:p>
        </p:txBody>
      </p:sp>
    </p:spTree>
    <p:extLst>
      <p:ext uri="{BB962C8B-B14F-4D97-AF65-F5344CB8AC3E}">
        <p14:creationId xmlns:p14="http://schemas.microsoft.com/office/powerpoint/2010/main" val="40263129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Auto-populate the CSV Invoice Template</a:t>
            </a:r>
            <a:endParaRPr lang="en-US" dirty="0">
              <a:solidFill>
                <a:schemeClr val="accent2"/>
              </a:solidFill>
            </a:endParaRPr>
          </a:p>
        </p:txBody>
      </p:sp>
      <p:sp>
        <p:nvSpPr>
          <p:cNvPr id="7" name="Text Box 2"/>
          <p:cNvSpPr txBox="1">
            <a:spLocks noChangeArrowheads="1"/>
          </p:cNvSpPr>
          <p:nvPr/>
        </p:nvSpPr>
        <p:spPr bwMode="auto">
          <a:xfrm>
            <a:off x="412363" y="1414911"/>
            <a:ext cx="4811169"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lg" len="lg"/>
              </a14:hiddenLine>
            </a:ext>
          </a:extLst>
        </p:spPr>
        <p:txBody>
          <a:bodyPr wrap="square">
            <a:spAutoFit/>
          </a:bodyPr>
          <a:lstStyle>
            <a:lvl1pPr marL="114300" indent="-114300" eaLnBrk="0" hangingPunct="0">
              <a:defRPr>
                <a:solidFill>
                  <a:schemeClr val="tx1"/>
                </a:solidFill>
                <a:latin typeface="Arial" charset="0"/>
                <a:cs typeface="Arial" charset="0"/>
              </a:defRPr>
            </a:lvl1pPr>
            <a:lvl2pPr marL="571500" indent="-11430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Clr>
                <a:srgbClr val="FDB913"/>
              </a:buClr>
              <a:buFontTx/>
              <a:buChar char="•"/>
            </a:pPr>
            <a:r>
              <a:rPr lang="en-US" sz="1400" dirty="0"/>
              <a:t>Populate each available invoice field as appropriate – starting in </a:t>
            </a:r>
            <a:r>
              <a:rPr lang="en-US" sz="1400" b="1" u="sng" dirty="0"/>
              <a:t>Row 3, Cell A</a:t>
            </a:r>
            <a:endParaRPr lang="en-US" sz="1400" dirty="0"/>
          </a:p>
          <a:p>
            <a:pPr eaLnBrk="1" hangingPunct="1">
              <a:buClr>
                <a:srgbClr val="FDB913"/>
              </a:buClr>
              <a:buFontTx/>
              <a:buChar char="•"/>
            </a:pPr>
            <a:r>
              <a:rPr lang="en-US" sz="1400" dirty="0"/>
              <a:t>Note that . Rows 1 and 2 are CSV File information rows and cannot be removed or modified in any way. If these fields are changed or removed, the file will fail at upload.</a:t>
            </a:r>
          </a:p>
          <a:p>
            <a:pPr eaLnBrk="1" hangingPunct="1">
              <a:buClr>
                <a:srgbClr val="FDB913"/>
              </a:buClr>
              <a:buFontTx/>
              <a:buChar char="•"/>
            </a:pPr>
            <a:r>
              <a:rPr lang="en-US" sz="1400" dirty="0"/>
              <a:t>This data should be extracted from a suppliers application and automatically populate the CSV. </a:t>
            </a:r>
          </a:p>
          <a:p>
            <a:pPr eaLnBrk="1" hangingPunct="1">
              <a:buClr>
                <a:srgbClr val="FDB913"/>
              </a:buClr>
              <a:buFontTx/>
              <a:buChar char="•"/>
            </a:pPr>
            <a:r>
              <a:rPr lang="en-US" sz="1400" dirty="0"/>
              <a:t>Populating the fields manually is possible, but not the recommended approach.</a:t>
            </a:r>
          </a:p>
          <a:p>
            <a:pPr eaLnBrk="1" hangingPunct="1">
              <a:buClr>
                <a:srgbClr val="FDB913"/>
              </a:buClr>
              <a:buFontTx/>
              <a:buChar char="•"/>
            </a:pPr>
            <a:r>
              <a:rPr lang="en-US" sz="1400" dirty="0"/>
              <a:t>To populate value for each field select that cell, right click and chose option ‘Edit with Edit Panel.</a:t>
            </a:r>
          </a:p>
          <a:p>
            <a:pPr eaLnBrk="1" hangingPunct="1">
              <a:buClr>
                <a:srgbClr val="FDB913"/>
              </a:buClr>
              <a:buFontTx/>
              <a:buChar char="•"/>
            </a:pPr>
            <a:r>
              <a:rPr lang="en-US" sz="1400" dirty="0"/>
              <a:t>When you have completed populating all fields for your particular invoice, </a:t>
            </a:r>
            <a:r>
              <a:rPr lang="en-US" sz="1400" b="1" dirty="0"/>
              <a:t>Save</a:t>
            </a:r>
            <a:r>
              <a:rPr lang="en-US" sz="1400" dirty="0"/>
              <a:t> the file to your local drive.</a:t>
            </a:r>
          </a:p>
        </p:txBody>
      </p:sp>
      <p:pic>
        <p:nvPicPr>
          <p:cNvPr id="9" name="Picture 8"/>
          <p:cNvPicPr>
            <a:picLocks noChangeAspect="1"/>
          </p:cNvPicPr>
          <p:nvPr/>
        </p:nvPicPr>
        <p:blipFill>
          <a:blip r:embed="rId2"/>
          <a:stretch>
            <a:fillRect/>
          </a:stretch>
        </p:blipFill>
        <p:spPr>
          <a:xfrm>
            <a:off x="6272305" y="3754011"/>
            <a:ext cx="4486275" cy="1952168"/>
          </a:xfrm>
          <a:prstGeom prst="rect">
            <a:avLst/>
          </a:prstGeom>
        </p:spPr>
      </p:pic>
      <p:pic>
        <p:nvPicPr>
          <p:cNvPr id="10" name="Picture 9"/>
          <p:cNvPicPr>
            <a:picLocks noChangeAspect="1"/>
          </p:cNvPicPr>
          <p:nvPr/>
        </p:nvPicPr>
        <p:blipFill>
          <a:blip r:embed="rId3"/>
          <a:stretch>
            <a:fillRect/>
          </a:stretch>
        </p:blipFill>
        <p:spPr>
          <a:xfrm>
            <a:off x="6272305" y="1810830"/>
            <a:ext cx="4902777" cy="1706534"/>
          </a:xfrm>
          <a:prstGeom prst="rect">
            <a:avLst/>
          </a:prstGeom>
        </p:spPr>
      </p:pic>
      <p:sp>
        <p:nvSpPr>
          <p:cNvPr id="11" name="AutoShape 7"/>
          <p:cNvSpPr>
            <a:spLocks noChangeArrowheads="1"/>
          </p:cNvSpPr>
          <p:nvPr/>
        </p:nvSpPr>
        <p:spPr bwMode="auto">
          <a:xfrm>
            <a:off x="6272305" y="1810830"/>
            <a:ext cx="4944773" cy="598534"/>
          </a:xfrm>
          <a:prstGeom prst="roundRect">
            <a:avLst>
              <a:gd name="adj" fmla="val 16667"/>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12" name="AutoShape 8"/>
          <p:cNvSpPr>
            <a:spLocks/>
          </p:cNvSpPr>
          <p:nvPr/>
        </p:nvSpPr>
        <p:spPr bwMode="auto">
          <a:xfrm>
            <a:off x="8270730" y="1435039"/>
            <a:ext cx="1761223" cy="266700"/>
          </a:xfrm>
          <a:prstGeom prst="borderCallout1">
            <a:avLst>
              <a:gd name="adj1" fmla="val 58440"/>
              <a:gd name="adj2" fmla="val -217"/>
              <a:gd name="adj3" fmla="val 128569"/>
              <a:gd name="adj4" fmla="val -39130"/>
            </a:avLst>
          </a:prstGeom>
          <a:solidFill>
            <a:srgbClr val="FFFFCC"/>
          </a:solidFill>
          <a:ln w="9525" algn="ctr">
            <a:solidFill>
              <a:srgbClr val="FF0000"/>
            </a:solidFill>
            <a:miter lim="800000"/>
            <a:headEnd/>
            <a:tailEnd type="triangle" w="med" len="med"/>
          </a:ln>
        </p:spPr>
        <p:txBody>
          <a:bodyPr/>
          <a:lstStyle/>
          <a:p>
            <a:pPr marL="285750" indent="-285750">
              <a:spcBef>
                <a:spcPct val="20000"/>
              </a:spcBef>
              <a:buClr>
                <a:schemeClr val="tx1"/>
              </a:buClr>
              <a:buFont typeface="Wingdings" pitchFamily="2" charset="2"/>
              <a:buNone/>
            </a:pPr>
            <a:r>
              <a:rPr lang="en-US" sz="1400" dirty="0"/>
              <a:t>Ron’s CSV Editor</a:t>
            </a:r>
          </a:p>
        </p:txBody>
      </p:sp>
      <p:sp>
        <p:nvSpPr>
          <p:cNvPr id="13" name="AutoShape 9"/>
          <p:cNvSpPr>
            <a:spLocks noChangeArrowheads="1"/>
          </p:cNvSpPr>
          <p:nvPr/>
        </p:nvSpPr>
        <p:spPr bwMode="auto">
          <a:xfrm>
            <a:off x="6435991" y="2921827"/>
            <a:ext cx="4902777" cy="288387"/>
          </a:xfrm>
          <a:prstGeom prst="roundRect">
            <a:avLst>
              <a:gd name="adj" fmla="val 16667"/>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14" name="AutoShape 10"/>
          <p:cNvSpPr>
            <a:spLocks/>
          </p:cNvSpPr>
          <p:nvPr/>
        </p:nvSpPr>
        <p:spPr bwMode="auto">
          <a:xfrm>
            <a:off x="7951517" y="2647911"/>
            <a:ext cx="2940627" cy="245242"/>
          </a:xfrm>
          <a:prstGeom prst="borderCallout1">
            <a:avLst>
              <a:gd name="adj1" fmla="val 85226"/>
              <a:gd name="adj2" fmla="val 327"/>
              <a:gd name="adj3" fmla="val 128569"/>
              <a:gd name="adj4" fmla="val -22500"/>
            </a:avLst>
          </a:prstGeom>
          <a:solidFill>
            <a:srgbClr val="FFFFCC"/>
          </a:solidFill>
          <a:ln w="9525" algn="ctr">
            <a:solidFill>
              <a:srgbClr val="FF0000"/>
            </a:solidFill>
            <a:miter lim="800000"/>
            <a:headEnd/>
            <a:tailEnd type="triangle" w="med" len="med"/>
          </a:ln>
        </p:spPr>
        <p:txBody>
          <a:bodyPr/>
          <a:lstStyle/>
          <a:p>
            <a:pPr marL="285750" indent="-285750">
              <a:spcBef>
                <a:spcPct val="20000"/>
              </a:spcBef>
              <a:buClr>
                <a:schemeClr val="tx1"/>
              </a:buClr>
              <a:buFont typeface="Wingdings" pitchFamily="2" charset="2"/>
              <a:buNone/>
            </a:pPr>
            <a:r>
              <a:rPr lang="en-US" sz="1400" dirty="0"/>
              <a:t>Standard Rows – Do Not Change</a:t>
            </a:r>
          </a:p>
        </p:txBody>
      </p:sp>
      <p:sp>
        <p:nvSpPr>
          <p:cNvPr id="15" name="AutoShape 12"/>
          <p:cNvSpPr>
            <a:spLocks noChangeArrowheads="1"/>
          </p:cNvSpPr>
          <p:nvPr/>
        </p:nvSpPr>
        <p:spPr bwMode="auto">
          <a:xfrm>
            <a:off x="6427518" y="4691509"/>
            <a:ext cx="1070264" cy="166255"/>
          </a:xfrm>
          <a:prstGeom prst="roundRect">
            <a:avLst>
              <a:gd name="adj" fmla="val 16667"/>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16" name="AutoShape 8"/>
          <p:cNvSpPr>
            <a:spLocks/>
          </p:cNvSpPr>
          <p:nvPr/>
        </p:nvSpPr>
        <p:spPr bwMode="auto">
          <a:xfrm>
            <a:off x="7866659" y="4058630"/>
            <a:ext cx="1756063" cy="249381"/>
          </a:xfrm>
          <a:prstGeom prst="borderCallout1">
            <a:avLst>
              <a:gd name="adj1" fmla="val 46752"/>
              <a:gd name="adj2" fmla="val -205"/>
              <a:gd name="adj3" fmla="val 257736"/>
              <a:gd name="adj4" fmla="val -34396"/>
            </a:avLst>
          </a:prstGeom>
          <a:solidFill>
            <a:srgbClr val="FFFFCC"/>
          </a:solidFill>
          <a:ln w="9525" algn="ctr">
            <a:solidFill>
              <a:srgbClr val="FF0000"/>
            </a:solidFill>
            <a:miter lim="800000"/>
            <a:headEnd/>
            <a:tailEnd type="triangle" w="med" len="med"/>
          </a:ln>
        </p:spPr>
        <p:txBody>
          <a:bodyPr/>
          <a:lstStyle/>
          <a:p>
            <a:pPr marL="285750" indent="-285750">
              <a:spcBef>
                <a:spcPct val="20000"/>
              </a:spcBef>
              <a:buClr>
                <a:schemeClr val="tx1"/>
              </a:buClr>
              <a:buFont typeface="Wingdings" pitchFamily="2" charset="2"/>
              <a:buNone/>
            </a:pPr>
            <a:r>
              <a:rPr lang="en-US" sz="1400" dirty="0"/>
              <a:t>Begin Invoice Data</a:t>
            </a:r>
          </a:p>
        </p:txBody>
      </p:sp>
    </p:spTree>
    <p:extLst>
      <p:ext uri="{BB962C8B-B14F-4D97-AF65-F5344CB8AC3E}">
        <p14:creationId xmlns:p14="http://schemas.microsoft.com/office/powerpoint/2010/main" val="247498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Upload the CSV Invoice</a:t>
            </a:r>
            <a:endParaRPr lang="en-US" dirty="0">
              <a:solidFill>
                <a:schemeClr val="accent2"/>
              </a:solidFill>
            </a:endParaRPr>
          </a:p>
        </p:txBody>
      </p:sp>
      <p:sp>
        <p:nvSpPr>
          <p:cNvPr id="7" name="Text Box 5"/>
          <p:cNvSpPr txBox="1">
            <a:spLocks noChangeArrowheads="1"/>
          </p:cNvSpPr>
          <p:nvPr/>
        </p:nvSpPr>
        <p:spPr bwMode="auto">
          <a:xfrm>
            <a:off x="348341" y="1428502"/>
            <a:ext cx="3461659"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lg" len="lg"/>
              </a14:hiddenLine>
            </a:ext>
          </a:extLst>
        </p:spPr>
        <p:txBody>
          <a:bodyPr wrap="square">
            <a:spAutoFit/>
          </a:bodyPr>
          <a:lstStyle>
            <a:lvl1pPr marL="114300" indent="-114300" eaLnBrk="0" hangingPunct="0">
              <a:defRPr>
                <a:solidFill>
                  <a:schemeClr val="tx1"/>
                </a:solidFill>
                <a:latin typeface="Arial" charset="0"/>
                <a:cs typeface="Arial" charset="0"/>
              </a:defRPr>
            </a:lvl1pPr>
            <a:lvl2pPr marL="571500" indent="-11430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Clr>
                <a:srgbClr val="FDB913"/>
              </a:buClr>
              <a:buFontTx/>
              <a:buChar char="•"/>
            </a:pPr>
            <a:r>
              <a:rPr lang="en-US" sz="1400" dirty="0"/>
              <a:t>From the Home Page, locate the </a:t>
            </a:r>
            <a:r>
              <a:rPr lang="en-US" sz="1400" b="1" dirty="0"/>
              <a:t>CSV Documents </a:t>
            </a:r>
            <a:r>
              <a:rPr lang="en-US" sz="1400" dirty="0"/>
              <a:t>link on the right side of the page.</a:t>
            </a:r>
          </a:p>
          <a:p>
            <a:pPr eaLnBrk="1" hangingPunct="1">
              <a:buClr>
                <a:srgbClr val="FDB913"/>
              </a:buClr>
              <a:buFontTx/>
              <a:buChar char="•"/>
            </a:pPr>
            <a:r>
              <a:rPr lang="en-US" sz="1400" dirty="0"/>
              <a:t>Click </a:t>
            </a:r>
            <a:r>
              <a:rPr lang="en-US" sz="1400" b="1" dirty="0"/>
              <a:t>Invoice CSV</a:t>
            </a:r>
            <a:r>
              <a:rPr lang="en-US" sz="1400" dirty="0"/>
              <a:t>.</a:t>
            </a:r>
          </a:p>
          <a:p>
            <a:pPr marL="0" indent="0" eaLnBrk="1" hangingPunct="1">
              <a:buClr>
                <a:srgbClr val="FDB913"/>
              </a:buClr>
            </a:pPr>
            <a:endParaRPr lang="en-US" sz="1400" b="1" dirty="0"/>
          </a:p>
          <a:p>
            <a:pPr eaLnBrk="1" hangingPunct="1">
              <a:buClr>
                <a:srgbClr val="FDB913"/>
              </a:buClr>
              <a:buFontTx/>
              <a:buChar char="•"/>
            </a:pPr>
            <a:r>
              <a:rPr lang="en-US" sz="1400" dirty="0"/>
              <a:t>You will see an </a:t>
            </a:r>
            <a:r>
              <a:rPr lang="en-US" sz="1400" b="1" dirty="0"/>
              <a:t>Import CSV Invoice</a:t>
            </a:r>
            <a:r>
              <a:rPr lang="en-US" sz="1400" dirty="0"/>
              <a:t> box.</a:t>
            </a:r>
          </a:p>
          <a:p>
            <a:pPr eaLnBrk="1" hangingPunct="1">
              <a:buClr>
                <a:srgbClr val="FDB913"/>
              </a:buClr>
              <a:buFontTx/>
              <a:buChar char="•"/>
            </a:pPr>
            <a:r>
              <a:rPr lang="en-US" sz="1400" dirty="0"/>
              <a:t>Ensure </a:t>
            </a:r>
            <a:r>
              <a:rPr lang="en-US" sz="1400" b="1" dirty="0"/>
              <a:t>Novartis </a:t>
            </a:r>
            <a:r>
              <a:rPr lang="en-US" sz="1400" dirty="0"/>
              <a:t> is selected in the </a:t>
            </a:r>
            <a:r>
              <a:rPr lang="en-US" sz="1400" b="1" dirty="0"/>
              <a:t>Customer </a:t>
            </a:r>
            <a:r>
              <a:rPr lang="en-US" sz="1400" dirty="0"/>
              <a:t>drop-down box.</a:t>
            </a:r>
          </a:p>
          <a:p>
            <a:pPr lvl="1" eaLnBrk="1" hangingPunct="1">
              <a:buClr>
                <a:srgbClr val="FDB913"/>
              </a:buClr>
              <a:buFontTx/>
              <a:buChar char="•"/>
            </a:pPr>
            <a:r>
              <a:rPr lang="en-US" sz="1400" b="1" dirty="0"/>
              <a:t>Note</a:t>
            </a:r>
            <a:r>
              <a:rPr lang="en-US" sz="1400" dirty="0"/>
              <a:t>: Each customer using the CSV Invoice method has a customized template.  You cannot use any other customer's template for Customer .</a:t>
            </a:r>
          </a:p>
          <a:p>
            <a:pPr eaLnBrk="1" hangingPunct="1">
              <a:buClr>
                <a:srgbClr val="FDB913"/>
              </a:buClr>
              <a:buFontTx/>
              <a:buChar char="•"/>
            </a:pPr>
            <a:r>
              <a:rPr lang="en-US" sz="1400" dirty="0"/>
              <a:t>Click the </a:t>
            </a:r>
            <a:r>
              <a:rPr lang="en-US" sz="1400" b="1" dirty="0"/>
              <a:t>Browse</a:t>
            </a:r>
            <a:r>
              <a:rPr lang="en-US" sz="1400" dirty="0"/>
              <a:t> button and find the CSV File you have created and saved.</a:t>
            </a:r>
          </a:p>
          <a:p>
            <a:pPr eaLnBrk="1" hangingPunct="1">
              <a:buClr>
                <a:srgbClr val="FDB913"/>
              </a:buClr>
              <a:buFontTx/>
              <a:buChar char="•"/>
            </a:pPr>
            <a:r>
              <a:rPr lang="en-US" sz="1400" dirty="0"/>
              <a:t>Once the file path is shown, click the </a:t>
            </a:r>
            <a:r>
              <a:rPr lang="en-US" sz="1400" b="1" dirty="0"/>
              <a:t>Import CSV Invoice </a:t>
            </a:r>
            <a:r>
              <a:rPr lang="en-US" sz="1400" dirty="0"/>
              <a:t>button.</a:t>
            </a:r>
          </a:p>
          <a:p>
            <a:pPr eaLnBrk="1" hangingPunct="1">
              <a:buClr>
                <a:srgbClr val="FDB913"/>
              </a:buClr>
              <a:buFontTx/>
              <a:buChar char="•"/>
            </a:pPr>
            <a:r>
              <a:rPr lang="en-US" sz="1400" dirty="0"/>
              <a:t>You will receive a “Successful CSV Import” message when complete.</a:t>
            </a:r>
          </a:p>
        </p:txBody>
      </p:sp>
      <p:pic>
        <p:nvPicPr>
          <p:cNvPr id="2" name="Picture 1"/>
          <p:cNvPicPr>
            <a:picLocks noChangeAspect="1"/>
          </p:cNvPicPr>
          <p:nvPr/>
        </p:nvPicPr>
        <p:blipFill>
          <a:blip r:embed="rId2"/>
          <a:stretch>
            <a:fillRect/>
          </a:stretch>
        </p:blipFill>
        <p:spPr>
          <a:xfrm>
            <a:off x="6097239" y="1167246"/>
            <a:ext cx="3055885" cy="2598645"/>
          </a:xfrm>
          <a:prstGeom prst="rect">
            <a:avLst/>
          </a:prstGeom>
        </p:spPr>
      </p:pic>
      <p:sp>
        <p:nvSpPr>
          <p:cNvPr id="11" name="Line 9"/>
          <p:cNvSpPr>
            <a:spLocks noChangeShapeType="1"/>
          </p:cNvSpPr>
          <p:nvPr/>
        </p:nvSpPr>
        <p:spPr bwMode="auto">
          <a:xfrm>
            <a:off x="2375091" y="2225237"/>
            <a:ext cx="3601166" cy="507078"/>
          </a:xfrm>
          <a:prstGeom prst="line">
            <a:avLst/>
          </a:prstGeom>
          <a:noFill/>
          <a:ln w="254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US" dirty="0"/>
          </a:p>
        </p:txBody>
      </p:sp>
      <p:pic>
        <p:nvPicPr>
          <p:cNvPr id="4" name="Picture 3"/>
          <p:cNvPicPr>
            <a:picLocks noChangeAspect="1"/>
          </p:cNvPicPr>
          <p:nvPr/>
        </p:nvPicPr>
        <p:blipFill>
          <a:blip r:embed="rId3"/>
          <a:stretch>
            <a:fillRect/>
          </a:stretch>
        </p:blipFill>
        <p:spPr>
          <a:xfrm>
            <a:off x="4310743" y="4448335"/>
            <a:ext cx="7486145" cy="1381372"/>
          </a:xfrm>
          <a:prstGeom prst="rect">
            <a:avLst/>
          </a:prstGeom>
        </p:spPr>
      </p:pic>
      <p:sp>
        <p:nvSpPr>
          <p:cNvPr id="14" name="Line 9"/>
          <p:cNvSpPr>
            <a:spLocks noChangeShapeType="1"/>
          </p:cNvSpPr>
          <p:nvPr/>
        </p:nvSpPr>
        <p:spPr bwMode="auto">
          <a:xfrm>
            <a:off x="2843176" y="5139021"/>
            <a:ext cx="3133081" cy="401808"/>
          </a:xfrm>
          <a:prstGeom prst="line">
            <a:avLst/>
          </a:prstGeom>
          <a:noFill/>
          <a:ln w="254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US" dirty="0"/>
          </a:p>
        </p:txBody>
      </p:sp>
    </p:spTree>
    <p:extLst>
      <p:ext uri="{BB962C8B-B14F-4D97-AF65-F5344CB8AC3E}">
        <p14:creationId xmlns:p14="http://schemas.microsoft.com/office/powerpoint/2010/main" val="8749144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Tracking CSV Invoice status</a:t>
            </a:r>
            <a:endParaRPr lang="en-US" dirty="0">
              <a:solidFill>
                <a:schemeClr val="accent2"/>
              </a:solidFill>
            </a:endParaRPr>
          </a:p>
        </p:txBody>
      </p:sp>
      <p:sp>
        <p:nvSpPr>
          <p:cNvPr id="8" name="Text Box 5"/>
          <p:cNvSpPr txBox="1">
            <a:spLocks noChangeArrowheads="1"/>
          </p:cNvSpPr>
          <p:nvPr/>
        </p:nvSpPr>
        <p:spPr bwMode="auto">
          <a:xfrm>
            <a:off x="382813" y="1168455"/>
            <a:ext cx="9316358"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lg" len="lg"/>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t>Checking Invoice Status</a:t>
            </a:r>
          </a:p>
          <a:p>
            <a:pPr eaLnBrk="1" hangingPunct="1"/>
            <a:endParaRPr lang="en-US" altLang="en-US" sz="1600" b="1" dirty="0"/>
          </a:p>
          <a:p>
            <a:pPr eaLnBrk="1" hangingPunct="1">
              <a:buClr>
                <a:srgbClr val="FDB913"/>
              </a:buClr>
              <a:buFontTx/>
              <a:buChar char="•"/>
            </a:pPr>
            <a:r>
              <a:rPr lang="en-US" altLang="en-US" sz="1400" dirty="0"/>
              <a:t>From your Home Page, click on the </a:t>
            </a:r>
            <a:r>
              <a:rPr lang="en-US" altLang="en-US" sz="1400" b="1" dirty="0"/>
              <a:t>Outbox</a:t>
            </a:r>
            <a:r>
              <a:rPr lang="en-US" altLang="en-US" sz="1400" dirty="0"/>
              <a:t> tab.</a:t>
            </a:r>
          </a:p>
          <a:p>
            <a:pPr eaLnBrk="1" hangingPunct="1">
              <a:buClr>
                <a:srgbClr val="FDB913"/>
              </a:buClr>
              <a:buFontTx/>
              <a:buChar char="•"/>
            </a:pPr>
            <a:r>
              <a:rPr lang="en-US" altLang="en-US" sz="1400" dirty="0"/>
              <a:t>You will again, see a listing of all of the invoices you have sent.</a:t>
            </a:r>
          </a:p>
          <a:p>
            <a:pPr eaLnBrk="1" hangingPunct="1">
              <a:buClr>
                <a:srgbClr val="FDB913"/>
              </a:buClr>
              <a:buFontTx/>
              <a:buChar char="•"/>
            </a:pPr>
            <a:r>
              <a:rPr lang="en-US" altLang="en-US" sz="1400" dirty="0"/>
              <a:t>Each invoice number is a link to open and view that invoice.</a:t>
            </a:r>
          </a:p>
          <a:p>
            <a:pPr eaLnBrk="1" hangingPunct="1">
              <a:buClr>
                <a:srgbClr val="FDB913"/>
              </a:buClr>
              <a:buFontTx/>
              <a:buChar char="•"/>
            </a:pPr>
            <a:r>
              <a:rPr lang="en-US" altLang="en-US" sz="1400" dirty="0"/>
              <a:t>There are two </a:t>
            </a:r>
            <a:r>
              <a:rPr lang="en-US" altLang="en-US" sz="1400" b="1" dirty="0"/>
              <a:t>status</a:t>
            </a:r>
            <a:r>
              <a:rPr lang="en-US" altLang="en-US" sz="1400" dirty="0"/>
              <a:t> types provided:</a:t>
            </a:r>
          </a:p>
          <a:p>
            <a:pPr lvl="1" eaLnBrk="1" hangingPunct="1">
              <a:buFont typeface="Arial" panose="020B0604020202020204" pitchFamily="34" charset="0"/>
              <a:buChar char="–"/>
            </a:pPr>
            <a:r>
              <a:rPr lang="en-US" altLang="en-US" sz="1400" dirty="0"/>
              <a:t>Routing Status: show the routing status of the invoice through the Ariba network to Novartis.</a:t>
            </a:r>
          </a:p>
          <a:p>
            <a:pPr lvl="1" eaLnBrk="1" hangingPunct="1">
              <a:buFont typeface="Arial" panose="020B0604020202020204" pitchFamily="34" charset="0"/>
              <a:buChar char="–"/>
            </a:pPr>
            <a:r>
              <a:rPr lang="en-US" altLang="en-US" sz="1400" dirty="0"/>
              <a:t>Invoice Status: shows the status of the invoice itself specifically through it’s payment process.</a:t>
            </a:r>
          </a:p>
          <a:p>
            <a:pPr eaLnBrk="1" hangingPunct="1"/>
            <a:endParaRPr lang="en-US" altLang="en-US" sz="1600" b="1" dirty="0"/>
          </a:p>
        </p:txBody>
      </p:sp>
      <p:pic>
        <p:nvPicPr>
          <p:cNvPr id="3" name="Picture 2"/>
          <p:cNvPicPr>
            <a:picLocks noChangeAspect="1"/>
          </p:cNvPicPr>
          <p:nvPr/>
        </p:nvPicPr>
        <p:blipFill>
          <a:blip r:embed="rId2"/>
          <a:stretch>
            <a:fillRect/>
          </a:stretch>
        </p:blipFill>
        <p:spPr>
          <a:xfrm>
            <a:off x="382813" y="3124458"/>
            <a:ext cx="10013548" cy="335309"/>
          </a:xfrm>
          <a:prstGeom prst="rect">
            <a:avLst/>
          </a:prstGeom>
        </p:spPr>
      </p:pic>
    </p:spTree>
    <p:extLst>
      <p:ext uri="{BB962C8B-B14F-4D97-AF65-F5344CB8AC3E}">
        <p14:creationId xmlns:p14="http://schemas.microsoft.com/office/powerpoint/2010/main" val="178579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genda items"/>
          <p:cNvSpPr>
            <a:spLocks noGrp="1"/>
          </p:cNvSpPr>
          <p:nvPr>
            <p:ph type="body" sz="quarter" idx="10"/>
          </p:nvPr>
        </p:nvSpPr>
        <p:spPr bwMode="gray"/>
        <p:txBody>
          <a:bodyPr/>
          <a:lstStyle/>
          <a:p>
            <a:pPr marL="285750" lvl="1" indent="-285750">
              <a:spcAft>
                <a:spcPts val="600"/>
              </a:spcAft>
            </a:pPr>
            <a:r>
              <a:rPr lang="en-US" dirty="0">
                <a:latin typeface="Arial" pitchFamily="34" charset="0"/>
                <a:cs typeface="Arial" pitchFamily="34" charset="0"/>
              </a:rPr>
              <a:t>CSV Invoice overview</a:t>
            </a:r>
          </a:p>
          <a:p>
            <a:pPr marL="285750" lvl="1" indent="-285750">
              <a:spcAft>
                <a:spcPts val="600"/>
              </a:spcAft>
            </a:pPr>
            <a:r>
              <a:rPr lang="en-GB" dirty="0">
                <a:latin typeface="Arial" pitchFamily="34" charset="0"/>
                <a:cs typeface="Arial" pitchFamily="34" charset="0"/>
              </a:rPr>
              <a:t>CSV Invoices scope</a:t>
            </a:r>
          </a:p>
          <a:p>
            <a:pPr marL="285750" lvl="1" indent="-285750">
              <a:spcAft>
                <a:spcPts val="600"/>
              </a:spcAft>
            </a:pPr>
            <a:r>
              <a:rPr lang="en-GB" dirty="0">
                <a:latin typeface="Arial" pitchFamily="34" charset="0"/>
                <a:cs typeface="Arial" pitchFamily="34" charset="0"/>
              </a:rPr>
              <a:t>Data Requirements</a:t>
            </a:r>
          </a:p>
          <a:p>
            <a:pPr marL="285750" lvl="1" indent="-285750">
              <a:spcAft>
                <a:spcPts val="600"/>
              </a:spcAft>
            </a:pPr>
            <a:r>
              <a:rPr lang="en-GB" dirty="0">
                <a:latin typeface="Arial" pitchFamily="34" charset="0"/>
                <a:cs typeface="Arial" pitchFamily="34" charset="0"/>
              </a:rPr>
              <a:t>CSV fields mapping</a:t>
            </a:r>
          </a:p>
          <a:p>
            <a:pPr marL="285750" lvl="1" indent="-285750">
              <a:spcAft>
                <a:spcPts val="600"/>
              </a:spcAft>
            </a:pPr>
            <a:r>
              <a:rPr lang="en-GB" dirty="0">
                <a:latin typeface="Arial" pitchFamily="34" charset="0"/>
                <a:cs typeface="Arial" pitchFamily="34" charset="0"/>
              </a:rPr>
              <a:t>CSV template use</a:t>
            </a:r>
          </a:p>
          <a:p>
            <a:pPr marL="622300" lvl="2" indent="-177800">
              <a:spcAft>
                <a:spcPts val="600"/>
              </a:spcAft>
              <a:buFont typeface="Arial" panose="020B0604020202020204" pitchFamily="34" charset="0"/>
              <a:buChar char="•"/>
            </a:pPr>
            <a:r>
              <a:rPr lang="en-US" dirty="0">
                <a:latin typeface="Arial" pitchFamily="34" charset="0"/>
                <a:cs typeface="Arial" pitchFamily="34" charset="0"/>
              </a:rPr>
              <a:t>Downloading CSV template</a:t>
            </a:r>
          </a:p>
          <a:p>
            <a:pPr marL="622300" lvl="2" indent="-177800">
              <a:spcAft>
                <a:spcPts val="600"/>
              </a:spcAft>
              <a:buFont typeface="Arial" panose="020B0604020202020204" pitchFamily="34" charset="0"/>
              <a:buChar char="•"/>
            </a:pPr>
            <a:r>
              <a:rPr lang="en-US" dirty="0">
                <a:latin typeface="Arial" pitchFamily="34" charset="0"/>
                <a:cs typeface="Arial" pitchFamily="34" charset="0"/>
              </a:rPr>
              <a:t>Uploading CSV Invoice</a:t>
            </a:r>
          </a:p>
          <a:p>
            <a:pPr marL="622300" lvl="2" indent="-177800">
              <a:spcAft>
                <a:spcPts val="600"/>
              </a:spcAft>
              <a:buFont typeface="Arial" panose="020B0604020202020204" pitchFamily="34" charset="0"/>
              <a:buChar char="•"/>
            </a:pPr>
            <a:r>
              <a:rPr lang="en-GB" dirty="0">
                <a:latin typeface="Arial" pitchFamily="34" charset="0"/>
                <a:cs typeface="Arial" pitchFamily="34" charset="0"/>
              </a:rPr>
              <a:t>Tracking Invoice status</a:t>
            </a:r>
            <a:endParaRPr lang="en-US" dirty="0">
              <a:latin typeface="Arial" pitchFamily="34" charset="0"/>
              <a:cs typeface="Arial" pitchFamily="34" charset="0"/>
            </a:endParaRPr>
          </a:p>
          <a:p>
            <a:pPr marL="285750" lvl="1" indent="-285750">
              <a:spcAft>
                <a:spcPts val="600"/>
              </a:spcAft>
            </a:pPr>
            <a:r>
              <a:rPr lang="en-GB" dirty="0">
                <a:latin typeface="Arial" pitchFamily="34" charset="0"/>
                <a:cs typeface="Arial" pitchFamily="34" charset="0"/>
              </a:rPr>
              <a:t>Troubleshooting CSV Invoices</a:t>
            </a:r>
          </a:p>
          <a:p>
            <a:pPr marL="285750" lvl="1" indent="-285750">
              <a:spcAft>
                <a:spcPts val="600"/>
              </a:spcAft>
            </a:pPr>
            <a:r>
              <a:rPr lang="en-GB" dirty="0">
                <a:latin typeface="Arial" pitchFamily="34" charset="0"/>
                <a:cs typeface="Arial" pitchFamily="34" charset="0"/>
              </a:rPr>
              <a:t>CSV template Change log</a:t>
            </a:r>
          </a:p>
          <a:p>
            <a:pPr marL="285750" lvl="1" indent="-285750">
              <a:spcAft>
                <a:spcPts val="600"/>
              </a:spcAft>
            </a:pPr>
            <a:r>
              <a:rPr lang="en-GB" dirty="0">
                <a:latin typeface="Arial" pitchFamily="34" charset="0"/>
                <a:cs typeface="Arial" pitchFamily="34" charset="0"/>
              </a:rPr>
              <a:t>Contacts and Support</a:t>
            </a:r>
            <a:endParaRPr lang="en-US" dirty="0">
              <a:latin typeface="Arial" pitchFamily="34" charset="0"/>
              <a:cs typeface="Arial" pitchFamily="34" charset="0"/>
            </a:endParaRPr>
          </a:p>
        </p:txBody>
      </p:sp>
      <p:sp>
        <p:nvSpPr>
          <p:cNvPr id="2" name="Agenda"/>
          <p:cNvSpPr>
            <a:spLocks noGrp="1"/>
          </p:cNvSpPr>
          <p:nvPr>
            <p:ph type="title"/>
          </p:nvPr>
        </p:nvSpPr>
        <p:spPr bwMode="gray"/>
        <p:txBody>
          <a:bodyPr/>
          <a:lstStyle/>
          <a:p>
            <a:r>
              <a:rPr lang="en-US" dirty="0">
                <a:latin typeface="Arial" pitchFamily="34" charset="0"/>
                <a:cs typeface="Arial" pitchFamily="34" charset="0"/>
              </a:rPr>
              <a:t>Content</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Tracking CSV Invoice status (cont’d)</a:t>
            </a:r>
            <a:endParaRPr lang="en-US" dirty="0">
              <a:solidFill>
                <a:schemeClr val="accent2"/>
              </a:solidFill>
            </a:endParaRPr>
          </a:p>
        </p:txBody>
      </p:sp>
      <p:sp>
        <p:nvSpPr>
          <p:cNvPr id="9" name="Text Box 4"/>
          <p:cNvSpPr txBox="1">
            <a:spLocks noChangeArrowheads="1"/>
          </p:cNvSpPr>
          <p:nvPr/>
        </p:nvSpPr>
        <p:spPr bwMode="auto">
          <a:xfrm>
            <a:off x="504001" y="1264784"/>
            <a:ext cx="9838874" cy="4370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lg" len="lg"/>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t>Routing Status</a:t>
            </a:r>
          </a:p>
          <a:p>
            <a:pPr eaLnBrk="1" hangingPunct="1"/>
            <a:endParaRPr lang="en-US" altLang="en-US" sz="1600" b="1" dirty="0"/>
          </a:p>
          <a:p>
            <a:pPr marL="514350" lvl="1" indent="-171450">
              <a:spcBef>
                <a:spcPct val="20000"/>
              </a:spcBef>
              <a:buFont typeface="Wingdings" panose="05000000000000000000" pitchFamily="2" charset="2"/>
              <a:buChar char="§"/>
              <a:defRPr/>
            </a:pPr>
            <a:r>
              <a:rPr lang="en-US" sz="1400" b="1" dirty="0">
                <a:cs typeface="Arial" pitchFamily="34" charset="0"/>
              </a:rPr>
              <a:t>Obsoleted: </a:t>
            </a:r>
            <a:r>
              <a:rPr lang="en-US" sz="1400" dirty="0">
                <a:cs typeface="Arial" pitchFamily="34" charset="0"/>
              </a:rPr>
              <a:t>You canceled the invoice.</a:t>
            </a:r>
          </a:p>
          <a:p>
            <a:pPr marL="514350" lvl="1" indent="-171450">
              <a:spcBef>
                <a:spcPct val="20000"/>
              </a:spcBef>
              <a:buFont typeface="Wingdings" panose="05000000000000000000" pitchFamily="2" charset="2"/>
              <a:buChar char="§"/>
              <a:defRPr/>
            </a:pPr>
            <a:r>
              <a:rPr lang="en-US" sz="1400" b="1" dirty="0">
                <a:cs typeface="Arial" pitchFamily="34" charset="0"/>
              </a:rPr>
              <a:t>Failed: </a:t>
            </a:r>
            <a:r>
              <a:rPr lang="en-US" sz="1400" dirty="0">
                <a:cs typeface="Arial" pitchFamily="34" charset="0"/>
              </a:rPr>
              <a:t>The invoice failed the </a:t>
            </a:r>
            <a:r>
              <a:rPr lang="en-US" sz="1400" dirty="0">
                <a:latin typeface="Arial" charset="0"/>
              </a:rPr>
              <a:t>Novartis </a:t>
            </a:r>
            <a:r>
              <a:rPr lang="en-US" sz="1400" dirty="0">
                <a:cs typeface="Arial" pitchFamily="34" charset="0"/>
              </a:rPr>
              <a:t>invoicing rules as set within their Ariba Network account.</a:t>
            </a:r>
          </a:p>
          <a:p>
            <a:pPr marL="514350" lvl="1" indent="-171450">
              <a:spcBef>
                <a:spcPct val="20000"/>
              </a:spcBef>
              <a:buFont typeface="Wingdings" panose="05000000000000000000" pitchFamily="2" charset="2"/>
              <a:buChar char="§"/>
              <a:defRPr/>
            </a:pPr>
            <a:r>
              <a:rPr lang="en-US" sz="1400" b="1" dirty="0">
                <a:cs typeface="Arial" pitchFamily="34" charset="0"/>
              </a:rPr>
              <a:t>Queued: </a:t>
            </a:r>
            <a:r>
              <a:rPr lang="en-US" sz="1400" dirty="0">
                <a:cs typeface="Arial" pitchFamily="34" charset="0"/>
              </a:rPr>
              <a:t>Ariba Network received the invoice from a suppliers Network account, but has not sent it to the </a:t>
            </a:r>
            <a:r>
              <a:rPr lang="en-US" sz="1400" dirty="0">
                <a:latin typeface="Arial" charset="0"/>
              </a:rPr>
              <a:t>Novartis </a:t>
            </a:r>
            <a:r>
              <a:rPr lang="en-US" sz="1400" dirty="0">
                <a:cs typeface="Arial" pitchFamily="34" charset="0"/>
              </a:rPr>
              <a:t>network account.</a:t>
            </a:r>
          </a:p>
          <a:p>
            <a:pPr marL="514350" lvl="1" indent="-171450">
              <a:spcBef>
                <a:spcPct val="20000"/>
              </a:spcBef>
              <a:buFont typeface="Wingdings" panose="05000000000000000000" pitchFamily="2" charset="2"/>
              <a:buChar char="§"/>
              <a:defRPr/>
            </a:pPr>
            <a:r>
              <a:rPr lang="en-US" sz="1400" b="1" dirty="0">
                <a:cs typeface="Arial" pitchFamily="34" charset="0"/>
              </a:rPr>
              <a:t>Sent: </a:t>
            </a:r>
            <a:r>
              <a:rPr lang="en-US" sz="1400" dirty="0">
                <a:cs typeface="Arial" pitchFamily="34" charset="0"/>
              </a:rPr>
              <a:t>Ariba Network sent the invoice to </a:t>
            </a:r>
            <a:r>
              <a:rPr lang="en-US" sz="1400" dirty="0">
                <a:latin typeface="Arial" charset="0"/>
              </a:rPr>
              <a:t>Novartis </a:t>
            </a:r>
            <a:r>
              <a:rPr lang="en-US" sz="1400" dirty="0">
                <a:cs typeface="Arial" pitchFamily="34" charset="0"/>
              </a:rPr>
              <a:t>Ariba Network account. The invoice is awaiting download into the </a:t>
            </a:r>
            <a:r>
              <a:rPr lang="en-US" sz="1400" dirty="0">
                <a:latin typeface="Arial" charset="0"/>
              </a:rPr>
              <a:t>Novartis </a:t>
            </a:r>
            <a:r>
              <a:rPr lang="en-US" sz="1400" dirty="0">
                <a:cs typeface="Arial" pitchFamily="34" charset="0"/>
              </a:rPr>
              <a:t>invoicing application.</a:t>
            </a:r>
          </a:p>
          <a:p>
            <a:pPr marL="514350" lvl="1" indent="-171450">
              <a:spcBef>
                <a:spcPct val="20000"/>
              </a:spcBef>
              <a:buFont typeface="Wingdings" panose="05000000000000000000" pitchFamily="2" charset="2"/>
              <a:buChar char="§"/>
              <a:defRPr/>
            </a:pPr>
            <a:r>
              <a:rPr lang="en-US" sz="1400" b="1" dirty="0">
                <a:cs typeface="Arial" pitchFamily="34" charset="0"/>
              </a:rPr>
              <a:t>Acknowledged: </a:t>
            </a:r>
            <a:r>
              <a:rPr lang="en-US" sz="1400" dirty="0">
                <a:cs typeface="Arial" pitchFamily="34" charset="0"/>
              </a:rPr>
              <a:t>The invoice has been sent from the </a:t>
            </a:r>
            <a:r>
              <a:rPr lang="en-US" sz="1400" dirty="0">
                <a:latin typeface="Arial" charset="0"/>
              </a:rPr>
              <a:t>Novartis </a:t>
            </a:r>
            <a:r>
              <a:rPr lang="en-US" sz="1400" dirty="0">
                <a:cs typeface="Arial" pitchFamily="34" charset="0"/>
              </a:rPr>
              <a:t>network account into their invoicing application.</a:t>
            </a:r>
          </a:p>
          <a:p>
            <a:pPr eaLnBrk="1" hangingPunct="1"/>
            <a:r>
              <a:rPr lang="en-US" altLang="en-US" sz="1600" b="1" dirty="0"/>
              <a:t> </a:t>
            </a:r>
          </a:p>
          <a:p>
            <a:pPr eaLnBrk="1" hangingPunct="1"/>
            <a:r>
              <a:rPr lang="en-US" altLang="en-US" sz="1600" b="1" dirty="0"/>
              <a:t>Invoice Status </a:t>
            </a:r>
          </a:p>
          <a:p>
            <a:pPr eaLnBrk="1" hangingPunct="1"/>
            <a:r>
              <a:rPr lang="en-US" altLang="en-US" sz="1600" b="1" dirty="0"/>
              <a:t> </a:t>
            </a:r>
          </a:p>
          <a:p>
            <a:pPr lvl="1"/>
            <a:r>
              <a:rPr lang="en-US" sz="1400" dirty="0"/>
              <a:t>Sent </a:t>
            </a:r>
            <a:r>
              <a:rPr lang="en-GB" sz="1400" dirty="0"/>
              <a:t>: Novartis has received the invoice</a:t>
            </a:r>
          </a:p>
          <a:p>
            <a:pPr lvl="1"/>
            <a:r>
              <a:rPr lang="en-US" sz="1400" dirty="0"/>
              <a:t>Rejected: </a:t>
            </a:r>
            <a:r>
              <a:rPr lang="en-GB" sz="1400" dirty="0"/>
              <a:t>Novartis has rejected the invoice. </a:t>
            </a:r>
            <a:r>
              <a:rPr lang="en-US" sz="1400" dirty="0"/>
              <a:t>If Novartis subsequently accepts the invoice or approves it for payment, invoice status updated to Sent indicating invoice was accepted </a:t>
            </a:r>
            <a:endParaRPr lang="en-GB" sz="1400" dirty="0"/>
          </a:p>
          <a:p>
            <a:pPr lvl="1"/>
            <a:r>
              <a:rPr lang="en-US" sz="1400" dirty="0"/>
              <a:t>Failed: </a:t>
            </a:r>
            <a:r>
              <a:rPr lang="en-GB" sz="1400" dirty="0"/>
              <a:t>Ariba Network experienced a problem routing the invoice</a:t>
            </a:r>
          </a:p>
          <a:p>
            <a:pPr lvl="1"/>
            <a:r>
              <a:rPr lang="en-US" sz="1400" dirty="0"/>
              <a:t>Approved: Novartis has approved the invoice for payment.</a:t>
            </a:r>
          </a:p>
          <a:p>
            <a:pPr eaLnBrk="1" hangingPunct="1"/>
            <a:endParaRPr lang="en-US" altLang="en-US" sz="1600" b="1" dirty="0"/>
          </a:p>
        </p:txBody>
      </p:sp>
    </p:spTree>
    <p:extLst>
      <p:ext uri="{BB962C8B-B14F-4D97-AF65-F5344CB8AC3E}">
        <p14:creationId xmlns:p14="http://schemas.microsoft.com/office/powerpoint/2010/main" val="10796533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E48DB04-86E6-4011-20D3-A59825C8AF31}"/>
              </a:ext>
            </a:extLst>
          </p:cNvPr>
          <p:cNvSpPr txBox="1">
            <a:spLocks/>
          </p:cNvSpPr>
          <p:nvPr/>
        </p:nvSpPr>
        <p:spPr bwMode="black">
          <a:xfrm>
            <a:off x="323999" y="2670032"/>
            <a:ext cx="11547175" cy="738664"/>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a:lstStyle>
          <a:p>
            <a:r>
              <a:rPr lang="en-US" sz="4800" b="1" dirty="0">
                <a:latin typeface="Arial" panose="020B0604020202020204" pitchFamily="34" charset="0"/>
                <a:cs typeface="Arial" panose="020B0604020202020204" pitchFamily="34" charset="0"/>
              </a:rPr>
              <a:t>Troubleshooting CSV Invoices</a:t>
            </a:r>
          </a:p>
        </p:txBody>
      </p:sp>
      <p:pic>
        <p:nvPicPr>
          <p:cNvPr id="7" name="Picture 6">
            <a:extLst>
              <a:ext uri="{FF2B5EF4-FFF2-40B4-BE49-F238E27FC236}">
                <a16:creationId xmlns:a16="http://schemas.microsoft.com/office/drawing/2014/main" id="{593604F1-F8E6-D9EB-73BF-37782ACE85E1}"/>
              </a:ext>
            </a:extLst>
          </p:cNvPr>
          <p:cNvPicPr>
            <a:picLocks noChangeAspect="1"/>
          </p:cNvPicPr>
          <p:nvPr/>
        </p:nvPicPr>
        <p:blipFill>
          <a:blip r:embed="rId2"/>
          <a:stretch>
            <a:fillRect/>
          </a:stretch>
        </p:blipFill>
        <p:spPr>
          <a:xfrm>
            <a:off x="146573" y="0"/>
            <a:ext cx="11878850" cy="2312154"/>
          </a:xfrm>
          <a:prstGeom prst="rect">
            <a:avLst/>
          </a:prstGeom>
        </p:spPr>
      </p:pic>
      <p:pic>
        <p:nvPicPr>
          <p:cNvPr id="8" name="Picture 7" descr="SAP Ariba">
            <a:extLst>
              <a:ext uri="{FF2B5EF4-FFF2-40B4-BE49-F238E27FC236}">
                <a16:creationId xmlns:a16="http://schemas.microsoft.com/office/drawing/2014/main" id="{CD7666F9-3406-17C3-A1BD-45100231EF0E}"/>
              </a:ext>
            </a:extLst>
          </p:cNvPr>
          <p:cNvPicPr>
            <a:picLocks noChangeAspect="1"/>
          </p:cNvPicPr>
          <p:nvPr/>
        </p:nvPicPr>
        <p:blipFill>
          <a:blip r:embed="rId3"/>
          <a:stretch>
            <a:fillRect/>
          </a:stretch>
        </p:blipFill>
        <p:spPr>
          <a:xfrm>
            <a:off x="324000" y="4189332"/>
            <a:ext cx="1513826" cy="365407"/>
          </a:xfrm>
          <a:prstGeom prst="rect">
            <a:avLst/>
          </a:prstGeom>
        </p:spPr>
      </p:pic>
    </p:spTree>
    <p:extLst>
      <p:ext uri="{BB962C8B-B14F-4D97-AF65-F5344CB8AC3E}">
        <p14:creationId xmlns:p14="http://schemas.microsoft.com/office/powerpoint/2010/main" val="951606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Troubleshooting CSV Invoices</a:t>
            </a:r>
            <a:endParaRPr lang="en-US" dirty="0">
              <a:solidFill>
                <a:schemeClr val="accent2"/>
              </a:solidFill>
            </a:endParaRPr>
          </a:p>
        </p:txBody>
      </p:sp>
      <p:sp>
        <p:nvSpPr>
          <p:cNvPr id="2" name="Rectangle 1"/>
          <p:cNvSpPr/>
          <p:nvPr/>
        </p:nvSpPr>
        <p:spPr>
          <a:xfrm>
            <a:off x="579120" y="1257299"/>
            <a:ext cx="10820400" cy="5270674"/>
          </a:xfrm>
          <a:prstGeom prst="rect">
            <a:avLst/>
          </a:prstGeom>
        </p:spPr>
        <p:txBody>
          <a:bodyPr wrap="square">
            <a:spAutoFit/>
          </a:bodyPr>
          <a:lstStyle/>
          <a:p>
            <a:pPr>
              <a:lnSpc>
                <a:spcPct val="90000"/>
              </a:lnSpc>
            </a:pPr>
            <a:r>
              <a:rPr lang="en-US" altLang="en-US" sz="2400" b="1" dirty="0"/>
              <a:t>General Checks</a:t>
            </a:r>
          </a:p>
          <a:p>
            <a:pPr>
              <a:spcBef>
                <a:spcPct val="50000"/>
              </a:spcBef>
              <a:buClr>
                <a:srgbClr val="FDB913"/>
              </a:buClr>
              <a:buFontTx/>
              <a:buChar char="•"/>
            </a:pPr>
            <a:r>
              <a:rPr lang="en-US" altLang="en-US" sz="1600" dirty="0"/>
              <a:t>As noted earlier, the CSV template was designed to be automatically populated by a script in which the data is extracted from your billing system into the template.</a:t>
            </a:r>
          </a:p>
          <a:p>
            <a:pPr>
              <a:spcBef>
                <a:spcPct val="50000"/>
              </a:spcBef>
              <a:buClr>
                <a:srgbClr val="FDB913"/>
              </a:buClr>
              <a:buFontTx/>
              <a:buChar char="•"/>
            </a:pPr>
            <a:r>
              <a:rPr lang="en-US" altLang="en-US" sz="1600" u="sng" dirty="0"/>
              <a:t>IF</a:t>
            </a:r>
            <a:r>
              <a:rPr lang="en-US" altLang="en-US" sz="1600" dirty="0"/>
              <a:t> the template is being populated manually (not recommended, but possible) be sure that the application that is being used to create the file is a true CSV editing application.</a:t>
            </a:r>
          </a:p>
          <a:p>
            <a:pPr>
              <a:spcBef>
                <a:spcPct val="50000"/>
              </a:spcBef>
              <a:buClr>
                <a:srgbClr val="FDB913"/>
              </a:buClr>
              <a:buFontTx/>
              <a:buChar char="•"/>
            </a:pPr>
            <a:r>
              <a:rPr lang="en-US" altLang="en-US" sz="1600" dirty="0"/>
              <a:t>Be sure that all value fields such as unit price, tax, subtotal, gross, etc., are entered properly, (for example 2.25 or .58).</a:t>
            </a:r>
          </a:p>
          <a:p>
            <a:pPr>
              <a:spcBef>
                <a:spcPct val="50000"/>
              </a:spcBef>
              <a:buClr>
                <a:srgbClr val="FDB913"/>
              </a:buClr>
              <a:buFontTx/>
              <a:buChar char="•"/>
            </a:pPr>
            <a:r>
              <a:rPr lang="en-US" altLang="en-US" sz="1600" dirty="0"/>
              <a:t>Ensure that the file does not contain </a:t>
            </a:r>
            <a:r>
              <a:rPr lang="en-US" altLang="en-US" sz="1600" u="sng" dirty="0"/>
              <a:t>any </a:t>
            </a:r>
            <a:r>
              <a:rPr lang="en-US" altLang="en-US" sz="1600" dirty="0"/>
              <a:t>special characters, (dollar sign, asterisk, quotation marks, etc.).</a:t>
            </a:r>
          </a:p>
          <a:p>
            <a:pPr>
              <a:spcBef>
                <a:spcPct val="50000"/>
              </a:spcBef>
              <a:buClr>
                <a:srgbClr val="FDB913"/>
              </a:buClr>
              <a:buFontTx/>
              <a:buChar char="•"/>
            </a:pPr>
            <a:r>
              <a:rPr lang="en-US" altLang="en-US" sz="1600" dirty="0"/>
              <a:t>Ensure that none of the file data within the </a:t>
            </a:r>
            <a:r>
              <a:rPr lang="en-US" altLang="en-US" sz="1600" u="sng" dirty="0"/>
              <a:t>first three rows</a:t>
            </a:r>
            <a:r>
              <a:rPr lang="en-US" altLang="en-US" sz="1600" dirty="0"/>
              <a:t> of the template sample has been modified from its original state. </a:t>
            </a:r>
          </a:p>
          <a:p>
            <a:pPr>
              <a:spcBef>
                <a:spcPct val="50000"/>
              </a:spcBef>
              <a:buClr>
                <a:srgbClr val="FDB913"/>
              </a:buClr>
              <a:buFontTx/>
              <a:buChar char="•"/>
            </a:pPr>
            <a:r>
              <a:rPr lang="en-US" altLang="en-US" sz="1600" dirty="0"/>
              <a:t>Ensure you are using the correct version of the CSV template for Novartis. </a:t>
            </a:r>
          </a:p>
          <a:p>
            <a:pPr>
              <a:spcBef>
                <a:spcPct val="50000"/>
              </a:spcBef>
              <a:buClr>
                <a:srgbClr val="FDB913"/>
              </a:buClr>
              <a:buFontTx/>
              <a:buChar char="•"/>
            </a:pPr>
            <a:r>
              <a:rPr lang="en-US" altLang="en-US" sz="1600" b="1" dirty="0"/>
              <a:t>IMP</a:t>
            </a:r>
            <a:r>
              <a:rPr lang="en-US" altLang="en-US" sz="1600" dirty="0"/>
              <a:t> - Once the invoices are uploaded using the CSV channel , Supplier will see the message  saying –‘ csv file  uploaded successfully’  but  may not immediately see the invoice on the Network GUI  .This is because the server  may take sometime to update the UI screen . In case the Supplier need to refer the invoice immediately but doesn’t find it on the UI , they may use the invoice search option to find the uploaded CSV invoice. The server will process the request and fetch the invoice from the Database.</a:t>
            </a:r>
          </a:p>
          <a:p>
            <a:pPr>
              <a:lnSpc>
                <a:spcPct val="90000"/>
              </a:lnSpc>
            </a:pPr>
            <a:endParaRPr lang="en-US" dirty="0">
              <a:solidFill>
                <a:srgbClr val="FF0000"/>
              </a:solidFill>
              <a:latin typeface="Arial" charset="0"/>
              <a:cs typeface="Arial" charset="0"/>
            </a:endParaRPr>
          </a:p>
        </p:txBody>
      </p:sp>
    </p:spTree>
    <p:extLst>
      <p:ext uri="{BB962C8B-B14F-4D97-AF65-F5344CB8AC3E}">
        <p14:creationId xmlns:p14="http://schemas.microsoft.com/office/powerpoint/2010/main" val="12237116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Troubleshooting CSV Invoices (cont’d)</a:t>
            </a:r>
            <a:endParaRPr lang="en-US" dirty="0">
              <a:solidFill>
                <a:schemeClr val="accent2"/>
              </a:solidFill>
            </a:endParaRPr>
          </a:p>
        </p:txBody>
      </p:sp>
      <p:sp>
        <p:nvSpPr>
          <p:cNvPr id="4" name="Rectangle 2"/>
          <p:cNvSpPr>
            <a:spLocks noChangeArrowheads="1"/>
          </p:cNvSpPr>
          <p:nvPr/>
        </p:nvSpPr>
        <p:spPr bwMode="auto">
          <a:xfrm>
            <a:off x="334550" y="980860"/>
            <a:ext cx="11525377" cy="536551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defTabSz="465138">
              <a:spcBef>
                <a:spcPct val="20000"/>
              </a:spcBef>
              <a:buClr>
                <a:srgbClr val="FDB913"/>
              </a:buClr>
              <a:buSzPct val="130000"/>
              <a:buFontTx/>
              <a:buChar char="•"/>
              <a:defRPr/>
            </a:pPr>
            <a:r>
              <a:rPr lang="en-US" sz="1400" b="1" u="sng" dirty="0">
                <a:latin typeface="Arial Narrow" pitchFamily="34" charset="0"/>
                <a:cs typeface="+mn-cs"/>
              </a:rPr>
              <a:t>When is the problem occurring?</a:t>
            </a:r>
          </a:p>
          <a:p>
            <a:pPr marL="438150" indent="-209550" defTabSz="465138">
              <a:spcBef>
                <a:spcPct val="20000"/>
              </a:spcBef>
              <a:buClr>
                <a:srgbClr val="FDB913"/>
              </a:buClr>
              <a:buSzPct val="100000"/>
              <a:buFont typeface="Arial" charset="0"/>
              <a:buAutoNum type="arabicPeriod"/>
              <a:defRPr/>
            </a:pPr>
            <a:r>
              <a:rPr lang="en-US" sz="1400" dirty="0">
                <a:latin typeface="Arial Narrow" pitchFamily="34" charset="0"/>
                <a:cs typeface="+mn-cs"/>
              </a:rPr>
              <a:t>Is it at the point of uploading the file?</a:t>
            </a:r>
          </a:p>
          <a:p>
            <a:pPr marL="438150" indent="-209550" defTabSz="465138">
              <a:spcBef>
                <a:spcPct val="20000"/>
              </a:spcBef>
              <a:buClr>
                <a:srgbClr val="FDB913"/>
              </a:buClr>
              <a:buSzPct val="100000"/>
              <a:buFont typeface="Arial" charset="0"/>
              <a:buAutoNum type="arabicPeriod"/>
              <a:defRPr/>
            </a:pPr>
            <a:r>
              <a:rPr lang="en-US" sz="1400" dirty="0">
                <a:latin typeface="Arial Narrow" pitchFamily="34" charset="0"/>
                <a:cs typeface="+mn-cs"/>
              </a:rPr>
              <a:t>Is it after the file is uploaded and invoices show a failed status?</a:t>
            </a:r>
          </a:p>
          <a:p>
            <a:pPr marL="438150" indent="-209550" defTabSz="465138">
              <a:spcBef>
                <a:spcPct val="20000"/>
              </a:spcBef>
              <a:buClr>
                <a:srgbClr val="FDB913"/>
              </a:buClr>
              <a:buSzPct val="100000"/>
              <a:buFont typeface="Arial" charset="0"/>
              <a:buAutoNum type="arabicPeriod"/>
              <a:defRPr/>
            </a:pPr>
            <a:r>
              <a:rPr lang="en-US" sz="1400" dirty="0">
                <a:latin typeface="Arial Narrow" pitchFamily="34" charset="0"/>
                <a:cs typeface="+mn-cs"/>
              </a:rPr>
              <a:t>Is it after the file is uploaded and invoices show a rejected status?</a:t>
            </a:r>
            <a:endParaRPr lang="en-US" sz="1400" u="sng" dirty="0">
              <a:latin typeface="Arial Narrow" pitchFamily="34" charset="0"/>
              <a:cs typeface="+mn-cs"/>
            </a:endParaRPr>
          </a:p>
          <a:p>
            <a:pPr marL="228600" indent="-228600" defTabSz="465138">
              <a:spcBef>
                <a:spcPct val="20000"/>
              </a:spcBef>
              <a:buClr>
                <a:srgbClr val="FDB913"/>
              </a:buClr>
              <a:buSzPct val="130000"/>
              <a:buFontTx/>
              <a:buChar char="•"/>
              <a:defRPr/>
            </a:pPr>
            <a:r>
              <a:rPr lang="en-US" sz="1400" b="1" u="sng" dirty="0">
                <a:latin typeface="Arial Narrow" pitchFamily="34" charset="0"/>
                <a:cs typeface="+mn-cs"/>
              </a:rPr>
              <a:t>If the problem happens at #1</a:t>
            </a:r>
          </a:p>
          <a:p>
            <a:pPr marL="438150" indent="-209550" defTabSz="465138">
              <a:spcBef>
                <a:spcPct val="20000"/>
              </a:spcBef>
              <a:buClr>
                <a:srgbClr val="FDB913"/>
              </a:buClr>
              <a:buSzPct val="50000"/>
              <a:buFont typeface="Symbol" pitchFamily="18" charset="2"/>
              <a:buChar char="¨"/>
              <a:defRPr/>
            </a:pPr>
            <a:r>
              <a:rPr lang="en-US" sz="1400" dirty="0">
                <a:latin typeface="Arial Narrow" pitchFamily="34" charset="0"/>
                <a:cs typeface="+mn-cs"/>
              </a:rPr>
              <a:t>The file itself does not meet the basic CSV requirements.  You will see specific error messaging on the screen to help identify which field needs to be reviewed/changed.  This could be:</a:t>
            </a:r>
          </a:p>
          <a:p>
            <a:pPr marL="742950" lvl="1" indent="-114300" defTabSz="465138">
              <a:spcBef>
                <a:spcPct val="20000"/>
              </a:spcBef>
              <a:buClr>
                <a:srgbClr val="FDB913"/>
              </a:buClr>
              <a:buSzPct val="80000"/>
              <a:buFont typeface="Arial Narrow" pitchFamily="34" charset="0"/>
              <a:buChar char="–"/>
              <a:defRPr/>
            </a:pPr>
            <a:r>
              <a:rPr lang="en-US" sz="1400" dirty="0">
                <a:latin typeface="Arial Narrow" pitchFamily="34" charset="0"/>
                <a:cs typeface="+mn-cs"/>
              </a:rPr>
              <a:t>Missing header information or missing data in a required field</a:t>
            </a:r>
          </a:p>
          <a:p>
            <a:pPr marL="742950" lvl="1" indent="-114300" defTabSz="465138">
              <a:spcBef>
                <a:spcPct val="20000"/>
              </a:spcBef>
              <a:buClr>
                <a:srgbClr val="FDB913"/>
              </a:buClr>
              <a:buSzPct val="80000"/>
              <a:buFont typeface="Arial Narrow" pitchFamily="34" charset="0"/>
              <a:buChar char="–"/>
              <a:defRPr/>
            </a:pPr>
            <a:r>
              <a:rPr lang="en-US" sz="1400" dirty="0">
                <a:latin typeface="Arial Narrow" pitchFamily="34" charset="0"/>
                <a:cs typeface="+mn-cs"/>
              </a:rPr>
              <a:t>Incorrect formatting in any field</a:t>
            </a:r>
          </a:p>
          <a:p>
            <a:pPr marL="742950" lvl="1" indent="-114300" defTabSz="465138">
              <a:spcBef>
                <a:spcPct val="20000"/>
              </a:spcBef>
              <a:buClr>
                <a:srgbClr val="FDB913"/>
              </a:buClr>
              <a:buSzPct val="80000"/>
              <a:buFont typeface="Arial Narrow" pitchFamily="34" charset="0"/>
              <a:buChar char="–"/>
              <a:defRPr/>
            </a:pPr>
            <a:r>
              <a:rPr lang="en-US" sz="1400" b="1" dirty="0">
                <a:latin typeface="Arial Narrow" pitchFamily="34" charset="0"/>
                <a:cs typeface="+mn-cs"/>
              </a:rPr>
              <a:t>The problem within the file must be corrected and the entire file must be uploaded again – nothing was loaded from the CSV file.</a:t>
            </a:r>
          </a:p>
          <a:p>
            <a:pPr marL="228600" indent="-228600" defTabSz="465138">
              <a:spcBef>
                <a:spcPct val="20000"/>
              </a:spcBef>
              <a:buClr>
                <a:srgbClr val="FDB913"/>
              </a:buClr>
              <a:buSzPct val="130000"/>
              <a:buFontTx/>
              <a:buChar char="•"/>
              <a:defRPr/>
            </a:pPr>
            <a:r>
              <a:rPr lang="en-US" sz="1400" b="1" u="sng" dirty="0">
                <a:latin typeface="Arial Narrow" pitchFamily="34" charset="0"/>
                <a:cs typeface="+mn-cs"/>
              </a:rPr>
              <a:t>If the error happens at #2</a:t>
            </a:r>
          </a:p>
          <a:p>
            <a:pPr marL="438150" indent="-209550" defTabSz="465138">
              <a:spcBef>
                <a:spcPct val="20000"/>
              </a:spcBef>
              <a:buClr>
                <a:srgbClr val="FDB913"/>
              </a:buClr>
              <a:buSzPct val="50000"/>
              <a:buFont typeface="Symbol" pitchFamily="18" charset="2"/>
              <a:buChar char="¨"/>
              <a:defRPr/>
            </a:pPr>
            <a:r>
              <a:rPr lang="en-US" sz="1400" dirty="0">
                <a:latin typeface="Arial Narrow" pitchFamily="34" charset="0"/>
                <a:cs typeface="+mn-cs"/>
              </a:rPr>
              <a:t>The invoices (as opposed to the file) failed the invoice rule validation.  When the invoices are converted from the .csv file to actual individual invoice documents on the AN, they are then validated based on the Invoice Rules set in Customer  Ariba Network account.</a:t>
            </a:r>
          </a:p>
          <a:p>
            <a:pPr marL="742950" lvl="1" indent="-114300" defTabSz="465138">
              <a:spcBef>
                <a:spcPct val="20000"/>
              </a:spcBef>
              <a:buClr>
                <a:srgbClr val="FDB913"/>
              </a:buClr>
              <a:buSzPct val="80000"/>
              <a:buFont typeface="Arial Narrow" pitchFamily="34" charset="0"/>
              <a:buChar char="–"/>
              <a:defRPr/>
            </a:pPr>
            <a:r>
              <a:rPr lang="en-US" sz="1400" dirty="0">
                <a:latin typeface="Arial Narrow" pitchFamily="34" charset="0"/>
                <a:cs typeface="+mn-cs"/>
              </a:rPr>
              <a:t>Check the ‘History’ tab on the individual invoice to see which rule was violated and caused the invoice to fail.  </a:t>
            </a:r>
          </a:p>
          <a:p>
            <a:pPr marL="742950" lvl="1" indent="-114300" defTabSz="465138">
              <a:spcBef>
                <a:spcPct val="20000"/>
              </a:spcBef>
              <a:buClr>
                <a:srgbClr val="FDB913"/>
              </a:buClr>
              <a:buSzPct val="80000"/>
              <a:buFont typeface="Arial Narrow" pitchFamily="34" charset="0"/>
              <a:buChar char="–"/>
              <a:defRPr/>
            </a:pPr>
            <a:r>
              <a:rPr lang="en-US" sz="1400" b="1" dirty="0">
                <a:latin typeface="Arial Narrow" pitchFamily="34" charset="0"/>
                <a:cs typeface="+mn-cs"/>
              </a:rPr>
              <a:t>The problem within the file must be corrected BUT only those invoices that failed need to be resent.</a:t>
            </a:r>
          </a:p>
          <a:p>
            <a:pPr marL="228600" indent="-228600" defTabSz="465138">
              <a:spcBef>
                <a:spcPct val="20000"/>
              </a:spcBef>
              <a:buClr>
                <a:srgbClr val="FDB913"/>
              </a:buClr>
              <a:buSzPct val="130000"/>
              <a:buFontTx/>
              <a:buChar char="•"/>
              <a:defRPr/>
            </a:pPr>
            <a:r>
              <a:rPr lang="en-US" sz="1400" b="1" u="sng" dirty="0">
                <a:latin typeface="Arial Narrow" pitchFamily="34" charset="0"/>
                <a:cs typeface="+mn-cs"/>
              </a:rPr>
              <a:t>If the error happens at #3</a:t>
            </a:r>
          </a:p>
          <a:p>
            <a:pPr marL="438150" indent="-209550" defTabSz="465138">
              <a:spcBef>
                <a:spcPct val="20000"/>
              </a:spcBef>
              <a:buClr>
                <a:srgbClr val="FDB913"/>
              </a:buClr>
              <a:buSzPct val="50000"/>
              <a:buFont typeface="Symbol" pitchFamily="18" charset="2"/>
              <a:buChar char="¨"/>
              <a:defRPr/>
            </a:pPr>
            <a:r>
              <a:rPr lang="en-US" sz="1400" dirty="0">
                <a:latin typeface="Arial Narrow" pitchFamily="34" charset="0"/>
                <a:cs typeface="+mn-cs"/>
              </a:rPr>
              <a:t>The invoices passed .csv validation and Ariba Network validation but were rejected by Customer  (either by their invoicing system automatically or by an end user manually).</a:t>
            </a:r>
          </a:p>
          <a:p>
            <a:pPr marL="742950" lvl="1" indent="-114300" defTabSz="465138">
              <a:spcBef>
                <a:spcPct val="20000"/>
              </a:spcBef>
              <a:buClr>
                <a:srgbClr val="FDB913"/>
              </a:buClr>
              <a:buSzPct val="80000"/>
              <a:buFont typeface="Arial Narrow" pitchFamily="34" charset="0"/>
              <a:buChar char="–"/>
              <a:defRPr/>
            </a:pPr>
            <a:r>
              <a:rPr lang="en-US" sz="1400" dirty="0">
                <a:latin typeface="Arial Narrow" pitchFamily="34" charset="0"/>
                <a:cs typeface="+mn-cs"/>
              </a:rPr>
              <a:t>Check the History tab on the individual invoice for additional details.</a:t>
            </a:r>
          </a:p>
          <a:p>
            <a:pPr marL="742950" lvl="1" indent="-114300" defTabSz="465138">
              <a:spcBef>
                <a:spcPct val="20000"/>
              </a:spcBef>
              <a:buClr>
                <a:srgbClr val="FDB913"/>
              </a:buClr>
              <a:buSzPct val="80000"/>
              <a:buFont typeface="Arial Narrow" pitchFamily="34" charset="0"/>
              <a:buChar char="–"/>
              <a:defRPr/>
            </a:pPr>
            <a:r>
              <a:rPr lang="en-US" sz="1400" b="1" dirty="0">
                <a:latin typeface="Arial Narrow" pitchFamily="34" charset="0"/>
                <a:cs typeface="+mn-cs"/>
              </a:rPr>
              <a:t>The problem with the individual invoices must be corrected and only those invoices that were rejected need to be resent.  Invoice numbers must be modified.</a:t>
            </a:r>
            <a:endParaRPr lang="en-US" sz="1400" dirty="0">
              <a:latin typeface="Arial Narrow" pitchFamily="34" charset="0"/>
              <a:cs typeface="+mn-cs"/>
            </a:endParaRPr>
          </a:p>
        </p:txBody>
      </p:sp>
    </p:spTree>
    <p:extLst>
      <p:ext uri="{BB962C8B-B14F-4D97-AF65-F5344CB8AC3E}">
        <p14:creationId xmlns:p14="http://schemas.microsoft.com/office/powerpoint/2010/main" val="17013905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E48DB04-86E6-4011-20D3-A59825C8AF31}"/>
              </a:ext>
            </a:extLst>
          </p:cNvPr>
          <p:cNvSpPr txBox="1">
            <a:spLocks/>
          </p:cNvSpPr>
          <p:nvPr/>
        </p:nvSpPr>
        <p:spPr bwMode="black">
          <a:xfrm>
            <a:off x="323999" y="2670031"/>
            <a:ext cx="11547175" cy="738664"/>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a:lstStyle>
          <a:p>
            <a:r>
              <a:rPr lang="en-US" sz="4800" b="1" dirty="0">
                <a:latin typeface="Arial" panose="020B0604020202020204" pitchFamily="34" charset="0"/>
                <a:cs typeface="Arial" panose="020B0604020202020204" pitchFamily="34" charset="0"/>
              </a:rPr>
              <a:t>CSV template Change log</a:t>
            </a:r>
          </a:p>
        </p:txBody>
      </p:sp>
      <p:pic>
        <p:nvPicPr>
          <p:cNvPr id="7" name="Picture 6">
            <a:extLst>
              <a:ext uri="{FF2B5EF4-FFF2-40B4-BE49-F238E27FC236}">
                <a16:creationId xmlns:a16="http://schemas.microsoft.com/office/drawing/2014/main" id="{593604F1-F8E6-D9EB-73BF-37782ACE85E1}"/>
              </a:ext>
            </a:extLst>
          </p:cNvPr>
          <p:cNvPicPr>
            <a:picLocks noChangeAspect="1"/>
          </p:cNvPicPr>
          <p:nvPr/>
        </p:nvPicPr>
        <p:blipFill>
          <a:blip r:embed="rId2"/>
          <a:stretch>
            <a:fillRect/>
          </a:stretch>
        </p:blipFill>
        <p:spPr>
          <a:xfrm>
            <a:off x="146573" y="0"/>
            <a:ext cx="11878850" cy="2312154"/>
          </a:xfrm>
          <a:prstGeom prst="rect">
            <a:avLst/>
          </a:prstGeom>
        </p:spPr>
      </p:pic>
      <p:pic>
        <p:nvPicPr>
          <p:cNvPr id="8" name="Picture 7" descr="SAP Ariba">
            <a:extLst>
              <a:ext uri="{FF2B5EF4-FFF2-40B4-BE49-F238E27FC236}">
                <a16:creationId xmlns:a16="http://schemas.microsoft.com/office/drawing/2014/main" id="{CD7666F9-3406-17C3-A1BD-45100231EF0E}"/>
              </a:ext>
            </a:extLst>
          </p:cNvPr>
          <p:cNvPicPr>
            <a:picLocks noChangeAspect="1"/>
          </p:cNvPicPr>
          <p:nvPr/>
        </p:nvPicPr>
        <p:blipFill>
          <a:blip r:embed="rId3"/>
          <a:stretch>
            <a:fillRect/>
          </a:stretch>
        </p:blipFill>
        <p:spPr>
          <a:xfrm>
            <a:off x="324000" y="4189332"/>
            <a:ext cx="1513826" cy="365407"/>
          </a:xfrm>
          <a:prstGeom prst="rect">
            <a:avLst/>
          </a:prstGeom>
        </p:spPr>
      </p:pic>
    </p:spTree>
    <p:extLst>
      <p:ext uri="{BB962C8B-B14F-4D97-AF65-F5344CB8AC3E}">
        <p14:creationId xmlns:p14="http://schemas.microsoft.com/office/powerpoint/2010/main" val="39660505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Moving from one version to another</a:t>
            </a:r>
            <a:endParaRPr lang="en-US" dirty="0">
              <a:solidFill>
                <a:schemeClr val="accent2"/>
              </a:solidFill>
            </a:endParaRPr>
          </a:p>
        </p:txBody>
      </p:sp>
      <p:sp>
        <p:nvSpPr>
          <p:cNvPr id="5" name="TextBox 4"/>
          <p:cNvSpPr txBox="1"/>
          <p:nvPr/>
        </p:nvSpPr>
        <p:spPr>
          <a:xfrm>
            <a:off x="504001" y="1132115"/>
            <a:ext cx="10462795" cy="4185761"/>
          </a:xfrm>
          <a:prstGeom prst="rect">
            <a:avLst/>
          </a:prstGeom>
          <a:noFill/>
        </p:spPr>
        <p:txBody>
          <a:bodyPr wrap="square" rtlCol="0">
            <a:spAutoFit/>
          </a:bodyPr>
          <a:lstStyle/>
          <a:p>
            <a:r>
              <a:rPr lang="en-GB" b="1" dirty="0">
                <a:solidFill>
                  <a:srgbClr val="FF0000"/>
                </a:solidFill>
              </a:rPr>
              <a:t>Important notice:</a:t>
            </a:r>
            <a:br>
              <a:rPr lang="en-GB" dirty="0">
                <a:solidFill>
                  <a:srgbClr val="FF0000"/>
                </a:solidFill>
              </a:rPr>
            </a:br>
            <a:br>
              <a:rPr lang="en-GB" dirty="0"/>
            </a:br>
            <a:r>
              <a:rPr lang="en-GB" sz="1600" dirty="0"/>
              <a:t>Whenever new version of csv template is released or mapping rules are modified there is new unique template serial number generated by Ariba Network. This number is part of the template and being sent back with upload (sample: _csv_serial:1517802418784).</a:t>
            </a:r>
            <a:br>
              <a:rPr lang="en-GB" sz="1600" dirty="0"/>
            </a:br>
            <a:br>
              <a:rPr lang="en-GB" sz="1600" dirty="0"/>
            </a:br>
            <a:r>
              <a:rPr lang="en-GB" sz="1600" dirty="0"/>
              <a:t>If csv template header’s are not changed it is still possible to use the old version of the template however supplier is notified every time outdated version is used.</a:t>
            </a:r>
            <a:br>
              <a:rPr lang="en-GB" sz="1600" dirty="0"/>
            </a:br>
            <a:br>
              <a:rPr lang="en-GB" sz="1600" dirty="0"/>
            </a:br>
            <a:endParaRPr lang="en-GB" sz="1600" dirty="0"/>
          </a:p>
          <a:p>
            <a:r>
              <a:rPr lang="en-GB" sz="1600" dirty="0"/>
              <a:t>In case csv template change consists of headers update or add of new columns suppliers have to download new version and start using this one.</a:t>
            </a:r>
          </a:p>
          <a:p>
            <a:r>
              <a:rPr lang="en-GB" sz="1600" dirty="0"/>
              <a:t>Otherwise upload will fail with mapping failure message.</a:t>
            </a:r>
          </a:p>
          <a:p>
            <a:endParaRPr lang="en-GB" sz="1600" dirty="0"/>
          </a:p>
          <a:p>
            <a:endParaRPr lang="en-GB" sz="1600" dirty="0"/>
          </a:p>
          <a:p>
            <a:endParaRPr lang="en-GB" sz="1600" dirty="0"/>
          </a:p>
        </p:txBody>
      </p:sp>
    </p:spTree>
    <p:extLst>
      <p:ext uri="{BB962C8B-B14F-4D97-AF65-F5344CB8AC3E}">
        <p14:creationId xmlns:p14="http://schemas.microsoft.com/office/powerpoint/2010/main" val="16304977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CSV Invoice Template Change log</a:t>
            </a:r>
            <a:endParaRPr lang="en-US" dirty="0">
              <a:solidFill>
                <a:schemeClr val="accent2"/>
              </a:solidFill>
            </a:endParaRPr>
          </a:p>
        </p:txBody>
      </p:sp>
      <p:graphicFrame>
        <p:nvGraphicFramePr>
          <p:cNvPr id="4" name="Table 3"/>
          <p:cNvGraphicFramePr>
            <a:graphicFrameLocks noGrp="1"/>
          </p:cNvGraphicFramePr>
          <p:nvPr/>
        </p:nvGraphicFramePr>
        <p:xfrm>
          <a:off x="503238" y="1447800"/>
          <a:ext cx="9990591" cy="2802226"/>
        </p:xfrm>
        <a:graphic>
          <a:graphicData uri="http://schemas.openxmlformats.org/drawingml/2006/table">
            <a:tbl>
              <a:tblPr firstRow="1" bandRow="1">
                <a:tableStyleId>{5C22544A-7EE6-4342-B048-85BDC9FD1C3A}</a:tableStyleId>
              </a:tblPr>
              <a:tblGrid>
                <a:gridCol w="2471481">
                  <a:extLst>
                    <a:ext uri="{9D8B030D-6E8A-4147-A177-3AD203B41FA5}">
                      <a16:colId xmlns:a16="http://schemas.microsoft.com/office/drawing/2014/main" val="498230668"/>
                    </a:ext>
                  </a:extLst>
                </a:gridCol>
                <a:gridCol w="1839934">
                  <a:extLst>
                    <a:ext uri="{9D8B030D-6E8A-4147-A177-3AD203B41FA5}">
                      <a16:colId xmlns:a16="http://schemas.microsoft.com/office/drawing/2014/main" val="2330595626"/>
                    </a:ext>
                  </a:extLst>
                </a:gridCol>
                <a:gridCol w="5679176">
                  <a:extLst>
                    <a:ext uri="{9D8B030D-6E8A-4147-A177-3AD203B41FA5}">
                      <a16:colId xmlns:a16="http://schemas.microsoft.com/office/drawing/2014/main" val="2399355631"/>
                    </a:ext>
                  </a:extLst>
                </a:gridCol>
              </a:tblGrid>
              <a:tr h="780816">
                <a:tc>
                  <a:txBody>
                    <a:bodyPr/>
                    <a:lstStyle/>
                    <a:p>
                      <a:r>
                        <a:rPr lang="en-GB" dirty="0">
                          <a:solidFill>
                            <a:schemeClr val="tx1"/>
                          </a:solidFill>
                        </a:rPr>
                        <a:t>Template version</a:t>
                      </a:r>
                      <a:endParaRPr lang="en-US" dirty="0">
                        <a:solidFill>
                          <a:schemeClr val="tx1"/>
                        </a:solidFill>
                      </a:endParaRPr>
                    </a:p>
                  </a:txBody>
                  <a:tcPr/>
                </a:tc>
                <a:tc>
                  <a:txBody>
                    <a:bodyPr/>
                    <a:lstStyle/>
                    <a:p>
                      <a:r>
                        <a:rPr lang="en-GB" dirty="0">
                          <a:solidFill>
                            <a:schemeClr val="tx1"/>
                          </a:solidFill>
                        </a:rPr>
                        <a:t>Release date</a:t>
                      </a:r>
                      <a:endParaRPr lang="en-US" dirty="0">
                        <a:solidFill>
                          <a:schemeClr val="tx1"/>
                        </a:solidFill>
                      </a:endParaRPr>
                    </a:p>
                  </a:txBody>
                  <a:tcPr/>
                </a:tc>
                <a:tc>
                  <a:txBody>
                    <a:bodyPr/>
                    <a:lstStyle/>
                    <a:p>
                      <a:r>
                        <a:rPr lang="en-GB" dirty="0">
                          <a:solidFill>
                            <a:schemeClr val="tx1"/>
                          </a:solidFill>
                        </a:rPr>
                        <a:t>What is new</a:t>
                      </a:r>
                      <a:endParaRPr lang="en-US" dirty="0">
                        <a:solidFill>
                          <a:schemeClr val="tx1"/>
                        </a:solidFill>
                      </a:endParaRPr>
                    </a:p>
                  </a:txBody>
                  <a:tcPr/>
                </a:tc>
                <a:extLst>
                  <a:ext uri="{0D108BD9-81ED-4DB2-BD59-A6C34878D82A}">
                    <a16:rowId xmlns:a16="http://schemas.microsoft.com/office/drawing/2014/main" val="1197098202"/>
                  </a:ext>
                </a:extLst>
              </a:tr>
              <a:tr h="644945">
                <a:tc>
                  <a:txBody>
                    <a:bodyPr/>
                    <a:lstStyle/>
                    <a:p>
                      <a:r>
                        <a:rPr lang="en-GB" dirty="0"/>
                        <a:t>Initial release</a:t>
                      </a:r>
                      <a:endParaRPr lang="en-US" dirty="0"/>
                    </a:p>
                  </a:txBody>
                  <a:tcPr/>
                </a:tc>
                <a:tc>
                  <a:txBody>
                    <a:bodyPr/>
                    <a:lstStyle/>
                    <a:p>
                      <a:r>
                        <a:rPr lang="en-GB" dirty="0"/>
                        <a:t>12 Jan 201</a:t>
                      </a:r>
                      <a:endParaRPr lang="en-US" dirty="0"/>
                    </a:p>
                  </a:txBody>
                  <a:tcPr/>
                </a:tc>
                <a:tc>
                  <a:txBody>
                    <a:bodyPr/>
                    <a:lstStyle/>
                    <a:p>
                      <a:r>
                        <a:rPr lang="en-GB" dirty="0"/>
                        <a:t>Initial CSV</a:t>
                      </a:r>
                      <a:r>
                        <a:rPr lang="en-GB" baseline="0" dirty="0"/>
                        <a:t> template release</a:t>
                      </a:r>
                      <a:endParaRPr lang="en-US" dirty="0"/>
                    </a:p>
                  </a:txBody>
                  <a:tcPr/>
                </a:tc>
                <a:extLst>
                  <a:ext uri="{0D108BD9-81ED-4DB2-BD59-A6C34878D82A}">
                    <a16:rowId xmlns:a16="http://schemas.microsoft.com/office/drawing/2014/main" val="2071660308"/>
                  </a:ext>
                </a:extLst>
              </a:tr>
              <a:tr h="644945">
                <a:tc>
                  <a:txBody>
                    <a:bodyPr/>
                    <a:lstStyle/>
                    <a:p>
                      <a:r>
                        <a:rPr lang="en-US" dirty="0"/>
                        <a:t>Version</a:t>
                      </a:r>
                      <a:r>
                        <a:rPr lang="en-US" baseline="0" dirty="0"/>
                        <a:t> 2</a:t>
                      </a:r>
                      <a:r>
                        <a:rPr lang="en-US" dirty="0"/>
                        <a:t> / </a:t>
                      </a:r>
                    </a:p>
                    <a:p>
                      <a:r>
                        <a:rPr lang="en-US" sz="2000" dirty="0"/>
                        <a:t>SN:1517802418784</a:t>
                      </a:r>
                    </a:p>
                  </a:txBody>
                  <a:tcPr/>
                </a:tc>
                <a:tc>
                  <a:txBody>
                    <a:bodyPr/>
                    <a:lstStyle/>
                    <a:p>
                      <a:r>
                        <a:rPr lang="en-US" dirty="0"/>
                        <a:t>06</a:t>
                      </a:r>
                      <a:r>
                        <a:rPr lang="en-US" baseline="0" dirty="0"/>
                        <a:t> Feb 2018</a:t>
                      </a:r>
                      <a:endParaRPr lang="en-US" dirty="0"/>
                    </a:p>
                  </a:txBody>
                  <a:tcPr/>
                </a:tc>
                <a:tc>
                  <a:txBody>
                    <a:bodyPr/>
                    <a:lstStyle/>
                    <a:p>
                      <a:r>
                        <a:rPr lang="en-US" i="0" dirty="0"/>
                        <a:t>Bank</a:t>
                      </a:r>
                      <a:r>
                        <a:rPr lang="en-US" i="0" baseline="0" dirty="0"/>
                        <a:t> Information fields added to the original template</a:t>
                      </a:r>
                      <a:endParaRPr lang="en-US" i="0" dirty="0"/>
                    </a:p>
                  </a:txBody>
                  <a:tcPr/>
                </a:tc>
                <a:extLst>
                  <a:ext uri="{0D108BD9-81ED-4DB2-BD59-A6C34878D82A}">
                    <a16:rowId xmlns:a16="http://schemas.microsoft.com/office/drawing/2014/main" val="1526717087"/>
                  </a:ext>
                </a:extLst>
              </a:tr>
              <a:tr h="644945">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213976603"/>
                  </a:ext>
                </a:extLst>
              </a:tr>
            </a:tbl>
          </a:graphicData>
        </a:graphic>
      </p:graphicFrame>
    </p:spTree>
    <p:extLst>
      <p:ext uri="{BB962C8B-B14F-4D97-AF65-F5344CB8AC3E}">
        <p14:creationId xmlns:p14="http://schemas.microsoft.com/office/powerpoint/2010/main" val="42570291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E48DB04-86E6-4011-20D3-A59825C8AF31}"/>
              </a:ext>
            </a:extLst>
          </p:cNvPr>
          <p:cNvSpPr txBox="1">
            <a:spLocks/>
          </p:cNvSpPr>
          <p:nvPr/>
        </p:nvSpPr>
        <p:spPr bwMode="black">
          <a:xfrm>
            <a:off x="323999" y="2670031"/>
            <a:ext cx="11547175" cy="738664"/>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a:lstStyle>
          <a:p>
            <a:r>
              <a:rPr lang="en-US" sz="4800" b="1" dirty="0">
                <a:latin typeface="Arial" panose="020B0604020202020204" pitchFamily="34" charset="0"/>
                <a:cs typeface="Arial" panose="020B0604020202020204" pitchFamily="34" charset="0"/>
              </a:rPr>
              <a:t>Contacts and Support</a:t>
            </a:r>
          </a:p>
        </p:txBody>
      </p:sp>
      <p:pic>
        <p:nvPicPr>
          <p:cNvPr id="7" name="Picture 6">
            <a:extLst>
              <a:ext uri="{FF2B5EF4-FFF2-40B4-BE49-F238E27FC236}">
                <a16:creationId xmlns:a16="http://schemas.microsoft.com/office/drawing/2014/main" id="{593604F1-F8E6-D9EB-73BF-37782ACE85E1}"/>
              </a:ext>
            </a:extLst>
          </p:cNvPr>
          <p:cNvPicPr>
            <a:picLocks noChangeAspect="1"/>
          </p:cNvPicPr>
          <p:nvPr/>
        </p:nvPicPr>
        <p:blipFill>
          <a:blip r:embed="rId2"/>
          <a:stretch>
            <a:fillRect/>
          </a:stretch>
        </p:blipFill>
        <p:spPr>
          <a:xfrm>
            <a:off x="146573" y="0"/>
            <a:ext cx="11878850" cy="2312154"/>
          </a:xfrm>
          <a:prstGeom prst="rect">
            <a:avLst/>
          </a:prstGeom>
        </p:spPr>
      </p:pic>
      <p:pic>
        <p:nvPicPr>
          <p:cNvPr id="8" name="Picture 7" descr="SAP Ariba">
            <a:extLst>
              <a:ext uri="{FF2B5EF4-FFF2-40B4-BE49-F238E27FC236}">
                <a16:creationId xmlns:a16="http://schemas.microsoft.com/office/drawing/2014/main" id="{CD7666F9-3406-17C3-A1BD-45100231EF0E}"/>
              </a:ext>
            </a:extLst>
          </p:cNvPr>
          <p:cNvPicPr>
            <a:picLocks noChangeAspect="1"/>
          </p:cNvPicPr>
          <p:nvPr/>
        </p:nvPicPr>
        <p:blipFill>
          <a:blip r:embed="rId3"/>
          <a:stretch>
            <a:fillRect/>
          </a:stretch>
        </p:blipFill>
        <p:spPr>
          <a:xfrm>
            <a:off x="324000" y="4189332"/>
            <a:ext cx="1513826" cy="365407"/>
          </a:xfrm>
          <a:prstGeom prst="rect">
            <a:avLst/>
          </a:prstGeom>
        </p:spPr>
      </p:pic>
    </p:spTree>
    <p:extLst>
      <p:ext uri="{BB962C8B-B14F-4D97-AF65-F5344CB8AC3E}">
        <p14:creationId xmlns:p14="http://schemas.microsoft.com/office/powerpoint/2010/main" val="32542686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84929" y="398909"/>
            <a:ext cx="3496945" cy="391160"/>
          </a:xfrm>
          <a:prstGeom prst="rect">
            <a:avLst/>
          </a:prstGeom>
        </p:spPr>
        <p:txBody>
          <a:bodyPr vert="horz" wrap="square" lIns="0" tIns="12700" rIns="0" bIns="0" rtlCol="0" anchor="t" anchorCtr="0">
            <a:spAutoFit/>
          </a:bodyPr>
          <a:lstStyle/>
          <a:p>
            <a:pPr marL="12700">
              <a:spcBef>
                <a:spcPts val="100"/>
              </a:spcBef>
            </a:pPr>
            <a:r>
              <a:rPr dirty="0"/>
              <a:t>Training</a:t>
            </a:r>
            <a:r>
              <a:rPr spc="-30" dirty="0"/>
              <a:t> </a:t>
            </a:r>
            <a:r>
              <a:rPr dirty="0"/>
              <a:t>and</a:t>
            </a:r>
            <a:r>
              <a:rPr spc="-65" dirty="0"/>
              <a:t> </a:t>
            </a:r>
            <a:r>
              <a:rPr spc="-10" dirty="0"/>
              <a:t>Resources</a:t>
            </a:r>
          </a:p>
        </p:txBody>
      </p:sp>
      <p:sp>
        <p:nvSpPr>
          <p:cNvPr id="3" name="object 3"/>
          <p:cNvSpPr txBox="1"/>
          <p:nvPr/>
        </p:nvSpPr>
        <p:spPr>
          <a:xfrm>
            <a:off x="1521050" y="1318202"/>
            <a:ext cx="3833495" cy="3252172"/>
          </a:xfrm>
          <a:prstGeom prst="rect">
            <a:avLst/>
          </a:prstGeom>
        </p:spPr>
        <p:txBody>
          <a:bodyPr vert="horz" wrap="square" lIns="0" tIns="12700" rIns="0" bIns="0" rtlCol="0">
            <a:spAutoFit/>
          </a:bodyPr>
          <a:lstStyle/>
          <a:p>
            <a:pPr marL="12700">
              <a:spcBef>
                <a:spcPts val="100"/>
              </a:spcBef>
            </a:pPr>
            <a:r>
              <a:rPr sz="1600" dirty="0">
                <a:latin typeface="Arial MT"/>
                <a:cs typeface="Arial MT"/>
              </a:rPr>
              <a:t>Novartis</a:t>
            </a:r>
            <a:r>
              <a:rPr sz="1600" spc="-65" dirty="0">
                <a:latin typeface="Arial MT"/>
                <a:cs typeface="Arial MT"/>
              </a:rPr>
              <a:t> </a:t>
            </a:r>
            <a:r>
              <a:rPr sz="1600" dirty="0">
                <a:latin typeface="Arial MT"/>
                <a:cs typeface="Arial MT"/>
              </a:rPr>
              <a:t>Information</a:t>
            </a:r>
            <a:r>
              <a:rPr sz="1600" spc="-15" dirty="0">
                <a:latin typeface="Arial MT"/>
                <a:cs typeface="Arial MT"/>
              </a:rPr>
              <a:t> </a:t>
            </a:r>
            <a:r>
              <a:rPr sz="1600" spc="-10" dirty="0">
                <a:latin typeface="Arial MT"/>
                <a:cs typeface="Arial MT"/>
              </a:rPr>
              <a:t>Portal</a:t>
            </a:r>
            <a:endParaRPr sz="1600" dirty="0">
              <a:latin typeface="Arial MT"/>
              <a:cs typeface="Arial MT"/>
            </a:endParaRPr>
          </a:p>
          <a:p>
            <a:pPr>
              <a:spcBef>
                <a:spcPts val="80"/>
              </a:spcBef>
            </a:pPr>
            <a:endParaRPr sz="1600" dirty="0">
              <a:latin typeface="Arial MT"/>
              <a:cs typeface="Arial MT"/>
            </a:endParaRPr>
          </a:p>
          <a:p>
            <a:pPr marL="299720" marR="94615" indent="-287655">
              <a:buClr>
                <a:srgbClr val="FFC000"/>
              </a:buClr>
              <a:buFont typeface="Calibri"/>
              <a:buChar char="▪"/>
              <a:tabLst>
                <a:tab pos="299720" algn="l"/>
              </a:tabLst>
            </a:pPr>
            <a:r>
              <a:rPr sz="1600" b="1" dirty="0">
                <a:cs typeface="Arial"/>
              </a:rPr>
              <a:t>Supplier</a:t>
            </a:r>
            <a:r>
              <a:rPr sz="1600" b="1" spc="-30" dirty="0">
                <a:cs typeface="Arial"/>
              </a:rPr>
              <a:t> </a:t>
            </a:r>
            <a:r>
              <a:rPr sz="1600" b="1" dirty="0">
                <a:cs typeface="Arial"/>
              </a:rPr>
              <a:t>Information</a:t>
            </a:r>
            <a:r>
              <a:rPr sz="1600" b="1" spc="-40" dirty="0">
                <a:cs typeface="Arial"/>
              </a:rPr>
              <a:t> </a:t>
            </a:r>
            <a:r>
              <a:rPr sz="1600" b="1" dirty="0">
                <a:cs typeface="Arial"/>
              </a:rPr>
              <a:t>Portal</a:t>
            </a:r>
            <a:r>
              <a:rPr sz="1600" b="1" spc="-40" dirty="0">
                <a:cs typeface="Arial"/>
              </a:rPr>
              <a:t> </a:t>
            </a:r>
            <a:r>
              <a:rPr sz="1600" spc="-10" dirty="0">
                <a:latin typeface="Arial MT"/>
                <a:cs typeface="Arial MT"/>
              </a:rPr>
              <a:t>contains </a:t>
            </a:r>
            <a:r>
              <a:rPr sz="1600" dirty="0">
                <a:latin typeface="Arial MT"/>
                <a:cs typeface="Arial MT"/>
              </a:rPr>
              <a:t>specific</a:t>
            </a:r>
            <a:r>
              <a:rPr sz="1600" spc="-55" dirty="0">
                <a:latin typeface="Arial MT"/>
                <a:cs typeface="Arial MT"/>
              </a:rPr>
              <a:t> </a:t>
            </a:r>
            <a:r>
              <a:rPr sz="1600" dirty="0">
                <a:latin typeface="Arial MT"/>
                <a:cs typeface="Arial MT"/>
              </a:rPr>
              <a:t>documentation</a:t>
            </a:r>
            <a:r>
              <a:rPr sz="1600" spc="5" dirty="0">
                <a:latin typeface="Arial MT"/>
                <a:cs typeface="Arial MT"/>
              </a:rPr>
              <a:t> </a:t>
            </a:r>
            <a:r>
              <a:rPr sz="1600" dirty="0">
                <a:latin typeface="Arial MT"/>
                <a:cs typeface="Arial MT"/>
              </a:rPr>
              <a:t>and</a:t>
            </a:r>
            <a:r>
              <a:rPr sz="1600" spc="-45" dirty="0">
                <a:latin typeface="Arial MT"/>
                <a:cs typeface="Arial MT"/>
              </a:rPr>
              <a:t> </a:t>
            </a:r>
            <a:r>
              <a:rPr sz="1600" spc="-10" dirty="0">
                <a:latin typeface="Arial MT"/>
                <a:cs typeface="Arial MT"/>
              </a:rPr>
              <a:t>training material.</a:t>
            </a:r>
            <a:endParaRPr sz="1600" dirty="0">
              <a:latin typeface="Arial MT"/>
              <a:cs typeface="Arial MT"/>
            </a:endParaRPr>
          </a:p>
          <a:p>
            <a:pPr>
              <a:spcBef>
                <a:spcPts val="80"/>
              </a:spcBef>
              <a:buClr>
                <a:srgbClr val="FFC000"/>
              </a:buClr>
              <a:buFont typeface="Calibri"/>
              <a:buChar char="▪"/>
            </a:pPr>
            <a:endParaRPr sz="1600" dirty="0">
              <a:latin typeface="Arial MT"/>
              <a:cs typeface="Arial MT"/>
            </a:endParaRPr>
          </a:p>
          <a:p>
            <a:pPr marL="299720" marR="5080" indent="-287655" algn="just">
              <a:buClr>
                <a:srgbClr val="FFC000"/>
              </a:buClr>
              <a:buFont typeface="Calibri"/>
              <a:buChar char="▪"/>
              <a:tabLst>
                <a:tab pos="299720" algn="l"/>
              </a:tabLst>
            </a:pPr>
            <a:r>
              <a:rPr sz="1600" dirty="0">
                <a:latin typeface="Arial MT"/>
                <a:cs typeface="Arial MT"/>
              </a:rPr>
              <a:t>From</a:t>
            </a:r>
            <a:r>
              <a:rPr sz="1600" spc="-40" dirty="0">
                <a:latin typeface="Arial MT"/>
                <a:cs typeface="Arial MT"/>
              </a:rPr>
              <a:t> </a:t>
            </a:r>
            <a:r>
              <a:rPr sz="1600" dirty="0">
                <a:latin typeface="Arial MT"/>
                <a:cs typeface="Arial MT"/>
              </a:rPr>
              <a:t>the home</a:t>
            </a:r>
            <a:r>
              <a:rPr sz="1600" spc="-5" dirty="0">
                <a:latin typeface="Arial MT"/>
                <a:cs typeface="Arial MT"/>
              </a:rPr>
              <a:t> </a:t>
            </a:r>
            <a:r>
              <a:rPr sz="1600" dirty="0">
                <a:latin typeface="Arial MT"/>
                <a:cs typeface="Arial MT"/>
              </a:rPr>
              <a:t>page of</a:t>
            </a:r>
            <a:r>
              <a:rPr sz="1600" spc="-20" dirty="0">
                <a:latin typeface="Arial MT"/>
                <a:cs typeface="Arial MT"/>
              </a:rPr>
              <a:t> </a:t>
            </a:r>
            <a:r>
              <a:rPr sz="1600" dirty="0">
                <a:latin typeface="Arial MT"/>
                <a:cs typeface="Arial MT"/>
              </a:rPr>
              <a:t>your</a:t>
            </a:r>
            <a:r>
              <a:rPr sz="1600" spc="15" dirty="0">
                <a:latin typeface="Arial MT"/>
                <a:cs typeface="Arial MT"/>
              </a:rPr>
              <a:t> </a:t>
            </a:r>
            <a:r>
              <a:rPr sz="1600" spc="-10" dirty="0">
                <a:latin typeface="Arial MT"/>
                <a:cs typeface="Arial MT"/>
              </a:rPr>
              <a:t>account, </a:t>
            </a:r>
            <a:r>
              <a:rPr sz="1600" dirty="0">
                <a:latin typeface="Arial MT"/>
                <a:cs typeface="Arial MT"/>
              </a:rPr>
              <a:t>click</a:t>
            </a:r>
            <a:r>
              <a:rPr sz="1600" spc="-30" dirty="0">
                <a:latin typeface="Arial MT"/>
                <a:cs typeface="Arial MT"/>
              </a:rPr>
              <a:t> </a:t>
            </a:r>
            <a:r>
              <a:rPr sz="1600" dirty="0">
                <a:latin typeface="Arial MT"/>
                <a:cs typeface="Arial MT"/>
              </a:rPr>
              <a:t>the</a:t>
            </a:r>
            <a:r>
              <a:rPr sz="1600" spc="-15" dirty="0">
                <a:latin typeface="Arial MT"/>
                <a:cs typeface="Arial MT"/>
              </a:rPr>
              <a:t> </a:t>
            </a:r>
            <a:r>
              <a:rPr sz="1600" b="1" dirty="0">
                <a:cs typeface="Arial"/>
              </a:rPr>
              <a:t>Company</a:t>
            </a:r>
            <a:r>
              <a:rPr sz="1600" b="1" spc="-20" dirty="0">
                <a:cs typeface="Arial"/>
              </a:rPr>
              <a:t> </a:t>
            </a:r>
            <a:r>
              <a:rPr sz="1600" b="1" dirty="0">
                <a:cs typeface="Arial"/>
              </a:rPr>
              <a:t>Settings</a:t>
            </a:r>
            <a:r>
              <a:rPr sz="1600" b="1" spc="-15" dirty="0">
                <a:cs typeface="Arial"/>
              </a:rPr>
              <a:t> </a:t>
            </a:r>
            <a:r>
              <a:rPr sz="1600" dirty="0">
                <a:latin typeface="Arial MT"/>
                <a:cs typeface="Arial MT"/>
              </a:rPr>
              <a:t>and</a:t>
            </a:r>
            <a:r>
              <a:rPr sz="1600" spc="-15" dirty="0">
                <a:latin typeface="Arial MT"/>
                <a:cs typeface="Arial MT"/>
              </a:rPr>
              <a:t> </a:t>
            </a:r>
            <a:r>
              <a:rPr sz="1600" spc="-20" dirty="0">
                <a:latin typeface="Arial MT"/>
                <a:cs typeface="Arial MT"/>
              </a:rPr>
              <a:t>then </a:t>
            </a:r>
            <a:r>
              <a:rPr sz="1600" dirty="0">
                <a:latin typeface="Arial MT"/>
                <a:cs typeface="Arial MT"/>
              </a:rPr>
              <a:t>click</a:t>
            </a:r>
            <a:r>
              <a:rPr sz="1600" spc="-40" dirty="0">
                <a:latin typeface="Arial MT"/>
                <a:cs typeface="Arial MT"/>
              </a:rPr>
              <a:t> </a:t>
            </a:r>
            <a:r>
              <a:rPr sz="1600" dirty="0">
                <a:latin typeface="Arial MT"/>
                <a:cs typeface="Arial MT"/>
              </a:rPr>
              <a:t>the</a:t>
            </a:r>
            <a:r>
              <a:rPr sz="1600" spc="-35" dirty="0">
                <a:latin typeface="Arial MT"/>
                <a:cs typeface="Arial MT"/>
              </a:rPr>
              <a:t> </a:t>
            </a:r>
            <a:r>
              <a:rPr sz="1600" b="1" dirty="0">
                <a:cs typeface="Arial"/>
              </a:rPr>
              <a:t>Customer</a:t>
            </a:r>
            <a:r>
              <a:rPr sz="1600" b="1" spc="-25" dirty="0">
                <a:cs typeface="Arial"/>
              </a:rPr>
              <a:t> </a:t>
            </a:r>
            <a:r>
              <a:rPr sz="1600" b="1" dirty="0">
                <a:cs typeface="Arial"/>
              </a:rPr>
              <a:t>Relationships</a:t>
            </a:r>
            <a:r>
              <a:rPr sz="1600" b="1" spc="-10" dirty="0">
                <a:cs typeface="Arial"/>
              </a:rPr>
              <a:t> </a:t>
            </a:r>
            <a:r>
              <a:rPr sz="1600" spc="-20" dirty="0">
                <a:latin typeface="Arial MT"/>
                <a:cs typeface="Arial MT"/>
              </a:rPr>
              <a:t>tab.</a:t>
            </a:r>
            <a:endParaRPr sz="1600" dirty="0">
              <a:latin typeface="Arial MT"/>
              <a:cs typeface="Arial MT"/>
            </a:endParaRPr>
          </a:p>
          <a:p>
            <a:pPr>
              <a:spcBef>
                <a:spcPts val="80"/>
              </a:spcBef>
              <a:buClr>
                <a:srgbClr val="FFC000"/>
              </a:buClr>
              <a:buFont typeface="Calibri"/>
              <a:buChar char="▪"/>
            </a:pPr>
            <a:endParaRPr sz="1600" dirty="0">
              <a:latin typeface="Arial MT"/>
              <a:cs typeface="Arial MT"/>
            </a:endParaRPr>
          </a:p>
          <a:p>
            <a:pPr marL="300355" marR="219075" indent="-287655" algn="just">
              <a:buClr>
                <a:srgbClr val="FFC000"/>
              </a:buClr>
              <a:buFont typeface="Calibri"/>
              <a:buChar char="▪"/>
              <a:tabLst>
                <a:tab pos="300355" algn="l"/>
              </a:tabLst>
            </a:pPr>
            <a:r>
              <a:rPr sz="1600" dirty="0">
                <a:latin typeface="Arial MT"/>
                <a:cs typeface="Arial MT"/>
              </a:rPr>
              <a:t>The</a:t>
            </a:r>
            <a:r>
              <a:rPr sz="1600" spc="-30" dirty="0">
                <a:latin typeface="Arial MT"/>
                <a:cs typeface="Arial MT"/>
              </a:rPr>
              <a:t> </a:t>
            </a:r>
            <a:r>
              <a:rPr sz="1600" dirty="0">
                <a:latin typeface="Arial MT"/>
                <a:cs typeface="Arial MT"/>
              </a:rPr>
              <a:t>portal</a:t>
            </a:r>
            <a:r>
              <a:rPr sz="1600" spc="25" dirty="0">
                <a:latin typeface="Arial MT"/>
                <a:cs typeface="Arial MT"/>
              </a:rPr>
              <a:t> </a:t>
            </a:r>
            <a:r>
              <a:rPr sz="1600" dirty="0">
                <a:latin typeface="Arial MT"/>
                <a:cs typeface="Arial MT"/>
              </a:rPr>
              <a:t>link</a:t>
            </a:r>
            <a:r>
              <a:rPr sz="1600" spc="-40" dirty="0">
                <a:latin typeface="Arial MT"/>
                <a:cs typeface="Arial MT"/>
              </a:rPr>
              <a:t> </a:t>
            </a:r>
            <a:r>
              <a:rPr sz="1600" dirty="0">
                <a:latin typeface="Arial MT"/>
                <a:cs typeface="Arial MT"/>
              </a:rPr>
              <a:t>is</a:t>
            </a:r>
            <a:r>
              <a:rPr sz="1600" spc="-15" dirty="0">
                <a:latin typeface="Arial MT"/>
                <a:cs typeface="Arial MT"/>
              </a:rPr>
              <a:t> </a:t>
            </a:r>
            <a:r>
              <a:rPr sz="1600" dirty="0">
                <a:latin typeface="Arial MT"/>
                <a:cs typeface="Arial MT"/>
              </a:rPr>
              <a:t>located</a:t>
            </a:r>
            <a:r>
              <a:rPr sz="1600" spc="10" dirty="0">
                <a:latin typeface="Arial MT"/>
                <a:cs typeface="Arial MT"/>
              </a:rPr>
              <a:t> </a:t>
            </a:r>
            <a:r>
              <a:rPr sz="1600" dirty="0">
                <a:latin typeface="Arial MT"/>
                <a:cs typeface="Arial MT"/>
              </a:rPr>
              <a:t>next</a:t>
            </a:r>
            <a:r>
              <a:rPr sz="1600" spc="-5" dirty="0">
                <a:latin typeface="Arial MT"/>
                <a:cs typeface="Arial MT"/>
              </a:rPr>
              <a:t> </a:t>
            </a:r>
            <a:r>
              <a:rPr sz="1600" dirty="0">
                <a:latin typeface="Arial MT"/>
                <a:cs typeface="Arial MT"/>
              </a:rPr>
              <a:t>to</a:t>
            </a:r>
            <a:r>
              <a:rPr sz="1600" spc="10" dirty="0">
                <a:latin typeface="Arial MT"/>
                <a:cs typeface="Arial MT"/>
              </a:rPr>
              <a:t> </a:t>
            </a:r>
            <a:r>
              <a:rPr sz="1600" spc="-20" dirty="0">
                <a:latin typeface="Arial MT"/>
                <a:cs typeface="Arial MT"/>
              </a:rPr>
              <a:t>your </a:t>
            </a:r>
            <a:r>
              <a:rPr sz="1600" dirty="0">
                <a:latin typeface="Arial MT"/>
                <a:cs typeface="Arial MT"/>
              </a:rPr>
              <a:t>customers</a:t>
            </a:r>
            <a:r>
              <a:rPr sz="1600" spc="5" dirty="0">
                <a:latin typeface="Arial MT"/>
                <a:cs typeface="Arial MT"/>
              </a:rPr>
              <a:t> </a:t>
            </a:r>
            <a:r>
              <a:rPr sz="1600" dirty="0">
                <a:latin typeface="Arial MT"/>
                <a:cs typeface="Arial MT"/>
              </a:rPr>
              <a:t>name</a:t>
            </a:r>
            <a:r>
              <a:rPr sz="1600" spc="-20" dirty="0">
                <a:latin typeface="Arial MT"/>
                <a:cs typeface="Arial MT"/>
              </a:rPr>
              <a:t> </a:t>
            </a:r>
            <a:r>
              <a:rPr sz="1600" dirty="0">
                <a:latin typeface="Arial MT"/>
                <a:cs typeface="Arial MT"/>
              </a:rPr>
              <a:t>in</a:t>
            </a:r>
            <a:r>
              <a:rPr sz="1600" spc="-20" dirty="0">
                <a:latin typeface="Arial MT"/>
                <a:cs typeface="Arial MT"/>
              </a:rPr>
              <a:t> </a:t>
            </a:r>
            <a:r>
              <a:rPr sz="1600" dirty="0">
                <a:latin typeface="Arial MT"/>
                <a:cs typeface="Arial MT"/>
              </a:rPr>
              <a:t>the middle</a:t>
            </a:r>
            <a:r>
              <a:rPr sz="1600" spc="-40" dirty="0">
                <a:latin typeface="Arial MT"/>
                <a:cs typeface="Arial MT"/>
              </a:rPr>
              <a:t> </a:t>
            </a:r>
            <a:r>
              <a:rPr sz="1600" dirty="0">
                <a:latin typeface="Arial MT"/>
                <a:cs typeface="Arial MT"/>
              </a:rPr>
              <a:t>of</a:t>
            </a:r>
            <a:r>
              <a:rPr sz="1600" spc="-15" dirty="0">
                <a:latin typeface="Arial MT"/>
                <a:cs typeface="Arial MT"/>
              </a:rPr>
              <a:t> </a:t>
            </a:r>
            <a:r>
              <a:rPr sz="1600" spc="-25" dirty="0">
                <a:latin typeface="Arial MT"/>
                <a:cs typeface="Arial MT"/>
              </a:rPr>
              <a:t>the </a:t>
            </a:r>
            <a:r>
              <a:rPr sz="1600" spc="-10" dirty="0">
                <a:latin typeface="Arial MT"/>
                <a:cs typeface="Arial MT"/>
              </a:rPr>
              <a:t>screen</a:t>
            </a:r>
            <a:endParaRPr sz="1600" dirty="0">
              <a:latin typeface="Arial MT"/>
              <a:cs typeface="Arial MT"/>
            </a:endParaRPr>
          </a:p>
        </p:txBody>
      </p:sp>
      <p:sp>
        <p:nvSpPr>
          <p:cNvPr id="4" name="object 4"/>
          <p:cNvSpPr/>
          <p:nvPr/>
        </p:nvSpPr>
        <p:spPr>
          <a:xfrm>
            <a:off x="1317307" y="1046480"/>
            <a:ext cx="4069079" cy="3766820"/>
          </a:xfrm>
          <a:custGeom>
            <a:avLst/>
            <a:gdLst/>
            <a:ahLst/>
            <a:cxnLst/>
            <a:rect l="l" t="t" r="r" b="b"/>
            <a:pathLst>
              <a:path w="4069079" h="3766820">
                <a:moveTo>
                  <a:pt x="0" y="356641"/>
                </a:moveTo>
                <a:lnTo>
                  <a:pt x="3255" y="308247"/>
                </a:lnTo>
                <a:lnTo>
                  <a:pt x="12739" y="261833"/>
                </a:lnTo>
                <a:lnTo>
                  <a:pt x="28027" y="217821"/>
                </a:lnTo>
                <a:lnTo>
                  <a:pt x="48692" y="176639"/>
                </a:lnTo>
                <a:lnTo>
                  <a:pt x="74311" y="138709"/>
                </a:lnTo>
                <a:lnTo>
                  <a:pt x="104459" y="104459"/>
                </a:lnTo>
                <a:lnTo>
                  <a:pt x="138709" y="74311"/>
                </a:lnTo>
                <a:lnTo>
                  <a:pt x="176639" y="48692"/>
                </a:lnTo>
                <a:lnTo>
                  <a:pt x="217821" y="28027"/>
                </a:lnTo>
                <a:lnTo>
                  <a:pt x="261833" y="12739"/>
                </a:lnTo>
                <a:lnTo>
                  <a:pt x="308247" y="3255"/>
                </a:lnTo>
                <a:lnTo>
                  <a:pt x="356641" y="0"/>
                </a:lnTo>
                <a:lnTo>
                  <a:pt x="3712438" y="0"/>
                </a:lnTo>
                <a:lnTo>
                  <a:pt x="3760832" y="3255"/>
                </a:lnTo>
                <a:lnTo>
                  <a:pt x="3807246" y="12739"/>
                </a:lnTo>
                <a:lnTo>
                  <a:pt x="3851258" y="28027"/>
                </a:lnTo>
                <a:lnTo>
                  <a:pt x="3892440" y="48692"/>
                </a:lnTo>
                <a:lnTo>
                  <a:pt x="3930370" y="74311"/>
                </a:lnTo>
                <a:lnTo>
                  <a:pt x="3964620" y="104459"/>
                </a:lnTo>
                <a:lnTo>
                  <a:pt x="3994768" y="138709"/>
                </a:lnTo>
                <a:lnTo>
                  <a:pt x="4020387" y="176639"/>
                </a:lnTo>
                <a:lnTo>
                  <a:pt x="4041052" y="217821"/>
                </a:lnTo>
                <a:lnTo>
                  <a:pt x="4056340" y="261833"/>
                </a:lnTo>
                <a:lnTo>
                  <a:pt x="4065824" y="308247"/>
                </a:lnTo>
                <a:lnTo>
                  <a:pt x="4069079" y="356641"/>
                </a:lnTo>
                <a:lnTo>
                  <a:pt x="4069079" y="3410178"/>
                </a:lnTo>
                <a:lnTo>
                  <a:pt x="4065824" y="3458572"/>
                </a:lnTo>
                <a:lnTo>
                  <a:pt x="4056340" y="3504986"/>
                </a:lnTo>
                <a:lnTo>
                  <a:pt x="4041052" y="3548998"/>
                </a:lnTo>
                <a:lnTo>
                  <a:pt x="4020387" y="3590180"/>
                </a:lnTo>
                <a:lnTo>
                  <a:pt x="3994768" y="3628110"/>
                </a:lnTo>
                <a:lnTo>
                  <a:pt x="3964620" y="3662360"/>
                </a:lnTo>
                <a:lnTo>
                  <a:pt x="3930370" y="3692508"/>
                </a:lnTo>
                <a:lnTo>
                  <a:pt x="3892440" y="3718127"/>
                </a:lnTo>
                <a:lnTo>
                  <a:pt x="3851258" y="3738792"/>
                </a:lnTo>
                <a:lnTo>
                  <a:pt x="3807246" y="3754080"/>
                </a:lnTo>
                <a:lnTo>
                  <a:pt x="3760832" y="3763564"/>
                </a:lnTo>
                <a:lnTo>
                  <a:pt x="3712438" y="3766819"/>
                </a:lnTo>
                <a:lnTo>
                  <a:pt x="356641" y="3766819"/>
                </a:lnTo>
                <a:lnTo>
                  <a:pt x="308247" y="3763564"/>
                </a:lnTo>
                <a:lnTo>
                  <a:pt x="261833" y="3754080"/>
                </a:lnTo>
                <a:lnTo>
                  <a:pt x="217821" y="3738792"/>
                </a:lnTo>
                <a:lnTo>
                  <a:pt x="176639" y="3718127"/>
                </a:lnTo>
                <a:lnTo>
                  <a:pt x="138709" y="3692508"/>
                </a:lnTo>
                <a:lnTo>
                  <a:pt x="104459" y="3662360"/>
                </a:lnTo>
                <a:lnTo>
                  <a:pt x="74311" y="3628110"/>
                </a:lnTo>
                <a:lnTo>
                  <a:pt x="48692" y="3590180"/>
                </a:lnTo>
                <a:lnTo>
                  <a:pt x="28027" y="3548998"/>
                </a:lnTo>
                <a:lnTo>
                  <a:pt x="12739" y="3504986"/>
                </a:lnTo>
                <a:lnTo>
                  <a:pt x="3255" y="3458572"/>
                </a:lnTo>
                <a:lnTo>
                  <a:pt x="0" y="3410178"/>
                </a:lnTo>
                <a:lnTo>
                  <a:pt x="0" y="356641"/>
                </a:lnTo>
                <a:close/>
              </a:path>
            </a:pathLst>
          </a:custGeom>
          <a:ln w="9525">
            <a:solidFill>
              <a:srgbClr val="760985"/>
            </a:solidFill>
          </a:ln>
        </p:spPr>
        <p:txBody>
          <a:bodyPr wrap="square" lIns="0" tIns="0" rIns="0" bIns="0" rtlCol="0"/>
          <a:lstStyle/>
          <a:p>
            <a:endParaRPr/>
          </a:p>
        </p:txBody>
      </p:sp>
      <p:sp>
        <p:nvSpPr>
          <p:cNvPr id="11" name="object 11"/>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28</a:t>
            </a:fld>
            <a:endParaRPr spc="-25" dirty="0"/>
          </a:p>
        </p:txBody>
      </p:sp>
      <p:pic>
        <p:nvPicPr>
          <p:cNvPr id="14" name="Picture 13">
            <a:extLst>
              <a:ext uri="{FF2B5EF4-FFF2-40B4-BE49-F238E27FC236}">
                <a16:creationId xmlns:a16="http://schemas.microsoft.com/office/drawing/2014/main" id="{BD0CABEB-B3A7-438F-97AD-69275D5F58B8}"/>
              </a:ext>
            </a:extLst>
          </p:cNvPr>
          <p:cNvPicPr>
            <a:picLocks noChangeAspect="1"/>
          </p:cNvPicPr>
          <p:nvPr/>
        </p:nvPicPr>
        <p:blipFill>
          <a:blip r:embed="rId2"/>
          <a:stretch>
            <a:fillRect/>
          </a:stretch>
        </p:blipFill>
        <p:spPr>
          <a:xfrm>
            <a:off x="6580094" y="952502"/>
            <a:ext cx="4297774" cy="3563248"/>
          </a:xfrm>
          <a:prstGeom prst="rect">
            <a:avLst/>
          </a:prstGeom>
        </p:spPr>
      </p:pic>
      <p:sp>
        <p:nvSpPr>
          <p:cNvPr id="15" name="object 7">
            <a:extLst>
              <a:ext uri="{FF2B5EF4-FFF2-40B4-BE49-F238E27FC236}">
                <a16:creationId xmlns:a16="http://schemas.microsoft.com/office/drawing/2014/main" id="{EFC4F36C-2551-2AB4-668D-30017331E872}"/>
              </a:ext>
            </a:extLst>
          </p:cNvPr>
          <p:cNvSpPr/>
          <p:nvPr/>
        </p:nvSpPr>
        <p:spPr>
          <a:xfrm>
            <a:off x="6826566" y="2462906"/>
            <a:ext cx="1717039" cy="284480"/>
          </a:xfrm>
          <a:custGeom>
            <a:avLst/>
            <a:gdLst/>
            <a:ahLst/>
            <a:cxnLst/>
            <a:rect l="l" t="t" r="r" b="b"/>
            <a:pathLst>
              <a:path w="1717040" h="284480">
                <a:moveTo>
                  <a:pt x="0" y="47409"/>
                </a:moveTo>
                <a:lnTo>
                  <a:pt x="3725" y="28953"/>
                </a:lnTo>
                <a:lnTo>
                  <a:pt x="13884" y="13884"/>
                </a:lnTo>
                <a:lnTo>
                  <a:pt x="28953" y="3725"/>
                </a:lnTo>
                <a:lnTo>
                  <a:pt x="47409" y="0"/>
                </a:lnTo>
                <a:lnTo>
                  <a:pt x="1669630" y="0"/>
                </a:lnTo>
                <a:lnTo>
                  <a:pt x="1688086" y="3725"/>
                </a:lnTo>
                <a:lnTo>
                  <a:pt x="1703155" y="13884"/>
                </a:lnTo>
                <a:lnTo>
                  <a:pt x="1713314" y="28953"/>
                </a:lnTo>
                <a:lnTo>
                  <a:pt x="1717039" y="47409"/>
                </a:lnTo>
                <a:lnTo>
                  <a:pt x="1717039" y="237058"/>
                </a:lnTo>
                <a:lnTo>
                  <a:pt x="1713314" y="255515"/>
                </a:lnTo>
                <a:lnTo>
                  <a:pt x="1703155" y="270589"/>
                </a:lnTo>
                <a:lnTo>
                  <a:pt x="1688086" y="280752"/>
                </a:lnTo>
                <a:lnTo>
                  <a:pt x="1669630" y="284480"/>
                </a:lnTo>
                <a:lnTo>
                  <a:pt x="47409" y="284480"/>
                </a:lnTo>
                <a:lnTo>
                  <a:pt x="28953" y="280752"/>
                </a:lnTo>
                <a:lnTo>
                  <a:pt x="13884" y="270589"/>
                </a:lnTo>
                <a:lnTo>
                  <a:pt x="3725" y="255515"/>
                </a:lnTo>
                <a:lnTo>
                  <a:pt x="0" y="237058"/>
                </a:lnTo>
                <a:lnTo>
                  <a:pt x="0" y="47409"/>
                </a:lnTo>
                <a:close/>
              </a:path>
            </a:pathLst>
          </a:custGeom>
          <a:ln w="19050">
            <a:solidFill>
              <a:srgbClr val="E25400"/>
            </a:solidFill>
          </a:ln>
        </p:spPr>
        <p:txBody>
          <a:bodyPr wrap="square" lIns="0" tIns="0" rIns="0" bIns="0" rtlCol="0"/>
          <a:lstStyle/>
          <a:p>
            <a:endParaRPr/>
          </a:p>
        </p:txBody>
      </p:sp>
      <p:pic>
        <p:nvPicPr>
          <p:cNvPr id="17" name="Picture 16">
            <a:extLst>
              <a:ext uri="{FF2B5EF4-FFF2-40B4-BE49-F238E27FC236}">
                <a16:creationId xmlns:a16="http://schemas.microsoft.com/office/drawing/2014/main" id="{DF72CCB2-A158-221A-8673-36A5554C88D8}"/>
              </a:ext>
            </a:extLst>
          </p:cNvPr>
          <p:cNvPicPr>
            <a:picLocks noChangeAspect="1"/>
          </p:cNvPicPr>
          <p:nvPr/>
        </p:nvPicPr>
        <p:blipFill>
          <a:blip r:embed="rId3"/>
          <a:stretch>
            <a:fillRect/>
          </a:stretch>
        </p:blipFill>
        <p:spPr>
          <a:xfrm>
            <a:off x="384929" y="4824054"/>
            <a:ext cx="10767165" cy="1431488"/>
          </a:xfrm>
          <a:prstGeom prst="rect">
            <a:avLst/>
          </a:prstGeom>
        </p:spPr>
      </p:pic>
      <p:sp>
        <p:nvSpPr>
          <p:cNvPr id="18" name="object 10">
            <a:extLst>
              <a:ext uri="{FF2B5EF4-FFF2-40B4-BE49-F238E27FC236}">
                <a16:creationId xmlns:a16="http://schemas.microsoft.com/office/drawing/2014/main" id="{585877E0-A81D-021A-DD5D-E49EC8978441}"/>
              </a:ext>
            </a:extLst>
          </p:cNvPr>
          <p:cNvSpPr/>
          <p:nvPr/>
        </p:nvSpPr>
        <p:spPr>
          <a:xfrm>
            <a:off x="7809817" y="4845270"/>
            <a:ext cx="1270000" cy="828040"/>
          </a:xfrm>
          <a:custGeom>
            <a:avLst/>
            <a:gdLst/>
            <a:ahLst/>
            <a:cxnLst/>
            <a:rect l="l" t="t" r="r" b="b"/>
            <a:pathLst>
              <a:path w="1270000" h="828039">
                <a:moveTo>
                  <a:pt x="0" y="138010"/>
                </a:moveTo>
                <a:lnTo>
                  <a:pt x="7035" y="94387"/>
                </a:lnTo>
                <a:lnTo>
                  <a:pt x="26626" y="56501"/>
                </a:lnTo>
                <a:lnTo>
                  <a:pt x="56501" y="26626"/>
                </a:lnTo>
                <a:lnTo>
                  <a:pt x="94387" y="7035"/>
                </a:lnTo>
                <a:lnTo>
                  <a:pt x="138010" y="0"/>
                </a:lnTo>
                <a:lnTo>
                  <a:pt x="1131989" y="0"/>
                </a:lnTo>
                <a:lnTo>
                  <a:pt x="1175612" y="7035"/>
                </a:lnTo>
                <a:lnTo>
                  <a:pt x="1213498" y="26626"/>
                </a:lnTo>
                <a:lnTo>
                  <a:pt x="1243373" y="56501"/>
                </a:lnTo>
                <a:lnTo>
                  <a:pt x="1262964" y="94387"/>
                </a:lnTo>
                <a:lnTo>
                  <a:pt x="1270000" y="138010"/>
                </a:lnTo>
                <a:lnTo>
                  <a:pt x="1270000" y="690029"/>
                </a:lnTo>
                <a:lnTo>
                  <a:pt x="1262964" y="733652"/>
                </a:lnTo>
                <a:lnTo>
                  <a:pt x="1243373" y="771538"/>
                </a:lnTo>
                <a:lnTo>
                  <a:pt x="1213498" y="801413"/>
                </a:lnTo>
                <a:lnTo>
                  <a:pt x="1175612" y="821004"/>
                </a:lnTo>
                <a:lnTo>
                  <a:pt x="1131989" y="828040"/>
                </a:lnTo>
                <a:lnTo>
                  <a:pt x="138010" y="828040"/>
                </a:lnTo>
                <a:lnTo>
                  <a:pt x="94387" y="821004"/>
                </a:lnTo>
                <a:lnTo>
                  <a:pt x="56501" y="801413"/>
                </a:lnTo>
                <a:lnTo>
                  <a:pt x="26626" y="771538"/>
                </a:lnTo>
                <a:lnTo>
                  <a:pt x="7035" y="733652"/>
                </a:lnTo>
                <a:lnTo>
                  <a:pt x="0" y="690029"/>
                </a:lnTo>
                <a:lnTo>
                  <a:pt x="0" y="138010"/>
                </a:lnTo>
                <a:close/>
              </a:path>
            </a:pathLst>
          </a:custGeom>
          <a:ln w="19050">
            <a:solidFill>
              <a:srgbClr val="E25400"/>
            </a:solidFill>
          </a:ln>
        </p:spPr>
        <p:txBody>
          <a:bodyPr wrap="square" lIns="0" tIns="0" rIns="0" bIns="0" rtlCol="0"/>
          <a:lstStyle/>
          <a:p>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51544" y="812372"/>
            <a:ext cx="8281034" cy="1054100"/>
          </a:xfrm>
          <a:prstGeom prst="rect">
            <a:avLst/>
          </a:prstGeom>
        </p:spPr>
        <p:txBody>
          <a:bodyPr vert="horz" wrap="square" lIns="0" tIns="127000" rIns="0" bIns="0" rtlCol="0">
            <a:spAutoFit/>
          </a:bodyPr>
          <a:lstStyle/>
          <a:p>
            <a:pPr marL="299720" indent="-287020">
              <a:spcBef>
                <a:spcPts val="1000"/>
              </a:spcBef>
              <a:buClr>
                <a:srgbClr val="FFC000"/>
              </a:buClr>
              <a:buFont typeface="Calibri"/>
              <a:buChar char="▪"/>
              <a:tabLst>
                <a:tab pos="299720" algn="l"/>
              </a:tabLst>
            </a:pPr>
            <a:r>
              <a:rPr sz="1500" dirty="0">
                <a:latin typeface="Arial MT"/>
                <a:cs typeface="Arial MT"/>
              </a:rPr>
              <a:t>Go to:</a:t>
            </a:r>
            <a:r>
              <a:rPr sz="1500" spc="375" dirty="0">
                <a:latin typeface="Arial MT"/>
                <a:cs typeface="Arial MT"/>
              </a:rPr>
              <a:t> </a:t>
            </a:r>
            <a:r>
              <a:rPr sz="1500" u="sng" spc="-10" dirty="0">
                <a:solidFill>
                  <a:srgbClr val="008FD2"/>
                </a:solidFill>
                <a:uFill>
                  <a:solidFill>
                    <a:srgbClr val="008FD2"/>
                  </a:solidFill>
                </a:uFill>
                <a:latin typeface="Arial MT"/>
                <a:cs typeface="Arial MT"/>
                <a:hlinkClick r:id="rId2"/>
              </a:rPr>
              <a:t>http://supplier.ariba.com</a:t>
            </a:r>
            <a:endParaRPr sz="1500">
              <a:latin typeface="Arial MT"/>
              <a:cs typeface="Arial MT"/>
            </a:endParaRPr>
          </a:p>
          <a:p>
            <a:pPr marL="299720" indent="-287020">
              <a:spcBef>
                <a:spcPts val="900"/>
              </a:spcBef>
              <a:buClr>
                <a:srgbClr val="FFC000"/>
              </a:buClr>
              <a:buFont typeface="Calibri"/>
              <a:buChar char="▪"/>
              <a:tabLst>
                <a:tab pos="299720" algn="l"/>
              </a:tabLst>
            </a:pPr>
            <a:r>
              <a:rPr sz="1500" dirty="0">
                <a:latin typeface="Arial MT"/>
                <a:cs typeface="Arial MT"/>
              </a:rPr>
              <a:t>Click</a:t>
            </a:r>
            <a:r>
              <a:rPr sz="1500" spc="-20" dirty="0">
                <a:latin typeface="Arial MT"/>
                <a:cs typeface="Arial MT"/>
              </a:rPr>
              <a:t> </a:t>
            </a:r>
            <a:r>
              <a:rPr sz="1500" dirty="0">
                <a:latin typeface="Arial MT"/>
                <a:cs typeface="Arial MT"/>
              </a:rPr>
              <a:t>on</a:t>
            </a:r>
            <a:r>
              <a:rPr sz="1500" spc="-25" dirty="0">
                <a:latin typeface="Arial MT"/>
                <a:cs typeface="Arial MT"/>
              </a:rPr>
              <a:t> </a:t>
            </a:r>
            <a:r>
              <a:rPr sz="1500" dirty="0">
                <a:latin typeface="Arial MT"/>
                <a:cs typeface="Arial MT"/>
              </a:rPr>
              <a:t>the</a:t>
            </a:r>
            <a:r>
              <a:rPr sz="1500" spc="-25" dirty="0">
                <a:latin typeface="Arial MT"/>
                <a:cs typeface="Arial MT"/>
              </a:rPr>
              <a:t> </a:t>
            </a:r>
            <a:r>
              <a:rPr sz="1500" b="1" dirty="0">
                <a:cs typeface="Arial"/>
              </a:rPr>
              <a:t>Help</a:t>
            </a:r>
            <a:r>
              <a:rPr sz="1500" b="1" spc="-25" dirty="0">
                <a:cs typeface="Arial"/>
              </a:rPr>
              <a:t> </a:t>
            </a:r>
            <a:r>
              <a:rPr sz="1500" b="1" dirty="0">
                <a:cs typeface="Arial"/>
              </a:rPr>
              <a:t>Center</a:t>
            </a:r>
            <a:r>
              <a:rPr sz="1500" b="1" spc="-15" dirty="0">
                <a:cs typeface="Arial"/>
              </a:rPr>
              <a:t> </a:t>
            </a:r>
            <a:r>
              <a:rPr sz="1500" dirty="0">
                <a:latin typeface="Arial MT"/>
                <a:cs typeface="Arial MT"/>
              </a:rPr>
              <a:t>in</a:t>
            </a:r>
            <a:r>
              <a:rPr sz="1500" spc="-25" dirty="0">
                <a:latin typeface="Arial MT"/>
                <a:cs typeface="Arial MT"/>
              </a:rPr>
              <a:t> </a:t>
            </a:r>
            <a:r>
              <a:rPr sz="1500" dirty="0">
                <a:latin typeface="Arial MT"/>
                <a:cs typeface="Arial MT"/>
              </a:rPr>
              <a:t>the</a:t>
            </a:r>
            <a:r>
              <a:rPr sz="1500" spc="-25" dirty="0">
                <a:latin typeface="Arial MT"/>
                <a:cs typeface="Arial MT"/>
              </a:rPr>
              <a:t> </a:t>
            </a:r>
            <a:r>
              <a:rPr sz="1500" dirty="0">
                <a:latin typeface="Arial MT"/>
                <a:cs typeface="Arial MT"/>
              </a:rPr>
              <a:t>upper</a:t>
            </a:r>
            <a:r>
              <a:rPr sz="1500" spc="-10" dirty="0">
                <a:latin typeface="Arial MT"/>
                <a:cs typeface="Arial MT"/>
              </a:rPr>
              <a:t> right-</a:t>
            </a:r>
            <a:r>
              <a:rPr sz="1500" dirty="0">
                <a:latin typeface="Arial MT"/>
                <a:cs typeface="Arial MT"/>
              </a:rPr>
              <a:t>hand</a:t>
            </a:r>
            <a:r>
              <a:rPr sz="1500" spc="-45" dirty="0">
                <a:latin typeface="Arial MT"/>
                <a:cs typeface="Arial MT"/>
              </a:rPr>
              <a:t> </a:t>
            </a:r>
            <a:r>
              <a:rPr sz="1500" dirty="0">
                <a:latin typeface="Arial MT"/>
                <a:cs typeface="Arial MT"/>
              </a:rPr>
              <a:t>corner</a:t>
            </a:r>
            <a:r>
              <a:rPr sz="1500" spc="-30" dirty="0">
                <a:latin typeface="Arial MT"/>
                <a:cs typeface="Arial MT"/>
              </a:rPr>
              <a:t> </a:t>
            </a:r>
            <a:r>
              <a:rPr sz="1500" dirty="0">
                <a:latin typeface="Arial MT"/>
                <a:cs typeface="Arial MT"/>
              </a:rPr>
              <a:t>of</a:t>
            </a:r>
            <a:r>
              <a:rPr sz="1500" spc="-25" dirty="0">
                <a:latin typeface="Arial MT"/>
                <a:cs typeface="Arial MT"/>
              </a:rPr>
              <a:t> </a:t>
            </a:r>
            <a:r>
              <a:rPr sz="1500" dirty="0">
                <a:latin typeface="Arial MT"/>
                <a:cs typeface="Arial MT"/>
              </a:rPr>
              <a:t>the</a:t>
            </a:r>
            <a:r>
              <a:rPr sz="1500" spc="-25" dirty="0">
                <a:latin typeface="Arial MT"/>
                <a:cs typeface="Arial MT"/>
              </a:rPr>
              <a:t> </a:t>
            </a:r>
            <a:r>
              <a:rPr sz="1500" spc="-10" dirty="0">
                <a:latin typeface="Arial MT"/>
                <a:cs typeface="Arial MT"/>
              </a:rPr>
              <a:t>page.</a:t>
            </a:r>
            <a:endParaRPr sz="1500">
              <a:latin typeface="Arial MT"/>
              <a:cs typeface="Arial MT"/>
            </a:endParaRPr>
          </a:p>
          <a:p>
            <a:pPr marL="299720" indent="-287020">
              <a:spcBef>
                <a:spcPts val="900"/>
              </a:spcBef>
              <a:buClr>
                <a:srgbClr val="FFC000"/>
              </a:buClr>
              <a:buFont typeface="Calibri"/>
              <a:buChar char="▪"/>
              <a:tabLst>
                <a:tab pos="299720" algn="l"/>
              </a:tabLst>
            </a:pPr>
            <a:r>
              <a:rPr sz="1500" dirty="0">
                <a:latin typeface="Arial MT"/>
                <a:cs typeface="Arial MT"/>
              </a:rPr>
              <a:t>Bottom</a:t>
            </a:r>
            <a:r>
              <a:rPr sz="1500" spc="-25" dirty="0">
                <a:latin typeface="Arial MT"/>
                <a:cs typeface="Arial MT"/>
              </a:rPr>
              <a:t> </a:t>
            </a:r>
            <a:r>
              <a:rPr sz="1500" spc="-10" dirty="0">
                <a:latin typeface="Arial MT"/>
                <a:cs typeface="Arial MT"/>
              </a:rPr>
              <a:t>right-</a:t>
            </a:r>
            <a:r>
              <a:rPr sz="1500" dirty="0">
                <a:latin typeface="Arial MT"/>
                <a:cs typeface="Arial MT"/>
              </a:rPr>
              <a:t>hand</a:t>
            </a:r>
            <a:r>
              <a:rPr sz="1500" spc="-10" dirty="0">
                <a:latin typeface="Arial MT"/>
                <a:cs typeface="Arial MT"/>
              </a:rPr>
              <a:t> </a:t>
            </a:r>
            <a:r>
              <a:rPr sz="1500" dirty="0">
                <a:latin typeface="Arial MT"/>
                <a:cs typeface="Arial MT"/>
              </a:rPr>
              <a:t>corner</a:t>
            </a:r>
            <a:r>
              <a:rPr sz="1500" spc="-35" dirty="0">
                <a:latin typeface="Arial MT"/>
                <a:cs typeface="Arial MT"/>
              </a:rPr>
              <a:t> </a:t>
            </a:r>
            <a:r>
              <a:rPr sz="1500" dirty="0">
                <a:latin typeface="Arial MT"/>
                <a:cs typeface="Arial MT"/>
              </a:rPr>
              <a:t>has</a:t>
            </a:r>
            <a:r>
              <a:rPr sz="1500" spc="-5" dirty="0">
                <a:latin typeface="Arial MT"/>
                <a:cs typeface="Arial MT"/>
              </a:rPr>
              <a:t> </a:t>
            </a:r>
            <a:r>
              <a:rPr sz="1500" dirty="0">
                <a:latin typeface="Arial MT"/>
                <a:cs typeface="Arial MT"/>
              </a:rPr>
              <a:t>access</a:t>
            </a:r>
            <a:r>
              <a:rPr sz="1500" spc="-25" dirty="0">
                <a:latin typeface="Arial MT"/>
                <a:cs typeface="Arial MT"/>
              </a:rPr>
              <a:t> </a:t>
            </a:r>
            <a:r>
              <a:rPr sz="1500" dirty="0">
                <a:latin typeface="Arial MT"/>
                <a:cs typeface="Arial MT"/>
              </a:rPr>
              <a:t>to</a:t>
            </a:r>
            <a:r>
              <a:rPr sz="1500" spc="-10" dirty="0">
                <a:latin typeface="Arial MT"/>
                <a:cs typeface="Arial MT"/>
              </a:rPr>
              <a:t> </a:t>
            </a:r>
            <a:r>
              <a:rPr sz="1500" b="1" spc="-10" dirty="0">
                <a:cs typeface="Arial"/>
              </a:rPr>
              <a:t>Documentation.</a:t>
            </a:r>
            <a:r>
              <a:rPr sz="1500" b="1" spc="-90" dirty="0">
                <a:cs typeface="Arial"/>
              </a:rPr>
              <a:t> </a:t>
            </a:r>
            <a:r>
              <a:rPr sz="1400" dirty="0">
                <a:latin typeface="Arial MT"/>
                <a:cs typeface="Arial MT"/>
              </a:rPr>
              <a:t>Click</a:t>
            </a:r>
            <a:r>
              <a:rPr sz="1400" spc="-5" dirty="0">
                <a:latin typeface="Arial MT"/>
                <a:cs typeface="Arial MT"/>
              </a:rPr>
              <a:t> </a:t>
            </a:r>
            <a:r>
              <a:rPr sz="1400" dirty="0">
                <a:latin typeface="Arial MT"/>
                <a:cs typeface="Arial MT"/>
              </a:rPr>
              <a:t>to</a:t>
            </a:r>
            <a:r>
              <a:rPr sz="1400" spc="-5" dirty="0">
                <a:latin typeface="Arial MT"/>
                <a:cs typeface="Arial MT"/>
              </a:rPr>
              <a:t> </a:t>
            </a:r>
            <a:r>
              <a:rPr sz="1400" dirty="0">
                <a:latin typeface="Arial MT"/>
                <a:cs typeface="Arial MT"/>
              </a:rPr>
              <a:t>view</a:t>
            </a:r>
            <a:r>
              <a:rPr sz="1400" spc="-15" dirty="0">
                <a:latin typeface="Arial MT"/>
                <a:cs typeface="Arial MT"/>
              </a:rPr>
              <a:t> </a:t>
            </a:r>
            <a:r>
              <a:rPr sz="1400" b="1" dirty="0">
                <a:cs typeface="Arial"/>
              </a:rPr>
              <a:t>Product</a:t>
            </a:r>
            <a:r>
              <a:rPr sz="1400" b="1" spc="-15" dirty="0">
                <a:cs typeface="Arial"/>
              </a:rPr>
              <a:t> </a:t>
            </a:r>
            <a:r>
              <a:rPr sz="1400" b="1" spc="-10" dirty="0">
                <a:cs typeface="Arial"/>
              </a:rPr>
              <a:t>Documentation</a:t>
            </a:r>
            <a:r>
              <a:rPr sz="1400" spc="-10" dirty="0">
                <a:latin typeface="Arial MT"/>
                <a:cs typeface="Arial MT"/>
              </a:rPr>
              <a:t>.</a:t>
            </a:r>
            <a:endParaRPr sz="1400">
              <a:latin typeface="Arial MT"/>
              <a:cs typeface="Arial MT"/>
            </a:endParaRPr>
          </a:p>
        </p:txBody>
      </p:sp>
      <p:sp>
        <p:nvSpPr>
          <p:cNvPr id="3" name="object 3"/>
          <p:cNvSpPr txBox="1">
            <a:spLocks noGrp="1"/>
          </p:cNvSpPr>
          <p:nvPr>
            <p:ph type="title"/>
          </p:nvPr>
        </p:nvSpPr>
        <p:spPr>
          <a:xfrm>
            <a:off x="492887" y="483680"/>
            <a:ext cx="5800090" cy="391160"/>
          </a:xfrm>
          <a:prstGeom prst="rect">
            <a:avLst/>
          </a:prstGeom>
        </p:spPr>
        <p:txBody>
          <a:bodyPr vert="horz" wrap="square" lIns="0" tIns="12700" rIns="0" bIns="0" rtlCol="0" anchor="t" anchorCtr="0">
            <a:spAutoFit/>
          </a:bodyPr>
          <a:lstStyle/>
          <a:p>
            <a:pPr marL="12700">
              <a:spcBef>
                <a:spcPts val="100"/>
              </a:spcBef>
            </a:pPr>
            <a:r>
              <a:rPr dirty="0"/>
              <a:t>Ariba</a:t>
            </a:r>
            <a:r>
              <a:rPr spc="15" dirty="0"/>
              <a:t> </a:t>
            </a:r>
            <a:r>
              <a:rPr dirty="0"/>
              <a:t>Network</a:t>
            </a:r>
            <a:r>
              <a:rPr spc="-130" dirty="0"/>
              <a:t> </a:t>
            </a:r>
            <a:r>
              <a:rPr dirty="0"/>
              <a:t>Standard</a:t>
            </a:r>
            <a:r>
              <a:rPr spc="-85" dirty="0"/>
              <a:t> </a:t>
            </a:r>
            <a:r>
              <a:rPr spc="-10" dirty="0"/>
              <a:t>Documentation</a:t>
            </a:r>
          </a:p>
        </p:txBody>
      </p:sp>
      <p:grpSp>
        <p:nvGrpSpPr>
          <p:cNvPr id="4" name="object 4"/>
          <p:cNvGrpSpPr/>
          <p:nvPr/>
        </p:nvGrpSpPr>
        <p:grpSpPr>
          <a:xfrm>
            <a:off x="1587" y="2141220"/>
            <a:ext cx="12194540" cy="4213860"/>
            <a:chOff x="0" y="2141220"/>
            <a:chExt cx="12194540" cy="4213860"/>
          </a:xfrm>
        </p:grpSpPr>
        <p:pic>
          <p:nvPicPr>
            <p:cNvPr id="5" name="object 5"/>
            <p:cNvPicPr/>
            <p:nvPr/>
          </p:nvPicPr>
          <p:blipFill>
            <a:blip r:embed="rId3" cstate="print"/>
            <a:stretch>
              <a:fillRect/>
            </a:stretch>
          </p:blipFill>
          <p:spPr>
            <a:xfrm>
              <a:off x="0" y="2141220"/>
              <a:ext cx="12194540" cy="4213859"/>
            </a:xfrm>
            <a:prstGeom prst="rect">
              <a:avLst/>
            </a:prstGeom>
          </p:spPr>
        </p:pic>
        <p:sp>
          <p:nvSpPr>
            <p:cNvPr id="6" name="object 6"/>
            <p:cNvSpPr/>
            <p:nvPr/>
          </p:nvSpPr>
          <p:spPr>
            <a:xfrm>
              <a:off x="3700779" y="3815079"/>
              <a:ext cx="754380" cy="116839"/>
            </a:xfrm>
            <a:custGeom>
              <a:avLst/>
              <a:gdLst/>
              <a:ahLst/>
              <a:cxnLst/>
              <a:rect l="l" t="t" r="r" b="b"/>
              <a:pathLst>
                <a:path w="754379" h="116839">
                  <a:moveTo>
                    <a:pt x="754379" y="0"/>
                  </a:moveTo>
                  <a:lnTo>
                    <a:pt x="0" y="0"/>
                  </a:lnTo>
                  <a:lnTo>
                    <a:pt x="0" y="116840"/>
                  </a:lnTo>
                  <a:lnTo>
                    <a:pt x="754379" y="116840"/>
                  </a:lnTo>
                  <a:lnTo>
                    <a:pt x="754379" y="0"/>
                  </a:lnTo>
                  <a:close/>
                </a:path>
              </a:pathLst>
            </a:custGeom>
            <a:solidFill>
              <a:srgbClr val="CCCCCC"/>
            </a:solidFill>
          </p:spPr>
          <p:txBody>
            <a:bodyPr wrap="square" lIns="0" tIns="0" rIns="0" bIns="0" rtlCol="0"/>
            <a:lstStyle/>
            <a:p>
              <a:endParaRPr/>
            </a:p>
          </p:txBody>
        </p:sp>
        <p:sp>
          <p:nvSpPr>
            <p:cNvPr id="7" name="object 7"/>
            <p:cNvSpPr/>
            <p:nvPr/>
          </p:nvSpPr>
          <p:spPr>
            <a:xfrm>
              <a:off x="10328909" y="2993395"/>
              <a:ext cx="1750060" cy="345440"/>
            </a:xfrm>
            <a:custGeom>
              <a:avLst/>
              <a:gdLst/>
              <a:ahLst/>
              <a:cxnLst/>
              <a:rect l="l" t="t" r="r" b="b"/>
              <a:pathLst>
                <a:path w="1750059" h="345439">
                  <a:moveTo>
                    <a:pt x="0" y="57569"/>
                  </a:moveTo>
                  <a:lnTo>
                    <a:pt x="4524" y="35157"/>
                  </a:lnTo>
                  <a:lnTo>
                    <a:pt x="16864" y="16859"/>
                  </a:lnTo>
                  <a:lnTo>
                    <a:pt x="35163" y="4523"/>
                  </a:lnTo>
                  <a:lnTo>
                    <a:pt x="57569" y="0"/>
                  </a:lnTo>
                  <a:lnTo>
                    <a:pt x="1692490" y="0"/>
                  </a:lnTo>
                  <a:lnTo>
                    <a:pt x="1714896" y="4523"/>
                  </a:lnTo>
                  <a:lnTo>
                    <a:pt x="1733195" y="16859"/>
                  </a:lnTo>
                  <a:lnTo>
                    <a:pt x="1745535" y="35157"/>
                  </a:lnTo>
                  <a:lnTo>
                    <a:pt x="1750060" y="57569"/>
                  </a:lnTo>
                  <a:lnTo>
                    <a:pt x="1750060" y="287858"/>
                  </a:lnTo>
                  <a:lnTo>
                    <a:pt x="1745535" y="310271"/>
                  </a:lnTo>
                  <a:lnTo>
                    <a:pt x="1733195" y="328574"/>
                  </a:lnTo>
                  <a:lnTo>
                    <a:pt x="1714896" y="340914"/>
                  </a:lnTo>
                  <a:lnTo>
                    <a:pt x="1692490" y="345440"/>
                  </a:lnTo>
                  <a:lnTo>
                    <a:pt x="57569" y="345440"/>
                  </a:lnTo>
                  <a:lnTo>
                    <a:pt x="35163" y="340914"/>
                  </a:lnTo>
                  <a:lnTo>
                    <a:pt x="16864" y="328574"/>
                  </a:lnTo>
                  <a:lnTo>
                    <a:pt x="4524" y="310271"/>
                  </a:lnTo>
                  <a:lnTo>
                    <a:pt x="0" y="287858"/>
                  </a:lnTo>
                  <a:lnTo>
                    <a:pt x="0" y="57569"/>
                  </a:lnTo>
                  <a:close/>
                </a:path>
              </a:pathLst>
            </a:custGeom>
            <a:ln w="28575">
              <a:solidFill>
                <a:srgbClr val="FF0000"/>
              </a:solidFill>
            </a:ln>
          </p:spPr>
          <p:txBody>
            <a:bodyPr wrap="square" lIns="0" tIns="0" rIns="0" bIns="0" rtlCol="0"/>
            <a:lstStyle/>
            <a:p>
              <a:endParaRPr/>
            </a:p>
          </p:txBody>
        </p:sp>
      </p:grpSp>
      <p:sp>
        <p:nvSpPr>
          <p:cNvPr id="8" name="object 8"/>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29</a:t>
            </a:fld>
            <a:endParaRPr spc="-25"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E48DB04-86E6-4011-20D3-A59825C8AF31}"/>
              </a:ext>
            </a:extLst>
          </p:cNvPr>
          <p:cNvSpPr txBox="1">
            <a:spLocks/>
          </p:cNvSpPr>
          <p:nvPr/>
        </p:nvSpPr>
        <p:spPr bwMode="black">
          <a:xfrm>
            <a:off x="324000" y="2670031"/>
            <a:ext cx="11545200" cy="738664"/>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a:lstStyle>
          <a:p>
            <a:r>
              <a:rPr lang="en-US" sz="4800" b="1" dirty="0">
                <a:latin typeface="Arial" panose="020B0604020202020204" pitchFamily="34" charset="0"/>
                <a:cs typeface="Arial" panose="020B0604020202020204" pitchFamily="34" charset="0"/>
              </a:rPr>
              <a:t>CSV Invoice Overview</a:t>
            </a:r>
          </a:p>
        </p:txBody>
      </p:sp>
      <p:pic>
        <p:nvPicPr>
          <p:cNvPr id="7" name="Picture 6">
            <a:extLst>
              <a:ext uri="{FF2B5EF4-FFF2-40B4-BE49-F238E27FC236}">
                <a16:creationId xmlns:a16="http://schemas.microsoft.com/office/drawing/2014/main" id="{593604F1-F8E6-D9EB-73BF-37782ACE85E1}"/>
              </a:ext>
            </a:extLst>
          </p:cNvPr>
          <p:cNvPicPr>
            <a:picLocks noChangeAspect="1"/>
          </p:cNvPicPr>
          <p:nvPr/>
        </p:nvPicPr>
        <p:blipFill>
          <a:blip r:embed="rId2"/>
          <a:stretch>
            <a:fillRect/>
          </a:stretch>
        </p:blipFill>
        <p:spPr>
          <a:xfrm>
            <a:off x="157175" y="-161365"/>
            <a:ext cx="11878850" cy="2312154"/>
          </a:xfrm>
          <a:prstGeom prst="rect">
            <a:avLst/>
          </a:prstGeom>
        </p:spPr>
      </p:pic>
      <p:pic>
        <p:nvPicPr>
          <p:cNvPr id="8" name="Picture 7" descr="SAP Ariba">
            <a:extLst>
              <a:ext uri="{FF2B5EF4-FFF2-40B4-BE49-F238E27FC236}">
                <a16:creationId xmlns:a16="http://schemas.microsoft.com/office/drawing/2014/main" id="{CD7666F9-3406-17C3-A1BD-45100231EF0E}"/>
              </a:ext>
            </a:extLst>
          </p:cNvPr>
          <p:cNvPicPr>
            <a:picLocks noChangeAspect="1"/>
          </p:cNvPicPr>
          <p:nvPr/>
        </p:nvPicPr>
        <p:blipFill>
          <a:blip r:embed="rId3"/>
          <a:stretch>
            <a:fillRect/>
          </a:stretch>
        </p:blipFill>
        <p:spPr>
          <a:xfrm>
            <a:off x="324000" y="4189332"/>
            <a:ext cx="1513826" cy="365407"/>
          </a:xfrm>
          <a:prstGeom prst="rect">
            <a:avLst/>
          </a:prstGeom>
        </p:spPr>
      </p:pic>
    </p:spTree>
    <p:extLst>
      <p:ext uri="{BB962C8B-B14F-4D97-AF65-F5344CB8AC3E}">
        <p14:creationId xmlns:p14="http://schemas.microsoft.com/office/powerpoint/2010/main" val="8430450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26356" y="954420"/>
            <a:ext cx="9846945" cy="891540"/>
          </a:xfrm>
          <a:prstGeom prst="rect">
            <a:avLst/>
          </a:prstGeom>
        </p:spPr>
        <p:txBody>
          <a:bodyPr vert="horz" wrap="square" lIns="0" tIns="12700" rIns="0" bIns="0" rtlCol="0">
            <a:spAutoFit/>
          </a:bodyPr>
          <a:lstStyle/>
          <a:p>
            <a:pPr marL="355600" marR="5080" indent="-343535">
              <a:lnSpc>
                <a:spcPct val="110400"/>
              </a:lnSpc>
              <a:spcBef>
                <a:spcPts val="100"/>
              </a:spcBef>
              <a:buClr>
                <a:srgbClr val="FFC000"/>
              </a:buClr>
              <a:buFont typeface="Calibri"/>
              <a:buChar char="▪"/>
              <a:tabLst>
                <a:tab pos="355600" algn="l"/>
              </a:tabLst>
            </a:pPr>
            <a:r>
              <a:rPr sz="1600" dirty="0">
                <a:latin typeface="Arial MT"/>
                <a:cs typeface="Arial MT"/>
              </a:rPr>
              <a:t>Standard</a:t>
            </a:r>
            <a:r>
              <a:rPr sz="1600" spc="10" dirty="0">
                <a:latin typeface="Arial MT"/>
                <a:cs typeface="Arial MT"/>
              </a:rPr>
              <a:t> </a:t>
            </a:r>
            <a:r>
              <a:rPr sz="1600" dirty="0">
                <a:latin typeface="Arial MT"/>
                <a:cs typeface="Arial MT"/>
              </a:rPr>
              <a:t>Documentation</a:t>
            </a:r>
            <a:r>
              <a:rPr sz="1600" spc="5" dirty="0">
                <a:latin typeface="Arial MT"/>
                <a:cs typeface="Arial MT"/>
              </a:rPr>
              <a:t> </a:t>
            </a:r>
            <a:r>
              <a:rPr sz="1600" dirty="0">
                <a:latin typeface="Arial MT"/>
                <a:cs typeface="Arial MT"/>
              </a:rPr>
              <a:t>can</a:t>
            </a:r>
            <a:r>
              <a:rPr sz="1600" spc="-25" dirty="0">
                <a:latin typeface="Arial MT"/>
                <a:cs typeface="Arial MT"/>
              </a:rPr>
              <a:t> </a:t>
            </a:r>
            <a:r>
              <a:rPr sz="1600" dirty="0">
                <a:latin typeface="Arial MT"/>
                <a:cs typeface="Arial MT"/>
              </a:rPr>
              <a:t>also</a:t>
            </a:r>
            <a:r>
              <a:rPr sz="1600" spc="-25" dirty="0">
                <a:latin typeface="Arial MT"/>
                <a:cs typeface="Arial MT"/>
              </a:rPr>
              <a:t> </a:t>
            </a:r>
            <a:r>
              <a:rPr sz="1600" dirty="0">
                <a:latin typeface="Arial MT"/>
                <a:cs typeface="Arial MT"/>
              </a:rPr>
              <a:t>be</a:t>
            </a:r>
            <a:r>
              <a:rPr sz="1600" spc="-30" dirty="0">
                <a:latin typeface="Arial MT"/>
                <a:cs typeface="Arial MT"/>
              </a:rPr>
              <a:t> </a:t>
            </a:r>
            <a:r>
              <a:rPr sz="1600" dirty="0">
                <a:latin typeface="Arial MT"/>
                <a:cs typeface="Arial MT"/>
              </a:rPr>
              <a:t>accessed</a:t>
            </a:r>
            <a:r>
              <a:rPr sz="1600" spc="-10" dirty="0">
                <a:latin typeface="Arial MT"/>
                <a:cs typeface="Arial MT"/>
              </a:rPr>
              <a:t> </a:t>
            </a:r>
            <a:r>
              <a:rPr sz="1600" dirty="0">
                <a:latin typeface="Arial MT"/>
                <a:cs typeface="Arial MT"/>
              </a:rPr>
              <a:t>from</a:t>
            </a:r>
            <a:r>
              <a:rPr sz="1600" spc="-30" dirty="0">
                <a:latin typeface="Arial MT"/>
                <a:cs typeface="Arial MT"/>
              </a:rPr>
              <a:t> </a:t>
            </a:r>
            <a:r>
              <a:rPr sz="1600" dirty="0">
                <a:latin typeface="Arial MT"/>
                <a:cs typeface="Arial MT"/>
              </a:rPr>
              <a:t>your</a:t>
            </a:r>
            <a:r>
              <a:rPr sz="1600" spc="5" dirty="0">
                <a:latin typeface="Arial MT"/>
                <a:cs typeface="Arial MT"/>
              </a:rPr>
              <a:t> </a:t>
            </a:r>
            <a:r>
              <a:rPr sz="1600" dirty="0">
                <a:latin typeface="Arial MT"/>
                <a:cs typeface="Arial MT"/>
              </a:rPr>
              <a:t>account.</a:t>
            </a:r>
            <a:r>
              <a:rPr sz="1600" spc="15" dirty="0">
                <a:latin typeface="Arial MT"/>
                <a:cs typeface="Arial MT"/>
              </a:rPr>
              <a:t> </a:t>
            </a:r>
            <a:r>
              <a:rPr sz="1600" dirty="0">
                <a:latin typeface="Arial MT"/>
                <a:cs typeface="Arial MT"/>
              </a:rPr>
              <a:t>Click</a:t>
            </a:r>
            <a:r>
              <a:rPr sz="1600" spc="-55" dirty="0">
                <a:latin typeface="Arial MT"/>
                <a:cs typeface="Arial MT"/>
              </a:rPr>
              <a:t> </a:t>
            </a:r>
            <a:r>
              <a:rPr sz="1600" dirty="0">
                <a:latin typeface="Arial MT"/>
                <a:cs typeface="Arial MT"/>
              </a:rPr>
              <a:t>on</a:t>
            </a:r>
            <a:r>
              <a:rPr sz="1600" spc="-15" dirty="0">
                <a:latin typeface="Arial MT"/>
                <a:cs typeface="Arial MT"/>
              </a:rPr>
              <a:t> </a:t>
            </a:r>
            <a:r>
              <a:rPr sz="1600" b="1" dirty="0">
                <a:cs typeface="Arial"/>
              </a:rPr>
              <a:t>Help</a:t>
            </a:r>
            <a:r>
              <a:rPr sz="1600" b="1" spc="-35" dirty="0">
                <a:cs typeface="Arial"/>
              </a:rPr>
              <a:t> </a:t>
            </a:r>
            <a:r>
              <a:rPr sz="1600" b="1" dirty="0">
                <a:cs typeface="Arial"/>
              </a:rPr>
              <a:t>Center</a:t>
            </a:r>
            <a:r>
              <a:rPr sz="1600" b="1" spc="-20" dirty="0">
                <a:cs typeface="Arial"/>
              </a:rPr>
              <a:t> </a:t>
            </a:r>
            <a:r>
              <a:rPr sz="1600" dirty="0">
                <a:latin typeface="Arial MT"/>
                <a:cs typeface="Arial MT"/>
              </a:rPr>
              <a:t>button</a:t>
            </a:r>
            <a:r>
              <a:rPr sz="1600" spc="10" dirty="0">
                <a:latin typeface="Arial MT"/>
                <a:cs typeface="Arial MT"/>
              </a:rPr>
              <a:t> </a:t>
            </a:r>
            <a:r>
              <a:rPr sz="1600" dirty="0">
                <a:latin typeface="Arial MT"/>
                <a:cs typeface="Arial MT"/>
              </a:rPr>
              <a:t>on</a:t>
            </a:r>
            <a:r>
              <a:rPr sz="1600" spc="-30" dirty="0">
                <a:latin typeface="Arial MT"/>
                <a:cs typeface="Arial MT"/>
              </a:rPr>
              <a:t> </a:t>
            </a:r>
            <a:r>
              <a:rPr sz="1600" spc="-20" dirty="0">
                <a:latin typeface="Arial MT"/>
                <a:cs typeface="Arial MT"/>
              </a:rPr>
              <a:t>Home </a:t>
            </a:r>
            <a:r>
              <a:rPr sz="1600" dirty="0">
                <a:latin typeface="Arial MT"/>
                <a:cs typeface="Arial MT"/>
              </a:rPr>
              <a:t>page</a:t>
            </a:r>
            <a:r>
              <a:rPr sz="1600" spc="-10" dirty="0">
                <a:latin typeface="Arial MT"/>
                <a:cs typeface="Arial MT"/>
              </a:rPr>
              <a:t> </a:t>
            </a:r>
            <a:r>
              <a:rPr sz="1600" dirty="0">
                <a:latin typeface="Arial MT"/>
                <a:cs typeface="Arial MT"/>
              </a:rPr>
              <a:t>of</a:t>
            </a:r>
            <a:r>
              <a:rPr sz="1600" spc="-20" dirty="0">
                <a:latin typeface="Arial MT"/>
                <a:cs typeface="Arial MT"/>
              </a:rPr>
              <a:t> </a:t>
            </a:r>
            <a:r>
              <a:rPr sz="1600" dirty="0">
                <a:latin typeface="Arial MT"/>
                <a:cs typeface="Arial MT"/>
              </a:rPr>
              <a:t>your</a:t>
            </a:r>
            <a:r>
              <a:rPr sz="1600" spc="30" dirty="0">
                <a:latin typeface="Arial MT"/>
                <a:cs typeface="Arial MT"/>
              </a:rPr>
              <a:t> </a:t>
            </a:r>
            <a:r>
              <a:rPr sz="1600" spc="-10" dirty="0">
                <a:latin typeface="Arial MT"/>
                <a:cs typeface="Arial MT"/>
              </a:rPr>
              <a:t>account,</a:t>
            </a:r>
            <a:endParaRPr sz="1600">
              <a:latin typeface="Arial MT"/>
              <a:cs typeface="Arial MT"/>
            </a:endParaRPr>
          </a:p>
          <a:p>
            <a:pPr marL="355600" indent="-342900">
              <a:spcBef>
                <a:spcPts val="180"/>
              </a:spcBef>
              <a:buClr>
                <a:srgbClr val="FFC000"/>
              </a:buClr>
              <a:buFont typeface="Calibri"/>
              <a:buChar char="▪"/>
              <a:tabLst>
                <a:tab pos="355600" algn="l"/>
              </a:tabLst>
            </a:pPr>
            <a:r>
              <a:rPr sz="1600" dirty="0">
                <a:latin typeface="Arial MT"/>
                <a:cs typeface="Arial MT"/>
              </a:rPr>
              <a:t>Click</a:t>
            </a:r>
            <a:r>
              <a:rPr sz="1600" spc="-60" dirty="0">
                <a:latin typeface="Arial MT"/>
                <a:cs typeface="Arial MT"/>
              </a:rPr>
              <a:t> </a:t>
            </a:r>
            <a:r>
              <a:rPr sz="1600" b="1" dirty="0">
                <a:cs typeface="Arial"/>
              </a:rPr>
              <a:t>Documentation</a:t>
            </a:r>
            <a:r>
              <a:rPr sz="1600" b="1" spc="-45" dirty="0">
                <a:cs typeface="Arial"/>
              </a:rPr>
              <a:t> </a:t>
            </a:r>
            <a:r>
              <a:rPr sz="1600" dirty="0">
                <a:latin typeface="Arial MT"/>
                <a:cs typeface="Arial MT"/>
              </a:rPr>
              <a:t>on</a:t>
            </a:r>
            <a:r>
              <a:rPr sz="1600" spc="-10" dirty="0">
                <a:latin typeface="Arial MT"/>
                <a:cs typeface="Arial MT"/>
              </a:rPr>
              <a:t> </a:t>
            </a:r>
            <a:r>
              <a:rPr sz="1600" dirty="0">
                <a:latin typeface="Arial MT"/>
                <a:cs typeface="Arial MT"/>
              </a:rPr>
              <a:t>bottom </a:t>
            </a:r>
            <a:r>
              <a:rPr sz="1600" spc="-10" dirty="0">
                <a:latin typeface="Arial MT"/>
                <a:cs typeface="Arial MT"/>
              </a:rPr>
              <a:t>right-</a:t>
            </a:r>
            <a:r>
              <a:rPr sz="1600" dirty="0">
                <a:latin typeface="Arial MT"/>
                <a:cs typeface="Arial MT"/>
              </a:rPr>
              <a:t>hand</a:t>
            </a:r>
            <a:r>
              <a:rPr sz="1600" spc="5" dirty="0">
                <a:latin typeface="Arial MT"/>
                <a:cs typeface="Arial MT"/>
              </a:rPr>
              <a:t> </a:t>
            </a:r>
            <a:r>
              <a:rPr sz="1600" dirty="0">
                <a:latin typeface="Arial MT"/>
                <a:cs typeface="Arial MT"/>
              </a:rPr>
              <a:t>corner</a:t>
            </a:r>
            <a:r>
              <a:rPr sz="1600" spc="-20" dirty="0">
                <a:latin typeface="Arial MT"/>
                <a:cs typeface="Arial MT"/>
              </a:rPr>
              <a:t> </a:t>
            </a:r>
            <a:r>
              <a:rPr sz="1600" dirty="0">
                <a:latin typeface="Arial MT"/>
                <a:cs typeface="Arial MT"/>
              </a:rPr>
              <a:t>to</a:t>
            </a:r>
            <a:r>
              <a:rPr sz="1600" spc="-30" dirty="0">
                <a:latin typeface="Arial MT"/>
                <a:cs typeface="Arial MT"/>
              </a:rPr>
              <a:t> </a:t>
            </a:r>
            <a:r>
              <a:rPr sz="1600" dirty="0">
                <a:latin typeface="Arial MT"/>
                <a:cs typeface="Arial MT"/>
              </a:rPr>
              <a:t>view</a:t>
            </a:r>
            <a:r>
              <a:rPr sz="1600" spc="-55" dirty="0">
                <a:latin typeface="Arial MT"/>
                <a:cs typeface="Arial MT"/>
              </a:rPr>
              <a:t> </a:t>
            </a:r>
            <a:r>
              <a:rPr sz="1600" dirty="0">
                <a:latin typeface="Arial MT"/>
                <a:cs typeface="Arial MT"/>
              </a:rPr>
              <a:t>Ariba</a:t>
            </a:r>
            <a:r>
              <a:rPr sz="1600" spc="-35" dirty="0">
                <a:latin typeface="Arial MT"/>
                <a:cs typeface="Arial MT"/>
              </a:rPr>
              <a:t> </a:t>
            </a:r>
            <a:r>
              <a:rPr sz="1600" dirty="0">
                <a:latin typeface="Arial MT"/>
                <a:cs typeface="Arial MT"/>
              </a:rPr>
              <a:t>Network</a:t>
            </a:r>
            <a:r>
              <a:rPr sz="1600" spc="-5" dirty="0">
                <a:latin typeface="Arial MT"/>
                <a:cs typeface="Arial MT"/>
              </a:rPr>
              <a:t> </a:t>
            </a:r>
            <a:r>
              <a:rPr sz="1600" dirty="0">
                <a:latin typeface="Arial MT"/>
                <a:cs typeface="Arial MT"/>
              </a:rPr>
              <a:t>Administrator’s</a:t>
            </a:r>
            <a:r>
              <a:rPr sz="1600" spc="-20" dirty="0">
                <a:latin typeface="Arial MT"/>
                <a:cs typeface="Arial MT"/>
              </a:rPr>
              <a:t> </a:t>
            </a:r>
            <a:r>
              <a:rPr sz="1600" spc="-10" dirty="0">
                <a:latin typeface="Arial MT"/>
                <a:cs typeface="Arial MT"/>
              </a:rPr>
              <a:t>documentation</a:t>
            </a:r>
            <a:r>
              <a:rPr sz="2000" spc="-10" dirty="0">
                <a:latin typeface="Arial MT"/>
                <a:cs typeface="Arial MT"/>
              </a:rPr>
              <a:t>.</a:t>
            </a:r>
            <a:endParaRPr sz="2000">
              <a:latin typeface="Arial MT"/>
              <a:cs typeface="Arial MT"/>
            </a:endParaRPr>
          </a:p>
        </p:txBody>
      </p:sp>
      <p:sp>
        <p:nvSpPr>
          <p:cNvPr id="3" name="object 3"/>
          <p:cNvSpPr txBox="1">
            <a:spLocks noGrp="1"/>
          </p:cNvSpPr>
          <p:nvPr>
            <p:ph type="title"/>
          </p:nvPr>
        </p:nvSpPr>
        <p:spPr>
          <a:xfrm>
            <a:off x="505588" y="504000"/>
            <a:ext cx="11186476" cy="382156"/>
          </a:xfrm>
          <a:prstGeom prst="rect">
            <a:avLst/>
          </a:prstGeom>
        </p:spPr>
        <p:txBody>
          <a:bodyPr vert="horz" wrap="square" lIns="0" tIns="12700" rIns="0" bIns="0" rtlCol="0" anchor="t" anchorCtr="0">
            <a:spAutoFit/>
          </a:bodyPr>
          <a:lstStyle/>
          <a:p>
            <a:pPr marL="12700">
              <a:spcBef>
                <a:spcPts val="100"/>
              </a:spcBef>
            </a:pPr>
            <a:r>
              <a:rPr dirty="0"/>
              <a:t>Ariba</a:t>
            </a:r>
            <a:r>
              <a:rPr spc="15" dirty="0"/>
              <a:t> </a:t>
            </a:r>
            <a:r>
              <a:rPr dirty="0"/>
              <a:t>Network</a:t>
            </a:r>
            <a:r>
              <a:rPr spc="-130" dirty="0"/>
              <a:t> </a:t>
            </a:r>
            <a:r>
              <a:rPr dirty="0"/>
              <a:t>Standard</a:t>
            </a:r>
            <a:r>
              <a:rPr spc="-85" dirty="0"/>
              <a:t> </a:t>
            </a:r>
            <a:r>
              <a:rPr spc="-10" dirty="0"/>
              <a:t>Documentation</a:t>
            </a:r>
          </a:p>
        </p:txBody>
      </p:sp>
      <p:grpSp>
        <p:nvGrpSpPr>
          <p:cNvPr id="4" name="object 4"/>
          <p:cNvGrpSpPr/>
          <p:nvPr/>
        </p:nvGrpSpPr>
        <p:grpSpPr>
          <a:xfrm>
            <a:off x="8373110" y="4498340"/>
            <a:ext cx="2431415" cy="1587500"/>
            <a:chOff x="8371522" y="4498340"/>
            <a:chExt cx="2431415" cy="1587500"/>
          </a:xfrm>
        </p:grpSpPr>
        <p:pic>
          <p:nvPicPr>
            <p:cNvPr id="5" name="object 5"/>
            <p:cNvPicPr/>
            <p:nvPr/>
          </p:nvPicPr>
          <p:blipFill>
            <a:blip r:embed="rId2" cstate="print"/>
            <a:stretch>
              <a:fillRect/>
            </a:stretch>
          </p:blipFill>
          <p:spPr>
            <a:xfrm>
              <a:off x="8384540" y="4498340"/>
              <a:ext cx="2418079" cy="1587487"/>
            </a:xfrm>
            <a:prstGeom prst="rect">
              <a:avLst/>
            </a:prstGeom>
          </p:spPr>
        </p:pic>
        <p:sp>
          <p:nvSpPr>
            <p:cNvPr id="6" name="object 6"/>
            <p:cNvSpPr/>
            <p:nvPr/>
          </p:nvSpPr>
          <p:spPr>
            <a:xfrm>
              <a:off x="8385809" y="5289547"/>
              <a:ext cx="1874520" cy="309880"/>
            </a:xfrm>
            <a:custGeom>
              <a:avLst/>
              <a:gdLst/>
              <a:ahLst/>
              <a:cxnLst/>
              <a:rect l="l" t="t" r="r" b="b"/>
              <a:pathLst>
                <a:path w="1874520" h="309879">
                  <a:moveTo>
                    <a:pt x="0" y="51650"/>
                  </a:moveTo>
                  <a:lnTo>
                    <a:pt x="4059" y="31546"/>
                  </a:lnTo>
                  <a:lnTo>
                    <a:pt x="15128" y="15128"/>
                  </a:lnTo>
                  <a:lnTo>
                    <a:pt x="31546" y="4059"/>
                  </a:lnTo>
                  <a:lnTo>
                    <a:pt x="51650" y="0"/>
                  </a:lnTo>
                  <a:lnTo>
                    <a:pt x="1822869" y="0"/>
                  </a:lnTo>
                  <a:lnTo>
                    <a:pt x="1842973" y="4059"/>
                  </a:lnTo>
                  <a:lnTo>
                    <a:pt x="1859391" y="15128"/>
                  </a:lnTo>
                  <a:lnTo>
                    <a:pt x="1870460" y="31546"/>
                  </a:lnTo>
                  <a:lnTo>
                    <a:pt x="1874520" y="51650"/>
                  </a:lnTo>
                  <a:lnTo>
                    <a:pt x="1874520" y="258229"/>
                  </a:lnTo>
                  <a:lnTo>
                    <a:pt x="1870460" y="278333"/>
                  </a:lnTo>
                  <a:lnTo>
                    <a:pt x="1859391" y="294751"/>
                  </a:lnTo>
                  <a:lnTo>
                    <a:pt x="1842973" y="305820"/>
                  </a:lnTo>
                  <a:lnTo>
                    <a:pt x="1822869" y="309880"/>
                  </a:lnTo>
                  <a:lnTo>
                    <a:pt x="51650" y="309880"/>
                  </a:lnTo>
                  <a:lnTo>
                    <a:pt x="31546" y="305820"/>
                  </a:lnTo>
                  <a:lnTo>
                    <a:pt x="15128" y="294751"/>
                  </a:lnTo>
                  <a:lnTo>
                    <a:pt x="4059" y="278333"/>
                  </a:lnTo>
                  <a:lnTo>
                    <a:pt x="0" y="258229"/>
                  </a:lnTo>
                  <a:lnTo>
                    <a:pt x="0" y="51650"/>
                  </a:lnTo>
                  <a:close/>
                </a:path>
              </a:pathLst>
            </a:custGeom>
            <a:ln w="28575">
              <a:solidFill>
                <a:srgbClr val="FF0000"/>
              </a:solidFill>
            </a:ln>
          </p:spPr>
          <p:txBody>
            <a:bodyPr wrap="square" lIns="0" tIns="0" rIns="0" bIns="0" rtlCol="0"/>
            <a:lstStyle/>
            <a:p>
              <a:endParaRPr/>
            </a:p>
          </p:txBody>
        </p:sp>
      </p:grpSp>
      <p:pic>
        <p:nvPicPr>
          <p:cNvPr id="7" name="object 7"/>
          <p:cNvPicPr/>
          <p:nvPr/>
        </p:nvPicPr>
        <p:blipFill>
          <a:blip r:embed="rId3" cstate="print"/>
          <a:stretch>
            <a:fillRect/>
          </a:stretch>
        </p:blipFill>
        <p:spPr>
          <a:xfrm>
            <a:off x="352108" y="2049781"/>
            <a:ext cx="7038327" cy="4292599"/>
          </a:xfrm>
          <a:prstGeom prst="rect">
            <a:avLst/>
          </a:prstGeom>
        </p:spPr>
      </p:pic>
      <p:grpSp>
        <p:nvGrpSpPr>
          <p:cNvPr id="8" name="object 8"/>
          <p:cNvGrpSpPr/>
          <p:nvPr/>
        </p:nvGrpSpPr>
        <p:grpSpPr>
          <a:xfrm>
            <a:off x="7568246" y="2745740"/>
            <a:ext cx="3845560" cy="447040"/>
            <a:chOff x="7566659" y="2745740"/>
            <a:chExt cx="3845560" cy="447040"/>
          </a:xfrm>
        </p:grpSpPr>
        <p:pic>
          <p:nvPicPr>
            <p:cNvPr id="9" name="object 9"/>
            <p:cNvPicPr/>
            <p:nvPr/>
          </p:nvPicPr>
          <p:blipFill>
            <a:blip r:embed="rId4" cstate="print"/>
            <a:stretch>
              <a:fillRect/>
            </a:stretch>
          </p:blipFill>
          <p:spPr>
            <a:xfrm>
              <a:off x="7566659" y="2745740"/>
              <a:ext cx="3845547" cy="447039"/>
            </a:xfrm>
            <a:prstGeom prst="rect">
              <a:avLst/>
            </a:prstGeom>
          </p:spPr>
        </p:pic>
        <p:sp>
          <p:nvSpPr>
            <p:cNvPr id="10" name="object 10"/>
            <p:cNvSpPr/>
            <p:nvPr/>
          </p:nvSpPr>
          <p:spPr>
            <a:xfrm>
              <a:off x="10148569" y="2774955"/>
              <a:ext cx="655320" cy="337820"/>
            </a:xfrm>
            <a:custGeom>
              <a:avLst/>
              <a:gdLst/>
              <a:ahLst/>
              <a:cxnLst/>
              <a:rect l="l" t="t" r="r" b="b"/>
              <a:pathLst>
                <a:path w="655320" h="337819">
                  <a:moveTo>
                    <a:pt x="0" y="56299"/>
                  </a:moveTo>
                  <a:lnTo>
                    <a:pt x="4424" y="34381"/>
                  </a:lnTo>
                  <a:lnTo>
                    <a:pt x="16490" y="16486"/>
                  </a:lnTo>
                  <a:lnTo>
                    <a:pt x="34386" y="4422"/>
                  </a:lnTo>
                  <a:lnTo>
                    <a:pt x="56299" y="0"/>
                  </a:lnTo>
                  <a:lnTo>
                    <a:pt x="599020" y="0"/>
                  </a:lnTo>
                  <a:lnTo>
                    <a:pt x="620933" y="4422"/>
                  </a:lnTo>
                  <a:lnTo>
                    <a:pt x="638829" y="16486"/>
                  </a:lnTo>
                  <a:lnTo>
                    <a:pt x="650895" y="34381"/>
                  </a:lnTo>
                  <a:lnTo>
                    <a:pt x="655320" y="56299"/>
                  </a:lnTo>
                  <a:lnTo>
                    <a:pt x="655320" y="281508"/>
                  </a:lnTo>
                  <a:lnTo>
                    <a:pt x="650895" y="303428"/>
                  </a:lnTo>
                  <a:lnTo>
                    <a:pt x="638829" y="321327"/>
                  </a:lnTo>
                  <a:lnTo>
                    <a:pt x="620933" y="333395"/>
                  </a:lnTo>
                  <a:lnTo>
                    <a:pt x="599020" y="337819"/>
                  </a:lnTo>
                  <a:lnTo>
                    <a:pt x="56299" y="337819"/>
                  </a:lnTo>
                  <a:lnTo>
                    <a:pt x="34386" y="333395"/>
                  </a:lnTo>
                  <a:lnTo>
                    <a:pt x="16490" y="321327"/>
                  </a:lnTo>
                  <a:lnTo>
                    <a:pt x="4424" y="303428"/>
                  </a:lnTo>
                  <a:lnTo>
                    <a:pt x="0" y="281508"/>
                  </a:lnTo>
                  <a:lnTo>
                    <a:pt x="0" y="56299"/>
                  </a:lnTo>
                  <a:close/>
                </a:path>
              </a:pathLst>
            </a:custGeom>
            <a:ln w="28575">
              <a:solidFill>
                <a:srgbClr val="FF0000"/>
              </a:solidFill>
            </a:ln>
          </p:spPr>
          <p:txBody>
            <a:bodyPr wrap="square" lIns="0" tIns="0" rIns="0" bIns="0" rtlCol="0"/>
            <a:lstStyle/>
            <a:p>
              <a:endParaRPr/>
            </a:p>
          </p:txBody>
        </p:sp>
      </p:grpSp>
      <p:sp>
        <p:nvSpPr>
          <p:cNvPr id="11" name="object 11"/>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30</a:t>
            </a:fld>
            <a:endParaRPr spc="-25"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23461" y="1125277"/>
            <a:ext cx="8897620" cy="848360"/>
          </a:xfrm>
          <a:prstGeom prst="rect">
            <a:avLst/>
          </a:prstGeom>
        </p:spPr>
        <p:txBody>
          <a:bodyPr vert="horz" wrap="square" lIns="0" tIns="149860" rIns="0" bIns="0" rtlCol="0">
            <a:spAutoFit/>
          </a:bodyPr>
          <a:lstStyle/>
          <a:p>
            <a:pPr marL="210185" indent="-197485">
              <a:spcBef>
                <a:spcPts val="1180"/>
              </a:spcBef>
              <a:buClr>
                <a:srgbClr val="FFC000"/>
              </a:buClr>
              <a:buSzPct val="77777"/>
              <a:buFont typeface="Calibri"/>
              <a:buChar char="▪"/>
              <a:tabLst>
                <a:tab pos="210185" algn="l"/>
              </a:tabLst>
            </a:pPr>
            <a:r>
              <a:rPr sz="1800" dirty="0">
                <a:latin typeface="Arial MT"/>
                <a:cs typeface="Arial MT"/>
              </a:rPr>
              <a:t>Go</a:t>
            </a:r>
            <a:r>
              <a:rPr sz="1800" spc="-10" dirty="0">
                <a:latin typeface="Arial MT"/>
                <a:cs typeface="Arial MT"/>
              </a:rPr>
              <a:t> </a:t>
            </a:r>
            <a:r>
              <a:rPr sz="1800" dirty="0">
                <a:latin typeface="Arial MT"/>
                <a:cs typeface="Arial MT"/>
              </a:rPr>
              <a:t>to</a:t>
            </a:r>
            <a:r>
              <a:rPr sz="1800" spc="-10" dirty="0">
                <a:latin typeface="Arial MT"/>
                <a:cs typeface="Arial MT"/>
              </a:rPr>
              <a:t> </a:t>
            </a:r>
            <a:r>
              <a:rPr sz="1800" u="sng" spc="-10" dirty="0">
                <a:solidFill>
                  <a:srgbClr val="CCCCCC"/>
                </a:solidFill>
                <a:uFill>
                  <a:solidFill>
                    <a:srgbClr val="CCCCCC"/>
                  </a:solidFill>
                </a:uFill>
                <a:latin typeface="Arial MT"/>
                <a:cs typeface="Arial MT"/>
                <a:hlinkClick r:id="rId2"/>
              </a:rPr>
              <a:t>http://supplier.ariba.com</a:t>
            </a:r>
            <a:endParaRPr sz="1800">
              <a:latin typeface="Arial MT"/>
              <a:cs typeface="Arial MT"/>
            </a:endParaRPr>
          </a:p>
          <a:p>
            <a:pPr marL="210185" indent="-197485">
              <a:spcBef>
                <a:spcPts val="1080"/>
              </a:spcBef>
              <a:buClr>
                <a:srgbClr val="FFC000"/>
              </a:buClr>
              <a:buSzPct val="77777"/>
              <a:buFont typeface="Calibri"/>
              <a:buChar char="▪"/>
              <a:tabLst>
                <a:tab pos="210185" algn="l"/>
              </a:tabLst>
            </a:pPr>
            <a:r>
              <a:rPr sz="1800" dirty="0">
                <a:latin typeface="Arial MT"/>
                <a:cs typeface="Arial MT"/>
              </a:rPr>
              <a:t>If</a:t>
            </a:r>
            <a:r>
              <a:rPr sz="1800" spc="-30" dirty="0">
                <a:latin typeface="Arial MT"/>
                <a:cs typeface="Arial MT"/>
              </a:rPr>
              <a:t> </a:t>
            </a:r>
            <a:r>
              <a:rPr sz="1800" dirty="0">
                <a:latin typeface="Arial MT"/>
                <a:cs typeface="Arial MT"/>
              </a:rPr>
              <a:t>you</a:t>
            </a:r>
            <a:r>
              <a:rPr sz="1800" spc="5" dirty="0">
                <a:latin typeface="Arial MT"/>
                <a:cs typeface="Arial MT"/>
              </a:rPr>
              <a:t> </a:t>
            </a:r>
            <a:r>
              <a:rPr sz="1800" dirty="0">
                <a:latin typeface="Arial MT"/>
                <a:cs typeface="Arial MT"/>
              </a:rPr>
              <a:t>forgot</a:t>
            </a:r>
            <a:r>
              <a:rPr sz="1800" spc="-45" dirty="0">
                <a:latin typeface="Arial MT"/>
                <a:cs typeface="Arial MT"/>
              </a:rPr>
              <a:t> </a:t>
            </a:r>
            <a:r>
              <a:rPr sz="1800" dirty="0">
                <a:latin typeface="Arial MT"/>
                <a:cs typeface="Arial MT"/>
              </a:rPr>
              <a:t>your</a:t>
            </a:r>
            <a:r>
              <a:rPr sz="1800" spc="10" dirty="0">
                <a:latin typeface="Arial MT"/>
                <a:cs typeface="Arial MT"/>
              </a:rPr>
              <a:t> </a:t>
            </a:r>
            <a:r>
              <a:rPr sz="1800" dirty="0">
                <a:latin typeface="Arial MT"/>
                <a:cs typeface="Arial MT"/>
              </a:rPr>
              <a:t>username</a:t>
            </a:r>
            <a:r>
              <a:rPr sz="1800" spc="-50" dirty="0">
                <a:latin typeface="Arial MT"/>
                <a:cs typeface="Arial MT"/>
              </a:rPr>
              <a:t> </a:t>
            </a:r>
            <a:r>
              <a:rPr sz="1800" dirty="0">
                <a:latin typeface="Arial MT"/>
                <a:cs typeface="Arial MT"/>
              </a:rPr>
              <a:t>or</a:t>
            </a:r>
            <a:r>
              <a:rPr sz="1800" spc="-30" dirty="0">
                <a:latin typeface="Arial MT"/>
                <a:cs typeface="Arial MT"/>
              </a:rPr>
              <a:t> </a:t>
            </a:r>
            <a:r>
              <a:rPr sz="1800" dirty="0">
                <a:latin typeface="Arial MT"/>
                <a:cs typeface="Arial MT"/>
              </a:rPr>
              <a:t>password</a:t>
            </a:r>
            <a:r>
              <a:rPr sz="1800" spc="5" dirty="0">
                <a:latin typeface="Arial MT"/>
                <a:cs typeface="Arial MT"/>
              </a:rPr>
              <a:t> </a:t>
            </a:r>
            <a:r>
              <a:rPr sz="1800" dirty="0">
                <a:latin typeface="Arial MT"/>
                <a:cs typeface="Arial MT"/>
              </a:rPr>
              <a:t>click</a:t>
            </a:r>
            <a:r>
              <a:rPr sz="1800" spc="-25" dirty="0">
                <a:latin typeface="Arial MT"/>
                <a:cs typeface="Arial MT"/>
              </a:rPr>
              <a:t> </a:t>
            </a:r>
            <a:r>
              <a:rPr sz="1800" dirty="0">
                <a:latin typeface="Arial MT"/>
                <a:cs typeface="Arial MT"/>
              </a:rPr>
              <a:t>on</a:t>
            </a:r>
            <a:r>
              <a:rPr sz="1800" spc="-35" dirty="0">
                <a:latin typeface="Arial MT"/>
                <a:cs typeface="Arial MT"/>
              </a:rPr>
              <a:t> </a:t>
            </a:r>
            <a:r>
              <a:rPr sz="1800" dirty="0">
                <a:latin typeface="Arial MT"/>
                <a:cs typeface="Arial MT"/>
              </a:rPr>
              <a:t>the</a:t>
            </a:r>
            <a:r>
              <a:rPr sz="1800" spc="-30" dirty="0">
                <a:latin typeface="Arial MT"/>
                <a:cs typeface="Arial MT"/>
              </a:rPr>
              <a:t> </a:t>
            </a:r>
            <a:r>
              <a:rPr sz="1800" dirty="0">
                <a:latin typeface="Arial MT"/>
                <a:cs typeface="Arial MT"/>
              </a:rPr>
              <a:t>link</a:t>
            </a:r>
            <a:r>
              <a:rPr sz="1800" spc="-30" dirty="0">
                <a:latin typeface="Arial MT"/>
                <a:cs typeface="Arial MT"/>
              </a:rPr>
              <a:t> </a:t>
            </a:r>
            <a:r>
              <a:rPr sz="1800" b="1" dirty="0">
                <a:cs typeface="Arial"/>
              </a:rPr>
              <a:t>Having</a:t>
            </a:r>
            <a:r>
              <a:rPr sz="1800" b="1" spc="-25" dirty="0">
                <a:cs typeface="Arial"/>
              </a:rPr>
              <a:t> </a:t>
            </a:r>
            <a:r>
              <a:rPr sz="1800" b="1" dirty="0">
                <a:cs typeface="Arial"/>
              </a:rPr>
              <a:t>trouble</a:t>
            </a:r>
            <a:r>
              <a:rPr sz="1800" b="1" spc="-40" dirty="0">
                <a:cs typeface="Arial"/>
              </a:rPr>
              <a:t> </a:t>
            </a:r>
            <a:r>
              <a:rPr sz="1800" b="1" dirty="0">
                <a:cs typeface="Arial"/>
              </a:rPr>
              <a:t>logging</a:t>
            </a:r>
            <a:r>
              <a:rPr sz="1800" b="1" spc="-25" dirty="0">
                <a:cs typeface="Arial"/>
              </a:rPr>
              <a:t> in?</a:t>
            </a:r>
            <a:endParaRPr sz="1800">
              <a:cs typeface="Arial"/>
            </a:endParaRPr>
          </a:p>
        </p:txBody>
      </p:sp>
      <p:sp>
        <p:nvSpPr>
          <p:cNvPr id="3" name="object 3"/>
          <p:cNvSpPr txBox="1">
            <a:spLocks noGrp="1"/>
          </p:cNvSpPr>
          <p:nvPr>
            <p:ph type="title"/>
          </p:nvPr>
        </p:nvSpPr>
        <p:spPr>
          <a:xfrm>
            <a:off x="505588" y="504000"/>
            <a:ext cx="11186476" cy="382156"/>
          </a:xfrm>
          <a:prstGeom prst="rect">
            <a:avLst/>
          </a:prstGeom>
        </p:spPr>
        <p:txBody>
          <a:bodyPr vert="horz" wrap="square" lIns="0" tIns="12700" rIns="0" bIns="0" rtlCol="0" anchor="t" anchorCtr="0">
            <a:spAutoFit/>
          </a:bodyPr>
          <a:lstStyle/>
          <a:p>
            <a:pPr marL="12700">
              <a:spcBef>
                <a:spcPts val="100"/>
              </a:spcBef>
            </a:pPr>
            <a:r>
              <a:rPr dirty="0"/>
              <a:t>Supplier</a:t>
            </a:r>
            <a:r>
              <a:rPr spc="-60" dirty="0"/>
              <a:t> </a:t>
            </a:r>
            <a:r>
              <a:rPr spc="-10" dirty="0"/>
              <a:t>Support</a:t>
            </a:r>
          </a:p>
        </p:txBody>
      </p:sp>
      <p:pic>
        <p:nvPicPr>
          <p:cNvPr id="4" name="object 4"/>
          <p:cNvPicPr/>
          <p:nvPr/>
        </p:nvPicPr>
        <p:blipFill>
          <a:blip r:embed="rId3" cstate="print"/>
          <a:stretch>
            <a:fillRect/>
          </a:stretch>
        </p:blipFill>
        <p:spPr>
          <a:xfrm>
            <a:off x="329248" y="2390141"/>
            <a:ext cx="11737339" cy="3876039"/>
          </a:xfrm>
          <a:prstGeom prst="rect">
            <a:avLst/>
          </a:prstGeom>
        </p:spPr>
      </p:pic>
      <p:sp>
        <p:nvSpPr>
          <p:cNvPr id="5" name="object 5"/>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31</a:t>
            </a:fld>
            <a:endParaRPr spc="-25"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13067" y="414020"/>
            <a:ext cx="11018520" cy="5692140"/>
            <a:chOff x="411480" y="414020"/>
            <a:chExt cx="11018520" cy="5692140"/>
          </a:xfrm>
        </p:grpSpPr>
        <p:pic>
          <p:nvPicPr>
            <p:cNvPr id="3" name="object 3"/>
            <p:cNvPicPr/>
            <p:nvPr/>
          </p:nvPicPr>
          <p:blipFill>
            <a:blip r:embed="rId2" cstate="print"/>
            <a:stretch>
              <a:fillRect/>
            </a:stretch>
          </p:blipFill>
          <p:spPr>
            <a:xfrm>
              <a:off x="411480" y="414020"/>
              <a:ext cx="11018519" cy="5692127"/>
            </a:xfrm>
            <a:prstGeom prst="rect">
              <a:avLst/>
            </a:prstGeom>
          </p:spPr>
        </p:pic>
        <p:pic>
          <p:nvPicPr>
            <p:cNvPr id="4" name="object 4"/>
            <p:cNvPicPr/>
            <p:nvPr/>
          </p:nvPicPr>
          <p:blipFill>
            <a:blip r:embed="rId3" cstate="print"/>
            <a:stretch>
              <a:fillRect/>
            </a:stretch>
          </p:blipFill>
          <p:spPr>
            <a:xfrm>
              <a:off x="8498839" y="2268220"/>
              <a:ext cx="2346959" cy="614679"/>
            </a:xfrm>
            <a:prstGeom prst="rect">
              <a:avLst/>
            </a:prstGeom>
          </p:spPr>
        </p:pic>
        <p:sp>
          <p:nvSpPr>
            <p:cNvPr id="5" name="object 5"/>
            <p:cNvSpPr/>
            <p:nvPr/>
          </p:nvSpPr>
          <p:spPr>
            <a:xfrm>
              <a:off x="8873913" y="650590"/>
              <a:ext cx="1751964" cy="1167765"/>
            </a:xfrm>
            <a:custGeom>
              <a:avLst/>
              <a:gdLst/>
              <a:ahLst/>
              <a:cxnLst/>
              <a:rect l="l" t="t" r="r" b="b"/>
              <a:pathLst>
                <a:path w="1751965" h="1167764">
                  <a:moveTo>
                    <a:pt x="1751939" y="0"/>
                  </a:moveTo>
                  <a:lnTo>
                    <a:pt x="0" y="1167663"/>
                  </a:lnTo>
                </a:path>
              </a:pathLst>
            </a:custGeom>
            <a:ln w="38100">
              <a:solidFill>
                <a:srgbClr val="FF0000"/>
              </a:solidFill>
            </a:ln>
          </p:spPr>
          <p:txBody>
            <a:bodyPr wrap="square" lIns="0" tIns="0" rIns="0" bIns="0" rtlCol="0"/>
            <a:lstStyle/>
            <a:p>
              <a:endParaRPr/>
            </a:p>
          </p:txBody>
        </p:sp>
        <p:sp>
          <p:nvSpPr>
            <p:cNvPr id="6" name="object 6"/>
            <p:cNvSpPr/>
            <p:nvPr/>
          </p:nvSpPr>
          <p:spPr>
            <a:xfrm>
              <a:off x="8731238" y="608342"/>
              <a:ext cx="1958339" cy="1305560"/>
            </a:xfrm>
            <a:custGeom>
              <a:avLst/>
              <a:gdLst/>
              <a:ahLst/>
              <a:cxnLst/>
              <a:rect l="l" t="t" r="r" b="b"/>
              <a:pathLst>
                <a:path w="1958340" h="1305560">
                  <a:moveTo>
                    <a:pt x="211353" y="1278597"/>
                  </a:moveTo>
                  <a:lnTo>
                    <a:pt x="105689" y="1120089"/>
                  </a:lnTo>
                  <a:lnTo>
                    <a:pt x="0" y="1305001"/>
                  </a:lnTo>
                  <a:lnTo>
                    <a:pt x="211353" y="1278597"/>
                  </a:lnTo>
                  <a:close/>
                </a:path>
                <a:path w="1958340" h="1305560">
                  <a:moveTo>
                    <a:pt x="1958022" y="0"/>
                  </a:moveTo>
                  <a:lnTo>
                    <a:pt x="1831213" y="15824"/>
                  </a:lnTo>
                  <a:lnTo>
                    <a:pt x="1894611" y="42252"/>
                  </a:lnTo>
                  <a:lnTo>
                    <a:pt x="1894598" y="110934"/>
                  </a:lnTo>
                  <a:lnTo>
                    <a:pt x="1958022" y="0"/>
                  </a:lnTo>
                  <a:close/>
                </a:path>
              </a:pathLst>
            </a:custGeom>
            <a:solidFill>
              <a:srgbClr val="FF0000"/>
            </a:solidFill>
          </p:spPr>
          <p:txBody>
            <a:bodyPr wrap="square" lIns="0" tIns="0" rIns="0" bIns="0" rtlCol="0"/>
            <a:lstStyle/>
            <a:p>
              <a:endParaRPr/>
            </a:p>
          </p:txBody>
        </p:sp>
      </p:grpSp>
      <p:sp>
        <p:nvSpPr>
          <p:cNvPr id="7" name="object 7"/>
          <p:cNvSpPr txBox="1"/>
          <p:nvPr/>
        </p:nvSpPr>
        <p:spPr>
          <a:xfrm>
            <a:off x="7003096" y="1913889"/>
            <a:ext cx="3101340" cy="861060"/>
          </a:xfrm>
          <a:prstGeom prst="rect">
            <a:avLst/>
          </a:prstGeom>
          <a:solidFill>
            <a:srgbClr val="FFFFFF"/>
          </a:solidFill>
          <a:ln w="28575">
            <a:solidFill>
              <a:srgbClr val="FF0000"/>
            </a:solidFill>
          </a:ln>
        </p:spPr>
        <p:txBody>
          <a:bodyPr vert="horz" wrap="square" lIns="0" tIns="0" rIns="0" bIns="0" rtlCol="0">
            <a:spAutoFit/>
          </a:bodyPr>
          <a:lstStyle/>
          <a:p>
            <a:pPr marL="89535">
              <a:lnSpc>
                <a:spcPts val="1625"/>
              </a:lnSpc>
            </a:pPr>
            <a:r>
              <a:rPr sz="1400" b="1" dirty="0">
                <a:cs typeface="Arial"/>
              </a:rPr>
              <a:t>Click</a:t>
            </a:r>
            <a:r>
              <a:rPr sz="1400" b="1" spc="-35" dirty="0">
                <a:cs typeface="Arial"/>
              </a:rPr>
              <a:t> </a:t>
            </a:r>
            <a:r>
              <a:rPr sz="1400" b="1" dirty="0">
                <a:cs typeface="Arial"/>
              </a:rPr>
              <a:t>on</a:t>
            </a:r>
            <a:r>
              <a:rPr sz="1400" b="1" spc="-25" dirty="0">
                <a:cs typeface="Arial"/>
              </a:rPr>
              <a:t> </a:t>
            </a:r>
            <a:r>
              <a:rPr sz="1400" b="1" dirty="0">
                <a:cs typeface="Arial"/>
              </a:rPr>
              <a:t>this</a:t>
            </a:r>
            <a:r>
              <a:rPr sz="1400" b="1" spc="-30" dirty="0">
                <a:cs typeface="Arial"/>
              </a:rPr>
              <a:t> </a:t>
            </a:r>
            <a:r>
              <a:rPr sz="1400" b="1" dirty="0">
                <a:cs typeface="Arial"/>
              </a:rPr>
              <a:t>symbol</a:t>
            </a:r>
            <a:r>
              <a:rPr sz="1400" b="1" spc="-20" dirty="0">
                <a:cs typeface="Arial"/>
              </a:rPr>
              <a:t> from</a:t>
            </a:r>
            <a:endParaRPr sz="1400">
              <a:cs typeface="Arial"/>
            </a:endParaRPr>
          </a:p>
          <a:p>
            <a:pPr marL="89535" marR="87630"/>
            <a:r>
              <a:rPr sz="1400" b="1" dirty="0">
                <a:cs typeface="Arial"/>
              </a:rPr>
              <a:t>anywhere</a:t>
            </a:r>
            <a:r>
              <a:rPr sz="1400" b="1" spc="-50" dirty="0">
                <a:cs typeface="Arial"/>
              </a:rPr>
              <a:t> </a:t>
            </a:r>
            <a:r>
              <a:rPr sz="1400" b="1" dirty="0">
                <a:cs typeface="Arial"/>
              </a:rPr>
              <a:t>within</a:t>
            </a:r>
            <a:r>
              <a:rPr sz="1400" b="1" spc="-25" dirty="0">
                <a:cs typeface="Arial"/>
              </a:rPr>
              <a:t> </a:t>
            </a:r>
            <a:r>
              <a:rPr sz="1400" b="1" dirty="0">
                <a:cs typeface="Arial"/>
              </a:rPr>
              <a:t>your</a:t>
            </a:r>
            <a:r>
              <a:rPr sz="1400" b="1" spc="-20" dirty="0">
                <a:cs typeface="Arial"/>
              </a:rPr>
              <a:t> Ariba </a:t>
            </a:r>
            <a:r>
              <a:rPr sz="1400" b="1" dirty="0">
                <a:cs typeface="Arial"/>
              </a:rPr>
              <a:t>Network</a:t>
            </a:r>
            <a:r>
              <a:rPr sz="1400" b="1" spc="-45" dirty="0">
                <a:cs typeface="Arial"/>
              </a:rPr>
              <a:t> </a:t>
            </a:r>
            <a:r>
              <a:rPr sz="1400" b="1" dirty="0">
                <a:cs typeface="Arial"/>
              </a:rPr>
              <a:t>supplier</a:t>
            </a:r>
            <a:r>
              <a:rPr sz="1400" b="1" spc="-25" dirty="0">
                <a:cs typeface="Arial"/>
              </a:rPr>
              <a:t> </a:t>
            </a:r>
            <a:r>
              <a:rPr sz="1400" b="1" dirty="0">
                <a:cs typeface="Arial"/>
              </a:rPr>
              <a:t>account</a:t>
            </a:r>
            <a:r>
              <a:rPr sz="1400" b="1" spc="-70" dirty="0">
                <a:cs typeface="Arial"/>
              </a:rPr>
              <a:t> </a:t>
            </a:r>
            <a:r>
              <a:rPr sz="1400" b="1" dirty="0">
                <a:cs typeface="Arial"/>
              </a:rPr>
              <a:t>or</a:t>
            </a:r>
            <a:r>
              <a:rPr sz="1400" b="1" spc="-25" dirty="0">
                <a:cs typeface="Arial"/>
              </a:rPr>
              <a:t> </a:t>
            </a:r>
            <a:r>
              <a:rPr sz="1400" b="1" dirty="0">
                <a:cs typeface="Arial"/>
              </a:rPr>
              <a:t>at</a:t>
            </a:r>
            <a:r>
              <a:rPr sz="1400" b="1" spc="-10" dirty="0">
                <a:cs typeface="Arial"/>
              </a:rPr>
              <a:t> </a:t>
            </a:r>
            <a:r>
              <a:rPr sz="1400" b="1" spc="-25" dirty="0">
                <a:cs typeface="Arial"/>
              </a:rPr>
              <a:t>the </a:t>
            </a:r>
            <a:r>
              <a:rPr sz="1400" b="1" dirty="0">
                <a:cs typeface="Arial"/>
              </a:rPr>
              <a:t>login</a:t>
            </a:r>
            <a:r>
              <a:rPr sz="1400" b="1" spc="-25" dirty="0">
                <a:cs typeface="Arial"/>
              </a:rPr>
              <a:t> </a:t>
            </a:r>
            <a:r>
              <a:rPr sz="1400" b="1" spc="-20" dirty="0">
                <a:cs typeface="Arial"/>
              </a:rPr>
              <a:t>page</a:t>
            </a:r>
            <a:endParaRPr sz="1400">
              <a:cs typeface="Arial"/>
            </a:endParaRPr>
          </a:p>
        </p:txBody>
      </p:sp>
      <p:sp>
        <p:nvSpPr>
          <p:cNvPr id="8" name="object 8"/>
          <p:cNvSpPr/>
          <p:nvPr/>
        </p:nvSpPr>
        <p:spPr>
          <a:xfrm>
            <a:off x="2917507" y="1671320"/>
            <a:ext cx="5072380" cy="4145279"/>
          </a:xfrm>
          <a:custGeom>
            <a:avLst/>
            <a:gdLst/>
            <a:ahLst/>
            <a:cxnLst/>
            <a:rect l="l" t="t" r="r" b="b"/>
            <a:pathLst>
              <a:path w="5072380" h="4145279">
                <a:moveTo>
                  <a:pt x="558800" y="1897380"/>
                </a:moveTo>
                <a:lnTo>
                  <a:pt x="0" y="1897380"/>
                </a:lnTo>
                <a:lnTo>
                  <a:pt x="0" y="2034540"/>
                </a:lnTo>
                <a:lnTo>
                  <a:pt x="558800" y="2034540"/>
                </a:lnTo>
                <a:lnTo>
                  <a:pt x="558800" y="1897380"/>
                </a:lnTo>
                <a:close/>
              </a:path>
              <a:path w="5072380" h="4145279">
                <a:moveTo>
                  <a:pt x="2466340" y="0"/>
                </a:moveTo>
                <a:lnTo>
                  <a:pt x="1709420" y="0"/>
                </a:lnTo>
                <a:lnTo>
                  <a:pt x="1709420" y="147332"/>
                </a:lnTo>
                <a:lnTo>
                  <a:pt x="2466340" y="147332"/>
                </a:lnTo>
                <a:lnTo>
                  <a:pt x="2466340" y="0"/>
                </a:lnTo>
                <a:close/>
              </a:path>
              <a:path w="5072380" h="4145279">
                <a:moveTo>
                  <a:pt x="5072380" y="4008120"/>
                </a:moveTo>
                <a:lnTo>
                  <a:pt x="4516120" y="4008120"/>
                </a:lnTo>
                <a:lnTo>
                  <a:pt x="4516120" y="4145280"/>
                </a:lnTo>
                <a:lnTo>
                  <a:pt x="5072380" y="4145280"/>
                </a:lnTo>
                <a:lnTo>
                  <a:pt x="5072380" y="4008120"/>
                </a:lnTo>
                <a:close/>
              </a:path>
              <a:path w="5072380" h="4145279">
                <a:moveTo>
                  <a:pt x="5072380" y="3360420"/>
                </a:moveTo>
                <a:lnTo>
                  <a:pt x="4516120" y="3360420"/>
                </a:lnTo>
                <a:lnTo>
                  <a:pt x="4516120" y="3497580"/>
                </a:lnTo>
                <a:lnTo>
                  <a:pt x="5072380" y="3497580"/>
                </a:lnTo>
                <a:lnTo>
                  <a:pt x="5072380" y="3360420"/>
                </a:lnTo>
                <a:close/>
              </a:path>
              <a:path w="5072380" h="4145279">
                <a:moveTo>
                  <a:pt x="5072380" y="2712720"/>
                </a:moveTo>
                <a:lnTo>
                  <a:pt x="4516120" y="2712720"/>
                </a:lnTo>
                <a:lnTo>
                  <a:pt x="4516120" y="2847340"/>
                </a:lnTo>
                <a:lnTo>
                  <a:pt x="5072380" y="2847340"/>
                </a:lnTo>
                <a:lnTo>
                  <a:pt x="5072380" y="2712720"/>
                </a:lnTo>
                <a:close/>
              </a:path>
            </a:pathLst>
          </a:custGeom>
          <a:solidFill>
            <a:srgbClr val="CCCCCC"/>
          </a:solidFill>
        </p:spPr>
        <p:txBody>
          <a:bodyPr wrap="square" lIns="0" tIns="0" rIns="0" bIns="0" rtlCol="0"/>
          <a:lstStyle/>
          <a:p>
            <a:endParaRPr/>
          </a:p>
        </p:txBody>
      </p:sp>
      <p:sp>
        <p:nvSpPr>
          <p:cNvPr id="9" name="object 9"/>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32</a:t>
            </a:fld>
            <a:endParaRPr spc="-25"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68287" y="378460"/>
            <a:ext cx="11071860" cy="5767070"/>
            <a:chOff x="266700" y="378460"/>
            <a:chExt cx="11071860" cy="5767070"/>
          </a:xfrm>
        </p:grpSpPr>
        <p:pic>
          <p:nvPicPr>
            <p:cNvPr id="3" name="object 3"/>
            <p:cNvPicPr/>
            <p:nvPr/>
          </p:nvPicPr>
          <p:blipFill>
            <a:blip r:embed="rId2" cstate="print"/>
            <a:stretch>
              <a:fillRect/>
            </a:stretch>
          </p:blipFill>
          <p:spPr>
            <a:xfrm>
              <a:off x="266700" y="378460"/>
              <a:ext cx="11071860" cy="5766751"/>
            </a:xfrm>
            <a:prstGeom prst="rect">
              <a:avLst/>
            </a:prstGeom>
          </p:spPr>
        </p:pic>
        <p:sp>
          <p:nvSpPr>
            <p:cNvPr id="4" name="object 4"/>
            <p:cNvSpPr/>
            <p:nvPr/>
          </p:nvSpPr>
          <p:spPr>
            <a:xfrm>
              <a:off x="9364980" y="1407160"/>
              <a:ext cx="1572260" cy="337820"/>
            </a:xfrm>
            <a:custGeom>
              <a:avLst/>
              <a:gdLst/>
              <a:ahLst/>
              <a:cxnLst/>
              <a:rect l="l" t="t" r="r" b="b"/>
              <a:pathLst>
                <a:path w="1572259" h="337819">
                  <a:moveTo>
                    <a:pt x="0" y="0"/>
                  </a:moveTo>
                  <a:lnTo>
                    <a:pt x="1572259" y="0"/>
                  </a:lnTo>
                  <a:lnTo>
                    <a:pt x="1572259" y="337820"/>
                  </a:lnTo>
                  <a:lnTo>
                    <a:pt x="0" y="337820"/>
                  </a:lnTo>
                  <a:lnTo>
                    <a:pt x="0" y="0"/>
                  </a:lnTo>
                  <a:close/>
                </a:path>
              </a:pathLst>
            </a:custGeom>
            <a:ln w="34925">
              <a:solidFill>
                <a:srgbClr val="FF0000"/>
              </a:solidFill>
            </a:ln>
          </p:spPr>
          <p:txBody>
            <a:bodyPr wrap="square" lIns="0" tIns="0" rIns="0" bIns="0" rtlCol="0"/>
            <a:lstStyle/>
            <a:p>
              <a:endParaRPr/>
            </a:p>
          </p:txBody>
        </p:sp>
        <p:sp>
          <p:nvSpPr>
            <p:cNvPr id="5" name="object 5"/>
            <p:cNvSpPr/>
            <p:nvPr/>
          </p:nvSpPr>
          <p:spPr>
            <a:xfrm>
              <a:off x="8178218" y="1578610"/>
              <a:ext cx="1188720" cy="963930"/>
            </a:xfrm>
            <a:custGeom>
              <a:avLst/>
              <a:gdLst/>
              <a:ahLst/>
              <a:cxnLst/>
              <a:rect l="l" t="t" r="r" b="b"/>
              <a:pathLst>
                <a:path w="1188720" h="963930">
                  <a:moveTo>
                    <a:pt x="1188504" y="0"/>
                  </a:moveTo>
                  <a:lnTo>
                    <a:pt x="0" y="963803"/>
                  </a:lnTo>
                </a:path>
              </a:pathLst>
            </a:custGeom>
            <a:ln w="31750">
              <a:solidFill>
                <a:srgbClr val="FF0000"/>
              </a:solidFill>
            </a:ln>
          </p:spPr>
          <p:txBody>
            <a:bodyPr wrap="square" lIns="0" tIns="0" rIns="0" bIns="0" rtlCol="0"/>
            <a:lstStyle/>
            <a:p>
              <a:endParaRPr/>
            </a:p>
          </p:txBody>
        </p:sp>
        <p:sp>
          <p:nvSpPr>
            <p:cNvPr id="6" name="object 6"/>
            <p:cNvSpPr/>
            <p:nvPr/>
          </p:nvSpPr>
          <p:spPr>
            <a:xfrm>
              <a:off x="8116569" y="2495415"/>
              <a:ext cx="104139" cy="97155"/>
            </a:xfrm>
            <a:custGeom>
              <a:avLst/>
              <a:gdLst/>
              <a:ahLst/>
              <a:cxnLst/>
              <a:rect l="l" t="t" r="r" b="b"/>
              <a:pathLst>
                <a:path w="104140" h="97155">
                  <a:moveTo>
                    <a:pt x="43980" y="0"/>
                  </a:moveTo>
                  <a:lnTo>
                    <a:pt x="0" y="96989"/>
                  </a:lnTo>
                  <a:lnTo>
                    <a:pt x="103974" y="73977"/>
                  </a:lnTo>
                  <a:lnTo>
                    <a:pt x="43980" y="0"/>
                  </a:lnTo>
                  <a:close/>
                </a:path>
              </a:pathLst>
            </a:custGeom>
            <a:solidFill>
              <a:srgbClr val="FF0000"/>
            </a:solidFill>
          </p:spPr>
          <p:txBody>
            <a:bodyPr wrap="square" lIns="0" tIns="0" rIns="0" bIns="0" rtlCol="0"/>
            <a:lstStyle/>
            <a:p>
              <a:endParaRPr/>
            </a:p>
          </p:txBody>
        </p:sp>
      </p:grpSp>
      <p:sp>
        <p:nvSpPr>
          <p:cNvPr id="7" name="object 7"/>
          <p:cNvSpPr txBox="1"/>
          <p:nvPr/>
        </p:nvSpPr>
        <p:spPr>
          <a:xfrm>
            <a:off x="7584756" y="2592071"/>
            <a:ext cx="1064260" cy="429259"/>
          </a:xfrm>
          <a:prstGeom prst="rect">
            <a:avLst/>
          </a:prstGeom>
          <a:solidFill>
            <a:srgbClr val="FFFFFF"/>
          </a:solidFill>
          <a:ln w="31750">
            <a:solidFill>
              <a:srgbClr val="FF0000"/>
            </a:solidFill>
          </a:ln>
        </p:spPr>
        <p:txBody>
          <a:bodyPr vert="horz" wrap="square" lIns="0" tIns="0" rIns="0" bIns="0" rtlCol="0">
            <a:spAutoFit/>
          </a:bodyPr>
          <a:lstStyle/>
          <a:p>
            <a:pPr marL="90805" marR="104775">
              <a:lnSpc>
                <a:spcPts val="1680"/>
              </a:lnSpc>
            </a:pPr>
            <a:r>
              <a:rPr sz="1400" b="1" dirty="0">
                <a:cs typeface="Arial"/>
              </a:rPr>
              <a:t>Click</a:t>
            </a:r>
            <a:r>
              <a:rPr sz="1400" b="1" spc="-40" dirty="0">
                <a:cs typeface="Arial"/>
              </a:rPr>
              <a:t> </a:t>
            </a:r>
            <a:r>
              <a:rPr sz="1400" b="1" spc="-25" dirty="0">
                <a:cs typeface="Arial"/>
              </a:rPr>
              <a:t>on </a:t>
            </a:r>
            <a:r>
              <a:rPr sz="1400" b="1" spc="-10" dirty="0">
                <a:cs typeface="Arial"/>
              </a:rPr>
              <a:t>“Support”</a:t>
            </a:r>
            <a:endParaRPr sz="1400">
              <a:cs typeface="Arial"/>
            </a:endParaRPr>
          </a:p>
        </p:txBody>
      </p:sp>
      <p:sp>
        <p:nvSpPr>
          <p:cNvPr id="8" name="object 8"/>
          <p:cNvSpPr/>
          <p:nvPr/>
        </p:nvSpPr>
        <p:spPr>
          <a:xfrm>
            <a:off x="1883727" y="1661159"/>
            <a:ext cx="5034280" cy="4213860"/>
          </a:xfrm>
          <a:custGeom>
            <a:avLst/>
            <a:gdLst/>
            <a:ahLst/>
            <a:cxnLst/>
            <a:rect l="l" t="t" r="r" b="b"/>
            <a:pathLst>
              <a:path w="5034280" h="4213860">
                <a:moveTo>
                  <a:pt x="640080" y="1965960"/>
                </a:moveTo>
                <a:lnTo>
                  <a:pt x="0" y="1965960"/>
                </a:lnTo>
                <a:lnTo>
                  <a:pt x="0" y="2049780"/>
                </a:lnTo>
                <a:lnTo>
                  <a:pt x="640080" y="2049780"/>
                </a:lnTo>
                <a:lnTo>
                  <a:pt x="640080" y="1965960"/>
                </a:lnTo>
                <a:close/>
              </a:path>
              <a:path w="5034280" h="4213860">
                <a:moveTo>
                  <a:pt x="2354567" y="0"/>
                </a:moveTo>
                <a:lnTo>
                  <a:pt x="1640840" y="0"/>
                </a:lnTo>
                <a:lnTo>
                  <a:pt x="1640840" y="152400"/>
                </a:lnTo>
                <a:lnTo>
                  <a:pt x="2354567" y="152400"/>
                </a:lnTo>
                <a:lnTo>
                  <a:pt x="2354567" y="0"/>
                </a:lnTo>
                <a:close/>
              </a:path>
              <a:path w="5034280" h="4213860">
                <a:moveTo>
                  <a:pt x="5034280" y="4076700"/>
                </a:moveTo>
                <a:lnTo>
                  <a:pt x="4475480" y="4076700"/>
                </a:lnTo>
                <a:lnTo>
                  <a:pt x="4475480" y="4213860"/>
                </a:lnTo>
                <a:lnTo>
                  <a:pt x="5034280" y="4213860"/>
                </a:lnTo>
                <a:lnTo>
                  <a:pt x="5034280" y="4076700"/>
                </a:lnTo>
                <a:close/>
              </a:path>
              <a:path w="5034280" h="4213860">
                <a:moveTo>
                  <a:pt x="5034280" y="3383280"/>
                </a:moveTo>
                <a:lnTo>
                  <a:pt x="4475480" y="3383280"/>
                </a:lnTo>
                <a:lnTo>
                  <a:pt x="4475480" y="3520440"/>
                </a:lnTo>
                <a:lnTo>
                  <a:pt x="5034280" y="3520440"/>
                </a:lnTo>
                <a:lnTo>
                  <a:pt x="5034280" y="3383280"/>
                </a:lnTo>
                <a:close/>
              </a:path>
              <a:path w="5034280" h="4213860">
                <a:moveTo>
                  <a:pt x="5034280" y="2763520"/>
                </a:moveTo>
                <a:lnTo>
                  <a:pt x="4475480" y="2763520"/>
                </a:lnTo>
                <a:lnTo>
                  <a:pt x="4475480" y="2900692"/>
                </a:lnTo>
                <a:lnTo>
                  <a:pt x="5034280" y="2900692"/>
                </a:lnTo>
                <a:lnTo>
                  <a:pt x="5034280" y="2763520"/>
                </a:lnTo>
                <a:close/>
              </a:path>
            </a:pathLst>
          </a:custGeom>
          <a:solidFill>
            <a:srgbClr val="CCCCCC"/>
          </a:solidFill>
        </p:spPr>
        <p:txBody>
          <a:bodyPr wrap="square" lIns="0" tIns="0" rIns="0" bIns="0" rtlCol="0"/>
          <a:lstStyle/>
          <a:p>
            <a:endParaRPr/>
          </a:p>
        </p:txBody>
      </p:sp>
      <p:sp>
        <p:nvSpPr>
          <p:cNvPr id="9" name="object 9"/>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33</a:t>
            </a:fld>
            <a:endParaRPr spc="-25"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26047" y="325120"/>
            <a:ext cx="11899900" cy="6075680"/>
            <a:chOff x="124460" y="325120"/>
            <a:chExt cx="11899900" cy="6075680"/>
          </a:xfrm>
        </p:grpSpPr>
        <p:pic>
          <p:nvPicPr>
            <p:cNvPr id="3" name="object 3"/>
            <p:cNvPicPr/>
            <p:nvPr/>
          </p:nvPicPr>
          <p:blipFill>
            <a:blip r:embed="rId2" cstate="print"/>
            <a:stretch>
              <a:fillRect/>
            </a:stretch>
          </p:blipFill>
          <p:spPr>
            <a:xfrm>
              <a:off x="464820" y="510552"/>
              <a:ext cx="11264899" cy="5834741"/>
            </a:xfrm>
            <a:prstGeom prst="rect">
              <a:avLst/>
            </a:prstGeom>
          </p:spPr>
        </p:pic>
        <p:pic>
          <p:nvPicPr>
            <p:cNvPr id="4" name="object 4"/>
            <p:cNvPicPr/>
            <p:nvPr/>
          </p:nvPicPr>
          <p:blipFill>
            <a:blip r:embed="rId3" cstate="print"/>
            <a:stretch>
              <a:fillRect/>
            </a:stretch>
          </p:blipFill>
          <p:spPr>
            <a:xfrm>
              <a:off x="124460" y="325120"/>
              <a:ext cx="11899899" cy="6075563"/>
            </a:xfrm>
            <a:prstGeom prst="rect">
              <a:avLst/>
            </a:prstGeom>
          </p:spPr>
        </p:pic>
        <p:sp>
          <p:nvSpPr>
            <p:cNvPr id="5" name="object 5"/>
            <p:cNvSpPr/>
            <p:nvPr/>
          </p:nvSpPr>
          <p:spPr>
            <a:xfrm>
              <a:off x="240029" y="453390"/>
              <a:ext cx="4996180" cy="424180"/>
            </a:xfrm>
            <a:custGeom>
              <a:avLst/>
              <a:gdLst/>
              <a:ahLst/>
              <a:cxnLst/>
              <a:rect l="l" t="t" r="r" b="b"/>
              <a:pathLst>
                <a:path w="4996180" h="424180">
                  <a:moveTo>
                    <a:pt x="0" y="0"/>
                  </a:moveTo>
                  <a:lnTo>
                    <a:pt x="4996180" y="0"/>
                  </a:lnTo>
                  <a:lnTo>
                    <a:pt x="4996180" y="424179"/>
                  </a:lnTo>
                  <a:lnTo>
                    <a:pt x="0" y="424179"/>
                  </a:lnTo>
                  <a:lnTo>
                    <a:pt x="0" y="0"/>
                  </a:lnTo>
                  <a:close/>
                </a:path>
              </a:pathLst>
            </a:custGeom>
            <a:ln w="28575">
              <a:solidFill>
                <a:srgbClr val="FF0000"/>
              </a:solidFill>
            </a:ln>
          </p:spPr>
          <p:txBody>
            <a:bodyPr wrap="square" lIns="0" tIns="0" rIns="0" bIns="0" rtlCol="0"/>
            <a:lstStyle/>
            <a:p>
              <a:endParaRPr/>
            </a:p>
          </p:txBody>
        </p:sp>
        <p:sp>
          <p:nvSpPr>
            <p:cNvPr id="6" name="object 6"/>
            <p:cNvSpPr/>
            <p:nvPr/>
          </p:nvSpPr>
          <p:spPr>
            <a:xfrm>
              <a:off x="577850" y="877570"/>
              <a:ext cx="0" cy="672465"/>
            </a:xfrm>
            <a:custGeom>
              <a:avLst/>
              <a:gdLst/>
              <a:ahLst/>
              <a:cxnLst/>
              <a:rect l="l" t="t" r="r" b="b"/>
              <a:pathLst>
                <a:path h="672465">
                  <a:moveTo>
                    <a:pt x="0" y="0"/>
                  </a:moveTo>
                  <a:lnTo>
                    <a:pt x="0" y="672185"/>
                  </a:lnTo>
                </a:path>
              </a:pathLst>
            </a:custGeom>
            <a:ln w="31750">
              <a:solidFill>
                <a:srgbClr val="FF0000"/>
              </a:solidFill>
            </a:ln>
          </p:spPr>
          <p:txBody>
            <a:bodyPr wrap="square" lIns="0" tIns="0" rIns="0" bIns="0" rtlCol="0"/>
            <a:lstStyle/>
            <a:p>
              <a:endParaRPr/>
            </a:p>
          </p:txBody>
        </p:sp>
        <p:sp>
          <p:nvSpPr>
            <p:cNvPr id="7" name="object 7"/>
            <p:cNvSpPr/>
            <p:nvPr/>
          </p:nvSpPr>
          <p:spPr>
            <a:xfrm>
              <a:off x="530230" y="1533884"/>
              <a:ext cx="95250" cy="95250"/>
            </a:xfrm>
            <a:custGeom>
              <a:avLst/>
              <a:gdLst/>
              <a:ahLst/>
              <a:cxnLst/>
              <a:rect l="l" t="t" r="r" b="b"/>
              <a:pathLst>
                <a:path w="95250" h="95250">
                  <a:moveTo>
                    <a:pt x="95250" y="0"/>
                  </a:moveTo>
                  <a:lnTo>
                    <a:pt x="0" y="0"/>
                  </a:lnTo>
                  <a:lnTo>
                    <a:pt x="47625" y="95250"/>
                  </a:lnTo>
                  <a:lnTo>
                    <a:pt x="95250" y="0"/>
                  </a:lnTo>
                  <a:close/>
                </a:path>
              </a:pathLst>
            </a:custGeom>
            <a:solidFill>
              <a:srgbClr val="FF0000"/>
            </a:solidFill>
          </p:spPr>
          <p:txBody>
            <a:bodyPr wrap="square" lIns="0" tIns="0" rIns="0" bIns="0" rtlCol="0"/>
            <a:lstStyle/>
            <a:p>
              <a:endParaRPr/>
            </a:p>
          </p:txBody>
        </p:sp>
      </p:grpSp>
      <p:sp>
        <p:nvSpPr>
          <p:cNvPr id="8" name="object 8"/>
          <p:cNvSpPr txBox="1"/>
          <p:nvPr/>
        </p:nvSpPr>
        <p:spPr>
          <a:xfrm>
            <a:off x="378777" y="1680210"/>
            <a:ext cx="2092960" cy="645160"/>
          </a:xfrm>
          <a:prstGeom prst="rect">
            <a:avLst/>
          </a:prstGeom>
          <a:solidFill>
            <a:srgbClr val="FFFFFF"/>
          </a:solidFill>
          <a:ln w="38100">
            <a:solidFill>
              <a:srgbClr val="FF0000"/>
            </a:solidFill>
          </a:ln>
        </p:spPr>
        <p:txBody>
          <a:bodyPr vert="horz" wrap="square" lIns="0" tIns="0" rIns="0" bIns="0" rtlCol="0">
            <a:spAutoFit/>
          </a:bodyPr>
          <a:lstStyle/>
          <a:p>
            <a:pPr marL="89535" marR="5715">
              <a:lnSpc>
                <a:spcPts val="1680"/>
              </a:lnSpc>
            </a:pPr>
            <a:r>
              <a:rPr sz="1400" b="1" dirty="0">
                <a:cs typeface="Arial"/>
              </a:rPr>
              <a:t>Enter</a:t>
            </a:r>
            <a:r>
              <a:rPr sz="1400" b="1" spc="-30" dirty="0">
                <a:cs typeface="Arial"/>
              </a:rPr>
              <a:t> </a:t>
            </a:r>
            <a:r>
              <a:rPr sz="1400" b="1" dirty="0">
                <a:cs typeface="Arial"/>
              </a:rPr>
              <a:t>a</a:t>
            </a:r>
            <a:r>
              <a:rPr sz="1400" b="1" spc="-20" dirty="0">
                <a:cs typeface="Arial"/>
              </a:rPr>
              <a:t> </a:t>
            </a:r>
            <a:r>
              <a:rPr sz="1400" b="1" dirty="0">
                <a:cs typeface="Arial"/>
              </a:rPr>
              <a:t>topic</a:t>
            </a:r>
            <a:r>
              <a:rPr sz="1400" b="1" spc="-25" dirty="0">
                <a:cs typeface="Arial"/>
              </a:rPr>
              <a:t> </a:t>
            </a:r>
            <a:r>
              <a:rPr sz="1400" b="1" dirty="0">
                <a:cs typeface="Arial"/>
              </a:rPr>
              <a:t>that</a:t>
            </a:r>
            <a:r>
              <a:rPr sz="1400" b="1" spc="-30" dirty="0">
                <a:cs typeface="Arial"/>
              </a:rPr>
              <a:t> </a:t>
            </a:r>
            <a:r>
              <a:rPr sz="1400" b="1" spc="-25" dirty="0">
                <a:cs typeface="Arial"/>
              </a:rPr>
              <a:t>you </a:t>
            </a:r>
            <a:r>
              <a:rPr sz="1400" b="1" dirty="0">
                <a:cs typeface="Arial"/>
              </a:rPr>
              <a:t>would</a:t>
            </a:r>
            <a:r>
              <a:rPr sz="1400" b="1" spc="-35" dirty="0">
                <a:cs typeface="Arial"/>
              </a:rPr>
              <a:t> </a:t>
            </a:r>
            <a:r>
              <a:rPr sz="1400" b="1" dirty="0">
                <a:cs typeface="Arial"/>
              </a:rPr>
              <a:t>like</a:t>
            </a:r>
            <a:r>
              <a:rPr sz="1400" b="1" spc="-20" dirty="0">
                <a:cs typeface="Arial"/>
              </a:rPr>
              <a:t> </a:t>
            </a:r>
            <a:r>
              <a:rPr sz="1400" b="1" spc="-10" dirty="0">
                <a:cs typeface="Arial"/>
              </a:rPr>
              <a:t>assistance </a:t>
            </a:r>
            <a:r>
              <a:rPr sz="1400" b="1" dirty="0">
                <a:cs typeface="Arial"/>
              </a:rPr>
              <a:t>with</a:t>
            </a:r>
            <a:r>
              <a:rPr sz="1400" b="1" spc="-20" dirty="0">
                <a:cs typeface="Arial"/>
              </a:rPr>
              <a:t> </a:t>
            </a:r>
            <a:r>
              <a:rPr sz="1400" b="1" dirty="0">
                <a:cs typeface="Arial"/>
              </a:rPr>
              <a:t>into</a:t>
            </a:r>
            <a:r>
              <a:rPr sz="1400" b="1" spc="-15" dirty="0">
                <a:cs typeface="Arial"/>
              </a:rPr>
              <a:t> </a:t>
            </a:r>
            <a:r>
              <a:rPr sz="1400" b="1" dirty="0">
                <a:cs typeface="Arial"/>
              </a:rPr>
              <a:t>the</a:t>
            </a:r>
            <a:r>
              <a:rPr sz="1400" b="1" spc="-40" dirty="0">
                <a:cs typeface="Arial"/>
              </a:rPr>
              <a:t> </a:t>
            </a:r>
            <a:r>
              <a:rPr sz="1400" b="1" dirty="0">
                <a:cs typeface="Arial"/>
              </a:rPr>
              <a:t>search</a:t>
            </a:r>
            <a:r>
              <a:rPr sz="1400" b="1" spc="-15" dirty="0">
                <a:cs typeface="Arial"/>
              </a:rPr>
              <a:t> </a:t>
            </a:r>
            <a:r>
              <a:rPr sz="1400" b="1" spc="-25" dirty="0">
                <a:cs typeface="Arial"/>
              </a:rPr>
              <a:t>bar</a:t>
            </a:r>
            <a:endParaRPr sz="1400">
              <a:cs typeface="Arial"/>
            </a:endParaRPr>
          </a:p>
        </p:txBody>
      </p:sp>
      <p:sp>
        <p:nvSpPr>
          <p:cNvPr id="10" name="object 10"/>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34</a:t>
            </a:fld>
            <a:endParaRPr spc="-25" dirty="0"/>
          </a:p>
        </p:txBody>
      </p:sp>
      <p:sp>
        <p:nvSpPr>
          <p:cNvPr id="9" name="object 9"/>
          <p:cNvSpPr txBox="1"/>
          <p:nvPr/>
        </p:nvSpPr>
        <p:spPr>
          <a:xfrm>
            <a:off x="6101397" y="3430270"/>
            <a:ext cx="4069079" cy="645160"/>
          </a:xfrm>
          <a:prstGeom prst="rect">
            <a:avLst/>
          </a:prstGeom>
          <a:ln w="38100">
            <a:solidFill>
              <a:srgbClr val="FF0000"/>
            </a:solidFill>
          </a:ln>
        </p:spPr>
        <p:txBody>
          <a:bodyPr vert="horz" wrap="square" lIns="0" tIns="635" rIns="0" bIns="0" rtlCol="0">
            <a:spAutoFit/>
          </a:bodyPr>
          <a:lstStyle/>
          <a:p>
            <a:pPr marL="88900" marR="232410">
              <a:lnSpc>
                <a:spcPts val="1680"/>
              </a:lnSpc>
              <a:spcBef>
                <a:spcPts val="5"/>
              </a:spcBef>
            </a:pPr>
            <a:r>
              <a:rPr sz="1400" b="1" dirty="0">
                <a:cs typeface="Arial"/>
              </a:rPr>
              <a:t>Intro</a:t>
            </a:r>
            <a:r>
              <a:rPr sz="1400" b="1" spc="-30" dirty="0">
                <a:cs typeface="Arial"/>
              </a:rPr>
              <a:t> </a:t>
            </a:r>
            <a:r>
              <a:rPr sz="1400" b="1" dirty="0">
                <a:cs typeface="Arial"/>
              </a:rPr>
              <a:t>questions</a:t>
            </a:r>
            <a:r>
              <a:rPr sz="1400" b="1" spc="-45" dirty="0">
                <a:cs typeface="Arial"/>
              </a:rPr>
              <a:t> </a:t>
            </a:r>
            <a:r>
              <a:rPr sz="1400" b="1" dirty="0">
                <a:cs typeface="Arial"/>
              </a:rPr>
              <a:t>may</a:t>
            </a:r>
            <a:r>
              <a:rPr sz="1400" b="1" spc="-30" dirty="0">
                <a:cs typeface="Arial"/>
              </a:rPr>
              <a:t> </a:t>
            </a:r>
            <a:r>
              <a:rPr sz="1400" b="1" dirty="0">
                <a:cs typeface="Arial"/>
              </a:rPr>
              <a:t>appear,</a:t>
            </a:r>
            <a:r>
              <a:rPr sz="1400" b="1" spc="-60" dirty="0">
                <a:cs typeface="Arial"/>
              </a:rPr>
              <a:t> </a:t>
            </a:r>
            <a:r>
              <a:rPr sz="1400" b="1" spc="-10" dirty="0">
                <a:cs typeface="Arial"/>
              </a:rPr>
              <a:t>providing </a:t>
            </a:r>
            <a:r>
              <a:rPr sz="1400" b="1" dirty="0">
                <a:cs typeface="Arial"/>
              </a:rPr>
              <a:t>additional</a:t>
            </a:r>
            <a:r>
              <a:rPr sz="1400" b="1" spc="-65" dirty="0">
                <a:cs typeface="Arial"/>
              </a:rPr>
              <a:t> </a:t>
            </a:r>
            <a:r>
              <a:rPr sz="1400" b="1" dirty="0">
                <a:cs typeface="Arial"/>
              </a:rPr>
              <a:t>information</a:t>
            </a:r>
            <a:r>
              <a:rPr sz="1400" b="1" spc="-25" dirty="0">
                <a:cs typeface="Arial"/>
              </a:rPr>
              <a:t> </a:t>
            </a:r>
            <a:r>
              <a:rPr sz="1400" b="1" dirty="0">
                <a:cs typeface="Arial"/>
              </a:rPr>
              <a:t>based</a:t>
            </a:r>
            <a:r>
              <a:rPr sz="1400" b="1" spc="-50" dirty="0">
                <a:cs typeface="Arial"/>
              </a:rPr>
              <a:t> </a:t>
            </a:r>
            <a:r>
              <a:rPr sz="1400" b="1" dirty="0">
                <a:cs typeface="Arial"/>
              </a:rPr>
              <a:t>on</a:t>
            </a:r>
            <a:r>
              <a:rPr sz="1400" b="1" spc="-45" dirty="0">
                <a:cs typeface="Arial"/>
              </a:rPr>
              <a:t> </a:t>
            </a:r>
            <a:r>
              <a:rPr sz="1400" b="1" dirty="0">
                <a:cs typeface="Arial"/>
              </a:rPr>
              <a:t>your</a:t>
            </a:r>
            <a:r>
              <a:rPr sz="1400" b="1" spc="-20" dirty="0">
                <a:cs typeface="Arial"/>
              </a:rPr>
              <a:t> </a:t>
            </a:r>
            <a:r>
              <a:rPr sz="1400" b="1" spc="-10" dirty="0">
                <a:cs typeface="Arial"/>
              </a:rPr>
              <a:t>search term.</a:t>
            </a:r>
            <a:endParaRPr sz="1400">
              <a:cs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63867" y="563880"/>
            <a:ext cx="11463020" cy="5781040"/>
            <a:chOff x="462280" y="563880"/>
            <a:chExt cx="11463020" cy="5781040"/>
          </a:xfrm>
        </p:grpSpPr>
        <p:pic>
          <p:nvPicPr>
            <p:cNvPr id="3" name="object 3"/>
            <p:cNvPicPr/>
            <p:nvPr/>
          </p:nvPicPr>
          <p:blipFill>
            <a:blip r:embed="rId2" cstate="print"/>
            <a:stretch>
              <a:fillRect/>
            </a:stretch>
          </p:blipFill>
          <p:spPr>
            <a:xfrm>
              <a:off x="462280" y="563880"/>
              <a:ext cx="11442699" cy="5726874"/>
            </a:xfrm>
            <a:prstGeom prst="rect">
              <a:avLst/>
            </a:prstGeom>
          </p:spPr>
        </p:pic>
        <p:sp>
          <p:nvSpPr>
            <p:cNvPr id="4" name="object 4"/>
            <p:cNvSpPr/>
            <p:nvPr/>
          </p:nvSpPr>
          <p:spPr>
            <a:xfrm>
              <a:off x="539750" y="4598670"/>
              <a:ext cx="11366500" cy="1727200"/>
            </a:xfrm>
            <a:custGeom>
              <a:avLst/>
              <a:gdLst/>
              <a:ahLst/>
              <a:cxnLst/>
              <a:rect l="l" t="t" r="r" b="b"/>
              <a:pathLst>
                <a:path w="11366500" h="1727200">
                  <a:moveTo>
                    <a:pt x="0" y="0"/>
                  </a:moveTo>
                  <a:lnTo>
                    <a:pt x="11366500" y="0"/>
                  </a:lnTo>
                  <a:lnTo>
                    <a:pt x="11366500" y="1727199"/>
                  </a:lnTo>
                  <a:lnTo>
                    <a:pt x="0" y="1727199"/>
                  </a:lnTo>
                  <a:lnTo>
                    <a:pt x="0" y="0"/>
                  </a:lnTo>
                  <a:close/>
                </a:path>
              </a:pathLst>
            </a:custGeom>
            <a:ln w="38100">
              <a:solidFill>
                <a:srgbClr val="FF0000"/>
              </a:solidFill>
            </a:ln>
          </p:spPr>
          <p:txBody>
            <a:bodyPr wrap="square" lIns="0" tIns="0" rIns="0" bIns="0" rtlCol="0"/>
            <a:lstStyle/>
            <a:p>
              <a:endParaRPr/>
            </a:p>
          </p:txBody>
        </p:sp>
      </p:grpSp>
      <p:sp>
        <p:nvSpPr>
          <p:cNvPr id="5" name="object 5"/>
          <p:cNvSpPr txBox="1"/>
          <p:nvPr/>
        </p:nvSpPr>
        <p:spPr>
          <a:xfrm>
            <a:off x="7945437" y="120650"/>
            <a:ext cx="4071620" cy="647700"/>
          </a:xfrm>
          <a:prstGeom prst="rect">
            <a:avLst/>
          </a:prstGeom>
          <a:ln w="38100">
            <a:solidFill>
              <a:srgbClr val="FF0000"/>
            </a:solidFill>
          </a:ln>
        </p:spPr>
        <p:txBody>
          <a:bodyPr vert="horz" wrap="square" lIns="0" tIns="635" rIns="0" bIns="0" rtlCol="0">
            <a:spAutoFit/>
          </a:bodyPr>
          <a:lstStyle/>
          <a:p>
            <a:pPr marL="90805" marR="256540">
              <a:lnSpc>
                <a:spcPts val="1680"/>
              </a:lnSpc>
              <a:spcBef>
                <a:spcPts val="5"/>
              </a:spcBef>
            </a:pPr>
            <a:r>
              <a:rPr sz="1400" b="1" dirty="0">
                <a:cs typeface="Arial"/>
              </a:rPr>
              <a:t>Clicking</a:t>
            </a:r>
            <a:r>
              <a:rPr sz="1400" b="1" spc="-30" dirty="0">
                <a:cs typeface="Arial"/>
              </a:rPr>
              <a:t> </a:t>
            </a:r>
            <a:r>
              <a:rPr sz="1400" b="1" dirty="0">
                <a:cs typeface="Arial"/>
              </a:rPr>
              <a:t>“Yes”</a:t>
            </a:r>
            <a:r>
              <a:rPr sz="1400" b="1" spc="-30" dirty="0">
                <a:cs typeface="Arial"/>
              </a:rPr>
              <a:t> </a:t>
            </a:r>
            <a:r>
              <a:rPr sz="1400" b="1" dirty="0">
                <a:cs typeface="Arial"/>
              </a:rPr>
              <a:t>will</a:t>
            </a:r>
            <a:r>
              <a:rPr sz="1400" b="1" spc="-25" dirty="0">
                <a:cs typeface="Arial"/>
              </a:rPr>
              <a:t> </a:t>
            </a:r>
            <a:r>
              <a:rPr sz="1400" b="1" dirty="0">
                <a:cs typeface="Arial"/>
              </a:rPr>
              <a:t>display</a:t>
            </a:r>
            <a:r>
              <a:rPr sz="1400" b="1" spc="-30" dirty="0">
                <a:cs typeface="Arial"/>
              </a:rPr>
              <a:t> </a:t>
            </a:r>
            <a:r>
              <a:rPr sz="1400" b="1" spc="-10" dirty="0">
                <a:cs typeface="Arial"/>
              </a:rPr>
              <a:t>additional </a:t>
            </a:r>
            <a:r>
              <a:rPr sz="1400" b="1" dirty="0">
                <a:cs typeface="Arial"/>
              </a:rPr>
              <a:t>instructions</a:t>
            </a:r>
            <a:r>
              <a:rPr sz="1400" b="1" spc="-55" dirty="0">
                <a:cs typeface="Arial"/>
              </a:rPr>
              <a:t> </a:t>
            </a:r>
            <a:r>
              <a:rPr sz="1400" b="1" dirty="0">
                <a:cs typeface="Arial"/>
              </a:rPr>
              <a:t>and</a:t>
            </a:r>
            <a:r>
              <a:rPr sz="1400" b="1" spc="-45" dirty="0">
                <a:cs typeface="Arial"/>
              </a:rPr>
              <a:t> </a:t>
            </a:r>
            <a:r>
              <a:rPr sz="1400" b="1" dirty="0">
                <a:cs typeface="Arial"/>
              </a:rPr>
              <a:t>hyperlinks</a:t>
            </a:r>
            <a:r>
              <a:rPr sz="1400" b="1" spc="-35" dirty="0">
                <a:cs typeface="Arial"/>
              </a:rPr>
              <a:t> </a:t>
            </a:r>
            <a:r>
              <a:rPr sz="1400" b="1" dirty="0">
                <a:cs typeface="Arial"/>
              </a:rPr>
              <a:t>that</a:t>
            </a:r>
            <a:r>
              <a:rPr sz="1400" b="1" spc="-45" dirty="0">
                <a:cs typeface="Arial"/>
              </a:rPr>
              <a:t> </a:t>
            </a:r>
            <a:r>
              <a:rPr sz="1400" b="1" dirty="0">
                <a:cs typeface="Arial"/>
              </a:rPr>
              <a:t>may</a:t>
            </a:r>
            <a:r>
              <a:rPr sz="1400" b="1" spc="-15" dirty="0">
                <a:cs typeface="Arial"/>
              </a:rPr>
              <a:t> </a:t>
            </a:r>
            <a:r>
              <a:rPr sz="1400" b="1" dirty="0">
                <a:cs typeface="Arial"/>
              </a:rPr>
              <a:t>help</a:t>
            </a:r>
            <a:r>
              <a:rPr sz="1400" b="1" spc="-45" dirty="0">
                <a:cs typeface="Arial"/>
              </a:rPr>
              <a:t> </a:t>
            </a:r>
            <a:r>
              <a:rPr sz="1400" b="1" spc="-25" dirty="0">
                <a:cs typeface="Arial"/>
              </a:rPr>
              <a:t>to </a:t>
            </a:r>
            <a:r>
              <a:rPr sz="1400" b="1" dirty="0">
                <a:cs typeface="Arial"/>
              </a:rPr>
              <a:t>resolve</a:t>
            </a:r>
            <a:r>
              <a:rPr sz="1400" b="1" spc="-20" dirty="0">
                <a:cs typeface="Arial"/>
              </a:rPr>
              <a:t> </a:t>
            </a:r>
            <a:r>
              <a:rPr sz="1400" b="1" dirty="0">
                <a:cs typeface="Arial"/>
              </a:rPr>
              <a:t>your</a:t>
            </a:r>
            <a:r>
              <a:rPr sz="1400" b="1" spc="-55" dirty="0">
                <a:cs typeface="Arial"/>
              </a:rPr>
              <a:t> </a:t>
            </a:r>
            <a:r>
              <a:rPr sz="1400" b="1" spc="-10" dirty="0">
                <a:cs typeface="Arial"/>
              </a:rPr>
              <a:t>issue.</a:t>
            </a:r>
            <a:endParaRPr sz="1400">
              <a:cs typeface="Arial"/>
            </a:endParaRPr>
          </a:p>
        </p:txBody>
      </p:sp>
      <p:grpSp>
        <p:nvGrpSpPr>
          <p:cNvPr id="6" name="object 6"/>
          <p:cNvGrpSpPr/>
          <p:nvPr/>
        </p:nvGrpSpPr>
        <p:grpSpPr>
          <a:xfrm>
            <a:off x="10578147" y="772159"/>
            <a:ext cx="111125" cy="3826510"/>
            <a:chOff x="10576559" y="772159"/>
            <a:chExt cx="111125" cy="3826510"/>
          </a:xfrm>
        </p:grpSpPr>
        <p:sp>
          <p:nvSpPr>
            <p:cNvPr id="7" name="object 7"/>
            <p:cNvSpPr/>
            <p:nvPr/>
          </p:nvSpPr>
          <p:spPr>
            <a:xfrm>
              <a:off x="10589259" y="784859"/>
              <a:ext cx="60325" cy="3750310"/>
            </a:xfrm>
            <a:custGeom>
              <a:avLst/>
              <a:gdLst/>
              <a:ahLst/>
              <a:cxnLst/>
              <a:rect l="l" t="t" r="r" b="b"/>
              <a:pathLst>
                <a:path w="60325" h="3750310">
                  <a:moveTo>
                    <a:pt x="0" y="0"/>
                  </a:moveTo>
                  <a:lnTo>
                    <a:pt x="59944" y="3749789"/>
                  </a:lnTo>
                </a:path>
              </a:pathLst>
            </a:custGeom>
            <a:ln w="25400">
              <a:solidFill>
                <a:srgbClr val="FF0000"/>
              </a:solidFill>
            </a:ln>
          </p:spPr>
          <p:txBody>
            <a:bodyPr wrap="square" lIns="0" tIns="0" rIns="0" bIns="0" rtlCol="0"/>
            <a:lstStyle/>
            <a:p>
              <a:endParaRPr/>
            </a:p>
          </p:txBody>
        </p:sp>
        <p:sp>
          <p:nvSpPr>
            <p:cNvPr id="8" name="object 8"/>
            <p:cNvSpPr/>
            <p:nvPr/>
          </p:nvSpPr>
          <p:spPr>
            <a:xfrm>
              <a:off x="10610913" y="4521343"/>
              <a:ext cx="76200" cy="76835"/>
            </a:xfrm>
            <a:custGeom>
              <a:avLst/>
              <a:gdLst/>
              <a:ahLst/>
              <a:cxnLst/>
              <a:rect l="l" t="t" r="r" b="b"/>
              <a:pathLst>
                <a:path w="76200" h="76835">
                  <a:moveTo>
                    <a:pt x="76187" y="0"/>
                  </a:moveTo>
                  <a:lnTo>
                    <a:pt x="0" y="1219"/>
                  </a:lnTo>
                  <a:lnTo>
                    <a:pt x="39306" y="76796"/>
                  </a:lnTo>
                  <a:lnTo>
                    <a:pt x="76187" y="0"/>
                  </a:lnTo>
                  <a:close/>
                </a:path>
              </a:pathLst>
            </a:custGeom>
            <a:solidFill>
              <a:srgbClr val="FF0000"/>
            </a:solidFill>
          </p:spPr>
          <p:txBody>
            <a:bodyPr wrap="square" lIns="0" tIns="0" rIns="0" bIns="0" rtlCol="0"/>
            <a:lstStyle/>
            <a:p>
              <a:endParaRPr/>
            </a:p>
          </p:txBody>
        </p:sp>
      </p:grpSp>
      <p:sp>
        <p:nvSpPr>
          <p:cNvPr id="9" name="object 9"/>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35</a:t>
            </a:fld>
            <a:endParaRPr spc="-25"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21346" y="355600"/>
            <a:ext cx="10955020" cy="5897880"/>
            <a:chOff x="619759" y="355600"/>
            <a:chExt cx="10955020" cy="5897880"/>
          </a:xfrm>
        </p:grpSpPr>
        <p:pic>
          <p:nvPicPr>
            <p:cNvPr id="3" name="object 3"/>
            <p:cNvPicPr/>
            <p:nvPr/>
          </p:nvPicPr>
          <p:blipFill>
            <a:blip r:embed="rId2" cstate="print"/>
            <a:stretch>
              <a:fillRect/>
            </a:stretch>
          </p:blipFill>
          <p:spPr>
            <a:xfrm>
              <a:off x="619759" y="355600"/>
              <a:ext cx="10955019" cy="5897879"/>
            </a:xfrm>
            <a:prstGeom prst="rect">
              <a:avLst/>
            </a:prstGeom>
          </p:spPr>
        </p:pic>
        <p:sp>
          <p:nvSpPr>
            <p:cNvPr id="4" name="object 4"/>
            <p:cNvSpPr/>
            <p:nvPr/>
          </p:nvSpPr>
          <p:spPr>
            <a:xfrm>
              <a:off x="7566950" y="3348653"/>
              <a:ext cx="1330960" cy="1507490"/>
            </a:xfrm>
            <a:custGeom>
              <a:avLst/>
              <a:gdLst/>
              <a:ahLst/>
              <a:cxnLst/>
              <a:rect l="l" t="t" r="r" b="b"/>
              <a:pathLst>
                <a:path w="1330959" h="1507489">
                  <a:moveTo>
                    <a:pt x="1330337" y="0"/>
                  </a:moveTo>
                  <a:lnTo>
                    <a:pt x="0" y="1506931"/>
                  </a:lnTo>
                </a:path>
              </a:pathLst>
            </a:custGeom>
            <a:ln w="28575">
              <a:solidFill>
                <a:srgbClr val="FF0000"/>
              </a:solidFill>
            </a:ln>
          </p:spPr>
          <p:txBody>
            <a:bodyPr wrap="square" lIns="0" tIns="0" rIns="0" bIns="0" rtlCol="0"/>
            <a:lstStyle/>
            <a:p>
              <a:endParaRPr/>
            </a:p>
          </p:txBody>
        </p:sp>
        <p:sp>
          <p:nvSpPr>
            <p:cNvPr id="5" name="object 5"/>
            <p:cNvSpPr/>
            <p:nvPr/>
          </p:nvSpPr>
          <p:spPr>
            <a:xfrm>
              <a:off x="7519657" y="3305822"/>
              <a:ext cx="1416050" cy="1603375"/>
            </a:xfrm>
            <a:custGeom>
              <a:avLst/>
              <a:gdLst/>
              <a:ahLst/>
              <a:cxnLst/>
              <a:rect l="l" t="t" r="r" b="b"/>
              <a:pathLst>
                <a:path w="1416050" h="1603375">
                  <a:moveTo>
                    <a:pt x="88861" y="1567421"/>
                  </a:moveTo>
                  <a:lnTo>
                    <a:pt x="24599" y="1510690"/>
                  </a:lnTo>
                  <a:lnTo>
                    <a:pt x="0" y="1603324"/>
                  </a:lnTo>
                  <a:lnTo>
                    <a:pt x="88861" y="1567421"/>
                  </a:lnTo>
                  <a:close/>
                </a:path>
                <a:path w="1416050" h="1603375">
                  <a:moveTo>
                    <a:pt x="1415440" y="0"/>
                  </a:moveTo>
                  <a:lnTo>
                    <a:pt x="1326578" y="35890"/>
                  </a:lnTo>
                  <a:lnTo>
                    <a:pt x="1377619" y="42837"/>
                  </a:lnTo>
                  <a:lnTo>
                    <a:pt x="1390840" y="92621"/>
                  </a:lnTo>
                  <a:lnTo>
                    <a:pt x="1415440" y="0"/>
                  </a:lnTo>
                  <a:close/>
                </a:path>
              </a:pathLst>
            </a:custGeom>
            <a:solidFill>
              <a:srgbClr val="FF0000"/>
            </a:solidFill>
          </p:spPr>
          <p:txBody>
            <a:bodyPr wrap="square" lIns="0" tIns="0" rIns="0" bIns="0" rtlCol="0"/>
            <a:lstStyle/>
            <a:p>
              <a:endParaRPr/>
            </a:p>
          </p:txBody>
        </p:sp>
      </p:grpSp>
      <p:sp>
        <p:nvSpPr>
          <p:cNvPr id="6" name="object 6"/>
          <p:cNvSpPr txBox="1"/>
          <p:nvPr/>
        </p:nvSpPr>
        <p:spPr>
          <a:xfrm>
            <a:off x="2507297" y="3092450"/>
            <a:ext cx="9070340" cy="213360"/>
          </a:xfrm>
          <a:prstGeom prst="rect">
            <a:avLst/>
          </a:prstGeom>
          <a:ln w="38100">
            <a:solidFill>
              <a:srgbClr val="FF0000"/>
            </a:solidFill>
          </a:ln>
        </p:spPr>
        <p:txBody>
          <a:bodyPr vert="horz" wrap="square" lIns="0" tIns="0" rIns="0" bIns="0" rtlCol="0">
            <a:spAutoFit/>
          </a:bodyPr>
          <a:lstStyle/>
          <a:p>
            <a:pPr marL="90805">
              <a:lnSpc>
                <a:spcPts val="1620"/>
              </a:lnSpc>
            </a:pPr>
            <a:r>
              <a:rPr sz="1400" b="1" dirty="0">
                <a:cs typeface="Arial"/>
              </a:rPr>
              <a:t>Clicking</a:t>
            </a:r>
            <a:r>
              <a:rPr sz="1400" b="1" spc="-25" dirty="0">
                <a:cs typeface="Arial"/>
              </a:rPr>
              <a:t> </a:t>
            </a:r>
            <a:r>
              <a:rPr sz="1400" b="1" dirty="0">
                <a:cs typeface="Arial"/>
              </a:rPr>
              <a:t>“No”will</a:t>
            </a:r>
            <a:r>
              <a:rPr sz="1400" b="1" spc="-35" dirty="0">
                <a:cs typeface="Arial"/>
              </a:rPr>
              <a:t> </a:t>
            </a:r>
            <a:r>
              <a:rPr sz="1400" b="1" dirty="0">
                <a:cs typeface="Arial"/>
              </a:rPr>
              <a:t>present</a:t>
            </a:r>
            <a:r>
              <a:rPr sz="1400" b="1" spc="-60" dirty="0">
                <a:cs typeface="Arial"/>
              </a:rPr>
              <a:t> </a:t>
            </a:r>
            <a:r>
              <a:rPr sz="1400" b="1" dirty="0">
                <a:cs typeface="Arial"/>
              </a:rPr>
              <a:t>another</a:t>
            </a:r>
            <a:r>
              <a:rPr sz="1400" b="1" spc="-50" dirty="0">
                <a:cs typeface="Arial"/>
              </a:rPr>
              <a:t> </a:t>
            </a:r>
            <a:r>
              <a:rPr sz="1400" b="1" dirty="0">
                <a:cs typeface="Arial"/>
              </a:rPr>
              <a:t>question</a:t>
            </a:r>
            <a:r>
              <a:rPr sz="1400" b="1" spc="-60" dirty="0">
                <a:cs typeface="Arial"/>
              </a:rPr>
              <a:t> </a:t>
            </a:r>
            <a:r>
              <a:rPr sz="1400" b="1" dirty="0">
                <a:cs typeface="Arial"/>
              </a:rPr>
              <a:t>or</a:t>
            </a:r>
            <a:r>
              <a:rPr sz="1400" b="1" spc="-10" dirty="0">
                <a:cs typeface="Arial"/>
              </a:rPr>
              <a:t> </a:t>
            </a:r>
            <a:r>
              <a:rPr sz="1400" b="1" dirty="0">
                <a:cs typeface="Arial"/>
              </a:rPr>
              <a:t>hyperlinks</a:t>
            </a:r>
            <a:r>
              <a:rPr sz="1400" b="1" spc="-30" dirty="0">
                <a:cs typeface="Arial"/>
              </a:rPr>
              <a:t> </a:t>
            </a:r>
            <a:r>
              <a:rPr sz="1400" b="1" dirty="0">
                <a:cs typeface="Arial"/>
              </a:rPr>
              <a:t>that</a:t>
            </a:r>
            <a:r>
              <a:rPr sz="1400" b="1" spc="-35" dirty="0">
                <a:cs typeface="Arial"/>
              </a:rPr>
              <a:t> </a:t>
            </a:r>
            <a:r>
              <a:rPr sz="1400" b="1" dirty="0">
                <a:cs typeface="Arial"/>
              </a:rPr>
              <a:t>will</a:t>
            </a:r>
            <a:r>
              <a:rPr sz="1400" b="1" spc="-20" dirty="0">
                <a:cs typeface="Arial"/>
              </a:rPr>
              <a:t> </a:t>
            </a:r>
            <a:r>
              <a:rPr sz="1400" b="1" dirty="0">
                <a:cs typeface="Arial"/>
              </a:rPr>
              <a:t>help</a:t>
            </a:r>
            <a:r>
              <a:rPr sz="1400" b="1" spc="-40" dirty="0">
                <a:cs typeface="Arial"/>
              </a:rPr>
              <a:t> </a:t>
            </a:r>
            <a:r>
              <a:rPr sz="1400" b="1" dirty="0">
                <a:cs typeface="Arial"/>
              </a:rPr>
              <a:t>to</a:t>
            </a:r>
            <a:r>
              <a:rPr sz="1400" b="1" spc="-25" dirty="0">
                <a:cs typeface="Arial"/>
              </a:rPr>
              <a:t> </a:t>
            </a:r>
            <a:r>
              <a:rPr sz="1400" b="1" dirty="0">
                <a:cs typeface="Arial"/>
              </a:rPr>
              <a:t>proceed</a:t>
            </a:r>
            <a:r>
              <a:rPr sz="1400" b="1" spc="-40" dirty="0">
                <a:cs typeface="Arial"/>
              </a:rPr>
              <a:t> </a:t>
            </a:r>
            <a:r>
              <a:rPr sz="1400" b="1" dirty="0">
                <a:cs typeface="Arial"/>
              </a:rPr>
              <a:t>in</a:t>
            </a:r>
            <a:r>
              <a:rPr sz="1400" b="1" spc="-20" dirty="0">
                <a:cs typeface="Arial"/>
              </a:rPr>
              <a:t> </a:t>
            </a:r>
            <a:r>
              <a:rPr sz="1400" b="1" dirty="0">
                <a:cs typeface="Arial"/>
              </a:rPr>
              <a:t>different</a:t>
            </a:r>
            <a:r>
              <a:rPr sz="1400" b="1" spc="-40" dirty="0">
                <a:cs typeface="Arial"/>
              </a:rPr>
              <a:t> </a:t>
            </a:r>
            <a:r>
              <a:rPr sz="1400" b="1" spc="-20" dirty="0">
                <a:cs typeface="Arial"/>
              </a:rPr>
              <a:t>way.</a:t>
            </a:r>
            <a:endParaRPr sz="1400">
              <a:cs typeface="Arial"/>
            </a:endParaRPr>
          </a:p>
        </p:txBody>
      </p:sp>
      <p:sp>
        <p:nvSpPr>
          <p:cNvPr id="7" name="object 7"/>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36</a:t>
            </a:fld>
            <a:endParaRPr spc="-25"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347027" y="894080"/>
            <a:ext cx="11447780" cy="5092700"/>
            <a:chOff x="345440" y="894080"/>
            <a:chExt cx="11447780" cy="5092700"/>
          </a:xfrm>
        </p:grpSpPr>
        <p:pic>
          <p:nvPicPr>
            <p:cNvPr id="3" name="object 3"/>
            <p:cNvPicPr/>
            <p:nvPr/>
          </p:nvPicPr>
          <p:blipFill>
            <a:blip r:embed="rId2" cstate="print"/>
            <a:stretch>
              <a:fillRect/>
            </a:stretch>
          </p:blipFill>
          <p:spPr>
            <a:xfrm>
              <a:off x="403860" y="894080"/>
              <a:ext cx="11389359" cy="5069839"/>
            </a:xfrm>
            <a:prstGeom prst="rect">
              <a:avLst/>
            </a:prstGeom>
          </p:spPr>
        </p:pic>
        <p:sp>
          <p:nvSpPr>
            <p:cNvPr id="4" name="object 4"/>
            <p:cNvSpPr/>
            <p:nvPr/>
          </p:nvSpPr>
          <p:spPr>
            <a:xfrm>
              <a:off x="358140" y="5615940"/>
              <a:ext cx="1671320" cy="358140"/>
            </a:xfrm>
            <a:custGeom>
              <a:avLst/>
              <a:gdLst/>
              <a:ahLst/>
              <a:cxnLst/>
              <a:rect l="l" t="t" r="r" b="b"/>
              <a:pathLst>
                <a:path w="1671320" h="358139">
                  <a:moveTo>
                    <a:pt x="0" y="0"/>
                  </a:moveTo>
                  <a:lnTo>
                    <a:pt x="1671320" y="0"/>
                  </a:lnTo>
                  <a:lnTo>
                    <a:pt x="1671320" y="358140"/>
                  </a:lnTo>
                  <a:lnTo>
                    <a:pt x="0" y="358140"/>
                  </a:lnTo>
                  <a:lnTo>
                    <a:pt x="0" y="0"/>
                  </a:lnTo>
                  <a:close/>
                </a:path>
              </a:pathLst>
            </a:custGeom>
            <a:ln w="25400">
              <a:solidFill>
                <a:srgbClr val="FF0000"/>
              </a:solidFill>
            </a:ln>
          </p:spPr>
          <p:txBody>
            <a:bodyPr wrap="square" lIns="0" tIns="0" rIns="0" bIns="0" rtlCol="0"/>
            <a:lstStyle/>
            <a:p>
              <a:endParaRPr/>
            </a:p>
          </p:txBody>
        </p:sp>
      </p:grpSp>
      <p:sp>
        <p:nvSpPr>
          <p:cNvPr id="5" name="object 5"/>
          <p:cNvSpPr txBox="1"/>
          <p:nvPr/>
        </p:nvSpPr>
        <p:spPr>
          <a:xfrm>
            <a:off x="8633777" y="994410"/>
            <a:ext cx="2943860" cy="645160"/>
          </a:xfrm>
          <a:prstGeom prst="rect">
            <a:avLst/>
          </a:prstGeom>
          <a:solidFill>
            <a:srgbClr val="FFFFFF"/>
          </a:solidFill>
          <a:ln w="28575">
            <a:solidFill>
              <a:srgbClr val="FF0000"/>
            </a:solidFill>
          </a:ln>
        </p:spPr>
        <p:txBody>
          <a:bodyPr vert="horz" wrap="square" lIns="0" tIns="0" rIns="0" bIns="0" rtlCol="0">
            <a:spAutoFit/>
          </a:bodyPr>
          <a:lstStyle/>
          <a:p>
            <a:pPr marL="88900" marR="160020">
              <a:lnSpc>
                <a:spcPts val="1680"/>
              </a:lnSpc>
            </a:pPr>
            <a:r>
              <a:rPr sz="1400" b="1" dirty="0">
                <a:cs typeface="Arial"/>
              </a:rPr>
              <a:t>Certain</a:t>
            </a:r>
            <a:r>
              <a:rPr sz="1400" b="1" spc="-35" dirty="0">
                <a:cs typeface="Arial"/>
              </a:rPr>
              <a:t> </a:t>
            </a:r>
            <a:r>
              <a:rPr sz="1400" b="1" dirty="0">
                <a:cs typeface="Arial"/>
              </a:rPr>
              <a:t>search</a:t>
            </a:r>
            <a:r>
              <a:rPr sz="1400" b="1" spc="-50" dirty="0">
                <a:cs typeface="Arial"/>
              </a:rPr>
              <a:t> </a:t>
            </a:r>
            <a:r>
              <a:rPr sz="1400" b="1" dirty="0">
                <a:cs typeface="Arial"/>
              </a:rPr>
              <a:t>terms</a:t>
            </a:r>
            <a:r>
              <a:rPr sz="1400" b="1" spc="-20" dirty="0">
                <a:cs typeface="Arial"/>
              </a:rPr>
              <a:t> </a:t>
            </a:r>
            <a:r>
              <a:rPr sz="1400" b="1" dirty="0">
                <a:cs typeface="Arial"/>
              </a:rPr>
              <a:t>may</a:t>
            </a:r>
            <a:r>
              <a:rPr sz="1400" b="1" spc="-20" dirty="0">
                <a:cs typeface="Arial"/>
              </a:rPr>
              <a:t> </a:t>
            </a:r>
            <a:r>
              <a:rPr sz="1400" b="1" spc="-25" dirty="0">
                <a:cs typeface="Arial"/>
              </a:rPr>
              <a:t>not </a:t>
            </a:r>
            <a:r>
              <a:rPr sz="1400" b="1" dirty="0">
                <a:cs typeface="Arial"/>
              </a:rPr>
              <a:t>provide</a:t>
            </a:r>
            <a:r>
              <a:rPr sz="1400" b="1" spc="-20" dirty="0">
                <a:cs typeface="Arial"/>
              </a:rPr>
              <a:t> </a:t>
            </a:r>
            <a:r>
              <a:rPr sz="1400" b="1" dirty="0">
                <a:cs typeface="Arial"/>
              </a:rPr>
              <a:t>any</a:t>
            </a:r>
            <a:r>
              <a:rPr sz="1400" b="1" spc="-35" dirty="0">
                <a:cs typeface="Arial"/>
              </a:rPr>
              <a:t> </a:t>
            </a:r>
            <a:r>
              <a:rPr sz="1400" b="1" dirty="0">
                <a:cs typeface="Arial"/>
              </a:rPr>
              <a:t>intro</a:t>
            </a:r>
            <a:r>
              <a:rPr sz="1400" b="1" spc="-35" dirty="0">
                <a:cs typeface="Arial"/>
              </a:rPr>
              <a:t> </a:t>
            </a:r>
            <a:r>
              <a:rPr sz="1400" b="1" dirty="0">
                <a:cs typeface="Arial"/>
              </a:rPr>
              <a:t>questions</a:t>
            </a:r>
            <a:r>
              <a:rPr sz="1400" b="1" spc="-75" dirty="0">
                <a:cs typeface="Arial"/>
              </a:rPr>
              <a:t> </a:t>
            </a:r>
            <a:r>
              <a:rPr sz="1400" b="1" spc="-25" dirty="0">
                <a:cs typeface="Arial"/>
              </a:rPr>
              <a:t>and </a:t>
            </a:r>
            <a:r>
              <a:rPr sz="1400" b="1" dirty="0">
                <a:cs typeface="Arial"/>
              </a:rPr>
              <a:t>links</a:t>
            </a:r>
            <a:r>
              <a:rPr sz="1400" b="1" spc="-25" dirty="0">
                <a:cs typeface="Arial"/>
              </a:rPr>
              <a:t> </a:t>
            </a:r>
            <a:r>
              <a:rPr sz="1400" b="1" dirty="0">
                <a:cs typeface="Arial"/>
              </a:rPr>
              <a:t>to</a:t>
            </a:r>
            <a:r>
              <a:rPr sz="1400" b="1" spc="-15" dirty="0">
                <a:cs typeface="Arial"/>
              </a:rPr>
              <a:t> </a:t>
            </a:r>
            <a:r>
              <a:rPr sz="1400" b="1" dirty="0">
                <a:cs typeface="Arial"/>
              </a:rPr>
              <a:t>proceed</a:t>
            </a:r>
            <a:r>
              <a:rPr sz="1400" b="1" spc="-35" dirty="0">
                <a:cs typeface="Arial"/>
              </a:rPr>
              <a:t> </a:t>
            </a:r>
            <a:r>
              <a:rPr sz="1400" b="1" spc="-10" dirty="0">
                <a:cs typeface="Arial"/>
              </a:rPr>
              <a:t>further.</a:t>
            </a:r>
            <a:endParaRPr sz="1400">
              <a:cs typeface="Arial"/>
            </a:endParaRPr>
          </a:p>
        </p:txBody>
      </p:sp>
      <p:sp>
        <p:nvSpPr>
          <p:cNvPr id="6" name="object 6"/>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37</a:t>
            </a:fld>
            <a:endParaRPr spc="-25"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59522FA-7127-2BB7-8D55-DDD39D38A635}"/>
              </a:ext>
            </a:extLst>
          </p:cNvPr>
          <p:cNvSpPr>
            <a:spLocks noGrp="1"/>
          </p:cNvSpPr>
          <p:nvPr>
            <p:ph type="title"/>
          </p:nvPr>
        </p:nvSpPr>
        <p:spPr/>
        <p:txBody>
          <a:bodyPr/>
          <a:lstStyle/>
          <a:p>
            <a:r>
              <a:rPr lang="en-US" dirty="0"/>
              <a:t>Thank you.</a:t>
            </a:r>
          </a:p>
        </p:txBody>
      </p:sp>
      <p:sp>
        <p:nvSpPr>
          <p:cNvPr id="9" name="Text Placeholder 8">
            <a:extLst>
              <a:ext uri="{FF2B5EF4-FFF2-40B4-BE49-F238E27FC236}">
                <a16:creationId xmlns:a16="http://schemas.microsoft.com/office/drawing/2014/main" id="{5E148506-E6D9-B9ED-8F99-D9867E0F227E}"/>
              </a:ext>
            </a:extLst>
          </p:cNvPr>
          <p:cNvSpPr>
            <a:spLocks noGrp="1"/>
          </p:cNvSpPr>
          <p:nvPr>
            <p:ph type="body" sz="quarter" idx="10"/>
          </p:nvPr>
        </p:nvSpPr>
        <p:spPr>
          <a:xfrm>
            <a:off x="503369" y="3447695"/>
            <a:ext cx="4721774" cy="625541"/>
          </a:xfrm>
        </p:spPr>
        <p:txBody>
          <a:bodyPr/>
          <a:lstStyle/>
          <a:p>
            <a:r>
              <a:rPr lang="en-US" sz="1600" b="1" dirty="0">
                <a:latin typeface="Calibri" panose="020F0502020204030204" pitchFamily="34" charset="0"/>
                <a:ea typeface="Calibri" panose="020F0502020204030204" pitchFamily="34" charset="0"/>
                <a:cs typeface="Calibri" panose="020F0502020204030204" pitchFamily="34" charset="0"/>
              </a:rPr>
              <a:t>Kantesh Goverdhan Mangalwedhe</a:t>
            </a:r>
          </a:p>
          <a:p>
            <a:r>
              <a:rPr lang="en-US" sz="1600" b="1" dirty="0">
                <a:latin typeface="Calibri" panose="020F0502020204030204" pitchFamily="34" charset="0"/>
                <a:ea typeface="Calibri" panose="020F0502020204030204" pitchFamily="34" charset="0"/>
                <a:cs typeface="Calibri" panose="020F0502020204030204" pitchFamily="34" charset="0"/>
                <a:hlinkClick r:id="rId4"/>
              </a:rPr>
              <a:t>kantesh.goverdhan.mangalwedhe@sap.com</a:t>
            </a:r>
            <a:endParaRPr lang="en-US" sz="1600" b="1" dirty="0">
              <a:latin typeface="Calibri" panose="020F0502020204030204" pitchFamily="34" charset="0"/>
              <a:ea typeface="Calibri" panose="020F0502020204030204" pitchFamily="34" charset="0"/>
              <a:cs typeface="Calibri" panose="020F0502020204030204" pitchFamily="34" charset="0"/>
            </a:endParaRPr>
          </a:p>
          <a:p>
            <a:endParaRPr lang="en-US" sz="1600" dirty="0">
              <a:latin typeface="Calibri" panose="020F0502020204030204" pitchFamily="34" charset="0"/>
              <a:ea typeface="Calibri" panose="020F0502020204030204" pitchFamily="34" charset="0"/>
              <a:cs typeface="Calibri" panose="020F0502020204030204" pitchFamily="34" charset="0"/>
            </a:endParaRPr>
          </a:p>
        </p:txBody>
      </p:sp>
      <p:sp>
        <p:nvSpPr>
          <p:cNvPr id="15" name="Copyright Placeholder" descr="{&quot;templafy&quot;:{&quot;id&quot;:&quot;ba9fff8e-a26f-4604-9418-39eec7243848&quot;}}">
            <a:extLst>
              <a:ext uri="{FF2B5EF4-FFF2-40B4-BE49-F238E27FC236}">
                <a16:creationId xmlns:a16="http://schemas.microsoft.com/office/drawing/2014/main" id="{76EF6016-41CF-716C-8FDC-37B4A48F41BB}"/>
              </a:ext>
            </a:extLst>
          </p:cNvPr>
          <p:cNvSpPr txBox="1">
            <a:spLocks/>
          </p:cNvSpPr>
          <p:nvPr/>
        </p:nvSpPr>
        <p:spPr>
          <a:xfrm>
            <a:off x="505457" y="6536751"/>
            <a:ext cx="10152956" cy="138498"/>
          </a:xfrm>
          <a:prstGeom prst="rect">
            <a:avLst/>
          </a:prstGeom>
          <a:solidFill>
            <a:schemeClr val="bg1"/>
          </a:solidFill>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Font typeface="Arial" panose="020B0604020202020204" pitchFamily="34" charset="0"/>
              <a:buNone/>
            </a:pPr>
            <a:r>
              <a:rPr lang="en-US" dirty="0">
                <a:latin typeface="72 Brand" panose="020B0504030603020204" pitchFamily="34" charset="0"/>
                <a:cs typeface="Arial" panose="020B0604020202020204" pitchFamily="34" charset="0"/>
              </a:rPr>
              <a:t>© </a:t>
            </a:r>
            <a:r>
              <a:rPr lang="en-GB" dirty="0">
                <a:solidFill>
                  <a:srgbClr val="212121"/>
                </a:solidFill>
                <a:latin typeface="Calibri" panose="020F0502020204030204" pitchFamily="34" charset="0"/>
              </a:rPr>
              <a:t>2024 SAP SE or an SAP affiliate company. All rights reserved. See Legal Notice on</a:t>
            </a:r>
            <a:r>
              <a:rPr lang="en-GB" dirty="0">
                <a:latin typeface="Calibri" panose="020F0502020204030204" pitchFamily="34" charset="0"/>
              </a:rPr>
              <a:t> www.sap.com/legal-notice for use terms</a:t>
            </a:r>
            <a:r>
              <a:rPr lang="en-GB" dirty="0">
                <a:solidFill>
                  <a:srgbClr val="212121"/>
                </a:solidFill>
                <a:latin typeface="Calibri" panose="020F0502020204030204" pitchFamily="34" charset="0"/>
              </a:rPr>
              <a:t>, disclaimers, disclosures, or restrictions related to this material.</a:t>
            </a:r>
            <a:endParaRPr lang="en-US" dirty="0">
              <a:latin typeface="72 Brand" panose="020B0504030603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DD7EEF50-3CE7-4E87-65BF-9C72EA305D1D}"/>
              </a:ext>
              <a:ext uri="{C183D7F6-B498-43B3-948B-1728B52AA6E4}">
                <adec:decorative xmlns:adec="http://schemas.microsoft.com/office/drawing/2017/decorative" val="1"/>
              </a:ext>
            </a:extLst>
          </p:cNvPr>
          <p:cNvSpPr/>
          <p:nvPr/>
        </p:nvSpPr>
        <p:spPr bwMode="gray">
          <a:xfrm>
            <a:off x="10254297" y="6423660"/>
            <a:ext cx="1939290" cy="434340"/>
          </a:xfrm>
          <a:prstGeom prst="rect">
            <a:avLst/>
          </a:prstGeom>
          <a:solidFill>
            <a:schemeClr val="bg1"/>
          </a:solidFill>
          <a:ln w="2540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dirty="0" err="1">
              <a:latin typeface="72 Brand" panose="020B0504030603020204" pitchFamily="34" charset="0"/>
              <a:ea typeface="Arial Unicode MS" pitchFamily="34" charset="-128"/>
              <a:cs typeface="Arial Unicode MS" pitchFamily="34" charset="-128"/>
            </a:endParaRPr>
          </a:p>
        </p:txBody>
      </p:sp>
    </p:spTree>
    <p:custDataLst>
      <p:custData r:id="rId1"/>
      <p:custData r:id="rId2"/>
    </p:custDataLst>
    <p:extLst>
      <p:ext uri="{BB962C8B-B14F-4D97-AF65-F5344CB8AC3E}">
        <p14:creationId xmlns:p14="http://schemas.microsoft.com/office/powerpoint/2010/main" val="2190943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GB" dirty="0"/>
              <a:t>CSV Invoice Overview</a:t>
            </a:r>
            <a:endParaRPr lang="en-US" dirty="0"/>
          </a:p>
        </p:txBody>
      </p:sp>
      <p:sp>
        <p:nvSpPr>
          <p:cNvPr id="2" name="Rectangle 1"/>
          <p:cNvSpPr/>
          <p:nvPr/>
        </p:nvSpPr>
        <p:spPr>
          <a:xfrm>
            <a:off x="579120" y="1257299"/>
            <a:ext cx="10820400" cy="3323987"/>
          </a:xfrm>
          <a:prstGeom prst="rect">
            <a:avLst/>
          </a:prstGeom>
        </p:spPr>
        <p:txBody>
          <a:bodyPr wrap="square">
            <a:spAutoFit/>
          </a:bodyPr>
          <a:lstStyle/>
          <a:p>
            <a:pPr marL="285750" indent="-285750">
              <a:buFont typeface="Arial" panose="020B0604020202020204" pitchFamily="34" charset="0"/>
              <a:buChar char="•"/>
            </a:pPr>
            <a:r>
              <a:rPr lang="en-GB" dirty="0"/>
              <a:t>CSV stands for Comma Separated Value/Variable file.</a:t>
            </a:r>
          </a:p>
          <a:p>
            <a:r>
              <a:rPr lang="en-GB" dirty="0"/>
              <a:t>It represents structured way of data stored as plain text file.</a:t>
            </a:r>
          </a:p>
          <a:p>
            <a:endParaRPr lang="en-GB" dirty="0"/>
          </a:p>
          <a:p>
            <a:pPr marL="285750" indent="-285750" algn="just">
              <a:buFont typeface="Arial" panose="020B0604020202020204" pitchFamily="34" charset="0"/>
              <a:buChar char="•"/>
            </a:pPr>
            <a:r>
              <a:rPr lang="en-US" dirty="0"/>
              <a:t>CSV Invoice Upload</a:t>
            </a:r>
          </a:p>
          <a:p>
            <a:pPr algn="just"/>
            <a:r>
              <a:rPr lang="en-US" dirty="0"/>
              <a:t>Supports the transfer, transformation and loading of comma delimited files (CSV) representing a Supplier’s invoices to be rendered as cXML invoices for their Customers.</a:t>
            </a:r>
            <a:br>
              <a:rPr lang="en-US" dirty="0"/>
            </a:br>
            <a:br>
              <a:rPr lang="en-US" dirty="0"/>
            </a:br>
            <a:r>
              <a:rPr lang="en-US" dirty="0"/>
              <a:t>Provides an effective means for Suppliers with a large number of invoices to submit these to their Ariba customers electronically when they do not have the immediate means to provide these via cXML or EDI directly. </a:t>
            </a:r>
          </a:p>
        </p:txBody>
      </p:sp>
    </p:spTree>
    <p:extLst>
      <p:ext uri="{BB962C8B-B14F-4D97-AF65-F5344CB8AC3E}">
        <p14:creationId xmlns:p14="http://schemas.microsoft.com/office/powerpoint/2010/main" val="36027494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E48DB04-86E6-4011-20D3-A59825C8AF31}"/>
              </a:ext>
            </a:extLst>
          </p:cNvPr>
          <p:cNvSpPr txBox="1">
            <a:spLocks/>
          </p:cNvSpPr>
          <p:nvPr/>
        </p:nvSpPr>
        <p:spPr bwMode="black">
          <a:xfrm>
            <a:off x="324000" y="2668668"/>
            <a:ext cx="11545200" cy="738664"/>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a:lstStyle>
          <a:p>
            <a:r>
              <a:rPr lang="en-US" sz="4800" b="1" dirty="0">
                <a:latin typeface="Arial" panose="020B0604020202020204" pitchFamily="34" charset="0"/>
                <a:cs typeface="Arial" panose="020B0604020202020204" pitchFamily="34" charset="0"/>
              </a:rPr>
              <a:t>CSV Invoice Scope</a:t>
            </a:r>
          </a:p>
        </p:txBody>
      </p:sp>
      <p:pic>
        <p:nvPicPr>
          <p:cNvPr id="7" name="Picture 6">
            <a:extLst>
              <a:ext uri="{FF2B5EF4-FFF2-40B4-BE49-F238E27FC236}">
                <a16:creationId xmlns:a16="http://schemas.microsoft.com/office/drawing/2014/main" id="{593604F1-F8E6-D9EB-73BF-37782ACE85E1}"/>
              </a:ext>
            </a:extLst>
          </p:cNvPr>
          <p:cNvPicPr>
            <a:picLocks noChangeAspect="1"/>
          </p:cNvPicPr>
          <p:nvPr/>
        </p:nvPicPr>
        <p:blipFill>
          <a:blip r:embed="rId2"/>
          <a:stretch>
            <a:fillRect/>
          </a:stretch>
        </p:blipFill>
        <p:spPr>
          <a:xfrm>
            <a:off x="146573" y="0"/>
            <a:ext cx="11878850" cy="2312154"/>
          </a:xfrm>
          <a:prstGeom prst="rect">
            <a:avLst/>
          </a:prstGeom>
        </p:spPr>
      </p:pic>
      <p:pic>
        <p:nvPicPr>
          <p:cNvPr id="8" name="Picture 7" descr="SAP Ariba">
            <a:extLst>
              <a:ext uri="{FF2B5EF4-FFF2-40B4-BE49-F238E27FC236}">
                <a16:creationId xmlns:a16="http://schemas.microsoft.com/office/drawing/2014/main" id="{CD7666F9-3406-17C3-A1BD-45100231EF0E}"/>
              </a:ext>
            </a:extLst>
          </p:cNvPr>
          <p:cNvPicPr>
            <a:picLocks noChangeAspect="1"/>
          </p:cNvPicPr>
          <p:nvPr/>
        </p:nvPicPr>
        <p:blipFill>
          <a:blip r:embed="rId3"/>
          <a:stretch>
            <a:fillRect/>
          </a:stretch>
        </p:blipFill>
        <p:spPr>
          <a:xfrm>
            <a:off x="324000" y="4189332"/>
            <a:ext cx="1513826" cy="365407"/>
          </a:xfrm>
          <a:prstGeom prst="rect">
            <a:avLst/>
          </a:prstGeom>
        </p:spPr>
      </p:pic>
    </p:spTree>
    <p:extLst>
      <p:ext uri="{BB962C8B-B14F-4D97-AF65-F5344CB8AC3E}">
        <p14:creationId xmlns:p14="http://schemas.microsoft.com/office/powerpoint/2010/main" val="2729301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GB" dirty="0"/>
              <a:t>CSV Invoice Scope</a:t>
            </a:r>
            <a:endParaRPr lang="en-US" dirty="0"/>
          </a:p>
        </p:txBody>
      </p:sp>
      <p:sp>
        <p:nvSpPr>
          <p:cNvPr id="2" name="Rectangle 1"/>
          <p:cNvSpPr/>
          <p:nvPr/>
        </p:nvSpPr>
        <p:spPr>
          <a:xfrm>
            <a:off x="579120" y="1257299"/>
            <a:ext cx="10820400" cy="3970318"/>
          </a:xfrm>
          <a:prstGeom prst="rect">
            <a:avLst/>
          </a:prstGeom>
        </p:spPr>
        <p:txBody>
          <a:bodyPr wrap="square">
            <a:spAutoFit/>
          </a:bodyPr>
          <a:lstStyle/>
          <a:p>
            <a:pPr marL="285750" lvl="1" indent="-285750">
              <a:spcBef>
                <a:spcPts val="1620"/>
              </a:spcBef>
              <a:buFont typeface="Arial" panose="020B0604020202020204" pitchFamily="34" charset="0"/>
              <a:buChar char="•"/>
            </a:pPr>
            <a:r>
              <a:rPr lang="en-US" dirty="0"/>
              <a:t>Novartis supports the following CSV invoice types:</a:t>
            </a:r>
            <a:br>
              <a:rPr lang="en-US" dirty="0"/>
            </a:br>
            <a:br>
              <a:rPr lang="en-US" dirty="0"/>
            </a:br>
            <a:r>
              <a:rPr lang="en-US" b="1" dirty="0"/>
              <a:t>PO Invoices</a:t>
            </a:r>
            <a:r>
              <a:rPr lang="en-US" dirty="0"/>
              <a:t>: invoices against purchase orders where the purchase order </a:t>
            </a:r>
            <a:r>
              <a:rPr lang="en-US" u="sng" dirty="0"/>
              <a:t>was</a:t>
            </a:r>
            <a:r>
              <a:rPr lang="en-US" dirty="0"/>
              <a:t> received through the Ariba Network.</a:t>
            </a:r>
            <a:br>
              <a:rPr lang="en-US" dirty="0"/>
            </a:br>
            <a:br>
              <a:rPr lang="en-US" dirty="0"/>
            </a:br>
            <a:r>
              <a:rPr lang="en-US" b="1" dirty="0"/>
              <a:t>Non-PO Invoices</a:t>
            </a:r>
            <a:r>
              <a:rPr lang="en-US" dirty="0"/>
              <a:t>: invoices that do not reference a purchase order </a:t>
            </a:r>
            <a:r>
              <a:rPr lang="en-US" b="1" dirty="0">
                <a:solidFill>
                  <a:srgbClr val="FF0000"/>
                </a:solidFill>
              </a:rPr>
              <a:t>OR</a:t>
            </a:r>
            <a:r>
              <a:rPr lang="en-US" dirty="0"/>
              <a:t> invoices that reference a purchase order but the purchase order </a:t>
            </a:r>
            <a:r>
              <a:rPr lang="en-US" u="sng" dirty="0"/>
              <a:t>was not</a:t>
            </a:r>
            <a:r>
              <a:rPr lang="en-US" dirty="0"/>
              <a:t> received through the Ariba Network.</a:t>
            </a:r>
          </a:p>
          <a:p>
            <a:pPr marL="285750" indent="-285750">
              <a:buFont typeface="Arial" pitchFamily="34" charset="0"/>
              <a:buChar char="•"/>
            </a:pPr>
            <a:r>
              <a:rPr lang="en-US" dirty="0"/>
              <a:t>Invoices submitted through CSV upload have the following requirements:</a:t>
            </a:r>
            <a:br>
              <a:rPr lang="en-US" dirty="0"/>
            </a:br>
            <a:r>
              <a:rPr lang="en-US" dirty="0"/>
              <a:t>Cannot be greater then 10,000 lines in total. </a:t>
            </a:r>
            <a:br>
              <a:rPr lang="en-US" dirty="0"/>
            </a:br>
            <a:r>
              <a:rPr lang="en-US" dirty="0"/>
              <a:t>Cannot be greater than 2500 invoices per file.</a:t>
            </a:r>
            <a:br>
              <a:rPr lang="en-US" dirty="0"/>
            </a:br>
            <a:r>
              <a:rPr lang="en-US" dirty="0"/>
              <a:t>The file cannot exceed 40MB in size. Up to 100MB attachments on the network.</a:t>
            </a:r>
          </a:p>
        </p:txBody>
      </p:sp>
    </p:spTree>
    <p:extLst>
      <p:ext uri="{BB962C8B-B14F-4D97-AF65-F5344CB8AC3E}">
        <p14:creationId xmlns:p14="http://schemas.microsoft.com/office/powerpoint/2010/main" val="24480661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E48DB04-86E6-4011-20D3-A59825C8AF31}"/>
              </a:ext>
            </a:extLst>
          </p:cNvPr>
          <p:cNvSpPr txBox="1">
            <a:spLocks/>
          </p:cNvSpPr>
          <p:nvPr/>
        </p:nvSpPr>
        <p:spPr bwMode="black">
          <a:xfrm>
            <a:off x="324000" y="2670031"/>
            <a:ext cx="11545200" cy="738664"/>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a:lstStyle>
          <a:p>
            <a:r>
              <a:rPr lang="en-US" sz="4800" b="1" dirty="0">
                <a:latin typeface="Arial" panose="020B0604020202020204" pitchFamily="34" charset="0"/>
                <a:cs typeface="Arial" panose="020B0604020202020204" pitchFamily="34" charset="0"/>
              </a:rPr>
              <a:t>Data Requirements</a:t>
            </a:r>
          </a:p>
        </p:txBody>
      </p:sp>
      <p:pic>
        <p:nvPicPr>
          <p:cNvPr id="7" name="Picture 6">
            <a:extLst>
              <a:ext uri="{FF2B5EF4-FFF2-40B4-BE49-F238E27FC236}">
                <a16:creationId xmlns:a16="http://schemas.microsoft.com/office/drawing/2014/main" id="{593604F1-F8E6-D9EB-73BF-37782ACE85E1}"/>
              </a:ext>
            </a:extLst>
          </p:cNvPr>
          <p:cNvPicPr>
            <a:picLocks noChangeAspect="1"/>
          </p:cNvPicPr>
          <p:nvPr/>
        </p:nvPicPr>
        <p:blipFill>
          <a:blip r:embed="rId2"/>
          <a:stretch>
            <a:fillRect/>
          </a:stretch>
        </p:blipFill>
        <p:spPr>
          <a:xfrm>
            <a:off x="146573" y="0"/>
            <a:ext cx="11878850" cy="2312154"/>
          </a:xfrm>
          <a:prstGeom prst="rect">
            <a:avLst/>
          </a:prstGeom>
        </p:spPr>
      </p:pic>
      <p:pic>
        <p:nvPicPr>
          <p:cNvPr id="8" name="Picture 7" descr="SAP Ariba">
            <a:extLst>
              <a:ext uri="{FF2B5EF4-FFF2-40B4-BE49-F238E27FC236}">
                <a16:creationId xmlns:a16="http://schemas.microsoft.com/office/drawing/2014/main" id="{CD7666F9-3406-17C3-A1BD-45100231EF0E}"/>
              </a:ext>
            </a:extLst>
          </p:cNvPr>
          <p:cNvPicPr>
            <a:picLocks noChangeAspect="1"/>
          </p:cNvPicPr>
          <p:nvPr/>
        </p:nvPicPr>
        <p:blipFill>
          <a:blip r:embed="rId3"/>
          <a:stretch>
            <a:fillRect/>
          </a:stretch>
        </p:blipFill>
        <p:spPr>
          <a:xfrm>
            <a:off x="324000" y="4189332"/>
            <a:ext cx="1513826" cy="365407"/>
          </a:xfrm>
          <a:prstGeom prst="rect">
            <a:avLst/>
          </a:prstGeom>
        </p:spPr>
      </p:pic>
    </p:spTree>
    <p:extLst>
      <p:ext uri="{BB962C8B-B14F-4D97-AF65-F5344CB8AC3E}">
        <p14:creationId xmlns:p14="http://schemas.microsoft.com/office/powerpoint/2010/main" val="2631309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solidFill>
                  <a:schemeClr val="accent2"/>
                </a:solidFill>
              </a:rPr>
              <a:t>Invoice Data Requirements</a:t>
            </a:r>
          </a:p>
        </p:txBody>
      </p:sp>
      <p:sp>
        <p:nvSpPr>
          <p:cNvPr id="2" name="Rectangle 1"/>
          <p:cNvSpPr/>
          <p:nvPr/>
        </p:nvSpPr>
        <p:spPr>
          <a:xfrm>
            <a:off x="579120" y="1257299"/>
            <a:ext cx="10820400" cy="4370427"/>
          </a:xfrm>
          <a:prstGeom prst="rect">
            <a:avLst/>
          </a:prstGeom>
        </p:spPr>
        <p:txBody>
          <a:bodyPr wrap="square">
            <a:spAutoFit/>
          </a:bodyPr>
          <a:lstStyle/>
          <a:p>
            <a:pPr marL="342900" indent="-342900">
              <a:lnSpc>
                <a:spcPct val="150000"/>
              </a:lnSpc>
              <a:spcAft>
                <a:spcPts val="600"/>
              </a:spcAft>
              <a:buClr>
                <a:srgbClr val="FFC000"/>
              </a:buClr>
              <a:buFont typeface="Arial" pitchFamily="34" charset="0"/>
              <a:buChar char="•"/>
            </a:pPr>
            <a:r>
              <a:rPr lang="en-US" sz="1800" dirty="0"/>
              <a:t>Invoice ID must be always present and maximum 16 characters are allowed.</a:t>
            </a:r>
          </a:p>
          <a:p>
            <a:pPr marL="342900" indent="-342900">
              <a:lnSpc>
                <a:spcPct val="150000"/>
              </a:lnSpc>
              <a:spcAft>
                <a:spcPts val="600"/>
              </a:spcAft>
              <a:buClr>
                <a:srgbClr val="FFC000"/>
              </a:buClr>
              <a:buFont typeface="Arial" pitchFamily="34" charset="0"/>
              <a:buChar char="•"/>
            </a:pPr>
            <a:r>
              <a:rPr lang="en-US" sz="1800" dirty="0"/>
              <a:t>Date input format must be: mm/</a:t>
            </a:r>
            <a:r>
              <a:rPr lang="en-US" sz="1800" dirty="0" err="1"/>
              <a:t>dd</a:t>
            </a:r>
            <a:r>
              <a:rPr lang="en-US" sz="1800" dirty="0"/>
              <a:t>/</a:t>
            </a:r>
            <a:r>
              <a:rPr lang="en-US" sz="1800" dirty="0" err="1"/>
              <a:t>yyyy</a:t>
            </a:r>
            <a:r>
              <a:rPr lang="en-US" sz="1800" dirty="0"/>
              <a:t>.</a:t>
            </a:r>
            <a:endParaRPr lang="en-GB" sz="1800" dirty="0"/>
          </a:p>
          <a:p>
            <a:pPr marL="342900" indent="-342900">
              <a:lnSpc>
                <a:spcPct val="150000"/>
              </a:lnSpc>
              <a:spcAft>
                <a:spcPts val="600"/>
              </a:spcAft>
              <a:buClr>
                <a:srgbClr val="FFC000"/>
              </a:buClr>
              <a:buFont typeface="Arial" pitchFamily="34" charset="0"/>
              <a:buChar char="•"/>
            </a:pPr>
            <a:r>
              <a:rPr lang="en-US" sz="1800" dirty="0"/>
              <a:t>PO based invoices MUST use the ‘</a:t>
            </a:r>
            <a:r>
              <a:rPr lang="en-US" sz="1800" dirty="0" err="1"/>
              <a:t>orderID</a:t>
            </a:r>
            <a:r>
              <a:rPr lang="en-US" sz="1800" dirty="0"/>
              <a:t>’ field to capture the PO number.</a:t>
            </a:r>
          </a:p>
          <a:p>
            <a:pPr marL="342900" indent="-342900">
              <a:lnSpc>
                <a:spcPct val="150000"/>
              </a:lnSpc>
              <a:spcAft>
                <a:spcPts val="600"/>
              </a:spcAft>
              <a:buClr>
                <a:srgbClr val="FFC000"/>
              </a:buClr>
              <a:buFont typeface="Arial" pitchFamily="34" charset="0"/>
              <a:buChar char="•"/>
            </a:pPr>
            <a:r>
              <a:rPr lang="en-US" sz="1800" dirty="0"/>
              <a:t>‘</a:t>
            </a:r>
            <a:r>
              <a:rPr lang="en-US" sz="1800" dirty="0" err="1"/>
              <a:t>supplierOrder</a:t>
            </a:r>
            <a:r>
              <a:rPr lang="en-US" sz="1800" dirty="0"/>
              <a:t>’ field is used for non PO invoice.</a:t>
            </a:r>
          </a:p>
          <a:p>
            <a:pPr marL="342900" indent="-342900">
              <a:lnSpc>
                <a:spcPct val="150000"/>
              </a:lnSpc>
              <a:spcAft>
                <a:spcPts val="600"/>
              </a:spcAft>
              <a:buClr>
                <a:srgbClr val="FFC000"/>
              </a:buClr>
              <a:buFont typeface="Arial" pitchFamily="34" charset="0"/>
              <a:buChar char="•"/>
            </a:pPr>
            <a:r>
              <a:rPr lang="en-US" sz="1800" dirty="0"/>
              <a:t>‘</a:t>
            </a:r>
            <a:r>
              <a:rPr lang="en-US" sz="1800" dirty="0" err="1"/>
              <a:t>agreementID</a:t>
            </a:r>
            <a:r>
              <a:rPr lang="en-US" sz="1800" dirty="0"/>
              <a:t>’ field is used for contract based Invoices</a:t>
            </a:r>
          </a:p>
          <a:p>
            <a:pPr marL="342900" indent="-342900">
              <a:lnSpc>
                <a:spcPct val="150000"/>
              </a:lnSpc>
              <a:spcAft>
                <a:spcPts val="600"/>
              </a:spcAft>
              <a:buClr>
                <a:srgbClr val="FFC000"/>
              </a:buClr>
              <a:buFont typeface="Arial" pitchFamily="34" charset="0"/>
              <a:buChar char="•"/>
            </a:pPr>
            <a:r>
              <a:rPr lang="en-US" sz="1800" dirty="0"/>
              <a:t>Purpose must be either ‘standard’ or ‘</a:t>
            </a:r>
            <a:r>
              <a:rPr lang="en-US" sz="1800" dirty="0" err="1"/>
              <a:t>lineLevelCreditMemo</a:t>
            </a:r>
            <a:r>
              <a:rPr lang="en-US" sz="1800" dirty="0"/>
              <a:t>’ only.</a:t>
            </a:r>
          </a:p>
          <a:p>
            <a:pPr marL="342900" indent="-342900">
              <a:lnSpc>
                <a:spcPct val="150000"/>
              </a:lnSpc>
              <a:spcAft>
                <a:spcPts val="600"/>
              </a:spcAft>
              <a:buClr>
                <a:srgbClr val="FFC000"/>
              </a:buClr>
              <a:buFont typeface="Arial" pitchFamily="34" charset="0"/>
              <a:buChar char="•"/>
            </a:pPr>
            <a:r>
              <a:rPr lang="en-US" sz="1800" dirty="0"/>
              <a:t>‘</a:t>
            </a:r>
            <a:r>
              <a:rPr lang="en-US" sz="1800" dirty="0" err="1"/>
              <a:t>originalInvoiceNumberReference</a:t>
            </a:r>
            <a:r>
              <a:rPr lang="en-US" sz="1800" dirty="0"/>
              <a:t>’ &amp; ‘comments’ are mandatory for credit invoice.</a:t>
            </a:r>
          </a:p>
          <a:p>
            <a:pPr marL="342900" indent="-342900">
              <a:lnSpc>
                <a:spcPct val="150000"/>
              </a:lnSpc>
              <a:spcAft>
                <a:spcPts val="600"/>
              </a:spcAft>
              <a:buClr>
                <a:srgbClr val="FFC000"/>
              </a:buClr>
              <a:buFont typeface="Arial" pitchFamily="34" charset="0"/>
              <a:buChar char="•"/>
            </a:pPr>
            <a:r>
              <a:rPr lang="en-US" sz="1800" dirty="0"/>
              <a:t>The contact roles available in the CSV template are:- </a:t>
            </a:r>
            <a:r>
              <a:rPr lang="en-US" sz="1800" dirty="0" err="1"/>
              <a:t>remitTo</a:t>
            </a:r>
            <a:r>
              <a:rPr lang="en-US" sz="1800" dirty="0"/>
              <a:t>, </a:t>
            </a:r>
            <a:r>
              <a:rPr lang="en-US" sz="1800" dirty="0" err="1"/>
              <a:t>billTo</a:t>
            </a:r>
            <a:r>
              <a:rPr lang="en-US" sz="1800" dirty="0"/>
              <a:t>, </a:t>
            </a:r>
            <a:r>
              <a:rPr lang="en-US" sz="1800" dirty="0" err="1"/>
              <a:t>soldTo</a:t>
            </a:r>
            <a:r>
              <a:rPr lang="en-US" sz="1800" dirty="0"/>
              <a:t>, supplier(from role), </a:t>
            </a:r>
            <a:r>
              <a:rPr lang="en-US" sz="1800" dirty="0" err="1"/>
              <a:t>shipTo</a:t>
            </a:r>
            <a:r>
              <a:rPr lang="en-US" sz="1800" dirty="0"/>
              <a:t> and </a:t>
            </a:r>
            <a:r>
              <a:rPr lang="en-US" sz="1800" dirty="0" err="1"/>
              <a:t>shipFrom</a:t>
            </a:r>
            <a:r>
              <a:rPr lang="en-US" sz="1800" dirty="0"/>
              <a:t>.</a:t>
            </a:r>
          </a:p>
        </p:txBody>
      </p:sp>
    </p:spTree>
    <p:extLst>
      <p:ext uri="{BB962C8B-B14F-4D97-AF65-F5344CB8AC3E}">
        <p14:creationId xmlns:p14="http://schemas.microsoft.com/office/powerpoint/2010/main" val="1713836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solidFill>
                  <a:schemeClr val="accent2"/>
                </a:solidFill>
              </a:rPr>
              <a:t>Additional Data Requirements</a:t>
            </a:r>
          </a:p>
        </p:txBody>
      </p:sp>
      <p:sp>
        <p:nvSpPr>
          <p:cNvPr id="2" name="Rectangle 1"/>
          <p:cNvSpPr/>
          <p:nvPr/>
        </p:nvSpPr>
        <p:spPr>
          <a:xfrm>
            <a:off x="579120" y="1257299"/>
            <a:ext cx="10820400" cy="4878259"/>
          </a:xfrm>
          <a:prstGeom prst="rect">
            <a:avLst/>
          </a:prstGeom>
        </p:spPr>
        <p:txBody>
          <a:bodyPr wrap="square">
            <a:spAutoFit/>
          </a:bodyPr>
          <a:lstStyle/>
          <a:p>
            <a:pPr>
              <a:spcAft>
                <a:spcPts val="300"/>
              </a:spcAft>
              <a:buClr>
                <a:srgbClr val="92D050"/>
              </a:buClr>
            </a:pPr>
            <a:r>
              <a:rPr lang="en-US" sz="1400" b="1" dirty="0"/>
              <a:t>Required fields:</a:t>
            </a:r>
          </a:p>
          <a:p>
            <a:pPr marL="800100" lvl="1" indent="-342900">
              <a:spcAft>
                <a:spcPts val="300"/>
              </a:spcAft>
              <a:buClr>
                <a:srgbClr val="FFC000"/>
              </a:buClr>
              <a:buFont typeface="Arial" pitchFamily="34" charset="0"/>
              <a:buChar char="•"/>
            </a:pPr>
            <a:r>
              <a:rPr lang="en-US" sz="1400" dirty="0" err="1"/>
              <a:t>isTaxInLine</a:t>
            </a:r>
            <a:endParaRPr lang="en-US" sz="1400" dirty="0"/>
          </a:p>
          <a:p>
            <a:pPr marL="800100" lvl="1" indent="-342900">
              <a:spcAft>
                <a:spcPts val="300"/>
              </a:spcAft>
              <a:buClr>
                <a:srgbClr val="FFC000"/>
              </a:buClr>
              <a:buFont typeface="Arial" pitchFamily="34" charset="0"/>
              <a:buChar char="•"/>
            </a:pPr>
            <a:r>
              <a:rPr lang="en-US" sz="1400" dirty="0" err="1"/>
              <a:t>billToAddressID</a:t>
            </a:r>
            <a:endParaRPr lang="en-US" sz="1400" dirty="0"/>
          </a:p>
          <a:p>
            <a:pPr marL="800100" lvl="1" indent="-342900">
              <a:spcAft>
                <a:spcPts val="300"/>
              </a:spcAft>
              <a:buClr>
                <a:srgbClr val="FFC000"/>
              </a:buClr>
              <a:buFont typeface="Arial" pitchFamily="34" charset="0"/>
              <a:buChar char="•"/>
            </a:pPr>
            <a:r>
              <a:rPr lang="en-US" sz="1400" dirty="0" err="1"/>
              <a:t>billToName</a:t>
            </a:r>
            <a:endParaRPr lang="en-US" sz="1400" dirty="0"/>
          </a:p>
          <a:p>
            <a:pPr marL="800100" lvl="1" indent="-342900">
              <a:spcAft>
                <a:spcPts val="300"/>
              </a:spcAft>
              <a:buClr>
                <a:srgbClr val="FFC000"/>
              </a:buClr>
              <a:buFont typeface="Arial" pitchFamily="34" charset="0"/>
              <a:buChar char="•"/>
            </a:pPr>
            <a:r>
              <a:rPr lang="en-US" sz="1400" dirty="0" err="1"/>
              <a:t>billToStreet</a:t>
            </a:r>
            <a:endParaRPr lang="en-US" sz="1400" dirty="0"/>
          </a:p>
          <a:p>
            <a:pPr marL="800100" lvl="1" indent="-342900">
              <a:spcAft>
                <a:spcPts val="300"/>
              </a:spcAft>
              <a:buClr>
                <a:srgbClr val="FFC000"/>
              </a:buClr>
              <a:buFont typeface="Arial" pitchFamily="34" charset="0"/>
              <a:buChar char="•"/>
            </a:pPr>
            <a:r>
              <a:rPr lang="en-US" sz="1400" dirty="0" err="1"/>
              <a:t>billToCity</a:t>
            </a:r>
            <a:endParaRPr lang="en-US" sz="1400" dirty="0"/>
          </a:p>
          <a:p>
            <a:pPr marL="800100" lvl="1" indent="-342900">
              <a:spcAft>
                <a:spcPts val="300"/>
              </a:spcAft>
              <a:buClr>
                <a:srgbClr val="FFC000"/>
              </a:buClr>
              <a:buFont typeface="Arial" pitchFamily="34" charset="0"/>
              <a:buChar char="•"/>
            </a:pPr>
            <a:r>
              <a:rPr lang="en-US" sz="1400" dirty="0" err="1"/>
              <a:t>billToPostalCode</a:t>
            </a:r>
            <a:endParaRPr lang="en-US" sz="1400" dirty="0"/>
          </a:p>
          <a:p>
            <a:pPr marL="800100" lvl="1" indent="-342900">
              <a:spcAft>
                <a:spcPts val="300"/>
              </a:spcAft>
              <a:buClr>
                <a:srgbClr val="FFC000"/>
              </a:buClr>
              <a:buFont typeface="Arial" pitchFamily="34" charset="0"/>
              <a:buChar char="•"/>
            </a:pPr>
            <a:r>
              <a:rPr lang="en-US" sz="1400" dirty="0" err="1"/>
              <a:t>billToCountry</a:t>
            </a:r>
            <a:r>
              <a:rPr lang="en-US" sz="1400" dirty="0"/>
              <a:t>(must be a two character country code)</a:t>
            </a:r>
          </a:p>
          <a:p>
            <a:pPr marL="800100" lvl="1" indent="-342900">
              <a:spcAft>
                <a:spcPts val="300"/>
              </a:spcAft>
              <a:buClr>
                <a:srgbClr val="FFC000"/>
              </a:buClr>
              <a:buFont typeface="Arial" pitchFamily="34" charset="0"/>
              <a:buChar char="•"/>
            </a:pPr>
            <a:r>
              <a:rPr lang="en-US" sz="1400" dirty="0" err="1"/>
              <a:t>soldToAddressID</a:t>
            </a:r>
            <a:endParaRPr lang="en-US" sz="1400" dirty="0"/>
          </a:p>
          <a:p>
            <a:pPr marL="800100" lvl="1" indent="-342900">
              <a:spcAft>
                <a:spcPts val="300"/>
              </a:spcAft>
              <a:buClr>
                <a:srgbClr val="FFC000"/>
              </a:buClr>
              <a:buFont typeface="Arial" pitchFamily="34" charset="0"/>
              <a:buChar char="•"/>
            </a:pPr>
            <a:r>
              <a:rPr lang="en-US" sz="1400" dirty="0" err="1"/>
              <a:t>soldToName</a:t>
            </a:r>
            <a:endParaRPr lang="en-US" sz="1400" dirty="0"/>
          </a:p>
          <a:p>
            <a:pPr marL="800100" lvl="1" indent="-342900">
              <a:spcAft>
                <a:spcPts val="300"/>
              </a:spcAft>
              <a:buClr>
                <a:srgbClr val="FFC000"/>
              </a:buClr>
              <a:buFont typeface="Arial" pitchFamily="34" charset="0"/>
              <a:buChar char="•"/>
            </a:pPr>
            <a:r>
              <a:rPr lang="en-US" sz="1400" dirty="0" err="1"/>
              <a:t>soldToStreet</a:t>
            </a:r>
            <a:endParaRPr lang="en-US" sz="1400" dirty="0"/>
          </a:p>
          <a:p>
            <a:pPr marL="800100" lvl="1" indent="-342900">
              <a:spcAft>
                <a:spcPts val="300"/>
              </a:spcAft>
              <a:buClr>
                <a:srgbClr val="FFC000"/>
              </a:buClr>
              <a:buFont typeface="Arial" pitchFamily="34" charset="0"/>
              <a:buChar char="•"/>
            </a:pPr>
            <a:r>
              <a:rPr lang="en-US" sz="1400" dirty="0" err="1"/>
              <a:t>soldToCity</a:t>
            </a:r>
            <a:endParaRPr lang="en-US" sz="1400" dirty="0"/>
          </a:p>
          <a:p>
            <a:pPr marL="800100" lvl="1" indent="-342900">
              <a:spcAft>
                <a:spcPts val="300"/>
              </a:spcAft>
              <a:buClr>
                <a:srgbClr val="FFC000"/>
              </a:buClr>
              <a:buFont typeface="Arial" pitchFamily="34" charset="0"/>
              <a:buChar char="•"/>
            </a:pPr>
            <a:r>
              <a:rPr lang="en-US" sz="1400" dirty="0" err="1"/>
              <a:t>soldToPostalCode</a:t>
            </a:r>
            <a:endParaRPr lang="en-US" sz="1400" dirty="0"/>
          </a:p>
          <a:p>
            <a:pPr marL="800100" lvl="1" indent="-342900">
              <a:spcAft>
                <a:spcPts val="300"/>
              </a:spcAft>
              <a:buClr>
                <a:srgbClr val="FFC000"/>
              </a:buClr>
              <a:buFont typeface="Arial" pitchFamily="34" charset="0"/>
              <a:buChar char="•"/>
            </a:pPr>
            <a:r>
              <a:rPr lang="en-US" sz="1400" dirty="0" err="1"/>
              <a:t>soldToCountry</a:t>
            </a:r>
            <a:r>
              <a:rPr lang="en-US" sz="1400" dirty="0"/>
              <a:t>(must be a two character country code)</a:t>
            </a:r>
          </a:p>
          <a:p>
            <a:pPr marL="800100" lvl="1" indent="-342900">
              <a:spcAft>
                <a:spcPts val="300"/>
              </a:spcAft>
              <a:buClr>
                <a:srgbClr val="FFC000"/>
              </a:buClr>
              <a:buFont typeface="Arial" pitchFamily="34" charset="0"/>
              <a:buChar char="•"/>
            </a:pPr>
            <a:r>
              <a:rPr lang="en-US" sz="1400" dirty="0" err="1"/>
              <a:t>fromToName</a:t>
            </a:r>
            <a:endParaRPr lang="en-US" sz="1400" dirty="0"/>
          </a:p>
          <a:p>
            <a:pPr marL="800100" lvl="1" indent="-342900">
              <a:spcAft>
                <a:spcPts val="300"/>
              </a:spcAft>
              <a:buClr>
                <a:srgbClr val="FFC000"/>
              </a:buClr>
              <a:buFont typeface="Arial" pitchFamily="34" charset="0"/>
              <a:buChar char="•"/>
            </a:pPr>
            <a:r>
              <a:rPr lang="en-US" sz="1400" dirty="0" err="1"/>
              <a:t>fromToStreet</a:t>
            </a:r>
            <a:endParaRPr lang="en-US" sz="1400" dirty="0"/>
          </a:p>
          <a:p>
            <a:pPr marL="800100" lvl="1" indent="-342900">
              <a:spcAft>
                <a:spcPts val="300"/>
              </a:spcAft>
              <a:buClr>
                <a:srgbClr val="FFC000"/>
              </a:buClr>
              <a:buFont typeface="Arial" pitchFamily="34" charset="0"/>
              <a:buChar char="•"/>
            </a:pPr>
            <a:r>
              <a:rPr lang="en-US" sz="1400" dirty="0" err="1"/>
              <a:t>fromToCity</a:t>
            </a:r>
            <a:endParaRPr lang="en-US" sz="1400" dirty="0"/>
          </a:p>
          <a:p>
            <a:pPr marL="800100" lvl="1" indent="-342900">
              <a:spcAft>
                <a:spcPts val="300"/>
              </a:spcAft>
              <a:buClr>
                <a:srgbClr val="FFC000"/>
              </a:buClr>
              <a:buFont typeface="Arial" pitchFamily="34" charset="0"/>
              <a:buChar char="•"/>
            </a:pPr>
            <a:r>
              <a:rPr lang="en-US" sz="1400" dirty="0" err="1"/>
              <a:t>fromToPostalCode</a:t>
            </a:r>
            <a:endParaRPr lang="en-US" sz="1400" dirty="0"/>
          </a:p>
          <a:p>
            <a:pPr marL="800100" lvl="1" indent="-342900">
              <a:spcAft>
                <a:spcPts val="300"/>
              </a:spcAft>
              <a:buClr>
                <a:srgbClr val="FFC000"/>
              </a:buClr>
              <a:buFont typeface="Arial" pitchFamily="34" charset="0"/>
              <a:buChar char="•"/>
            </a:pPr>
            <a:r>
              <a:rPr lang="en-US" sz="1400" dirty="0" err="1"/>
              <a:t>fromToCountry</a:t>
            </a:r>
            <a:r>
              <a:rPr lang="en-US" sz="1400" dirty="0"/>
              <a:t>(must be a two character country code)</a:t>
            </a:r>
          </a:p>
        </p:txBody>
      </p:sp>
    </p:spTree>
    <p:extLst>
      <p:ext uri="{BB962C8B-B14F-4D97-AF65-F5344CB8AC3E}">
        <p14:creationId xmlns:p14="http://schemas.microsoft.com/office/powerpoint/2010/main" val="18228193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P_AGENDA" val="TOC TOCShowsSubsections Dividers SectionNumber SlideNumber"/>
</p:tagLst>
</file>

<file path=ppt/tags/tag1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00 [4]&quot; Source=&quot;Harvey 100&quot; /&gt;"/>
</p:tagLst>
</file>

<file path=ppt/tags/tag10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4/100 [94]&quot; Source=&quot;Harvey 100&quot; /&gt;"/>
</p:tagLst>
</file>

<file path=ppt/tags/tag10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5/100 [95]&quot; Source=&quot;Harvey 100&quot; /&gt;"/>
</p:tagLst>
</file>

<file path=ppt/tags/tag10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6/100 [96]&quot; Source=&quot;Harvey 100&quot; /&gt;"/>
</p:tagLst>
</file>

<file path=ppt/tags/tag10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7/100 [97]&quot; Source=&quot;Harvey 100&quot; /&gt;"/>
</p:tagLst>
</file>

<file path=ppt/tags/tag10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8/100 [98]&quot; Source=&quot;Harvey 100&quot; /&gt;"/>
</p:tagLst>
</file>

<file path=ppt/tags/tag10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9/100 [99]&quot; Source=&quot;Harvey 100&quot; /&gt;"/>
</p:tagLst>
</file>

<file path=ppt/tags/tag10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0/100 [100]&quot; Source=&quot;Harvey 100&quot; /&gt;"/>
</p:tagLst>
</file>

<file path=ppt/tags/tag10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0/8 [0]&quot; /&gt;"/>
</p:tagLst>
</file>

<file path=ppt/tags/tag10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1/8 [1]&quot; /&gt;"/>
</p:tagLst>
</file>

<file path=ppt/tags/tag10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2/8 [2]&quot; /&gt;"/>
</p:tagLst>
</file>

<file path=ppt/tags/tag1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00 [5]&quot; Source=&quot;Harvey 100&quot; /&gt;"/>
</p:tagLst>
</file>

<file path=ppt/tags/tag11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3/8 [3]&quot; /&gt;"/>
</p:tagLst>
</file>

<file path=ppt/tags/tag11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4/8 [4]&quot; /&gt;"/>
</p:tagLst>
</file>

<file path=ppt/tags/tag11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5/8 [5]&quot; /&gt;"/>
</p:tagLst>
</file>

<file path=ppt/tags/tag11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6/8 [6]&quot; /&gt;"/>
</p:tagLst>
</file>

<file path=ppt/tags/tag11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7/8 [7]&quot; /&gt;"/>
</p:tagLst>
</file>

<file path=ppt/tags/tag11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8/8 [8]&quot; /&gt;"/>
</p:tagLst>
</file>

<file path=ppt/tags/tag11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0/4 [0]&quot; /&gt;"/>
</p:tagLst>
</file>

<file path=ppt/tags/tag11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1/4 [1]&quot; /&gt;"/>
</p:tagLst>
</file>

<file path=ppt/tags/tag11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2/4 [2]&quot; /&gt;"/>
</p:tagLst>
</file>

<file path=ppt/tags/tag11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3/4 [3]&quot; /&gt;"/>
</p:tagLst>
</file>

<file path=ppt/tags/tag1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00 [6]&quot; Source=&quot;Harvey 100&quot; /&gt;"/>
</p:tagLst>
</file>

<file path=ppt/tags/tag12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4/4 [4]&quot; /&gt;"/>
</p:tagLst>
</file>

<file path=ppt/tags/tag12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0/3 [0]&quot; /&gt;"/>
</p:tagLst>
</file>

<file path=ppt/tags/tag12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1/3 [1]&quot; /&gt;"/>
</p:tagLst>
</file>

<file path=ppt/tags/tag12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2/3 [2]&quot; /&gt;"/>
</p:tagLst>
</file>

<file path=ppt/tags/tag12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3/3 [3]&quot; /&gt;"/>
</p:tagLst>
</file>

<file path=ppt/tags/tag1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00 [7]&quot; Source=&quot;Harvey 100&quot; /&gt;"/>
</p:tagLst>
</file>

<file path=ppt/tags/tag1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00 [8]&quot; Source=&quot;Harvey 100&quot; /&gt;"/>
</p:tagLst>
</file>

<file path=ppt/tags/tag1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00 [9]&quot; Source=&quot;Harvey 100&quot; /&gt;"/>
</p:tagLst>
</file>

<file path=ppt/tags/tag1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100 [10]&quot; Source=&quot;Harvey 100&quot; /&gt;"/>
</p:tagLst>
</file>

<file path=ppt/tags/tag1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100 [11]&quot; Source=&quot;Harvey 100&quot; /&gt;"/>
</p:tagLst>
</file>

<file path=ppt/tags/tag1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2/100 [12]&quot; Source=&quot;Harvey 100&quot; /&gt;"/>
</p:tagLst>
</file>

<file path=ppt/tags/tag1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3/100 [13]&quot; Source=&quot;Harvey 100&quot; /&gt;"/>
</p:tagLst>
</file>

<file path=ppt/tags/tag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True&quot; Source=&quot;Group 4&quot; Layer=&quot;Group 4&quot; /&gt;"/>
</p:tagLst>
</file>

<file path=ppt/tags/tag2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4/100 [14]&quot; Source=&quot;Harvey 100&quot; /&gt;"/>
</p:tagLst>
</file>

<file path=ppt/tags/tag2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5/100 [15]&quot; Source=&quot;Harvey 100&quot; /&gt;"/>
</p:tagLst>
</file>

<file path=ppt/tags/tag2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6/100 [16]&quot; Source=&quot;Harvey 100&quot; /&gt;"/>
</p:tagLst>
</file>

<file path=ppt/tags/tag2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7/100 [17]&quot; Source=&quot;Harvey 100&quot; /&gt;"/>
</p:tagLst>
</file>

<file path=ppt/tags/tag2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8/100 [18]&quot; Source=&quot;Harvey 100&quot; /&gt;"/>
</p:tagLst>
</file>

<file path=ppt/tags/tag2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9/100 [19]&quot; Source=&quot;Harvey 100&quot; /&gt;"/>
</p:tagLst>
</file>

<file path=ppt/tags/tag2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0/100 [20]&quot; Source=&quot;Harvey 100&quot; /&gt;"/>
</p:tagLst>
</file>

<file path=ppt/tags/tag2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100 [21]&quot; Source=&quot;Harvey 100&quot; /&gt;"/>
</p:tagLst>
</file>

<file path=ppt/tags/tag2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2/100 [22]&quot; Source=&quot;Harvey 100&quot; /&gt;"/>
</p:tagLst>
</file>

<file path=ppt/tags/tag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3/100 [23]&quot; Source=&quot;Harvey 100&quot; /&gt;"/>
</p:tagLst>
</file>

<file path=ppt/tags/tag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True&quot; Source=&quot;Group 5&quot; Layer=&quot;Group 5&quot; /&gt;"/>
</p:tagLst>
</file>

<file path=ppt/tags/tag3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4/100 [24]&quot; Source=&quot;Harvey 100&quot; /&gt;"/>
</p:tagLst>
</file>

<file path=ppt/tags/tag3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5/100 [25]&quot; Source=&quot;Harvey 100&quot; /&gt;"/>
</p:tagLst>
</file>

<file path=ppt/tags/tag3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6/100 [26]&quot; Source=&quot;Harvey 100&quot; /&gt;"/>
</p:tagLst>
</file>

<file path=ppt/tags/tag3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7/100 [27]&quot; Source=&quot;Harvey 100&quot; /&gt;"/>
</p:tagLst>
</file>

<file path=ppt/tags/tag3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8/100 [28]&quot; Source=&quot;Harvey 100&quot; /&gt;"/>
</p:tagLst>
</file>

<file path=ppt/tags/tag3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9/100 [29]&quot; Source=&quot;Harvey 100&quot; /&gt;"/>
</p:tagLst>
</file>

<file path=ppt/tags/tag3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0/100 [30]&quot; Source=&quot;Harvey 100&quot; /&gt;"/>
</p:tagLst>
</file>

<file path=ppt/tags/tag3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100 [31]&quot; Source=&quot;Harvey 100&quot; /&gt;"/>
</p:tagLst>
</file>

<file path=ppt/tags/tag3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2/100 [32]&quot; Source=&quot;Harvey 100&quot; /&gt;"/>
</p:tagLst>
</file>

<file path=ppt/tags/tag3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3/100 [33]&quot; Source=&quot;Harvey 100&quot; /&gt;"/>
</p:tagLst>
</file>

<file path=ppt/tags/tag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True&quot; Source=&quot;Harvey 8&quot; Layer=&quot;Harvey 8&quot; /&gt;"/>
</p:tagLst>
</file>

<file path=ppt/tags/tag4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4/100 [34]&quot; Source=&quot;Harvey 100&quot; /&gt;"/>
</p:tagLst>
</file>

<file path=ppt/tags/tag4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5/100 [35]&quot; Source=&quot;Harvey 100&quot; /&gt;"/>
</p:tagLst>
</file>

<file path=ppt/tags/tag4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6/100 [36]&quot; Source=&quot;Harvey 100&quot; /&gt;"/>
</p:tagLst>
</file>

<file path=ppt/tags/tag4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7/100 [37]&quot; Source=&quot;Harvey 100&quot; /&gt;"/>
</p:tagLst>
</file>

<file path=ppt/tags/tag4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8/100 [38]&quot; Source=&quot;Harvey 100&quot; /&gt;"/>
</p:tagLst>
</file>

<file path=ppt/tags/tag4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9/100 [39]&quot; Source=&quot;Harvey 100&quot; /&gt;"/>
</p:tagLst>
</file>

<file path=ppt/tags/tag4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0/100 [40]&quot; Source=&quot;Harvey 100&quot; /&gt;"/>
</p:tagLst>
</file>

<file path=ppt/tags/tag4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100 [41]&quot; Source=&quot;Harvey 100&quot; /&gt;"/>
</p:tagLst>
</file>

<file path=ppt/tags/tag4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2/100 [42]&quot; Source=&quot;Harvey 100&quot; /&gt;"/>
</p:tagLst>
</file>

<file path=ppt/tags/tag4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3/100 [43]&quot; Source=&quot;Harvey 100&quot; /&gt;"/>
</p:tagLst>
</file>

<file path=ppt/tags/tag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d5f66dcd-7c8d-4661-849b-23a9587c15e3&quot; /&gt;"/>
  <p:tag name="SP_POWERSHAPE" val="&lt;PowerShapeTag ClassVersion=&quot;0&quot; GUID=&quot;81f1f80b-b882-418d-8bbb-9c38d8d27274&quot; IsConsolidated=&quot;False&quot; IsTopLevel=&quot;True&quot; Layer=&quot;Harvey 100&quot; Source=&quot;Harvey 100&quot; /&gt;"/>
</p:tagLst>
</file>

<file path=ppt/tags/tag5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4/100 [44]&quot; Source=&quot;Harvey 100&quot; /&gt;"/>
</p:tagLst>
</file>

<file path=ppt/tags/tag5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5/100 [45]&quot; Source=&quot;Harvey 100&quot; /&gt;"/>
</p:tagLst>
</file>

<file path=ppt/tags/tag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6/100 [46]&quot; Source=&quot;Harvey 100&quot; /&gt;"/>
</p:tagLst>
</file>

<file path=ppt/tags/tag5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7/100 [47]&quot; Source=&quot;Harvey 100&quot; /&gt;"/>
</p:tagLst>
</file>

<file path=ppt/tags/tag5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8/100 [48]&quot; Source=&quot;Harvey 100&quot; /&gt;"/>
</p:tagLst>
</file>

<file path=ppt/tags/tag5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9/100 [49]&quot; Source=&quot;Harvey 100&quot; /&gt;"/>
</p:tagLst>
</file>

<file path=ppt/tags/tag5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0/100 [50]&quot; Source=&quot;Harvey 100&quot; /&gt;"/>
</p:tagLst>
</file>

<file path=ppt/tags/tag5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100 [51]&quot; Source=&quot;Harvey 100&quot; /&gt;"/>
</p:tagLst>
</file>

<file path=ppt/tags/tag5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2/100 [52]&quot; Source=&quot;Harvey 100&quot; /&gt;"/>
</p:tagLst>
</file>

<file path=ppt/tags/tag5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3/100 [53]&quot; Source=&quot;Harvey 100&quot; /&gt;"/>
</p:tagLst>
</file>

<file path=ppt/tags/tag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0/100 [0]&quot; Source=&quot;Harvey 100&quot; /&gt;"/>
</p:tagLst>
</file>

<file path=ppt/tags/tag6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4/100 [54]&quot; Source=&quot;Harvey 100&quot; /&gt;"/>
</p:tagLst>
</file>

<file path=ppt/tags/tag6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5/100 [55]&quot; Source=&quot;Harvey 100&quot; /&gt;"/>
</p:tagLst>
</file>

<file path=ppt/tags/tag6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6/100 [56]&quot; Source=&quot;Harvey 100&quot; /&gt;"/>
</p:tagLst>
</file>

<file path=ppt/tags/tag6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7/100 [57]&quot; Source=&quot;Harvey 100&quot; /&gt;"/>
</p:tagLst>
</file>

<file path=ppt/tags/tag6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8/100 [58]&quot; Source=&quot;Harvey 100&quot; /&gt;"/>
</p:tagLst>
</file>

<file path=ppt/tags/tag6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9/100 [59]&quot; Source=&quot;Harvey 100&quot; /&gt;"/>
</p:tagLst>
</file>

<file path=ppt/tags/tag6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0/100 [60]&quot; Source=&quot;Harvey 100&quot; /&gt;"/>
</p:tagLst>
</file>

<file path=ppt/tags/tag6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100 [61]&quot; Source=&quot;Harvey 100&quot; /&gt;"/>
</p:tagLst>
</file>

<file path=ppt/tags/tag6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2/100 [62]&quot; Source=&quot;Harvey 100&quot; /&gt;"/>
</p:tagLst>
</file>

<file path=ppt/tags/tag6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3/100 [63]&quot; Source=&quot;Harvey 100&quot; /&gt;"/>
</p:tagLst>
</file>

<file path=ppt/tags/tag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00 [1]&quot; Source=&quot;Harvey 100&quot; /&gt;"/>
</p:tagLst>
</file>

<file path=ppt/tags/tag7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4/100 [64]&quot; Source=&quot;Harvey 100&quot; /&gt;"/>
</p:tagLst>
</file>

<file path=ppt/tags/tag7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5/100 [65]&quot; Source=&quot;Harvey 100&quot; /&gt;"/>
</p:tagLst>
</file>

<file path=ppt/tags/tag7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6/100 [66]&quot; Source=&quot;Harvey 100&quot; /&gt;"/>
</p:tagLst>
</file>

<file path=ppt/tags/tag7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7/100 [67]&quot; Source=&quot;Harvey 100&quot; /&gt;"/>
</p:tagLst>
</file>

<file path=ppt/tags/tag7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8/100 [68]&quot; Source=&quot;Harvey 100&quot; /&gt;"/>
</p:tagLst>
</file>

<file path=ppt/tags/tag7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9/100 [69]&quot; Source=&quot;Harvey 100&quot; /&gt;"/>
</p:tagLst>
</file>

<file path=ppt/tags/tag7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0/100 [70]&quot; Source=&quot;Harvey 100&quot; /&gt;"/>
</p:tagLst>
</file>

<file path=ppt/tags/tag7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100 [71]&quot; Source=&quot;Harvey 100&quot; /&gt;"/>
</p:tagLst>
</file>

<file path=ppt/tags/tag7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2/100 [72]&quot; Source=&quot;Harvey 100&quot; /&gt;"/>
</p:tagLst>
</file>

<file path=ppt/tags/tag7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3/100 [73]&quot; Source=&quot;Harvey 100&quot; /&gt;"/>
</p:tagLst>
</file>

<file path=ppt/tags/tag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00 [2]&quot; Source=&quot;Harvey 100&quot; /&gt;"/>
</p:tagLst>
</file>

<file path=ppt/tags/tag8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4/100 [74]&quot; Source=&quot;Harvey 100&quot; /&gt;"/>
</p:tagLst>
</file>

<file path=ppt/tags/tag8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5/100 [75]&quot; Source=&quot;Harvey 100&quot; /&gt;"/>
</p:tagLst>
</file>

<file path=ppt/tags/tag8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6/100 [76]&quot; Source=&quot;Harvey 100&quot; /&gt;"/>
</p:tagLst>
</file>

<file path=ppt/tags/tag8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7/100 [77]&quot; Source=&quot;Harvey 100&quot; /&gt;"/>
</p:tagLst>
</file>

<file path=ppt/tags/tag8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8/100 [78]&quot; Source=&quot;Harvey 100&quot; /&gt;"/>
</p:tagLst>
</file>

<file path=ppt/tags/tag8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9/100 [79]&quot; Source=&quot;Harvey 100&quot; /&gt;"/>
</p:tagLst>
</file>

<file path=ppt/tags/tag8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0/100 [80]&quot; Source=&quot;Harvey 100&quot; /&gt;"/>
</p:tagLst>
</file>

<file path=ppt/tags/tag8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100 [81]&quot; Source=&quot;Harvey 100&quot; /&gt;"/>
</p:tagLst>
</file>

<file path=ppt/tags/tag8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2/100 [82]&quot; Source=&quot;Harvey 100&quot; /&gt;"/>
</p:tagLst>
</file>

<file path=ppt/tags/tag8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3/100 [83]&quot; Source=&quot;Harvey 100&quot; /&gt;"/>
</p:tagLst>
</file>

<file path=ppt/tags/tag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00 [3]&quot; Source=&quot;Harvey 100&quot; /&gt;"/>
</p:tagLst>
</file>

<file path=ppt/tags/tag9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4/100 [84]&quot; Source=&quot;Harvey 100&quot; /&gt;"/>
</p:tagLst>
</file>

<file path=ppt/tags/tag9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5/100 [85]&quot; Source=&quot;Harvey 100&quot; /&gt;"/>
</p:tagLst>
</file>

<file path=ppt/tags/tag9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6/100 [86]&quot; Source=&quot;Harvey 100&quot; /&gt;"/>
</p:tagLst>
</file>

<file path=ppt/tags/tag9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7/100 [87]&quot; Source=&quot;Harvey 100&quot; /&gt;"/>
</p:tagLst>
</file>

<file path=ppt/tags/tag9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8/100 [88]&quot; Source=&quot;Harvey 100&quot; /&gt;"/>
</p:tagLst>
</file>

<file path=ppt/tags/tag9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9/100 [89]&quot; Source=&quot;Harvey 100&quot; /&gt;"/>
</p:tagLst>
</file>

<file path=ppt/tags/tag9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0/100 [90]&quot; Source=&quot;Harvey 100&quot; /&gt;"/>
</p:tagLst>
</file>

<file path=ppt/tags/tag9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100 [91]&quot; Source=&quot;Harvey 100&quot; /&gt;"/>
</p:tagLst>
</file>

<file path=ppt/tags/tag9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2/100 [92]&quot; Source=&quot;Harvey 100&quot; /&gt;"/>
</p:tagLst>
</file>

<file path=ppt/tags/tag9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3/100 [93]&quot; Source=&quot;Harvey 100&quot; /&gt;"/>
</p:tagLst>
</file>

<file path=ppt/theme/theme1.xml><?xml version="1.0" encoding="utf-8"?>
<a:theme xmlns:a="http://schemas.openxmlformats.org/drawingml/2006/main" name="SAP Template 2024">
  <a:themeElements>
    <a:clrScheme name="SAP Colors 2023">
      <a:dk1>
        <a:srgbClr val="000000"/>
      </a:dk1>
      <a:lt1>
        <a:srgbClr val="FFFFFF"/>
      </a:lt1>
      <a:dk2>
        <a:srgbClr val="1B90FF"/>
      </a:dk2>
      <a:lt2>
        <a:srgbClr val="89D1FF"/>
      </a:lt2>
      <a:accent1>
        <a:srgbClr val="E76500"/>
      </a:accent1>
      <a:accent2>
        <a:srgbClr val="049F9A"/>
      </a:accent2>
      <a:accent3>
        <a:srgbClr val="36A41D"/>
      </a:accent3>
      <a:accent4>
        <a:srgbClr val="FA4F96"/>
      </a:accent4>
      <a:accent5>
        <a:srgbClr val="F31DED"/>
      </a:accent5>
      <a:accent6>
        <a:srgbClr val="7858FF"/>
      </a:accent6>
      <a:hlink>
        <a:srgbClr val="0070F2"/>
      </a:hlink>
      <a:folHlink>
        <a:srgbClr val="0070F2"/>
      </a:folHlink>
    </a:clrScheme>
    <a:fontScheme name="SAP 2023">
      <a:majorFont>
        <a:latin typeface="72 Brand Medium"/>
        <a:ea typeface=""/>
        <a:cs typeface=""/>
      </a:majorFont>
      <a:minorFont>
        <a:latin typeface="72 Brand"/>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smtClean="0">
            <a:ln>
              <a:noFill/>
            </a:ln>
            <a:effectLst/>
            <a:uLnTx/>
            <a:uFillTx/>
            <a:latin typeface="+mn-lt"/>
            <a:ea typeface="72 Brand" pitchFamily="34" charset="-128"/>
            <a:cs typeface="72 Brand"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fontAlgn="base">
          <a:spcBef>
            <a:spcPct val="50000"/>
          </a:spcBef>
          <a:spcAft>
            <a:spcPct val="0"/>
          </a:spcAft>
          <a:buClr>
            <a:schemeClr val="tx1"/>
          </a:buClr>
          <a:buSzPct val="100000"/>
          <a:defRPr sz="1800" kern="0" dirty="0" err="1" smtClean="0">
            <a:latin typeface="72 Brand" panose="020B0504030603020204" pitchFamily="34" charset="0"/>
            <a:ea typeface="72 Brand" pitchFamily="34" charset="-128"/>
            <a:cs typeface="72 Brand" pitchFamily="34" charset="-128"/>
          </a:defRPr>
        </a:defPPr>
      </a:lstStyle>
    </a:txDef>
  </a:objectDefaults>
  <a:extraClrSchemeLst/>
  <a:custClrLst>
    <a:custClr name="Blue 2">
      <a:srgbClr val="D1EFFF"/>
    </a:custClr>
    <a:custClr name="Blue 4">
      <a:srgbClr val="89D1FF"/>
    </a:custClr>
    <a:custClr name="Blue 6">
      <a:srgbClr val="1B90FF"/>
    </a:custClr>
    <a:custClr name="Blue 7">
      <a:srgbClr val="0070F2"/>
    </a:custClr>
    <a:custClr name="Blue 10">
      <a:srgbClr val="002A86"/>
    </a:custClr>
    <a:custClr name="Blue 11">
      <a:srgbClr val="00144A"/>
    </a:custClr>
    <a:custClr name="Mango 2">
      <a:srgbClr val="FFF3B8"/>
    </a:custClr>
    <a:custClr name="Mango 4">
      <a:srgbClr val="FFC933"/>
    </a:custClr>
    <a:custClr name="Mango 6">
      <a:srgbClr val="E76500"/>
    </a:custClr>
    <a:custClr name="Mango 7">
      <a:srgbClr val="C35500"/>
    </a:custClr>
    <a:custClr name="Mango 10">
      <a:srgbClr val="6D1900"/>
    </a:custClr>
    <a:custClr name="Mango 11">
      <a:srgbClr val="450B00"/>
    </a:custClr>
    <a:custClr name="Teal 2">
      <a:srgbClr val="C2FCEE"/>
    </a:custClr>
    <a:custClr name="Teal 4">
      <a:srgbClr val="2CE0BF"/>
    </a:custClr>
    <a:custClr name="Teal 6">
      <a:srgbClr val="049F9A"/>
    </a:custClr>
    <a:custClr name="Teal 7">
      <a:srgbClr val="07838F"/>
    </a:custClr>
    <a:custClr name="Teal 10">
      <a:srgbClr val="02414C"/>
    </a:custClr>
    <a:custClr name="Teal 11">
      <a:srgbClr val="012931"/>
    </a:custClr>
    <a:custClr name="Green 2">
      <a:srgbClr val="EBF5CB"/>
    </a:custClr>
    <a:custClr name="Green 4">
      <a:srgbClr val="97DD40"/>
    </a:custClr>
    <a:custClr name="Green 6">
      <a:srgbClr val="36A41D"/>
    </a:custClr>
    <a:custClr name="Green 7">
      <a:srgbClr val="188918"/>
    </a:custClr>
    <a:custClr name="Green 10">
      <a:srgbClr val="164323"/>
    </a:custClr>
    <a:custClr name="Green 11">
      <a:srgbClr val="0E2B16"/>
    </a:custClr>
    <a:custClr name="Red 2">
      <a:srgbClr val="FFD5EA"/>
    </a:custClr>
    <a:custClr name="Red 4">
      <a:srgbClr val="FF8CB2"/>
    </a:custClr>
    <a:custClr name="Red 6">
      <a:srgbClr val="EE3939"/>
    </a:custClr>
    <a:custClr name="Red 7">
      <a:srgbClr val="D20A0A"/>
    </a:custClr>
    <a:custClr name="Red 10">
      <a:srgbClr val="5A0404"/>
    </a:custClr>
    <a:custClr name="Red 11">
      <a:srgbClr val="350000"/>
    </a:custClr>
    <a:custClr name="Raspberry 2">
      <a:srgbClr val="FFDCE8"/>
    </a:custClr>
    <a:custClr name="Raspberry 4">
      <a:srgbClr val="FEADC8"/>
    </a:custClr>
    <a:custClr name="Raspberry 6">
      <a:srgbClr val="FA4F96"/>
    </a:custClr>
    <a:custClr name="Raspberry 7">
      <a:srgbClr val="DF1278"/>
    </a:custClr>
    <a:custClr name="Raspberry 10">
      <a:srgbClr val="71014B"/>
    </a:custClr>
    <a:custClr name="Raspberry 11">
      <a:srgbClr val="510136"/>
    </a:custClr>
    <a:custClr name="Pink 2">
      <a:srgbClr val="FFDCF3"/>
    </a:custClr>
    <a:custClr name="Pink 4">
      <a:srgbClr val="FF8AF0"/>
    </a:custClr>
    <a:custClr name="Pink 6">
      <a:srgbClr val="F31DED"/>
    </a:custClr>
    <a:custClr name="Pink 7">
      <a:srgbClr val="CC00DC"/>
    </a:custClr>
    <a:custClr name="Pink 10">
      <a:srgbClr val="510080"/>
    </a:custClr>
    <a:custClr name="Pink 11">
      <a:srgbClr val="28004A"/>
    </a:custClr>
    <a:custClr name="Indigo 2">
      <a:srgbClr val="E2D8FF"/>
    </a:custClr>
    <a:custClr name="Indigo 4">
      <a:srgbClr val="B894FF"/>
    </a:custClr>
    <a:custClr name="Indigo 6">
      <a:srgbClr val="7858FF"/>
    </a:custClr>
    <a:custClr name="Indigo 7">
      <a:srgbClr val="5D36FF"/>
    </a:custClr>
    <a:custClr name="Indigo 10">
      <a:srgbClr val="1C0C6E"/>
    </a:custClr>
    <a:custClr name="Indigo 11">
      <a:srgbClr val="0E0637"/>
    </a:custClr>
  </a:custClrLst>
  <a:extLst>
    <a:ext uri="{05A4C25C-085E-4340-85A3-A5531E510DB2}">
      <thm15:themeFamily xmlns:thm15="http://schemas.microsoft.com/office/thememl/2012/main" name="Presentation16" id="{6EE3CE7A-E618-354C-A911-C8B540FBF846}" vid="{D6A1CD9D-FAE1-404C-ADBB-39144CF68697}"/>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Blue 2">
      <a:srgbClr val="D1EFFF"/>
    </a:custClr>
  </a:custClr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Blue 2">
      <a:srgbClr val="D1EFFF"/>
    </a:custClr>
  </a:custClr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 dockstate="right" visibility="0" width="350" row="0">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D0FCFAFA-D3D3-1441-8101-DA629D03A5D9}">
  <we:reference id="b0692d11-e342-a550-cfba-e8c57e47b8f1" version="1.0.0.8" store="EXCatalog" storeType="EXCatalog"/>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E65AE667-A5F5-0F47-8627-5174A8B7EA47}">
  <we:reference id="b8d7a30b-109c-4c41-a1df-a6cb639730b5" version="2.0.0.5"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C9352B6C5AB94FA517EF6DC2876963" ma:contentTypeVersion="12" ma:contentTypeDescription="Create a new document." ma:contentTypeScope="" ma:versionID="bf43bc5251964da012d334f1c2b47ae6">
  <xsd:schema xmlns:xsd="http://www.w3.org/2001/XMLSchema" xmlns:xs="http://www.w3.org/2001/XMLSchema" xmlns:p="http://schemas.microsoft.com/office/2006/metadata/properties" xmlns:ns2="FDE9305B-2CA6-4E0A-9F62-04BC1E5456DE" xmlns:ns3="http://schemas.microsoft.com/sharepoint/v3/fields" xmlns:ns4="fde9305b-2ca6-4e0a-9f62-04bc1e5456de" xmlns:ns5="aa377506-530f-4d38-a904-aae4766f8a34" targetNamespace="http://schemas.microsoft.com/office/2006/metadata/properties" ma:root="true" ma:fieldsID="315d81548f75660f29f93d74f1269dff" ns2:_="" ns3:_="" ns4:_="" ns5:_="">
    <xsd:import namespace="FDE9305B-2CA6-4E0A-9F62-04BC1E5456DE"/>
    <xsd:import namespace="http://schemas.microsoft.com/sharepoint/v3/fields"/>
    <xsd:import namespace="fde9305b-2ca6-4e0a-9f62-04bc1e5456de"/>
    <xsd:import namespace="aa377506-530f-4d38-a904-aae4766f8a34"/>
    <xsd:element name="properties">
      <xsd:complexType>
        <xsd:sequence>
          <xsd:element name="documentManagement">
            <xsd:complexType>
              <xsd:all>
                <xsd:element ref="ns2:Region" minOccurs="0"/>
                <xsd:element ref="ns2:Solution" minOccurs="0"/>
                <xsd:element ref="ns2:SAP_x0020_Activate_x0020_Phase" minOccurs="0"/>
                <xsd:element ref="ns2:SAP_x0020_Activate_x0020_Workstream" minOccurs="0"/>
                <xsd:element ref="ns2:MediaServiceMetadata" minOccurs="0"/>
                <xsd:element ref="ns2:MediaServiceFastMetadata" minOccurs="0"/>
                <xsd:element ref="ns3:Description" minOccurs="0"/>
                <xsd:element ref="ns4:MediaServiceAutoTags" minOccurs="0"/>
                <xsd:element ref="ns4:MediaServiceOCR" minOccurs="0"/>
                <xsd:element ref="ns4:DeploymentStartDate" minOccurs="0"/>
                <xsd:element ref="ns4:CustomTag" minOccurs="0"/>
                <xsd:element ref="ns4:MediaServiceAutoKeyPoints" minOccurs="0"/>
                <xsd:element ref="ns4:MediaServiceKeyPoints" minOccurs="0"/>
                <xsd:element ref="ns4:MediaServiceDateTaken" minOccurs="0"/>
                <xsd:element ref="ns4:MediaServiceObjectDetectorVersions" minOccurs="0"/>
                <xsd:element ref="ns4:MediaServiceSearchProperties" minOccurs="0"/>
                <xsd:element ref="ns5:SharedWithUsers" minOccurs="0"/>
                <xsd:element ref="ns5: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E9305B-2CA6-4E0A-9F62-04BC1E5456DE" elementFormDefault="qualified">
    <xsd:import namespace="http://schemas.microsoft.com/office/2006/documentManagement/types"/>
    <xsd:import namespace="http://schemas.microsoft.com/office/infopath/2007/PartnerControls"/>
    <xsd:element name="Region" ma:index="8" nillable="true" ma:displayName="Region" ma:internalName="Region">
      <xsd:complexType>
        <xsd:complexContent>
          <xsd:extension base="dms:MultiChoice">
            <xsd:sequence>
              <xsd:element name="Value" maxOccurs="unbounded" minOccurs="0" nillable="true">
                <xsd:simpleType>
                  <xsd:restriction base="dms:Choice">
                    <xsd:enumeration value="NA"/>
                    <xsd:enumeration value="EMEA/MEE"/>
                    <xsd:enumeration value="AFRICA"/>
                    <xsd:enumeration value="MENA"/>
                    <xsd:enumeration value="BRAZIL"/>
                    <xsd:enumeration value="LATAM"/>
                    <xsd:enumeration value="ANZ"/>
                    <xsd:enumeration value="JAPAN"/>
                    <xsd:enumeration value="KOREA"/>
                    <xsd:enumeration value="SE ASIA"/>
                    <xsd:enumeration value="CHINA"/>
                    <xsd:enumeration value="INDIA"/>
                  </xsd:restriction>
                </xsd:simpleType>
              </xsd:element>
            </xsd:sequence>
          </xsd:extension>
        </xsd:complexContent>
      </xsd:complexType>
    </xsd:element>
    <xsd:element name="Solution" ma:index="9" nillable="true" ma:displayName="Solution" ma:internalName="Solution">
      <xsd:complexType>
        <xsd:complexContent>
          <xsd:extension base="dms:MultiChoice">
            <xsd:sequence>
              <xsd:element name="Value" maxOccurs="unbounded" minOccurs="0" nillable="true">
                <xsd:simpleType>
                  <xsd:restriction base="dms:Choice">
                    <xsd:enumeration value="Procurement"/>
                    <xsd:enumeration value="Strategic Sourcing"/>
                    <xsd:enumeration value="Spend Analysis"/>
                    <xsd:enumeration value="Network Enablement"/>
                    <xsd:enumeration value="Supply Chain Collaboration"/>
                    <xsd:enumeration value="Payables"/>
                    <xsd:enumeration value="Invoice Conversion Services"/>
                    <xsd:enumeration value="Supplier Management"/>
                  </xsd:restriction>
                </xsd:simpleType>
              </xsd:element>
            </xsd:sequence>
          </xsd:extension>
        </xsd:complexContent>
      </xsd:complexType>
    </xsd:element>
    <xsd:element name="SAP_x0020_Activate_x0020_Phase" ma:index="10" nillable="true" ma:displayName="SAP Activate Phase" ma:internalName="SAP_x0020_Activate_x0020_Phase">
      <xsd:complexType>
        <xsd:complexContent>
          <xsd:extension base="dms:MultiChoice">
            <xsd:sequence>
              <xsd:element name="Value" maxOccurs="unbounded" minOccurs="0" nillable="true">
                <xsd:simpleType>
                  <xsd:restriction base="dms:Choice">
                    <xsd:enumeration value="Prepare"/>
                    <xsd:enumeration value="Explore"/>
                    <xsd:enumeration value="Realize"/>
                    <xsd:enumeration value="Deploy"/>
                    <xsd:enumeration value="Run"/>
                  </xsd:restriction>
                </xsd:simpleType>
              </xsd:element>
            </xsd:sequence>
          </xsd:extension>
        </xsd:complexContent>
      </xsd:complexType>
    </xsd:element>
    <xsd:element name="SAP_x0020_Activate_x0020_Workstream" ma:index="11" nillable="true" ma:displayName="SAP Activate Workstream" ma:internalName="SAP_x0020_Activate_x0020_Workstream">
      <xsd:complexType>
        <xsd:complexContent>
          <xsd:extension base="dms:MultiChoice">
            <xsd:sequence>
              <xsd:element name="Value" maxOccurs="unbounded" minOccurs="0" nillable="true">
                <xsd:simpleType>
                  <xsd:restriction base="dms:Choice">
                    <xsd:enumeration value="Project Management"/>
                    <xsd:enumeration value="Application: Solution Adoption"/>
                    <xsd:enumeration value="Application: Customer Team Enablement"/>
                    <xsd:enumeration value="Application: Design and Configuration"/>
                    <xsd:enumeration value="Application: Integration"/>
                    <xsd:enumeration value="Application: Testing"/>
                    <xsd:enumeration value="Custom Code Extensions"/>
                    <xsd:enumeration value="Technical Architecture and Infrastructure"/>
                    <xsd:enumeration value="System Data Migration"/>
                    <xsd:enumeration value="Transition to Operations"/>
                  </xsd:restriction>
                </xsd:simpleType>
              </xsd:element>
            </xsd:sequence>
          </xsd:extension>
        </xsd:complexContent>
      </xsd:complex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Description" ma:index="14" nillable="true" ma:displayName="Description" ma:internalName="Description"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e9305b-2ca6-4e0a-9f62-04bc1e5456de" elementFormDefault="qualified">
    <xsd:import namespace="http://schemas.microsoft.com/office/2006/documentManagement/types"/>
    <xsd:import namespace="http://schemas.microsoft.com/office/infopath/2007/PartnerControls"/>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DeploymentStartDate" ma:index="17" nillable="true" ma:displayName="Deployment Start Date" ma:format="DateOnly" ma:internalName="DeploymentStartDate">
      <xsd:simpleType>
        <xsd:restriction base="dms:DateTime"/>
      </xsd:simpleType>
    </xsd:element>
    <xsd:element name="CustomTag" ma:index="18" nillable="true" ma:displayName="Custom Tag" ma:internalName="CustomTag">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DateTaken" ma:index="21" nillable="true" ma:displayName="MediaServiceDateTaken" ma:hidden="true" ma:internalName="MediaServiceDateTake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a377506-530f-4d38-a904-aae4766f8a34" elementFormDefault="qualified">
    <xsd:import namespace="http://schemas.microsoft.com/office/2006/documentManagement/types"/>
    <xsd:import namespace="http://schemas.microsoft.com/office/infopath/2007/PartnerControls"/>
    <xsd:element name="SharedWithUsers" ma:index="2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Templafy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required":false,"placeholder":"","lines":1,"defaultValue":"{{UserProfile.Email}}","shareValue":false,"type":"textBox","name":"Email","label":"Email"}],"formDataEntries":[{"name":"SAPLogo","value":"S53VNoYTWLZeRNa9ud1p8Pedp7PjdVNyQtgSuiloaX8="},{"name":"Classification","value":"ymJrqHtCbqsNqr6XCvK/J3C91AVusHN8CBtsQSVO9ew="},{"name":"SpeakerName","value":"bEmugRL7yx6BAp/MgEuopA=="},{"name":"Email","value":"pub6ErUos3mLjM1opP3xOdru1KcsLTmj7ENPnyJPf3Q="}]}]]></TemplafyFormConfiguration>
</file>

<file path=customXml/item4.xml><?xml version="1.0" encoding="utf-8"?>
<TemplafyTemplateConfiguration><![CDATA[{"elementsMetadata":[{"type":"shape","id":"a1a1a540-8df3-47f3-bd6f-57eac8f0c31c","elementConfiguration":{"binding":"{{ DataSources.Classification[Form.Classification.Name].Display}}","type":"text","disableUpdates":false}},{"type":"shape","id":"0148627a-aef7-4ce6-a94c-a545ab6619bf","elementConfiguration":{"inheritDimensions":"{{InheritDimensions.InheritNone}}","width":"","height":"1 cm","image":"{{Form.SAPLogo.SubbrandBlue}}","visibility":"","type":"image","disableUpdates":false}},{"type":"shape","id":"5bc25e5d-0264-47cc-902c-a2d5c99ce998","elementConfiguration":{"binding":"{{Form.Classification.Display}}","visibility":"","type":"text","disableUpdates":false}},{"type":"shape","id":"89fb09ee-6e44-4099-8d33-9457ddb969eb","elementConfiguration":{"binding":"{{Form.Classification.Display}}","visibility":"","type":"text","disableUpdates":false}},{"type":"shape","id":"c768acdb-3d4e-4287-9812-fb08b2212a48","elementConfiguration":{"inheritDimensions":"{{InheritDimensions.InheritNone}}","width":"","height":"1 cm","image":"{{Form.SAPLogo.SubbrandBlack}}","visibility":"","type":"image","disableUpdates":false}},{"type":"shape","id":"62d13b8d-af05-441b-8698-7d69de5583c5","elementConfiguration":{"inheritDimensions":"{{InheritDimensions.InheritNone}}","width":"","height":"1 cm","image":"{{Form.SAPLogo.SubbrandWhite}}","visibility":"","type":"image","disableUpdates":false}},{"type":"shape","id":"16b2ffbd-05cf-472d-8af3-489dd10b412a","elementConfiguration":{"binding":"{{Form.Classification.Display}}","visibility":"","type":"text","disableUpdates":false}},{"type":"shape","id":"67f57822-15c7-426e-acb8-71a526b24fac","elementConfiguration":{"inheritDimensions":"{{InheritDimensions.InheritNone}}","width":"","height":"1 cm","image":"{{Form.SAPLogo.SubbrandBlue}}","visibility":"","type":"image","disableUpdates":false}},{"type":"shape","id":"2a1f103f-ac26-42d0-9533-4786ca6149b7","elementConfiguration":{"binding":"{{Form.Classification.Display}}","visibility":"","type":"text","disableUpdates":false}},{"type":"shape","id":"c37fa528-9a58-4051-a443-cc6969a4a21e","elementConfiguration":{"inheritDimensions":"{{InheritDimensions.InheritNone}}","width":"","height":"1 cm","image":"{{Form.SAPLogo.SubbrandBlue}}","visibility":"","type":"image","disableUpdates":false}},{"type":"shape","id":"2b72502a-eccd-4b69-bdf4-c042685706f8","elementConfiguration":{"binding":"{{Form.Classification.Display}}","visibility":"","type":"text","disableUpdates":false}},{"type":"shape","id":"fec02443-f804-49e6-94bc-76c027a31207","elementConfiguration":{"inheritDimensions":"{{InheritDimensions.InheritNone}}","width":"","height":"1 cm","image":"{{Form.SAPLogo.SubbrandBlue}}","visibility":"","type":"image","disableUpdates":false}},{"type":"shape","id":"e29e6be0-b321-4d93-8c57-874339a11056","elementConfiguration":{"binding":"{{Form.Classification.Display}}","visibility":"","type":"text","disableUpdates":false}},{"type":"shape","id":"0411c29d-65c5-44c2-8169-54d36570807a","elementConfiguration":{"inheritDimensions":"{{InheritDimensions.InheritNone}}","width":"","height":"1 cm","image":"{{Form.SAPLogo.SubbrandWhite}}","visibility":"","type":"image","disableUpdates":false}},{"type":"shape","id":"f99113c2-c90b-4324-a800-22110c621684","elementConfiguration":{"binding":"{{Form.Classification.Display}}","visibility":"","type":"text","disableUpdates":false}},{"type":"shape","id":"f2daa30d-f70e-4558-9a89-406d7b76e355","elementConfiguration":{"binding":"{{DataSources.PPTCopyRight[\"Slide 5 copyright\"].CopyrightMessage}}","visibility":"","type":"text","disableUpdates":false}},{"type":"shape","id":"572b358d-9916-4677-96d6-853553b15f28","elementConfiguration":{"inheritDimensions":"{{InheritDimensions.InheritNone}}","width":"","height":"1 cm","image":"{{Form.SAPLogo.SubbrandBlack}}","visibility":"","type":"image","disableUpdates":false}},{"type":"shape","id":"51c60b8c-7555-4f8b-be62-fe1e76a3aefa","elementConfiguration":{"binding":"{{Form.Classification.Display}}","visibility":"","type":"text","disableUpdates":false}},{"type":"shape","id":"358b8fbc-5843-440b-8a3f-90ba1a496db9","elementConfiguration":{"inheritDimensions":"{{InheritDimensions.InheritNone}}","width":"","height":"1 cm","image":"{{Form.SAPLogo.SubbrandWhite}}","visibility":"","type":"image","disableUpdates":false}},{"type":"shape","id":"319ded90-b06f-4d79-a53b-e1c2b2c39a4d","elementConfiguration":{"binding":"{{Form.Classification.Display}}","visibility":"","type":"text","disableUpdates":false}},{"type":"shape","id":"0fb0b517-5d3c-4cdc-9a95-4903c0159d10","elementConfiguration":{"inheritDimensions":"{{InheritDimensions.InheritNone}}","width":"","height":"1 cm","image":"{{Form.SAPLogo.SubbrandBlack}}","visibility":"","type":"image","disableUpdates":false}},{"type":"shape","id":"c8a42331-0dc8-441f-a2a1-9f591694ecc1","elementConfiguration":{"binding":"{{Form.Classification.Display}}","visibility":"","type":"text","disableUpdates":false}},{"type":"shape","id":"d406d19c-905f-478d-819b-775d50c3922c","elementConfiguration":{"inheritDimensions":"{{InheritDimensions.InheritNone}}","width":"","height":"1 cm","image":"{{Form.SAPLogo.SubbrandWhite}}","visibility":"","type":"image","disableUpdates":false}},{"type":"shape","id":"abbe37ca-532d-422c-b720-165635e672f1","elementConfiguration":{"binding":"{{Form.Classification.Display}}","visibility":"","type":"text","disableUpdates":false}},{"type":"shape","id":"42f0ef33-0538-46bb-a17a-62ddc0808dc1","elementConfiguration":{"inheritDimensions":"{{InheritDimensions.InheritNone}}","width":"","height":"1 cm","image":"{{Form.SAPLogo.SubbrandWhite}}","visibility":"","type":"image","disableUpdates":false}},{"type":"shape","id":"7078f3ef-04a4-4738-8c4b-7cf4f2ec7c18","elementConfiguration":{"binding":"{{Form.Classification.Display}}","visibility":"","type":"text","disableUpdates":false}},{"type":"shape","id":"57bbe20f-6691-4bf9-a60c-a85f3ac39cf0","elementConfiguration":{"binding":"{{StringJoin(\", \", Form.SpeakerName,\"SAP\")}}","type":"text","disableUpdates":false}},{"type":"shape","id":"40b217a9-83af-4b7e-88eb-d9c4182e346b","elementConfiguration":{"binding":"{{FormatDateTime(Form.Date,\"MMMM dd, yyyy\",\"en-US\")}}","type":"text","disableUpdates":false}},{"type":"shape","id":"34beccb2-51bb-4eae-8422-3b7d714b7e61","elementConfiguration":{"binding":"{{StringJoin(\", \", Form.SpeakerName,\"SAP\")}}","type":"text","disableUpdates":false}},{"type":"shape","id":"7da80b4e-51bc-4373-bb1d-6b5242ea2c0a","elementConfiguration":{"binding":"{{FormatDateTime(Form.Date,\"MMMM dd, yyyy\",\"en-US\")}}","type":"text","disableUpdates":false}},{"type":"shape","id":"9e531c84-0f51-43d5-b50e-6aecadbb063b","elementConfiguration":{"binding":"{{StringJoin(\", \", Form.SpeakerName,\"SAP\")}}","type":"text","disableUpdates":false}},{"type":"shape","id":"f4b73e01-ed82-4065-b7a2-832f50e3a9bf","elementConfiguration":{"binding":"{{FormatDateTime(Form.Date,\"MMMM dd, yyyy\",\"en-US\")}}","type":"text","disableUpdates":false}},{"type":"shape","id":"8848f4d6-4525-4124-b604-31178a284376","elementConfiguration":{"binding":"{{StringJoin(\", \", Form.SpeakerName,\"SAP\")}}","type":"text","disableUpdates":false}},{"type":"shape","id":"afe1ed4e-19d6-4cf7-ba0b-f91b7b7f62c9","elementConfiguration":{"binding":"{{FormatDateTime(Form.Date,\"MMMM dd, yyyy\",\"en-US\")}}","type":"text","disableUpdates":false}},{"type":"shape","id":"b3263924-ed1b-465a-af89-e1a1c2ce849c","elementConfiguration":{"binding":"{{StringJoin(\", \", Form.SpeakerName,\"SAP\")}}","type":"text","disableUpdates":false}},{"type":"shape","id":"12e2f02d-6a3d-467f-944a-f68731def8da","elementConfiguration":{"binding":"{{FormatDateTime(Form.Date,\"MMMM dd, yyyy\",\"en-US\")}}","type":"text","disableUpdates":false}},{"type":"shape","id":"1b67e994-0e86-4262-b95e-7852aee222d6","elementConfiguration":{"binding":"{{StringJoin(\", \", Form.SpeakerName,\"SAP\")}}","type":"text","disableUpdates":false}},{"type":"shape","id":"de6f44b9-1ae6-454b-9550-28e855c048de","elementConfiguration":{"binding":"{{FormatDateTime(Form.Date,\"MMMM dd, yyyy\",\"en-US\")}}","type":"text","disableUpdates":false}},{"type":"shape","id":"db09ebf5-2790-4202-bbc8-7246c4b26639","elementConfiguration":{"binding":"{{Form.SpeakerName}}","type":"text","disableUpdates":false}},{"type":"shape","id":"e71e0cf8-7266-4d3b-baec-68f979208087","elementConfiguration":{"binding":"{{Form.Email}}","type":"text","disableUpdates":false}}],"transformationConfigurations":[],"templateName":"SAP Template NEW","templateDescription":"","enableDocumentContentUpdater":true,"version":"2.0"}]]></TemplafyTemplateConfiguration>
</file>

<file path=customXml/item5.xml><?xml version="1.0" encoding="utf-8"?>
<p:properties xmlns:p="http://schemas.microsoft.com/office/2006/metadata/properties" xmlns:xsi="http://www.w3.org/2001/XMLSchema-instance" xmlns:pc="http://schemas.microsoft.com/office/infopath/2007/PartnerControls">
  <documentManagement>
    <DeploymentStartDate xmlns="fde9305b-2ca6-4e0a-9f62-04bc1e5456de" xsi:nil="true"/>
    <SAP_x0020_Activate_x0020_Workstream xmlns="FDE9305B-2CA6-4E0A-9F62-04BC1E5456DE" xsi:nil="true"/>
    <Region xmlns="FDE9305B-2CA6-4E0A-9F62-04BC1E5456DE" xsi:nil="true"/>
    <Solution xmlns="FDE9305B-2CA6-4E0A-9F62-04BC1E5456DE" xsi:nil="true"/>
    <CustomTag xmlns="fde9305b-2ca6-4e0a-9f62-04bc1e5456de" xsi:nil="true"/>
    <SAP_x0020_Activate_x0020_Phase xmlns="FDE9305B-2CA6-4E0A-9F62-04BC1E5456DE" xsi:nil="true"/>
  </documentManagement>
</p:properties>
</file>

<file path=customXml/item6.xml><?xml version="1.0" encoding="utf-8"?>
<TemplafySlideFormConfiguration><![CDATA[{"formFields":[],"formDataEntries":[]}]]></TemplafySlideFormConfiguration>
</file>

<file path=customXml/item7.xml><?xml version="1.0" encoding="utf-8"?>
<TemplafySlideTemplateConfiguration><![CDATA[{"slideVersion":2,"isValidatorEnabled":false,"isLocked":false,"elementsMetadata":[],"slideId":"638315636863917782","enableDocumentContentUpdater":false,"version":"2.0"}]]></TemplafySlideTemplateConfiguration>
</file>

<file path=customXml/itemProps1.xml><?xml version="1.0" encoding="utf-8"?>
<ds:datastoreItem xmlns:ds="http://schemas.openxmlformats.org/officeDocument/2006/customXml" ds:itemID="{F09C87E9-B9AF-4CCB-8CA5-23DD3ABEE9E4}"/>
</file>

<file path=customXml/itemProps2.xml><?xml version="1.0" encoding="utf-8"?>
<ds:datastoreItem xmlns:ds="http://schemas.openxmlformats.org/officeDocument/2006/customXml" ds:itemID="{291DCB28-1C52-4C0E-804A-6BD2D3F0FB8D}">
  <ds:schemaRefs>
    <ds:schemaRef ds:uri="http://schemas.microsoft.com/sharepoint/v3/contenttype/forms"/>
  </ds:schemaRefs>
</ds:datastoreItem>
</file>

<file path=customXml/itemProps3.xml><?xml version="1.0" encoding="utf-8"?>
<ds:datastoreItem xmlns:ds="http://schemas.openxmlformats.org/officeDocument/2006/customXml" ds:itemID="{CC49FFC8-2FF3-4057-96F0-3BCD1A4F0351}">
  <ds:schemaRefs/>
</ds:datastoreItem>
</file>

<file path=customXml/itemProps4.xml><?xml version="1.0" encoding="utf-8"?>
<ds:datastoreItem xmlns:ds="http://schemas.openxmlformats.org/officeDocument/2006/customXml" ds:itemID="{626BBCBB-1894-4E66-BA48-9E91CE3ACBA0}">
  <ds:schemaRefs/>
</ds:datastoreItem>
</file>

<file path=customXml/itemProps5.xml><?xml version="1.0" encoding="utf-8"?>
<ds:datastoreItem xmlns:ds="http://schemas.openxmlformats.org/officeDocument/2006/customXml" ds:itemID="{C1422F45-04DB-421D-8796-270006657806}">
  <ds:schemaRefs>
    <ds:schemaRef ds:uri="http://purl.org/dc/dcmitype/"/>
    <ds:schemaRef ds:uri="http://purl.org/dc/elements/1.1/"/>
    <ds:schemaRef ds:uri="http://purl.org/dc/terms/"/>
    <ds:schemaRef ds:uri="http://schemas.microsoft.com/office/2006/metadata/properties"/>
    <ds:schemaRef ds:uri="http://schemas.microsoft.com/office/infopath/2007/PartnerControls"/>
    <ds:schemaRef ds:uri="http://schemas.microsoft.com/office/2006/documentManagement/types"/>
    <ds:schemaRef ds:uri="47fc58d8-9f4b-4bc8-b278-c3cb6f298023"/>
    <ds:schemaRef ds:uri="http://schemas.openxmlformats.org/package/2006/metadata/core-properties"/>
    <ds:schemaRef ds:uri="0e00d59e-b0d2-4e67-be34-67e465b0fbed"/>
    <ds:schemaRef ds:uri="http://www.w3.org/XML/1998/namespace"/>
  </ds:schemaRefs>
</ds:datastoreItem>
</file>

<file path=customXml/itemProps6.xml><?xml version="1.0" encoding="utf-8"?>
<ds:datastoreItem xmlns:ds="http://schemas.openxmlformats.org/officeDocument/2006/customXml" ds:itemID="{54046E4F-E6B9-4BA2-AB13-226AA79BCBCE}">
  <ds:schemaRefs/>
</ds:datastoreItem>
</file>

<file path=customXml/itemProps7.xml><?xml version="1.0" encoding="utf-8"?>
<ds:datastoreItem xmlns:ds="http://schemas.openxmlformats.org/officeDocument/2006/customXml" ds:itemID="{61D2789A-23EA-4429-8FF8-98D018B031FF}">
  <ds:schemaRefs/>
</ds:datastoreItem>
</file>

<file path=docMetadata/LabelInfo.xml><?xml version="1.0" encoding="utf-8"?>
<clbl:labelList xmlns:clbl="http://schemas.microsoft.com/office/2020/mipLabelMetadata">
  <clbl:label id="{42f7676c-f455-423c-82f6-dc2d99791af7}" enabled="0" method="" siteId="{42f7676c-f455-423c-82f6-dc2d99791af7}" removed="1"/>
</clbl:labelList>
</file>

<file path=docProps/app.xml><?xml version="1.0" encoding="utf-8"?>
<Properties xmlns="http://schemas.openxmlformats.org/officeDocument/2006/extended-properties" xmlns:vt="http://schemas.openxmlformats.org/officeDocument/2006/docPropsVTypes">
  <Template/>
  <TotalTime>28223</TotalTime>
  <Words>2440</Words>
  <Application>Microsoft Office PowerPoint</Application>
  <PresentationFormat>Custom</PresentationFormat>
  <Paragraphs>252</Paragraphs>
  <Slides>38</Slides>
  <Notes>1</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50" baseType="lpstr">
      <vt:lpstr>Arial Narrow</vt:lpstr>
      <vt:lpstr>72 Brand Medium</vt:lpstr>
      <vt:lpstr>Symbol</vt:lpstr>
      <vt:lpstr>wingdings</vt:lpstr>
      <vt:lpstr>Calibri</vt:lpstr>
      <vt:lpstr>Arial MT</vt:lpstr>
      <vt:lpstr>wingdings</vt:lpstr>
      <vt:lpstr>Courier New</vt:lpstr>
      <vt:lpstr>Arial</vt:lpstr>
      <vt:lpstr>72 Brand</vt:lpstr>
      <vt:lpstr>SAP Template 2024</vt:lpstr>
      <vt:lpstr>Macro-Enabled Worksheet</vt:lpstr>
      <vt:lpstr>Ariba Network CSV Invoice upload guide</vt:lpstr>
      <vt:lpstr>Content</vt:lpstr>
      <vt:lpstr>PowerPoint Presentation</vt:lpstr>
      <vt:lpstr>CSV Invoice Overview</vt:lpstr>
      <vt:lpstr>PowerPoint Presentation</vt:lpstr>
      <vt:lpstr>CSV Invoice Scope</vt:lpstr>
      <vt:lpstr>PowerPoint Presentation</vt:lpstr>
      <vt:lpstr>Invoice Data Requirements</vt:lpstr>
      <vt:lpstr>Additional Data Requirements</vt:lpstr>
      <vt:lpstr>Additional Data Requirements</vt:lpstr>
      <vt:lpstr>CSV File Recommendations</vt:lpstr>
      <vt:lpstr>PowerPoint Presentation</vt:lpstr>
      <vt:lpstr>Upload the CSV Invoice</vt:lpstr>
      <vt:lpstr>PowerPoint Presentation</vt:lpstr>
      <vt:lpstr>Downloading the CSV Template</vt:lpstr>
      <vt:lpstr>Downloading the CSV Template (cont’d)</vt:lpstr>
      <vt:lpstr>Auto-populate the CSV Invoice Template</vt:lpstr>
      <vt:lpstr>Upload the CSV Invoice</vt:lpstr>
      <vt:lpstr>Tracking CSV Invoice status</vt:lpstr>
      <vt:lpstr>Tracking CSV Invoice status (cont’d)</vt:lpstr>
      <vt:lpstr>PowerPoint Presentation</vt:lpstr>
      <vt:lpstr>Troubleshooting CSV Invoices</vt:lpstr>
      <vt:lpstr>Troubleshooting CSV Invoices (cont’d)</vt:lpstr>
      <vt:lpstr>PowerPoint Presentation</vt:lpstr>
      <vt:lpstr>Moving from one version to another</vt:lpstr>
      <vt:lpstr>CSV Invoice Template Change log</vt:lpstr>
      <vt:lpstr>PowerPoint Presentation</vt:lpstr>
      <vt:lpstr>Training and Resources</vt:lpstr>
      <vt:lpstr>Ariba Network Standard Documentation</vt:lpstr>
      <vt:lpstr>Ariba Network Standard Documentation</vt:lpstr>
      <vt:lpstr>Supplier Support</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subject/>
  <dc:creator>Kumar B A, Amith</dc:creator>
  <cp:keywords>2024/16:9/white</cp:keywords>
  <dc:description/>
  <cp:lastModifiedBy>Kumar B A, Amith</cp:lastModifiedBy>
  <cp:revision>30</cp:revision>
  <dcterms:created xsi:type="dcterms:W3CDTF">2024-04-23T17:23:27Z</dcterms:created>
  <dcterms:modified xsi:type="dcterms:W3CDTF">2024-04-23T17:43:11Z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1101452479</vt:i4>
  </property>
  <property fmtid="{D5CDD505-2E9C-101B-9397-08002B2CF9AE}" pid="3" name="_NewReviewCycle">
    <vt:lpwstr/>
  </property>
  <property fmtid="{D5CDD505-2E9C-101B-9397-08002B2CF9AE}" pid="4" name="_EmailSubject">
    <vt:lpwstr>SAP - PPT Exploration (Updated)</vt:lpwstr>
  </property>
  <property fmtid="{D5CDD505-2E9C-101B-9397-08002B2CF9AE}" pid="5" name="_PreviousAdHocReviewCycleID">
    <vt:i4>1357826825</vt:i4>
  </property>
  <property fmtid="{D5CDD505-2E9C-101B-9397-08002B2CF9AE}" pid="6" name="ContentTypeId">
    <vt:lpwstr>0x0101008AC9352B6C5AB94FA517EF6DC2876963</vt:lpwstr>
  </property>
  <property fmtid="{D5CDD505-2E9C-101B-9397-08002B2CF9AE}" pid="7" name="TemplafyTimeStamp">
    <vt:lpwstr>2024-03-12T14:16:13</vt:lpwstr>
  </property>
  <property fmtid="{D5CDD505-2E9C-101B-9397-08002B2CF9AE}" pid="8" name="TemplafyTenantId">
    <vt:lpwstr>sap</vt:lpwstr>
  </property>
  <property fmtid="{D5CDD505-2E9C-101B-9397-08002B2CF9AE}" pid="9" name="TemplafyTemplateId">
    <vt:lpwstr>743088030174412800</vt:lpwstr>
  </property>
  <property fmtid="{D5CDD505-2E9C-101B-9397-08002B2CF9AE}" pid="10" name="TemplafyUserProfileId">
    <vt:lpwstr>637715979594736275</vt:lpwstr>
  </property>
  <property fmtid="{D5CDD505-2E9C-101B-9397-08002B2CF9AE}" pid="11" name="TemplafyLanguageCode">
    <vt:lpwstr>en-US</vt:lpwstr>
  </property>
  <property fmtid="{D5CDD505-2E9C-101B-9397-08002B2CF9AE}" pid="12" name="TemplafyFromBlank">
    <vt:bool>false</vt:bool>
  </property>
</Properties>
</file>