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8"/>
    <p:sldMasterId id="2147483817" r:id="rId19"/>
    <p:sldMasterId id="2147483812" r:id="rId20"/>
  </p:sldMasterIdLst>
  <p:notesMasterIdLst>
    <p:notesMasterId r:id="rId46"/>
  </p:notesMasterIdLst>
  <p:handoutMasterIdLst>
    <p:handoutMasterId r:id="rId47"/>
  </p:handoutMasterIdLst>
  <p:sldIdLst>
    <p:sldId id="439" r:id="rId21"/>
    <p:sldId id="344" r:id="rId22"/>
    <p:sldId id="1069" r:id="rId23"/>
    <p:sldId id="388" r:id="rId24"/>
    <p:sldId id="980" r:id="rId25"/>
    <p:sldId id="925" r:id="rId26"/>
    <p:sldId id="1070" r:id="rId27"/>
    <p:sldId id="364" r:id="rId28"/>
    <p:sldId id="1072" r:id="rId29"/>
    <p:sldId id="1076" r:id="rId30"/>
    <p:sldId id="938" r:id="rId31"/>
    <p:sldId id="1078" r:id="rId32"/>
    <p:sldId id="1080" r:id="rId33"/>
    <p:sldId id="942" r:id="rId34"/>
    <p:sldId id="1062" r:id="rId35"/>
    <p:sldId id="1085" r:id="rId36"/>
    <p:sldId id="1003" r:id="rId37"/>
    <p:sldId id="1004" r:id="rId38"/>
    <p:sldId id="931" r:id="rId39"/>
    <p:sldId id="546" r:id="rId40"/>
    <p:sldId id="1063" r:id="rId41"/>
    <p:sldId id="1065" r:id="rId42"/>
    <p:sldId id="1068" r:id="rId43"/>
    <p:sldId id="1086" r:id="rId44"/>
    <p:sldId id="1093" r:id="rId45"/>
  </p:sldIdLst>
  <p:sldSz cx="12195175" cy="6858000"/>
  <p:notesSz cx="6858000" cy="9144000"/>
  <p:custDataLst>
    <p:tags r:id="rId48"/>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8A4638-55CB-B272-FC37-060EFA0E76BB}" v="36" dt="2025-05-07T15:52:34.652"/>
    <p1510:client id="{A5095321-C901-79FB-EE8B-7EE2C1AEC070}" v="4" dt="2025-05-06T15:07:44.078"/>
    <p1510:client id="{B232B139-022F-F124-409D-51BA466D1DB2}" v="84" dt="2025-05-07T15:48:38.088"/>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1"/>
        <p:guide orient="horz" pos="216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9.xml"/><Relationship Id="rId11" Type="http://schemas.openxmlformats.org/officeDocument/2006/relationships/customXml" Target="../customXml/item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microsoft.com/office/2016/11/relationships/changesInfo" Target="changesInfos/changesInfo1.xml"/><Relationship Id="rId5" Type="http://schemas.openxmlformats.org/officeDocument/2006/relationships/customXml" Target="../customXml/item5.xml"/><Relationship Id="rId10" Type="http://schemas.openxmlformats.org/officeDocument/2006/relationships/customXml" Target="../customXml/item10.xml"/><Relationship Id="rId19" Type="http://schemas.openxmlformats.org/officeDocument/2006/relationships/slideMaster" Target="slideMasters/slideMaster2.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tags" Target="tags/tag1.xml"/><Relationship Id="rId8" Type="http://schemas.openxmlformats.org/officeDocument/2006/relationships/customXml" Target="../customXml/item8.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notesMaster" Target="notesMasters/notesMaster1.xml"/><Relationship Id="rId20" Type="http://schemas.openxmlformats.org/officeDocument/2006/relationships/slideMaster" Target="slideMasters/slideMaster3.xml"/><Relationship Id="rId41" Type="http://schemas.openxmlformats.org/officeDocument/2006/relationships/slide" Target="slides/slide21.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ivek" userId="S::vivek.paul@nscorp.com::7b8ced6b-7b8e-4795-a9c8-9dca23a64f56" providerId="AD" clId="Web-{66DF4548-5B65-DACA-8344-1489555200AB}"/>
    <pc:docChg chg="modSld">
      <pc:chgData name="Paul, Vivek" userId="S::vivek.paul@nscorp.com::7b8ced6b-7b8e-4795-a9c8-9dca23a64f56" providerId="AD" clId="Web-{66DF4548-5B65-DACA-8344-1489555200AB}" dt="2025-05-05T14:21:07.214" v="0"/>
      <pc:docMkLst>
        <pc:docMk/>
      </pc:docMkLst>
      <pc:sldChg chg="mod modShow">
        <pc:chgData name="Paul, Vivek" userId="S::vivek.paul@nscorp.com::7b8ced6b-7b8e-4795-a9c8-9dca23a64f56" providerId="AD" clId="Web-{66DF4548-5B65-DACA-8344-1489555200AB}" dt="2025-05-05T14:21:07.214" v="0"/>
        <pc:sldMkLst>
          <pc:docMk/>
          <pc:sldMk cId="3001650999" sldId="945"/>
        </pc:sldMkLst>
      </pc:sldChg>
    </pc:docChg>
  </pc:docChgLst>
  <pc:docChgLst>
    <pc:chgData name="Paul, Vivek" userId="7b8ced6b-7b8e-4795-a9c8-9dca23a64f56" providerId="ADAL" clId="{5F17F6B0-AA55-4C81-AB3E-318EB70A3252}"/>
    <pc:docChg chg="modSld">
      <pc:chgData name="Paul, Vivek" userId="7b8ced6b-7b8e-4795-a9c8-9dca23a64f56" providerId="ADAL" clId="{5F17F6B0-AA55-4C81-AB3E-318EB70A3252}" dt="2025-05-05T15:28:05.303" v="12" actId="729"/>
      <pc:docMkLst>
        <pc:docMk/>
      </pc:docMkLst>
      <pc:sldChg chg="mod modShow">
        <pc:chgData name="Paul, Vivek" userId="7b8ced6b-7b8e-4795-a9c8-9dca23a64f56" providerId="ADAL" clId="{5F17F6B0-AA55-4C81-AB3E-318EB70A3252}" dt="2025-05-05T15:27:23.365" v="3" actId="729"/>
        <pc:sldMkLst>
          <pc:docMk/>
          <pc:sldMk cId="2034220401" sldId="942"/>
        </pc:sldMkLst>
      </pc:sldChg>
      <pc:sldChg chg="mod modShow">
        <pc:chgData name="Paul, Vivek" userId="7b8ced6b-7b8e-4795-a9c8-9dca23a64f56" providerId="ADAL" clId="{5F17F6B0-AA55-4C81-AB3E-318EB70A3252}" dt="2025-05-05T15:27:55.252" v="10" actId="729"/>
        <pc:sldMkLst>
          <pc:docMk/>
          <pc:sldMk cId="354479244" sldId="990"/>
        </pc:sldMkLst>
      </pc:sldChg>
      <pc:sldChg chg="mod modShow">
        <pc:chgData name="Paul, Vivek" userId="7b8ced6b-7b8e-4795-a9c8-9dca23a64f56" providerId="ADAL" clId="{5F17F6B0-AA55-4C81-AB3E-318EB70A3252}" dt="2025-05-05T15:27:31.712" v="5" actId="729"/>
        <pc:sldMkLst>
          <pc:docMk/>
          <pc:sldMk cId="928077552" sldId="997"/>
        </pc:sldMkLst>
      </pc:sldChg>
      <pc:sldChg chg="modSp mod">
        <pc:chgData name="Paul, Vivek" userId="7b8ced6b-7b8e-4795-a9c8-9dca23a64f56" providerId="ADAL" clId="{5F17F6B0-AA55-4C81-AB3E-318EB70A3252}" dt="2025-05-05T15:26:26.289" v="0" actId="13926"/>
        <pc:sldMkLst>
          <pc:docMk/>
          <pc:sldMk cId="2626788733" sldId="1079"/>
        </pc:sldMkLst>
        <pc:spChg chg="mod">
          <ac:chgData name="Paul, Vivek" userId="7b8ced6b-7b8e-4795-a9c8-9dca23a64f56" providerId="ADAL" clId="{5F17F6B0-AA55-4C81-AB3E-318EB70A3252}" dt="2025-05-05T15:26:26.289" v="0" actId="13926"/>
          <ac:spMkLst>
            <pc:docMk/>
            <pc:sldMk cId="2626788733" sldId="1079"/>
            <ac:spMk id="9" creationId="{7EE87657-A6B1-43D0-AE22-2D7580EB2A62}"/>
          </ac:spMkLst>
        </pc:spChg>
      </pc:sldChg>
      <pc:sldChg chg="modSp mod modShow">
        <pc:chgData name="Paul, Vivek" userId="7b8ced6b-7b8e-4795-a9c8-9dca23a64f56" providerId="ADAL" clId="{5F17F6B0-AA55-4C81-AB3E-318EB70A3252}" dt="2025-05-05T15:27:04.862" v="2" actId="729"/>
        <pc:sldMkLst>
          <pc:docMk/>
          <pc:sldMk cId="2908966604" sldId="1080"/>
        </pc:sldMkLst>
        <pc:spChg chg="mod">
          <ac:chgData name="Paul, Vivek" userId="7b8ced6b-7b8e-4795-a9c8-9dca23a64f56" providerId="ADAL" clId="{5F17F6B0-AA55-4C81-AB3E-318EB70A3252}" dt="2025-05-05T15:27:01.069" v="1" actId="13926"/>
          <ac:spMkLst>
            <pc:docMk/>
            <pc:sldMk cId="2908966604" sldId="1080"/>
            <ac:spMk id="2" creationId="{00000000-0000-0000-0000-000000000000}"/>
          </ac:spMkLst>
        </pc:spChg>
      </pc:sldChg>
      <pc:sldChg chg="mod modShow">
        <pc:chgData name="Paul, Vivek" userId="7b8ced6b-7b8e-4795-a9c8-9dca23a64f56" providerId="ADAL" clId="{5F17F6B0-AA55-4C81-AB3E-318EB70A3252}" dt="2025-05-05T15:27:28.371" v="4" actId="729"/>
        <pc:sldMkLst>
          <pc:docMk/>
          <pc:sldMk cId="2868930921" sldId="1081"/>
        </pc:sldMkLst>
      </pc:sldChg>
      <pc:sldChg chg="modSp mod modShow">
        <pc:chgData name="Paul, Vivek" userId="7b8ced6b-7b8e-4795-a9c8-9dca23a64f56" providerId="ADAL" clId="{5F17F6B0-AA55-4C81-AB3E-318EB70A3252}" dt="2025-05-05T15:27:40.286" v="7" actId="729"/>
        <pc:sldMkLst>
          <pc:docMk/>
          <pc:sldMk cId="3484794831" sldId="1088"/>
        </pc:sldMkLst>
        <pc:spChg chg="mod">
          <ac:chgData name="Paul, Vivek" userId="7b8ced6b-7b8e-4795-a9c8-9dca23a64f56" providerId="ADAL" clId="{5F17F6B0-AA55-4C81-AB3E-318EB70A3252}" dt="2025-05-05T15:27:38.664" v="6" actId="13926"/>
          <ac:spMkLst>
            <pc:docMk/>
            <pc:sldMk cId="3484794831" sldId="1088"/>
            <ac:spMk id="3" creationId="{ED6BF048-A6B2-2C99-EE5E-EA33890300D8}"/>
          </ac:spMkLst>
        </pc:spChg>
      </pc:sldChg>
      <pc:sldChg chg="modSp mod modShow">
        <pc:chgData name="Paul, Vivek" userId="7b8ced6b-7b8e-4795-a9c8-9dca23a64f56" providerId="ADAL" clId="{5F17F6B0-AA55-4C81-AB3E-318EB70A3252}" dt="2025-05-05T15:27:47.271" v="9" actId="729"/>
        <pc:sldMkLst>
          <pc:docMk/>
          <pc:sldMk cId="702997730" sldId="1089"/>
        </pc:sldMkLst>
        <pc:spChg chg="mod">
          <ac:chgData name="Paul, Vivek" userId="7b8ced6b-7b8e-4795-a9c8-9dca23a64f56" providerId="ADAL" clId="{5F17F6B0-AA55-4C81-AB3E-318EB70A3252}" dt="2025-05-05T15:27:44.700" v="8" actId="13926"/>
          <ac:spMkLst>
            <pc:docMk/>
            <pc:sldMk cId="702997730" sldId="1089"/>
            <ac:spMk id="3" creationId="{97B3157E-526F-A141-B276-6EFE2CFC4470}"/>
          </ac:spMkLst>
        </pc:spChg>
      </pc:sldChg>
      <pc:sldChg chg="mod modShow">
        <pc:chgData name="Paul, Vivek" userId="7b8ced6b-7b8e-4795-a9c8-9dca23a64f56" providerId="ADAL" clId="{5F17F6B0-AA55-4C81-AB3E-318EB70A3252}" dt="2025-05-05T15:27:59.106" v="11" actId="729"/>
        <pc:sldMkLst>
          <pc:docMk/>
          <pc:sldMk cId="1187662070" sldId="1091"/>
        </pc:sldMkLst>
      </pc:sldChg>
      <pc:sldChg chg="mod modShow">
        <pc:chgData name="Paul, Vivek" userId="7b8ced6b-7b8e-4795-a9c8-9dca23a64f56" providerId="ADAL" clId="{5F17F6B0-AA55-4C81-AB3E-318EB70A3252}" dt="2025-05-05T15:28:05.303" v="12" actId="729"/>
        <pc:sldMkLst>
          <pc:docMk/>
          <pc:sldMk cId="2470077672" sldId="1092"/>
        </pc:sldMkLst>
      </pc:sldChg>
    </pc:docChg>
  </pc:docChgLst>
  <pc:docChgLst>
    <pc:chgData name="Paul, Vivek" userId="S::vivek.paul@nscorp.com::7b8ced6b-7b8e-4795-a9c8-9dca23a64f56" providerId="AD" clId="Web-{238A4638-55CB-B272-FC37-060EFA0E76BB}"/>
    <pc:docChg chg="addSld delSld modSld">
      <pc:chgData name="Paul, Vivek" userId="S::vivek.paul@nscorp.com::7b8ced6b-7b8e-4795-a9c8-9dca23a64f56" providerId="AD" clId="Web-{238A4638-55CB-B272-FC37-060EFA0E76BB}" dt="2025-05-07T15:52:34.652" v="16"/>
      <pc:docMkLst>
        <pc:docMk/>
      </pc:docMkLst>
      <pc:sldChg chg="del">
        <pc:chgData name="Paul, Vivek" userId="S::vivek.paul@nscorp.com::7b8ced6b-7b8e-4795-a9c8-9dca23a64f56" providerId="AD" clId="Web-{238A4638-55CB-B272-FC37-060EFA0E76BB}" dt="2025-05-07T15:51:26.709" v="7"/>
        <pc:sldMkLst>
          <pc:docMk/>
          <pc:sldMk cId="3478744447" sldId="929"/>
        </pc:sldMkLst>
      </pc:sldChg>
      <pc:sldChg chg="delSp">
        <pc:chgData name="Paul, Vivek" userId="S::vivek.paul@nscorp.com::7b8ced6b-7b8e-4795-a9c8-9dca23a64f56" providerId="AD" clId="Web-{238A4638-55CB-B272-FC37-060EFA0E76BB}" dt="2025-05-07T15:52:32.464" v="15"/>
        <pc:sldMkLst>
          <pc:docMk/>
          <pc:sldMk cId="2034220401" sldId="942"/>
        </pc:sldMkLst>
        <pc:spChg chg="del">
          <ac:chgData name="Paul, Vivek" userId="S::vivek.paul@nscorp.com::7b8ced6b-7b8e-4795-a9c8-9dca23a64f56" providerId="AD" clId="Web-{238A4638-55CB-B272-FC37-060EFA0E76BB}" dt="2025-05-07T15:52:32.464" v="15"/>
          <ac:spMkLst>
            <pc:docMk/>
            <pc:sldMk cId="2034220401" sldId="942"/>
            <ac:spMk id="6" creationId="{FA05E684-1672-DF85-A4BE-92F6717152B2}"/>
          </ac:spMkLst>
        </pc:spChg>
      </pc:sldChg>
      <pc:sldChg chg="del">
        <pc:chgData name="Paul, Vivek" userId="S::vivek.paul@nscorp.com::7b8ced6b-7b8e-4795-a9c8-9dca23a64f56" providerId="AD" clId="Web-{238A4638-55CB-B272-FC37-060EFA0E76BB}" dt="2025-05-07T15:49:58.187" v="0"/>
        <pc:sldMkLst>
          <pc:docMk/>
          <pc:sldMk cId="354479244" sldId="990"/>
        </pc:sldMkLst>
      </pc:sldChg>
      <pc:sldChg chg="add del">
        <pc:chgData name="Paul, Vivek" userId="S::vivek.paul@nscorp.com::7b8ced6b-7b8e-4795-a9c8-9dca23a64f56" providerId="AD" clId="Web-{238A4638-55CB-B272-FC37-060EFA0E76BB}" dt="2025-05-07T15:50:36.205" v="4"/>
        <pc:sldMkLst>
          <pc:docMk/>
          <pc:sldMk cId="1322381069" sldId="1003"/>
        </pc:sldMkLst>
      </pc:sldChg>
      <pc:sldChg chg="delSp">
        <pc:chgData name="Paul, Vivek" userId="S::vivek.paul@nscorp.com::7b8ced6b-7b8e-4795-a9c8-9dca23a64f56" providerId="AD" clId="Web-{238A4638-55CB-B272-FC37-060EFA0E76BB}" dt="2025-05-07T15:52:27.432" v="14"/>
        <pc:sldMkLst>
          <pc:docMk/>
          <pc:sldMk cId="3913095105" sldId="1063"/>
        </pc:sldMkLst>
        <pc:spChg chg="del">
          <ac:chgData name="Paul, Vivek" userId="S::vivek.paul@nscorp.com::7b8ced6b-7b8e-4795-a9c8-9dca23a64f56" providerId="AD" clId="Web-{238A4638-55CB-B272-FC37-060EFA0E76BB}" dt="2025-05-07T15:52:27.432" v="14"/>
          <ac:spMkLst>
            <pc:docMk/>
            <pc:sldMk cId="3913095105" sldId="1063"/>
            <ac:spMk id="2" creationId="{0D9F9FD5-C0BE-486A-71DB-E7ED181CFC1E}"/>
          </ac:spMkLst>
        </pc:spChg>
      </pc:sldChg>
      <pc:sldChg chg="delSp">
        <pc:chgData name="Paul, Vivek" userId="S::vivek.paul@nscorp.com::7b8ced6b-7b8e-4795-a9c8-9dca23a64f56" providerId="AD" clId="Web-{238A4638-55CB-B272-FC37-060EFA0E76BB}" dt="2025-05-07T15:52:23.667" v="13"/>
        <pc:sldMkLst>
          <pc:docMk/>
          <pc:sldMk cId="3039961188" sldId="1065"/>
        </pc:sldMkLst>
        <pc:spChg chg="del">
          <ac:chgData name="Paul, Vivek" userId="S::vivek.paul@nscorp.com::7b8ced6b-7b8e-4795-a9c8-9dca23a64f56" providerId="AD" clId="Web-{238A4638-55CB-B272-FC37-060EFA0E76BB}" dt="2025-05-07T15:52:23.667" v="13"/>
          <ac:spMkLst>
            <pc:docMk/>
            <pc:sldMk cId="3039961188" sldId="1065"/>
            <ac:spMk id="2" creationId="{67E7FB6D-2B53-9C6C-1A0D-697C8A320FFC}"/>
          </ac:spMkLst>
        </pc:spChg>
      </pc:sldChg>
      <pc:sldChg chg="delSp">
        <pc:chgData name="Paul, Vivek" userId="S::vivek.paul@nscorp.com::7b8ced6b-7b8e-4795-a9c8-9dca23a64f56" providerId="AD" clId="Web-{238A4638-55CB-B272-FC37-060EFA0E76BB}" dt="2025-05-07T15:52:20.869" v="12"/>
        <pc:sldMkLst>
          <pc:docMk/>
          <pc:sldMk cId="3415666175" sldId="1068"/>
        </pc:sldMkLst>
        <pc:spChg chg="del">
          <ac:chgData name="Paul, Vivek" userId="S::vivek.paul@nscorp.com::7b8ced6b-7b8e-4795-a9c8-9dca23a64f56" providerId="AD" clId="Web-{238A4638-55CB-B272-FC37-060EFA0E76BB}" dt="2025-05-07T15:52:20.869" v="12"/>
          <ac:spMkLst>
            <pc:docMk/>
            <pc:sldMk cId="3415666175" sldId="1068"/>
            <ac:spMk id="2" creationId="{28232D3C-A380-E5A6-2A8F-09BD13066433}"/>
          </ac:spMkLst>
        </pc:spChg>
      </pc:sldChg>
      <pc:sldChg chg="del">
        <pc:chgData name="Paul, Vivek" userId="S::vivek.paul@nscorp.com::7b8ced6b-7b8e-4795-a9c8-9dca23a64f56" providerId="AD" clId="Web-{238A4638-55CB-B272-FC37-060EFA0E76BB}" dt="2025-05-07T15:51:57.930" v="8"/>
        <pc:sldMkLst>
          <pc:docMk/>
          <pc:sldMk cId="3588095672" sldId="1073"/>
        </pc:sldMkLst>
      </pc:sldChg>
      <pc:sldChg chg="del">
        <pc:chgData name="Paul, Vivek" userId="S::vivek.paul@nscorp.com::7b8ced6b-7b8e-4795-a9c8-9dca23a64f56" providerId="AD" clId="Web-{238A4638-55CB-B272-FC37-060EFA0E76BB}" dt="2025-05-07T15:52:05.400" v="9"/>
        <pc:sldMkLst>
          <pc:docMk/>
          <pc:sldMk cId="1947731891" sldId="1075"/>
        </pc:sldMkLst>
      </pc:sldChg>
      <pc:sldChg chg="delSp">
        <pc:chgData name="Paul, Vivek" userId="S::vivek.paul@nscorp.com::7b8ced6b-7b8e-4795-a9c8-9dca23a64f56" providerId="AD" clId="Web-{238A4638-55CB-B272-FC37-060EFA0E76BB}" dt="2025-05-07T15:52:34.652" v="16"/>
        <pc:sldMkLst>
          <pc:docMk/>
          <pc:sldMk cId="2908966604" sldId="1080"/>
        </pc:sldMkLst>
        <pc:spChg chg="del">
          <ac:chgData name="Paul, Vivek" userId="S::vivek.paul@nscorp.com::7b8ced6b-7b8e-4795-a9c8-9dca23a64f56" providerId="AD" clId="Web-{238A4638-55CB-B272-FC37-060EFA0E76BB}" dt="2025-05-07T15:52:34.652" v="16"/>
          <ac:spMkLst>
            <pc:docMk/>
            <pc:sldMk cId="2908966604" sldId="1080"/>
            <ac:spMk id="14" creationId="{2F516798-B221-B116-BC4C-F0066756C3C9}"/>
          </ac:spMkLst>
        </pc:spChg>
      </pc:sldChg>
      <pc:sldChg chg="delSp">
        <pc:chgData name="Paul, Vivek" userId="S::vivek.paul@nscorp.com::7b8ced6b-7b8e-4795-a9c8-9dca23a64f56" providerId="AD" clId="Web-{238A4638-55CB-B272-FC37-060EFA0E76BB}" dt="2025-05-07T15:52:17.400" v="11"/>
        <pc:sldMkLst>
          <pc:docMk/>
          <pc:sldMk cId="462955628" sldId="1086"/>
        </pc:sldMkLst>
        <pc:spChg chg="del">
          <ac:chgData name="Paul, Vivek" userId="S::vivek.paul@nscorp.com::7b8ced6b-7b8e-4795-a9c8-9dca23a64f56" providerId="AD" clId="Web-{238A4638-55CB-B272-FC37-060EFA0E76BB}" dt="2025-05-07T15:52:17.400" v="11"/>
          <ac:spMkLst>
            <pc:docMk/>
            <pc:sldMk cId="462955628" sldId="1086"/>
            <ac:spMk id="2" creationId="{9F222E99-761F-8BDB-82AE-B20FB624EB88}"/>
          </ac:spMkLst>
        </pc:spChg>
      </pc:sldChg>
      <pc:sldChg chg="del">
        <pc:chgData name="Paul, Vivek" userId="S::vivek.paul@nscorp.com::7b8ced6b-7b8e-4795-a9c8-9dca23a64f56" providerId="AD" clId="Web-{238A4638-55CB-B272-FC37-060EFA0E76BB}" dt="2025-05-07T15:52:14.463" v="10"/>
        <pc:sldMkLst>
          <pc:docMk/>
          <pc:sldMk cId="3513946589" sldId="1087"/>
        </pc:sldMkLst>
      </pc:sldChg>
      <pc:sldChg chg="del">
        <pc:chgData name="Paul, Vivek" userId="S::vivek.paul@nscorp.com::7b8ced6b-7b8e-4795-a9c8-9dca23a64f56" providerId="AD" clId="Web-{238A4638-55CB-B272-FC37-060EFA0E76BB}" dt="2025-05-07T15:50:01.500" v="1"/>
        <pc:sldMkLst>
          <pc:docMk/>
          <pc:sldMk cId="1187662070" sldId="1091"/>
        </pc:sldMkLst>
      </pc:sldChg>
      <pc:sldChg chg="add del">
        <pc:chgData name="Paul, Vivek" userId="S::vivek.paul@nscorp.com::7b8ced6b-7b8e-4795-a9c8-9dca23a64f56" providerId="AD" clId="Web-{238A4638-55CB-B272-FC37-060EFA0E76BB}" dt="2025-05-07T15:50:45.190" v="6"/>
        <pc:sldMkLst>
          <pc:docMk/>
          <pc:sldMk cId="2470077672" sldId="1092"/>
        </pc:sldMkLst>
      </pc:sldChg>
    </pc:docChg>
  </pc:docChgLst>
  <pc:docChgLst>
    <pc:chgData name="Paul, Vivek" userId="S::vivek.paul@nscorp.com::7b8ced6b-7b8e-4795-a9c8-9dca23a64f56" providerId="AD" clId="Web-{B232B139-022F-F124-409D-51BA466D1DB2}"/>
    <pc:docChg chg="addSld delSld modSld">
      <pc:chgData name="Paul, Vivek" userId="S::vivek.paul@nscorp.com::7b8ced6b-7b8e-4795-a9c8-9dca23a64f56" providerId="AD" clId="Web-{B232B139-022F-F124-409D-51BA466D1DB2}" dt="2025-05-07T15:48:38.088" v="73"/>
      <pc:docMkLst>
        <pc:docMk/>
      </pc:docMkLst>
      <pc:sldChg chg="delSp modSp">
        <pc:chgData name="Paul, Vivek" userId="S::vivek.paul@nscorp.com::7b8ced6b-7b8e-4795-a9c8-9dca23a64f56" providerId="AD" clId="Web-{B232B139-022F-F124-409D-51BA466D1DB2}" dt="2025-05-07T15:24:58.743" v="40"/>
        <pc:sldMkLst>
          <pc:docMk/>
          <pc:sldMk cId="3602749482" sldId="364"/>
        </pc:sldMkLst>
        <pc:spChg chg="del">
          <ac:chgData name="Paul, Vivek" userId="S::vivek.paul@nscorp.com::7b8ced6b-7b8e-4795-a9c8-9dca23a64f56" providerId="AD" clId="Web-{B232B139-022F-F124-409D-51BA466D1DB2}" dt="2025-05-07T15:24:58.743" v="40"/>
          <ac:spMkLst>
            <pc:docMk/>
            <pc:sldMk cId="3602749482" sldId="364"/>
            <ac:spMk id="2" creationId="{3BB6961C-EAC8-11FD-B3D0-7747A0365BFE}"/>
          </ac:spMkLst>
        </pc:spChg>
        <pc:spChg chg="mod">
          <ac:chgData name="Paul, Vivek" userId="S::vivek.paul@nscorp.com::7b8ced6b-7b8e-4795-a9c8-9dca23a64f56" providerId="AD" clId="Web-{B232B139-022F-F124-409D-51BA466D1DB2}" dt="2025-05-07T15:24:57.556" v="32" actId="1076"/>
          <ac:spMkLst>
            <pc:docMk/>
            <pc:sldMk cId="3602749482" sldId="364"/>
            <ac:spMk id="3" creationId="{BC8F0CB5-DC2F-4413-817D-D4102EA6834A}"/>
          </ac:spMkLst>
        </pc:spChg>
        <pc:spChg chg="mod">
          <ac:chgData name="Paul, Vivek" userId="S::vivek.paul@nscorp.com::7b8ced6b-7b8e-4795-a9c8-9dca23a64f56" providerId="AD" clId="Web-{B232B139-022F-F124-409D-51BA466D1DB2}" dt="2025-05-07T15:24:57.571" v="33" actId="1076"/>
          <ac:spMkLst>
            <pc:docMk/>
            <pc:sldMk cId="3602749482" sldId="364"/>
            <ac:spMk id="8" creationId="{59CAA8C8-A477-442F-8DF5-B35D28997C4B}"/>
          </ac:spMkLst>
        </pc:spChg>
        <pc:spChg chg="mod">
          <ac:chgData name="Paul, Vivek" userId="S::vivek.paul@nscorp.com::7b8ced6b-7b8e-4795-a9c8-9dca23a64f56" providerId="AD" clId="Web-{B232B139-022F-F124-409D-51BA466D1DB2}" dt="2025-05-07T15:24:57.618" v="36" actId="1076"/>
          <ac:spMkLst>
            <pc:docMk/>
            <pc:sldMk cId="3602749482" sldId="364"/>
            <ac:spMk id="9" creationId="{CE61FC64-27A1-4BD5-8AB3-C133DB8D1DD5}"/>
          </ac:spMkLst>
        </pc:spChg>
        <pc:spChg chg="del">
          <ac:chgData name="Paul, Vivek" userId="S::vivek.paul@nscorp.com::7b8ced6b-7b8e-4795-a9c8-9dca23a64f56" providerId="AD" clId="Web-{B232B139-022F-F124-409D-51BA466D1DB2}" dt="2025-05-07T15:24:39.383" v="27"/>
          <ac:spMkLst>
            <pc:docMk/>
            <pc:sldMk cId="3602749482" sldId="364"/>
            <ac:spMk id="10" creationId="{7EEA5BCB-B0F7-41A3-91AB-F6D1CD3AB372}"/>
          </ac:spMkLst>
        </pc:spChg>
        <pc:spChg chg="mod">
          <ac:chgData name="Paul, Vivek" userId="S::vivek.paul@nscorp.com::7b8ced6b-7b8e-4795-a9c8-9dca23a64f56" providerId="AD" clId="Web-{B232B139-022F-F124-409D-51BA466D1DB2}" dt="2025-05-07T15:24:57.634" v="37" actId="1076"/>
          <ac:spMkLst>
            <pc:docMk/>
            <pc:sldMk cId="3602749482" sldId="364"/>
            <ac:spMk id="11" creationId="{D2AE05D2-CF53-4F86-B494-3216C8AF024B}"/>
          </ac:spMkLst>
        </pc:spChg>
        <pc:spChg chg="mod">
          <ac:chgData name="Paul, Vivek" userId="S::vivek.paul@nscorp.com::7b8ced6b-7b8e-4795-a9c8-9dca23a64f56" providerId="AD" clId="Web-{B232B139-022F-F124-409D-51BA466D1DB2}" dt="2025-05-07T15:24:57.649" v="38" actId="1076"/>
          <ac:spMkLst>
            <pc:docMk/>
            <pc:sldMk cId="3602749482" sldId="364"/>
            <ac:spMk id="12" creationId="{ED2519AA-D035-40DD-AE53-72034EA60C56}"/>
          </ac:spMkLst>
        </pc:spChg>
        <pc:spChg chg="mod">
          <ac:chgData name="Paul, Vivek" userId="S::vivek.paul@nscorp.com::7b8ced6b-7b8e-4795-a9c8-9dca23a64f56" providerId="AD" clId="Web-{B232B139-022F-F124-409D-51BA466D1DB2}" dt="2025-05-07T15:24:57.665" v="39" actId="1076"/>
          <ac:spMkLst>
            <pc:docMk/>
            <pc:sldMk cId="3602749482" sldId="364"/>
            <ac:spMk id="14" creationId="{0BC8A053-1618-4CA0-9B3D-E3D346636AF8}"/>
          </ac:spMkLst>
        </pc:spChg>
        <pc:spChg chg="del">
          <ac:chgData name="Paul, Vivek" userId="S::vivek.paul@nscorp.com::7b8ced6b-7b8e-4795-a9c8-9dca23a64f56" providerId="AD" clId="Web-{B232B139-022F-F124-409D-51BA466D1DB2}" dt="2025-05-07T15:24:34.133" v="26"/>
          <ac:spMkLst>
            <pc:docMk/>
            <pc:sldMk cId="3602749482" sldId="364"/>
            <ac:spMk id="16" creationId="{57312C55-2B6C-4A46-9EDF-D0DC8071A255}"/>
          </ac:spMkLst>
        </pc:spChg>
        <pc:spChg chg="mod">
          <ac:chgData name="Paul, Vivek" userId="S::vivek.paul@nscorp.com::7b8ced6b-7b8e-4795-a9c8-9dca23a64f56" providerId="AD" clId="Web-{B232B139-022F-F124-409D-51BA466D1DB2}" dt="2025-05-07T15:24:57.587" v="34" actId="1076"/>
          <ac:spMkLst>
            <pc:docMk/>
            <pc:sldMk cId="3602749482" sldId="364"/>
            <ac:spMk id="17" creationId="{FFA5F7ED-45E0-45E0-B3C1-E945CC9856D7}"/>
          </ac:spMkLst>
        </pc:spChg>
        <pc:spChg chg="mod">
          <ac:chgData name="Paul, Vivek" userId="S::vivek.paul@nscorp.com::7b8ced6b-7b8e-4795-a9c8-9dca23a64f56" providerId="AD" clId="Web-{B232B139-022F-F124-409D-51BA466D1DB2}" dt="2025-05-07T15:24:57.618" v="35" actId="1076"/>
          <ac:spMkLst>
            <pc:docMk/>
            <pc:sldMk cId="3602749482" sldId="364"/>
            <ac:spMk id="18" creationId="{79F0F4EA-D989-4051-A2CF-0187E77DA6A6}"/>
          </ac:spMkLst>
        </pc:spChg>
      </pc:sldChg>
      <pc:sldChg chg="addSp delSp modSp">
        <pc:chgData name="Paul, Vivek" userId="S::vivek.paul@nscorp.com::7b8ced6b-7b8e-4795-a9c8-9dca23a64f56" providerId="AD" clId="Web-{B232B139-022F-F124-409D-51BA466D1DB2}" dt="2025-05-07T15:25:03.587" v="41"/>
        <pc:sldMkLst>
          <pc:docMk/>
          <pc:sldMk cId="3666343679" sldId="925"/>
        </pc:sldMkLst>
        <pc:spChg chg="del">
          <ac:chgData name="Paul, Vivek" userId="S::vivek.paul@nscorp.com::7b8ced6b-7b8e-4795-a9c8-9dca23a64f56" providerId="AD" clId="Web-{B232B139-022F-F124-409D-51BA466D1DB2}" dt="2025-05-07T15:25:03.587" v="41"/>
          <ac:spMkLst>
            <pc:docMk/>
            <pc:sldMk cId="3666343679" sldId="925"/>
            <ac:spMk id="3" creationId="{E4394562-99E9-409C-3DF6-2853BDDAA5C7}"/>
          </ac:spMkLst>
        </pc:spChg>
        <pc:spChg chg="del">
          <ac:chgData name="Paul, Vivek" userId="S::vivek.paul@nscorp.com::7b8ced6b-7b8e-4795-a9c8-9dca23a64f56" providerId="AD" clId="Web-{B232B139-022F-F124-409D-51BA466D1DB2}" dt="2025-05-07T15:22:40.269" v="4"/>
          <ac:spMkLst>
            <pc:docMk/>
            <pc:sldMk cId="3666343679" sldId="925"/>
            <ac:spMk id="5" creationId="{680F687D-539C-AA32-D453-28CCB8720339}"/>
          </ac:spMkLst>
        </pc:spChg>
        <pc:spChg chg="del">
          <ac:chgData name="Paul, Vivek" userId="S::vivek.paul@nscorp.com::7b8ced6b-7b8e-4795-a9c8-9dca23a64f56" providerId="AD" clId="Web-{B232B139-022F-F124-409D-51BA466D1DB2}" dt="2025-05-07T15:23:44.537" v="11"/>
          <ac:spMkLst>
            <pc:docMk/>
            <pc:sldMk cId="3666343679" sldId="925"/>
            <ac:spMk id="6" creationId="{2F209960-44CA-647A-2918-8F2CABF5AA97}"/>
          </ac:spMkLst>
        </pc:spChg>
        <pc:spChg chg="add del">
          <ac:chgData name="Paul, Vivek" userId="S::vivek.paul@nscorp.com::7b8ced6b-7b8e-4795-a9c8-9dca23a64f56" providerId="AD" clId="Web-{B232B139-022F-F124-409D-51BA466D1DB2}" dt="2025-05-07T15:23:33.099" v="9"/>
          <ac:spMkLst>
            <pc:docMk/>
            <pc:sldMk cId="3666343679" sldId="925"/>
            <ac:spMk id="7" creationId="{7EE73425-BA9F-863E-DFCE-08A6217482BE}"/>
          </ac:spMkLst>
        </pc:spChg>
        <pc:spChg chg="mod">
          <ac:chgData name="Paul, Vivek" userId="S::vivek.paul@nscorp.com::7b8ced6b-7b8e-4795-a9c8-9dca23a64f56" providerId="AD" clId="Web-{B232B139-022F-F124-409D-51BA466D1DB2}" dt="2025-05-07T15:22:39.785" v="3" actId="20577"/>
          <ac:spMkLst>
            <pc:docMk/>
            <pc:sldMk cId="3666343679" sldId="925"/>
            <ac:spMk id="9" creationId="{76C839F4-9924-4032-ABFD-F2C6B85EEE35}"/>
          </ac:spMkLst>
        </pc:spChg>
        <pc:spChg chg="del">
          <ac:chgData name="Paul, Vivek" userId="S::vivek.paul@nscorp.com::7b8ced6b-7b8e-4795-a9c8-9dca23a64f56" providerId="AD" clId="Web-{B232B139-022F-F124-409D-51BA466D1DB2}" dt="2025-05-07T15:23:49.209" v="14"/>
          <ac:spMkLst>
            <pc:docMk/>
            <pc:sldMk cId="3666343679" sldId="925"/>
            <ac:spMk id="46" creationId="{149E7E28-EE43-4C3A-B0E2-4DB34038ED5C}"/>
          </ac:spMkLst>
        </pc:spChg>
        <pc:spChg chg="del">
          <ac:chgData name="Paul, Vivek" userId="S::vivek.paul@nscorp.com::7b8ced6b-7b8e-4795-a9c8-9dca23a64f56" providerId="AD" clId="Web-{B232B139-022F-F124-409D-51BA466D1DB2}" dt="2025-05-07T15:23:49.209" v="13"/>
          <ac:spMkLst>
            <pc:docMk/>
            <pc:sldMk cId="3666343679" sldId="925"/>
            <ac:spMk id="47" creationId="{90B161CE-7ED6-4E70-BAAE-015D0D85DFD5}"/>
          </ac:spMkLst>
        </pc:spChg>
        <pc:spChg chg="add del">
          <ac:chgData name="Paul, Vivek" userId="S::vivek.paul@nscorp.com::7b8ced6b-7b8e-4795-a9c8-9dca23a64f56" providerId="AD" clId="Web-{B232B139-022F-F124-409D-51BA466D1DB2}" dt="2025-05-07T15:23:35.584" v="10"/>
          <ac:spMkLst>
            <pc:docMk/>
            <pc:sldMk cId="3666343679" sldId="925"/>
            <ac:spMk id="49" creationId="{C57FA05A-FF00-4EB3-BD19-A0C6E35442A5}"/>
          </ac:spMkLst>
        </pc:spChg>
        <pc:spChg chg="mod">
          <ac:chgData name="Paul, Vivek" userId="S::vivek.paul@nscorp.com::7b8ced6b-7b8e-4795-a9c8-9dca23a64f56" providerId="AD" clId="Web-{B232B139-022F-F124-409D-51BA466D1DB2}" dt="2025-05-07T15:24:12.085" v="21" actId="20577"/>
          <ac:spMkLst>
            <pc:docMk/>
            <pc:sldMk cId="3666343679" sldId="925"/>
            <ac:spMk id="50" creationId="{00DDFCD4-73B4-43E8-A187-412AE913AB3F}"/>
          </ac:spMkLst>
        </pc:spChg>
        <pc:spChg chg="mod">
          <ac:chgData name="Paul, Vivek" userId="S::vivek.paul@nscorp.com::7b8ced6b-7b8e-4795-a9c8-9dca23a64f56" providerId="AD" clId="Web-{B232B139-022F-F124-409D-51BA466D1DB2}" dt="2025-05-07T15:24:18.851" v="24" actId="20577"/>
          <ac:spMkLst>
            <pc:docMk/>
            <pc:sldMk cId="3666343679" sldId="925"/>
            <ac:spMk id="55" creationId="{79D6E64B-D63B-448B-8ADE-E9324D9BDA05}"/>
          </ac:spMkLst>
        </pc:spChg>
        <pc:spChg chg="mod">
          <ac:chgData name="Paul, Vivek" userId="S::vivek.paul@nscorp.com::7b8ced6b-7b8e-4795-a9c8-9dca23a64f56" providerId="AD" clId="Web-{B232B139-022F-F124-409D-51BA466D1DB2}" dt="2025-05-07T15:24:16.367" v="23" actId="20577"/>
          <ac:spMkLst>
            <pc:docMk/>
            <pc:sldMk cId="3666343679" sldId="925"/>
            <ac:spMk id="56" creationId="{8C8701BE-6416-4ED7-8606-79D702459EEE}"/>
          </ac:spMkLst>
        </pc:spChg>
        <pc:spChg chg="del">
          <ac:chgData name="Paul, Vivek" userId="S::vivek.paul@nscorp.com::7b8ced6b-7b8e-4795-a9c8-9dca23a64f56" providerId="AD" clId="Web-{B232B139-022F-F124-409D-51BA466D1DB2}" dt="2025-05-07T15:23:49.209" v="12"/>
          <ac:spMkLst>
            <pc:docMk/>
            <pc:sldMk cId="3666343679" sldId="925"/>
            <ac:spMk id="57" creationId="{1B326F34-16D5-4E50-868F-CB72FB80FA5A}"/>
          </ac:spMkLst>
        </pc:spChg>
        <pc:spChg chg="mod">
          <ac:chgData name="Paul, Vivek" userId="S::vivek.paul@nscorp.com::7b8ced6b-7b8e-4795-a9c8-9dca23a64f56" providerId="AD" clId="Web-{B232B139-022F-F124-409D-51BA466D1DB2}" dt="2025-05-07T15:24:14.085" v="22" actId="20577"/>
          <ac:spMkLst>
            <pc:docMk/>
            <pc:sldMk cId="3666343679" sldId="925"/>
            <ac:spMk id="58" creationId="{3F08D9C1-976F-48BE-91DD-D23E3612AA87}"/>
          </ac:spMkLst>
        </pc:spChg>
      </pc:sldChg>
      <pc:sldChg chg="add del">
        <pc:chgData name="Paul, Vivek" userId="S::vivek.paul@nscorp.com::7b8ced6b-7b8e-4795-a9c8-9dca23a64f56" providerId="AD" clId="Web-{B232B139-022F-F124-409D-51BA466D1DB2}" dt="2025-05-07T15:30:05.363" v="67"/>
        <pc:sldMkLst>
          <pc:docMk/>
          <pc:sldMk cId="3478744447" sldId="929"/>
        </pc:sldMkLst>
      </pc:sldChg>
      <pc:sldChg chg="add del">
        <pc:chgData name="Paul, Vivek" userId="S::vivek.paul@nscorp.com::7b8ced6b-7b8e-4795-a9c8-9dca23a64f56" providerId="AD" clId="Web-{B232B139-022F-F124-409D-51BA466D1DB2}" dt="2025-05-07T15:48:38.088" v="73"/>
        <pc:sldMkLst>
          <pc:docMk/>
          <pc:sldMk cId="2034220401" sldId="942"/>
        </pc:sldMkLst>
      </pc:sldChg>
      <pc:sldChg chg="del">
        <pc:chgData name="Paul, Vivek" userId="S::vivek.paul@nscorp.com::7b8ced6b-7b8e-4795-a9c8-9dca23a64f56" providerId="AD" clId="Web-{B232B139-022F-F124-409D-51BA466D1DB2}" dt="2025-05-07T15:24:26.695" v="25"/>
        <pc:sldMkLst>
          <pc:docMk/>
          <pc:sldMk cId="3001650999" sldId="945"/>
        </pc:sldMkLst>
      </pc:sldChg>
      <pc:sldChg chg="modSp">
        <pc:chgData name="Paul, Vivek" userId="S::vivek.paul@nscorp.com::7b8ced6b-7b8e-4795-a9c8-9dca23a64f56" providerId="AD" clId="Web-{B232B139-022F-F124-409D-51BA466D1DB2}" dt="2025-05-07T15:22:27.878" v="0"/>
        <pc:sldMkLst>
          <pc:docMk/>
          <pc:sldMk cId="3466803048" sldId="980"/>
        </pc:sldMkLst>
        <pc:graphicFrameChg chg="modGraphic">
          <ac:chgData name="Paul, Vivek" userId="S::vivek.paul@nscorp.com::7b8ced6b-7b8e-4795-a9c8-9dca23a64f56" providerId="AD" clId="Web-{B232B139-022F-F124-409D-51BA466D1DB2}" dt="2025-05-07T15:22:27.878" v="0"/>
          <ac:graphicFrameMkLst>
            <pc:docMk/>
            <pc:sldMk cId="3466803048" sldId="980"/>
            <ac:graphicFrameMk id="5" creationId="{3837561D-E4F1-4F76-8589-B289D62704BA}"/>
          </ac:graphicFrameMkLst>
        </pc:graphicFrameChg>
      </pc:sldChg>
      <pc:sldChg chg="add del">
        <pc:chgData name="Paul, Vivek" userId="S::vivek.paul@nscorp.com::7b8ced6b-7b8e-4795-a9c8-9dca23a64f56" providerId="AD" clId="Web-{B232B139-022F-F124-409D-51BA466D1DB2}" dt="2025-05-07T15:30:14.676" v="71"/>
        <pc:sldMkLst>
          <pc:docMk/>
          <pc:sldMk cId="354479244" sldId="990"/>
        </pc:sldMkLst>
      </pc:sldChg>
      <pc:sldChg chg="del">
        <pc:chgData name="Paul, Vivek" userId="S::vivek.paul@nscorp.com::7b8ced6b-7b8e-4795-a9c8-9dca23a64f56" providerId="AD" clId="Web-{B232B139-022F-F124-409D-51BA466D1DB2}" dt="2025-05-07T15:25:57.698" v="49"/>
        <pc:sldMkLst>
          <pc:docMk/>
          <pc:sldMk cId="928077552" sldId="997"/>
        </pc:sldMkLst>
      </pc:sldChg>
      <pc:sldChg chg="add del">
        <pc:chgData name="Paul, Vivek" userId="S::vivek.paul@nscorp.com::7b8ced6b-7b8e-4795-a9c8-9dca23a64f56" providerId="AD" clId="Web-{B232B139-022F-F124-409D-51BA466D1DB2}" dt="2025-05-07T15:30:11.598" v="68"/>
        <pc:sldMkLst>
          <pc:docMk/>
          <pc:sldMk cId="1322381069" sldId="1003"/>
        </pc:sldMkLst>
      </pc:sldChg>
      <pc:sldChg chg="add del">
        <pc:chgData name="Paul, Vivek" userId="S::vivek.paul@nscorp.com::7b8ced6b-7b8e-4795-a9c8-9dca23a64f56" providerId="AD" clId="Web-{B232B139-022F-F124-409D-51BA466D1DB2}" dt="2025-05-07T15:30:04.816" v="66"/>
        <pc:sldMkLst>
          <pc:docMk/>
          <pc:sldMk cId="3913095105" sldId="1063"/>
        </pc:sldMkLst>
      </pc:sldChg>
      <pc:sldChg chg="add del">
        <pc:chgData name="Paul, Vivek" userId="S::vivek.paul@nscorp.com::7b8ced6b-7b8e-4795-a9c8-9dca23a64f56" providerId="AD" clId="Web-{B232B139-022F-F124-409D-51BA466D1DB2}" dt="2025-05-07T15:30:01.019" v="65"/>
        <pc:sldMkLst>
          <pc:docMk/>
          <pc:sldMk cId="3039961188" sldId="1065"/>
        </pc:sldMkLst>
      </pc:sldChg>
      <pc:sldChg chg="add del">
        <pc:chgData name="Paul, Vivek" userId="S::vivek.paul@nscorp.com::7b8ced6b-7b8e-4795-a9c8-9dca23a64f56" providerId="AD" clId="Web-{B232B139-022F-F124-409D-51BA466D1DB2}" dt="2025-05-07T15:30:00.504" v="64"/>
        <pc:sldMkLst>
          <pc:docMk/>
          <pc:sldMk cId="3415666175" sldId="1068"/>
        </pc:sldMkLst>
      </pc:sldChg>
      <pc:sldChg chg="add del">
        <pc:chgData name="Paul, Vivek" userId="S::vivek.paul@nscorp.com::7b8ced6b-7b8e-4795-a9c8-9dca23a64f56" providerId="AD" clId="Web-{B232B139-022F-F124-409D-51BA466D1DB2}" dt="2025-05-07T15:29:58.426" v="63"/>
        <pc:sldMkLst>
          <pc:docMk/>
          <pc:sldMk cId="3588095672" sldId="1073"/>
        </pc:sldMkLst>
      </pc:sldChg>
      <pc:sldChg chg="add del">
        <pc:chgData name="Paul, Vivek" userId="S::vivek.paul@nscorp.com::7b8ced6b-7b8e-4795-a9c8-9dca23a64f56" providerId="AD" clId="Web-{B232B139-022F-F124-409D-51BA466D1DB2}" dt="2025-05-07T15:29:57.957" v="62"/>
        <pc:sldMkLst>
          <pc:docMk/>
          <pc:sldMk cId="1947731891" sldId="1075"/>
        </pc:sldMkLst>
      </pc:sldChg>
      <pc:sldChg chg="delSp modSp">
        <pc:chgData name="Paul, Vivek" userId="S::vivek.paul@nscorp.com::7b8ced6b-7b8e-4795-a9c8-9dca23a64f56" providerId="AD" clId="Web-{B232B139-022F-F124-409D-51BA466D1DB2}" dt="2025-05-07T15:25:34.291" v="44" actId="20577"/>
        <pc:sldMkLst>
          <pc:docMk/>
          <pc:sldMk cId="2104312938" sldId="1078"/>
        </pc:sldMkLst>
        <pc:spChg chg="del">
          <ac:chgData name="Paul, Vivek" userId="S::vivek.paul@nscorp.com::7b8ced6b-7b8e-4795-a9c8-9dca23a64f56" providerId="AD" clId="Web-{B232B139-022F-F124-409D-51BA466D1DB2}" dt="2025-05-07T15:25:18.306" v="42"/>
          <ac:spMkLst>
            <pc:docMk/>
            <pc:sldMk cId="2104312938" sldId="1078"/>
            <ac:spMk id="2" creationId="{42C37E67-72ED-66B8-F169-69DB3CA80A20}"/>
          </ac:spMkLst>
        </pc:spChg>
        <pc:spChg chg="mod">
          <ac:chgData name="Paul, Vivek" userId="S::vivek.paul@nscorp.com::7b8ced6b-7b8e-4795-a9c8-9dca23a64f56" providerId="AD" clId="Web-{B232B139-022F-F124-409D-51BA466D1DB2}" dt="2025-05-07T15:25:34.291" v="44" actId="20577"/>
          <ac:spMkLst>
            <pc:docMk/>
            <pc:sldMk cId="2104312938" sldId="1078"/>
            <ac:spMk id="14" creationId="{7166CE37-2342-45B8-9FE5-6DB603BDF9AF}"/>
          </ac:spMkLst>
        </pc:spChg>
      </pc:sldChg>
      <pc:sldChg chg="del">
        <pc:chgData name="Paul, Vivek" userId="S::vivek.paul@nscorp.com::7b8ced6b-7b8e-4795-a9c8-9dca23a64f56" providerId="AD" clId="Web-{B232B139-022F-F124-409D-51BA466D1DB2}" dt="2025-05-07T15:25:45.385" v="45"/>
        <pc:sldMkLst>
          <pc:docMk/>
          <pc:sldMk cId="2626788733" sldId="1079"/>
        </pc:sldMkLst>
      </pc:sldChg>
      <pc:sldChg chg="add del">
        <pc:chgData name="Paul, Vivek" userId="S::vivek.paul@nscorp.com::7b8ced6b-7b8e-4795-a9c8-9dca23a64f56" providerId="AD" clId="Web-{B232B139-022F-F124-409D-51BA466D1DB2}" dt="2025-05-07T15:48:38.056" v="72"/>
        <pc:sldMkLst>
          <pc:docMk/>
          <pc:sldMk cId="2908966604" sldId="1080"/>
        </pc:sldMkLst>
      </pc:sldChg>
      <pc:sldChg chg="del">
        <pc:chgData name="Paul, Vivek" userId="S::vivek.paul@nscorp.com::7b8ced6b-7b8e-4795-a9c8-9dca23a64f56" providerId="AD" clId="Web-{B232B139-022F-F124-409D-51BA466D1DB2}" dt="2025-05-07T15:25:53.854" v="48"/>
        <pc:sldMkLst>
          <pc:docMk/>
          <pc:sldMk cId="2868930921" sldId="1081"/>
        </pc:sldMkLst>
      </pc:sldChg>
      <pc:sldChg chg="del">
        <pc:chgData name="Paul, Vivek" userId="S::vivek.paul@nscorp.com::7b8ced6b-7b8e-4795-a9c8-9dca23a64f56" providerId="AD" clId="Web-{B232B139-022F-F124-409D-51BA466D1DB2}" dt="2025-05-07T15:26:00.027" v="50"/>
        <pc:sldMkLst>
          <pc:docMk/>
          <pc:sldMk cId="3484794831" sldId="1088"/>
        </pc:sldMkLst>
      </pc:sldChg>
      <pc:sldChg chg="del">
        <pc:chgData name="Paul, Vivek" userId="S::vivek.paul@nscorp.com::7b8ced6b-7b8e-4795-a9c8-9dca23a64f56" providerId="AD" clId="Web-{B232B139-022F-F124-409D-51BA466D1DB2}" dt="2025-05-07T15:26:02.542" v="51"/>
        <pc:sldMkLst>
          <pc:docMk/>
          <pc:sldMk cId="702997730" sldId="1089"/>
        </pc:sldMkLst>
      </pc:sldChg>
      <pc:sldChg chg="add del">
        <pc:chgData name="Paul, Vivek" userId="S::vivek.paul@nscorp.com::7b8ced6b-7b8e-4795-a9c8-9dca23a64f56" providerId="AD" clId="Web-{B232B139-022F-F124-409D-51BA466D1DB2}" dt="2025-05-07T15:30:14.254" v="70"/>
        <pc:sldMkLst>
          <pc:docMk/>
          <pc:sldMk cId="1187662070" sldId="1091"/>
        </pc:sldMkLst>
      </pc:sldChg>
      <pc:sldChg chg="add del">
        <pc:chgData name="Paul, Vivek" userId="S::vivek.paul@nscorp.com::7b8ced6b-7b8e-4795-a9c8-9dca23a64f56" providerId="AD" clId="Web-{B232B139-022F-F124-409D-51BA466D1DB2}" dt="2025-05-07T15:30:12.082" v="69"/>
        <pc:sldMkLst>
          <pc:docMk/>
          <pc:sldMk cId="2470077672" sldId="1092"/>
        </pc:sldMkLst>
      </pc:sldChg>
    </pc:docChg>
  </pc:docChgLst>
  <pc:docChgLst>
    <pc:chgData name="Paul, Vivek" userId="S::vivek.paul@nscorp.com::7b8ced6b-7b8e-4795-a9c8-9dca23a64f56" providerId="AD" clId="Web-{A5095321-C901-79FB-EE8B-7EE2C1AEC070}"/>
    <pc:docChg chg="delSld modSld">
      <pc:chgData name="Paul, Vivek" userId="S::vivek.paul@nscorp.com::7b8ced6b-7b8e-4795-a9c8-9dca23a64f56" providerId="AD" clId="Web-{A5095321-C901-79FB-EE8B-7EE2C1AEC070}" dt="2025-05-06T15:07:44.078" v="3"/>
      <pc:docMkLst>
        <pc:docMk/>
      </pc:docMkLst>
      <pc:sldChg chg="del">
        <pc:chgData name="Paul, Vivek" userId="S::vivek.paul@nscorp.com::7b8ced6b-7b8e-4795-a9c8-9dca23a64f56" providerId="AD" clId="Web-{A5095321-C901-79FB-EE8B-7EE2C1AEC070}" dt="2025-05-06T14:29:46.793" v="0"/>
        <pc:sldMkLst>
          <pc:docMk/>
          <pc:sldMk cId="3304014914" sldId="920"/>
        </pc:sldMkLst>
      </pc:sldChg>
      <pc:sldChg chg="modSp">
        <pc:chgData name="Paul, Vivek" userId="S::vivek.paul@nscorp.com::7b8ced6b-7b8e-4795-a9c8-9dca23a64f56" providerId="AD" clId="Web-{A5095321-C901-79FB-EE8B-7EE2C1AEC070}" dt="2025-05-06T15:06:38.591" v="2"/>
        <pc:sldMkLst>
          <pc:docMk/>
          <pc:sldMk cId="3466803048" sldId="980"/>
        </pc:sldMkLst>
        <pc:graphicFrameChg chg="mod modGraphic">
          <ac:chgData name="Paul, Vivek" userId="S::vivek.paul@nscorp.com::7b8ced6b-7b8e-4795-a9c8-9dca23a64f56" providerId="AD" clId="Web-{A5095321-C901-79FB-EE8B-7EE2C1AEC070}" dt="2025-05-06T15:06:38.591" v="2"/>
          <ac:graphicFrameMkLst>
            <pc:docMk/>
            <pc:sldMk cId="3466803048" sldId="980"/>
            <ac:graphicFrameMk id="5" creationId="{3837561D-E4F1-4F76-8589-B289D62704BA}"/>
          </ac:graphicFrameMkLst>
        </pc:graphicFrameChg>
      </pc:sldChg>
      <pc:sldChg chg="mod modShow">
        <pc:chgData name="Paul, Vivek" userId="S::vivek.paul@nscorp.com::7b8ced6b-7b8e-4795-a9c8-9dca23a64f56" providerId="AD" clId="Web-{A5095321-C901-79FB-EE8B-7EE2C1AEC070}" dt="2025-05-06T15:07:44.078" v="3"/>
        <pc:sldMkLst>
          <pc:docMk/>
          <pc:sldMk cId="2626788733" sldId="107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1854404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11</a:t>
            </a:fld>
            <a:endParaRPr lang="en-US"/>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 (ex. components allowed/ not allowed to be edited).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Following rule controls component editability: Allow suppliers to edit components on order confirmations.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965493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12</a:t>
            </a:fld>
            <a:endParaRPr lang="en-US"/>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a:t>Note:</a:t>
            </a:r>
            <a:r>
              <a:rPr lang="en-US"/>
              <a:t> Customer to adapt to project implementation specifics.</a:t>
            </a:r>
          </a:p>
          <a:p>
            <a:pPr eaLnBrk="1" hangingPunct="1">
              <a:spcBef>
                <a:spcPct val="0"/>
              </a:spcBef>
            </a:pPr>
            <a:endParaRPr lang="en-US"/>
          </a:p>
        </p:txBody>
      </p:sp>
    </p:spTree>
    <p:extLst>
      <p:ext uri="{BB962C8B-B14F-4D97-AF65-F5344CB8AC3E}">
        <p14:creationId xmlns:p14="http://schemas.microsoft.com/office/powerpoint/2010/main" val="1560475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p:txBody>
      </p:sp>
      <p:sp>
        <p:nvSpPr>
          <p:cNvPr id="4" name="Slide Number Placeholder 3"/>
          <p:cNvSpPr>
            <a:spLocks noGrp="1"/>
          </p:cNvSpPr>
          <p:nvPr>
            <p:ph type="sldNum" sz="quarter" idx="10"/>
          </p:nvPr>
        </p:nvSpPr>
        <p:spPr/>
        <p:txBody>
          <a:bodyPr/>
          <a:lstStyle/>
          <a:p>
            <a:fld id="{7D8C2C35-2B8A-446E-BEC0-FD36716C29AC}" type="slidenum">
              <a:rPr lang="en-US" smtClean="0"/>
              <a:pPr/>
              <a:t>13</a:t>
            </a:fld>
            <a:endParaRPr lang="en-US"/>
          </a:p>
        </p:txBody>
      </p:sp>
    </p:spTree>
    <p:extLst>
      <p:ext uri="{BB962C8B-B14F-4D97-AF65-F5344CB8AC3E}">
        <p14:creationId xmlns:p14="http://schemas.microsoft.com/office/powerpoint/2010/main" val="3887751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a:p>
            <a:r>
              <a:rPr lang="en-US"/>
              <a:t>Customer to specify whether the quantity validation per batch is required.</a:t>
            </a:r>
          </a:p>
        </p:txBody>
      </p:sp>
      <p:sp>
        <p:nvSpPr>
          <p:cNvPr id="4" name="Slide Number Placeholder 3"/>
          <p:cNvSpPr>
            <a:spLocks noGrp="1"/>
          </p:cNvSpPr>
          <p:nvPr>
            <p:ph type="sldNum" sz="quarter" idx="10"/>
          </p:nvPr>
        </p:nvSpPr>
        <p:spPr/>
        <p:txBody>
          <a:bodyPr/>
          <a:lstStyle/>
          <a:p>
            <a:fld id="{88D9ED34-BEDA-4742-8CDE-6D7210333F56}" type="slidenum">
              <a:rPr lang="en-US" smtClean="0"/>
              <a:t>14</a:t>
            </a:fld>
            <a:endParaRPr lang="en-US"/>
          </a:p>
        </p:txBody>
      </p:sp>
    </p:spTree>
    <p:extLst>
      <p:ext uri="{BB962C8B-B14F-4D97-AF65-F5344CB8AC3E}">
        <p14:creationId xmlns:p14="http://schemas.microsoft.com/office/powerpoint/2010/main" val="2722041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15</a:t>
            </a:fld>
            <a:endParaRPr lang="en-US"/>
          </a:p>
        </p:txBody>
      </p:sp>
    </p:spTree>
    <p:extLst>
      <p:ext uri="{BB962C8B-B14F-4D97-AF65-F5344CB8AC3E}">
        <p14:creationId xmlns:p14="http://schemas.microsoft.com/office/powerpoint/2010/main" val="2354959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16</a:t>
            </a:fld>
            <a:endParaRPr lang="en-US"/>
          </a:p>
        </p:txBody>
      </p:sp>
    </p:spTree>
    <p:extLst>
      <p:ext uri="{BB962C8B-B14F-4D97-AF65-F5344CB8AC3E}">
        <p14:creationId xmlns:p14="http://schemas.microsoft.com/office/powerpoint/2010/main" val="3576354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 </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17</a:t>
            </a:fld>
            <a:endParaRPr lang="en-US"/>
          </a:p>
        </p:txBody>
      </p:sp>
    </p:spTree>
    <p:extLst>
      <p:ext uri="{BB962C8B-B14F-4D97-AF65-F5344CB8AC3E}">
        <p14:creationId xmlns:p14="http://schemas.microsoft.com/office/powerpoint/2010/main" val="2375386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18</a:t>
            </a:fld>
            <a:endParaRPr lang="en-US"/>
          </a:p>
        </p:txBody>
      </p:sp>
    </p:spTree>
    <p:extLst>
      <p:ext uri="{BB962C8B-B14F-4D97-AF65-F5344CB8AC3E}">
        <p14:creationId xmlns:p14="http://schemas.microsoft.com/office/powerpoint/2010/main" val="3123635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19</a:t>
            </a:fld>
            <a:endParaRPr lang="de-DE"/>
          </a:p>
        </p:txBody>
      </p:sp>
    </p:spTree>
    <p:extLst>
      <p:ext uri="{BB962C8B-B14F-4D97-AF65-F5344CB8AC3E}">
        <p14:creationId xmlns:p14="http://schemas.microsoft.com/office/powerpoint/2010/main" val="891483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20</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12563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095166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21</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960976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In case of specific values buyer to customize </a:t>
            </a:r>
          </a:p>
        </p:txBody>
      </p:sp>
      <p:sp>
        <p:nvSpPr>
          <p:cNvPr id="4" name="Slide Number Placeholder 3"/>
          <p:cNvSpPr>
            <a:spLocks noGrp="1"/>
          </p:cNvSpPr>
          <p:nvPr>
            <p:ph type="sldNum" sz="quarter" idx="10"/>
          </p:nvPr>
        </p:nvSpPr>
        <p:spPr/>
        <p:txBody>
          <a:bodyPr/>
          <a:lstStyle/>
          <a:p>
            <a:fld id="{88D9ED34-BEDA-4742-8CDE-6D7210333F56}" type="slidenum">
              <a:rPr lang="en-US" smtClean="0"/>
              <a:t>22</a:t>
            </a:fld>
            <a:endParaRPr lang="en-US"/>
          </a:p>
        </p:txBody>
      </p:sp>
    </p:spTree>
    <p:extLst>
      <p:ext uri="{BB962C8B-B14F-4D97-AF65-F5344CB8AC3E}">
        <p14:creationId xmlns:p14="http://schemas.microsoft.com/office/powerpoint/2010/main" val="962002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You may have enabled on your account features in limited availability (such as Excel Upload/ Download).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FFFF00"/>
                </a:solidFill>
              </a:rPr>
              <a:t>Not all processes allow for all modes of integration/ automation.</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23</a:t>
            </a:fld>
            <a:endParaRPr lang="en-US"/>
          </a:p>
        </p:txBody>
      </p:sp>
    </p:spTree>
    <p:extLst>
      <p:ext uri="{BB962C8B-B14F-4D97-AF65-F5344CB8AC3E}">
        <p14:creationId xmlns:p14="http://schemas.microsoft.com/office/powerpoint/2010/main" val="2669050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24</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3382617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a:t>Please add to the signature DL email address and/ or contact phone number dedicated to supplier questions.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25</a:t>
            </a:fld>
            <a:endParaRPr lang="de-DE"/>
          </a:p>
        </p:txBody>
      </p:sp>
    </p:spTree>
    <p:extLst>
      <p:ext uri="{BB962C8B-B14F-4D97-AF65-F5344CB8AC3E}">
        <p14:creationId xmlns:p14="http://schemas.microsoft.com/office/powerpoint/2010/main" val="55097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a:p>
        </p:txBody>
      </p:sp>
    </p:spTree>
    <p:extLst>
      <p:ext uri="{BB962C8B-B14F-4D97-AF65-F5344CB8AC3E}">
        <p14:creationId xmlns:p14="http://schemas.microsoft.com/office/powerpoint/2010/main" val="23499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Customer to adapt the content to the business scenario.</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4</a:t>
            </a:fld>
            <a:endParaRPr lang="en-US"/>
          </a:p>
        </p:txBody>
      </p:sp>
    </p:spTree>
    <p:extLst>
      <p:ext uri="{BB962C8B-B14F-4D97-AF65-F5344CB8AC3E}">
        <p14:creationId xmlns:p14="http://schemas.microsoft.com/office/powerpoint/2010/main" val="4205707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CMO workflow may vary according to aligned business process.</a:t>
            </a:r>
          </a:p>
        </p:txBody>
      </p:sp>
      <p:sp>
        <p:nvSpPr>
          <p:cNvPr id="4" name="Slide Number Placeholder 3"/>
          <p:cNvSpPr>
            <a:spLocks noGrp="1"/>
          </p:cNvSpPr>
          <p:nvPr>
            <p:ph type="sldNum" sz="quarter" idx="10"/>
          </p:nvPr>
        </p:nvSpPr>
        <p:spPr/>
        <p:txBody>
          <a:bodyPr/>
          <a:lstStyle/>
          <a:p>
            <a:fld id="{88D9ED34-BEDA-4742-8CDE-6D7210333F56}" type="slidenum">
              <a:rPr lang="en-US" smtClean="0"/>
              <a:t>6</a:t>
            </a:fld>
            <a:endParaRPr lang="en-US"/>
          </a:p>
        </p:txBody>
      </p:sp>
    </p:spTree>
    <p:extLst>
      <p:ext uri="{BB962C8B-B14F-4D97-AF65-F5344CB8AC3E}">
        <p14:creationId xmlns:p14="http://schemas.microsoft.com/office/powerpoint/2010/main" val="1501783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a:p>
        </p:txBody>
      </p:sp>
    </p:spTree>
    <p:extLst>
      <p:ext uri="{BB962C8B-B14F-4D97-AF65-F5344CB8AC3E}">
        <p14:creationId xmlns:p14="http://schemas.microsoft.com/office/powerpoint/2010/main" val="1723856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a:t>
            </a:r>
            <a:r>
              <a:rPr lang="en-US"/>
              <a:t> Customer to adapt to project implementation specifics.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Following rule controls component editability: Allow suppliers to edit components on order confirmations.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8</a:t>
            </a:fld>
            <a:endParaRPr lang="en-US"/>
          </a:p>
        </p:txBody>
      </p:sp>
    </p:spTree>
    <p:extLst>
      <p:ext uri="{BB962C8B-B14F-4D97-AF65-F5344CB8AC3E}">
        <p14:creationId xmlns:p14="http://schemas.microsoft.com/office/powerpoint/2010/main" val="329843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9</a:t>
            </a:fld>
            <a:endParaRPr lang="en-US"/>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a:t>Note:</a:t>
            </a:r>
            <a:r>
              <a:rPr lang="en-US"/>
              <a:t> Customer to adapt to project implementation specifics. In case scheduling releases or purchase orders are out of scope please remove it from the slide. Customer need to specify the criteria that has to be fulfilled.</a:t>
            </a:r>
          </a:p>
        </p:txBody>
      </p:sp>
    </p:spTree>
    <p:extLst>
      <p:ext uri="{BB962C8B-B14F-4D97-AF65-F5344CB8AC3E}">
        <p14:creationId xmlns:p14="http://schemas.microsoft.com/office/powerpoint/2010/main" val="3467915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10</a:t>
            </a:fld>
            <a:endParaRPr lang="en-US"/>
          </a:p>
        </p:txBody>
      </p:sp>
      <p:sp>
        <p:nvSpPr>
          <p:cNvPr id="26627" name="Rectangle 2"/>
          <p:cNvSpPr>
            <a:spLocks noGrp="1" noRot="1" noChangeAspect="1" noChangeArrowheads="1" noTextEdit="1"/>
          </p:cNvSpPr>
          <p:nvPr>
            <p:ph type="sldImg"/>
          </p:nvPr>
        </p:nvSpPr>
        <p:spPr>
          <a:xfrm>
            <a:off x="2819400" y="1784350"/>
            <a:ext cx="0" cy="0"/>
          </a:xfrm>
          <a:ln/>
        </p:spPr>
      </p:sp>
      <p:sp>
        <p:nvSpPr>
          <p:cNvPr id="26628" name="Rectangle 3"/>
          <p:cNvSpPr>
            <a:spLocks noGrp="1" noChangeArrowheads="1"/>
          </p:cNvSpPr>
          <p:nvPr>
            <p:ph type="body" idx="1"/>
          </p:nvPr>
        </p:nvSpPr>
        <p:spPr>
          <a:xfrm>
            <a:off x="914400" y="6261100"/>
            <a:ext cx="5105400" cy="2163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a:t>Note:</a:t>
            </a:r>
            <a:r>
              <a:rPr lang="en-US"/>
              <a:t> Customer to adapt to project implementation specifics.</a:t>
            </a:r>
          </a:p>
          <a:p>
            <a:pPr eaLnBrk="1" hangingPunct="1">
              <a:spcBef>
                <a:spcPct val="0"/>
              </a:spcBef>
            </a:pPr>
            <a:r>
              <a:rPr lang="en-US"/>
              <a:t>In case scheduling releases or purchase orders are out of scope please remove it from the slide.</a:t>
            </a:r>
          </a:p>
        </p:txBody>
      </p:sp>
    </p:spTree>
    <p:extLst>
      <p:ext uri="{BB962C8B-B14F-4D97-AF65-F5344CB8AC3E}">
        <p14:creationId xmlns:p14="http://schemas.microsoft.com/office/powerpoint/2010/main" val="17989167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2035685344" name="Acquired Company Logo Placeholder" descr="{&quot;templafy&quot;:{&quot;id&quot;:&quot;7b44170f-3b4f-4948-b493-f100f2c979e8&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icon to insert title image or illustration</a:t>
            </a:r>
          </a:p>
        </p:txBody>
      </p:sp>
      <p:sp>
        <p:nvSpPr>
          <p:cNvPr id="11" name="TextBox 10" descr="{&quot;templafy&quot;:{&quot;id&quot;:&quot;badb0db4-5449-4634-b6b1-3ddd1a93c72b&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24591862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91205923" name="SAP Logo Placeholder" descr="{&quot;templafy&quot;:{&quot;id&quot;:&quot;76f9a963-ef67-4861-8c26-1ea850f69484&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961c95af-d5f2-4b2d-878b-9967838ddf41&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1670023649" name="Acquired Company Logo Placeholder" descr="{&quot;templafy&quot;:{&quot;id&quot;:&quot;ac60cded-9bc0-4d61-94da-87401e3aaa49&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689305094" name="Acquired Company Logo Placeholder" descr="{&quot;templafy&quot;:{&quot;id&quot;:&quot;98b0a582-8b34-416f-9df0-43770b03cfa7&quot;}}" hidden="1"/>
          <p:cNvPicPr>
            <a:picLocks noChangeAspect="1"/>
          </p:cNvPicPr>
          <p:nvPr/>
        </p:nvPicPr>
        <p:blipFill>
          <a:blip r:embed="rId2"/>
          <a:stretch>
            <a:fillRect/>
          </a:stretch>
        </p:blipFill>
        <p:spPr>
          <a:xfrm>
            <a:off x="504000" y="522453"/>
            <a:ext cx="4125924" cy="266010"/>
          </a:xfrm>
          <a:prstGeom prst="rect">
            <a:avLst/>
          </a:prstGeom>
        </p:spPr>
      </p:pic>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2019-2024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1"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278964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390131615" name="SAP Logo Placeholder" descr="{&quot;templafy&quot;:{&quot;id&quot;:&quot;896e5f09-7f4a-47cb-8893-d12adb113b94&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1383757295" name="Acquired Company Logo Placeholder" descr="{&quot;templafy&quot;:{&quot;id&quot;:&quot;89209539-02f1-440f-b1be-b5196e6cd632&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sp>
        <p:nvSpPr>
          <p:cNvPr id="12" name="TextBox 11" descr="{&quot;templafy&quot;:{&quot;id&quot;:&quot;b47c5afe-939e-482c-af87-0aa2fe3f11f5&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8752fca2-400e-4771-a899-df20b0adcb1d&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46c16b7c-2d91-4495-aa41-96bd62667ba3&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1145319166" name="SAP Logo Placeholder" descr="{&quot;templafy&quot;:{&quot;id&quot;:&quot;7324d887-6ff2-449e-b451-b26aaba90444&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12" name="Classification" descr="{&quot;templafy&quot;:{&quot;id&quot;:&quot;a20b0225-37f5-4401-8d8b-643c1d18e4cc&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52035946" name="Acquired Company Logo Placeholder" descr="{&quot;templafy&quot;:{&quot;id&quot;:&quot;018cb03d-b0b9-41a6-8240-e2458517998f&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32c89fb5-3d32-4b6c-a79a-6bcc6a5a6b00&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c944b877-3593-4df4-8a30-395b8c08e45a&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descr="{&quot;templafy&quot;:{&quot;id&quot;:&quot;566a0934-7716-4d90-9210-1947e23c868e&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222600326" name="SAP Logo Placeholder" descr="{&quot;templafy&quot;:{&quot;id&quot;:&quot;0ce2e2fd-2410-4aa9-9c50-c8437a61d5c5&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11" name="Classification" descr="{&quot;templafy&quot;:{&quot;id&quot;:&quot;c5b2c823-f8d6-416e-a5b9-2b94c9a52e2c&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351780657" name="Acquired Company Placeholder" descr="{&quot;templafy&quot;:{&quot;id&quot;:&quot;0e430388-ae04-4a51-9646-099b04fdab4f&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0904c593-0290-405d-adb2-81036a633864&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839d46a7-d249-4fa2-9a5e-128fd794a8c8&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64207eb6-682b-4f17-b6c5-0aad4491bd01&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490307457" name="SAP Logo Placeholder" descr="{&quot;templafy&quot;:{&quot;id&quot;:&quot;fbbc7c83-beae-4fc5-bc57-6830e1a37e1e&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897843812" name="Acquired Company Logo Placeholder" descr="{&quot;templafy&quot;:{&quot;id&quot;:&quot;88f29e0a-03c0-450d-8dfd-e30ef876bd3f&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df9be990-1c95-4621-81db-506530d7c32f&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13521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785759115" name="SAP Logo Placeholer" descr="{&quot;templafy&quot;:{&quot;id&quot;:&quot;10e0b05c-8ea4-4f72-9a71-bb48950488b6&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393000039" name="Acquired Company Logo Placeholder" descr="{&quot;templafy&quot;:{&quot;id&quot;:&quot;3ee085f8-1ec7-47cd-89c7-21d02e236e76&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25c24103-6b13-4285-a8f5-3112eb19d172&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135368704" name="SAP Logo Placeholder" descr="{&quot;templafy&quot;:{&quot;id&quot;:&quot;091b600b-32ff-4e61-9f04-6e8bd13d737c&quot;}}"/>
          <p:cNvPicPr>
            <a:picLocks noChangeAspect="1"/>
          </p:cNvPicPr>
          <p:nvPr/>
        </p:nvPicPr>
        <p:blipFill>
          <a:blip r:embed="rId2"/>
          <a:stretch>
            <a:fillRect/>
          </a:stretch>
        </p:blipFill>
        <p:spPr>
          <a:xfrm>
            <a:off x="9509760" y="5797296"/>
            <a:ext cx="2208436" cy="532020"/>
          </a:xfrm>
          <a:prstGeom prst="rect">
            <a:avLst/>
          </a:prstGeom>
        </p:spPr>
      </p:pic>
      <p:pic>
        <p:nvPicPr>
          <p:cNvPr id="814631403" name="Acquired Company Placeholder" descr="{&quot;templafy&quot;:{&quot;id&quot;:&quot;2742a40f-5b7c-41ef-954f-5d46b9a5a212&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7deef8c7-6543-4846-847b-55432d11c5ba&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a:t>
            </a:r>
          </a:p>
        </p:txBody>
      </p:sp>
      <p:sp>
        <p:nvSpPr>
          <p:cNvPr id="10" name="TextBox 9" descr="{&quot;templafy&quot;:{&quot;id&quot;:&quot;2c06c49f-621c-496c-877f-249c21b4bc43&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5.xml"/><Relationship Id="rId21" Type="http://schemas.openxmlformats.org/officeDocument/2006/relationships/slideLayout" Target="../slideLayouts/slideLayout21.xml"/><Relationship Id="rId42" Type="http://schemas.openxmlformats.org/officeDocument/2006/relationships/tags" Target="../tags/tag20.xml"/><Relationship Id="rId63" Type="http://schemas.openxmlformats.org/officeDocument/2006/relationships/tags" Target="../tags/tag41.xml"/><Relationship Id="rId84" Type="http://schemas.openxmlformats.org/officeDocument/2006/relationships/tags" Target="../tags/tag62.xml"/><Relationship Id="rId138" Type="http://schemas.openxmlformats.org/officeDocument/2006/relationships/tags" Target="../tags/tag116.xml"/><Relationship Id="rId107" Type="http://schemas.openxmlformats.org/officeDocument/2006/relationships/tags" Target="../tags/tag85.xml"/><Relationship Id="rId11" Type="http://schemas.openxmlformats.org/officeDocument/2006/relationships/slideLayout" Target="../slideLayouts/slideLayout11.xml"/><Relationship Id="rId32" Type="http://schemas.openxmlformats.org/officeDocument/2006/relationships/tags" Target="../tags/tag10.xml"/><Relationship Id="rId53" Type="http://schemas.openxmlformats.org/officeDocument/2006/relationships/tags" Target="../tags/tag31.xml"/><Relationship Id="rId74" Type="http://schemas.openxmlformats.org/officeDocument/2006/relationships/tags" Target="../tags/tag52.xml"/><Relationship Id="rId128" Type="http://schemas.openxmlformats.org/officeDocument/2006/relationships/tags" Target="../tags/tag106.xml"/><Relationship Id="rId5" Type="http://schemas.openxmlformats.org/officeDocument/2006/relationships/slideLayout" Target="../slideLayouts/slideLayout5.xml"/><Relationship Id="rId90" Type="http://schemas.openxmlformats.org/officeDocument/2006/relationships/tags" Target="../tags/tag68.xml"/><Relationship Id="rId95" Type="http://schemas.openxmlformats.org/officeDocument/2006/relationships/tags" Target="../tags/tag73.xml"/><Relationship Id="rId22" Type="http://schemas.openxmlformats.org/officeDocument/2006/relationships/slideLayout" Target="../slideLayouts/slideLayout22.xml"/><Relationship Id="rId27" Type="http://schemas.openxmlformats.org/officeDocument/2006/relationships/tags" Target="../tags/tag5.xml"/><Relationship Id="rId43" Type="http://schemas.openxmlformats.org/officeDocument/2006/relationships/tags" Target="../tags/tag21.xml"/><Relationship Id="rId48" Type="http://schemas.openxmlformats.org/officeDocument/2006/relationships/tags" Target="../tags/tag26.xml"/><Relationship Id="rId64" Type="http://schemas.openxmlformats.org/officeDocument/2006/relationships/tags" Target="../tags/tag42.xml"/><Relationship Id="rId69" Type="http://schemas.openxmlformats.org/officeDocument/2006/relationships/tags" Target="../tags/tag47.xml"/><Relationship Id="rId113" Type="http://schemas.openxmlformats.org/officeDocument/2006/relationships/tags" Target="../tags/tag91.xml"/><Relationship Id="rId118" Type="http://schemas.openxmlformats.org/officeDocument/2006/relationships/tags" Target="../tags/tag96.xml"/><Relationship Id="rId134" Type="http://schemas.openxmlformats.org/officeDocument/2006/relationships/tags" Target="../tags/tag112.xml"/><Relationship Id="rId139" Type="http://schemas.openxmlformats.org/officeDocument/2006/relationships/tags" Target="../tags/tag117.xml"/><Relationship Id="rId80" Type="http://schemas.openxmlformats.org/officeDocument/2006/relationships/tags" Target="../tags/tag58.xml"/><Relationship Id="rId85" Type="http://schemas.openxmlformats.org/officeDocument/2006/relationships/tags" Target="../tags/tag6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1.xml"/><Relationship Id="rId38" Type="http://schemas.openxmlformats.org/officeDocument/2006/relationships/tags" Target="../tags/tag16.xml"/><Relationship Id="rId59" Type="http://schemas.openxmlformats.org/officeDocument/2006/relationships/tags" Target="../tags/tag37.xml"/><Relationship Id="rId103" Type="http://schemas.openxmlformats.org/officeDocument/2006/relationships/tags" Target="../tags/tag81.xml"/><Relationship Id="rId108" Type="http://schemas.openxmlformats.org/officeDocument/2006/relationships/tags" Target="../tags/tag86.xml"/><Relationship Id="rId124" Type="http://schemas.openxmlformats.org/officeDocument/2006/relationships/tags" Target="../tags/tag102.xml"/><Relationship Id="rId129" Type="http://schemas.openxmlformats.org/officeDocument/2006/relationships/tags" Target="../tags/tag107.xml"/><Relationship Id="rId54" Type="http://schemas.openxmlformats.org/officeDocument/2006/relationships/tags" Target="../tags/tag32.xml"/><Relationship Id="rId70" Type="http://schemas.openxmlformats.org/officeDocument/2006/relationships/tags" Target="../tags/tag48.xml"/><Relationship Id="rId75" Type="http://schemas.openxmlformats.org/officeDocument/2006/relationships/tags" Target="../tags/tag53.xml"/><Relationship Id="rId91" Type="http://schemas.openxmlformats.org/officeDocument/2006/relationships/tags" Target="../tags/tag69.xml"/><Relationship Id="rId96" Type="http://schemas.openxmlformats.org/officeDocument/2006/relationships/tags" Target="../tags/tag74.xml"/><Relationship Id="rId140" Type="http://schemas.openxmlformats.org/officeDocument/2006/relationships/tags" Target="../tags/tag118.xml"/><Relationship Id="rId145" Type="http://schemas.openxmlformats.org/officeDocument/2006/relationships/tags" Target="../tags/tag123.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heme" Target="../theme/theme1.xml"/><Relationship Id="rId28" Type="http://schemas.openxmlformats.org/officeDocument/2006/relationships/tags" Target="../tags/tag6.xml"/><Relationship Id="rId49" Type="http://schemas.openxmlformats.org/officeDocument/2006/relationships/tags" Target="../tags/tag27.xml"/><Relationship Id="rId114" Type="http://schemas.openxmlformats.org/officeDocument/2006/relationships/tags" Target="../tags/tag92.xml"/><Relationship Id="rId119" Type="http://schemas.openxmlformats.org/officeDocument/2006/relationships/tags" Target="../tags/tag97.xml"/><Relationship Id="rId44" Type="http://schemas.openxmlformats.org/officeDocument/2006/relationships/tags" Target="../tags/tag22.xml"/><Relationship Id="rId60" Type="http://schemas.openxmlformats.org/officeDocument/2006/relationships/tags" Target="../tags/tag38.xml"/><Relationship Id="rId65" Type="http://schemas.openxmlformats.org/officeDocument/2006/relationships/tags" Target="../tags/tag43.xml"/><Relationship Id="rId81" Type="http://schemas.openxmlformats.org/officeDocument/2006/relationships/tags" Target="../tags/tag59.xml"/><Relationship Id="rId86" Type="http://schemas.openxmlformats.org/officeDocument/2006/relationships/tags" Target="../tags/tag64.xml"/><Relationship Id="rId130" Type="http://schemas.openxmlformats.org/officeDocument/2006/relationships/tags" Target="../tags/tag108.xml"/><Relationship Id="rId135" Type="http://schemas.openxmlformats.org/officeDocument/2006/relationships/tags" Target="../tags/tag113.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7.xml"/><Relationship Id="rId109" Type="http://schemas.openxmlformats.org/officeDocument/2006/relationships/tags" Target="../tags/tag87.xml"/><Relationship Id="rId34" Type="http://schemas.openxmlformats.org/officeDocument/2006/relationships/tags" Target="../tags/tag12.xml"/><Relationship Id="rId50" Type="http://schemas.openxmlformats.org/officeDocument/2006/relationships/tags" Target="../tags/tag28.xml"/><Relationship Id="rId55" Type="http://schemas.openxmlformats.org/officeDocument/2006/relationships/tags" Target="../tags/tag33.xml"/><Relationship Id="rId76" Type="http://schemas.openxmlformats.org/officeDocument/2006/relationships/tags" Target="../tags/tag54.xml"/><Relationship Id="rId97" Type="http://schemas.openxmlformats.org/officeDocument/2006/relationships/tags" Target="../tags/tag75.xml"/><Relationship Id="rId104" Type="http://schemas.openxmlformats.org/officeDocument/2006/relationships/tags" Target="../tags/tag82.xml"/><Relationship Id="rId120" Type="http://schemas.openxmlformats.org/officeDocument/2006/relationships/tags" Target="../tags/tag98.xml"/><Relationship Id="rId125" Type="http://schemas.openxmlformats.org/officeDocument/2006/relationships/tags" Target="../tags/tag103.xml"/><Relationship Id="rId141" Type="http://schemas.openxmlformats.org/officeDocument/2006/relationships/tags" Target="../tags/tag119.xml"/><Relationship Id="rId146" Type="http://schemas.openxmlformats.org/officeDocument/2006/relationships/tags" Target="../tags/tag124.xml"/><Relationship Id="rId7" Type="http://schemas.openxmlformats.org/officeDocument/2006/relationships/slideLayout" Target="../slideLayouts/slideLayout7.xml"/><Relationship Id="rId71" Type="http://schemas.openxmlformats.org/officeDocument/2006/relationships/tags" Target="../tags/tag49.xml"/><Relationship Id="rId92" Type="http://schemas.openxmlformats.org/officeDocument/2006/relationships/tags" Target="../tags/tag70.xml"/><Relationship Id="rId2" Type="http://schemas.openxmlformats.org/officeDocument/2006/relationships/slideLayout" Target="../slideLayouts/slideLayout2.xml"/><Relationship Id="rId29" Type="http://schemas.openxmlformats.org/officeDocument/2006/relationships/tags" Target="../tags/tag7.xml"/><Relationship Id="rId24" Type="http://schemas.openxmlformats.org/officeDocument/2006/relationships/tags" Target="../tags/tag2.xml"/><Relationship Id="rId40" Type="http://schemas.openxmlformats.org/officeDocument/2006/relationships/tags" Target="../tags/tag18.xml"/><Relationship Id="rId45" Type="http://schemas.openxmlformats.org/officeDocument/2006/relationships/tags" Target="../tags/tag23.xml"/><Relationship Id="rId66" Type="http://schemas.openxmlformats.org/officeDocument/2006/relationships/tags" Target="../tags/tag44.xml"/><Relationship Id="rId87" Type="http://schemas.openxmlformats.org/officeDocument/2006/relationships/tags" Target="../tags/tag65.xml"/><Relationship Id="rId110" Type="http://schemas.openxmlformats.org/officeDocument/2006/relationships/tags" Target="../tags/tag88.xml"/><Relationship Id="rId115" Type="http://schemas.openxmlformats.org/officeDocument/2006/relationships/tags" Target="../tags/tag93.xml"/><Relationship Id="rId131" Type="http://schemas.openxmlformats.org/officeDocument/2006/relationships/tags" Target="../tags/tag109.xml"/><Relationship Id="rId136" Type="http://schemas.openxmlformats.org/officeDocument/2006/relationships/tags" Target="../tags/tag114.xml"/><Relationship Id="rId61" Type="http://schemas.openxmlformats.org/officeDocument/2006/relationships/tags" Target="../tags/tag39.xml"/><Relationship Id="rId82" Type="http://schemas.openxmlformats.org/officeDocument/2006/relationships/tags" Target="../tags/tag60.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8.xml"/><Relationship Id="rId35" Type="http://schemas.openxmlformats.org/officeDocument/2006/relationships/tags" Target="../tags/tag13.xml"/><Relationship Id="rId56" Type="http://schemas.openxmlformats.org/officeDocument/2006/relationships/tags" Target="../tags/tag34.xml"/><Relationship Id="rId77" Type="http://schemas.openxmlformats.org/officeDocument/2006/relationships/tags" Target="../tags/tag55.xml"/><Relationship Id="rId100" Type="http://schemas.openxmlformats.org/officeDocument/2006/relationships/tags" Target="../tags/tag78.xml"/><Relationship Id="rId105" Type="http://schemas.openxmlformats.org/officeDocument/2006/relationships/tags" Target="../tags/tag83.xml"/><Relationship Id="rId126" Type="http://schemas.openxmlformats.org/officeDocument/2006/relationships/tags" Target="../tags/tag104.xml"/><Relationship Id="rId8" Type="http://schemas.openxmlformats.org/officeDocument/2006/relationships/slideLayout" Target="../slideLayouts/slideLayout8.xml"/><Relationship Id="rId51" Type="http://schemas.openxmlformats.org/officeDocument/2006/relationships/tags" Target="../tags/tag29.xml"/><Relationship Id="rId72" Type="http://schemas.openxmlformats.org/officeDocument/2006/relationships/tags" Target="../tags/tag50.xml"/><Relationship Id="rId93" Type="http://schemas.openxmlformats.org/officeDocument/2006/relationships/tags" Target="../tags/tag71.xml"/><Relationship Id="rId98" Type="http://schemas.openxmlformats.org/officeDocument/2006/relationships/tags" Target="../tags/tag76.xml"/><Relationship Id="rId121" Type="http://schemas.openxmlformats.org/officeDocument/2006/relationships/tags" Target="../tags/tag99.xml"/><Relationship Id="rId142" Type="http://schemas.openxmlformats.org/officeDocument/2006/relationships/tags" Target="../tags/tag120.xml"/><Relationship Id="rId3" Type="http://schemas.openxmlformats.org/officeDocument/2006/relationships/slideLayout" Target="../slideLayouts/slideLayout3.xml"/><Relationship Id="rId25" Type="http://schemas.openxmlformats.org/officeDocument/2006/relationships/tags" Target="../tags/tag3.xml"/><Relationship Id="rId46" Type="http://schemas.openxmlformats.org/officeDocument/2006/relationships/tags" Target="../tags/tag24.xml"/><Relationship Id="rId67" Type="http://schemas.openxmlformats.org/officeDocument/2006/relationships/tags" Target="../tags/tag45.xml"/><Relationship Id="rId116" Type="http://schemas.openxmlformats.org/officeDocument/2006/relationships/tags" Target="../tags/tag94.xml"/><Relationship Id="rId137" Type="http://schemas.openxmlformats.org/officeDocument/2006/relationships/tags" Target="../tags/tag115.xml"/><Relationship Id="rId20" Type="http://schemas.openxmlformats.org/officeDocument/2006/relationships/slideLayout" Target="../slideLayouts/slideLayout20.xml"/><Relationship Id="rId41" Type="http://schemas.openxmlformats.org/officeDocument/2006/relationships/tags" Target="../tags/tag19.xml"/><Relationship Id="rId62" Type="http://schemas.openxmlformats.org/officeDocument/2006/relationships/tags" Target="../tags/tag40.xml"/><Relationship Id="rId83" Type="http://schemas.openxmlformats.org/officeDocument/2006/relationships/tags" Target="../tags/tag61.xml"/><Relationship Id="rId88" Type="http://schemas.openxmlformats.org/officeDocument/2006/relationships/tags" Target="../tags/tag66.xml"/><Relationship Id="rId111" Type="http://schemas.openxmlformats.org/officeDocument/2006/relationships/tags" Target="../tags/tag89.xml"/><Relationship Id="rId132" Type="http://schemas.openxmlformats.org/officeDocument/2006/relationships/tags" Target="../tags/tag110.xml"/><Relationship Id="rId15" Type="http://schemas.openxmlformats.org/officeDocument/2006/relationships/slideLayout" Target="../slideLayouts/slideLayout15.xml"/><Relationship Id="rId36" Type="http://schemas.openxmlformats.org/officeDocument/2006/relationships/tags" Target="../tags/tag14.xml"/><Relationship Id="rId57" Type="http://schemas.openxmlformats.org/officeDocument/2006/relationships/tags" Target="../tags/tag35.xml"/><Relationship Id="rId106" Type="http://schemas.openxmlformats.org/officeDocument/2006/relationships/tags" Target="../tags/tag84.xml"/><Relationship Id="rId127" Type="http://schemas.openxmlformats.org/officeDocument/2006/relationships/tags" Target="../tags/tag105.xml"/><Relationship Id="rId10" Type="http://schemas.openxmlformats.org/officeDocument/2006/relationships/slideLayout" Target="../slideLayouts/slideLayout10.xml"/><Relationship Id="rId31" Type="http://schemas.openxmlformats.org/officeDocument/2006/relationships/tags" Target="../tags/tag9.xml"/><Relationship Id="rId52" Type="http://schemas.openxmlformats.org/officeDocument/2006/relationships/tags" Target="../tags/tag30.xml"/><Relationship Id="rId73" Type="http://schemas.openxmlformats.org/officeDocument/2006/relationships/tags" Target="../tags/tag51.xml"/><Relationship Id="rId78" Type="http://schemas.openxmlformats.org/officeDocument/2006/relationships/tags" Target="../tags/tag56.xml"/><Relationship Id="rId94" Type="http://schemas.openxmlformats.org/officeDocument/2006/relationships/tags" Target="../tags/tag72.xml"/><Relationship Id="rId99" Type="http://schemas.openxmlformats.org/officeDocument/2006/relationships/tags" Target="../tags/tag77.xml"/><Relationship Id="rId101" Type="http://schemas.openxmlformats.org/officeDocument/2006/relationships/tags" Target="../tags/tag79.xml"/><Relationship Id="rId122" Type="http://schemas.openxmlformats.org/officeDocument/2006/relationships/tags" Target="../tags/tag100.xml"/><Relationship Id="rId143" Type="http://schemas.openxmlformats.org/officeDocument/2006/relationships/tags" Target="../tags/tag121.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4.xml"/><Relationship Id="rId47" Type="http://schemas.openxmlformats.org/officeDocument/2006/relationships/tags" Target="../tags/tag25.xml"/><Relationship Id="rId68" Type="http://schemas.openxmlformats.org/officeDocument/2006/relationships/tags" Target="../tags/tag46.xml"/><Relationship Id="rId89" Type="http://schemas.openxmlformats.org/officeDocument/2006/relationships/tags" Target="../tags/tag67.xml"/><Relationship Id="rId112" Type="http://schemas.openxmlformats.org/officeDocument/2006/relationships/tags" Target="../tags/tag90.xml"/><Relationship Id="rId133" Type="http://schemas.openxmlformats.org/officeDocument/2006/relationships/tags" Target="../tags/tag111.xml"/><Relationship Id="rId16" Type="http://schemas.openxmlformats.org/officeDocument/2006/relationships/slideLayout" Target="../slideLayouts/slideLayout16.xml"/><Relationship Id="rId37" Type="http://schemas.openxmlformats.org/officeDocument/2006/relationships/tags" Target="../tags/tag15.xml"/><Relationship Id="rId58" Type="http://schemas.openxmlformats.org/officeDocument/2006/relationships/tags" Target="../tags/tag36.xml"/><Relationship Id="rId79" Type="http://schemas.openxmlformats.org/officeDocument/2006/relationships/tags" Target="../tags/tag57.xml"/><Relationship Id="rId102" Type="http://schemas.openxmlformats.org/officeDocument/2006/relationships/tags" Target="../tags/tag80.xml"/><Relationship Id="rId123" Type="http://schemas.openxmlformats.org/officeDocument/2006/relationships/tags" Target="../tags/tag101.xml"/><Relationship Id="rId144" Type="http://schemas.openxmlformats.org/officeDocument/2006/relationships/tags" Target="../tags/tag122.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3.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7.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29.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4.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41.xml"/><Relationship Id="rId14" Type="http://schemas.openxmlformats.org/officeDocument/2006/relationships/slideLayout" Target="../slideLayouts/slideLayout36.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30.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5.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2.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7.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2.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6.xml"/><Relationship Id="rId9" Type="http://schemas.openxmlformats.org/officeDocument/2006/relationships/slideLayout" Target="../slideLayouts/slideLayout31.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3.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4.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5.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288084cb-d835-48d4-81f3-a01f840ac7b5&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4"/>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3"/>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5"/>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6"/>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7"/>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8"/>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816" r:id="rId1"/>
    <p:sldLayoutId id="2147483772" r:id="rId2"/>
    <p:sldLayoutId id="2147483773" r:id="rId3"/>
    <p:sldLayoutId id="2147483775" r:id="rId4"/>
    <p:sldLayoutId id="2147483741" r:id="rId5"/>
    <p:sldLayoutId id="2147483765" r:id="rId6"/>
    <p:sldLayoutId id="2147483767" r:id="rId7"/>
    <p:sldLayoutId id="2147483743" r:id="rId8"/>
    <p:sldLayoutId id="2147483774" r:id="rId9"/>
    <p:sldLayoutId id="2147483745" r:id="rId10"/>
    <p:sldLayoutId id="2147483760" r:id="rId11"/>
    <p:sldLayoutId id="2147483768" r:id="rId12"/>
    <p:sldLayoutId id="2147483769" r:id="rId13"/>
    <p:sldLayoutId id="2147483770" r:id="rId14"/>
    <p:sldLayoutId id="2147483744" r:id="rId15"/>
    <p:sldLayoutId id="2147483757" r:id="rId16"/>
    <p:sldLayoutId id="2147483771" r:id="rId17"/>
    <p:sldLayoutId id="2147483763" r:id="rId18"/>
    <p:sldLayoutId id="2147483751" r:id="rId19"/>
    <p:sldLayoutId id="2147483756" r:id="rId20"/>
    <p:sldLayoutId id="2147483740" r:id="rId21"/>
    <p:sldLayoutId id="2147483839" r:id="rId22"/>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sp>
        <p:nvSpPr>
          <p:cNvPr id="6" name="Copyright Placeholder" descr="{&quot;templafy&quot;:{&quot;id&quot;:&quot;b8bc48c2-abfd-440c-9644-7569b0367a9c&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8" name="Text Placeholder 9" descr="{&quot;templafy&quot;:{&quot;id&quot;:&quot;c8222c08-030a-4faa-9ad1-eeb6611c4cdf&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5.xml"/><Relationship Id="rId1" Type="http://schemas.openxmlformats.org/officeDocument/2006/relationships/customXml" Target="../../customXml/item15.xml"/><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8.png"/><Relationship Id="rId11" Type="http://schemas.openxmlformats.org/officeDocument/2006/relationships/image" Target="../media/image30.png"/><Relationship Id="rId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36.pn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9.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8.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slide" Target="slide15.xml"/><Relationship Id="rId5" Type="http://schemas.openxmlformats.org/officeDocument/2006/relationships/slide" Target="slide5.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20.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60.png"/><Relationship Id="rId11" Type="http://schemas.openxmlformats.org/officeDocument/2006/relationships/image" Target="../media/image64.png"/><Relationship Id="rId5" Type="http://schemas.openxmlformats.org/officeDocument/2006/relationships/image" Target="../media/image59.png"/><Relationship Id="rId10" Type="http://schemas.openxmlformats.org/officeDocument/2006/relationships/image" Target="../media/image63.png"/><Relationship Id="rId4" Type="http://schemas.openxmlformats.org/officeDocument/2006/relationships/image" Target="../media/image58.png"/><Relationship Id="rId9" Type="http://schemas.openxmlformats.org/officeDocument/2006/relationships/image" Target="../media/image6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4.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69.png"/><Relationship Id="rId11" Type="http://schemas.openxmlformats.org/officeDocument/2006/relationships/image" Target="../media/image32.png"/><Relationship Id="rId5" Type="http://schemas.openxmlformats.org/officeDocument/2006/relationships/image" Target="../media/image68.png"/><Relationship Id="rId15" Type="http://schemas.openxmlformats.org/officeDocument/2006/relationships/image" Target="../media/image76.png"/><Relationship Id="rId10" Type="http://schemas.openxmlformats.org/officeDocument/2006/relationships/image" Target="../media/image31.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12.xml"/><Relationship Id="rId1" Type="http://schemas.openxmlformats.org/officeDocument/2006/relationships/customXml" Target="../../customXml/item14.xm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0.xml"/><Relationship Id="rId7" Type="http://schemas.openxmlformats.org/officeDocument/2006/relationships/slide" Target="slide1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slide" Target="slide9.xml"/><Relationship Id="rId5" Type="http://schemas.openxmlformats.org/officeDocument/2006/relationships/slide" Target="slide18.xml"/><Relationship Id="rId4" Type="http://schemas.openxmlformats.org/officeDocument/2006/relationships/slide" Target="slide11.xml"/><Relationship Id="rId9" Type="http://schemas.openxmlformats.org/officeDocument/2006/relationships/slide" Target="slide16.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descr="{&quot;templafy&quot;:{&quot;id&quot;:&quot;b4b1ba6d-5e4d-4cf4-9ade-7926f69bb83c&quot;}}">
            <a:extLst>
              <a:ext uri="{FF2B5EF4-FFF2-40B4-BE49-F238E27FC236}">
                <a16:creationId xmlns:a16="http://schemas.microsoft.com/office/drawing/2014/main" id="{C6E04BE0-156F-458F-B4AA-680DADC9C2AD}"/>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8" name="Presentation Title"/>
          <p:cNvSpPr>
            <a:spLocks noGrp="1"/>
          </p:cNvSpPr>
          <p:nvPr>
            <p:ph type="title"/>
          </p:nvPr>
        </p:nvSpPr>
        <p:spPr>
          <a:xfrm>
            <a:off x="280987" y="3644788"/>
            <a:ext cx="10899174" cy="997196"/>
          </a:xfrm>
        </p:spPr>
        <p:txBody>
          <a:bodyPr/>
          <a:lstStyle/>
          <a:p>
            <a:r>
              <a:rPr lang="en-US" sz="3600"/>
              <a:t>SAP Business Network for Supply Chain</a:t>
            </a:r>
            <a:br>
              <a:rPr lang="en-US" sz="3600"/>
            </a:br>
            <a:r>
              <a:rPr lang="en-US" sz="3200">
                <a:solidFill>
                  <a:schemeClr val="accent1"/>
                </a:solidFill>
              </a:rPr>
              <a:t>Subcontracting Collaboration</a:t>
            </a:r>
            <a:br>
              <a:rPr lang="en-US" sz="3600"/>
            </a:br>
            <a:r>
              <a:rPr lang="en-US" sz="2000" b="0">
                <a:solidFill>
                  <a:schemeClr val="accent1"/>
                </a:solidFill>
              </a:rPr>
              <a:t>Supplier Training Guide</a:t>
            </a:r>
            <a:endParaRPr lang="de-DE" sz="2000" b="0"/>
          </a:p>
        </p:txBody>
      </p:sp>
      <p:pic>
        <p:nvPicPr>
          <p:cNvPr id="17" name="Illustration">
            <a:extLst>
              <a:ext uri="{FF2B5EF4-FFF2-40B4-BE49-F238E27FC236}">
                <a16:creationId xmlns:a16="http://schemas.microsoft.com/office/drawing/2014/main" id="{FD14F36E-07D2-4603-8052-37711C0D346D}"/>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a:srcRect t="3115" b="3115"/>
          <a:stretch/>
        </p:blipFill>
        <p:spPr>
          <a:xfrm>
            <a:off x="1" y="0"/>
            <a:ext cx="12195174" cy="3430006"/>
          </a:xfrm>
        </p:spPr>
      </p:pic>
    </p:spTree>
    <p:custDataLst>
      <p:custData r:id="rId1"/>
      <p:custData r:id="rId2"/>
    </p:custDataLst>
    <p:extLst>
      <p:ext uri="{BB962C8B-B14F-4D97-AF65-F5344CB8AC3E}">
        <p14:creationId xmlns:p14="http://schemas.microsoft.com/office/powerpoint/2010/main" val="339572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56460" y="1634728"/>
            <a:ext cx="6470809" cy="2168325"/>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200"/>
              <a:t>Review the line items section in subcontracting purchase order layout. </a:t>
            </a:r>
          </a:p>
          <a:p>
            <a:pPr marL="342900" indent="-342900">
              <a:lnSpc>
                <a:spcPts val="1700"/>
              </a:lnSpc>
              <a:spcAft>
                <a:spcPts val="600"/>
              </a:spcAft>
              <a:buClr>
                <a:srgbClr val="F0AB00"/>
              </a:buClr>
              <a:buSzPct val="80000"/>
              <a:buAutoNum type="arabicPeriod"/>
            </a:pPr>
            <a:r>
              <a:rPr lang="en-US" sz="1200"/>
              <a:t>Click </a:t>
            </a:r>
            <a:r>
              <a:rPr lang="en-US" sz="1200" b="1"/>
              <a:t>Details</a:t>
            </a:r>
            <a:r>
              <a:rPr lang="en-US" sz="1200"/>
              <a:t> to view the schedule lines.</a:t>
            </a:r>
          </a:p>
          <a:p>
            <a:pPr marL="342900" indent="-342900">
              <a:lnSpc>
                <a:spcPts val="1700"/>
              </a:lnSpc>
              <a:spcAft>
                <a:spcPts val="600"/>
              </a:spcAft>
              <a:buClr>
                <a:srgbClr val="F0AB00"/>
              </a:buClr>
              <a:buSzPct val="80000"/>
              <a:buAutoNum type="arabicPeriod"/>
            </a:pPr>
            <a:r>
              <a:rPr lang="en-US" sz="1200"/>
              <a:t>Click </a:t>
            </a:r>
            <a:r>
              <a:rPr lang="en-US" sz="1200" b="1"/>
              <a:t>Show Components </a:t>
            </a:r>
            <a:r>
              <a:rPr lang="en-US" sz="1200"/>
              <a:t>to view the components</a:t>
            </a:r>
            <a:r>
              <a:rPr lang="en-US" sz="1200" b="1"/>
              <a:t>.</a:t>
            </a:r>
          </a:p>
          <a:p>
            <a:pPr marL="342900" indent="-342900">
              <a:lnSpc>
                <a:spcPts val="1700"/>
              </a:lnSpc>
              <a:buClr>
                <a:srgbClr val="F0AB00"/>
              </a:buClr>
              <a:buSzPct val="120000"/>
              <a:buFontTx/>
              <a:buAutoNum type="arabicPeriod"/>
            </a:pPr>
            <a:endParaRPr lang="en-US" sz="1400" kern="0">
              <a:ea typeface="Arial Unicode MS" pitchFamily="34" charset="-128"/>
              <a:cs typeface="Arial Unicode MS" pitchFamily="34" charset="-128"/>
            </a:endParaRPr>
          </a:p>
          <a:p>
            <a:pPr>
              <a:lnSpc>
                <a:spcPts val="1700"/>
              </a:lnSpc>
              <a:spcAft>
                <a:spcPts val="600"/>
              </a:spcAft>
              <a:buClr>
                <a:srgbClr val="F0AB00"/>
              </a:buClr>
              <a:buSzPct val="120000"/>
            </a:pPr>
            <a:endParaRPr lang="en-US" sz="1400" kern="0">
              <a:ea typeface="Arial Unicode MS" pitchFamily="34" charset="-128"/>
              <a:cs typeface="Arial Unicode MS" pitchFamily="34" charset="-128"/>
            </a:endParaRPr>
          </a:p>
          <a:p>
            <a:pPr>
              <a:lnSpc>
                <a:spcPts val="1700"/>
              </a:lnSpc>
              <a:spcAft>
                <a:spcPts val="600"/>
              </a:spcAft>
              <a:buClr>
                <a:srgbClr val="F0AB00"/>
              </a:buClr>
              <a:buSzPct val="120000"/>
            </a:pPr>
            <a:endParaRPr lang="en-US" sz="1400" b="1" kern="0">
              <a:solidFill>
                <a:schemeClr val="accent1"/>
              </a:solidFill>
              <a:ea typeface="Arial Unicode MS" pitchFamily="34" charset="-128"/>
              <a:cs typeface="Arial Unicode MS" pitchFamily="34" charset="-128"/>
            </a:endParaRPr>
          </a:p>
          <a:p>
            <a:pPr>
              <a:lnSpc>
                <a:spcPts val="1700"/>
              </a:lnSpc>
              <a:spcAft>
                <a:spcPts val="600"/>
              </a:spcAft>
              <a:buClr>
                <a:srgbClr val="F0AB00"/>
              </a:buClr>
              <a:buSzPct val="120000"/>
            </a:pPr>
            <a:endParaRPr lang="en-US" sz="1400" b="1" kern="0">
              <a:solidFill>
                <a:schemeClr val="accent1"/>
              </a:solidFill>
              <a:ea typeface="Arial Unicode MS" pitchFamily="34" charset="-128"/>
              <a:cs typeface="Arial Unicode MS" pitchFamily="34" charset="-128"/>
            </a:endParaRPr>
          </a:p>
          <a:p>
            <a:pPr>
              <a:lnSpc>
                <a:spcPts val="1700"/>
              </a:lnSpc>
              <a:spcAft>
                <a:spcPts val="600"/>
              </a:spcAft>
              <a:buClr>
                <a:srgbClr val="F0AB00"/>
              </a:buClr>
              <a:buSzPct val="120000"/>
            </a:pPr>
            <a:endParaRPr lang="en-US" sz="1400" b="1" kern="0">
              <a:solidFill>
                <a:schemeClr val="accent1"/>
              </a:solidFill>
              <a:ea typeface="Arial Unicode MS" pitchFamily="34" charset="-128"/>
              <a:cs typeface="Arial Unicode MS" pitchFamily="34" charset="-128"/>
            </a:endParaRPr>
          </a:p>
          <a:p>
            <a:pPr marL="342900" indent="-342900">
              <a:lnSpc>
                <a:spcPts val="1700"/>
              </a:lnSpc>
              <a:spcAft>
                <a:spcPts val="600"/>
              </a:spcAft>
              <a:buClr>
                <a:srgbClr val="F0AB00"/>
              </a:buClr>
              <a:buSzPct val="120000"/>
              <a:buAutoNum type="arabicPeriod"/>
            </a:pPr>
            <a:endParaRPr lang="en-US" sz="1400"/>
          </a:p>
        </p:txBody>
      </p:sp>
      <p:sp>
        <p:nvSpPr>
          <p:cNvPr id="5" name="Title 4">
            <a:extLst>
              <a:ext uri="{FF2B5EF4-FFF2-40B4-BE49-F238E27FC236}">
                <a16:creationId xmlns:a16="http://schemas.microsoft.com/office/drawing/2014/main" id="{4AD61528-38F0-4EF8-A931-08561303E083}"/>
              </a:ext>
            </a:extLst>
          </p:cNvPr>
          <p:cNvSpPr>
            <a:spLocks noGrp="1"/>
          </p:cNvSpPr>
          <p:nvPr>
            <p:ph type="title"/>
          </p:nvPr>
        </p:nvSpPr>
        <p:spPr>
          <a:xfrm>
            <a:off x="505805" y="518567"/>
            <a:ext cx="11183564" cy="676980"/>
          </a:xfrm>
        </p:spPr>
        <p:txBody>
          <a:bodyPr/>
          <a:lstStyle/>
          <a:p>
            <a:r>
              <a:rPr lang="en-US"/>
              <a:t>Subcontracting Purchase Orders and Releases </a:t>
            </a:r>
            <a:br>
              <a:rPr lang="en-US"/>
            </a:br>
            <a:r>
              <a:rPr lang="en-US" sz="2000">
                <a:solidFill>
                  <a:schemeClr val="accent1"/>
                </a:solidFill>
              </a:rPr>
              <a:t>Review Subcontracting Order Content</a:t>
            </a:r>
          </a:p>
        </p:txBody>
      </p:sp>
      <p:pic>
        <p:nvPicPr>
          <p:cNvPr id="42" name="Picture 41">
            <a:extLst>
              <a:ext uri="{FF2B5EF4-FFF2-40B4-BE49-F238E27FC236}">
                <a16:creationId xmlns:a16="http://schemas.microsoft.com/office/drawing/2014/main" id="{ABD20126-7B19-4AF6-A668-4DA8E8876D5B}"/>
              </a:ext>
            </a:extLst>
          </p:cNvPr>
          <p:cNvPicPr>
            <a:picLocks noChangeAspect="1"/>
          </p:cNvPicPr>
          <p:nvPr/>
        </p:nvPicPr>
        <p:blipFill>
          <a:blip r:embed="rId3"/>
          <a:stretch>
            <a:fillRect/>
          </a:stretch>
        </p:blipFill>
        <p:spPr>
          <a:xfrm>
            <a:off x="556460" y="3204625"/>
            <a:ext cx="11291243" cy="1037609"/>
          </a:xfrm>
          <a:prstGeom prst="rect">
            <a:avLst/>
          </a:prstGeom>
        </p:spPr>
      </p:pic>
      <p:pic>
        <p:nvPicPr>
          <p:cNvPr id="43" name="Picture 42">
            <a:extLst>
              <a:ext uri="{FF2B5EF4-FFF2-40B4-BE49-F238E27FC236}">
                <a16:creationId xmlns:a16="http://schemas.microsoft.com/office/drawing/2014/main" id="{52F481B0-8F65-42BA-A26C-E514F7957B96}"/>
              </a:ext>
            </a:extLst>
          </p:cNvPr>
          <p:cNvPicPr>
            <a:picLocks noChangeAspect="1"/>
          </p:cNvPicPr>
          <p:nvPr/>
        </p:nvPicPr>
        <p:blipFill>
          <a:blip r:embed="rId4"/>
          <a:stretch>
            <a:fillRect/>
          </a:stretch>
        </p:blipFill>
        <p:spPr>
          <a:xfrm>
            <a:off x="11253632" y="3713770"/>
            <a:ext cx="274344" cy="323116"/>
          </a:xfrm>
          <a:prstGeom prst="rect">
            <a:avLst/>
          </a:prstGeom>
        </p:spPr>
      </p:pic>
      <p:pic>
        <p:nvPicPr>
          <p:cNvPr id="45" name="Picture 44">
            <a:extLst>
              <a:ext uri="{FF2B5EF4-FFF2-40B4-BE49-F238E27FC236}">
                <a16:creationId xmlns:a16="http://schemas.microsoft.com/office/drawing/2014/main" id="{1648140D-1C4D-42C2-ABFE-8CF8DA4282F0}"/>
              </a:ext>
            </a:extLst>
          </p:cNvPr>
          <p:cNvPicPr>
            <a:picLocks noChangeAspect="1"/>
          </p:cNvPicPr>
          <p:nvPr/>
        </p:nvPicPr>
        <p:blipFill>
          <a:blip r:embed="rId5"/>
          <a:stretch>
            <a:fillRect/>
          </a:stretch>
        </p:blipFill>
        <p:spPr>
          <a:xfrm>
            <a:off x="1335462" y="4403422"/>
            <a:ext cx="10512241" cy="695913"/>
          </a:xfrm>
          <a:prstGeom prst="rect">
            <a:avLst/>
          </a:prstGeom>
        </p:spPr>
      </p:pic>
      <p:pic>
        <p:nvPicPr>
          <p:cNvPr id="46" name="Picture 45">
            <a:extLst>
              <a:ext uri="{FF2B5EF4-FFF2-40B4-BE49-F238E27FC236}">
                <a16:creationId xmlns:a16="http://schemas.microsoft.com/office/drawing/2014/main" id="{AD457F32-E270-460B-841F-1776E9749875}"/>
              </a:ext>
            </a:extLst>
          </p:cNvPr>
          <p:cNvPicPr>
            <a:picLocks noChangeAspect="1"/>
          </p:cNvPicPr>
          <p:nvPr/>
        </p:nvPicPr>
        <p:blipFill>
          <a:blip r:embed="rId6"/>
          <a:stretch>
            <a:fillRect/>
          </a:stretch>
        </p:blipFill>
        <p:spPr>
          <a:xfrm>
            <a:off x="10783554" y="4754993"/>
            <a:ext cx="274344" cy="323116"/>
          </a:xfrm>
          <a:prstGeom prst="rect">
            <a:avLst/>
          </a:prstGeom>
        </p:spPr>
      </p:pic>
    </p:spTree>
    <p:extLst>
      <p:ext uri="{BB962C8B-B14F-4D97-AF65-F5344CB8AC3E}">
        <p14:creationId xmlns:p14="http://schemas.microsoft.com/office/powerpoint/2010/main" val="18729101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EE87657-A6B1-43D0-AE22-2D7580EB2A62}"/>
              </a:ext>
            </a:extLst>
          </p:cNvPr>
          <p:cNvSpPr>
            <a:spLocks noGrp="1"/>
          </p:cNvSpPr>
          <p:nvPr>
            <p:ph type="title"/>
          </p:nvPr>
        </p:nvSpPr>
        <p:spPr>
          <a:xfrm>
            <a:off x="570675" y="468709"/>
            <a:ext cx="11183564" cy="984757"/>
          </a:xfrm>
        </p:spPr>
        <p:txBody>
          <a:bodyPr/>
          <a:lstStyle/>
          <a:p>
            <a:r>
              <a:rPr lang="en-US"/>
              <a:t>Subcontracting Order Confirmation</a:t>
            </a:r>
            <a:br>
              <a:rPr lang="en-US"/>
            </a:br>
            <a:r>
              <a:rPr lang="en-US" sz="2000">
                <a:solidFill>
                  <a:schemeClr val="accent1"/>
                </a:solidFill>
              </a:rPr>
              <a:t>Allowed Actions</a:t>
            </a:r>
            <a:br>
              <a:rPr lang="en-US"/>
            </a:br>
            <a:endParaRPr lang="en-US" sz="2000">
              <a:solidFill>
                <a:schemeClr val="accent1"/>
              </a:solidFill>
            </a:endParaRPr>
          </a:p>
        </p:txBody>
      </p:sp>
      <p:sp>
        <p:nvSpPr>
          <p:cNvPr id="4" name="TextBox 3">
            <a:extLst>
              <a:ext uri="{FF2B5EF4-FFF2-40B4-BE49-F238E27FC236}">
                <a16:creationId xmlns:a16="http://schemas.microsoft.com/office/drawing/2014/main" id="{958CCA3D-BB09-40A9-A60F-1AFCDCAD8E7E}"/>
              </a:ext>
            </a:extLst>
          </p:cNvPr>
          <p:cNvSpPr txBox="1"/>
          <p:nvPr/>
        </p:nvSpPr>
        <p:spPr>
          <a:xfrm>
            <a:off x="570676" y="1468502"/>
            <a:ext cx="7296869" cy="215444"/>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400" kern="0">
                <a:solidFill>
                  <a:schemeClr val="accent5"/>
                </a:solidFill>
                <a:ea typeface="Arial Unicode MS" pitchFamily="34" charset="-128"/>
                <a:cs typeface="Arial Unicode MS" pitchFamily="34" charset="-128"/>
              </a:rPr>
              <a:t>For detailed order confirmation management please refer to the Help Center documentation.</a:t>
            </a:r>
          </a:p>
        </p:txBody>
      </p:sp>
      <p:sp>
        <p:nvSpPr>
          <p:cNvPr id="14" name="TextBox 13">
            <a:extLst>
              <a:ext uri="{FF2B5EF4-FFF2-40B4-BE49-F238E27FC236}">
                <a16:creationId xmlns:a16="http://schemas.microsoft.com/office/drawing/2014/main" id="{7166CE37-2342-45B8-9FE5-6DB603BDF9AF}"/>
              </a:ext>
            </a:extLst>
          </p:cNvPr>
          <p:cNvSpPr txBox="1"/>
          <p:nvPr/>
        </p:nvSpPr>
        <p:spPr>
          <a:xfrm>
            <a:off x="570676" y="1976397"/>
            <a:ext cx="4477842" cy="2168325"/>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20000"/>
              <a:buFont typeface="Arial" panose="020B0604020202020204" pitchFamily="34" charset="0"/>
              <a:buChar char="•"/>
            </a:pPr>
            <a:r>
              <a:rPr lang="en-US" sz="1400"/>
              <a:t>You can confirm entire order. Component details can be reviewed only. </a:t>
            </a:r>
          </a:p>
          <a:p>
            <a:pPr marL="342900" indent="-342900">
              <a:lnSpc>
                <a:spcPts val="1700"/>
              </a:lnSpc>
              <a:spcAft>
                <a:spcPts val="600"/>
              </a:spcAft>
              <a:buClr>
                <a:srgbClr val="F0AB00"/>
              </a:buClr>
              <a:buSzPct val="120000"/>
              <a:buFont typeface="Arial" panose="020B0604020202020204" pitchFamily="34" charset="0"/>
              <a:buChar char="•"/>
            </a:pPr>
            <a:r>
              <a:rPr lang="en-US" sz="1400"/>
              <a:t>You can update line items. Component details can be edited. </a:t>
            </a:r>
          </a:p>
          <a:p>
            <a:pPr marL="342900" indent="-342900">
              <a:lnSpc>
                <a:spcPts val="1700"/>
              </a:lnSpc>
              <a:spcAft>
                <a:spcPts val="600"/>
              </a:spcAft>
              <a:buClr>
                <a:srgbClr val="F0AB00"/>
              </a:buClr>
              <a:buSzPct val="120000"/>
              <a:buFont typeface="Arial" panose="020B0604020202020204" pitchFamily="34" charset="0"/>
              <a:buChar char="•"/>
            </a:pPr>
            <a:r>
              <a:rPr lang="en-US" sz="1400"/>
              <a:t>You can reject entire order. </a:t>
            </a:r>
          </a:p>
          <a:p>
            <a:pPr>
              <a:lnSpc>
                <a:spcPts val="1700"/>
              </a:lnSpc>
              <a:spcAft>
                <a:spcPts val="600"/>
              </a:spcAft>
              <a:buClr>
                <a:srgbClr val="F0AB00"/>
              </a:buClr>
              <a:buSzPct val="120000"/>
            </a:pPr>
            <a:endParaRPr lang="en-US" sz="1400"/>
          </a:p>
          <a:p>
            <a:pPr>
              <a:lnSpc>
                <a:spcPts val="1700"/>
              </a:lnSpc>
              <a:spcAft>
                <a:spcPts val="600"/>
              </a:spcAft>
              <a:buClr>
                <a:srgbClr val="F0AB00"/>
              </a:buClr>
              <a:buSzPct val="120000"/>
            </a:pPr>
            <a:r>
              <a:rPr lang="en-US" sz="1400" b="1">
                <a:solidFill>
                  <a:schemeClr val="accent1"/>
                </a:solidFill>
              </a:rPr>
              <a:t>Note: </a:t>
            </a:r>
            <a:r>
              <a:rPr lang="en-US" sz="1400"/>
              <a:t>Please align with the customer components editability options.</a:t>
            </a:r>
          </a:p>
          <a:p>
            <a:pPr marL="342900" indent="-342900">
              <a:lnSpc>
                <a:spcPts val="1700"/>
              </a:lnSpc>
              <a:spcAft>
                <a:spcPts val="600"/>
              </a:spcAft>
              <a:buClr>
                <a:srgbClr val="F0AB00"/>
              </a:buClr>
              <a:buSzPct val="120000"/>
              <a:buAutoNum type="arabicPeriod"/>
            </a:pPr>
            <a:endParaRPr lang="en-US" sz="1200"/>
          </a:p>
          <a:p>
            <a:pPr marL="342900" indent="-342900">
              <a:lnSpc>
                <a:spcPts val="1700"/>
              </a:lnSpc>
              <a:spcAft>
                <a:spcPts val="600"/>
              </a:spcAft>
              <a:buClr>
                <a:srgbClr val="F0AB00"/>
              </a:buClr>
              <a:buSzPct val="120000"/>
              <a:buFontTx/>
              <a:buAutoNum type="arabicPeriod"/>
            </a:pPr>
            <a:endParaRPr lang="en-US" sz="1200" kern="0">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32F3A3CF-46EC-4EC5-B8D1-C223AD4049A8}"/>
              </a:ext>
            </a:extLst>
          </p:cNvPr>
          <p:cNvPicPr>
            <a:picLocks noChangeAspect="1"/>
          </p:cNvPicPr>
          <p:nvPr/>
        </p:nvPicPr>
        <p:blipFill>
          <a:blip r:embed="rId3"/>
          <a:stretch>
            <a:fillRect/>
          </a:stretch>
        </p:blipFill>
        <p:spPr>
          <a:xfrm>
            <a:off x="6162457" y="2026602"/>
            <a:ext cx="5429529" cy="1339919"/>
          </a:xfrm>
          <a:prstGeom prst="rect">
            <a:avLst/>
          </a:prstGeom>
        </p:spPr>
      </p:pic>
    </p:spTree>
    <p:extLst>
      <p:ext uri="{BB962C8B-B14F-4D97-AF65-F5344CB8AC3E}">
        <p14:creationId xmlns:p14="http://schemas.microsoft.com/office/powerpoint/2010/main" val="40579369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EE87657-A6B1-43D0-AE22-2D7580EB2A62}"/>
              </a:ext>
            </a:extLst>
          </p:cNvPr>
          <p:cNvSpPr>
            <a:spLocks noGrp="1"/>
          </p:cNvSpPr>
          <p:nvPr>
            <p:ph type="title"/>
          </p:nvPr>
        </p:nvSpPr>
        <p:spPr>
          <a:xfrm>
            <a:off x="570675" y="468709"/>
            <a:ext cx="11183564" cy="984757"/>
          </a:xfrm>
        </p:spPr>
        <p:txBody>
          <a:bodyPr/>
          <a:lstStyle/>
          <a:p>
            <a:r>
              <a:rPr lang="en-US"/>
              <a:t>Subcontracting Order Confirmation</a:t>
            </a:r>
            <a:br>
              <a:rPr lang="en-US"/>
            </a:br>
            <a:r>
              <a:rPr lang="en-US" sz="2000">
                <a:solidFill>
                  <a:schemeClr val="accent1"/>
                </a:solidFill>
              </a:rPr>
              <a:t>Confirm Entire Order – Components Review</a:t>
            </a:r>
            <a:br>
              <a:rPr lang="en-US"/>
            </a:br>
            <a:endParaRPr lang="en-US" sz="2000">
              <a:solidFill>
                <a:schemeClr val="accent1"/>
              </a:solidFill>
            </a:endParaRPr>
          </a:p>
        </p:txBody>
      </p:sp>
      <p:sp>
        <p:nvSpPr>
          <p:cNvPr id="4" name="TextBox 3">
            <a:extLst>
              <a:ext uri="{FF2B5EF4-FFF2-40B4-BE49-F238E27FC236}">
                <a16:creationId xmlns:a16="http://schemas.microsoft.com/office/drawing/2014/main" id="{958CCA3D-BB09-40A9-A60F-1AFCDCAD8E7E}"/>
              </a:ext>
            </a:extLst>
          </p:cNvPr>
          <p:cNvSpPr txBox="1"/>
          <p:nvPr/>
        </p:nvSpPr>
        <p:spPr>
          <a:xfrm>
            <a:off x="570676" y="1468502"/>
            <a:ext cx="7296869" cy="215444"/>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400" kern="0">
                <a:solidFill>
                  <a:schemeClr val="accent5"/>
                </a:solidFill>
                <a:ea typeface="Arial Unicode MS" pitchFamily="34" charset="-128"/>
                <a:cs typeface="Arial Unicode MS" pitchFamily="34" charset="-128"/>
              </a:rPr>
              <a:t>For detailed order confirmation management please refer to the Help Center documentation.</a:t>
            </a:r>
          </a:p>
        </p:txBody>
      </p:sp>
      <p:sp>
        <p:nvSpPr>
          <p:cNvPr id="14" name="TextBox 13">
            <a:extLst>
              <a:ext uri="{FF2B5EF4-FFF2-40B4-BE49-F238E27FC236}">
                <a16:creationId xmlns:a16="http://schemas.microsoft.com/office/drawing/2014/main" id="{7166CE37-2342-45B8-9FE5-6DB603BDF9AF}"/>
              </a:ext>
            </a:extLst>
          </p:cNvPr>
          <p:cNvSpPr txBox="1"/>
          <p:nvPr/>
        </p:nvSpPr>
        <p:spPr>
          <a:xfrm>
            <a:off x="570676" y="1976397"/>
            <a:ext cx="5063613" cy="2168325"/>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80000"/>
              <a:buAutoNum type="arabicPeriod"/>
            </a:pPr>
            <a:r>
              <a:rPr lang="en-US" sz="1400"/>
              <a:t>Select </a:t>
            </a:r>
            <a:r>
              <a:rPr lang="en-US" sz="1400" b="1"/>
              <a:t>Confirm Entire Order</a:t>
            </a:r>
          </a:p>
          <a:p>
            <a:pPr marL="342900" indent="-342900">
              <a:lnSpc>
                <a:spcPts val="1700"/>
              </a:lnSpc>
              <a:spcAft>
                <a:spcPts val="600"/>
              </a:spcAft>
              <a:buClr>
                <a:srgbClr val="F0AB00"/>
              </a:buClr>
              <a:buSzPct val="80000"/>
              <a:buAutoNum type="arabicPeriod"/>
            </a:pPr>
            <a:r>
              <a:rPr lang="en-US" sz="1400"/>
              <a:t>Expand </a:t>
            </a:r>
            <a:r>
              <a:rPr lang="en-US" sz="1400" b="1"/>
              <a:t>Schedule lines </a:t>
            </a:r>
            <a:r>
              <a:rPr lang="en-US" sz="1400"/>
              <a:t>to view Component section.</a:t>
            </a:r>
          </a:p>
          <a:p>
            <a:pPr marL="342900" indent="-342900">
              <a:lnSpc>
                <a:spcPts val="1700"/>
              </a:lnSpc>
              <a:spcAft>
                <a:spcPts val="600"/>
              </a:spcAft>
              <a:buClr>
                <a:srgbClr val="F0AB00"/>
              </a:buClr>
              <a:buSzPct val="80000"/>
              <a:buAutoNum type="arabicPeriod"/>
            </a:pPr>
            <a:r>
              <a:rPr lang="en-US" sz="1400"/>
              <a:t>Expand </a:t>
            </a:r>
            <a:r>
              <a:rPr lang="en-US" sz="1400" b="1"/>
              <a:t>Components</a:t>
            </a:r>
            <a:r>
              <a:rPr lang="en-US" sz="1400"/>
              <a:t> to view the details. </a:t>
            </a:r>
            <a:endParaRPr lang="en-US" sz="1400">
              <a:cs typeface="Arial"/>
            </a:endParaRPr>
          </a:p>
          <a:p>
            <a:pPr marL="342900" indent="-342900">
              <a:lnSpc>
                <a:spcPts val="1700"/>
              </a:lnSpc>
              <a:spcAft>
                <a:spcPts val="600"/>
              </a:spcAft>
              <a:buClr>
                <a:srgbClr val="F0AB00"/>
              </a:buClr>
              <a:buSzPct val="120000"/>
              <a:buAutoNum type="arabicPeriod"/>
            </a:pPr>
            <a:endParaRPr lang="en-US" sz="1200"/>
          </a:p>
          <a:p>
            <a:pPr marL="342900" indent="-342900">
              <a:lnSpc>
                <a:spcPts val="1700"/>
              </a:lnSpc>
              <a:spcAft>
                <a:spcPts val="600"/>
              </a:spcAft>
              <a:buClr>
                <a:srgbClr val="F0AB00"/>
              </a:buClr>
              <a:buSzPct val="120000"/>
              <a:buAutoNum type="arabicPeriod"/>
            </a:pPr>
            <a:endParaRPr lang="en-US" sz="1200"/>
          </a:p>
          <a:p>
            <a:pPr marL="342900" indent="-342900">
              <a:lnSpc>
                <a:spcPts val="1700"/>
              </a:lnSpc>
              <a:spcAft>
                <a:spcPts val="600"/>
              </a:spcAft>
              <a:buClr>
                <a:srgbClr val="F0AB00"/>
              </a:buClr>
              <a:buSzPct val="120000"/>
              <a:buAutoNum type="arabicPeriod"/>
            </a:pPr>
            <a:endParaRPr lang="en-US" sz="1200"/>
          </a:p>
          <a:p>
            <a:pPr marL="342900" indent="-342900">
              <a:lnSpc>
                <a:spcPts val="1700"/>
              </a:lnSpc>
              <a:spcAft>
                <a:spcPts val="600"/>
              </a:spcAft>
              <a:buClr>
                <a:srgbClr val="F0AB00"/>
              </a:buClr>
              <a:buSzPct val="120000"/>
              <a:buFontTx/>
              <a:buAutoNum type="arabicPeriod"/>
            </a:pPr>
            <a:endParaRPr lang="en-US" sz="1200" kern="0">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172DA7A0-03B8-407A-ACB7-05837AEFA848}"/>
              </a:ext>
            </a:extLst>
          </p:cNvPr>
          <p:cNvPicPr>
            <a:picLocks noChangeAspect="1"/>
          </p:cNvPicPr>
          <p:nvPr/>
        </p:nvPicPr>
        <p:blipFill>
          <a:blip r:embed="rId3"/>
          <a:stretch>
            <a:fillRect/>
          </a:stretch>
        </p:blipFill>
        <p:spPr>
          <a:xfrm>
            <a:off x="5634289" y="2775824"/>
            <a:ext cx="6165601" cy="3718772"/>
          </a:xfrm>
          <a:prstGeom prst="rect">
            <a:avLst/>
          </a:prstGeom>
        </p:spPr>
      </p:pic>
      <p:pic>
        <p:nvPicPr>
          <p:cNvPr id="7" name="Picture 6">
            <a:extLst>
              <a:ext uri="{FF2B5EF4-FFF2-40B4-BE49-F238E27FC236}">
                <a16:creationId xmlns:a16="http://schemas.microsoft.com/office/drawing/2014/main" id="{524A8C2B-1C76-4676-9BC4-E259D9F24DC9}"/>
              </a:ext>
            </a:extLst>
          </p:cNvPr>
          <p:cNvPicPr>
            <a:picLocks noChangeAspect="1"/>
          </p:cNvPicPr>
          <p:nvPr/>
        </p:nvPicPr>
        <p:blipFill>
          <a:blip r:embed="rId4"/>
          <a:stretch>
            <a:fillRect/>
          </a:stretch>
        </p:blipFill>
        <p:spPr>
          <a:xfrm>
            <a:off x="8068408" y="1576224"/>
            <a:ext cx="1885371" cy="1115461"/>
          </a:xfrm>
          <a:prstGeom prst="rect">
            <a:avLst/>
          </a:prstGeom>
        </p:spPr>
      </p:pic>
      <p:pic>
        <p:nvPicPr>
          <p:cNvPr id="10" name="Picture 9">
            <a:extLst>
              <a:ext uri="{FF2B5EF4-FFF2-40B4-BE49-F238E27FC236}">
                <a16:creationId xmlns:a16="http://schemas.microsoft.com/office/drawing/2014/main" id="{D60A782A-9F90-48F5-99EA-AF2E8C1B0C82}"/>
              </a:ext>
            </a:extLst>
          </p:cNvPr>
          <p:cNvPicPr>
            <a:picLocks noChangeAspect="1"/>
          </p:cNvPicPr>
          <p:nvPr/>
        </p:nvPicPr>
        <p:blipFill>
          <a:blip r:embed="rId5"/>
          <a:stretch>
            <a:fillRect/>
          </a:stretch>
        </p:blipFill>
        <p:spPr>
          <a:xfrm>
            <a:off x="8068408" y="1900672"/>
            <a:ext cx="268247" cy="329213"/>
          </a:xfrm>
          <a:prstGeom prst="rect">
            <a:avLst/>
          </a:prstGeom>
        </p:spPr>
      </p:pic>
      <p:pic>
        <p:nvPicPr>
          <p:cNvPr id="11" name="Picture 10">
            <a:extLst>
              <a:ext uri="{FF2B5EF4-FFF2-40B4-BE49-F238E27FC236}">
                <a16:creationId xmlns:a16="http://schemas.microsoft.com/office/drawing/2014/main" id="{43F5FDF8-1FD7-4887-BB7C-505D40D9FF27}"/>
              </a:ext>
            </a:extLst>
          </p:cNvPr>
          <p:cNvPicPr>
            <a:picLocks noChangeAspect="1"/>
          </p:cNvPicPr>
          <p:nvPr/>
        </p:nvPicPr>
        <p:blipFill>
          <a:blip r:embed="rId6"/>
          <a:stretch>
            <a:fillRect/>
          </a:stretch>
        </p:blipFill>
        <p:spPr>
          <a:xfrm>
            <a:off x="5777979" y="3983164"/>
            <a:ext cx="274344" cy="323116"/>
          </a:xfrm>
          <a:prstGeom prst="rect">
            <a:avLst/>
          </a:prstGeom>
        </p:spPr>
      </p:pic>
      <p:pic>
        <p:nvPicPr>
          <p:cNvPr id="16" name="Picture 15">
            <a:extLst>
              <a:ext uri="{FF2B5EF4-FFF2-40B4-BE49-F238E27FC236}">
                <a16:creationId xmlns:a16="http://schemas.microsoft.com/office/drawing/2014/main" id="{C4E02914-4DC3-4252-854A-E99842C70B33}"/>
              </a:ext>
            </a:extLst>
          </p:cNvPr>
          <p:cNvPicPr>
            <a:picLocks noChangeAspect="1"/>
          </p:cNvPicPr>
          <p:nvPr/>
        </p:nvPicPr>
        <p:blipFill>
          <a:blip r:embed="rId7"/>
          <a:stretch>
            <a:fillRect/>
          </a:stretch>
        </p:blipFill>
        <p:spPr>
          <a:xfrm>
            <a:off x="5827095" y="4680286"/>
            <a:ext cx="274344" cy="329213"/>
          </a:xfrm>
          <a:prstGeom prst="rect">
            <a:avLst/>
          </a:prstGeom>
        </p:spPr>
      </p:pic>
    </p:spTree>
    <p:extLst>
      <p:ext uri="{BB962C8B-B14F-4D97-AF65-F5344CB8AC3E}">
        <p14:creationId xmlns:p14="http://schemas.microsoft.com/office/powerpoint/2010/main" val="21043129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433B5F-2E40-42F3-A388-F4B14D3C9D4E}"/>
              </a:ext>
            </a:extLst>
          </p:cNvPr>
          <p:cNvPicPr>
            <a:picLocks noChangeAspect="1"/>
          </p:cNvPicPr>
          <p:nvPr/>
        </p:nvPicPr>
        <p:blipFill>
          <a:blip r:embed="rId3"/>
          <a:stretch>
            <a:fillRect/>
          </a:stretch>
        </p:blipFill>
        <p:spPr>
          <a:xfrm>
            <a:off x="459627" y="3187802"/>
            <a:ext cx="7404481" cy="2317869"/>
          </a:xfrm>
          <a:prstGeom prst="rect">
            <a:avLst/>
          </a:prstGeom>
          <a:ln>
            <a:solidFill>
              <a:schemeClr val="bg2"/>
            </a:solidFill>
          </a:ln>
        </p:spPr>
      </p:pic>
      <p:sp>
        <p:nvSpPr>
          <p:cNvPr id="2" name="Title 1"/>
          <p:cNvSpPr>
            <a:spLocks noGrp="1"/>
          </p:cNvSpPr>
          <p:nvPr>
            <p:ph type="title"/>
          </p:nvPr>
        </p:nvSpPr>
        <p:spPr>
          <a:xfrm>
            <a:off x="661876" y="397878"/>
            <a:ext cx="8496000" cy="676980"/>
          </a:xfrm>
        </p:spPr>
        <p:txBody>
          <a:bodyPr/>
          <a:lstStyle/>
          <a:p>
            <a:r>
              <a:rPr lang="en-US" spc="50">
                <a:cs typeface="Arial" panose="020B0604020202020204" pitchFamily="34" charset="0"/>
              </a:rPr>
              <a:t>Component Management</a:t>
            </a:r>
            <a:br>
              <a:rPr lang="en-US" spc="50">
                <a:latin typeface="Arial"/>
                <a:cs typeface="Arial" panose="020B0604020202020204" pitchFamily="34" charset="0"/>
              </a:rPr>
            </a:br>
            <a:r>
              <a:rPr lang="en-US" sz="2000" spc="50">
                <a:solidFill>
                  <a:schemeClr val="accent1"/>
                </a:solidFill>
                <a:latin typeface="Arial"/>
                <a:cs typeface="Arial" panose="020B0604020202020204" pitchFamily="34" charset="0"/>
              </a:rPr>
              <a:t>Component Shipments Search and Results </a:t>
            </a:r>
          </a:p>
        </p:txBody>
      </p:sp>
      <p:sp>
        <p:nvSpPr>
          <p:cNvPr id="4" name="Rectangle 3">
            <a:extLst>
              <a:ext uri="{FF2B5EF4-FFF2-40B4-BE49-F238E27FC236}">
                <a16:creationId xmlns:a16="http://schemas.microsoft.com/office/drawing/2014/main" id="{ABFFA5F9-BFDF-4516-9DC0-31CC6D60565D}"/>
              </a:ext>
            </a:extLst>
          </p:cNvPr>
          <p:cNvSpPr/>
          <p:nvPr/>
        </p:nvSpPr>
        <p:spPr bwMode="gray">
          <a:xfrm>
            <a:off x="6776092" y="514525"/>
            <a:ext cx="4309949" cy="3925824"/>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4D001A8A-6416-4ACE-8B29-46EBCB2E1F5C}"/>
              </a:ext>
            </a:extLst>
          </p:cNvPr>
          <p:cNvSpPr txBox="1"/>
          <p:nvPr/>
        </p:nvSpPr>
        <p:spPr>
          <a:xfrm>
            <a:off x="7129829" y="1406016"/>
            <a:ext cx="3956211" cy="2142843"/>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90000"/>
              <a:buFont typeface="+mj-lt"/>
              <a:buAutoNum type="arabicPeriod"/>
            </a:pPr>
            <a:r>
              <a:rPr lang="en-US" sz="1400"/>
              <a:t>Go to </a:t>
            </a:r>
            <a:r>
              <a:rPr lang="en-US" sz="1400" b="1"/>
              <a:t>Fulfillment &gt; Extended Collaboration</a:t>
            </a:r>
          </a:p>
          <a:p>
            <a:pPr marL="342900" indent="-342900">
              <a:lnSpc>
                <a:spcPts val="1700"/>
              </a:lnSpc>
              <a:spcAft>
                <a:spcPts val="600"/>
              </a:spcAft>
              <a:buClr>
                <a:srgbClr val="F0AB00"/>
              </a:buClr>
              <a:buSzPct val="90000"/>
              <a:buFont typeface="+mj-lt"/>
              <a:buAutoNum type="arabicPeriod"/>
            </a:pPr>
            <a:r>
              <a:rPr lang="en-US" sz="1400"/>
              <a:t>Click on the </a:t>
            </a:r>
            <a:r>
              <a:rPr lang="en-US" sz="1400" b="1"/>
              <a:t>Component Shipments </a:t>
            </a:r>
            <a:r>
              <a:rPr lang="en-US" sz="1400"/>
              <a:t>tab</a:t>
            </a:r>
          </a:p>
          <a:p>
            <a:pPr marL="342900" indent="-342900">
              <a:lnSpc>
                <a:spcPts val="1700"/>
              </a:lnSpc>
              <a:spcAft>
                <a:spcPts val="600"/>
              </a:spcAft>
              <a:buClr>
                <a:srgbClr val="F0AB00"/>
              </a:buClr>
              <a:buSzPct val="90000"/>
              <a:buFont typeface="+mj-lt"/>
              <a:buAutoNum type="arabicPeriod"/>
            </a:pPr>
            <a:r>
              <a:rPr lang="en-US" sz="1400"/>
              <a:t>Expand </a:t>
            </a:r>
            <a:r>
              <a:rPr lang="en-US" sz="1400" b="1"/>
              <a:t>Search Filters </a:t>
            </a:r>
            <a:r>
              <a:rPr lang="en-US" sz="1400"/>
              <a:t>to display the query fields. </a:t>
            </a:r>
          </a:p>
          <a:p>
            <a:pPr marL="342900" indent="-342900">
              <a:lnSpc>
                <a:spcPts val="1700"/>
              </a:lnSpc>
              <a:spcAft>
                <a:spcPts val="600"/>
              </a:spcAft>
              <a:buClr>
                <a:srgbClr val="F0AB00"/>
              </a:buClr>
              <a:buSzPct val="90000"/>
              <a:buFont typeface="+mj-lt"/>
              <a:buAutoNum type="arabicPeriod"/>
            </a:pPr>
            <a:r>
              <a:rPr lang="en-US" sz="1400"/>
              <a:t>Click </a:t>
            </a:r>
            <a:r>
              <a:rPr lang="en-US" sz="1400" b="1"/>
              <a:t>Search</a:t>
            </a:r>
            <a:r>
              <a:rPr lang="en-US" sz="1400"/>
              <a:t>. Matching results will appear at the bottom of your screen. Open and view component shipment by clicking its number.</a:t>
            </a:r>
          </a:p>
          <a:p>
            <a:pPr marL="342900" indent="-342900">
              <a:spcAft>
                <a:spcPts val="600"/>
              </a:spcAft>
              <a:buClr>
                <a:schemeClr val="accent1"/>
              </a:buClr>
              <a:buSzPct val="90000"/>
              <a:buFont typeface="+mj-lt"/>
              <a:buAutoNum type="arabicPeriod"/>
            </a:pPr>
            <a:r>
              <a:rPr lang="en-US" sz="1400"/>
              <a:t>You can use the configure function:</a:t>
            </a:r>
          </a:p>
          <a:p>
            <a:pPr marL="800100" lvl="1" indent="-342900">
              <a:spcAft>
                <a:spcPts val="600"/>
              </a:spcAft>
              <a:buClr>
                <a:schemeClr val="accent1"/>
              </a:buClr>
              <a:buFont typeface="Arial" panose="020B0604020202020204" pitchFamily="34" charset="0"/>
              <a:buChar char="•"/>
            </a:pPr>
            <a:r>
              <a:rPr lang="en-US" sz="1400"/>
              <a:t>To configure your orders view by adding/ removing extra columns.</a:t>
            </a:r>
          </a:p>
          <a:p>
            <a:pPr marL="800100" lvl="1" indent="-342900">
              <a:spcAft>
                <a:spcPts val="600"/>
              </a:spcAft>
              <a:buClr>
                <a:schemeClr val="accent1"/>
              </a:buClr>
              <a:buFont typeface="Arial" panose="020B0604020202020204" pitchFamily="34" charset="0"/>
              <a:buChar char="•"/>
            </a:pPr>
            <a:r>
              <a:rPr lang="en-US" sz="1400"/>
              <a:t>To export the results list. </a:t>
            </a:r>
          </a:p>
          <a:p>
            <a:pPr marL="342900" indent="-342900">
              <a:lnSpc>
                <a:spcPts val="1700"/>
              </a:lnSpc>
              <a:buClr>
                <a:srgbClr val="F0AB00"/>
              </a:buClr>
              <a:buSzPct val="120000"/>
              <a:buAutoNum type="arabicPeriod"/>
            </a:pPr>
            <a:endParaRPr lang="en-US" sz="1400"/>
          </a:p>
          <a:p>
            <a:pPr marL="342900" indent="-342900">
              <a:lnSpc>
                <a:spcPts val="1700"/>
              </a:lnSpc>
              <a:buClr>
                <a:srgbClr val="F0AB00"/>
              </a:buClr>
              <a:buSzPct val="120000"/>
              <a:buAutoNum type="arabicPeriod"/>
            </a:pPr>
            <a:endParaRPr lang="en-US" sz="1400"/>
          </a:p>
          <a:p>
            <a:pPr marL="342900" indent="-342900">
              <a:lnSpc>
                <a:spcPts val="1700"/>
              </a:lnSpc>
              <a:buClr>
                <a:srgbClr val="F0AB00"/>
              </a:buClr>
              <a:buSzPct val="120000"/>
              <a:buFontTx/>
              <a:buAutoNum type="arabicPeriod"/>
            </a:pPr>
            <a:endParaRPr lang="en-US" sz="1400" kern="0">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229E9A7-3D24-4859-8EDB-347444A6D3CE}"/>
              </a:ext>
            </a:extLst>
          </p:cNvPr>
          <p:cNvPicPr>
            <a:picLocks noChangeAspect="1"/>
          </p:cNvPicPr>
          <p:nvPr/>
        </p:nvPicPr>
        <p:blipFill rotWithShape="1">
          <a:blip r:embed="rId4"/>
          <a:srcRect t="40842" r="2399"/>
          <a:stretch/>
        </p:blipFill>
        <p:spPr>
          <a:xfrm>
            <a:off x="459627" y="2210923"/>
            <a:ext cx="6205819" cy="818804"/>
          </a:xfrm>
          <a:prstGeom prst="rect">
            <a:avLst/>
          </a:prstGeom>
          <a:ln>
            <a:solidFill>
              <a:schemeClr val="bg2"/>
            </a:solidFill>
          </a:ln>
        </p:spPr>
      </p:pic>
      <p:pic>
        <p:nvPicPr>
          <p:cNvPr id="8" name="Picture 7">
            <a:extLst>
              <a:ext uri="{FF2B5EF4-FFF2-40B4-BE49-F238E27FC236}">
                <a16:creationId xmlns:a16="http://schemas.microsoft.com/office/drawing/2014/main" id="{797098E0-DE04-48B1-BCF6-AD0FA5E90B1B}"/>
              </a:ext>
            </a:extLst>
          </p:cNvPr>
          <p:cNvPicPr>
            <a:picLocks noChangeAspect="1"/>
          </p:cNvPicPr>
          <p:nvPr/>
        </p:nvPicPr>
        <p:blipFill>
          <a:blip r:embed="rId5"/>
          <a:stretch>
            <a:fillRect/>
          </a:stretch>
        </p:blipFill>
        <p:spPr>
          <a:xfrm>
            <a:off x="459627" y="5362340"/>
            <a:ext cx="3918151" cy="971600"/>
          </a:xfrm>
          <a:prstGeom prst="rect">
            <a:avLst/>
          </a:prstGeom>
          <a:ln>
            <a:solidFill>
              <a:schemeClr val="bg2"/>
            </a:solidFill>
          </a:ln>
        </p:spPr>
      </p:pic>
      <p:sp>
        <p:nvSpPr>
          <p:cNvPr id="12" name="Rectangle 11">
            <a:extLst>
              <a:ext uri="{FF2B5EF4-FFF2-40B4-BE49-F238E27FC236}">
                <a16:creationId xmlns:a16="http://schemas.microsoft.com/office/drawing/2014/main" id="{E1AA2205-C753-4384-B4B6-3D4F46F97883}"/>
              </a:ext>
            </a:extLst>
          </p:cNvPr>
          <p:cNvSpPr/>
          <p:nvPr/>
        </p:nvSpPr>
        <p:spPr bwMode="gray">
          <a:xfrm>
            <a:off x="4046495" y="5337781"/>
            <a:ext cx="277343" cy="25654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937D6A55-7640-4A38-B169-F7EBB242E40D}"/>
              </a:ext>
            </a:extLst>
          </p:cNvPr>
          <p:cNvPicPr>
            <a:picLocks noChangeAspect="1"/>
          </p:cNvPicPr>
          <p:nvPr/>
        </p:nvPicPr>
        <p:blipFill>
          <a:blip r:embed="rId6"/>
          <a:stretch>
            <a:fillRect/>
          </a:stretch>
        </p:blipFill>
        <p:spPr>
          <a:xfrm>
            <a:off x="459627" y="1198022"/>
            <a:ext cx="4674513" cy="757594"/>
          </a:xfrm>
          <a:prstGeom prst="rect">
            <a:avLst/>
          </a:prstGeom>
        </p:spPr>
      </p:pic>
      <p:pic>
        <p:nvPicPr>
          <p:cNvPr id="11" name="Picture 10">
            <a:extLst>
              <a:ext uri="{FF2B5EF4-FFF2-40B4-BE49-F238E27FC236}">
                <a16:creationId xmlns:a16="http://schemas.microsoft.com/office/drawing/2014/main" id="{F03F9DF1-3E78-46D0-AAC0-089C3A88A6D5}"/>
              </a:ext>
            </a:extLst>
          </p:cNvPr>
          <p:cNvPicPr>
            <a:picLocks noChangeAspect="1"/>
          </p:cNvPicPr>
          <p:nvPr/>
        </p:nvPicPr>
        <p:blipFill>
          <a:blip r:embed="rId7"/>
          <a:stretch>
            <a:fillRect/>
          </a:stretch>
        </p:blipFill>
        <p:spPr>
          <a:xfrm>
            <a:off x="4323838" y="1894568"/>
            <a:ext cx="1286367" cy="292633"/>
          </a:xfrm>
          <a:prstGeom prst="rect">
            <a:avLst/>
          </a:prstGeom>
        </p:spPr>
      </p:pic>
      <p:pic>
        <p:nvPicPr>
          <p:cNvPr id="3" name="Picture 2">
            <a:extLst>
              <a:ext uri="{FF2B5EF4-FFF2-40B4-BE49-F238E27FC236}">
                <a16:creationId xmlns:a16="http://schemas.microsoft.com/office/drawing/2014/main" id="{25275A0C-9B4C-4ACF-BA0A-3873246F1AB2}"/>
              </a:ext>
            </a:extLst>
          </p:cNvPr>
          <p:cNvPicPr>
            <a:picLocks noChangeAspect="1"/>
          </p:cNvPicPr>
          <p:nvPr/>
        </p:nvPicPr>
        <p:blipFill>
          <a:blip r:embed="rId8"/>
          <a:stretch>
            <a:fillRect/>
          </a:stretch>
        </p:blipFill>
        <p:spPr>
          <a:xfrm>
            <a:off x="4103434" y="1624919"/>
            <a:ext cx="274344" cy="323116"/>
          </a:xfrm>
          <a:prstGeom prst="rect">
            <a:avLst/>
          </a:prstGeom>
        </p:spPr>
      </p:pic>
      <p:pic>
        <p:nvPicPr>
          <p:cNvPr id="6" name="Picture 5">
            <a:extLst>
              <a:ext uri="{FF2B5EF4-FFF2-40B4-BE49-F238E27FC236}">
                <a16:creationId xmlns:a16="http://schemas.microsoft.com/office/drawing/2014/main" id="{72EECD64-7B93-479B-A115-D9747AA697F8}"/>
              </a:ext>
            </a:extLst>
          </p:cNvPr>
          <p:cNvPicPr>
            <a:picLocks noChangeAspect="1"/>
          </p:cNvPicPr>
          <p:nvPr/>
        </p:nvPicPr>
        <p:blipFill>
          <a:blip r:embed="rId9"/>
          <a:stretch>
            <a:fillRect/>
          </a:stretch>
        </p:blipFill>
        <p:spPr>
          <a:xfrm>
            <a:off x="2415169" y="2458767"/>
            <a:ext cx="274344" cy="323116"/>
          </a:xfrm>
          <a:prstGeom prst="rect">
            <a:avLst/>
          </a:prstGeom>
        </p:spPr>
      </p:pic>
      <p:pic>
        <p:nvPicPr>
          <p:cNvPr id="9" name="Picture 8">
            <a:extLst>
              <a:ext uri="{FF2B5EF4-FFF2-40B4-BE49-F238E27FC236}">
                <a16:creationId xmlns:a16="http://schemas.microsoft.com/office/drawing/2014/main" id="{567DBA67-3D26-4FA5-94C1-B913CC3F08C4}"/>
              </a:ext>
            </a:extLst>
          </p:cNvPr>
          <p:cNvPicPr>
            <a:picLocks noChangeAspect="1"/>
          </p:cNvPicPr>
          <p:nvPr/>
        </p:nvPicPr>
        <p:blipFill>
          <a:blip r:embed="rId10"/>
          <a:stretch>
            <a:fillRect/>
          </a:stretch>
        </p:blipFill>
        <p:spPr>
          <a:xfrm>
            <a:off x="267953" y="3187802"/>
            <a:ext cx="274344" cy="323116"/>
          </a:xfrm>
          <a:prstGeom prst="rect">
            <a:avLst/>
          </a:prstGeom>
        </p:spPr>
      </p:pic>
      <p:pic>
        <p:nvPicPr>
          <p:cNvPr id="15" name="Picture 14">
            <a:extLst>
              <a:ext uri="{FF2B5EF4-FFF2-40B4-BE49-F238E27FC236}">
                <a16:creationId xmlns:a16="http://schemas.microsoft.com/office/drawing/2014/main" id="{9EAEED85-DDFC-463A-B115-82F22FCD9C49}"/>
              </a:ext>
            </a:extLst>
          </p:cNvPr>
          <p:cNvPicPr>
            <a:picLocks noChangeAspect="1"/>
          </p:cNvPicPr>
          <p:nvPr/>
        </p:nvPicPr>
        <p:blipFill>
          <a:blip r:embed="rId11"/>
          <a:stretch>
            <a:fillRect/>
          </a:stretch>
        </p:blipFill>
        <p:spPr>
          <a:xfrm>
            <a:off x="6391102" y="4981113"/>
            <a:ext cx="274344" cy="323116"/>
          </a:xfrm>
          <a:prstGeom prst="rect">
            <a:avLst/>
          </a:prstGeom>
        </p:spPr>
      </p:pic>
      <p:pic>
        <p:nvPicPr>
          <p:cNvPr id="20" name="Picture 19">
            <a:extLst>
              <a:ext uri="{FF2B5EF4-FFF2-40B4-BE49-F238E27FC236}">
                <a16:creationId xmlns:a16="http://schemas.microsoft.com/office/drawing/2014/main" id="{3330B1B9-FCE8-43E2-9121-8B9A7B0240C7}"/>
              </a:ext>
            </a:extLst>
          </p:cNvPr>
          <p:cNvPicPr>
            <a:picLocks noChangeAspect="1"/>
          </p:cNvPicPr>
          <p:nvPr/>
        </p:nvPicPr>
        <p:blipFill>
          <a:blip r:embed="rId12"/>
          <a:stretch>
            <a:fillRect/>
          </a:stretch>
        </p:blipFill>
        <p:spPr>
          <a:xfrm>
            <a:off x="3772151" y="5301445"/>
            <a:ext cx="274344" cy="329213"/>
          </a:xfrm>
          <a:prstGeom prst="rect">
            <a:avLst/>
          </a:prstGeom>
        </p:spPr>
      </p:pic>
    </p:spTree>
    <p:extLst>
      <p:ext uri="{BB962C8B-B14F-4D97-AF65-F5344CB8AC3E}">
        <p14:creationId xmlns:p14="http://schemas.microsoft.com/office/powerpoint/2010/main" val="2908966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79D25D-6367-404D-9276-6236F6704DB9}"/>
              </a:ext>
            </a:extLst>
          </p:cNvPr>
          <p:cNvPicPr>
            <a:picLocks noChangeAspect="1"/>
          </p:cNvPicPr>
          <p:nvPr/>
        </p:nvPicPr>
        <p:blipFill>
          <a:blip r:embed="rId3"/>
          <a:stretch>
            <a:fillRect/>
          </a:stretch>
        </p:blipFill>
        <p:spPr>
          <a:xfrm>
            <a:off x="411163" y="1290386"/>
            <a:ext cx="10950747" cy="5063615"/>
          </a:xfrm>
          <a:prstGeom prst="rect">
            <a:avLst/>
          </a:prstGeom>
          <a:ln>
            <a:solidFill>
              <a:schemeClr val="bg2"/>
            </a:solidFill>
          </a:ln>
        </p:spPr>
      </p:pic>
      <p:sp>
        <p:nvSpPr>
          <p:cNvPr id="3" name="Title 2">
            <a:extLst>
              <a:ext uri="{FF2B5EF4-FFF2-40B4-BE49-F238E27FC236}">
                <a16:creationId xmlns:a16="http://schemas.microsoft.com/office/drawing/2014/main" id="{E5B9AB02-464E-40D0-913A-0BC67D2D58D0}"/>
              </a:ext>
            </a:extLst>
          </p:cNvPr>
          <p:cNvSpPr>
            <a:spLocks noGrp="1"/>
          </p:cNvSpPr>
          <p:nvPr>
            <p:ph type="title"/>
          </p:nvPr>
        </p:nvSpPr>
        <p:spPr>
          <a:xfrm>
            <a:off x="505457" y="504000"/>
            <a:ext cx="11183564" cy="676980"/>
          </a:xfrm>
        </p:spPr>
        <p:txBody>
          <a:bodyPr/>
          <a:lstStyle/>
          <a:p>
            <a:r>
              <a:rPr lang="en-US" spc="50">
                <a:cs typeface="Arial" panose="020B0604020202020204" pitchFamily="34" charset="0"/>
              </a:rPr>
              <a:t>Component Management</a:t>
            </a:r>
            <a:br>
              <a:rPr lang="en-US" spc="50">
                <a:cs typeface="Arial" panose="020B0604020202020204" pitchFamily="34" charset="0"/>
              </a:rPr>
            </a:br>
            <a:r>
              <a:rPr lang="en-US" sz="2000" spc="50">
                <a:solidFill>
                  <a:schemeClr val="accent1"/>
                </a:solidFill>
                <a:cs typeface="Arial" panose="020B0604020202020204" pitchFamily="34" charset="0"/>
              </a:rPr>
              <a:t>Component Shipments Content</a:t>
            </a:r>
            <a:endParaRPr lang="en-US" sz="2000"/>
          </a:p>
        </p:txBody>
      </p:sp>
      <p:sp>
        <p:nvSpPr>
          <p:cNvPr id="5" name="Rectangle 4">
            <a:extLst>
              <a:ext uri="{FF2B5EF4-FFF2-40B4-BE49-F238E27FC236}">
                <a16:creationId xmlns:a16="http://schemas.microsoft.com/office/drawing/2014/main" id="{D53513C1-9B12-4698-9D53-8CBA32B1F602}"/>
              </a:ext>
            </a:extLst>
          </p:cNvPr>
          <p:cNvSpPr/>
          <p:nvPr/>
        </p:nvSpPr>
        <p:spPr bwMode="gray">
          <a:xfrm>
            <a:off x="7064601" y="1290386"/>
            <a:ext cx="4297308" cy="962025"/>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4" name="TextBox 3">
            <a:extLst>
              <a:ext uri="{FF2B5EF4-FFF2-40B4-BE49-F238E27FC236}">
                <a16:creationId xmlns:a16="http://schemas.microsoft.com/office/drawing/2014/main" id="{3DD20547-DFB6-4468-9422-AE5A281AB170}"/>
              </a:ext>
            </a:extLst>
          </p:cNvPr>
          <p:cNvSpPr txBox="1"/>
          <p:nvPr/>
        </p:nvSpPr>
        <p:spPr>
          <a:xfrm>
            <a:off x="7217002" y="1574350"/>
            <a:ext cx="3838575" cy="646331"/>
          </a:xfrm>
          <a:prstGeom prst="rect">
            <a:avLst/>
          </a:prstGeom>
          <a:noFill/>
        </p:spPr>
        <p:txBody>
          <a:bodyPr wrap="square" lIns="0" tIns="0" rIns="0" bIns="0" rtlCol="0">
            <a:spAutoFit/>
          </a:bodyPr>
          <a:lstStyle/>
          <a:p>
            <a:pPr marL="342900" indent="-342900" fontAlgn="base">
              <a:spcBef>
                <a:spcPct val="50000"/>
              </a:spcBef>
              <a:spcAft>
                <a:spcPct val="0"/>
              </a:spcAft>
              <a:buClr>
                <a:srgbClr val="F0AB00"/>
              </a:buClr>
              <a:buSzPct val="80000"/>
              <a:buFont typeface="+mj-lt"/>
              <a:buAutoNum type="arabicPeriod"/>
            </a:pPr>
            <a:r>
              <a:rPr lang="en-US" sz="1400" kern="0">
                <a:ea typeface="Arial Unicode MS" pitchFamily="34" charset="-128"/>
                <a:cs typeface="Arial Unicode MS" pitchFamily="34" charset="-128"/>
              </a:rPr>
              <a:t>To view components details, such as serial numbers and asset tags, click </a:t>
            </a:r>
            <a:r>
              <a:rPr lang="en-US" sz="1400" b="1" kern="0">
                <a:ea typeface="Arial Unicode MS" pitchFamily="34" charset="-128"/>
                <a:cs typeface="Arial Unicode MS" pitchFamily="34" charset="-128"/>
              </a:rPr>
              <a:t>Show Item Details.</a:t>
            </a:r>
          </a:p>
        </p:txBody>
      </p:sp>
      <p:sp>
        <p:nvSpPr>
          <p:cNvPr id="9" name="Oval 8">
            <a:extLst>
              <a:ext uri="{FF2B5EF4-FFF2-40B4-BE49-F238E27FC236}">
                <a16:creationId xmlns:a16="http://schemas.microsoft.com/office/drawing/2014/main" id="{00F9B3C0-0582-4DF3-A40B-E2DD6F0AC196}"/>
              </a:ext>
            </a:extLst>
          </p:cNvPr>
          <p:cNvSpPr/>
          <p:nvPr/>
        </p:nvSpPr>
        <p:spPr bwMode="gray">
          <a:xfrm>
            <a:off x="10241799" y="506457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2034220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5E98E6-C28C-4092-9F55-70933039263E}"/>
              </a:ext>
            </a:extLst>
          </p:cNvPr>
          <p:cNvPicPr>
            <a:picLocks noChangeAspect="1"/>
          </p:cNvPicPr>
          <p:nvPr/>
        </p:nvPicPr>
        <p:blipFill>
          <a:blip r:embed="rId3"/>
          <a:stretch>
            <a:fillRect/>
          </a:stretch>
        </p:blipFill>
        <p:spPr>
          <a:xfrm>
            <a:off x="5477133" y="3553019"/>
            <a:ext cx="6248495" cy="1628523"/>
          </a:xfrm>
          <a:prstGeom prst="rect">
            <a:avLst/>
          </a:prstGeom>
          <a:ln>
            <a:solidFill>
              <a:schemeClr val="bg2"/>
            </a:solidFill>
          </a:ln>
        </p:spPr>
      </p:pic>
      <p:pic>
        <p:nvPicPr>
          <p:cNvPr id="4" name="Picture 3">
            <a:extLst>
              <a:ext uri="{FF2B5EF4-FFF2-40B4-BE49-F238E27FC236}">
                <a16:creationId xmlns:a16="http://schemas.microsoft.com/office/drawing/2014/main" id="{6AF6352A-5F10-4600-A71E-7B0758799864}"/>
              </a:ext>
            </a:extLst>
          </p:cNvPr>
          <p:cNvPicPr>
            <a:picLocks noChangeAspect="1"/>
          </p:cNvPicPr>
          <p:nvPr/>
        </p:nvPicPr>
        <p:blipFill>
          <a:blip r:embed="rId4"/>
          <a:stretch>
            <a:fillRect/>
          </a:stretch>
        </p:blipFill>
        <p:spPr>
          <a:xfrm>
            <a:off x="5477133" y="2486390"/>
            <a:ext cx="1199011" cy="1000151"/>
          </a:xfrm>
          <a:prstGeom prst="rect">
            <a:avLst/>
          </a:prstGeom>
          <a:ln>
            <a:solidFill>
              <a:schemeClr val="bg2"/>
            </a:solidFill>
          </a:ln>
        </p:spPr>
      </p:pic>
      <p:sp>
        <p:nvSpPr>
          <p:cNvPr id="3" name="Title 2">
            <a:extLst>
              <a:ext uri="{FF2B5EF4-FFF2-40B4-BE49-F238E27FC236}">
                <a16:creationId xmlns:a16="http://schemas.microsoft.com/office/drawing/2014/main" id="{5AF0A17B-3EE2-4F69-B414-0FB722700095}"/>
              </a:ext>
            </a:extLst>
          </p:cNvPr>
          <p:cNvSpPr>
            <a:spLocks noGrp="1"/>
          </p:cNvSpPr>
          <p:nvPr>
            <p:ph type="title"/>
          </p:nvPr>
        </p:nvSpPr>
        <p:spPr>
          <a:xfrm>
            <a:off x="505805" y="546041"/>
            <a:ext cx="11183564" cy="1046184"/>
          </a:xfrm>
        </p:spPr>
        <p:txBody>
          <a:bodyPr/>
          <a:lstStyle/>
          <a:p>
            <a:r>
              <a:rPr lang="en-US" noProof="0"/>
              <a:t>Finish Goods Shipment</a:t>
            </a:r>
            <a:br>
              <a:rPr lang="en-US" noProof="0"/>
            </a:br>
            <a:r>
              <a:rPr lang="en-US" sz="2000">
                <a:solidFill>
                  <a:schemeClr val="accent1"/>
                </a:solidFill>
              </a:rPr>
              <a:t>Create Ship Notice </a:t>
            </a:r>
            <a:br>
              <a:rPr lang="en-US" noProof="0"/>
            </a:br>
            <a:endParaRPr lang="en-US" noProof="0"/>
          </a:p>
        </p:txBody>
      </p:sp>
      <p:sp>
        <p:nvSpPr>
          <p:cNvPr id="9" name="Rectangle 8">
            <a:extLst>
              <a:ext uri="{FF2B5EF4-FFF2-40B4-BE49-F238E27FC236}">
                <a16:creationId xmlns:a16="http://schemas.microsoft.com/office/drawing/2014/main" id="{C3E9115F-2C18-47E9-80F7-978901D4A76C}"/>
              </a:ext>
            </a:extLst>
          </p:cNvPr>
          <p:cNvSpPr/>
          <p:nvPr/>
        </p:nvSpPr>
        <p:spPr>
          <a:xfrm>
            <a:off x="505806" y="1945894"/>
            <a:ext cx="4229707" cy="4765407"/>
          </a:xfrm>
          <a:prstGeom prst="rect">
            <a:avLst/>
          </a:prstGeom>
        </p:spPr>
        <p:txBody>
          <a:bodyPr wrap="square">
            <a:spAutoFit/>
          </a:bodyPr>
          <a:lstStyle/>
          <a:p>
            <a:pPr>
              <a:lnSpc>
                <a:spcPts val="1700"/>
              </a:lnSpc>
              <a:spcAft>
                <a:spcPts val="600"/>
              </a:spcAft>
              <a:buClr>
                <a:srgbClr val="F0AB00"/>
              </a:buClr>
              <a:buSzPct val="80000"/>
            </a:pPr>
            <a:r>
              <a:rPr lang="en-US" sz="1400"/>
              <a:t>From the </a:t>
            </a:r>
            <a:r>
              <a:rPr lang="en-US" sz="1400" b="1"/>
              <a:t>Workbench</a:t>
            </a:r>
          </a:p>
          <a:p>
            <a:pPr>
              <a:lnSpc>
                <a:spcPts val="1700"/>
              </a:lnSpc>
              <a:spcAft>
                <a:spcPts val="600"/>
              </a:spcAft>
              <a:buClr>
                <a:srgbClr val="F0AB00"/>
              </a:buClr>
              <a:buSzPct val="80000"/>
            </a:pPr>
            <a:r>
              <a:rPr lang="en-US" sz="1400"/>
              <a:t>OR</a:t>
            </a:r>
          </a:p>
          <a:p>
            <a:pPr>
              <a:lnSpc>
                <a:spcPts val="1700"/>
              </a:lnSpc>
              <a:spcAft>
                <a:spcPts val="600"/>
              </a:spcAft>
              <a:buClr>
                <a:srgbClr val="F0AB00"/>
              </a:buClr>
              <a:buSzPct val="80000"/>
            </a:pPr>
            <a:r>
              <a:rPr lang="en-US" sz="1400"/>
              <a:t>From </a:t>
            </a:r>
            <a:r>
              <a:rPr lang="en-US" sz="1400" b="1"/>
              <a:t>Orders &gt; Orders and Releases:</a:t>
            </a:r>
          </a:p>
          <a:p>
            <a:pPr>
              <a:lnSpc>
                <a:spcPts val="1700"/>
              </a:lnSpc>
              <a:spcAft>
                <a:spcPts val="600"/>
              </a:spcAft>
              <a:buClr>
                <a:srgbClr val="F0AB00"/>
              </a:buClr>
              <a:buSzPct val="80000"/>
            </a:pPr>
            <a:endParaRPr lang="en-US" sz="1400"/>
          </a:p>
          <a:p>
            <a:pPr marL="342900" indent="-342900">
              <a:lnSpc>
                <a:spcPts val="1700"/>
              </a:lnSpc>
              <a:spcAft>
                <a:spcPts val="600"/>
              </a:spcAft>
              <a:buClr>
                <a:srgbClr val="F0AB00"/>
              </a:buClr>
              <a:buSzPct val="80000"/>
              <a:buFont typeface="+mj-lt"/>
              <a:buAutoNum type="arabicPeriod"/>
            </a:pPr>
            <a:r>
              <a:rPr lang="en-US" sz="1400"/>
              <a:t>Click the</a:t>
            </a:r>
            <a:r>
              <a:rPr lang="en-US" sz="1400" b="1"/>
              <a:t> Items to Ship </a:t>
            </a:r>
            <a:r>
              <a:rPr lang="en-US" sz="1400"/>
              <a:t>tile.</a:t>
            </a:r>
          </a:p>
          <a:p>
            <a:pPr marL="342900" indent="-342900">
              <a:lnSpc>
                <a:spcPts val="1700"/>
              </a:lnSpc>
              <a:spcAft>
                <a:spcPts val="600"/>
              </a:spcAft>
              <a:buClr>
                <a:srgbClr val="F0AB00"/>
              </a:buClr>
              <a:buSzPct val="80000"/>
              <a:buFont typeface="+mj-lt"/>
              <a:buAutoNum type="arabicPeriod"/>
            </a:pPr>
            <a:r>
              <a:rPr lang="en-US" sz="1400"/>
              <a:t>Identify the right order and select it.</a:t>
            </a:r>
          </a:p>
          <a:p>
            <a:pPr marL="342900" indent="-342900">
              <a:lnSpc>
                <a:spcPts val="1700"/>
              </a:lnSpc>
              <a:spcAft>
                <a:spcPts val="600"/>
              </a:spcAft>
              <a:buClr>
                <a:srgbClr val="F0AB00"/>
              </a:buClr>
              <a:buSzPct val="80000"/>
              <a:buFont typeface="+mj-lt"/>
              <a:buAutoNum type="arabicPeriod"/>
            </a:pPr>
            <a:r>
              <a:rPr lang="en-US" sz="1400"/>
              <a:t>Click </a:t>
            </a:r>
            <a:r>
              <a:rPr lang="en-US" sz="1400" b="1"/>
              <a:t>Create Ship Notice </a:t>
            </a:r>
            <a:r>
              <a:rPr lang="en-US" sz="1400"/>
              <a:t>button.</a:t>
            </a:r>
          </a:p>
          <a:p>
            <a:pPr marL="342900" indent="-342900">
              <a:lnSpc>
                <a:spcPts val="1700"/>
              </a:lnSpc>
              <a:spcAft>
                <a:spcPts val="600"/>
              </a:spcAft>
              <a:buClr>
                <a:srgbClr val="F0AB00"/>
              </a:buClr>
              <a:buSzPct val="80000"/>
              <a:buFont typeface="+mj-lt"/>
              <a:buAutoNum type="arabicPeriod" startAt="4"/>
            </a:pPr>
            <a:r>
              <a:rPr lang="en-US" sz="1400"/>
              <a:t>You can create ship notice as well from purchase order screen.</a:t>
            </a:r>
          </a:p>
          <a:p>
            <a:pPr>
              <a:lnSpc>
                <a:spcPts val="1700"/>
              </a:lnSpc>
              <a:spcAft>
                <a:spcPts val="600"/>
              </a:spcAft>
              <a:buClr>
                <a:srgbClr val="F0AB00"/>
              </a:buClr>
              <a:buSzPct val="80000"/>
            </a:pPr>
            <a:endParaRPr lang="en-US" sz="1400" b="1" kern="0">
              <a:solidFill>
                <a:srgbClr val="F0AB00"/>
              </a:solidFill>
              <a:ea typeface="Arial Unicode MS" pitchFamily="34" charset="-128"/>
              <a:cs typeface="Arial Unicode MS" pitchFamily="34" charset="-128"/>
            </a:endParaRPr>
          </a:p>
          <a:p>
            <a:pPr>
              <a:lnSpc>
                <a:spcPts val="1700"/>
              </a:lnSpc>
              <a:spcAft>
                <a:spcPts val="600"/>
              </a:spcAft>
              <a:buClr>
                <a:srgbClr val="F0AB00"/>
              </a:buClr>
              <a:buSzPct val="80000"/>
            </a:pPr>
            <a:endParaRPr lang="en-US" sz="1400" b="1" kern="0">
              <a:solidFill>
                <a:srgbClr val="F0AB00"/>
              </a:solidFill>
              <a:ea typeface="Arial Unicode MS" pitchFamily="34" charset="-128"/>
              <a:cs typeface="Arial Unicode MS" pitchFamily="34" charset="-128"/>
            </a:endParaRPr>
          </a:p>
          <a:p>
            <a:pPr>
              <a:lnSpc>
                <a:spcPts val="1700"/>
              </a:lnSpc>
              <a:spcAft>
                <a:spcPts val="600"/>
              </a:spcAft>
              <a:buClr>
                <a:srgbClr val="F0AB00"/>
              </a:buClr>
              <a:buSzPct val="80000"/>
            </a:pPr>
            <a:r>
              <a:rPr lang="en-US" sz="1400" b="1" kern="0">
                <a:solidFill>
                  <a:srgbClr val="F0AB00"/>
                </a:solidFill>
                <a:ea typeface="Arial Unicode MS" pitchFamily="34" charset="-128"/>
                <a:cs typeface="Arial Unicode MS" pitchFamily="34" charset="-128"/>
              </a:rPr>
              <a:t>Note: </a:t>
            </a:r>
            <a:r>
              <a:rPr lang="en-US" sz="1400" kern="0">
                <a:solidFill>
                  <a:srgbClr val="000000"/>
                </a:solidFill>
                <a:ea typeface="Arial Unicode MS" pitchFamily="34" charset="-128"/>
                <a:cs typeface="Arial Unicode MS" pitchFamily="34" charset="-128"/>
              </a:rPr>
              <a:t>For more info on how to manage your workbench and create specific tiles please refer to </a:t>
            </a:r>
            <a:r>
              <a:rPr lang="en-US" sz="1400" b="1" kern="0">
                <a:solidFill>
                  <a:srgbClr val="000000"/>
                </a:solidFill>
                <a:ea typeface="Arial Unicode MS" pitchFamily="34" charset="-128"/>
                <a:cs typeface="Arial Unicode MS" pitchFamily="34" charset="-128"/>
              </a:rPr>
              <a:t>SCC General Functionality Guide. </a:t>
            </a:r>
          </a:p>
          <a:p>
            <a:pPr marL="342900" indent="-342900">
              <a:lnSpc>
                <a:spcPts val="1700"/>
              </a:lnSpc>
              <a:spcAft>
                <a:spcPts val="600"/>
              </a:spcAft>
              <a:buClr>
                <a:srgbClr val="F0AB00"/>
              </a:buClr>
              <a:buSzPct val="80000"/>
              <a:buFont typeface="+mj-lt"/>
              <a:buAutoNum type="arabicPeriod" startAt="4"/>
            </a:pPr>
            <a:endParaRPr lang="en-US" sz="1200"/>
          </a:p>
          <a:p>
            <a:pPr marL="342900" indent="-342900">
              <a:lnSpc>
                <a:spcPts val="1700"/>
              </a:lnSpc>
              <a:spcAft>
                <a:spcPts val="600"/>
              </a:spcAft>
              <a:buClr>
                <a:srgbClr val="F0AB00"/>
              </a:buClr>
              <a:buSzPct val="80000"/>
              <a:buFont typeface="+mj-lt"/>
              <a:buAutoNum type="arabicPeriod"/>
            </a:pPr>
            <a:endParaRPr lang="en-US" sz="1200"/>
          </a:p>
          <a:p>
            <a:pPr marL="342900" indent="-342900">
              <a:spcAft>
                <a:spcPts val="600"/>
              </a:spcAft>
              <a:buClr>
                <a:schemeClr val="accent1"/>
              </a:buClr>
              <a:buFont typeface="+mj-lt"/>
              <a:buAutoNum type="arabicPeriod"/>
            </a:pPr>
            <a:endParaRPr lang="en-US" sz="1200"/>
          </a:p>
        </p:txBody>
      </p:sp>
      <p:sp>
        <p:nvSpPr>
          <p:cNvPr id="20" name="TextBox 19">
            <a:extLst>
              <a:ext uri="{FF2B5EF4-FFF2-40B4-BE49-F238E27FC236}">
                <a16:creationId xmlns:a16="http://schemas.microsoft.com/office/drawing/2014/main" id="{4BDCAB61-D74C-4071-8699-305B8441DC51}"/>
              </a:ext>
            </a:extLst>
          </p:cNvPr>
          <p:cNvSpPr txBox="1"/>
          <p:nvPr/>
        </p:nvSpPr>
        <p:spPr>
          <a:xfrm>
            <a:off x="505806" y="1351444"/>
            <a:ext cx="4648807" cy="43088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solidFill>
                  <a:schemeClr val="accent5"/>
                </a:solidFill>
                <a:ea typeface="Arial Unicode MS" pitchFamily="34" charset="-128"/>
                <a:cs typeface="Arial Unicode MS" pitchFamily="34" charset="-128"/>
              </a:rPr>
              <a:t>For detailed ship notice management please refer to the SCC PO Collaboration Supplier Guide or Help Center.</a:t>
            </a:r>
          </a:p>
        </p:txBody>
      </p:sp>
      <p:pic>
        <p:nvPicPr>
          <p:cNvPr id="5" name="Picture 4">
            <a:extLst>
              <a:ext uri="{FF2B5EF4-FFF2-40B4-BE49-F238E27FC236}">
                <a16:creationId xmlns:a16="http://schemas.microsoft.com/office/drawing/2014/main" id="{1E378E04-89C2-4590-A58C-F80EF7CFB9F7}"/>
              </a:ext>
            </a:extLst>
          </p:cNvPr>
          <p:cNvPicPr>
            <a:picLocks noChangeAspect="1"/>
          </p:cNvPicPr>
          <p:nvPr/>
        </p:nvPicPr>
        <p:blipFill>
          <a:blip r:embed="rId5"/>
          <a:stretch>
            <a:fillRect/>
          </a:stretch>
        </p:blipFill>
        <p:spPr>
          <a:xfrm>
            <a:off x="5481504" y="5251875"/>
            <a:ext cx="6255071" cy="1155759"/>
          </a:xfrm>
          <a:prstGeom prst="rect">
            <a:avLst/>
          </a:prstGeom>
        </p:spPr>
      </p:pic>
      <p:pic>
        <p:nvPicPr>
          <p:cNvPr id="8" name="Picture 7">
            <a:extLst>
              <a:ext uri="{FF2B5EF4-FFF2-40B4-BE49-F238E27FC236}">
                <a16:creationId xmlns:a16="http://schemas.microsoft.com/office/drawing/2014/main" id="{50287D34-CC79-4D24-B408-A1EF3174DD55}"/>
              </a:ext>
            </a:extLst>
          </p:cNvPr>
          <p:cNvPicPr>
            <a:picLocks noChangeAspect="1"/>
          </p:cNvPicPr>
          <p:nvPr/>
        </p:nvPicPr>
        <p:blipFill>
          <a:blip r:embed="rId6"/>
          <a:stretch>
            <a:fillRect/>
          </a:stretch>
        </p:blipFill>
        <p:spPr>
          <a:xfrm>
            <a:off x="5371094" y="3590139"/>
            <a:ext cx="274344" cy="329213"/>
          </a:xfrm>
          <a:prstGeom prst="rect">
            <a:avLst/>
          </a:prstGeom>
        </p:spPr>
      </p:pic>
      <p:pic>
        <p:nvPicPr>
          <p:cNvPr id="11" name="Picture 10">
            <a:extLst>
              <a:ext uri="{FF2B5EF4-FFF2-40B4-BE49-F238E27FC236}">
                <a16:creationId xmlns:a16="http://schemas.microsoft.com/office/drawing/2014/main" id="{AB8093CB-FF7E-4047-B89C-C7FB6571AD25}"/>
              </a:ext>
            </a:extLst>
          </p:cNvPr>
          <p:cNvPicPr>
            <a:picLocks noChangeAspect="1"/>
          </p:cNvPicPr>
          <p:nvPr/>
        </p:nvPicPr>
        <p:blipFill>
          <a:blip r:embed="rId7"/>
          <a:stretch>
            <a:fillRect/>
          </a:stretch>
        </p:blipFill>
        <p:spPr>
          <a:xfrm>
            <a:off x="5477133" y="1566887"/>
            <a:ext cx="3956647" cy="810838"/>
          </a:xfrm>
          <a:prstGeom prst="rect">
            <a:avLst/>
          </a:prstGeom>
        </p:spPr>
      </p:pic>
      <p:pic>
        <p:nvPicPr>
          <p:cNvPr id="12" name="Picture 11">
            <a:extLst>
              <a:ext uri="{FF2B5EF4-FFF2-40B4-BE49-F238E27FC236}">
                <a16:creationId xmlns:a16="http://schemas.microsoft.com/office/drawing/2014/main" id="{A960D7F0-2CBD-4DB1-8623-C105F3FBE7A2}"/>
              </a:ext>
            </a:extLst>
          </p:cNvPr>
          <p:cNvPicPr>
            <a:picLocks noChangeAspect="1"/>
          </p:cNvPicPr>
          <p:nvPr/>
        </p:nvPicPr>
        <p:blipFill>
          <a:blip r:embed="rId8"/>
          <a:stretch>
            <a:fillRect/>
          </a:stretch>
        </p:blipFill>
        <p:spPr>
          <a:xfrm>
            <a:off x="8955427" y="2377725"/>
            <a:ext cx="1347333" cy="292633"/>
          </a:xfrm>
          <a:prstGeom prst="rect">
            <a:avLst/>
          </a:prstGeom>
        </p:spPr>
      </p:pic>
      <p:pic>
        <p:nvPicPr>
          <p:cNvPr id="13" name="Picture 12">
            <a:extLst>
              <a:ext uri="{FF2B5EF4-FFF2-40B4-BE49-F238E27FC236}">
                <a16:creationId xmlns:a16="http://schemas.microsoft.com/office/drawing/2014/main" id="{22C7ADCC-07A4-4810-B683-1B0047A1C4B6}"/>
              </a:ext>
            </a:extLst>
          </p:cNvPr>
          <p:cNvPicPr>
            <a:picLocks noChangeAspect="1"/>
          </p:cNvPicPr>
          <p:nvPr/>
        </p:nvPicPr>
        <p:blipFill>
          <a:blip r:embed="rId9"/>
          <a:stretch>
            <a:fillRect/>
          </a:stretch>
        </p:blipFill>
        <p:spPr>
          <a:xfrm>
            <a:off x="5508266" y="2627015"/>
            <a:ext cx="274344" cy="323116"/>
          </a:xfrm>
          <a:prstGeom prst="rect">
            <a:avLst/>
          </a:prstGeom>
        </p:spPr>
      </p:pic>
      <p:pic>
        <p:nvPicPr>
          <p:cNvPr id="14" name="Picture 13">
            <a:extLst>
              <a:ext uri="{FF2B5EF4-FFF2-40B4-BE49-F238E27FC236}">
                <a16:creationId xmlns:a16="http://schemas.microsoft.com/office/drawing/2014/main" id="{601C1249-E1E3-4EAD-A30F-7249B412AF14}"/>
              </a:ext>
            </a:extLst>
          </p:cNvPr>
          <p:cNvPicPr>
            <a:picLocks noChangeAspect="1"/>
          </p:cNvPicPr>
          <p:nvPr/>
        </p:nvPicPr>
        <p:blipFill>
          <a:blip r:embed="rId10"/>
          <a:stretch>
            <a:fillRect/>
          </a:stretch>
        </p:blipFill>
        <p:spPr>
          <a:xfrm>
            <a:off x="7020334" y="5520799"/>
            <a:ext cx="274344" cy="323116"/>
          </a:xfrm>
          <a:prstGeom prst="rect">
            <a:avLst/>
          </a:prstGeom>
        </p:spPr>
      </p:pic>
      <p:pic>
        <p:nvPicPr>
          <p:cNvPr id="16" name="Picture 15">
            <a:extLst>
              <a:ext uri="{FF2B5EF4-FFF2-40B4-BE49-F238E27FC236}">
                <a16:creationId xmlns:a16="http://schemas.microsoft.com/office/drawing/2014/main" id="{4C152E6D-F23B-49A2-A0D8-310AAFE1128E}"/>
              </a:ext>
            </a:extLst>
          </p:cNvPr>
          <p:cNvPicPr>
            <a:picLocks noChangeAspect="1"/>
          </p:cNvPicPr>
          <p:nvPr/>
        </p:nvPicPr>
        <p:blipFill>
          <a:blip r:embed="rId11"/>
          <a:stretch>
            <a:fillRect/>
          </a:stretch>
        </p:blipFill>
        <p:spPr>
          <a:xfrm>
            <a:off x="5477133" y="4702867"/>
            <a:ext cx="274344" cy="323116"/>
          </a:xfrm>
          <a:prstGeom prst="rect">
            <a:avLst/>
          </a:prstGeom>
        </p:spPr>
      </p:pic>
      <p:pic>
        <p:nvPicPr>
          <p:cNvPr id="10" name="Picture 9">
            <a:extLst>
              <a:ext uri="{FF2B5EF4-FFF2-40B4-BE49-F238E27FC236}">
                <a16:creationId xmlns:a16="http://schemas.microsoft.com/office/drawing/2014/main" id="{38F46902-DAD8-42DF-8B62-8ACEDFAA464B}"/>
              </a:ext>
            </a:extLst>
          </p:cNvPr>
          <p:cNvPicPr>
            <a:picLocks noChangeAspect="1"/>
          </p:cNvPicPr>
          <p:nvPr/>
        </p:nvPicPr>
        <p:blipFill>
          <a:blip r:embed="rId12"/>
          <a:stretch>
            <a:fillRect/>
          </a:stretch>
        </p:blipFill>
        <p:spPr>
          <a:xfrm>
            <a:off x="7014796" y="1989353"/>
            <a:ext cx="713294" cy="384081"/>
          </a:xfrm>
          <a:prstGeom prst="rect">
            <a:avLst/>
          </a:prstGeom>
        </p:spPr>
      </p:pic>
      <p:pic>
        <p:nvPicPr>
          <p:cNvPr id="15" name="Picture 14">
            <a:extLst>
              <a:ext uri="{FF2B5EF4-FFF2-40B4-BE49-F238E27FC236}">
                <a16:creationId xmlns:a16="http://schemas.microsoft.com/office/drawing/2014/main" id="{54130B9A-F5C6-412A-B722-B8B69856C2D2}"/>
              </a:ext>
            </a:extLst>
          </p:cNvPr>
          <p:cNvPicPr>
            <a:picLocks noChangeAspect="1"/>
          </p:cNvPicPr>
          <p:nvPr/>
        </p:nvPicPr>
        <p:blipFill>
          <a:blip r:embed="rId12"/>
          <a:stretch>
            <a:fillRect/>
          </a:stretch>
        </p:blipFill>
        <p:spPr>
          <a:xfrm>
            <a:off x="8720486" y="2000195"/>
            <a:ext cx="713294" cy="384081"/>
          </a:xfrm>
          <a:prstGeom prst="rect">
            <a:avLst/>
          </a:prstGeom>
        </p:spPr>
      </p:pic>
      <p:pic>
        <p:nvPicPr>
          <p:cNvPr id="17" name="Picture 16">
            <a:extLst>
              <a:ext uri="{FF2B5EF4-FFF2-40B4-BE49-F238E27FC236}">
                <a16:creationId xmlns:a16="http://schemas.microsoft.com/office/drawing/2014/main" id="{657E1462-67AA-444F-9078-9F5E74314D50}"/>
              </a:ext>
            </a:extLst>
          </p:cNvPr>
          <p:cNvPicPr>
            <a:picLocks noChangeAspect="1"/>
          </p:cNvPicPr>
          <p:nvPr/>
        </p:nvPicPr>
        <p:blipFill>
          <a:blip r:embed="rId13"/>
          <a:stretch>
            <a:fillRect/>
          </a:stretch>
        </p:blipFill>
        <p:spPr>
          <a:xfrm>
            <a:off x="8955427" y="2382428"/>
            <a:ext cx="1347333" cy="287930"/>
          </a:xfrm>
          <a:prstGeom prst="rect">
            <a:avLst/>
          </a:prstGeom>
        </p:spPr>
      </p:pic>
    </p:spTree>
    <p:extLst>
      <p:ext uri="{BB962C8B-B14F-4D97-AF65-F5344CB8AC3E}">
        <p14:creationId xmlns:p14="http://schemas.microsoft.com/office/powerpoint/2010/main" val="39104773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D51D8A-CE2B-4B44-82D8-A872006DD78F}"/>
              </a:ext>
            </a:extLst>
          </p:cNvPr>
          <p:cNvSpPr>
            <a:spLocks noGrp="1"/>
          </p:cNvSpPr>
          <p:nvPr>
            <p:ph type="body" sz="quarter" idx="10"/>
          </p:nvPr>
        </p:nvSpPr>
        <p:spPr>
          <a:xfrm>
            <a:off x="506732" y="1602188"/>
            <a:ext cx="11182288" cy="4716000"/>
          </a:xfrm>
        </p:spPr>
        <p:txBody>
          <a:bodyPr>
            <a:normAutofit/>
          </a:bodyPr>
          <a:lstStyle/>
          <a:p>
            <a:pPr marL="342900" indent="-342900">
              <a:lnSpc>
                <a:spcPts val="1700"/>
              </a:lnSpc>
              <a:spcBef>
                <a:spcPts val="0"/>
              </a:spcBef>
              <a:spcAft>
                <a:spcPts val="600"/>
              </a:spcAft>
              <a:buClr>
                <a:srgbClr val="F0AB00"/>
              </a:buClr>
              <a:buFont typeface="+mj-lt"/>
              <a:buAutoNum type="arabicPeriod"/>
            </a:pPr>
            <a:r>
              <a:rPr lang="en-US" sz="1400"/>
              <a:t>You can remove order items. </a:t>
            </a:r>
          </a:p>
          <a:p>
            <a:pPr marL="342900" indent="-342900">
              <a:lnSpc>
                <a:spcPts val="1700"/>
              </a:lnSpc>
              <a:spcBef>
                <a:spcPts val="0"/>
              </a:spcBef>
              <a:spcAft>
                <a:spcPts val="600"/>
              </a:spcAft>
              <a:buClr>
                <a:srgbClr val="F0AB00"/>
              </a:buClr>
              <a:buFont typeface="+mj-lt"/>
              <a:buAutoNum type="arabicPeriod"/>
            </a:pPr>
            <a:r>
              <a:rPr lang="en-US" sz="1400"/>
              <a:t>You can add details, such as serial numbers, retail and delivery details and others. </a:t>
            </a:r>
          </a:p>
          <a:p>
            <a:pPr marL="342900" indent="-342900">
              <a:lnSpc>
                <a:spcPts val="1700"/>
              </a:lnSpc>
              <a:spcBef>
                <a:spcPts val="0"/>
              </a:spcBef>
              <a:spcAft>
                <a:spcPts val="600"/>
              </a:spcAft>
              <a:buClr>
                <a:srgbClr val="F0AB00"/>
              </a:buClr>
              <a:buFont typeface="+mj-lt"/>
              <a:buAutoNum type="arabicPeriod"/>
            </a:pPr>
            <a:r>
              <a:rPr lang="en-US" sz="1400"/>
              <a:t>You can add ship notice line.</a:t>
            </a:r>
          </a:p>
          <a:p>
            <a:pPr marL="342900" indent="-342900">
              <a:lnSpc>
                <a:spcPts val="1700"/>
              </a:lnSpc>
              <a:spcBef>
                <a:spcPts val="0"/>
              </a:spcBef>
              <a:spcAft>
                <a:spcPts val="600"/>
              </a:spcAft>
              <a:buClr>
                <a:srgbClr val="F0AB00"/>
              </a:buClr>
              <a:buFont typeface="+mj-lt"/>
              <a:buAutoNum type="arabicPeriod"/>
            </a:pPr>
            <a:r>
              <a:rPr lang="en-US" sz="1400"/>
              <a:t>You can download pdf.</a:t>
            </a:r>
          </a:p>
          <a:p>
            <a:pPr marL="342900" indent="-342900">
              <a:lnSpc>
                <a:spcPts val="1700"/>
              </a:lnSpc>
              <a:spcBef>
                <a:spcPts val="0"/>
              </a:spcBef>
              <a:spcAft>
                <a:spcPts val="600"/>
              </a:spcAft>
              <a:buClr>
                <a:srgbClr val="F0AB00"/>
              </a:buClr>
              <a:buFont typeface="+mj-lt"/>
              <a:buAutoNum type="arabicPeriod"/>
            </a:pPr>
            <a:r>
              <a:rPr lang="en-US" sz="1400"/>
              <a:t>You can save the ship notice, exit without saving or go the next page.</a:t>
            </a:r>
          </a:p>
          <a:p>
            <a:pPr marL="342900" indent="-342900">
              <a:lnSpc>
                <a:spcPts val="1700"/>
              </a:lnSpc>
              <a:spcBef>
                <a:spcPts val="0"/>
              </a:spcBef>
              <a:spcAft>
                <a:spcPts val="600"/>
              </a:spcAft>
              <a:buClr>
                <a:srgbClr val="F0AB00"/>
              </a:buClr>
              <a:buFont typeface="+mj-lt"/>
              <a:buAutoNum type="arabicPeriod"/>
            </a:pPr>
            <a:endParaRPr lang="en-US" sz="1200"/>
          </a:p>
          <a:p>
            <a:pPr marL="342900" indent="-342900">
              <a:lnSpc>
                <a:spcPts val="1700"/>
              </a:lnSpc>
              <a:spcBef>
                <a:spcPts val="0"/>
              </a:spcBef>
              <a:spcAft>
                <a:spcPts val="600"/>
              </a:spcAft>
              <a:buClr>
                <a:srgbClr val="F0AB00"/>
              </a:buClr>
              <a:buFont typeface="+mj-lt"/>
              <a:buAutoNum type="arabicPeriod"/>
            </a:pPr>
            <a:endParaRPr lang="en-US" sz="1200"/>
          </a:p>
        </p:txBody>
      </p:sp>
      <p:sp>
        <p:nvSpPr>
          <p:cNvPr id="6" name="Title 2">
            <a:extLst>
              <a:ext uri="{FF2B5EF4-FFF2-40B4-BE49-F238E27FC236}">
                <a16:creationId xmlns:a16="http://schemas.microsoft.com/office/drawing/2014/main" id="{E28CFA4E-DE04-4322-80B9-E122B0A964A7}"/>
              </a:ext>
            </a:extLst>
          </p:cNvPr>
          <p:cNvSpPr txBox="1">
            <a:spLocks/>
          </p:cNvSpPr>
          <p:nvPr/>
        </p:nvSpPr>
        <p:spPr bwMode="black">
          <a:xfrm>
            <a:off x="505456" y="4839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Finished Goods Shipment</a:t>
            </a:r>
            <a:br>
              <a:rPr lang="en-US"/>
            </a:br>
            <a:r>
              <a:rPr lang="en-US" sz="2000">
                <a:solidFill>
                  <a:schemeClr val="accent1"/>
                </a:solidFill>
              </a:rPr>
              <a:t>Create Ship Notice Allowed Actions 1</a:t>
            </a:r>
          </a:p>
        </p:txBody>
      </p:sp>
      <p:pic>
        <p:nvPicPr>
          <p:cNvPr id="26" name="Picture 25">
            <a:extLst>
              <a:ext uri="{FF2B5EF4-FFF2-40B4-BE49-F238E27FC236}">
                <a16:creationId xmlns:a16="http://schemas.microsoft.com/office/drawing/2014/main" id="{9EC8FCCA-1E27-4EA2-A32B-7AEBC92FC75D}"/>
              </a:ext>
            </a:extLst>
          </p:cNvPr>
          <p:cNvPicPr>
            <a:picLocks noChangeAspect="1"/>
          </p:cNvPicPr>
          <p:nvPr/>
        </p:nvPicPr>
        <p:blipFill>
          <a:blip r:embed="rId3"/>
          <a:stretch>
            <a:fillRect/>
          </a:stretch>
        </p:blipFill>
        <p:spPr>
          <a:xfrm>
            <a:off x="8750862" y="5621075"/>
            <a:ext cx="3003704" cy="361969"/>
          </a:xfrm>
          <a:prstGeom prst="rect">
            <a:avLst/>
          </a:prstGeom>
        </p:spPr>
      </p:pic>
      <p:pic>
        <p:nvPicPr>
          <p:cNvPr id="4" name="Picture 3">
            <a:extLst>
              <a:ext uri="{FF2B5EF4-FFF2-40B4-BE49-F238E27FC236}">
                <a16:creationId xmlns:a16="http://schemas.microsoft.com/office/drawing/2014/main" id="{C110D53E-5D92-42E4-AC72-3ED8BE5306E3}"/>
              </a:ext>
            </a:extLst>
          </p:cNvPr>
          <p:cNvPicPr>
            <a:picLocks noChangeAspect="1"/>
          </p:cNvPicPr>
          <p:nvPr/>
        </p:nvPicPr>
        <p:blipFill>
          <a:blip r:embed="rId4"/>
          <a:stretch>
            <a:fillRect/>
          </a:stretch>
        </p:blipFill>
        <p:spPr>
          <a:xfrm>
            <a:off x="505456" y="3383744"/>
            <a:ext cx="11249110" cy="2174903"/>
          </a:xfrm>
          <a:prstGeom prst="rect">
            <a:avLst/>
          </a:prstGeom>
        </p:spPr>
      </p:pic>
      <p:pic>
        <p:nvPicPr>
          <p:cNvPr id="5" name="Picture 4">
            <a:extLst>
              <a:ext uri="{FF2B5EF4-FFF2-40B4-BE49-F238E27FC236}">
                <a16:creationId xmlns:a16="http://schemas.microsoft.com/office/drawing/2014/main" id="{1A97DDDA-249C-4497-A29B-480BB080AE1C}"/>
              </a:ext>
            </a:extLst>
          </p:cNvPr>
          <p:cNvPicPr>
            <a:picLocks noChangeAspect="1"/>
          </p:cNvPicPr>
          <p:nvPr/>
        </p:nvPicPr>
        <p:blipFill>
          <a:blip r:embed="rId5"/>
          <a:stretch>
            <a:fillRect/>
          </a:stretch>
        </p:blipFill>
        <p:spPr>
          <a:xfrm>
            <a:off x="11247310" y="3477133"/>
            <a:ext cx="274344" cy="329213"/>
          </a:xfrm>
          <a:prstGeom prst="rect">
            <a:avLst/>
          </a:prstGeom>
        </p:spPr>
      </p:pic>
      <p:pic>
        <p:nvPicPr>
          <p:cNvPr id="7" name="Picture 6">
            <a:extLst>
              <a:ext uri="{FF2B5EF4-FFF2-40B4-BE49-F238E27FC236}">
                <a16:creationId xmlns:a16="http://schemas.microsoft.com/office/drawing/2014/main" id="{60882549-B294-460A-8DC7-0151C9837D74}"/>
              </a:ext>
            </a:extLst>
          </p:cNvPr>
          <p:cNvPicPr>
            <a:picLocks noChangeAspect="1"/>
          </p:cNvPicPr>
          <p:nvPr/>
        </p:nvPicPr>
        <p:blipFill>
          <a:blip r:embed="rId6"/>
          <a:stretch>
            <a:fillRect/>
          </a:stretch>
        </p:blipFill>
        <p:spPr>
          <a:xfrm>
            <a:off x="9978370" y="4753172"/>
            <a:ext cx="274344" cy="323116"/>
          </a:xfrm>
          <a:prstGeom prst="rect">
            <a:avLst/>
          </a:prstGeom>
        </p:spPr>
      </p:pic>
      <p:pic>
        <p:nvPicPr>
          <p:cNvPr id="8" name="Picture 7">
            <a:extLst>
              <a:ext uri="{FF2B5EF4-FFF2-40B4-BE49-F238E27FC236}">
                <a16:creationId xmlns:a16="http://schemas.microsoft.com/office/drawing/2014/main" id="{F1812EA1-5CA2-49C9-A7A8-58E44FBB6533}"/>
              </a:ext>
            </a:extLst>
          </p:cNvPr>
          <p:cNvPicPr>
            <a:picLocks noChangeAspect="1"/>
          </p:cNvPicPr>
          <p:nvPr/>
        </p:nvPicPr>
        <p:blipFill>
          <a:blip r:embed="rId7"/>
          <a:stretch>
            <a:fillRect/>
          </a:stretch>
        </p:blipFill>
        <p:spPr>
          <a:xfrm>
            <a:off x="945070" y="5235531"/>
            <a:ext cx="274344" cy="323116"/>
          </a:xfrm>
          <a:prstGeom prst="rect">
            <a:avLst/>
          </a:prstGeom>
        </p:spPr>
      </p:pic>
      <p:pic>
        <p:nvPicPr>
          <p:cNvPr id="9" name="Picture 8">
            <a:extLst>
              <a:ext uri="{FF2B5EF4-FFF2-40B4-BE49-F238E27FC236}">
                <a16:creationId xmlns:a16="http://schemas.microsoft.com/office/drawing/2014/main" id="{A98215A8-AB10-48B1-950F-A020AA822D05}"/>
              </a:ext>
            </a:extLst>
          </p:cNvPr>
          <p:cNvPicPr>
            <a:picLocks noChangeAspect="1"/>
          </p:cNvPicPr>
          <p:nvPr/>
        </p:nvPicPr>
        <p:blipFill>
          <a:blip r:embed="rId8"/>
          <a:stretch>
            <a:fillRect/>
          </a:stretch>
        </p:blipFill>
        <p:spPr>
          <a:xfrm>
            <a:off x="9141419" y="4768412"/>
            <a:ext cx="274344" cy="323116"/>
          </a:xfrm>
          <a:prstGeom prst="rect">
            <a:avLst/>
          </a:prstGeom>
        </p:spPr>
      </p:pic>
      <p:pic>
        <p:nvPicPr>
          <p:cNvPr id="10" name="Picture 9">
            <a:extLst>
              <a:ext uri="{FF2B5EF4-FFF2-40B4-BE49-F238E27FC236}">
                <a16:creationId xmlns:a16="http://schemas.microsoft.com/office/drawing/2014/main" id="{F04EF2B6-6813-4009-8783-6FCA80D62F9F}"/>
              </a:ext>
            </a:extLst>
          </p:cNvPr>
          <p:cNvPicPr>
            <a:picLocks noChangeAspect="1"/>
          </p:cNvPicPr>
          <p:nvPr/>
        </p:nvPicPr>
        <p:blipFill>
          <a:blip r:embed="rId9"/>
          <a:stretch>
            <a:fillRect/>
          </a:stretch>
        </p:blipFill>
        <p:spPr>
          <a:xfrm>
            <a:off x="8476518" y="5615301"/>
            <a:ext cx="274344" cy="323116"/>
          </a:xfrm>
          <a:prstGeom prst="rect">
            <a:avLst/>
          </a:prstGeom>
        </p:spPr>
      </p:pic>
    </p:spTree>
    <p:extLst>
      <p:ext uri="{BB962C8B-B14F-4D97-AF65-F5344CB8AC3E}">
        <p14:creationId xmlns:p14="http://schemas.microsoft.com/office/powerpoint/2010/main" val="547847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48906B-DF3B-3ADA-AA9E-0E36E0452628}"/>
              </a:ext>
            </a:extLst>
          </p:cNvPr>
          <p:cNvPicPr>
            <a:picLocks noChangeAspect="1"/>
          </p:cNvPicPr>
          <p:nvPr/>
        </p:nvPicPr>
        <p:blipFill>
          <a:blip r:embed="rId3"/>
          <a:stretch>
            <a:fillRect/>
          </a:stretch>
        </p:blipFill>
        <p:spPr>
          <a:xfrm>
            <a:off x="1190276" y="6001199"/>
            <a:ext cx="4823407" cy="334801"/>
          </a:xfrm>
          <a:prstGeom prst="rect">
            <a:avLst/>
          </a:prstGeom>
        </p:spPr>
      </p:pic>
      <p:sp>
        <p:nvSpPr>
          <p:cNvPr id="2" name="Text Placeholder 1">
            <a:extLst>
              <a:ext uri="{FF2B5EF4-FFF2-40B4-BE49-F238E27FC236}">
                <a16:creationId xmlns:a16="http://schemas.microsoft.com/office/drawing/2014/main" id="{E8A798DC-2864-4206-B9C1-0772D9CA94BF}"/>
              </a:ext>
            </a:extLst>
          </p:cNvPr>
          <p:cNvSpPr>
            <a:spLocks noGrp="1"/>
          </p:cNvSpPr>
          <p:nvPr>
            <p:ph type="body" sz="quarter" idx="10"/>
          </p:nvPr>
        </p:nvSpPr>
        <p:spPr>
          <a:xfrm>
            <a:off x="505456" y="1500730"/>
            <a:ext cx="5941064" cy="1551577"/>
          </a:xfrm>
        </p:spPr>
        <p:txBody>
          <a:bodyPr>
            <a:normAutofit/>
          </a:bodyPr>
          <a:lstStyle/>
          <a:p>
            <a:pPr marL="285750" indent="-285750">
              <a:spcBef>
                <a:spcPts val="0"/>
              </a:spcBef>
              <a:spcAft>
                <a:spcPts val="600"/>
              </a:spcAft>
              <a:buFont typeface="+mj-lt"/>
              <a:buAutoNum type="arabicPeriod"/>
            </a:pPr>
            <a:r>
              <a:rPr lang="en-US" sz="1400"/>
              <a:t>You can add a component.</a:t>
            </a:r>
          </a:p>
          <a:p>
            <a:pPr marL="285750" indent="-285750">
              <a:spcBef>
                <a:spcPts val="0"/>
              </a:spcBef>
              <a:spcAft>
                <a:spcPts val="600"/>
              </a:spcAft>
              <a:buFont typeface="+mj-lt"/>
              <a:buAutoNum type="arabicPeriod"/>
            </a:pPr>
            <a:r>
              <a:rPr lang="en-US" sz="1400"/>
              <a:t>You can manage the quantities.</a:t>
            </a:r>
          </a:p>
          <a:p>
            <a:pPr marL="285750" indent="-285750">
              <a:spcBef>
                <a:spcPts val="0"/>
              </a:spcBef>
              <a:spcAft>
                <a:spcPts val="600"/>
              </a:spcAft>
              <a:buFont typeface="+mj-lt"/>
              <a:buAutoNum type="arabicPeriod"/>
            </a:pPr>
            <a:r>
              <a:rPr lang="en-US" sz="1400"/>
              <a:t>You can duplicate a component.</a:t>
            </a:r>
          </a:p>
          <a:p>
            <a:pPr marL="285750" indent="-285750">
              <a:spcBef>
                <a:spcPts val="0"/>
              </a:spcBef>
              <a:spcAft>
                <a:spcPts val="600"/>
              </a:spcAft>
              <a:buFont typeface="+mj-lt"/>
              <a:buAutoNum type="arabicPeriod"/>
            </a:pPr>
            <a:r>
              <a:rPr kumimoji="0" lang="en-US" sz="1400" b="0" i="0" u="none" strike="noStrike" kern="1200" cap="none" spc="0" normalizeH="0" baseline="0" noProof="0">
                <a:ln>
                  <a:noFill/>
                </a:ln>
                <a:solidFill>
                  <a:srgbClr val="000000"/>
                </a:solidFill>
                <a:effectLst/>
                <a:uLnTx/>
                <a:uFillTx/>
                <a:latin typeface="Arial"/>
                <a:ea typeface="+mn-ea"/>
                <a:cs typeface="+mn-cs"/>
              </a:rPr>
              <a:t>You can use Look up functionality to review stock figures.</a:t>
            </a:r>
          </a:p>
          <a:p>
            <a:pPr marL="0" marR="0" lvl="0" indent="0" algn="l" defTabSz="1088776" rtl="0" eaLnBrk="1" fontAlgn="auto" latinLnBrk="0" hangingPunct="1">
              <a:lnSpc>
                <a:spcPts val="1700"/>
              </a:lnSpc>
              <a:spcBef>
                <a:spcPts val="0"/>
              </a:spcBef>
              <a:spcAft>
                <a:spcPts val="0"/>
              </a:spcAft>
              <a:buClr>
                <a:srgbClr val="F0AB00"/>
              </a:buClr>
              <a:buSzPct val="120000"/>
              <a:buFontTx/>
              <a:buNone/>
              <a:tabLst/>
              <a:defRPr/>
            </a:pPr>
            <a:r>
              <a:rPr kumimoji="0" lang="en-US" sz="1400" b="1" i="0" u="none" strike="noStrike" kern="1200" cap="none" spc="0" normalizeH="0" baseline="0" noProof="0">
                <a:ln>
                  <a:noFill/>
                </a:ln>
                <a:solidFill>
                  <a:srgbClr val="F0AB00"/>
                </a:solidFill>
                <a:effectLst/>
                <a:uLnTx/>
                <a:uFillTx/>
                <a:latin typeface="Arial"/>
                <a:ea typeface="+mn-ea"/>
                <a:cs typeface="+mn-cs"/>
              </a:rPr>
              <a:t>Note: </a:t>
            </a:r>
            <a:r>
              <a:rPr kumimoji="0" lang="en-US" sz="1400" b="0" i="0" u="none" strike="noStrike" kern="1200" cap="none" spc="0" normalizeH="0" baseline="0" noProof="0">
                <a:ln>
                  <a:noFill/>
                </a:ln>
                <a:solidFill>
                  <a:srgbClr val="000000"/>
                </a:solidFill>
                <a:effectLst/>
                <a:uLnTx/>
                <a:uFillTx/>
                <a:latin typeface="Arial"/>
                <a:ea typeface="+mn-ea"/>
                <a:cs typeface="+mn-cs"/>
              </a:rPr>
              <a:t>Please align with the customer components editability options.</a:t>
            </a:r>
          </a:p>
          <a:p>
            <a:pPr marL="285750" indent="-285750">
              <a:spcBef>
                <a:spcPts val="0"/>
              </a:spcBef>
              <a:spcAft>
                <a:spcPts val="600"/>
              </a:spcAft>
              <a:buFont typeface="+mj-lt"/>
              <a:buAutoNum type="arabicPeriod"/>
            </a:pPr>
            <a:endParaRPr lang="en-US" sz="1400"/>
          </a:p>
        </p:txBody>
      </p:sp>
      <p:sp>
        <p:nvSpPr>
          <p:cNvPr id="7" name="Title 2">
            <a:extLst>
              <a:ext uri="{FF2B5EF4-FFF2-40B4-BE49-F238E27FC236}">
                <a16:creationId xmlns:a16="http://schemas.microsoft.com/office/drawing/2014/main" id="{00FBE4B1-8406-45A5-BFED-F4CE1F84A4DE}"/>
              </a:ext>
            </a:extLst>
          </p:cNvPr>
          <p:cNvSpPr txBox="1">
            <a:spLocks/>
          </p:cNvSpPr>
          <p:nvPr/>
        </p:nvSpPr>
        <p:spPr bwMode="black">
          <a:xfrm>
            <a:off x="504180" y="522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Finished Goods Shipment</a:t>
            </a:r>
            <a:br>
              <a:rPr lang="en-US"/>
            </a:br>
            <a:r>
              <a:rPr lang="en-US" sz="2000">
                <a:solidFill>
                  <a:schemeClr val="accent1"/>
                </a:solidFill>
              </a:rPr>
              <a:t>Create Ship Notice Allowed Actions 2</a:t>
            </a:r>
          </a:p>
        </p:txBody>
      </p:sp>
      <p:pic>
        <p:nvPicPr>
          <p:cNvPr id="6" name="Picture 5" descr="A screenshot of a social media post&#10;&#10;Description generated with very high confidence">
            <a:extLst>
              <a:ext uri="{FF2B5EF4-FFF2-40B4-BE49-F238E27FC236}">
                <a16:creationId xmlns:a16="http://schemas.microsoft.com/office/drawing/2014/main" id="{BE3D58A4-0000-4794-9683-4ED8DDD776F4}"/>
              </a:ext>
            </a:extLst>
          </p:cNvPr>
          <p:cNvPicPr>
            <a:picLocks noChangeAspect="1"/>
          </p:cNvPicPr>
          <p:nvPr/>
        </p:nvPicPr>
        <p:blipFill rotWithShape="1">
          <a:blip r:embed="rId4"/>
          <a:srcRect b="26829"/>
          <a:stretch/>
        </p:blipFill>
        <p:spPr>
          <a:xfrm>
            <a:off x="504180" y="3195117"/>
            <a:ext cx="9688277" cy="2655752"/>
          </a:xfrm>
          <a:prstGeom prst="rect">
            <a:avLst/>
          </a:prstGeom>
          <a:ln>
            <a:solidFill>
              <a:schemeClr val="bg2"/>
            </a:solidFill>
          </a:ln>
        </p:spPr>
      </p:pic>
      <p:sp>
        <p:nvSpPr>
          <p:cNvPr id="16" name="Oval 15">
            <a:extLst>
              <a:ext uri="{FF2B5EF4-FFF2-40B4-BE49-F238E27FC236}">
                <a16:creationId xmlns:a16="http://schemas.microsoft.com/office/drawing/2014/main" id="{EB62EBD4-B7F2-47D7-A2EE-48FBBF1BC334}"/>
              </a:ext>
            </a:extLst>
          </p:cNvPr>
          <p:cNvSpPr/>
          <p:nvPr/>
        </p:nvSpPr>
        <p:spPr bwMode="gray">
          <a:xfrm>
            <a:off x="1064235" y="589166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4BFB15C9-C90F-44B6-BEEB-A84576608667}"/>
              </a:ext>
            </a:extLst>
          </p:cNvPr>
          <p:cNvSpPr/>
          <p:nvPr/>
        </p:nvSpPr>
        <p:spPr bwMode="gray">
          <a:xfrm>
            <a:off x="9297880" y="46712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19" name="Oval 18">
            <a:extLst>
              <a:ext uri="{FF2B5EF4-FFF2-40B4-BE49-F238E27FC236}">
                <a16:creationId xmlns:a16="http://schemas.microsoft.com/office/drawing/2014/main" id="{D33E6464-3C2D-4E53-8C3E-60B3B9ADFB78}"/>
              </a:ext>
            </a:extLst>
          </p:cNvPr>
          <p:cNvSpPr/>
          <p:nvPr/>
        </p:nvSpPr>
        <p:spPr bwMode="gray">
          <a:xfrm>
            <a:off x="3812786" y="463715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17" name="Oval 16">
            <a:extLst>
              <a:ext uri="{FF2B5EF4-FFF2-40B4-BE49-F238E27FC236}">
                <a16:creationId xmlns:a16="http://schemas.microsoft.com/office/drawing/2014/main" id="{25785FC5-2367-4142-A17F-B6D1B7EFA0D3}"/>
              </a:ext>
            </a:extLst>
          </p:cNvPr>
          <p:cNvSpPr/>
          <p:nvPr/>
        </p:nvSpPr>
        <p:spPr bwMode="gray">
          <a:xfrm>
            <a:off x="2112840" y="589166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10" name="Rectangle 9">
            <a:extLst>
              <a:ext uri="{FF2B5EF4-FFF2-40B4-BE49-F238E27FC236}">
                <a16:creationId xmlns:a16="http://schemas.microsoft.com/office/drawing/2014/main" id="{78CE1CDF-6829-2AAF-DECE-77E4BA23F3E9}"/>
              </a:ext>
            </a:extLst>
          </p:cNvPr>
          <p:cNvSpPr/>
          <p:nvPr/>
        </p:nvSpPr>
        <p:spPr bwMode="gray">
          <a:xfrm>
            <a:off x="2245303" y="6011484"/>
            <a:ext cx="3768380" cy="30003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1322381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8A7149-4138-403D-86D0-695300D19D62}"/>
              </a:ext>
            </a:extLst>
          </p:cNvPr>
          <p:cNvSpPr>
            <a:spLocks noGrp="1"/>
          </p:cNvSpPr>
          <p:nvPr>
            <p:ph type="body" sz="quarter" idx="10"/>
          </p:nvPr>
        </p:nvSpPr>
        <p:spPr/>
        <p:txBody>
          <a:bodyPr>
            <a:normAutofit/>
          </a:bodyPr>
          <a:lstStyle/>
          <a:p>
            <a:pPr>
              <a:spcBef>
                <a:spcPts val="0"/>
              </a:spcBef>
              <a:spcAft>
                <a:spcPts val="600"/>
              </a:spcAft>
            </a:pPr>
            <a:r>
              <a:rPr lang="en-US" sz="1400"/>
              <a:t>Finished goods receipt is available on the Portal once Finished Goods are received by [Customer].</a:t>
            </a:r>
          </a:p>
          <a:p>
            <a:pPr>
              <a:spcBef>
                <a:spcPts val="0"/>
              </a:spcBef>
              <a:spcAft>
                <a:spcPts val="600"/>
              </a:spcAft>
            </a:pPr>
            <a:r>
              <a:rPr lang="en-US" sz="1400"/>
              <a:t>Finished goods receipt belongs to the list of PO related documents.</a:t>
            </a:r>
          </a:p>
          <a:p>
            <a:pPr>
              <a:spcBef>
                <a:spcPts val="0"/>
              </a:spcBef>
              <a:spcAft>
                <a:spcPts val="600"/>
              </a:spcAft>
            </a:pPr>
            <a:r>
              <a:rPr lang="en-US" sz="1400"/>
              <a:t>When finish goods receipt reaches the Portal, the correspondent PO status is being automatically updated to </a:t>
            </a:r>
            <a:r>
              <a:rPr lang="en-US" sz="1400" b="1"/>
              <a:t>Received</a:t>
            </a:r>
            <a:r>
              <a:rPr lang="en-US" sz="1200"/>
              <a:t>.</a:t>
            </a:r>
          </a:p>
        </p:txBody>
      </p:sp>
      <p:sp>
        <p:nvSpPr>
          <p:cNvPr id="3" name="Title 2">
            <a:extLst>
              <a:ext uri="{FF2B5EF4-FFF2-40B4-BE49-F238E27FC236}">
                <a16:creationId xmlns:a16="http://schemas.microsoft.com/office/drawing/2014/main" id="{84371F8F-4523-4223-8212-183D62668FB1}"/>
              </a:ext>
            </a:extLst>
          </p:cNvPr>
          <p:cNvSpPr>
            <a:spLocks noGrp="1"/>
          </p:cNvSpPr>
          <p:nvPr>
            <p:ph type="title"/>
          </p:nvPr>
        </p:nvSpPr>
        <p:spPr>
          <a:xfrm>
            <a:off x="505457" y="504000"/>
            <a:ext cx="11183564" cy="676980"/>
          </a:xfrm>
        </p:spPr>
        <p:txBody>
          <a:bodyPr/>
          <a:lstStyle/>
          <a:p>
            <a:r>
              <a:rPr lang="en-US"/>
              <a:t>Finished Goods Receipt</a:t>
            </a:r>
            <a:br>
              <a:rPr lang="en-US"/>
            </a:br>
            <a:r>
              <a:rPr lang="en-US" sz="2000" spc="50">
                <a:solidFill>
                  <a:schemeClr val="accent1"/>
                </a:solidFill>
                <a:cs typeface="Arial" panose="020B0604020202020204" pitchFamily="34" charset="0"/>
              </a:rPr>
              <a:t>Customer Document Review</a:t>
            </a:r>
            <a:endParaRPr lang="en-US" sz="2000"/>
          </a:p>
        </p:txBody>
      </p:sp>
      <p:pic>
        <p:nvPicPr>
          <p:cNvPr id="5" name="Picture 4">
            <a:extLst>
              <a:ext uri="{FF2B5EF4-FFF2-40B4-BE49-F238E27FC236}">
                <a16:creationId xmlns:a16="http://schemas.microsoft.com/office/drawing/2014/main" id="{19B513DE-9330-4183-95B8-9CD3EF6B6E13}"/>
              </a:ext>
            </a:extLst>
          </p:cNvPr>
          <p:cNvPicPr>
            <a:picLocks noChangeAspect="1"/>
          </p:cNvPicPr>
          <p:nvPr/>
        </p:nvPicPr>
        <p:blipFill>
          <a:blip r:embed="rId3"/>
          <a:stretch>
            <a:fillRect/>
          </a:stretch>
        </p:blipFill>
        <p:spPr>
          <a:xfrm>
            <a:off x="529903" y="3472212"/>
            <a:ext cx="7331311" cy="2881788"/>
          </a:xfrm>
          <a:prstGeom prst="rect">
            <a:avLst/>
          </a:prstGeom>
          <a:solidFill>
            <a:srgbClr val="00B0F0"/>
          </a:solidFill>
          <a:ln>
            <a:solidFill>
              <a:schemeClr val="bg2"/>
            </a:solidFill>
          </a:ln>
        </p:spPr>
      </p:pic>
      <p:pic>
        <p:nvPicPr>
          <p:cNvPr id="6" name="Picture 5">
            <a:extLst>
              <a:ext uri="{FF2B5EF4-FFF2-40B4-BE49-F238E27FC236}">
                <a16:creationId xmlns:a16="http://schemas.microsoft.com/office/drawing/2014/main" id="{BBF8425C-8BE6-4D0A-BA27-EF60B9F172F2}"/>
              </a:ext>
            </a:extLst>
          </p:cNvPr>
          <p:cNvPicPr>
            <a:picLocks noChangeAspect="1"/>
          </p:cNvPicPr>
          <p:nvPr/>
        </p:nvPicPr>
        <p:blipFill>
          <a:blip r:embed="rId4"/>
          <a:stretch>
            <a:fillRect/>
          </a:stretch>
        </p:blipFill>
        <p:spPr>
          <a:xfrm>
            <a:off x="505457" y="2859666"/>
            <a:ext cx="7836303" cy="546128"/>
          </a:xfrm>
          <a:prstGeom prst="rect">
            <a:avLst/>
          </a:prstGeom>
          <a:solidFill>
            <a:srgbClr val="00B0F0"/>
          </a:solidFill>
          <a:ln>
            <a:solidFill>
              <a:schemeClr val="bg2"/>
            </a:solidFill>
          </a:ln>
        </p:spPr>
      </p:pic>
      <p:sp>
        <p:nvSpPr>
          <p:cNvPr id="8" name="Rectangle 7">
            <a:extLst>
              <a:ext uri="{FF2B5EF4-FFF2-40B4-BE49-F238E27FC236}">
                <a16:creationId xmlns:a16="http://schemas.microsoft.com/office/drawing/2014/main" id="{0F56A402-DC57-40AF-B411-40A0ABD4A67A}"/>
              </a:ext>
            </a:extLst>
          </p:cNvPr>
          <p:cNvSpPr/>
          <p:nvPr/>
        </p:nvSpPr>
        <p:spPr bwMode="gray">
          <a:xfrm>
            <a:off x="6579653" y="5421842"/>
            <a:ext cx="1306006" cy="16192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55DBB870-547E-40D0-8984-CF31E9E3BB5D}"/>
              </a:ext>
            </a:extLst>
          </p:cNvPr>
          <p:cNvSpPr/>
          <p:nvPr/>
        </p:nvSpPr>
        <p:spPr bwMode="gray">
          <a:xfrm>
            <a:off x="7664403" y="3168580"/>
            <a:ext cx="677356" cy="16824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1712196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p:txBody>
          <a:bodyPr/>
          <a:lstStyle/>
          <a:p>
            <a:r>
              <a:rPr lang="en-US">
                <a:solidFill>
                  <a:schemeClr val="accent1"/>
                </a:solidFill>
              </a:rPr>
              <a:t>Appendix</a:t>
            </a:r>
          </a:p>
        </p:txBody>
      </p:sp>
    </p:spTree>
    <p:extLst>
      <p:ext uri="{BB962C8B-B14F-4D97-AF65-F5344CB8AC3E}">
        <p14:creationId xmlns:p14="http://schemas.microsoft.com/office/powerpoint/2010/main" val="110520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genda"/>
          <p:cNvSpPr>
            <a:spLocks noGrp="1"/>
          </p:cNvSpPr>
          <p:nvPr>
            <p:ph type="title"/>
          </p:nvPr>
        </p:nvSpPr>
        <p:spPr/>
        <p:txBody>
          <a:bodyPr/>
          <a:lstStyle/>
          <a:p>
            <a:r>
              <a:rPr lang="en-US"/>
              <a:t>Agenda</a:t>
            </a:r>
          </a:p>
        </p:txBody>
      </p:sp>
      <p:sp>
        <p:nvSpPr>
          <p:cNvPr id="5" name="Agenda items">
            <a:extLst>
              <a:ext uri="{FF2B5EF4-FFF2-40B4-BE49-F238E27FC236}">
                <a16:creationId xmlns:a16="http://schemas.microsoft.com/office/drawing/2014/main" id="{600D0F7C-B6E6-451C-9547-B3CACC607422}"/>
              </a:ext>
            </a:extLst>
          </p:cNvPr>
          <p:cNvSpPr txBox="1">
            <a:spLocks/>
          </p:cNvSpPr>
          <p:nvPr/>
        </p:nvSpPr>
        <p:spPr bwMode="black">
          <a:xfrm>
            <a:off x="6507060" y="1637430"/>
            <a:ext cx="5434278" cy="4027646"/>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lvl="1"/>
            <a:endParaRPr lang="en-US" sz="1300"/>
          </a:p>
          <a:p>
            <a:pPr marL="0" lvl="1" indent="0">
              <a:buNone/>
            </a:pPr>
            <a:endParaRPr lang="en-US" sz="1500"/>
          </a:p>
          <a:p>
            <a:pPr marL="0" lvl="1" indent="0">
              <a:buNone/>
            </a:pPr>
            <a:endParaRPr lang="en-US"/>
          </a:p>
        </p:txBody>
      </p:sp>
      <p:sp>
        <p:nvSpPr>
          <p:cNvPr id="6" name="Agenda items">
            <a:extLst>
              <a:ext uri="{FF2B5EF4-FFF2-40B4-BE49-F238E27FC236}">
                <a16:creationId xmlns:a16="http://schemas.microsoft.com/office/drawing/2014/main" id="{EC9E6307-BEB3-46EE-9935-92C9769174FA}"/>
              </a:ext>
            </a:extLst>
          </p:cNvPr>
          <p:cNvSpPr txBox="1">
            <a:spLocks/>
          </p:cNvSpPr>
          <p:nvPr/>
        </p:nvSpPr>
        <p:spPr bwMode="black">
          <a:xfrm>
            <a:off x="505458" y="1244664"/>
            <a:ext cx="5079713" cy="5323819"/>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600"/>
              </a:spcBef>
              <a:spcAft>
                <a:spcPts val="600"/>
              </a:spcAft>
            </a:pPr>
            <a:r>
              <a:rPr lang="en-US" sz="1400">
                <a:hlinkClick r:id="rId3" action="ppaction://hlinksldjump">
                  <a:extLst>
                    <a:ext uri="{A12FA001-AC4F-418D-AE19-62706E023703}">
                      <ahyp:hlinkClr xmlns:ahyp="http://schemas.microsoft.com/office/drawing/2018/hyperlinkcolor" val="tx"/>
                    </a:ext>
                  </a:extLst>
                </a:hlinkClick>
              </a:rPr>
              <a:t>Subcontracting Collaboration</a:t>
            </a:r>
            <a:endParaRPr lang="en-US" sz="1400"/>
          </a:p>
          <a:p>
            <a:pPr lvl="1">
              <a:spcAft>
                <a:spcPts val="600"/>
              </a:spcAft>
            </a:pPr>
            <a:r>
              <a:rPr lang="en-US" sz="1400">
                <a:hlinkClick r:id="rId4" action="ppaction://hlinksldjump">
                  <a:extLst>
                    <a:ext uri="{A12FA001-AC4F-418D-AE19-62706E023703}">
                      <ahyp:hlinkClr xmlns:ahyp="http://schemas.microsoft.com/office/drawing/2018/hyperlinkcolor" val="tx"/>
                    </a:ext>
                  </a:extLst>
                </a:hlinkClick>
              </a:rPr>
              <a:t>Introduction</a:t>
            </a:r>
            <a:endParaRPr lang="en-US" sz="1400"/>
          </a:p>
          <a:p>
            <a:pPr lvl="1">
              <a:spcAft>
                <a:spcPts val="600"/>
              </a:spcAft>
            </a:pPr>
            <a:r>
              <a:rPr lang="en-US" sz="1400">
                <a:hlinkClick r:id="rId5" action="ppaction://hlinksldjump">
                  <a:extLst>
                    <a:ext uri="{A12FA001-AC4F-418D-AE19-62706E023703}">
                      <ahyp:hlinkClr xmlns:ahyp="http://schemas.microsoft.com/office/drawing/2018/hyperlinkcolor" val="tx"/>
                    </a:ext>
                  </a:extLst>
                </a:hlinkClick>
              </a:rPr>
              <a:t>Subcontracting Collaboration Documents</a:t>
            </a:r>
            <a:endParaRPr lang="en-US" sz="1400"/>
          </a:p>
          <a:p>
            <a:pPr lvl="1">
              <a:spcAft>
                <a:spcPts val="600"/>
              </a:spcAft>
            </a:pPr>
            <a:r>
              <a:rPr lang="en-US" sz="1400">
                <a:hlinkClick r:id="rId6" action="ppaction://hlinksldjump">
                  <a:extLst>
                    <a:ext uri="{A12FA001-AC4F-418D-AE19-62706E023703}">
                      <ahyp:hlinkClr xmlns:ahyp="http://schemas.microsoft.com/office/drawing/2018/hyperlinkcolor" val="tx"/>
                    </a:ext>
                  </a:extLst>
                </a:hlinkClick>
              </a:rPr>
              <a:t>Subcontracting Collaboration Workflow Diagram</a:t>
            </a:r>
            <a:endParaRPr lang="en-US" sz="1400"/>
          </a:p>
          <a:p>
            <a:pPr marL="0" lvl="1" indent="0">
              <a:spcAft>
                <a:spcPts val="600"/>
              </a:spcAft>
              <a:buNone/>
            </a:pPr>
            <a:endParaRPr lang="en-US" sz="1400"/>
          </a:p>
          <a:p>
            <a:pPr>
              <a:spcBef>
                <a:spcPts val="600"/>
              </a:spcBef>
              <a:spcAft>
                <a:spcPts val="600"/>
              </a:spcAft>
            </a:pPr>
            <a:r>
              <a:rPr lang="en-US" sz="1400">
                <a:hlinkClick r:id="rId7" action="ppaction://hlinksldjump">
                  <a:extLst>
                    <a:ext uri="{A12FA001-AC4F-418D-AE19-62706E023703}">
                      <ahyp:hlinkClr xmlns:ahyp="http://schemas.microsoft.com/office/drawing/2018/hyperlinkcolor" val="tx"/>
                    </a:ext>
                  </a:extLst>
                </a:hlinkClick>
              </a:rPr>
              <a:t>Subcontracting Portal User Interaction</a:t>
            </a:r>
            <a:endParaRPr lang="en-US" sz="1400"/>
          </a:p>
          <a:p>
            <a:pPr lvl="1">
              <a:spcAft>
                <a:spcPts val="600"/>
              </a:spcAft>
            </a:pPr>
            <a:r>
              <a:rPr lang="en-US" sz="1400">
                <a:hlinkClick r:id="rId7" action="ppaction://hlinksldjump">
                  <a:extLst>
                    <a:ext uri="{A12FA001-AC4F-418D-AE19-62706E023703}">
                      <ahyp:hlinkClr xmlns:ahyp="http://schemas.microsoft.com/office/drawing/2018/hyperlinkcolor" val="tx"/>
                    </a:ext>
                  </a:extLst>
                </a:hlinkClick>
              </a:rPr>
              <a:t>Subcontracting </a:t>
            </a:r>
            <a:r>
              <a:rPr lang="en-US" sz="1400">
                <a:hlinkClick r:id="rId8" action="ppaction://hlinksldjump">
                  <a:extLst>
                    <a:ext uri="{A12FA001-AC4F-418D-AE19-62706E023703}">
                      <ahyp:hlinkClr xmlns:ahyp="http://schemas.microsoft.com/office/drawing/2018/hyperlinkcolor" val="tx"/>
                    </a:ext>
                  </a:extLst>
                </a:hlinkClick>
              </a:rPr>
              <a:t>Overall Considerations</a:t>
            </a:r>
            <a:endParaRPr lang="en-US" sz="1400"/>
          </a:p>
          <a:p>
            <a:pPr lvl="1">
              <a:spcAft>
                <a:spcPts val="600"/>
              </a:spcAft>
            </a:pPr>
            <a:r>
              <a:rPr lang="en-US" sz="1400">
                <a:hlinkClick r:id="rId7" action="ppaction://hlinksldjump">
                  <a:extLst>
                    <a:ext uri="{A12FA001-AC4F-418D-AE19-62706E023703}">
                      <ahyp:hlinkClr xmlns:ahyp="http://schemas.microsoft.com/office/drawing/2018/hyperlinkcolor" val="tx"/>
                    </a:ext>
                  </a:extLst>
                </a:hlinkClick>
              </a:rPr>
              <a:t>Subcontracting </a:t>
            </a:r>
            <a:r>
              <a:rPr lang="en-US" sz="1400">
                <a:hlinkClick r:id="rId8" action="ppaction://hlinksldjump">
                  <a:extLst>
                    <a:ext uri="{A12FA001-AC4F-418D-AE19-62706E023703}">
                      <ahyp:hlinkClr xmlns:ahyp="http://schemas.microsoft.com/office/drawing/2018/hyperlinkcolor" val="tx"/>
                    </a:ext>
                  </a:extLst>
                </a:hlinkClick>
              </a:rPr>
              <a:t>Portal Interaction</a:t>
            </a:r>
            <a:endParaRPr lang="en-US" sz="1400"/>
          </a:p>
          <a:p>
            <a:pPr lvl="2">
              <a:spcBef>
                <a:spcPts val="600"/>
              </a:spcBef>
              <a:spcAft>
                <a:spcPts val="600"/>
              </a:spcAft>
              <a:buClr>
                <a:schemeClr val="accent1"/>
              </a:buClr>
              <a:buFont typeface="Arial" panose="020B0604020202020204" pitchFamily="34" charset="0"/>
              <a:buChar char="•"/>
            </a:pPr>
            <a:r>
              <a:rPr lang="en-US" sz="1400">
                <a:hlinkClick r:id="rId9" action="ppaction://hlinksldjump">
                  <a:extLst>
                    <a:ext uri="{A12FA001-AC4F-418D-AE19-62706E023703}">
                      <ahyp:hlinkClr xmlns:ahyp="http://schemas.microsoft.com/office/drawing/2018/hyperlinkcolor" val="tx"/>
                    </a:ext>
                  </a:extLst>
                </a:hlinkClick>
              </a:rPr>
              <a:t>Subcontracting Purchase Orders and Releases</a:t>
            </a:r>
            <a:endParaRPr lang="en-US" sz="1400"/>
          </a:p>
          <a:p>
            <a:pPr lvl="2">
              <a:spcBef>
                <a:spcPts val="600"/>
              </a:spcBef>
              <a:spcAft>
                <a:spcPts val="600"/>
              </a:spcAft>
              <a:buClr>
                <a:schemeClr val="accent1"/>
              </a:buClr>
              <a:buFont typeface="Arial" panose="020B0604020202020204" pitchFamily="34" charset="0"/>
              <a:buChar char="•"/>
            </a:pPr>
            <a:r>
              <a:rPr lang="en-US" sz="1400">
                <a:hlinkClick r:id="rId10" action="ppaction://hlinksldjump">
                  <a:extLst>
                    <a:ext uri="{A12FA001-AC4F-418D-AE19-62706E023703}">
                      <ahyp:hlinkClr xmlns:ahyp="http://schemas.microsoft.com/office/drawing/2018/hyperlinkcolor" val="tx"/>
                    </a:ext>
                  </a:extLst>
                </a:hlinkClick>
              </a:rPr>
              <a:t>Subcontracting Order Confirmation</a:t>
            </a:r>
            <a:endParaRPr lang="en-US" sz="1400"/>
          </a:p>
          <a:p>
            <a:pPr lvl="2">
              <a:spcBef>
                <a:spcPts val="600"/>
              </a:spcBef>
              <a:spcAft>
                <a:spcPts val="600"/>
              </a:spcAft>
              <a:buClr>
                <a:schemeClr val="accent1"/>
              </a:buClr>
              <a:buFont typeface="Arial" panose="020B0604020202020204" pitchFamily="34" charset="0"/>
              <a:buChar char="•"/>
            </a:pPr>
            <a:r>
              <a:rPr lang="en-US" sz="1400">
                <a:hlinkClick r:id="rId11" action="ppaction://hlinksldjump">
                  <a:extLst>
                    <a:ext uri="{A12FA001-AC4F-418D-AE19-62706E023703}">
                      <ahyp:hlinkClr xmlns:ahyp="http://schemas.microsoft.com/office/drawing/2018/hyperlinkcolor" val="tx"/>
                    </a:ext>
                  </a:extLst>
                </a:hlinkClick>
              </a:rPr>
              <a:t>Finished Goods Shipment</a:t>
            </a:r>
            <a:endParaRPr lang="en-US" sz="1400"/>
          </a:p>
          <a:p>
            <a:pPr lvl="2">
              <a:spcBef>
                <a:spcPts val="600"/>
              </a:spcBef>
              <a:spcAft>
                <a:spcPts val="600"/>
              </a:spcAft>
              <a:buClr>
                <a:schemeClr val="accent1"/>
              </a:buClr>
              <a:buFont typeface="Arial" panose="020B0604020202020204" pitchFamily="34" charset="0"/>
              <a:buChar char="•"/>
            </a:pPr>
            <a:r>
              <a:rPr lang="en-US" sz="1400">
                <a:hlinkClick r:id="rId12" action="ppaction://hlinksldjump">
                  <a:extLst>
                    <a:ext uri="{A12FA001-AC4F-418D-AE19-62706E023703}">
                      <ahyp:hlinkClr xmlns:ahyp="http://schemas.microsoft.com/office/drawing/2018/hyperlinkcolor" val="tx"/>
                    </a:ext>
                  </a:extLst>
                </a:hlinkClick>
              </a:rPr>
              <a:t>Finished Goods Receipt</a:t>
            </a:r>
            <a:endParaRPr lang="en-US" sz="1400"/>
          </a:p>
          <a:p>
            <a:pPr lvl="1">
              <a:spcAft>
                <a:spcPts val="600"/>
              </a:spcAft>
            </a:pPr>
            <a:r>
              <a:rPr lang="en-US" sz="1400">
                <a:hlinkClick r:id="" action="ppaction://noaction">
                  <a:extLst>
                    <a:ext uri="{A12FA001-AC4F-418D-AE19-62706E023703}">
                      <ahyp:hlinkClr xmlns:ahyp="http://schemas.microsoft.com/office/drawing/2018/hyperlinkcolor" val="tx"/>
                    </a:ext>
                  </a:extLst>
                </a:hlinkClick>
              </a:rPr>
              <a:t>Limitations</a:t>
            </a:r>
            <a:endParaRPr lang="en-US" sz="1400"/>
          </a:p>
          <a:p>
            <a:pPr lvl="1">
              <a:spcBef>
                <a:spcPts val="0"/>
              </a:spcBef>
              <a:spcAft>
                <a:spcPts val="600"/>
              </a:spcAft>
            </a:pPr>
            <a:endParaRPr lang="en-US" sz="1400"/>
          </a:p>
          <a:p>
            <a:pPr>
              <a:spcBef>
                <a:spcPts val="600"/>
              </a:spcBef>
            </a:pPr>
            <a:endParaRPr lang="en-US" sz="1600"/>
          </a:p>
          <a:p>
            <a:pPr marL="0" lvl="1" indent="0">
              <a:buNone/>
            </a:pPr>
            <a:endParaRPr lang="en-US"/>
          </a:p>
        </p:txBody>
      </p:sp>
      <p:sp>
        <p:nvSpPr>
          <p:cNvPr id="4" name="TextBox 3">
            <a:extLst>
              <a:ext uri="{FF2B5EF4-FFF2-40B4-BE49-F238E27FC236}">
                <a16:creationId xmlns:a16="http://schemas.microsoft.com/office/drawing/2014/main" id="{7A24C3DB-B7EF-149F-5562-D2B4ED6DFD9F}"/>
              </a:ext>
            </a:extLst>
          </p:cNvPr>
          <p:cNvSpPr txBox="1"/>
          <p:nvPr/>
        </p:nvSpPr>
        <p:spPr>
          <a:xfrm>
            <a:off x="5585171" y="1040621"/>
            <a:ext cx="6104546" cy="3176319"/>
          </a:xfrm>
          <a:prstGeom prst="rect">
            <a:avLst/>
          </a:prstGeom>
          <a:noFill/>
        </p:spPr>
        <p:txBody>
          <a:bodyPr wrap="square">
            <a:spAutoFit/>
          </a:bodyPr>
          <a:lstStyle/>
          <a:p>
            <a:pPr marL="0" lvl="1" indent="0">
              <a:lnSpc>
                <a:spcPct val="150000"/>
              </a:lnSpc>
              <a:spcBef>
                <a:spcPts val="0"/>
              </a:spcBef>
              <a:spcAft>
                <a:spcPts val="600"/>
              </a:spcAft>
              <a:buNone/>
            </a:pPr>
            <a:r>
              <a:rPr lang="en-US" sz="1400">
                <a:hlinkClick r:id="rId13" action="ppaction://hlinksldjump">
                  <a:extLst>
                    <a:ext uri="{A12FA001-AC4F-418D-AE19-62706E023703}">
                      <ahyp:hlinkClr xmlns:ahyp="http://schemas.microsoft.com/office/drawing/2018/hyperlinkcolor" val="tx"/>
                    </a:ext>
                  </a:extLst>
                </a:hlinkClick>
              </a:rPr>
              <a:t>Appendix</a:t>
            </a:r>
            <a:endParaRPr lang="en-US" sz="1400"/>
          </a:p>
          <a:p>
            <a:pPr marL="285750" lvl="1" indent="-285750">
              <a:lnSpc>
                <a:spcPct val="150000"/>
              </a:lnSpc>
              <a:spcAft>
                <a:spcPts val="600"/>
              </a:spcAft>
              <a:buFont typeface="Wingdings" panose="05000000000000000000" pitchFamily="2" charset="2"/>
              <a:buChar char="§"/>
            </a:pPr>
            <a:r>
              <a:rPr lang="en-US" sz="1400">
                <a:hlinkClick r:id="rId14" action="ppaction://hlinksldjump">
                  <a:extLst>
                    <a:ext uri="{A12FA001-AC4F-418D-AE19-62706E023703}">
                      <ahyp:hlinkClr xmlns:ahyp="http://schemas.microsoft.com/office/drawing/2018/hyperlinkcolor" val="tx"/>
                    </a:ext>
                  </a:extLst>
                </a:hlinkClick>
              </a:rPr>
              <a:t>Serial numbers Upload Tool</a:t>
            </a:r>
            <a:endParaRPr lang="en-US" sz="1400"/>
          </a:p>
          <a:p>
            <a:pPr marL="285750" lvl="1" indent="-285750">
              <a:lnSpc>
                <a:spcPct val="150000"/>
              </a:lnSpc>
              <a:spcAft>
                <a:spcPts val="600"/>
              </a:spcAft>
              <a:buFont typeface="Wingdings" panose="05000000000000000000" pitchFamily="2" charset="2"/>
              <a:buChar char="§"/>
            </a:pPr>
            <a:r>
              <a:rPr lang="en-US" sz="1400">
                <a:hlinkClick r:id="" action="ppaction://noaction">
                  <a:extLst>
                    <a:ext uri="{A12FA001-AC4F-418D-AE19-62706E023703}">
                      <ahyp:hlinkClr xmlns:ahyp="http://schemas.microsoft.com/office/drawing/2018/hyperlinkcolor" val="tx"/>
                    </a:ext>
                  </a:extLst>
                </a:hlinkClick>
              </a:rPr>
              <a:t>Subcontract Inventory Notification</a:t>
            </a:r>
            <a:endParaRPr lang="en-US" sz="1400"/>
          </a:p>
          <a:p>
            <a:pPr marL="0" lvl="1" indent="0">
              <a:lnSpc>
                <a:spcPct val="150000"/>
              </a:lnSpc>
              <a:spcBef>
                <a:spcPts val="0"/>
              </a:spcBef>
              <a:spcAft>
                <a:spcPts val="600"/>
              </a:spcAft>
              <a:buNone/>
            </a:pPr>
            <a:endParaRPr lang="en-US" sz="1400"/>
          </a:p>
          <a:p>
            <a:pPr marL="0" lvl="1" indent="0">
              <a:lnSpc>
                <a:spcPct val="150000"/>
              </a:lnSpc>
              <a:spcBef>
                <a:spcPts val="0"/>
              </a:spcBef>
              <a:spcAft>
                <a:spcPts val="600"/>
              </a:spcAft>
              <a:buNone/>
            </a:pPr>
            <a:endParaRPr lang="en-US" sz="1400"/>
          </a:p>
          <a:p>
            <a:pPr marL="0" lvl="1" indent="0">
              <a:lnSpc>
                <a:spcPct val="150000"/>
              </a:lnSpc>
              <a:spcBef>
                <a:spcPts val="0"/>
              </a:spcBef>
              <a:spcAft>
                <a:spcPts val="600"/>
              </a:spcAft>
              <a:buNone/>
            </a:pPr>
            <a:endParaRPr lang="en-US" sz="1400"/>
          </a:p>
          <a:p>
            <a:pPr marL="285750" lvl="1" indent="-285750">
              <a:lnSpc>
                <a:spcPct val="150000"/>
              </a:lnSpc>
              <a:spcAft>
                <a:spcPts val="600"/>
              </a:spcAft>
            </a:pPr>
            <a:endParaRPr lang="en-US" sz="1400"/>
          </a:p>
          <a:p>
            <a:pPr marL="0" lvl="1" indent="0">
              <a:lnSpc>
                <a:spcPct val="150000"/>
              </a:lnSpc>
              <a:spcBef>
                <a:spcPts val="0"/>
              </a:spcBef>
              <a:spcAft>
                <a:spcPts val="600"/>
              </a:spcAft>
              <a:buNone/>
            </a:pPr>
            <a:endParaRPr lang="en-US" sz="1400"/>
          </a:p>
        </p:txBody>
      </p:sp>
    </p:spTree>
    <p:extLst>
      <p:ext uri="{BB962C8B-B14F-4D97-AF65-F5344CB8AC3E}">
        <p14:creationId xmlns:p14="http://schemas.microsoft.com/office/powerpoint/2010/main" val="1852385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5457" y="1343750"/>
            <a:ext cx="4709389" cy="4655460"/>
          </a:xfrm>
          <a:prstGeom prst="rect">
            <a:avLst/>
          </a:prstGeom>
          <a:noFill/>
        </p:spPr>
        <p:txBody>
          <a:bodyPr wrap="square" lIns="0" tIns="0" rIns="0" bIns="0" rtlCol="0">
            <a:noAutofit/>
          </a:bodyPr>
          <a:lstStyle/>
          <a:p>
            <a:pPr>
              <a:lnSpc>
                <a:spcPts val="1700"/>
              </a:lnSpc>
              <a:spcAft>
                <a:spcPts val="600"/>
              </a:spcAft>
              <a:buClr>
                <a:srgbClr val="F0AB00"/>
              </a:buClr>
              <a:buSzPct val="100000"/>
            </a:pPr>
            <a:r>
              <a:rPr lang="en-US" sz="1300">
                <a:latin typeface="+mj-lt"/>
              </a:rPr>
              <a:t>You can manage your serial numbers in a bulk using upload tool available from you Supplier Portal.</a:t>
            </a:r>
          </a:p>
          <a:p>
            <a:pPr marL="342900" indent="-342900">
              <a:lnSpc>
                <a:spcPts val="1700"/>
              </a:lnSpc>
              <a:spcAft>
                <a:spcPts val="600"/>
              </a:spcAft>
              <a:buClr>
                <a:srgbClr val="F0AB00"/>
              </a:buClr>
              <a:buSzPct val="100000"/>
              <a:buAutoNum type="arabicPeriod"/>
            </a:pPr>
            <a:r>
              <a:rPr lang="en-US" sz="1300">
                <a:latin typeface="+mj-lt"/>
              </a:rPr>
              <a:t>Click </a:t>
            </a:r>
            <a:r>
              <a:rPr lang="en-US" sz="1300" b="1">
                <a:latin typeface="+mj-lt"/>
              </a:rPr>
              <a:t>Manage Serial Numbers </a:t>
            </a:r>
            <a:r>
              <a:rPr lang="en-US" sz="1300">
                <a:latin typeface="+mj-lt"/>
              </a:rPr>
              <a:t>i</a:t>
            </a:r>
            <a:r>
              <a:rPr lang="en-US" sz="1300"/>
              <a:t>n the shipping notice screen.</a:t>
            </a:r>
          </a:p>
          <a:p>
            <a:pPr marL="342900" indent="-342900">
              <a:lnSpc>
                <a:spcPts val="1700"/>
              </a:lnSpc>
              <a:spcAft>
                <a:spcPts val="600"/>
              </a:spcAft>
              <a:buClr>
                <a:srgbClr val="F0AB00"/>
              </a:buClr>
              <a:buSzPct val="100000"/>
              <a:buAutoNum type="arabicPeriod"/>
            </a:pPr>
            <a:r>
              <a:rPr lang="en-US" sz="1300"/>
              <a:t>Choose </a:t>
            </a:r>
            <a:r>
              <a:rPr lang="en-US" sz="1300" b="1"/>
              <a:t>Download template </a:t>
            </a:r>
            <a:r>
              <a:rPr lang="en-US" sz="1300"/>
              <a:t>from the dropdown list. </a:t>
            </a:r>
            <a:endParaRPr lang="en-US" sz="1300">
              <a:latin typeface="+mj-lt"/>
            </a:endParaRPr>
          </a:p>
          <a:p>
            <a:pPr marL="342900" indent="-342900">
              <a:lnSpc>
                <a:spcPts val="1700"/>
              </a:lnSpc>
              <a:spcAft>
                <a:spcPts val="600"/>
              </a:spcAft>
              <a:buClr>
                <a:srgbClr val="F0AB00"/>
              </a:buClr>
              <a:buSzPct val="100000"/>
              <a:buAutoNum type="arabicPeriod"/>
            </a:pPr>
            <a:r>
              <a:rPr lang="en-US" sz="1300">
                <a:latin typeface="+mj-lt"/>
              </a:rPr>
              <a:t>Extract and save the .zip file on your computer.</a:t>
            </a:r>
          </a:p>
          <a:p>
            <a:pPr marL="342900" indent="-342900">
              <a:lnSpc>
                <a:spcPts val="1700"/>
              </a:lnSpc>
              <a:spcAft>
                <a:spcPts val="600"/>
              </a:spcAft>
              <a:buClr>
                <a:srgbClr val="F0AB00"/>
              </a:buClr>
              <a:buSzPct val="100000"/>
              <a:buAutoNum type="arabicPeriod"/>
            </a:pPr>
            <a:r>
              <a:rPr lang="en-US" sz="1300">
                <a:latin typeface="+mj-lt"/>
              </a:rPr>
              <a:t>Open the file in Excel. If you do not see the columns like on the screen, see Appendix.</a:t>
            </a:r>
          </a:p>
          <a:p>
            <a:pPr marL="342900" indent="-342900">
              <a:lnSpc>
                <a:spcPts val="1700"/>
              </a:lnSpc>
              <a:spcAft>
                <a:spcPts val="600"/>
              </a:spcAft>
              <a:buClr>
                <a:srgbClr val="F0AB00"/>
              </a:buClr>
              <a:buSzPct val="100000"/>
              <a:buAutoNum type="arabicPeriod"/>
            </a:pPr>
            <a:r>
              <a:rPr lang="en-US" sz="1300">
                <a:latin typeface="+mj-lt"/>
              </a:rPr>
              <a:t>Enter the serial numbers in the </a:t>
            </a:r>
            <a:r>
              <a:rPr lang="en-US" sz="1300" b="1">
                <a:latin typeface="+mj-lt"/>
              </a:rPr>
              <a:t>Item Serial Number </a:t>
            </a:r>
            <a:r>
              <a:rPr lang="en-US" sz="1300">
                <a:latin typeface="+mj-lt"/>
              </a:rPr>
              <a:t>column. Save the changes. The other columns are prefilled automatically, do not edit them.</a:t>
            </a:r>
          </a:p>
          <a:p>
            <a:pPr marL="342900" indent="-342900">
              <a:lnSpc>
                <a:spcPts val="1700"/>
              </a:lnSpc>
              <a:spcAft>
                <a:spcPts val="600"/>
              </a:spcAft>
              <a:buClr>
                <a:srgbClr val="F0AB00"/>
              </a:buClr>
              <a:buSzPct val="100000"/>
              <a:buAutoNum type="arabicPeriod"/>
            </a:pPr>
            <a:r>
              <a:rPr lang="en-US" sz="1300">
                <a:latin typeface="+mj-lt"/>
              </a:rPr>
              <a:t>To upload the updated file, choose </a:t>
            </a:r>
            <a:r>
              <a:rPr lang="en-US" sz="1300" b="1">
                <a:latin typeface="+mj-lt"/>
              </a:rPr>
              <a:t>Upload</a:t>
            </a:r>
            <a:r>
              <a:rPr lang="en-US" sz="1300">
                <a:latin typeface="+mj-lt"/>
              </a:rPr>
              <a:t> new file in the dropdown list.</a:t>
            </a:r>
          </a:p>
          <a:p>
            <a:pPr marL="342900" indent="-342900">
              <a:lnSpc>
                <a:spcPts val="1700"/>
              </a:lnSpc>
              <a:spcAft>
                <a:spcPts val="600"/>
              </a:spcAft>
              <a:buClr>
                <a:srgbClr val="F0AB00"/>
              </a:buClr>
              <a:buSzPct val="100000"/>
              <a:buAutoNum type="arabicPeriod"/>
            </a:pPr>
            <a:r>
              <a:rPr lang="en-US" sz="1300">
                <a:latin typeface="+mj-lt"/>
              </a:rPr>
              <a:t>Browse your computer and select the file.</a:t>
            </a:r>
          </a:p>
          <a:p>
            <a:pPr marL="342900" indent="-342900">
              <a:lnSpc>
                <a:spcPts val="1700"/>
              </a:lnSpc>
              <a:spcAft>
                <a:spcPts val="600"/>
              </a:spcAft>
              <a:buClr>
                <a:srgbClr val="F0AB00"/>
              </a:buClr>
              <a:buSzPct val="100000"/>
              <a:buAutoNum type="arabicPeriod"/>
            </a:pPr>
            <a:r>
              <a:rPr lang="en-US" sz="1300">
                <a:latin typeface="+mj-lt"/>
              </a:rPr>
              <a:t>Click </a:t>
            </a:r>
            <a:r>
              <a:rPr lang="en-US" sz="1300" b="1">
                <a:latin typeface="+mj-lt"/>
              </a:rPr>
              <a:t>Add attachment</a:t>
            </a:r>
            <a:r>
              <a:rPr lang="en-US" sz="1300">
                <a:latin typeface="+mj-lt"/>
              </a:rPr>
              <a:t>.</a:t>
            </a:r>
          </a:p>
          <a:p>
            <a:pPr marL="342900" indent="-342900">
              <a:lnSpc>
                <a:spcPts val="1700"/>
              </a:lnSpc>
              <a:spcAft>
                <a:spcPts val="600"/>
              </a:spcAft>
              <a:buClr>
                <a:srgbClr val="F0AB00"/>
              </a:buClr>
              <a:buSzPct val="100000"/>
              <a:buAutoNum type="arabicPeriod"/>
            </a:pPr>
            <a:endParaRPr lang="en-US" sz="1300">
              <a:latin typeface="+mj-lt"/>
            </a:endParaRPr>
          </a:p>
          <a:p>
            <a:pPr>
              <a:lnSpc>
                <a:spcPts val="1700"/>
              </a:lnSpc>
              <a:spcAft>
                <a:spcPts val="600"/>
              </a:spcAft>
              <a:buClr>
                <a:srgbClr val="F0AB00"/>
              </a:buClr>
              <a:buSzPct val="100000"/>
            </a:pPr>
            <a:endParaRPr lang="en-US" sz="1300">
              <a:latin typeface="+mj-lt"/>
            </a:endParaRPr>
          </a:p>
        </p:txBody>
      </p:sp>
      <p:pic>
        <p:nvPicPr>
          <p:cNvPr id="2" name="Picture 1">
            <a:extLst>
              <a:ext uri="{FF2B5EF4-FFF2-40B4-BE49-F238E27FC236}">
                <a16:creationId xmlns:a16="http://schemas.microsoft.com/office/drawing/2014/main" id="{DEA6861D-B6B9-4A3B-8A79-ED0D1170D111}"/>
              </a:ext>
            </a:extLst>
          </p:cNvPr>
          <p:cNvPicPr>
            <a:picLocks noChangeAspect="1"/>
          </p:cNvPicPr>
          <p:nvPr/>
        </p:nvPicPr>
        <p:blipFill>
          <a:blip r:embed="rId3"/>
          <a:stretch>
            <a:fillRect/>
          </a:stretch>
        </p:blipFill>
        <p:spPr>
          <a:xfrm>
            <a:off x="7855685" y="1576653"/>
            <a:ext cx="3833334" cy="10750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pic>
      <p:pic>
        <p:nvPicPr>
          <p:cNvPr id="3" name="Picture 2">
            <a:extLst>
              <a:ext uri="{FF2B5EF4-FFF2-40B4-BE49-F238E27FC236}">
                <a16:creationId xmlns:a16="http://schemas.microsoft.com/office/drawing/2014/main" id="{BD3F78EB-58FC-40BD-B164-DC2CDEFA1150}"/>
              </a:ext>
            </a:extLst>
          </p:cNvPr>
          <p:cNvPicPr>
            <a:picLocks noChangeAspect="1"/>
          </p:cNvPicPr>
          <p:nvPr/>
        </p:nvPicPr>
        <p:blipFill>
          <a:blip r:embed="rId4"/>
          <a:stretch>
            <a:fillRect/>
          </a:stretch>
        </p:blipFill>
        <p:spPr>
          <a:xfrm>
            <a:off x="7441021" y="2802336"/>
            <a:ext cx="2352653" cy="115780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pic>
      <p:pic>
        <p:nvPicPr>
          <p:cNvPr id="4" name="Picture 3">
            <a:extLst>
              <a:ext uri="{FF2B5EF4-FFF2-40B4-BE49-F238E27FC236}">
                <a16:creationId xmlns:a16="http://schemas.microsoft.com/office/drawing/2014/main" id="{8C1FB801-8C33-453F-9FEC-1C591177FE4E}"/>
              </a:ext>
            </a:extLst>
          </p:cNvPr>
          <p:cNvPicPr>
            <a:picLocks noChangeAspect="1"/>
          </p:cNvPicPr>
          <p:nvPr/>
        </p:nvPicPr>
        <p:blipFill>
          <a:blip r:embed="rId5"/>
          <a:stretch>
            <a:fillRect/>
          </a:stretch>
        </p:blipFill>
        <p:spPr>
          <a:xfrm>
            <a:off x="9917282" y="2802338"/>
            <a:ext cx="1771739" cy="114808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pic>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000">
                <a:solidFill>
                  <a:schemeClr val="accent1"/>
                </a:solidFill>
              </a:rPr>
              <a:t>Serial Numbers Upload Tool</a:t>
            </a:r>
          </a:p>
        </p:txBody>
      </p:sp>
      <p:pic>
        <p:nvPicPr>
          <p:cNvPr id="7" name="Picture 6">
            <a:extLst>
              <a:ext uri="{FF2B5EF4-FFF2-40B4-BE49-F238E27FC236}">
                <a16:creationId xmlns:a16="http://schemas.microsoft.com/office/drawing/2014/main" id="{6A58B317-0BE3-4ABF-BC84-D4133E704A9C}"/>
              </a:ext>
            </a:extLst>
          </p:cNvPr>
          <p:cNvPicPr>
            <a:picLocks noChangeAspect="1"/>
          </p:cNvPicPr>
          <p:nvPr/>
        </p:nvPicPr>
        <p:blipFill>
          <a:blip r:embed="rId6"/>
          <a:stretch>
            <a:fillRect/>
          </a:stretch>
        </p:blipFill>
        <p:spPr>
          <a:xfrm>
            <a:off x="5642238" y="4055664"/>
            <a:ext cx="6046783" cy="1950575"/>
          </a:xfrm>
          <a:prstGeom prst="rect">
            <a:avLst/>
          </a:prstGeom>
        </p:spPr>
      </p:pic>
      <p:sp>
        <p:nvSpPr>
          <p:cNvPr id="8" name="Rectangle 7">
            <a:extLst>
              <a:ext uri="{FF2B5EF4-FFF2-40B4-BE49-F238E27FC236}">
                <a16:creationId xmlns:a16="http://schemas.microsoft.com/office/drawing/2014/main" id="{E27790C7-A897-4CAD-B4EE-DC43ABDADF6A}"/>
              </a:ext>
            </a:extLst>
          </p:cNvPr>
          <p:cNvSpPr/>
          <p:nvPr/>
        </p:nvSpPr>
        <p:spPr bwMode="gray">
          <a:xfrm>
            <a:off x="10378444" y="4177853"/>
            <a:ext cx="883184" cy="194632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CD13F0B1-88FD-47CC-B9D5-E80F1C46D985}"/>
              </a:ext>
            </a:extLst>
          </p:cNvPr>
          <p:cNvSpPr/>
          <p:nvPr/>
        </p:nvSpPr>
        <p:spPr bwMode="gray">
          <a:xfrm>
            <a:off x="9638031" y="157348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1</a:t>
            </a:r>
            <a:endParaRPr lang="en-US" sz="1200" kern="0">
              <a:solidFill>
                <a:schemeClr val="bg1"/>
              </a:solidFill>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AEF6AC0-94ED-47BA-B240-EFFADEA3E39E}"/>
              </a:ext>
            </a:extLst>
          </p:cNvPr>
          <p:cNvSpPr/>
          <p:nvPr/>
        </p:nvSpPr>
        <p:spPr bwMode="gray">
          <a:xfrm>
            <a:off x="9643694" y="231897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2</a:t>
            </a:r>
            <a:endParaRPr lang="en-US" sz="1200" kern="0">
              <a:solidFill>
                <a:schemeClr val="bg1"/>
              </a:solidFill>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0FACEC28-0DD3-4631-8530-59144EC09D0A}"/>
              </a:ext>
            </a:extLst>
          </p:cNvPr>
          <p:cNvSpPr/>
          <p:nvPr/>
        </p:nvSpPr>
        <p:spPr bwMode="gray">
          <a:xfrm>
            <a:off x="9638030" y="190302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6</a:t>
            </a:r>
            <a:endParaRPr lang="en-US" sz="1200" kern="0">
              <a:solidFill>
                <a:schemeClr val="bg1"/>
              </a:solidFill>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EBC4B207-82F5-4DA3-B0D7-808C31CD108B}"/>
              </a:ext>
            </a:extLst>
          </p:cNvPr>
          <p:cNvSpPr/>
          <p:nvPr/>
        </p:nvSpPr>
        <p:spPr bwMode="gray">
          <a:xfrm>
            <a:off x="9662219" y="297740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3</a:t>
            </a:r>
            <a:endParaRPr lang="en-US" sz="1200" kern="0">
              <a:solidFill>
                <a:schemeClr val="bg1"/>
              </a:solidFill>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B1706539-2F82-4DA0-A19E-8C8627B1F7AA}"/>
              </a:ext>
            </a:extLst>
          </p:cNvPr>
          <p:cNvSpPr/>
          <p:nvPr/>
        </p:nvSpPr>
        <p:spPr bwMode="gray">
          <a:xfrm>
            <a:off x="5496859" y="392941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4</a:t>
            </a:r>
            <a:endParaRPr lang="en-US" sz="1200" kern="0">
              <a:solidFill>
                <a:schemeClr val="bg1"/>
              </a:solidFill>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0D171D7A-98B3-4987-AE8E-D350CFC28C57}"/>
              </a:ext>
            </a:extLst>
          </p:cNvPr>
          <p:cNvSpPr/>
          <p:nvPr/>
        </p:nvSpPr>
        <p:spPr bwMode="gray">
          <a:xfrm>
            <a:off x="10233066" y="399689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5</a:t>
            </a:r>
            <a:endParaRPr lang="en-US" sz="1200" kern="0">
              <a:solidFill>
                <a:schemeClr val="bg1"/>
              </a:solidFill>
              <a:ea typeface="Arial Unicode MS" pitchFamily="34" charset="-128"/>
              <a:cs typeface="Arial Unicode MS" pitchFamily="34" charset="-128"/>
            </a:endParaRPr>
          </a:p>
        </p:txBody>
      </p:sp>
      <p:sp>
        <p:nvSpPr>
          <p:cNvPr id="27" name="Oval 26">
            <a:extLst>
              <a:ext uri="{FF2B5EF4-FFF2-40B4-BE49-F238E27FC236}">
                <a16:creationId xmlns:a16="http://schemas.microsoft.com/office/drawing/2014/main" id="{B70B3031-85DC-42FD-BFA0-12B1E9BFF98C}"/>
              </a:ext>
            </a:extLst>
          </p:cNvPr>
          <p:cNvSpPr/>
          <p:nvPr/>
        </p:nvSpPr>
        <p:spPr bwMode="gray">
          <a:xfrm>
            <a:off x="8783523" y="308694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7</a:t>
            </a:r>
            <a:endParaRPr lang="en-US" sz="1200" kern="0">
              <a:solidFill>
                <a:schemeClr val="bg1"/>
              </a:solidFill>
              <a:ea typeface="Arial Unicode MS" pitchFamily="34" charset="-128"/>
              <a:cs typeface="Arial Unicode MS" pitchFamily="34" charset="-128"/>
            </a:endParaRPr>
          </a:p>
        </p:txBody>
      </p:sp>
      <p:sp>
        <p:nvSpPr>
          <p:cNvPr id="34" name="Oval 33">
            <a:extLst>
              <a:ext uri="{FF2B5EF4-FFF2-40B4-BE49-F238E27FC236}">
                <a16:creationId xmlns:a16="http://schemas.microsoft.com/office/drawing/2014/main" id="{D82DAEEE-E10A-425F-BB71-5C3FB9930734}"/>
              </a:ext>
            </a:extLst>
          </p:cNvPr>
          <p:cNvSpPr/>
          <p:nvPr/>
        </p:nvSpPr>
        <p:spPr bwMode="gray">
          <a:xfrm>
            <a:off x="7745552" y="358863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8</a:t>
            </a:r>
            <a:endParaRPr lang="en-US" sz="1200" kern="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2819345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5457" y="1343750"/>
            <a:ext cx="4709389" cy="4655460"/>
          </a:xfrm>
          <a:prstGeom prst="rect">
            <a:avLst/>
          </a:prstGeom>
          <a:noFill/>
        </p:spPr>
        <p:txBody>
          <a:bodyPr wrap="square" lIns="0" tIns="0" rIns="0" bIns="0" rtlCol="0">
            <a:noAutofit/>
          </a:bodyPr>
          <a:lstStyle/>
          <a:p>
            <a:pPr>
              <a:lnSpc>
                <a:spcPts val="1700"/>
              </a:lnSpc>
              <a:spcAft>
                <a:spcPts val="600"/>
              </a:spcAft>
              <a:buClr>
                <a:srgbClr val="F0AB00"/>
              </a:buClr>
              <a:buSzPct val="100000"/>
            </a:pPr>
            <a:r>
              <a:rPr lang="en-US" sz="1300">
                <a:latin typeface="+mj-lt"/>
              </a:rPr>
              <a:t>You can create a Component Shipment report in Excel to show selected information from multiple component ship notices.</a:t>
            </a:r>
          </a:p>
          <a:p>
            <a:pPr>
              <a:lnSpc>
                <a:spcPts val="1700"/>
              </a:lnSpc>
              <a:spcAft>
                <a:spcPts val="600"/>
              </a:spcAft>
              <a:buClr>
                <a:srgbClr val="F0AB00"/>
              </a:buClr>
              <a:buSzPct val="100000"/>
            </a:pPr>
            <a:endParaRPr lang="en-US" sz="1300">
              <a:latin typeface="+mj-lt"/>
            </a:endParaRPr>
          </a:p>
          <a:p>
            <a:pPr>
              <a:lnSpc>
                <a:spcPts val="1700"/>
              </a:lnSpc>
              <a:spcAft>
                <a:spcPts val="600"/>
              </a:spcAft>
              <a:buClr>
                <a:srgbClr val="F0AB00"/>
              </a:buClr>
              <a:buSzPct val="100000"/>
            </a:pPr>
            <a:r>
              <a:rPr lang="en-US" sz="1300">
                <a:latin typeface="+mj-lt"/>
              </a:rPr>
              <a:t>From the Homepage:</a:t>
            </a:r>
          </a:p>
          <a:p>
            <a:pPr marL="342900" indent="-342900">
              <a:lnSpc>
                <a:spcPts val="1700"/>
              </a:lnSpc>
              <a:spcAft>
                <a:spcPts val="600"/>
              </a:spcAft>
              <a:buClr>
                <a:srgbClr val="F0AB00"/>
              </a:buClr>
              <a:buSzPct val="100000"/>
              <a:buAutoNum type="arabicPeriod"/>
            </a:pPr>
            <a:r>
              <a:rPr lang="en-US" sz="1300">
                <a:latin typeface="+mj-lt"/>
              </a:rPr>
              <a:t>Click </a:t>
            </a:r>
            <a:r>
              <a:rPr lang="en-US" sz="1300" b="1">
                <a:latin typeface="+mj-lt"/>
              </a:rPr>
              <a:t>Reports/Reports</a:t>
            </a:r>
            <a:r>
              <a:rPr lang="en-US" sz="1300"/>
              <a:t>.</a:t>
            </a:r>
          </a:p>
          <a:p>
            <a:pPr marL="342900" indent="-342900">
              <a:lnSpc>
                <a:spcPts val="1700"/>
              </a:lnSpc>
              <a:spcAft>
                <a:spcPts val="600"/>
              </a:spcAft>
              <a:buClr>
                <a:srgbClr val="F0AB00"/>
              </a:buClr>
              <a:buSzPct val="100000"/>
              <a:buAutoNum type="arabicPeriod"/>
            </a:pPr>
            <a:r>
              <a:rPr lang="en-US" sz="1300"/>
              <a:t>Click </a:t>
            </a:r>
            <a:r>
              <a:rPr lang="en-US" sz="1300" b="1"/>
              <a:t>Create</a:t>
            </a:r>
            <a:r>
              <a:rPr lang="en-US" sz="1300"/>
              <a:t>. </a:t>
            </a:r>
            <a:endParaRPr lang="en-US" sz="1300">
              <a:latin typeface="+mj-lt"/>
            </a:endParaRPr>
          </a:p>
          <a:p>
            <a:pPr marL="342900" indent="-342900">
              <a:lnSpc>
                <a:spcPts val="1700"/>
              </a:lnSpc>
              <a:spcAft>
                <a:spcPts val="600"/>
              </a:spcAft>
              <a:buClr>
                <a:srgbClr val="F0AB00"/>
              </a:buClr>
              <a:buSzPct val="100000"/>
              <a:buAutoNum type="arabicPeriod"/>
            </a:pPr>
            <a:r>
              <a:rPr lang="en-US" sz="1300">
                <a:latin typeface="+mj-lt"/>
              </a:rPr>
              <a:t>Enter the Title of the report and Select Report type </a:t>
            </a:r>
            <a:r>
              <a:rPr lang="en-US" sz="1300" b="1">
                <a:latin typeface="+mj-lt"/>
              </a:rPr>
              <a:t>Component Shipment</a:t>
            </a:r>
            <a:r>
              <a:rPr lang="en-US" sz="1300">
                <a:latin typeface="+mj-lt"/>
              </a:rPr>
              <a:t>.</a:t>
            </a:r>
          </a:p>
          <a:p>
            <a:pPr marL="342900" indent="-342900">
              <a:lnSpc>
                <a:spcPts val="1700"/>
              </a:lnSpc>
              <a:spcAft>
                <a:spcPts val="600"/>
              </a:spcAft>
              <a:buClr>
                <a:srgbClr val="F0AB00"/>
              </a:buClr>
              <a:buSzPct val="100000"/>
              <a:buAutoNum type="arabicPeriod"/>
            </a:pPr>
            <a:r>
              <a:rPr lang="en-US" sz="1300">
                <a:latin typeface="+mj-lt"/>
              </a:rPr>
              <a:t>Click </a:t>
            </a:r>
            <a:r>
              <a:rPr lang="en-US" sz="1300" b="1">
                <a:latin typeface="+mj-lt"/>
              </a:rPr>
              <a:t>Next.</a:t>
            </a:r>
          </a:p>
          <a:p>
            <a:pPr marL="342900" indent="-342900">
              <a:lnSpc>
                <a:spcPts val="1700"/>
              </a:lnSpc>
              <a:spcAft>
                <a:spcPts val="600"/>
              </a:spcAft>
              <a:buClr>
                <a:srgbClr val="F0AB00"/>
              </a:buClr>
              <a:buSzPct val="100000"/>
              <a:buAutoNum type="arabicPeriod"/>
            </a:pPr>
            <a:r>
              <a:rPr lang="en-US" sz="1300">
                <a:latin typeface="+mj-lt"/>
              </a:rPr>
              <a:t>Enter the report criteria and click </a:t>
            </a:r>
            <a:r>
              <a:rPr lang="en-US" sz="1300" b="1">
                <a:latin typeface="+mj-lt"/>
              </a:rPr>
              <a:t>Submit</a:t>
            </a:r>
            <a:r>
              <a:rPr lang="en-US" sz="1300">
                <a:latin typeface="+mj-lt"/>
              </a:rPr>
              <a:t>.</a:t>
            </a:r>
          </a:p>
          <a:p>
            <a:pPr>
              <a:lnSpc>
                <a:spcPts val="1700"/>
              </a:lnSpc>
              <a:spcAft>
                <a:spcPts val="600"/>
              </a:spcAft>
              <a:buClr>
                <a:srgbClr val="F0AB00"/>
              </a:buClr>
              <a:buSzPct val="100000"/>
            </a:pPr>
            <a:r>
              <a:rPr lang="en-US" sz="1300">
                <a:latin typeface="+mj-lt"/>
              </a:rPr>
              <a:t>More information on each field is provided in the Component Shipment report criteria description.</a:t>
            </a:r>
          </a:p>
          <a:p>
            <a:pPr marL="342900" indent="-342900">
              <a:lnSpc>
                <a:spcPts val="1700"/>
              </a:lnSpc>
              <a:spcAft>
                <a:spcPts val="600"/>
              </a:spcAft>
              <a:buClr>
                <a:srgbClr val="F0AB00"/>
              </a:buClr>
              <a:buSzPct val="100000"/>
              <a:buAutoNum type="arabicPeriod"/>
            </a:pPr>
            <a:endParaRPr lang="en-US" sz="1300">
              <a:latin typeface="+mj-lt"/>
            </a:endParaRPr>
          </a:p>
          <a:p>
            <a:pPr>
              <a:lnSpc>
                <a:spcPts val="1700"/>
              </a:lnSpc>
              <a:spcAft>
                <a:spcPts val="600"/>
              </a:spcAft>
              <a:buClr>
                <a:srgbClr val="F0AB00"/>
              </a:buClr>
              <a:buSzPct val="100000"/>
            </a:pPr>
            <a:endParaRPr lang="en-US" sz="1300">
              <a:latin typeface="+mj-lt"/>
            </a:endParaRP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000">
                <a:solidFill>
                  <a:schemeClr val="accent1"/>
                </a:solidFill>
              </a:rPr>
              <a:t>Component Shipment Report</a:t>
            </a:r>
          </a:p>
        </p:txBody>
      </p:sp>
      <p:pic>
        <p:nvPicPr>
          <p:cNvPr id="6" name="Picture 5">
            <a:extLst>
              <a:ext uri="{FF2B5EF4-FFF2-40B4-BE49-F238E27FC236}">
                <a16:creationId xmlns:a16="http://schemas.microsoft.com/office/drawing/2014/main" id="{2EFD3794-6BDE-46B1-A5C6-460FAC1FB80A}"/>
              </a:ext>
            </a:extLst>
          </p:cNvPr>
          <p:cNvPicPr>
            <a:picLocks noChangeAspect="1"/>
          </p:cNvPicPr>
          <p:nvPr/>
        </p:nvPicPr>
        <p:blipFill>
          <a:blip r:embed="rId3"/>
          <a:stretch>
            <a:fillRect/>
          </a:stretch>
        </p:blipFill>
        <p:spPr>
          <a:xfrm>
            <a:off x="5496860" y="1843497"/>
            <a:ext cx="1013594" cy="468596"/>
          </a:xfrm>
          <a:prstGeom prst="rect">
            <a:avLst/>
          </a:prstGeom>
        </p:spPr>
      </p:pic>
      <p:pic>
        <p:nvPicPr>
          <p:cNvPr id="9" name="Picture 8">
            <a:extLst>
              <a:ext uri="{FF2B5EF4-FFF2-40B4-BE49-F238E27FC236}">
                <a16:creationId xmlns:a16="http://schemas.microsoft.com/office/drawing/2014/main" id="{77C38914-81CF-4BB9-AB3E-D4F3D993C699}"/>
              </a:ext>
            </a:extLst>
          </p:cNvPr>
          <p:cNvPicPr>
            <a:picLocks noChangeAspect="1"/>
          </p:cNvPicPr>
          <p:nvPr/>
        </p:nvPicPr>
        <p:blipFill>
          <a:blip r:embed="rId4"/>
          <a:stretch>
            <a:fillRect/>
          </a:stretch>
        </p:blipFill>
        <p:spPr>
          <a:xfrm>
            <a:off x="5241561" y="1870508"/>
            <a:ext cx="274344" cy="329213"/>
          </a:xfrm>
          <a:prstGeom prst="rect">
            <a:avLst/>
          </a:prstGeom>
        </p:spPr>
      </p:pic>
      <p:pic>
        <p:nvPicPr>
          <p:cNvPr id="11" name="Picture 10">
            <a:extLst>
              <a:ext uri="{FF2B5EF4-FFF2-40B4-BE49-F238E27FC236}">
                <a16:creationId xmlns:a16="http://schemas.microsoft.com/office/drawing/2014/main" id="{DE6A0406-FAA1-43F3-911A-EF5A2EDE691E}"/>
              </a:ext>
            </a:extLst>
          </p:cNvPr>
          <p:cNvPicPr>
            <a:picLocks noChangeAspect="1"/>
          </p:cNvPicPr>
          <p:nvPr/>
        </p:nvPicPr>
        <p:blipFill>
          <a:blip r:embed="rId5"/>
          <a:stretch>
            <a:fillRect/>
          </a:stretch>
        </p:blipFill>
        <p:spPr>
          <a:xfrm>
            <a:off x="6527590" y="1838636"/>
            <a:ext cx="4743547" cy="901175"/>
          </a:xfrm>
          <a:prstGeom prst="rect">
            <a:avLst/>
          </a:prstGeom>
        </p:spPr>
      </p:pic>
      <p:pic>
        <p:nvPicPr>
          <p:cNvPr id="12" name="Picture 11">
            <a:extLst>
              <a:ext uri="{FF2B5EF4-FFF2-40B4-BE49-F238E27FC236}">
                <a16:creationId xmlns:a16="http://schemas.microsoft.com/office/drawing/2014/main" id="{BA9AEBC4-F440-4A76-945D-0B4A848BB1FA}"/>
              </a:ext>
            </a:extLst>
          </p:cNvPr>
          <p:cNvPicPr>
            <a:picLocks noChangeAspect="1"/>
          </p:cNvPicPr>
          <p:nvPr/>
        </p:nvPicPr>
        <p:blipFill>
          <a:blip r:embed="rId6"/>
          <a:stretch>
            <a:fillRect/>
          </a:stretch>
        </p:blipFill>
        <p:spPr>
          <a:xfrm>
            <a:off x="9559825" y="2478558"/>
            <a:ext cx="274344" cy="329213"/>
          </a:xfrm>
          <a:prstGeom prst="rect">
            <a:avLst/>
          </a:prstGeom>
        </p:spPr>
      </p:pic>
      <p:pic>
        <p:nvPicPr>
          <p:cNvPr id="40" name="Picture 39">
            <a:extLst>
              <a:ext uri="{FF2B5EF4-FFF2-40B4-BE49-F238E27FC236}">
                <a16:creationId xmlns:a16="http://schemas.microsoft.com/office/drawing/2014/main" id="{20085FE1-B719-4706-84EB-E9D26A4BC06D}"/>
              </a:ext>
            </a:extLst>
          </p:cNvPr>
          <p:cNvPicPr>
            <a:picLocks noChangeAspect="1"/>
          </p:cNvPicPr>
          <p:nvPr/>
        </p:nvPicPr>
        <p:blipFill>
          <a:blip r:embed="rId7"/>
          <a:stretch>
            <a:fillRect/>
          </a:stretch>
        </p:blipFill>
        <p:spPr>
          <a:xfrm>
            <a:off x="5496860" y="2807770"/>
            <a:ext cx="6416865" cy="1589378"/>
          </a:xfrm>
          <a:prstGeom prst="rect">
            <a:avLst/>
          </a:prstGeom>
        </p:spPr>
      </p:pic>
      <p:pic>
        <p:nvPicPr>
          <p:cNvPr id="41" name="Picture 40">
            <a:extLst>
              <a:ext uri="{FF2B5EF4-FFF2-40B4-BE49-F238E27FC236}">
                <a16:creationId xmlns:a16="http://schemas.microsoft.com/office/drawing/2014/main" id="{E9B8416A-F8E0-47F1-94AB-D805157CCF79}"/>
              </a:ext>
            </a:extLst>
          </p:cNvPr>
          <p:cNvPicPr>
            <a:picLocks noChangeAspect="1"/>
          </p:cNvPicPr>
          <p:nvPr/>
        </p:nvPicPr>
        <p:blipFill>
          <a:blip r:embed="rId8"/>
          <a:stretch>
            <a:fillRect/>
          </a:stretch>
        </p:blipFill>
        <p:spPr>
          <a:xfrm>
            <a:off x="7772589" y="4074032"/>
            <a:ext cx="274344" cy="323116"/>
          </a:xfrm>
          <a:prstGeom prst="rect">
            <a:avLst/>
          </a:prstGeom>
        </p:spPr>
      </p:pic>
      <p:pic>
        <p:nvPicPr>
          <p:cNvPr id="42" name="Picture 41">
            <a:extLst>
              <a:ext uri="{FF2B5EF4-FFF2-40B4-BE49-F238E27FC236}">
                <a16:creationId xmlns:a16="http://schemas.microsoft.com/office/drawing/2014/main" id="{160CACAB-451D-4CE7-BFA5-A98E24C527F2}"/>
              </a:ext>
            </a:extLst>
          </p:cNvPr>
          <p:cNvPicPr>
            <a:picLocks noChangeAspect="1"/>
          </p:cNvPicPr>
          <p:nvPr/>
        </p:nvPicPr>
        <p:blipFill>
          <a:blip r:embed="rId9"/>
          <a:stretch>
            <a:fillRect/>
          </a:stretch>
        </p:blipFill>
        <p:spPr>
          <a:xfrm>
            <a:off x="10923113" y="4118162"/>
            <a:ext cx="274344" cy="323116"/>
          </a:xfrm>
          <a:prstGeom prst="rect">
            <a:avLst/>
          </a:prstGeom>
        </p:spPr>
      </p:pic>
      <p:pic>
        <p:nvPicPr>
          <p:cNvPr id="44" name="Picture 43">
            <a:extLst>
              <a:ext uri="{FF2B5EF4-FFF2-40B4-BE49-F238E27FC236}">
                <a16:creationId xmlns:a16="http://schemas.microsoft.com/office/drawing/2014/main" id="{F9B91BEC-CEFE-456C-BA74-C07C884D25DB}"/>
              </a:ext>
            </a:extLst>
          </p:cNvPr>
          <p:cNvPicPr>
            <a:picLocks noChangeAspect="1"/>
          </p:cNvPicPr>
          <p:nvPr/>
        </p:nvPicPr>
        <p:blipFill>
          <a:blip r:embed="rId10"/>
          <a:stretch>
            <a:fillRect/>
          </a:stretch>
        </p:blipFill>
        <p:spPr>
          <a:xfrm>
            <a:off x="5496860" y="4406900"/>
            <a:ext cx="6416865" cy="1896204"/>
          </a:xfrm>
          <a:prstGeom prst="rect">
            <a:avLst/>
          </a:prstGeom>
        </p:spPr>
      </p:pic>
      <p:pic>
        <p:nvPicPr>
          <p:cNvPr id="45" name="Picture 44">
            <a:extLst>
              <a:ext uri="{FF2B5EF4-FFF2-40B4-BE49-F238E27FC236}">
                <a16:creationId xmlns:a16="http://schemas.microsoft.com/office/drawing/2014/main" id="{EE7A07DD-D787-4790-BC17-C60C4901B40F}"/>
              </a:ext>
            </a:extLst>
          </p:cNvPr>
          <p:cNvPicPr>
            <a:picLocks noChangeAspect="1"/>
          </p:cNvPicPr>
          <p:nvPr/>
        </p:nvPicPr>
        <p:blipFill>
          <a:blip r:embed="rId11"/>
          <a:stretch>
            <a:fillRect/>
          </a:stretch>
        </p:blipFill>
        <p:spPr>
          <a:xfrm>
            <a:off x="10996792" y="6051604"/>
            <a:ext cx="274344" cy="329213"/>
          </a:xfrm>
          <a:prstGeom prst="rect">
            <a:avLst/>
          </a:prstGeom>
        </p:spPr>
      </p:pic>
    </p:spTree>
    <p:extLst>
      <p:ext uri="{BB962C8B-B14F-4D97-AF65-F5344CB8AC3E}">
        <p14:creationId xmlns:p14="http://schemas.microsoft.com/office/powerpoint/2010/main" val="3913095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35C251-E0B4-4377-97EE-DCF51835727F}"/>
              </a:ext>
            </a:extLst>
          </p:cNvPr>
          <p:cNvSpPr>
            <a:spLocks noGrp="1"/>
          </p:cNvSpPr>
          <p:nvPr>
            <p:ph type="title"/>
          </p:nvPr>
        </p:nvSpPr>
        <p:spPr>
          <a:xfrm>
            <a:off x="505457" y="504001"/>
            <a:ext cx="11183564" cy="615553"/>
          </a:xfrm>
        </p:spPr>
        <p:txBody>
          <a:bodyPr/>
          <a:lstStyle/>
          <a:p>
            <a:r>
              <a:rPr lang="en-US" sz="2000" spc="50">
                <a:solidFill>
                  <a:schemeClr val="accent1"/>
                </a:solidFill>
                <a:cs typeface="Arial" panose="020B0604020202020204" pitchFamily="34" charset="0"/>
              </a:rPr>
              <a:t>Component Shipment Report Criteria Description</a:t>
            </a:r>
            <a:br>
              <a:rPr lang="en-US" spc="50">
                <a:cs typeface="Arial" panose="020B0604020202020204" pitchFamily="34" charset="0"/>
              </a:rPr>
            </a:br>
            <a:endParaRPr lang="en-US" sz="2000"/>
          </a:p>
        </p:txBody>
      </p:sp>
      <p:graphicFrame>
        <p:nvGraphicFramePr>
          <p:cNvPr id="6" name="Table 5">
            <a:extLst>
              <a:ext uri="{FF2B5EF4-FFF2-40B4-BE49-F238E27FC236}">
                <a16:creationId xmlns:a16="http://schemas.microsoft.com/office/drawing/2014/main" id="{1D485551-780A-465A-8CD1-3FDEDFDB13D4}"/>
              </a:ext>
            </a:extLst>
          </p:cNvPr>
          <p:cNvGraphicFramePr>
            <a:graphicFrameLocks noGrp="1"/>
          </p:cNvGraphicFramePr>
          <p:nvPr/>
        </p:nvGraphicFramePr>
        <p:xfrm>
          <a:off x="505456" y="1239280"/>
          <a:ext cx="10686794" cy="3075525"/>
        </p:xfrm>
        <a:graphic>
          <a:graphicData uri="http://schemas.openxmlformats.org/drawingml/2006/table">
            <a:tbl>
              <a:tblPr firstRow="1" bandRow="1">
                <a:tableStyleId>{6E25E649-3F16-4E02-A733-19D2CDBF48F0}</a:tableStyleId>
              </a:tblPr>
              <a:tblGrid>
                <a:gridCol w="1533161">
                  <a:extLst>
                    <a:ext uri="{9D8B030D-6E8A-4147-A177-3AD203B41FA5}">
                      <a16:colId xmlns:a16="http://schemas.microsoft.com/office/drawing/2014/main" val="856660056"/>
                    </a:ext>
                  </a:extLst>
                </a:gridCol>
                <a:gridCol w="9153633">
                  <a:extLst>
                    <a:ext uri="{9D8B030D-6E8A-4147-A177-3AD203B41FA5}">
                      <a16:colId xmlns:a16="http://schemas.microsoft.com/office/drawing/2014/main" val="3880545258"/>
                    </a:ext>
                  </a:extLst>
                </a:gridCol>
              </a:tblGrid>
              <a:tr h="287953">
                <a:tc>
                  <a:txBody>
                    <a:bodyPr/>
                    <a:lstStyle/>
                    <a:p>
                      <a:pPr algn="l"/>
                      <a:r>
                        <a:rPr lang="en-US" sz="1200">
                          <a:latin typeface="+mj-lt"/>
                        </a:rPr>
                        <a:t>Field</a:t>
                      </a:r>
                      <a:endParaRPr lang="en-US" sz="1200" b="1">
                        <a:solidFill>
                          <a:schemeClr val="tx2">
                            <a:lumMod val="20000"/>
                            <a:lumOff val="80000"/>
                          </a:schemeClr>
                        </a:solidFill>
                        <a:latin typeface="+mj-lt"/>
                        <a:cs typeface="Calibri" panose="020F0502020204030204" pitchFamily="34" charset="0"/>
                      </a:endParaRPr>
                    </a:p>
                  </a:txBody>
                  <a:tcPr anchor="ctr"/>
                </a:tc>
                <a:tc>
                  <a:txBody>
                    <a:bodyPr/>
                    <a:lstStyle/>
                    <a:p>
                      <a:pPr algn="l"/>
                      <a:r>
                        <a:rPr lang="en-US" sz="1200">
                          <a:latin typeface="+mj-lt"/>
                        </a:rPr>
                        <a:t>Description</a:t>
                      </a:r>
                      <a:endParaRPr lang="en-US" sz="1200" b="1">
                        <a:solidFill>
                          <a:schemeClr val="tx2">
                            <a:lumMod val="20000"/>
                            <a:lumOff val="80000"/>
                          </a:schemeClr>
                        </a:solidFill>
                        <a:latin typeface="+mj-lt"/>
                        <a:cs typeface="Calibri" panose="020F0502020204030204" pitchFamily="34" charset="0"/>
                      </a:endParaRPr>
                    </a:p>
                  </a:txBody>
                  <a:tcPr anchor="ctr"/>
                </a:tc>
                <a:extLst>
                  <a:ext uri="{0D108BD9-81ED-4DB2-BD59-A6C34878D82A}">
                    <a16:rowId xmlns:a16="http://schemas.microsoft.com/office/drawing/2014/main" val="2390308647"/>
                  </a:ext>
                </a:extLst>
              </a:tr>
              <a:tr h="270173">
                <a:tc>
                  <a:txBody>
                    <a:bodyPr/>
                    <a:lstStyle/>
                    <a:p>
                      <a:pPr algn="l"/>
                      <a:r>
                        <a:rPr lang="en-US" sz="1100">
                          <a:latin typeface="+mj-lt"/>
                        </a:rPr>
                        <a:t>Customer</a:t>
                      </a:r>
                      <a:endParaRPr lang="en-US" sz="1100">
                        <a:latin typeface="+mj-lt"/>
                        <a:cs typeface="Calibri" panose="020F0502020204030204" pitchFamily="34" charset="0"/>
                      </a:endParaRP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u="none" strike="noStrike">
                          <a:effectLst/>
                          <a:latin typeface="+mj-lt"/>
                        </a:rPr>
                        <a:t>Choose a customer name, or use the default value ( All Customers) </a:t>
                      </a:r>
                      <a:endParaRPr lang="en-US" sz="1100">
                        <a:latin typeface="+mj-lt"/>
                        <a:cs typeface="Calibri" panose="020F0502020204030204" pitchFamily="34" charset="0"/>
                      </a:endParaRPr>
                    </a:p>
                  </a:txBody>
                  <a:tcPr anchor="ctr"/>
                </a:tc>
                <a:extLst>
                  <a:ext uri="{0D108BD9-81ED-4DB2-BD59-A6C34878D82A}">
                    <a16:rowId xmlns:a16="http://schemas.microsoft.com/office/drawing/2014/main" val="4242275914"/>
                  </a:ext>
                </a:extLst>
              </a:tr>
              <a:tr h="270173">
                <a:tc>
                  <a:txBody>
                    <a:bodyPr/>
                    <a:lstStyle/>
                    <a:p>
                      <a:pPr algn="l"/>
                      <a:r>
                        <a:rPr lang="en-US" sz="1100">
                          <a:latin typeface="+mj-lt"/>
                          <a:cs typeface="Calibri" panose="020F0502020204030204" pitchFamily="34" charset="0"/>
                        </a:rPr>
                        <a:t>Component Ship Notice No.</a:t>
                      </a: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a:latin typeface="+mj-lt"/>
                          <a:cs typeface="Calibri" panose="020F0502020204030204" pitchFamily="34" charset="0"/>
                        </a:rPr>
                        <a:t>To report on a component ship notice with a specific number, enter the number in the text box. This field is case sensitive.</a:t>
                      </a:r>
                    </a:p>
                  </a:txBody>
                  <a:tcPr anchor="ctr"/>
                </a:tc>
                <a:extLst>
                  <a:ext uri="{0D108BD9-81ED-4DB2-BD59-A6C34878D82A}">
                    <a16:rowId xmlns:a16="http://schemas.microsoft.com/office/drawing/2014/main" val="24433447"/>
                  </a:ext>
                </a:extLst>
              </a:tr>
              <a:tr h="270173">
                <a:tc>
                  <a:txBody>
                    <a:bodyPr/>
                    <a:lstStyle/>
                    <a:p>
                      <a:pPr algn="l"/>
                      <a:r>
                        <a:rPr lang="en-US" sz="1100">
                          <a:latin typeface="+mj-lt"/>
                          <a:cs typeface="Calibri" panose="020F0502020204030204" pitchFamily="34" charset="0"/>
                        </a:rPr>
                        <a:t>Tracking Number</a:t>
                      </a: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a:latin typeface="+mj-lt"/>
                          <a:cs typeface="Calibri" panose="020F0502020204030204" pitchFamily="34" charset="0"/>
                        </a:rPr>
                        <a:t>Enter the tracking number associated with the component ship notice.</a:t>
                      </a:r>
                    </a:p>
                  </a:txBody>
                  <a:tcPr anchor="ctr"/>
                </a:tc>
                <a:extLst>
                  <a:ext uri="{0D108BD9-81ED-4DB2-BD59-A6C34878D82A}">
                    <a16:rowId xmlns:a16="http://schemas.microsoft.com/office/drawing/2014/main" val="4071831940"/>
                  </a:ext>
                </a:extLst>
              </a:tr>
              <a:tr h="270173">
                <a:tc>
                  <a:txBody>
                    <a:bodyPr/>
                    <a:lstStyle/>
                    <a:p>
                      <a:pPr algn="l"/>
                      <a:r>
                        <a:rPr lang="en-US" sz="1100">
                          <a:latin typeface="+mj-lt"/>
                          <a:cs typeface="Calibri" panose="020F0502020204030204" pitchFamily="34" charset="0"/>
                        </a:rPr>
                        <a:t>Order Number</a:t>
                      </a: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a:latin typeface="+mj-lt"/>
                          <a:cs typeface="Calibri" panose="020F0502020204030204" pitchFamily="34" charset="0"/>
                        </a:rPr>
                        <a:t>To report on an order with a specific number, enter the number in the text box. This field is case sensitive.</a:t>
                      </a:r>
                    </a:p>
                  </a:txBody>
                  <a:tcPr anchor="ctr"/>
                </a:tc>
                <a:extLst>
                  <a:ext uri="{0D108BD9-81ED-4DB2-BD59-A6C34878D82A}">
                    <a16:rowId xmlns:a16="http://schemas.microsoft.com/office/drawing/2014/main" val="4237034253"/>
                  </a:ext>
                </a:extLst>
              </a:tr>
              <a:tr h="270173">
                <a:tc>
                  <a:txBody>
                    <a:bodyPr/>
                    <a:lstStyle/>
                    <a:p>
                      <a:pPr algn="l"/>
                      <a:r>
                        <a:rPr lang="en-US" sz="1100">
                          <a:latin typeface="+mj-lt"/>
                          <a:cs typeface="Calibri" panose="020F0502020204030204" pitchFamily="34" charset="0"/>
                        </a:rPr>
                        <a:t>Shipping Organization Code</a:t>
                      </a: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a:latin typeface="+mj-lt"/>
                          <a:cs typeface="Calibri" panose="020F0502020204030204" pitchFamily="34" charset="0"/>
                        </a:rPr>
                        <a:t>Enter the code for the organization that ships the components.</a:t>
                      </a:r>
                    </a:p>
                  </a:txBody>
                  <a:tcPr anchor="ctr"/>
                </a:tc>
                <a:extLst>
                  <a:ext uri="{0D108BD9-81ED-4DB2-BD59-A6C34878D82A}">
                    <a16:rowId xmlns:a16="http://schemas.microsoft.com/office/drawing/2014/main" val="2960243530"/>
                  </a:ext>
                </a:extLst>
              </a:tr>
              <a:tr h="270173">
                <a:tc>
                  <a:txBody>
                    <a:bodyPr/>
                    <a:lstStyle/>
                    <a:p>
                      <a:pPr algn="l"/>
                      <a:r>
                        <a:rPr lang="en-US" sz="1100">
                          <a:latin typeface="+mj-lt"/>
                          <a:cs typeface="Calibri" panose="020F0502020204030204" pitchFamily="34" charset="0"/>
                        </a:rPr>
                        <a:t>Receipt Status</a:t>
                      </a:r>
                    </a:p>
                  </a:txBody>
                  <a:tcPr anchor="ctr"/>
                </a:tc>
                <a:tc>
                  <a:txBody>
                    <a:bodyPr/>
                    <a:lstStyle/>
                    <a:p>
                      <a:pPr algn="l" fontAlgn="b"/>
                      <a:r>
                        <a:rPr lang="en-US" sz="1100" b="0" i="0" u="none" strike="noStrike">
                          <a:solidFill>
                            <a:srgbClr val="000000"/>
                          </a:solidFill>
                          <a:effectLst/>
                          <a:latin typeface="+mj-lt"/>
                        </a:rPr>
                        <a:t>  Choose one or more statuses (Open, Partially Received, or Fully Received), or use the default value (All).</a:t>
                      </a:r>
                    </a:p>
                  </a:txBody>
                  <a:tcPr marL="7620" marR="7620" marT="7620" marB="0" anchor="ctr"/>
                </a:tc>
                <a:extLst>
                  <a:ext uri="{0D108BD9-81ED-4DB2-BD59-A6C34878D82A}">
                    <a16:rowId xmlns:a16="http://schemas.microsoft.com/office/drawing/2014/main" val="594090463"/>
                  </a:ext>
                </a:extLst>
              </a:tr>
              <a:tr h="270173">
                <a:tc>
                  <a:txBody>
                    <a:bodyPr/>
                    <a:lstStyle/>
                    <a:p>
                      <a:pPr algn="l"/>
                      <a:r>
                        <a:rPr lang="en-US" sz="1100">
                          <a:latin typeface="+mj-lt"/>
                          <a:cs typeface="Calibri" panose="020F0502020204030204" pitchFamily="34" charset="0"/>
                        </a:rPr>
                        <a:t>Show Ship Notice By</a:t>
                      </a:r>
                    </a:p>
                  </a:txBody>
                  <a:tcPr anchor="ctr"/>
                </a:tc>
                <a:tc>
                  <a:txBody>
                    <a:bodyPr/>
                    <a:lstStyle/>
                    <a:p>
                      <a:pPr algn="l" fontAlgn="b"/>
                      <a:r>
                        <a:rPr lang="en-US" sz="1100" b="0" i="0" u="none" strike="noStrike">
                          <a:solidFill>
                            <a:srgbClr val="000000"/>
                          </a:solidFill>
                          <a:effectLst/>
                          <a:latin typeface="+mj-lt"/>
                        </a:rPr>
                        <a:t>Choose which type of date from the ship notice to show and the date range to include. Choices are either Ship Notice Date, Estimated Delivery Date, or Actual Shipping Date</a:t>
                      </a:r>
                    </a:p>
                  </a:txBody>
                  <a:tcPr anchor="ctr"/>
                </a:tc>
                <a:extLst>
                  <a:ext uri="{0D108BD9-81ED-4DB2-BD59-A6C34878D82A}">
                    <a16:rowId xmlns:a16="http://schemas.microsoft.com/office/drawing/2014/main" val="3931898559"/>
                  </a:ext>
                </a:extLst>
              </a:tr>
              <a:tr h="270173">
                <a:tc>
                  <a:txBody>
                    <a:bodyPr/>
                    <a:lstStyle/>
                    <a:p>
                      <a:pPr algn="l"/>
                      <a:r>
                        <a:rPr lang="en-US" sz="1100">
                          <a:latin typeface="+mj-lt"/>
                          <a:cs typeface="Calibri" panose="020F0502020204030204" pitchFamily="34" charset="0"/>
                        </a:rPr>
                        <a:t>Maximum Results Returned</a:t>
                      </a:r>
                    </a:p>
                  </a:txBody>
                  <a:tcPr anchor="ct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100">
                          <a:latin typeface="+mj-lt"/>
                          <a:cs typeface="Calibri" panose="020F0502020204030204" pitchFamily="34" charset="0"/>
                        </a:rPr>
                        <a:t>Choose the maximum number of records returned by the report. The report supports up to 30.000 records.</a:t>
                      </a:r>
                    </a:p>
                  </a:txBody>
                  <a:tcPr anchor="ctr"/>
                </a:tc>
                <a:extLst>
                  <a:ext uri="{0D108BD9-81ED-4DB2-BD59-A6C34878D82A}">
                    <a16:rowId xmlns:a16="http://schemas.microsoft.com/office/drawing/2014/main" val="4183088753"/>
                  </a:ext>
                </a:extLst>
              </a:tr>
            </a:tbl>
          </a:graphicData>
        </a:graphic>
      </p:graphicFrame>
    </p:spTree>
    <p:extLst>
      <p:ext uri="{BB962C8B-B14F-4D97-AF65-F5344CB8AC3E}">
        <p14:creationId xmlns:p14="http://schemas.microsoft.com/office/powerpoint/2010/main" val="3039961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5457" y="993555"/>
            <a:ext cx="10170352" cy="2172894"/>
          </a:xfrm>
        </p:spPr>
        <p:txBody>
          <a:bodyPr anchor="b">
            <a:normAutofit/>
          </a:bodyPr>
          <a:lstStyle/>
          <a:p>
            <a:pPr>
              <a:spcBef>
                <a:spcPts val="600"/>
              </a:spcBef>
            </a:pPr>
            <a:r>
              <a:rPr lang="en-US" sz="1400"/>
              <a:t>The Component Shipment Excel report organizes the information it retrieves in the following sheets:</a:t>
            </a:r>
          </a:p>
          <a:p>
            <a:pPr marL="285750" indent="-285750">
              <a:spcBef>
                <a:spcPts val="600"/>
              </a:spcBef>
              <a:buFont typeface="Arial" panose="020B0604020202020204" pitchFamily="34" charset="0"/>
              <a:buChar char="•"/>
            </a:pPr>
            <a:r>
              <a:rPr lang="en-US" sz="1400" b="1">
                <a:solidFill>
                  <a:schemeClr val="accent1"/>
                </a:solidFill>
              </a:rPr>
              <a:t>Component Shipment:</a:t>
            </a:r>
            <a:r>
              <a:rPr lang="en-US" sz="1400" b="1"/>
              <a:t> </a:t>
            </a:r>
            <a:r>
              <a:rPr lang="en-US" sz="1400"/>
              <a:t>Lists all component shipments sent to suppliers at item level. Details include the names of the     </a:t>
            </a:r>
          </a:p>
          <a:p>
            <a:pPr>
              <a:spcBef>
                <a:spcPts val="600"/>
              </a:spcBef>
            </a:pPr>
            <a:r>
              <a:rPr lang="en-US" sz="1400"/>
              <a:t>                                              customer, supplier, and carrier, component details, and shipping details.</a:t>
            </a:r>
          </a:p>
          <a:p>
            <a:pPr marL="285750" indent="-285750">
              <a:spcBef>
                <a:spcPts val="600"/>
              </a:spcBef>
              <a:buFont typeface="Arial" panose="020B0604020202020204" pitchFamily="34" charset="0"/>
              <a:buChar char="•"/>
            </a:pPr>
            <a:r>
              <a:rPr lang="en-US" sz="1400" b="1">
                <a:solidFill>
                  <a:schemeClr val="accent1"/>
                </a:solidFill>
              </a:rPr>
              <a:t>Serial Numbers: </a:t>
            </a:r>
            <a:r>
              <a:rPr lang="en-GB" sz="1400" kern="0">
                <a:ea typeface="Arial Unicode MS" pitchFamily="34" charset="-128"/>
                <a:cs typeface="Arial Unicode MS" pitchFamily="34" charset="-128"/>
              </a:rPr>
              <a:t>Lists the serial numbers associated with specific component shipments. Details include component ship-</a:t>
            </a:r>
          </a:p>
          <a:p>
            <a:pPr>
              <a:spcBef>
                <a:spcPts val="600"/>
              </a:spcBef>
            </a:pPr>
            <a:r>
              <a:rPr lang="en-GB" sz="1400" kern="0">
                <a:ea typeface="Arial Unicode MS" pitchFamily="34" charset="-128"/>
                <a:cs typeface="Arial Unicode MS" pitchFamily="34" charset="-128"/>
              </a:rPr>
              <a:t>                                   notice information, customer and supplier batch IDs, and component serial numbers.</a:t>
            </a:r>
          </a:p>
          <a:p>
            <a:pPr marL="285750" indent="-285750" defTabSz="1088231">
              <a:spcBef>
                <a:spcPts val="600"/>
              </a:spcBef>
              <a:buClr>
                <a:srgbClr val="F0AB00"/>
              </a:buClr>
              <a:buFont typeface="Arial" panose="020B0604020202020204" pitchFamily="34" charset="0"/>
              <a:buChar char="•"/>
              <a:defRPr/>
            </a:pPr>
            <a:r>
              <a:rPr lang="en-US" sz="1400" b="1">
                <a:solidFill>
                  <a:srgbClr val="F0AB00"/>
                </a:solidFill>
                <a:latin typeface="Arial"/>
              </a:rPr>
              <a:t>Component Receipt Line Item: </a:t>
            </a:r>
            <a:r>
              <a:rPr lang="en-GB" sz="1400" kern="0">
                <a:solidFill>
                  <a:srgbClr val="000000"/>
                </a:solidFill>
                <a:latin typeface="Arial"/>
                <a:ea typeface="Arial Unicode MS" pitchFamily="34" charset="-128"/>
              </a:rPr>
              <a:t>I</a:t>
            </a:r>
            <a:r>
              <a:rPr lang="en-GB" sz="1400" kern="0" err="1">
                <a:solidFill>
                  <a:srgbClr val="000000"/>
                </a:solidFill>
                <a:latin typeface="Arial"/>
                <a:ea typeface="Arial Unicode MS" pitchFamily="34" charset="-128"/>
                <a:cs typeface="Arial Unicode MS" pitchFamily="34" charset="-128"/>
              </a:rPr>
              <a:t>ncludes</a:t>
            </a:r>
            <a:r>
              <a:rPr lang="en-GB" sz="1400" kern="0">
                <a:solidFill>
                  <a:srgbClr val="000000"/>
                </a:solidFill>
                <a:latin typeface="Arial"/>
                <a:ea typeface="Arial Unicode MS" pitchFamily="34" charset="-128"/>
                <a:cs typeface="Arial Unicode MS" pitchFamily="34" charset="-128"/>
              </a:rPr>
              <a:t> component receipt numbers, line numbers, quantities, dates, and status.</a:t>
            </a:r>
            <a:endParaRPr lang="en-US" sz="1400">
              <a:solidFill>
                <a:srgbClr val="000000"/>
              </a:solidFill>
              <a:latin typeface="Arial"/>
            </a:endParaRPr>
          </a:p>
          <a:p>
            <a:pPr marL="285750" indent="-285750">
              <a:spcBef>
                <a:spcPts val="600"/>
              </a:spcBef>
              <a:buFont typeface="Arial" panose="020B0604020202020204" pitchFamily="34" charset="0"/>
              <a:buChar char="•"/>
            </a:pPr>
            <a:endParaRPr lang="en-US" sz="1400"/>
          </a:p>
        </p:txBody>
      </p:sp>
      <p:sp>
        <p:nvSpPr>
          <p:cNvPr id="4" name="Title"/>
          <p:cNvSpPr>
            <a:spLocks noGrp="1"/>
          </p:cNvSpPr>
          <p:nvPr>
            <p:ph type="title"/>
          </p:nvPr>
        </p:nvSpPr>
        <p:spPr>
          <a:xfrm>
            <a:off x="505457" y="504762"/>
            <a:ext cx="11183564" cy="307777"/>
          </a:xfrm>
        </p:spPr>
        <p:txBody>
          <a:bodyPr/>
          <a:lstStyle/>
          <a:p>
            <a:r>
              <a:rPr lang="en-US" sz="2000">
                <a:solidFill>
                  <a:srgbClr val="FFC000"/>
                </a:solidFill>
              </a:rPr>
              <a:t>Component Shipment Report Sheets</a:t>
            </a:r>
          </a:p>
        </p:txBody>
      </p:sp>
      <p:pic>
        <p:nvPicPr>
          <p:cNvPr id="17" name="Picture 16">
            <a:extLst>
              <a:ext uri="{FF2B5EF4-FFF2-40B4-BE49-F238E27FC236}">
                <a16:creationId xmlns:a16="http://schemas.microsoft.com/office/drawing/2014/main" id="{D397E4D1-1C9B-4897-B17D-E73F5B97C553}"/>
              </a:ext>
            </a:extLst>
          </p:cNvPr>
          <p:cNvPicPr>
            <a:picLocks noChangeAspect="1"/>
          </p:cNvPicPr>
          <p:nvPr/>
        </p:nvPicPr>
        <p:blipFill>
          <a:blip r:embed="rId3"/>
          <a:stretch>
            <a:fillRect/>
          </a:stretch>
        </p:blipFill>
        <p:spPr>
          <a:xfrm>
            <a:off x="1088131" y="3166450"/>
            <a:ext cx="10018217" cy="3137661"/>
          </a:xfrm>
          <a:prstGeom prst="rect">
            <a:avLst/>
          </a:prstGeom>
        </p:spPr>
      </p:pic>
      <p:sp>
        <p:nvSpPr>
          <p:cNvPr id="19" name="Rectangle 18">
            <a:extLst>
              <a:ext uri="{FF2B5EF4-FFF2-40B4-BE49-F238E27FC236}">
                <a16:creationId xmlns:a16="http://schemas.microsoft.com/office/drawing/2014/main" id="{022DBDDC-FC61-40D7-99A0-DD5C5EC2BC1E}"/>
              </a:ext>
            </a:extLst>
          </p:cNvPr>
          <p:cNvSpPr/>
          <p:nvPr/>
        </p:nvSpPr>
        <p:spPr bwMode="gray">
          <a:xfrm>
            <a:off x="1682357" y="6058697"/>
            <a:ext cx="3728719" cy="228321"/>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3415666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5457" y="1343750"/>
            <a:ext cx="4175873" cy="4655460"/>
          </a:xfrm>
          <a:prstGeom prst="rect">
            <a:avLst/>
          </a:prstGeom>
          <a:noFill/>
        </p:spPr>
        <p:txBody>
          <a:bodyPr wrap="square" lIns="0" tIns="0" rIns="0" bIns="0" rtlCol="0">
            <a:noAutofit/>
          </a:bodyPr>
          <a:lstStyle/>
          <a:p>
            <a:pPr marL="0" marR="0" lvl="0" indent="0" algn="l" defTabSz="1088776" rtl="0" eaLnBrk="1" fontAlgn="auto" latinLnBrk="0" hangingPunct="1">
              <a:lnSpc>
                <a:spcPct val="100000"/>
              </a:lnSpc>
              <a:spcBef>
                <a:spcPts val="0"/>
              </a:spcBef>
              <a:spcAft>
                <a:spcPts val="600"/>
              </a:spcAft>
              <a:buClrTx/>
              <a:buSzPct val="100000"/>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The supplier can receive email notifications for Component Ship Notices that are undeliverable, new or changed.</a:t>
            </a:r>
          </a:p>
          <a:p>
            <a:pPr marL="0" marR="0" lvl="0" indent="0" algn="l" defTabSz="1088776" rtl="0" eaLnBrk="1" fontAlgn="auto" latinLnBrk="0" hangingPunct="1">
              <a:lnSpc>
                <a:spcPct val="100000"/>
              </a:lnSpc>
              <a:spcBef>
                <a:spcPts val="0"/>
              </a:spcBef>
              <a:spcAft>
                <a:spcPts val="600"/>
              </a:spcAft>
              <a:buClrTx/>
              <a:buSzPct val="100000"/>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1088776" rtl="0" eaLnBrk="1" fontAlgn="auto" latinLnBrk="0" hangingPunct="1">
              <a:lnSpc>
                <a:spcPct val="100000"/>
              </a:lnSpc>
              <a:spcBef>
                <a:spcPts val="0"/>
              </a:spcBef>
              <a:spcAft>
                <a:spcPts val="600"/>
              </a:spcAft>
              <a:buClrTx/>
              <a:buSzPct val="100000"/>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 From the Home page:</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Click on the user initials</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Select </a:t>
            </a:r>
            <a:r>
              <a:rPr kumimoji="0" lang="en-US" sz="1400" b="1" i="0" u="none" strike="noStrike" kern="1200" cap="none" spc="0" normalizeH="0" baseline="0" noProof="0">
                <a:ln>
                  <a:noFill/>
                </a:ln>
                <a:solidFill>
                  <a:srgbClr val="000000"/>
                </a:solidFill>
                <a:effectLst/>
                <a:uLnTx/>
                <a:uFillTx/>
                <a:latin typeface="Arial"/>
                <a:ea typeface="+mn-ea"/>
                <a:cs typeface="+mn-cs"/>
              </a:rPr>
              <a:t>Settings</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Select </a:t>
            </a:r>
            <a:r>
              <a:rPr kumimoji="0" lang="en-US" sz="1400" b="1" i="0" u="none" strike="noStrike" kern="1200" cap="none" spc="0" normalizeH="0" baseline="0" noProof="0">
                <a:ln>
                  <a:noFill/>
                </a:ln>
                <a:solidFill>
                  <a:srgbClr val="000000"/>
                </a:solidFill>
                <a:effectLst/>
                <a:uLnTx/>
                <a:uFillTx/>
                <a:latin typeface="Arial"/>
                <a:ea typeface="+mn-ea"/>
                <a:cs typeface="+mn-cs"/>
              </a:rPr>
              <a:t>Notifications</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Go to the </a:t>
            </a:r>
            <a:r>
              <a:rPr kumimoji="0" lang="en-US" sz="1400" b="1" i="0" u="none" strike="noStrike" kern="1200" cap="none" spc="0" normalizeH="0" baseline="0" noProof="0">
                <a:ln>
                  <a:noFill/>
                </a:ln>
                <a:solidFill>
                  <a:srgbClr val="000000"/>
                </a:solidFill>
                <a:effectLst/>
                <a:uLnTx/>
                <a:uFillTx/>
                <a:latin typeface="Arial"/>
                <a:ea typeface="+mn-ea"/>
                <a:cs typeface="+mn-cs"/>
              </a:rPr>
              <a:t>Network </a:t>
            </a:r>
            <a:r>
              <a:rPr kumimoji="0" lang="en-US" sz="1400" i="0" u="none" strike="noStrike" kern="1200" cap="none" spc="0" normalizeH="0" baseline="0" noProof="0">
                <a:ln>
                  <a:noFill/>
                </a:ln>
                <a:solidFill>
                  <a:srgbClr val="000000"/>
                </a:solidFill>
                <a:effectLst/>
                <a:uLnTx/>
                <a:uFillTx/>
                <a:latin typeface="Arial"/>
                <a:ea typeface="+mn-ea"/>
                <a:cs typeface="+mn-cs"/>
              </a:rPr>
              <a:t>sub</a:t>
            </a:r>
            <a:r>
              <a:rPr kumimoji="0" lang="en-US" sz="1400" b="0" i="0" u="none" strike="noStrike" kern="1200" cap="none" spc="0" normalizeH="0" baseline="0" noProof="0">
                <a:ln>
                  <a:noFill/>
                </a:ln>
                <a:solidFill>
                  <a:srgbClr val="000000"/>
                </a:solidFill>
                <a:effectLst/>
                <a:uLnTx/>
                <a:uFillTx/>
                <a:latin typeface="Arial"/>
                <a:ea typeface="+mn-ea"/>
                <a:cs typeface="+mn-cs"/>
              </a:rPr>
              <a:t>tab</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Select the type of notification </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Enter the </a:t>
            </a:r>
            <a:r>
              <a:rPr kumimoji="0" lang="en-US" sz="1400" b="1" i="0" u="none" strike="noStrike" kern="1200" cap="none" spc="0" normalizeH="0" baseline="0" noProof="0">
                <a:ln>
                  <a:noFill/>
                </a:ln>
                <a:solidFill>
                  <a:srgbClr val="000000"/>
                </a:solidFill>
                <a:effectLst/>
                <a:uLnTx/>
                <a:uFillTx/>
                <a:latin typeface="Arial"/>
                <a:ea typeface="+mn-ea"/>
                <a:cs typeface="+mn-cs"/>
              </a:rPr>
              <a:t>email address </a:t>
            </a:r>
            <a:r>
              <a:rPr kumimoji="0" lang="en-US" sz="1400" i="0" u="none" strike="noStrike" kern="1200" cap="none" spc="0" normalizeH="0" baseline="0" noProof="0">
                <a:ln>
                  <a:noFill/>
                </a:ln>
                <a:solidFill>
                  <a:srgbClr val="000000"/>
                </a:solidFill>
                <a:effectLst/>
                <a:uLnTx/>
                <a:uFillTx/>
                <a:latin typeface="Arial"/>
                <a:ea typeface="+mn-ea"/>
                <a:cs typeface="+mn-cs"/>
              </a:rPr>
              <a:t>of the person who should receive the notification</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Select one of the values from the dropdown list to set the </a:t>
            </a:r>
            <a:r>
              <a:rPr kumimoji="0" lang="en-US" sz="1400" b="1" i="0" u="none" strike="noStrike" kern="1200" cap="none" spc="0" normalizeH="0" baseline="0" noProof="0">
                <a:ln>
                  <a:noFill/>
                </a:ln>
                <a:solidFill>
                  <a:srgbClr val="000000"/>
                </a:solidFill>
                <a:effectLst/>
                <a:uLnTx/>
                <a:uFillTx/>
                <a:latin typeface="Arial"/>
                <a:ea typeface="+mn-ea"/>
                <a:cs typeface="+mn-cs"/>
              </a:rPr>
              <a:t>frequency </a:t>
            </a:r>
            <a:r>
              <a:rPr kumimoji="0" lang="en-US" sz="1400" i="0" u="none" strike="noStrike" kern="1200" cap="none" spc="0" normalizeH="0" baseline="0" noProof="0">
                <a:ln>
                  <a:noFill/>
                </a:ln>
                <a:solidFill>
                  <a:srgbClr val="000000"/>
                </a:solidFill>
                <a:effectLst/>
                <a:uLnTx/>
                <a:uFillTx/>
                <a:latin typeface="Arial"/>
                <a:ea typeface="+mn-ea"/>
                <a:cs typeface="+mn-cs"/>
              </a:rPr>
              <a:t>of the notifications</a:t>
            </a:r>
          </a:p>
          <a:p>
            <a:pPr marL="342900" marR="0" lvl="0" indent="-342900" algn="l" defTabSz="1088776" rtl="0" eaLnBrk="1" fontAlgn="auto" latinLnBrk="0" hangingPunct="1">
              <a:lnSpc>
                <a:spcPct val="100000"/>
              </a:lnSpc>
              <a:spcBef>
                <a:spcPts val="600"/>
              </a:spcBef>
              <a:spcAft>
                <a:spcPts val="0"/>
              </a:spcAft>
              <a:buClrTx/>
              <a:buSzPct val="100000"/>
              <a:buFont typeface="+mj-lt"/>
              <a:buAutoNum type="arabicPeriod"/>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Click on </a:t>
            </a:r>
            <a:r>
              <a:rPr kumimoji="0" lang="en-US" sz="1400" b="1" i="0" u="none" strike="noStrike" kern="1200" cap="none" spc="0" normalizeH="0" baseline="0" noProof="0">
                <a:ln>
                  <a:noFill/>
                </a:ln>
                <a:solidFill>
                  <a:srgbClr val="000000"/>
                </a:solidFill>
                <a:effectLst/>
                <a:uLnTx/>
                <a:uFillTx/>
                <a:latin typeface="Arial"/>
                <a:ea typeface="+mn-ea"/>
                <a:cs typeface="+mn-cs"/>
              </a:rPr>
              <a:t>Save</a:t>
            </a:r>
          </a:p>
          <a:p>
            <a:pPr marL="342900" indent="-342900">
              <a:lnSpc>
                <a:spcPts val="1700"/>
              </a:lnSpc>
              <a:spcAft>
                <a:spcPts val="600"/>
              </a:spcAft>
              <a:buClr>
                <a:srgbClr val="F0AB00"/>
              </a:buClr>
              <a:buSzPct val="100000"/>
              <a:buAutoNum type="arabicPeriod"/>
            </a:pPr>
            <a:endParaRPr lang="en-US" sz="1300"/>
          </a:p>
          <a:p>
            <a:pPr marL="342900" indent="-342900">
              <a:lnSpc>
                <a:spcPts val="1700"/>
              </a:lnSpc>
              <a:spcAft>
                <a:spcPts val="600"/>
              </a:spcAft>
              <a:buClr>
                <a:srgbClr val="F0AB00"/>
              </a:buClr>
              <a:buSzPct val="100000"/>
              <a:buAutoNum type="arabicPeriod"/>
            </a:pPr>
            <a:endParaRPr lang="en-US" sz="1300">
              <a:latin typeface="+mj-lt"/>
            </a:endParaRPr>
          </a:p>
          <a:p>
            <a:pPr>
              <a:lnSpc>
                <a:spcPts val="1700"/>
              </a:lnSpc>
              <a:spcAft>
                <a:spcPts val="600"/>
              </a:spcAft>
              <a:buClr>
                <a:srgbClr val="F0AB00"/>
              </a:buClr>
              <a:buSzPct val="100000"/>
            </a:pPr>
            <a:endParaRPr lang="en-US" sz="1300">
              <a:latin typeface="+mj-lt"/>
            </a:endParaRP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Component Ship Notice Notifications</a:t>
            </a:r>
          </a:p>
        </p:txBody>
      </p:sp>
      <p:pic>
        <p:nvPicPr>
          <p:cNvPr id="3" name="Picture 2">
            <a:extLst>
              <a:ext uri="{FF2B5EF4-FFF2-40B4-BE49-F238E27FC236}">
                <a16:creationId xmlns:a16="http://schemas.microsoft.com/office/drawing/2014/main" id="{E8C78B18-FA86-A9A8-4D33-07ABA3E5B4A9}"/>
              </a:ext>
            </a:extLst>
          </p:cNvPr>
          <p:cNvPicPr>
            <a:picLocks noChangeAspect="1"/>
          </p:cNvPicPr>
          <p:nvPr/>
        </p:nvPicPr>
        <p:blipFill>
          <a:blip r:embed="rId3"/>
          <a:stretch>
            <a:fillRect/>
          </a:stretch>
        </p:blipFill>
        <p:spPr>
          <a:xfrm>
            <a:off x="5224451" y="4265761"/>
            <a:ext cx="6688516" cy="1990308"/>
          </a:xfrm>
          <a:prstGeom prst="rect">
            <a:avLst/>
          </a:prstGeom>
        </p:spPr>
      </p:pic>
      <p:pic>
        <p:nvPicPr>
          <p:cNvPr id="4" name="Picture 3">
            <a:extLst>
              <a:ext uri="{FF2B5EF4-FFF2-40B4-BE49-F238E27FC236}">
                <a16:creationId xmlns:a16="http://schemas.microsoft.com/office/drawing/2014/main" id="{C4521486-E8A5-4C47-46D8-B33A25705089}"/>
              </a:ext>
            </a:extLst>
          </p:cNvPr>
          <p:cNvPicPr>
            <a:picLocks noChangeAspect="1"/>
          </p:cNvPicPr>
          <p:nvPr/>
        </p:nvPicPr>
        <p:blipFill>
          <a:blip r:embed="rId4"/>
          <a:stretch>
            <a:fillRect/>
          </a:stretch>
        </p:blipFill>
        <p:spPr>
          <a:xfrm>
            <a:off x="6253106" y="1666207"/>
            <a:ext cx="5511262" cy="634039"/>
          </a:xfrm>
          <a:prstGeom prst="rect">
            <a:avLst/>
          </a:prstGeom>
        </p:spPr>
      </p:pic>
      <p:pic>
        <p:nvPicPr>
          <p:cNvPr id="6" name="Picture 5">
            <a:extLst>
              <a:ext uri="{FF2B5EF4-FFF2-40B4-BE49-F238E27FC236}">
                <a16:creationId xmlns:a16="http://schemas.microsoft.com/office/drawing/2014/main" id="{58FE5BC9-3E1F-307D-1EFC-E90C507C8B4A}"/>
              </a:ext>
            </a:extLst>
          </p:cNvPr>
          <p:cNvPicPr>
            <a:picLocks noChangeAspect="1"/>
          </p:cNvPicPr>
          <p:nvPr/>
        </p:nvPicPr>
        <p:blipFill>
          <a:blip r:embed="rId5"/>
          <a:stretch>
            <a:fillRect/>
          </a:stretch>
        </p:blipFill>
        <p:spPr>
          <a:xfrm>
            <a:off x="10575545" y="2315275"/>
            <a:ext cx="1188823" cy="481626"/>
          </a:xfrm>
          <a:prstGeom prst="rect">
            <a:avLst/>
          </a:prstGeom>
        </p:spPr>
      </p:pic>
      <p:pic>
        <p:nvPicPr>
          <p:cNvPr id="7" name="Picture 6">
            <a:extLst>
              <a:ext uri="{FF2B5EF4-FFF2-40B4-BE49-F238E27FC236}">
                <a16:creationId xmlns:a16="http://schemas.microsoft.com/office/drawing/2014/main" id="{FB6E59AD-9F29-22F8-D8FF-D36E55E63CB2}"/>
              </a:ext>
            </a:extLst>
          </p:cNvPr>
          <p:cNvPicPr>
            <a:picLocks noChangeAspect="1"/>
          </p:cNvPicPr>
          <p:nvPr/>
        </p:nvPicPr>
        <p:blipFill>
          <a:blip r:embed="rId6"/>
          <a:stretch>
            <a:fillRect/>
          </a:stretch>
        </p:blipFill>
        <p:spPr>
          <a:xfrm>
            <a:off x="9411108" y="2480652"/>
            <a:ext cx="1164437" cy="670618"/>
          </a:xfrm>
          <a:prstGeom prst="rect">
            <a:avLst/>
          </a:prstGeom>
        </p:spPr>
      </p:pic>
      <p:pic>
        <p:nvPicPr>
          <p:cNvPr id="8" name="Picture 7">
            <a:extLst>
              <a:ext uri="{FF2B5EF4-FFF2-40B4-BE49-F238E27FC236}">
                <a16:creationId xmlns:a16="http://schemas.microsoft.com/office/drawing/2014/main" id="{4FC9CC7A-3516-D4E4-DA8B-AA72300A50FA}"/>
              </a:ext>
            </a:extLst>
          </p:cNvPr>
          <p:cNvPicPr>
            <a:picLocks noChangeAspect="1"/>
          </p:cNvPicPr>
          <p:nvPr/>
        </p:nvPicPr>
        <p:blipFill>
          <a:blip r:embed="rId7"/>
          <a:stretch>
            <a:fillRect/>
          </a:stretch>
        </p:blipFill>
        <p:spPr>
          <a:xfrm>
            <a:off x="5299096" y="3226336"/>
            <a:ext cx="6613871" cy="972264"/>
          </a:xfrm>
          <a:prstGeom prst="rect">
            <a:avLst/>
          </a:prstGeom>
        </p:spPr>
      </p:pic>
      <p:pic>
        <p:nvPicPr>
          <p:cNvPr id="9" name="Picture 8">
            <a:extLst>
              <a:ext uri="{FF2B5EF4-FFF2-40B4-BE49-F238E27FC236}">
                <a16:creationId xmlns:a16="http://schemas.microsoft.com/office/drawing/2014/main" id="{4F1979F3-8CFF-56F8-D4C5-4ABB53F5D3BC}"/>
              </a:ext>
            </a:extLst>
          </p:cNvPr>
          <p:cNvPicPr>
            <a:picLocks noChangeAspect="1"/>
          </p:cNvPicPr>
          <p:nvPr/>
        </p:nvPicPr>
        <p:blipFill>
          <a:blip r:embed="rId8"/>
          <a:stretch>
            <a:fillRect/>
          </a:stretch>
        </p:blipFill>
        <p:spPr>
          <a:xfrm>
            <a:off x="11260638" y="1712811"/>
            <a:ext cx="231668" cy="274344"/>
          </a:xfrm>
          <a:prstGeom prst="rect">
            <a:avLst/>
          </a:prstGeom>
        </p:spPr>
      </p:pic>
      <p:pic>
        <p:nvPicPr>
          <p:cNvPr id="10" name="Picture 9">
            <a:extLst>
              <a:ext uri="{FF2B5EF4-FFF2-40B4-BE49-F238E27FC236}">
                <a16:creationId xmlns:a16="http://schemas.microsoft.com/office/drawing/2014/main" id="{1CFACBFF-5CA0-B575-E75F-EA9655BA1A7D}"/>
              </a:ext>
            </a:extLst>
          </p:cNvPr>
          <p:cNvPicPr>
            <a:picLocks noChangeAspect="1"/>
          </p:cNvPicPr>
          <p:nvPr/>
        </p:nvPicPr>
        <p:blipFill>
          <a:blip r:embed="rId9"/>
          <a:stretch>
            <a:fillRect/>
          </a:stretch>
        </p:blipFill>
        <p:spPr>
          <a:xfrm>
            <a:off x="10356070" y="2259978"/>
            <a:ext cx="237765" cy="286537"/>
          </a:xfrm>
          <a:prstGeom prst="rect">
            <a:avLst/>
          </a:prstGeom>
        </p:spPr>
      </p:pic>
      <p:pic>
        <p:nvPicPr>
          <p:cNvPr id="12" name="Picture 11">
            <a:extLst>
              <a:ext uri="{FF2B5EF4-FFF2-40B4-BE49-F238E27FC236}">
                <a16:creationId xmlns:a16="http://schemas.microsoft.com/office/drawing/2014/main" id="{10874CA5-5583-5EA1-90A4-B468BAA6236B}"/>
              </a:ext>
            </a:extLst>
          </p:cNvPr>
          <p:cNvPicPr>
            <a:picLocks noChangeAspect="1"/>
          </p:cNvPicPr>
          <p:nvPr/>
        </p:nvPicPr>
        <p:blipFill>
          <a:blip r:embed="rId10"/>
          <a:stretch>
            <a:fillRect/>
          </a:stretch>
        </p:blipFill>
        <p:spPr>
          <a:xfrm>
            <a:off x="9136764" y="2865687"/>
            <a:ext cx="274344" cy="323116"/>
          </a:xfrm>
          <a:prstGeom prst="rect">
            <a:avLst/>
          </a:prstGeom>
        </p:spPr>
      </p:pic>
      <p:pic>
        <p:nvPicPr>
          <p:cNvPr id="13" name="Picture 12">
            <a:extLst>
              <a:ext uri="{FF2B5EF4-FFF2-40B4-BE49-F238E27FC236}">
                <a16:creationId xmlns:a16="http://schemas.microsoft.com/office/drawing/2014/main" id="{ED34ECEA-7D16-B800-CA80-CEA084E2B712}"/>
              </a:ext>
            </a:extLst>
          </p:cNvPr>
          <p:cNvPicPr>
            <a:picLocks noChangeAspect="1"/>
          </p:cNvPicPr>
          <p:nvPr/>
        </p:nvPicPr>
        <p:blipFill>
          <a:blip r:embed="rId11"/>
          <a:stretch>
            <a:fillRect/>
          </a:stretch>
        </p:blipFill>
        <p:spPr>
          <a:xfrm>
            <a:off x="5912499" y="3747507"/>
            <a:ext cx="274344" cy="323116"/>
          </a:xfrm>
          <a:prstGeom prst="rect">
            <a:avLst/>
          </a:prstGeom>
        </p:spPr>
      </p:pic>
      <p:pic>
        <p:nvPicPr>
          <p:cNvPr id="17" name="Picture 16">
            <a:extLst>
              <a:ext uri="{FF2B5EF4-FFF2-40B4-BE49-F238E27FC236}">
                <a16:creationId xmlns:a16="http://schemas.microsoft.com/office/drawing/2014/main" id="{2CF418B4-E3F1-B9EF-DC98-F52CCF03E28B}"/>
              </a:ext>
            </a:extLst>
          </p:cNvPr>
          <p:cNvPicPr>
            <a:picLocks noChangeAspect="1"/>
          </p:cNvPicPr>
          <p:nvPr/>
        </p:nvPicPr>
        <p:blipFill>
          <a:blip r:embed="rId12"/>
          <a:stretch>
            <a:fillRect/>
          </a:stretch>
        </p:blipFill>
        <p:spPr>
          <a:xfrm>
            <a:off x="6634703" y="4981348"/>
            <a:ext cx="274344" cy="323116"/>
          </a:xfrm>
          <a:prstGeom prst="rect">
            <a:avLst/>
          </a:prstGeom>
        </p:spPr>
      </p:pic>
      <p:pic>
        <p:nvPicPr>
          <p:cNvPr id="19" name="Picture 18">
            <a:extLst>
              <a:ext uri="{FF2B5EF4-FFF2-40B4-BE49-F238E27FC236}">
                <a16:creationId xmlns:a16="http://schemas.microsoft.com/office/drawing/2014/main" id="{197203A4-144A-AFBB-C796-93421CA047BC}"/>
              </a:ext>
            </a:extLst>
          </p:cNvPr>
          <p:cNvPicPr>
            <a:picLocks noChangeAspect="1"/>
          </p:cNvPicPr>
          <p:nvPr/>
        </p:nvPicPr>
        <p:blipFill>
          <a:blip r:embed="rId13"/>
          <a:stretch>
            <a:fillRect/>
          </a:stretch>
        </p:blipFill>
        <p:spPr>
          <a:xfrm>
            <a:off x="9856154" y="5030235"/>
            <a:ext cx="274344" cy="323116"/>
          </a:xfrm>
          <a:prstGeom prst="rect">
            <a:avLst/>
          </a:prstGeom>
        </p:spPr>
      </p:pic>
      <p:pic>
        <p:nvPicPr>
          <p:cNvPr id="20" name="Picture 19">
            <a:extLst>
              <a:ext uri="{FF2B5EF4-FFF2-40B4-BE49-F238E27FC236}">
                <a16:creationId xmlns:a16="http://schemas.microsoft.com/office/drawing/2014/main" id="{C3742F35-1A64-73F4-4124-D8261F8E72ED}"/>
              </a:ext>
            </a:extLst>
          </p:cNvPr>
          <p:cNvPicPr>
            <a:picLocks noChangeAspect="1"/>
          </p:cNvPicPr>
          <p:nvPr/>
        </p:nvPicPr>
        <p:blipFill>
          <a:blip r:embed="rId14"/>
          <a:stretch>
            <a:fillRect/>
          </a:stretch>
        </p:blipFill>
        <p:spPr>
          <a:xfrm>
            <a:off x="11529182" y="4755377"/>
            <a:ext cx="274344" cy="323116"/>
          </a:xfrm>
          <a:prstGeom prst="rect">
            <a:avLst/>
          </a:prstGeom>
        </p:spPr>
      </p:pic>
      <p:pic>
        <p:nvPicPr>
          <p:cNvPr id="22" name="Picture 21">
            <a:extLst>
              <a:ext uri="{FF2B5EF4-FFF2-40B4-BE49-F238E27FC236}">
                <a16:creationId xmlns:a16="http://schemas.microsoft.com/office/drawing/2014/main" id="{50E6707D-80A8-C98A-F425-262695A90718}"/>
              </a:ext>
            </a:extLst>
          </p:cNvPr>
          <p:cNvPicPr>
            <a:picLocks noChangeAspect="1"/>
          </p:cNvPicPr>
          <p:nvPr/>
        </p:nvPicPr>
        <p:blipFill>
          <a:blip r:embed="rId15"/>
          <a:stretch>
            <a:fillRect/>
          </a:stretch>
        </p:blipFill>
        <p:spPr>
          <a:xfrm>
            <a:off x="10456663" y="3211223"/>
            <a:ext cx="274344" cy="323116"/>
          </a:xfrm>
          <a:prstGeom prst="rect">
            <a:avLst/>
          </a:prstGeom>
        </p:spPr>
      </p:pic>
    </p:spTree>
    <p:extLst>
      <p:ext uri="{BB962C8B-B14F-4D97-AF65-F5344CB8AC3E}">
        <p14:creationId xmlns:p14="http://schemas.microsoft.com/office/powerpoint/2010/main" val="462955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5937a8e4-6ec4-4c5c-a461-373991c7c807&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3" name="TextBox 2" descr="{&quot;templafy&quot;:{&quot;id&quot;:&quot;0fe16d31-56f3-4332-be5a-4504bacb5c31&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0A46D4A0-DE86-A9E3-60A4-BB26E0452F42}"/>
              </a:ext>
            </a:extLst>
          </p:cNvPr>
          <p:cNvSpPr txBox="1"/>
          <p:nvPr/>
        </p:nvSpPr>
        <p:spPr>
          <a:xfrm rot="1465976">
            <a:off x="7988383" y="896890"/>
            <a:ext cx="4335313" cy="276999"/>
          </a:xfrm>
          <a:prstGeom prst="rect">
            <a:avLst/>
          </a:prstGeom>
          <a:solidFill>
            <a:schemeClr val="tx1"/>
          </a:solidFill>
        </p:spPr>
        <p:txBody>
          <a:bodyPr wrap="square" lIns="0" tIns="0" rIns="0" bIns="0" rtlCol="0">
            <a:spAutoFit/>
          </a:bodyPr>
          <a:lstStyle/>
          <a:p>
            <a:pPr algn="ctr" fontAlgn="base">
              <a:spcBef>
                <a:spcPct val="50000"/>
              </a:spcBef>
              <a:spcAft>
                <a:spcPct val="0"/>
              </a:spcAft>
              <a:buClr>
                <a:srgbClr val="F0AB00"/>
              </a:buClr>
              <a:buSzPct val="80000"/>
            </a:pPr>
            <a:r>
              <a:rPr lang="en-US" sz="1800" b="1" kern="0">
                <a:solidFill>
                  <a:schemeClr val="accent5"/>
                </a:solidFill>
                <a:ea typeface="Arial Unicode MS" pitchFamily="34" charset="-128"/>
                <a:cs typeface="Arial Unicode MS" pitchFamily="34" charset="-128"/>
              </a:rPr>
              <a:t>Add contact info or delete Contact Info</a:t>
            </a:r>
          </a:p>
        </p:txBody>
      </p:sp>
    </p:spTree>
    <p:custDataLst>
      <p:custData r:id="rId1"/>
      <p:custData r:id="rId2"/>
    </p:custDataLst>
    <p:extLst>
      <p:ext uri="{BB962C8B-B14F-4D97-AF65-F5344CB8AC3E}">
        <p14:creationId xmlns:p14="http://schemas.microsoft.com/office/powerpoint/2010/main" val="227122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6443" y="3026742"/>
            <a:ext cx="11182288" cy="677108"/>
          </a:xfrm>
        </p:spPr>
        <p:txBody>
          <a:bodyPr/>
          <a:lstStyle/>
          <a:p>
            <a:br>
              <a:rPr lang="en-US">
                <a:solidFill>
                  <a:srgbClr val="FFC000"/>
                </a:solidFill>
              </a:rPr>
            </a:br>
            <a:endParaRPr lang="en-US" sz="2800">
              <a:solidFill>
                <a:srgbClr val="FFC000"/>
              </a:solidFill>
            </a:endParaRPr>
          </a:p>
        </p:txBody>
      </p:sp>
      <p:sp>
        <p:nvSpPr>
          <p:cNvPr id="3" name="Divider">
            <a:extLst>
              <a:ext uri="{FF2B5EF4-FFF2-40B4-BE49-F238E27FC236}">
                <a16:creationId xmlns:a16="http://schemas.microsoft.com/office/drawing/2014/main" id="{8300890F-548D-4E45-AB7D-44030A808933}"/>
              </a:ext>
            </a:extLst>
          </p:cNvPr>
          <p:cNvSpPr txBox="1">
            <a:spLocks/>
          </p:cNvSpPr>
          <p:nvPr/>
        </p:nvSpPr>
        <p:spPr bwMode="black">
          <a:xfrm>
            <a:off x="506443" y="608503"/>
            <a:ext cx="11182288" cy="1059523"/>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3600">
                <a:solidFill>
                  <a:schemeClr val="accent1"/>
                </a:solidFill>
              </a:rPr>
              <a:t>Subcontracting Collaboration</a:t>
            </a:r>
            <a:br>
              <a:rPr lang="en-US">
                <a:solidFill>
                  <a:srgbClr val="FFC000"/>
                </a:solidFill>
              </a:rPr>
            </a:br>
            <a:r>
              <a:rPr lang="en-US" sz="2800"/>
              <a:t>In this Chapter You Will Learn About …</a:t>
            </a:r>
            <a:endParaRPr lang="en-US" sz="2800">
              <a:solidFill>
                <a:srgbClr val="FFC000"/>
              </a:solidFill>
            </a:endParaRPr>
          </a:p>
        </p:txBody>
      </p:sp>
      <p:sp>
        <p:nvSpPr>
          <p:cNvPr id="4" name="TextBox 3">
            <a:extLst>
              <a:ext uri="{FF2B5EF4-FFF2-40B4-BE49-F238E27FC236}">
                <a16:creationId xmlns:a16="http://schemas.microsoft.com/office/drawing/2014/main" id="{87018B8E-DE38-490E-AF26-B7D541FA3B1F}"/>
              </a:ext>
            </a:extLst>
          </p:cNvPr>
          <p:cNvSpPr txBox="1"/>
          <p:nvPr/>
        </p:nvSpPr>
        <p:spPr>
          <a:xfrm>
            <a:off x="506444" y="2130251"/>
            <a:ext cx="5174493" cy="1246495"/>
          </a:xfrm>
          <a:prstGeom prst="rect">
            <a:avLst/>
          </a:prstGeom>
          <a:noFill/>
        </p:spPr>
        <p:txBody>
          <a:bodyPr wrap="none" lIns="0" tIns="0" rIns="0" bIns="0" rtlCol="0">
            <a:spAutoFit/>
          </a:bodyPr>
          <a:lstStyle/>
          <a:p>
            <a:pPr>
              <a:spcBef>
                <a:spcPts val="600"/>
              </a:spcBef>
            </a:pPr>
            <a:r>
              <a:rPr lang="en-US" sz="1400"/>
              <a:t>… the benefits of using Subcontracting Collaboration functionality</a:t>
            </a:r>
          </a:p>
          <a:p>
            <a:pPr>
              <a:spcBef>
                <a:spcPts val="600"/>
              </a:spcBef>
            </a:pPr>
            <a:r>
              <a:rPr lang="en-US" sz="1400"/>
              <a:t>… subcontracting collaboration documents and their description</a:t>
            </a:r>
          </a:p>
          <a:p>
            <a:pPr>
              <a:spcBef>
                <a:spcPts val="600"/>
              </a:spcBef>
            </a:pPr>
            <a:r>
              <a:rPr lang="en-US" sz="1400"/>
              <a:t>… subcontracting collaboration documents workflow</a:t>
            </a:r>
          </a:p>
          <a:p>
            <a:pPr fontAlgn="base">
              <a:spcBef>
                <a:spcPts val="600"/>
              </a:spcBef>
              <a:spcAft>
                <a:spcPct val="0"/>
              </a:spcAft>
              <a:buClr>
                <a:srgbClr val="F0AB00"/>
              </a:buClr>
              <a:buSzPct val="80000"/>
            </a:pPr>
            <a:endParaRPr lang="en-US" sz="2400" kern="0" err="1">
              <a:ea typeface="Arial Unicode MS" pitchFamily="34" charset="-128"/>
              <a:cs typeface="Arial Unicode MS" pitchFamily="34" charset="-128"/>
            </a:endParaRPr>
          </a:p>
        </p:txBody>
      </p:sp>
    </p:spTree>
    <p:extLst>
      <p:ext uri="{BB962C8B-B14F-4D97-AF65-F5344CB8AC3E}">
        <p14:creationId xmlns:p14="http://schemas.microsoft.com/office/powerpoint/2010/main" val="4294291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5457" y="1195333"/>
            <a:ext cx="8525831" cy="4716000"/>
          </a:xfrm>
        </p:spPr>
        <p:txBody>
          <a:bodyPr>
            <a:normAutofit/>
          </a:bodyPr>
          <a:lstStyle/>
          <a:p>
            <a:pPr marL="285750" indent="-285750">
              <a:lnSpc>
                <a:spcPct val="150000"/>
              </a:lnSpc>
              <a:spcBef>
                <a:spcPts val="0"/>
              </a:spcBef>
              <a:buFont typeface="Arial" panose="020B0604020202020204" pitchFamily="34" charset="0"/>
              <a:buChar char="•"/>
            </a:pPr>
            <a:r>
              <a:rPr lang="en-US" sz="1400"/>
              <a:t>Subcontracting collaboration is the outsourcing of part of the manufacturing process of a product to a third-party (supplier/ contract manufacturer). </a:t>
            </a:r>
          </a:p>
          <a:p>
            <a:pPr marL="286993" lvl="1" indent="-285750">
              <a:lnSpc>
                <a:spcPct val="150000"/>
              </a:lnSpc>
              <a:spcBef>
                <a:spcPts val="0"/>
              </a:spcBef>
              <a:buFont typeface="Arial" panose="020B0604020202020204" pitchFamily="34" charset="0"/>
              <a:buChar char="•"/>
            </a:pPr>
            <a:r>
              <a:rPr lang="en-US" sz="1400"/>
              <a:t>More specifically, subcontracting collaboration is an outsourcing of certain production activities that were previously performed by the manufacturer to a third-party. </a:t>
            </a:r>
          </a:p>
          <a:p>
            <a:pPr marL="286993" lvl="1" indent="-285750">
              <a:lnSpc>
                <a:spcPct val="150000"/>
              </a:lnSpc>
              <a:spcBef>
                <a:spcPts val="0"/>
              </a:spcBef>
              <a:buFont typeface="Arial" panose="020B0604020202020204" pitchFamily="34" charset="0"/>
              <a:buChar char="•"/>
            </a:pPr>
            <a:r>
              <a:rPr lang="en-US" sz="1400"/>
              <a:t>A company may outsource the manufacture of certain components for the product or outsource the assembly of the product. </a:t>
            </a:r>
          </a:p>
          <a:p>
            <a:pPr marL="286993" lvl="1" indent="-285750">
              <a:lnSpc>
                <a:spcPct val="150000"/>
              </a:lnSpc>
              <a:spcBef>
                <a:spcPts val="0"/>
              </a:spcBef>
              <a:buFont typeface="Arial" panose="020B0604020202020204" pitchFamily="34" charset="0"/>
              <a:buChar char="•"/>
            </a:pPr>
            <a:r>
              <a:rPr lang="en-US" sz="1400"/>
              <a:t>Nowadays, outsourcing companies have become specialists in a multitude of services for manufacturers including design, production, assembly, and distribution.</a:t>
            </a:r>
          </a:p>
          <a:p>
            <a:pPr marL="1243" lvl="1" indent="0">
              <a:lnSpc>
                <a:spcPct val="150000"/>
              </a:lnSpc>
              <a:spcBef>
                <a:spcPts val="0"/>
              </a:spcBef>
              <a:buNone/>
            </a:pPr>
            <a:endParaRPr lang="en-US" sz="1400"/>
          </a:p>
        </p:txBody>
      </p:sp>
      <p:sp>
        <p:nvSpPr>
          <p:cNvPr id="4" name="Title"/>
          <p:cNvSpPr>
            <a:spLocks noGrp="1"/>
          </p:cNvSpPr>
          <p:nvPr>
            <p:ph type="title"/>
          </p:nvPr>
        </p:nvSpPr>
        <p:spPr>
          <a:xfrm>
            <a:off x="505456" y="429194"/>
            <a:ext cx="11183564" cy="369204"/>
          </a:xfrm>
        </p:spPr>
        <p:txBody>
          <a:bodyPr/>
          <a:lstStyle/>
          <a:p>
            <a:r>
              <a:rPr lang="en-US"/>
              <a:t>Introduction</a:t>
            </a:r>
            <a:endParaRPr lang="en-US" sz="1999" b="0"/>
          </a:p>
        </p:txBody>
      </p:sp>
    </p:spTree>
    <p:extLst>
      <p:ext uri="{BB962C8B-B14F-4D97-AF65-F5344CB8AC3E}">
        <p14:creationId xmlns:p14="http://schemas.microsoft.com/office/powerpoint/2010/main" val="4210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0CBFA9-20C8-4303-BDF0-72E7F9BFD42D}"/>
              </a:ext>
            </a:extLst>
          </p:cNvPr>
          <p:cNvSpPr>
            <a:spLocks noGrp="1"/>
          </p:cNvSpPr>
          <p:nvPr>
            <p:ph type="title"/>
          </p:nvPr>
        </p:nvSpPr>
        <p:spPr>
          <a:xfrm>
            <a:off x="505457" y="482979"/>
            <a:ext cx="11183564" cy="369332"/>
          </a:xfrm>
        </p:spPr>
        <p:txBody>
          <a:bodyPr/>
          <a:lstStyle/>
          <a:p>
            <a:r>
              <a:rPr lang="en-US"/>
              <a:t>Subcontracting Collaboration Documents</a:t>
            </a:r>
          </a:p>
        </p:txBody>
      </p:sp>
      <p:graphicFrame>
        <p:nvGraphicFramePr>
          <p:cNvPr id="5" name="Table 4">
            <a:extLst>
              <a:ext uri="{FF2B5EF4-FFF2-40B4-BE49-F238E27FC236}">
                <a16:creationId xmlns:a16="http://schemas.microsoft.com/office/drawing/2014/main" id="{3837561D-E4F1-4F76-8589-B289D62704BA}"/>
              </a:ext>
            </a:extLst>
          </p:cNvPr>
          <p:cNvGraphicFramePr>
            <a:graphicFrameLocks noGrp="1"/>
          </p:cNvGraphicFramePr>
          <p:nvPr>
            <p:extLst>
              <p:ext uri="{D42A27DB-BD31-4B8C-83A1-F6EECF244321}">
                <p14:modId xmlns:p14="http://schemas.microsoft.com/office/powerpoint/2010/main" val="774352198"/>
              </p:ext>
            </p:extLst>
          </p:nvPr>
        </p:nvGraphicFramePr>
        <p:xfrm>
          <a:off x="510635" y="1193867"/>
          <a:ext cx="11062843" cy="2225137"/>
        </p:xfrm>
        <a:graphic>
          <a:graphicData uri="http://schemas.openxmlformats.org/drawingml/2006/table">
            <a:tbl>
              <a:tblPr firstRow="1" bandRow="1">
                <a:tableStyleId>{6E25E649-3F16-4E02-A733-19D2CDBF48F0}</a:tableStyleId>
              </a:tblPr>
              <a:tblGrid>
                <a:gridCol w="3276649">
                  <a:extLst>
                    <a:ext uri="{9D8B030D-6E8A-4147-A177-3AD203B41FA5}">
                      <a16:colId xmlns:a16="http://schemas.microsoft.com/office/drawing/2014/main" val="856660056"/>
                    </a:ext>
                  </a:extLst>
                </a:gridCol>
                <a:gridCol w="7786194">
                  <a:extLst>
                    <a:ext uri="{9D8B030D-6E8A-4147-A177-3AD203B41FA5}">
                      <a16:colId xmlns:a16="http://schemas.microsoft.com/office/drawing/2014/main" val="3880545258"/>
                    </a:ext>
                  </a:extLst>
                </a:gridCol>
              </a:tblGrid>
              <a:tr h="356611">
                <a:tc>
                  <a:txBody>
                    <a:bodyPr/>
                    <a:lstStyle/>
                    <a:p>
                      <a:pPr algn="ctr"/>
                      <a:r>
                        <a:rPr lang="en-US" sz="1400"/>
                        <a:t>Document</a:t>
                      </a:r>
                      <a:endParaRPr lang="en-US" sz="1400" b="1">
                        <a:solidFill>
                          <a:schemeClr val="tx2">
                            <a:lumMod val="20000"/>
                            <a:lumOff val="80000"/>
                          </a:schemeClr>
                        </a:solidFill>
                        <a:latin typeface="Calibri" panose="020F0502020204030204" pitchFamily="34" charset="0"/>
                        <a:cs typeface="Calibri" panose="020F0502020204030204" pitchFamily="34" charset="0"/>
                      </a:endParaRPr>
                    </a:p>
                  </a:txBody>
                  <a:tcPr anchor="ctr"/>
                </a:tc>
                <a:tc>
                  <a:txBody>
                    <a:bodyPr/>
                    <a:lstStyle/>
                    <a:p>
                      <a:pPr algn="ctr"/>
                      <a:r>
                        <a:rPr lang="en-US" sz="1400"/>
                        <a:t>Description</a:t>
                      </a:r>
                      <a:endParaRPr lang="en-US" sz="1400" b="1">
                        <a:solidFill>
                          <a:schemeClr val="tx2">
                            <a:lumMod val="20000"/>
                            <a:lumOff val="80000"/>
                          </a:schemeClr>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90308647"/>
                  </a:ext>
                </a:extLst>
              </a:tr>
              <a:tr h="1075284">
                <a:tc>
                  <a:txBody>
                    <a:bodyPr/>
                    <a:lstStyle/>
                    <a:p>
                      <a:pPr algn="l"/>
                      <a:r>
                        <a:rPr lang="en-US" sz="1100"/>
                        <a:t>Subcontracting Purchase Order</a:t>
                      </a:r>
                      <a:endParaRPr lang="en-US" sz="1100">
                        <a:latin typeface="Calibri" panose="020F0502020204030204" pitchFamily="34" charset="0"/>
                        <a:cs typeface="Calibri" panose="020F0502020204030204" pitchFamily="34" charset="0"/>
                      </a:endParaRPr>
                    </a:p>
                  </a:txBody>
                  <a:tcPr anchor="ctr"/>
                </a:tc>
                <a:tc>
                  <a:txBody>
                    <a:bodyPr/>
                    <a:lstStyle/>
                    <a:p>
                      <a:pPr algn="just"/>
                      <a:r>
                        <a:rPr lang="en-US" sz="1100"/>
                        <a:t>A subcontracting purchase order is a purchase order that is sent from a buyer to a contract manufacturer to request the production and delivery of finished goods. </a:t>
                      </a:r>
                    </a:p>
                    <a:p>
                      <a:pPr algn="just"/>
                      <a:r>
                        <a:rPr lang="en-US" sz="1100"/>
                        <a:t>The subcontracting purchase order has been enhanced to carry, not only item level and schedule line level information, but also subcontracting component information. Subcontracting components are the raw materials that are used for manufacturing the finished goods specified at the item level.</a:t>
                      </a:r>
                      <a:endParaRPr lang="en-US" sz="11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4242275914"/>
                  </a:ext>
                </a:extLst>
              </a:tr>
              <a:tr h="493573">
                <a:tc>
                  <a:txBody>
                    <a:bodyPr/>
                    <a:lstStyle/>
                    <a:p>
                      <a:pPr algn="l"/>
                      <a:r>
                        <a:rPr lang="en-US" sz="1100"/>
                        <a:t>Order Confirmation incl. Component</a:t>
                      </a:r>
                      <a:endParaRPr lang="en-US" sz="1100">
                        <a:latin typeface="Calibri" panose="020F0502020204030204" pitchFamily="34" charset="0"/>
                        <a:cs typeface="Calibri" panose="020F0502020204030204" pitchFamily="34" charset="0"/>
                      </a:endParaRPr>
                    </a:p>
                  </a:txBody>
                  <a:tcPr anchor="ctr"/>
                </a:tc>
                <a:tc>
                  <a:txBody>
                    <a:bodyPr/>
                    <a:lstStyle/>
                    <a:p>
                      <a:pPr algn="just"/>
                      <a:r>
                        <a:rPr lang="en-US" sz="1100"/>
                        <a:t>Acknowledgement of subcontracting purchase order with components’ details. </a:t>
                      </a:r>
                    </a:p>
                    <a:p>
                      <a:pPr algn="just"/>
                      <a:r>
                        <a:rPr lang="en-US" sz="1100"/>
                        <a:t>Component handling possibilities: add, delete, duplicate, quantity updates.</a:t>
                      </a:r>
                      <a:endParaRPr lang="en-US" sz="11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710784751"/>
                  </a:ext>
                </a:extLst>
              </a:tr>
              <a:tr h="299669">
                <a:tc>
                  <a:txBody>
                    <a:bodyPr/>
                    <a:lstStyle/>
                    <a:p>
                      <a:pPr algn="l"/>
                      <a:r>
                        <a:rPr lang="en-US" sz="1100"/>
                        <a:t>Finish Goods Receipt </a:t>
                      </a:r>
                      <a:endParaRPr lang="en-US" sz="1100">
                        <a:latin typeface="Calibri" panose="020F0502020204030204" pitchFamily="34" charset="0"/>
                        <a:cs typeface="Calibri" panose="020F0502020204030204" pitchFamily="34" charset="0"/>
                      </a:endParaRPr>
                    </a:p>
                  </a:txBody>
                  <a:tcPr anchor="ctr"/>
                </a:tc>
                <a:tc>
                  <a:txBody>
                    <a:bodyPr/>
                    <a:lstStyle/>
                    <a:p>
                      <a:pPr algn="just"/>
                      <a:r>
                        <a:rPr lang="en-US" sz="1100" strike="noStrike"/>
                        <a:t>Customer confirmation of final product receipt</a:t>
                      </a:r>
                      <a:endParaRPr lang="en-US" sz="1100" strike="noStrike">
                        <a:solidFill>
                          <a:schemeClr val="bg1"/>
                        </a:solidFill>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460569740"/>
                  </a:ext>
                </a:extLst>
              </a:tr>
            </a:tbl>
          </a:graphicData>
        </a:graphic>
      </p:graphicFrame>
    </p:spTree>
    <p:extLst>
      <p:ext uri="{BB962C8B-B14F-4D97-AF65-F5344CB8AC3E}">
        <p14:creationId xmlns:p14="http://schemas.microsoft.com/office/powerpoint/2010/main" val="3466803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76C839F4-9924-4032-ABFD-F2C6B85EEE35}"/>
              </a:ext>
            </a:extLst>
          </p:cNvPr>
          <p:cNvSpPr>
            <a:spLocks noGrp="1"/>
          </p:cNvSpPr>
          <p:nvPr>
            <p:ph type="body" sz="quarter" idx="10"/>
          </p:nvPr>
        </p:nvSpPr>
        <p:spPr>
          <a:xfrm>
            <a:off x="520384" y="1352732"/>
            <a:ext cx="4788015" cy="4509479"/>
          </a:xfrm>
        </p:spPr>
        <p:txBody>
          <a:bodyPr vert="horz" lIns="0" tIns="0" rIns="0" bIns="0" rtlCol="0" anchor="t">
            <a:normAutofit/>
          </a:bodyPr>
          <a:lstStyle/>
          <a:p>
            <a:pPr marL="285750" indent="-285750">
              <a:spcBef>
                <a:spcPts val="0"/>
              </a:spcBef>
              <a:spcAft>
                <a:spcPts val="600"/>
              </a:spcAft>
              <a:buFont typeface="Arial" panose="020B0604020202020204" pitchFamily="34" charset="0"/>
              <a:buChar char="•"/>
            </a:pPr>
            <a:r>
              <a:rPr lang="en-US" sz="1400" b="1"/>
              <a:t>Buyer</a:t>
            </a:r>
            <a:r>
              <a:rPr lang="en-US" sz="1400"/>
              <a:t> sends a subcontracting order.</a:t>
            </a:r>
            <a:endParaRPr lang="en-US" sz="1400">
              <a:cs typeface="Arial"/>
            </a:endParaRPr>
          </a:p>
          <a:p>
            <a:pPr marL="285750" indent="-285750">
              <a:spcBef>
                <a:spcPts val="0"/>
              </a:spcBef>
              <a:spcAft>
                <a:spcPts val="600"/>
              </a:spcAft>
              <a:buFont typeface="Arial" panose="020B0604020202020204" pitchFamily="34" charset="0"/>
              <a:buChar char="•"/>
            </a:pPr>
            <a:r>
              <a:rPr lang="en-US" sz="1400" b="1"/>
              <a:t>Supplier</a:t>
            </a:r>
            <a:r>
              <a:rPr lang="en-US" sz="1400"/>
              <a:t> confirms the order.</a:t>
            </a:r>
          </a:p>
          <a:p>
            <a:pPr marL="285750" indent="-285750">
              <a:spcBef>
                <a:spcPts val="0"/>
              </a:spcBef>
              <a:spcAft>
                <a:spcPts val="600"/>
              </a:spcAft>
              <a:buFont typeface="Arial" panose="020B0604020202020204" pitchFamily="34" charset="0"/>
              <a:buChar char="•"/>
            </a:pPr>
            <a:r>
              <a:rPr lang="en-US" sz="1400" b="1"/>
              <a:t>Buyer</a:t>
            </a:r>
            <a:r>
              <a:rPr lang="en-US" sz="1400"/>
              <a:t> provides components.</a:t>
            </a:r>
          </a:p>
          <a:p>
            <a:pPr marL="285750" indent="-285750">
              <a:spcBef>
                <a:spcPts val="0"/>
              </a:spcBef>
              <a:spcAft>
                <a:spcPts val="600"/>
              </a:spcAft>
              <a:buFont typeface="Arial" panose="020B0604020202020204" pitchFamily="34" charset="0"/>
              <a:buChar char="•"/>
            </a:pPr>
            <a:r>
              <a:rPr lang="en-US" sz="1400" b="1"/>
              <a:t>Supplier</a:t>
            </a:r>
            <a:r>
              <a:rPr lang="en-US" sz="1400"/>
              <a:t> ships the final product.</a:t>
            </a:r>
            <a:endParaRPr lang="en-US" sz="1400">
              <a:cs typeface="Arial"/>
            </a:endParaRPr>
          </a:p>
          <a:p>
            <a:pPr marL="285750" indent="-285750">
              <a:spcBef>
                <a:spcPts val="0"/>
              </a:spcBef>
              <a:spcAft>
                <a:spcPts val="600"/>
              </a:spcAft>
              <a:buFont typeface="Arial" panose="020B0604020202020204" pitchFamily="34" charset="0"/>
              <a:buChar char="•"/>
            </a:pPr>
            <a:r>
              <a:rPr lang="en-US" sz="1400" b="1"/>
              <a:t>Buyer</a:t>
            </a:r>
            <a:r>
              <a:rPr lang="en-US" sz="1400"/>
              <a:t> confirms the receipt of the final product.</a:t>
            </a:r>
          </a:p>
          <a:p>
            <a:pPr marL="285750" indent="-285750">
              <a:spcBef>
                <a:spcPts val="0"/>
              </a:spcBef>
              <a:spcAft>
                <a:spcPts val="600"/>
              </a:spcAft>
              <a:buFont typeface="Arial" panose="020B0604020202020204" pitchFamily="34" charset="0"/>
              <a:buChar char="•"/>
            </a:pPr>
            <a:r>
              <a:rPr lang="en-US" sz="1400" b="1"/>
              <a:t>Supplier</a:t>
            </a:r>
            <a:r>
              <a:rPr lang="en-US" sz="1400"/>
              <a:t> invoices the subcontracting order. </a:t>
            </a:r>
          </a:p>
        </p:txBody>
      </p:sp>
      <p:sp>
        <p:nvSpPr>
          <p:cNvPr id="4" name="Title"/>
          <p:cNvSpPr>
            <a:spLocks noGrp="1"/>
          </p:cNvSpPr>
          <p:nvPr>
            <p:ph type="title"/>
          </p:nvPr>
        </p:nvSpPr>
        <p:spPr>
          <a:xfrm>
            <a:off x="505457" y="504760"/>
            <a:ext cx="7265994" cy="369332"/>
          </a:xfrm>
        </p:spPr>
        <p:txBody>
          <a:bodyPr/>
          <a:lstStyle/>
          <a:p>
            <a:r>
              <a:rPr lang="en-US"/>
              <a:t>Subcontracting Collaboration Workflow Diagram </a:t>
            </a:r>
          </a:p>
        </p:txBody>
      </p:sp>
      <p:sp>
        <p:nvSpPr>
          <p:cNvPr id="11" name="TextBox 10">
            <a:extLst>
              <a:ext uri="{FF2B5EF4-FFF2-40B4-BE49-F238E27FC236}">
                <a16:creationId xmlns:a16="http://schemas.microsoft.com/office/drawing/2014/main" id="{05E4B334-CE91-4BAA-BD98-48FF93D06F9D}"/>
              </a:ext>
            </a:extLst>
          </p:cNvPr>
          <p:cNvSpPr txBox="1"/>
          <p:nvPr/>
        </p:nvSpPr>
        <p:spPr>
          <a:xfrm>
            <a:off x="1762594" y="361229"/>
            <a:ext cx="434414"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b="1" kern="0">
                <a:solidFill>
                  <a:schemeClr val="bg1"/>
                </a:solidFill>
                <a:ea typeface="Arial Unicode MS" pitchFamily="34" charset="-128"/>
                <a:cs typeface="Arial Unicode MS" pitchFamily="34" charset="-128"/>
              </a:rPr>
              <a:t>B</a:t>
            </a:r>
          </a:p>
        </p:txBody>
      </p:sp>
      <p:sp>
        <p:nvSpPr>
          <p:cNvPr id="44" name="TextBox 43">
            <a:extLst>
              <a:ext uri="{FF2B5EF4-FFF2-40B4-BE49-F238E27FC236}">
                <a16:creationId xmlns:a16="http://schemas.microsoft.com/office/drawing/2014/main" id="{DC8A9DBA-71B0-4D85-8D2C-5C101760994B}"/>
              </a:ext>
            </a:extLst>
          </p:cNvPr>
          <p:cNvSpPr txBox="1"/>
          <p:nvPr/>
        </p:nvSpPr>
        <p:spPr>
          <a:xfrm>
            <a:off x="8743667" y="1743349"/>
            <a:ext cx="843180" cy="307777"/>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SAP Business </a:t>
            </a:r>
            <a:br>
              <a:rPr lang="en-US" sz="1000" kern="0">
                <a:ea typeface="Arial Unicode MS" pitchFamily="34" charset="-128"/>
                <a:cs typeface="Arial Unicode MS" pitchFamily="34" charset="-128"/>
              </a:rPr>
            </a:br>
            <a:r>
              <a:rPr lang="en-US" sz="1000" kern="0">
                <a:ea typeface="Arial Unicode MS" pitchFamily="34" charset="-128"/>
                <a:cs typeface="Arial Unicode MS" pitchFamily="34" charset="-128"/>
              </a:rPr>
              <a:t>Network</a:t>
            </a:r>
          </a:p>
        </p:txBody>
      </p:sp>
      <p:sp>
        <p:nvSpPr>
          <p:cNvPr id="45" name="Arrow: Pentagon 44">
            <a:extLst>
              <a:ext uri="{FF2B5EF4-FFF2-40B4-BE49-F238E27FC236}">
                <a16:creationId xmlns:a16="http://schemas.microsoft.com/office/drawing/2014/main" id="{2B4A7D12-046E-4E4E-8C09-3A323C0DD171}"/>
              </a:ext>
            </a:extLst>
          </p:cNvPr>
          <p:cNvSpPr/>
          <p:nvPr/>
        </p:nvSpPr>
        <p:spPr bwMode="gray">
          <a:xfrm>
            <a:off x="7249110" y="220878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Subcontracting Purchase Order</a:t>
            </a:r>
          </a:p>
        </p:txBody>
      </p:sp>
      <p:sp>
        <p:nvSpPr>
          <p:cNvPr id="48" name="Arrow: Pentagon 47">
            <a:extLst>
              <a:ext uri="{FF2B5EF4-FFF2-40B4-BE49-F238E27FC236}">
                <a16:creationId xmlns:a16="http://schemas.microsoft.com/office/drawing/2014/main" id="{728D5DA4-2135-4E84-900C-0497E298780F}"/>
              </a:ext>
            </a:extLst>
          </p:cNvPr>
          <p:cNvSpPr/>
          <p:nvPr/>
        </p:nvSpPr>
        <p:spPr bwMode="gray">
          <a:xfrm flipH="1">
            <a:off x="9332523" y="2438812"/>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defRPr/>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Review Subcontracting PO</a:t>
            </a:r>
          </a:p>
        </p:txBody>
      </p:sp>
      <p:sp>
        <p:nvSpPr>
          <p:cNvPr id="50" name="Arrow: Pentagon 49">
            <a:extLst>
              <a:ext uri="{FF2B5EF4-FFF2-40B4-BE49-F238E27FC236}">
                <a16:creationId xmlns:a16="http://schemas.microsoft.com/office/drawing/2014/main" id="{00DDFCD4-73B4-43E8-A187-412AE913AB3F}"/>
              </a:ext>
            </a:extLst>
          </p:cNvPr>
          <p:cNvSpPr/>
          <p:nvPr/>
        </p:nvSpPr>
        <p:spPr bwMode="gray">
          <a:xfrm flipH="1">
            <a:off x="9351833" y="3143147"/>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a:ea typeface="Arial Unicode MS"/>
                <a:cs typeface="Segoe UI Light"/>
              </a:rPr>
              <a:t>3</a:t>
            </a:r>
          </a:p>
          <a:p>
            <a:pPr algn="ctr" defTabSz="685135">
              <a:lnSpc>
                <a:spcPct val="85000"/>
              </a:lnSpc>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Start Final Product Process</a:t>
            </a:r>
          </a:p>
        </p:txBody>
      </p:sp>
      <p:sp>
        <p:nvSpPr>
          <p:cNvPr id="51" name="TextBox 50">
            <a:extLst>
              <a:ext uri="{FF2B5EF4-FFF2-40B4-BE49-F238E27FC236}">
                <a16:creationId xmlns:a16="http://schemas.microsoft.com/office/drawing/2014/main" id="{9B8A4C8F-CCC7-4064-A1FA-D614EE5E1B42}"/>
              </a:ext>
            </a:extLst>
          </p:cNvPr>
          <p:cNvSpPr txBox="1"/>
          <p:nvPr/>
        </p:nvSpPr>
        <p:spPr>
          <a:xfrm>
            <a:off x="7750187" y="1726646"/>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52" name="Picture 51">
            <a:extLst>
              <a:ext uri="{FF2B5EF4-FFF2-40B4-BE49-F238E27FC236}">
                <a16:creationId xmlns:a16="http://schemas.microsoft.com/office/drawing/2014/main" id="{A0B10DE3-C2C5-4FA0-9ED2-FF7AE773FA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57571" y="1356301"/>
            <a:ext cx="500306" cy="346493"/>
          </a:xfrm>
          <a:prstGeom prst="rect">
            <a:avLst/>
          </a:prstGeom>
        </p:spPr>
      </p:pic>
      <p:pic>
        <p:nvPicPr>
          <p:cNvPr id="53" name="Picture 52">
            <a:extLst>
              <a:ext uri="{FF2B5EF4-FFF2-40B4-BE49-F238E27FC236}">
                <a16:creationId xmlns:a16="http://schemas.microsoft.com/office/drawing/2014/main" id="{A48EBE3F-458F-4F02-82FE-3AA61A4275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31388" y="1356300"/>
            <a:ext cx="337256" cy="338186"/>
          </a:xfrm>
          <a:prstGeom prst="rect">
            <a:avLst/>
          </a:prstGeom>
        </p:spPr>
      </p:pic>
      <p:sp>
        <p:nvSpPr>
          <p:cNvPr id="54" name="TextBox 53">
            <a:extLst>
              <a:ext uri="{FF2B5EF4-FFF2-40B4-BE49-F238E27FC236}">
                <a16:creationId xmlns:a16="http://schemas.microsoft.com/office/drawing/2014/main" id="{55FF637E-EDCA-4B65-9057-B1D2E08AD562}"/>
              </a:ext>
            </a:extLst>
          </p:cNvPr>
          <p:cNvSpPr txBox="1"/>
          <p:nvPr/>
        </p:nvSpPr>
        <p:spPr>
          <a:xfrm>
            <a:off x="10073490" y="1725568"/>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
        <p:nvSpPr>
          <p:cNvPr id="55" name="Arrow: Pentagon 54">
            <a:extLst>
              <a:ext uri="{FF2B5EF4-FFF2-40B4-BE49-F238E27FC236}">
                <a16:creationId xmlns:a16="http://schemas.microsoft.com/office/drawing/2014/main" id="{79D6E64B-D63B-448B-8ADE-E9324D9BDA05}"/>
              </a:ext>
            </a:extLst>
          </p:cNvPr>
          <p:cNvSpPr/>
          <p:nvPr/>
        </p:nvSpPr>
        <p:spPr bwMode="gray">
          <a:xfrm>
            <a:off x="7249109" y="3014143"/>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a:ea typeface="Arial Unicode MS"/>
                <a:cs typeface="Segoe UI Light"/>
              </a:rPr>
              <a:t>6</a:t>
            </a:r>
            <a:endPar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endParaRPr>
          </a:p>
          <a:p>
            <a:pPr algn="ctr" defTabSz="913696">
              <a:spcBef>
                <a:spcPts val="300"/>
              </a:spcBef>
              <a:buClr>
                <a:srgbClr val="F0AB00"/>
              </a:buClr>
              <a:buSzPct val="80000"/>
              <a:defRPr/>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Final Product Goods Receipt Creation</a:t>
            </a:r>
          </a:p>
        </p:txBody>
      </p:sp>
      <p:sp>
        <p:nvSpPr>
          <p:cNvPr id="56" name="Arrow: Pentagon 55">
            <a:extLst>
              <a:ext uri="{FF2B5EF4-FFF2-40B4-BE49-F238E27FC236}">
                <a16:creationId xmlns:a16="http://schemas.microsoft.com/office/drawing/2014/main" id="{8C8701BE-6416-4ED7-8606-79D702459EEE}"/>
              </a:ext>
            </a:extLst>
          </p:cNvPr>
          <p:cNvSpPr/>
          <p:nvPr/>
        </p:nvSpPr>
        <p:spPr bwMode="gray">
          <a:xfrm flipH="1">
            <a:off x="9351833" y="4625846"/>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a:ea typeface="Arial Unicode MS"/>
                <a:cs typeface="Segoe UI Light"/>
              </a:rPr>
              <a:t>5</a:t>
            </a:r>
            <a:endParaRPr lang="en-US" sz="1100" b="1" kern="0">
              <a:latin typeface="Segoe UI Light" panose="020B0502040204020203" pitchFamily="34" charset="0"/>
              <a:ea typeface="Arial Unicode MS" pitchFamily="34" charset="-128"/>
              <a:cs typeface="Segoe UI Light" panose="020B0502040204020203" pitchFamily="34" charset="0"/>
            </a:endParaRPr>
          </a:p>
          <a:p>
            <a:pPr algn="ctr" defTabSz="685135">
              <a:lnSpc>
                <a:spcPct val="85000"/>
              </a:lnSpc>
              <a:spcBef>
                <a:spcPts val="300"/>
              </a:spcBef>
              <a:buClr>
                <a:srgbClr val="F0AB00"/>
              </a:buClr>
              <a:buSzPct val="80000"/>
              <a:defRPr/>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Logistic Invoice Creation</a:t>
            </a:r>
          </a:p>
        </p:txBody>
      </p:sp>
      <p:sp>
        <p:nvSpPr>
          <p:cNvPr id="58" name="Arrow: Pentagon 57">
            <a:extLst>
              <a:ext uri="{FF2B5EF4-FFF2-40B4-BE49-F238E27FC236}">
                <a16:creationId xmlns:a16="http://schemas.microsoft.com/office/drawing/2014/main" id="{3F08D9C1-976F-48BE-91DD-D23E3612AA87}"/>
              </a:ext>
            </a:extLst>
          </p:cNvPr>
          <p:cNvSpPr/>
          <p:nvPr/>
        </p:nvSpPr>
        <p:spPr bwMode="gray">
          <a:xfrm flipH="1">
            <a:off x="9346683" y="3892654"/>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a:ea typeface="Arial Unicode MS"/>
                <a:cs typeface="Segoe UI Light"/>
              </a:rPr>
              <a:t>4</a:t>
            </a:r>
            <a:endParaRPr lang="en-US" sz="1100" b="1" kern="0">
              <a:latin typeface="Segoe UI Light" panose="020B0502040204020203" pitchFamily="34" charset="0"/>
              <a:ea typeface="Arial Unicode MS" pitchFamily="34" charset="-128"/>
              <a:cs typeface="Segoe UI Light" panose="020B0502040204020203" pitchFamily="34" charset="0"/>
            </a:endParaRPr>
          </a:p>
          <a:p>
            <a:pPr algn="ctr" defTabSz="685135">
              <a:lnSpc>
                <a:spcPct val="85000"/>
              </a:lnSpc>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Final Product Ship Notice Creation</a:t>
            </a:r>
          </a:p>
        </p:txBody>
      </p:sp>
      <p:pic>
        <p:nvPicPr>
          <p:cNvPr id="2" name="Picture 1">
            <a:extLst>
              <a:ext uri="{FF2B5EF4-FFF2-40B4-BE49-F238E27FC236}">
                <a16:creationId xmlns:a16="http://schemas.microsoft.com/office/drawing/2014/main" id="{042DD715-1F54-4828-8916-8ED281AFFAAA}"/>
              </a:ext>
            </a:extLst>
          </p:cNvPr>
          <p:cNvPicPr>
            <a:picLocks noChangeAspect="1"/>
          </p:cNvPicPr>
          <p:nvPr/>
        </p:nvPicPr>
        <p:blipFill>
          <a:blip r:embed="rId5"/>
          <a:stretch>
            <a:fillRect/>
          </a:stretch>
        </p:blipFill>
        <p:spPr>
          <a:xfrm>
            <a:off x="8832359" y="1209538"/>
            <a:ext cx="579543" cy="579543"/>
          </a:xfrm>
          <a:prstGeom prst="rect">
            <a:avLst/>
          </a:prstGeom>
        </p:spPr>
      </p:pic>
    </p:spTree>
    <p:extLst>
      <p:ext uri="{BB962C8B-B14F-4D97-AF65-F5344CB8AC3E}">
        <p14:creationId xmlns:p14="http://schemas.microsoft.com/office/powerpoint/2010/main" val="366634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87654" y="939528"/>
            <a:ext cx="11182288" cy="677108"/>
          </a:xfrm>
        </p:spPr>
        <p:txBody>
          <a:bodyPr/>
          <a:lstStyle/>
          <a:p>
            <a:r>
              <a:rPr lang="en-US" sz="3200">
                <a:solidFill>
                  <a:schemeClr val="accent1"/>
                </a:solidFill>
              </a:rPr>
              <a:t>Subcontracting Collaboration Portal User Interaction</a:t>
            </a:r>
            <a:br>
              <a:rPr lang="en-US" sz="3600">
                <a:solidFill>
                  <a:schemeClr val="accent1"/>
                </a:solidFill>
              </a:rPr>
            </a:br>
            <a:r>
              <a:rPr lang="en-US" sz="2800"/>
              <a:t>In this Chapter You Will Learn About …</a:t>
            </a:r>
            <a:br>
              <a:rPr lang="en-US" sz="4000">
                <a:solidFill>
                  <a:schemeClr val="accent1"/>
                </a:solidFill>
              </a:rPr>
            </a:br>
            <a:endParaRPr lang="en-US" sz="2800">
              <a:solidFill>
                <a:schemeClr val="accent1"/>
              </a:solidFill>
            </a:endParaRPr>
          </a:p>
        </p:txBody>
      </p:sp>
      <p:sp>
        <p:nvSpPr>
          <p:cNvPr id="3" name="TextBox 2">
            <a:extLst>
              <a:ext uri="{FF2B5EF4-FFF2-40B4-BE49-F238E27FC236}">
                <a16:creationId xmlns:a16="http://schemas.microsoft.com/office/drawing/2014/main" id="{BD3CACBD-8530-43BE-803D-9EBE2564E290}"/>
              </a:ext>
            </a:extLst>
          </p:cNvPr>
          <p:cNvSpPr txBox="1"/>
          <p:nvPr/>
        </p:nvSpPr>
        <p:spPr>
          <a:xfrm>
            <a:off x="587654" y="2140641"/>
            <a:ext cx="4714432" cy="1831271"/>
          </a:xfrm>
          <a:prstGeom prst="rect">
            <a:avLst/>
          </a:prstGeom>
          <a:noFill/>
        </p:spPr>
        <p:txBody>
          <a:bodyPr wrap="none" lIns="0" tIns="0" rIns="0" bIns="0" rtlCol="0">
            <a:spAutoFit/>
          </a:bodyPr>
          <a:lstStyle/>
          <a:p>
            <a:pPr>
              <a:spcBef>
                <a:spcPts val="600"/>
              </a:spcBef>
            </a:pPr>
            <a:r>
              <a:rPr lang="en-US" sz="1400"/>
              <a:t>… the parts of subcontracting collaboration</a:t>
            </a:r>
          </a:p>
          <a:p>
            <a:pPr>
              <a:spcBef>
                <a:spcPts val="600"/>
              </a:spcBef>
            </a:pPr>
            <a:r>
              <a:rPr lang="en-US" sz="1400"/>
              <a:t>… how to manage orders and releases</a:t>
            </a:r>
          </a:p>
          <a:p>
            <a:pPr>
              <a:spcBef>
                <a:spcPts val="600"/>
              </a:spcBef>
            </a:pPr>
            <a:r>
              <a:rPr lang="en-US" sz="1400"/>
              <a:t>… how to manage order confirmations</a:t>
            </a:r>
          </a:p>
          <a:p>
            <a:pPr>
              <a:spcBef>
                <a:spcPts val="600"/>
              </a:spcBef>
            </a:pPr>
            <a:r>
              <a:rPr lang="en-US" sz="1400"/>
              <a:t>… how to manage shipment and receipt of a finished goods</a:t>
            </a:r>
          </a:p>
          <a:p>
            <a:pPr>
              <a:spcBef>
                <a:spcPts val="600"/>
              </a:spcBef>
            </a:pPr>
            <a:endParaRPr lang="en-US" sz="1400"/>
          </a:p>
          <a:p>
            <a:pPr fontAlgn="base">
              <a:spcBef>
                <a:spcPts val="600"/>
              </a:spcBef>
              <a:spcAft>
                <a:spcPct val="0"/>
              </a:spcAft>
              <a:buClr>
                <a:srgbClr val="F0AB00"/>
              </a:buClr>
              <a:buSzPct val="80000"/>
            </a:pPr>
            <a:endParaRPr lang="en-US" sz="2400" kern="0" err="1">
              <a:ea typeface="Arial Unicode MS" pitchFamily="34" charset="-128"/>
              <a:cs typeface="Arial Unicode MS" pitchFamily="34" charset="-128"/>
            </a:endParaRPr>
          </a:p>
        </p:txBody>
      </p:sp>
    </p:spTree>
    <p:extLst>
      <p:ext uri="{BB962C8B-B14F-4D97-AF65-F5344CB8AC3E}">
        <p14:creationId xmlns:p14="http://schemas.microsoft.com/office/powerpoint/2010/main" val="237468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p:cNvSpPr>
            <a:spLocks noGrp="1"/>
          </p:cNvSpPr>
          <p:nvPr>
            <p:ph type="title"/>
          </p:nvPr>
        </p:nvSpPr>
        <p:spPr>
          <a:xfrm>
            <a:off x="505805" y="532753"/>
            <a:ext cx="11183564" cy="369204"/>
          </a:xfrm>
        </p:spPr>
        <p:txBody>
          <a:bodyPr/>
          <a:lstStyle/>
          <a:p>
            <a:r>
              <a:rPr lang="en-US"/>
              <a:t>Subcontracting Collaboration Portal Interaction</a:t>
            </a:r>
          </a:p>
        </p:txBody>
      </p:sp>
      <p:sp>
        <p:nvSpPr>
          <p:cNvPr id="3" name="Arrow: Chevron 2">
            <a:extLst>
              <a:ext uri="{FF2B5EF4-FFF2-40B4-BE49-F238E27FC236}">
                <a16:creationId xmlns:a16="http://schemas.microsoft.com/office/drawing/2014/main" id="{BC8F0CB5-DC2F-4413-817D-D4102EA6834A}"/>
              </a:ext>
            </a:extLst>
          </p:cNvPr>
          <p:cNvSpPr/>
          <p:nvPr/>
        </p:nvSpPr>
        <p:spPr bwMode="gray">
          <a:xfrm>
            <a:off x="1309762" y="2167206"/>
            <a:ext cx="2498643" cy="93921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a:solidFill>
                  <a:schemeClr val="bg1"/>
                </a:solidFill>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Subcontracting PO’s and releases </a:t>
            </a:r>
            <a:endParaRPr lang="en-US" sz="1200" b="1" kern="0">
              <a:solidFill>
                <a:schemeClr val="bg1"/>
              </a:solidFill>
              <a:ea typeface="Arial Unicode MS" pitchFamily="34" charset="-128"/>
              <a:cs typeface="Arial Unicode MS" pitchFamily="34" charset="-128"/>
            </a:endParaRPr>
          </a:p>
        </p:txBody>
      </p:sp>
      <p:sp>
        <p:nvSpPr>
          <p:cNvPr id="8" name="Arrow: Chevron 7">
            <a:extLst>
              <a:ext uri="{FF2B5EF4-FFF2-40B4-BE49-F238E27FC236}">
                <a16:creationId xmlns:a16="http://schemas.microsoft.com/office/drawing/2014/main" id="{59CAA8C8-A477-442F-8DF5-B35D28997C4B}"/>
              </a:ext>
            </a:extLst>
          </p:cNvPr>
          <p:cNvSpPr/>
          <p:nvPr/>
        </p:nvSpPr>
        <p:spPr bwMode="gray">
          <a:xfrm>
            <a:off x="3476172" y="2167206"/>
            <a:ext cx="2279843" cy="944408"/>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a:solidFill>
                  <a:schemeClr val="bg1"/>
                </a:solidFill>
                <a:ea typeface="Arial Unicode MS" pitchFamily="34" charset="-128"/>
                <a:cs typeface="Arial Unicode MS" pitchFamily="34" charset="-128"/>
                <a:hlinkClick r:id="rId4" action="ppaction://hlinksldjump">
                  <a:extLst>
                    <a:ext uri="{A12FA001-AC4F-418D-AE19-62706E023703}">
                      <ahyp:hlinkClr xmlns:ahyp="http://schemas.microsoft.com/office/drawing/2018/hyperlinkcolor" val="tx"/>
                    </a:ext>
                  </a:extLst>
                </a:hlinkClick>
              </a:rPr>
              <a:t>Subcontracting </a:t>
            </a:r>
            <a:r>
              <a:rPr lang="en-US" sz="1200" b="1" u="sng" kern="0">
                <a:solidFill>
                  <a:schemeClr val="bg1"/>
                </a:solidFill>
                <a:ea typeface="Arial Unicode MS" pitchFamily="34" charset="-128"/>
                <a:cs typeface="Arial Unicode MS" pitchFamily="34" charset="-128"/>
              </a:rPr>
              <a:t>OC</a:t>
            </a:r>
          </a:p>
        </p:txBody>
      </p:sp>
      <p:sp>
        <p:nvSpPr>
          <p:cNvPr id="17" name="Arrow: Chevron 16">
            <a:extLst>
              <a:ext uri="{FF2B5EF4-FFF2-40B4-BE49-F238E27FC236}">
                <a16:creationId xmlns:a16="http://schemas.microsoft.com/office/drawing/2014/main" id="{FFA5F7ED-45E0-45E0-B3C1-E945CC9856D7}"/>
              </a:ext>
            </a:extLst>
          </p:cNvPr>
          <p:cNvSpPr/>
          <p:nvPr/>
        </p:nvSpPr>
        <p:spPr bwMode="gray">
          <a:xfrm>
            <a:off x="5399487" y="2172633"/>
            <a:ext cx="2279843" cy="93921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Finished goods s</a:t>
            </a:r>
            <a:r>
              <a:rPr lang="en-US" sz="1200" b="1" kern="0" err="1">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hipment</a:t>
            </a:r>
            <a:endParaRPr lang="en-US" sz="1200" b="1" kern="0">
              <a:solidFill>
                <a:schemeClr val="bg1"/>
              </a:solidFill>
              <a:ea typeface="Arial Unicode MS" pitchFamily="34" charset="-128"/>
              <a:cs typeface="Arial Unicode MS" pitchFamily="34" charset="-128"/>
            </a:endParaRPr>
          </a:p>
        </p:txBody>
      </p:sp>
      <p:sp>
        <p:nvSpPr>
          <p:cNvPr id="18" name="Arrow: Chevron 17">
            <a:extLst>
              <a:ext uri="{FF2B5EF4-FFF2-40B4-BE49-F238E27FC236}">
                <a16:creationId xmlns:a16="http://schemas.microsoft.com/office/drawing/2014/main" id="{79F0F4EA-D989-4051-A2CF-0187E77DA6A6}"/>
              </a:ext>
            </a:extLst>
          </p:cNvPr>
          <p:cNvSpPr/>
          <p:nvPr/>
        </p:nvSpPr>
        <p:spPr bwMode="gray">
          <a:xfrm>
            <a:off x="7347095" y="2173439"/>
            <a:ext cx="2416486" cy="93921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Finished goods r</a:t>
            </a:r>
            <a:r>
              <a:rPr lang="en-US" sz="1200" b="1" kern="0" err="1">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eceipt</a:t>
            </a:r>
            <a:endParaRPr lang="en-US" sz="1200" b="1" kern="0">
              <a:solidFill>
                <a:schemeClr val="bg1"/>
              </a:solidFill>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CE61FC64-27A1-4BD5-8AB3-C133DB8D1DD5}"/>
              </a:ext>
            </a:extLst>
          </p:cNvPr>
          <p:cNvSpPr txBox="1"/>
          <p:nvPr/>
        </p:nvSpPr>
        <p:spPr>
          <a:xfrm>
            <a:off x="1419314" y="3351469"/>
            <a:ext cx="1839921" cy="630942"/>
          </a:xfrm>
          <a:prstGeom prst="rect">
            <a:avLst/>
          </a:prstGeom>
          <a:noFill/>
        </p:spPr>
        <p:txBody>
          <a:bodyPr wrap="square" lIns="0" tIns="0" rIns="0" bIns="0" rtlCol="0">
            <a:spAutoFit/>
          </a:bodyPr>
          <a:lstStyle/>
          <a:p>
            <a:pPr fontAlgn="base">
              <a:spcAft>
                <a:spcPts val="600"/>
              </a:spcAft>
              <a:buClr>
                <a:srgbClr val="F0AB00"/>
              </a:buClr>
              <a:buSzPct val="80000"/>
            </a:pPr>
            <a:r>
              <a:rPr lang="en-US" sz="1200" kern="0">
                <a:ea typeface="Arial Unicode MS" pitchFamily="34" charset="-128"/>
                <a:cs typeface="Arial Unicode MS" pitchFamily="34" charset="-128"/>
                <a:hlinkClick r:id="rId6" action="ppaction://hlinksldjump">
                  <a:extLst>
                    <a:ext uri="{A12FA001-AC4F-418D-AE19-62706E023703}">
                      <ahyp:hlinkClr xmlns:ahyp="http://schemas.microsoft.com/office/drawing/2018/hyperlinkcolor" val="tx"/>
                    </a:ext>
                  </a:extLst>
                </a:hlinkClick>
              </a:rPr>
              <a:t>Search and Identify</a:t>
            </a:r>
            <a:endParaRPr lang="en-US" sz="1200" kern="0">
              <a:ea typeface="Arial Unicode MS" pitchFamily="34" charset="-128"/>
              <a:cs typeface="Arial Unicode MS" pitchFamily="34" charset="-128"/>
            </a:endParaRPr>
          </a:p>
          <a:p>
            <a:pPr fontAlgn="base">
              <a:spcAft>
                <a:spcPts val="600"/>
              </a:spcAft>
              <a:buClr>
                <a:srgbClr val="F0AB00"/>
              </a:buClr>
              <a:buSzPct val="80000"/>
            </a:pPr>
            <a:r>
              <a:rPr lang="en-US" sz="1200" kern="0">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Review Subcontracting Order Content</a:t>
            </a:r>
            <a:endParaRPr lang="en-US" sz="1200" kern="0">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D2AE05D2-CF53-4F86-B494-3216C8AF024B}"/>
              </a:ext>
            </a:extLst>
          </p:cNvPr>
          <p:cNvSpPr txBox="1"/>
          <p:nvPr/>
        </p:nvSpPr>
        <p:spPr>
          <a:xfrm>
            <a:off x="3601326" y="3351470"/>
            <a:ext cx="2029532" cy="1461939"/>
          </a:xfrm>
          <a:prstGeom prst="rect">
            <a:avLst/>
          </a:prstGeom>
          <a:noFill/>
        </p:spPr>
        <p:txBody>
          <a:bodyPr wrap="square" lIns="0" tIns="0" rIns="0" bIns="0" rtlCol="0">
            <a:spAutoFit/>
          </a:bodyPr>
          <a:lstStyle/>
          <a:p>
            <a:pPr fontAlgn="base">
              <a:spcAft>
                <a:spcPts val="600"/>
              </a:spcAft>
              <a:buClr>
                <a:srgbClr val="F0AB00"/>
              </a:buClr>
              <a:buSzPct val="80000"/>
            </a:pPr>
            <a:r>
              <a:rPr lang="en-US" sz="1200" kern="0">
                <a:ea typeface="Arial Unicode MS" pitchFamily="34" charset="-128"/>
                <a:cs typeface="Arial Unicode MS" pitchFamily="34" charset="-128"/>
                <a:hlinkClick r:id="rId4" action="ppaction://hlinksldjump">
                  <a:extLst>
                    <a:ext uri="{A12FA001-AC4F-418D-AE19-62706E023703}">
                      <ahyp:hlinkClr xmlns:ahyp="http://schemas.microsoft.com/office/drawing/2018/hyperlinkcolor" val="tx"/>
                    </a:ext>
                  </a:extLst>
                </a:hlinkClick>
              </a:rPr>
              <a:t>Allowed Actions</a:t>
            </a:r>
            <a:endParaRPr lang="en-US" sz="1200" kern="0">
              <a:ea typeface="Arial Unicode MS" pitchFamily="34" charset="-128"/>
              <a:cs typeface="Arial Unicode MS" pitchFamily="34" charset="-128"/>
            </a:endParaRPr>
          </a:p>
          <a:p>
            <a:pPr fontAlgn="base">
              <a:spcAft>
                <a:spcPts val="600"/>
              </a:spcAft>
              <a:buClr>
                <a:srgbClr val="F0AB00"/>
              </a:buClr>
              <a:buSzPct val="80000"/>
            </a:pPr>
            <a:r>
              <a:rPr lang="en-US" sz="1200" kern="0">
                <a:ea typeface="Arial Unicode MS" pitchFamily="34" charset="-128"/>
                <a:cs typeface="Arial Unicode MS" pitchFamily="34" charset="-128"/>
                <a:hlinkClick r:id="rId7" action="ppaction://hlinksldjump">
                  <a:extLst>
                    <a:ext uri="{A12FA001-AC4F-418D-AE19-62706E023703}">
                      <ahyp:hlinkClr xmlns:ahyp="http://schemas.microsoft.com/office/drawing/2018/hyperlinkcolor" val="tx"/>
                    </a:ext>
                  </a:extLst>
                </a:hlinkClick>
              </a:rPr>
              <a:t>Confirm the Entire Order – Components Review</a:t>
            </a:r>
            <a:endParaRPr lang="en-US" sz="1200" kern="0">
              <a:ea typeface="Arial Unicode MS" pitchFamily="34" charset="-128"/>
              <a:cs typeface="Arial Unicode MS" pitchFamily="34" charset="-128"/>
            </a:endParaRPr>
          </a:p>
          <a:p>
            <a:pPr fontAlgn="base">
              <a:spcAft>
                <a:spcPts val="600"/>
              </a:spcAft>
              <a:buClr>
                <a:srgbClr val="F0AB00"/>
              </a:buClr>
              <a:buSzPct val="80000"/>
            </a:pPr>
            <a:r>
              <a:rPr lang="en-US" sz="1200" kern="0">
                <a:ea typeface="Arial Unicode MS" pitchFamily="34" charset="-128"/>
                <a:cs typeface="Arial Unicode MS" pitchFamily="34" charset="-128"/>
                <a:hlinkClick r:id="" action="ppaction://noaction">
                  <a:extLst>
                    <a:ext uri="{A12FA001-AC4F-418D-AE19-62706E023703}">
                      <ahyp:hlinkClr xmlns:ahyp="http://schemas.microsoft.com/office/drawing/2018/hyperlinkcolor" val="tx"/>
                    </a:ext>
                  </a:extLst>
                </a:hlinkClick>
              </a:rPr>
              <a:t>Update Line Items – Edit Components</a:t>
            </a:r>
            <a:endParaRPr lang="en-US" sz="1200" kern="0">
              <a:ea typeface="Arial Unicode MS" pitchFamily="34" charset="-128"/>
              <a:cs typeface="Arial Unicode MS" pitchFamily="34" charset="-128"/>
            </a:endParaRPr>
          </a:p>
          <a:p>
            <a:pPr fontAlgn="base">
              <a:spcAft>
                <a:spcPct val="0"/>
              </a:spcAft>
              <a:buClr>
                <a:srgbClr val="F0AB00"/>
              </a:buClr>
              <a:buSzPct val="80000"/>
            </a:pPr>
            <a:endParaRPr lang="en-US" sz="1000" kern="0">
              <a:ea typeface="Arial Unicode MS" pitchFamily="34" charset="-128"/>
              <a:cs typeface="Arial Unicode MS" pitchFamily="34" charset="-128"/>
            </a:endParaRPr>
          </a:p>
          <a:p>
            <a:pPr fontAlgn="base">
              <a:spcAft>
                <a:spcPct val="0"/>
              </a:spcAft>
              <a:buClr>
                <a:srgbClr val="F0AB00"/>
              </a:buClr>
              <a:buSzPct val="80000"/>
            </a:pPr>
            <a:endParaRPr lang="en-US" sz="1000" kern="0">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ED2519AA-D035-40DD-AE53-72034EA60C56}"/>
              </a:ext>
            </a:extLst>
          </p:cNvPr>
          <p:cNvSpPr txBox="1"/>
          <p:nvPr/>
        </p:nvSpPr>
        <p:spPr>
          <a:xfrm>
            <a:off x="5589099" y="3350068"/>
            <a:ext cx="1792789" cy="1031051"/>
          </a:xfrm>
          <a:prstGeom prst="rect">
            <a:avLst/>
          </a:prstGeom>
          <a:noFill/>
        </p:spPr>
        <p:txBody>
          <a:bodyPr wrap="square" lIns="0" tIns="0" rIns="0" bIns="0" rtlCol="0">
            <a:spAutoFit/>
          </a:bodyPr>
          <a:lstStyle/>
          <a:p>
            <a:pPr fontAlgn="base">
              <a:spcAft>
                <a:spcPts val="600"/>
              </a:spcAft>
              <a:buClr>
                <a:srgbClr val="F0AB00"/>
              </a:buClr>
              <a:buSzPct val="80000"/>
            </a:pPr>
            <a:r>
              <a:rPr lang="en-US" sz="1200" kern="0">
                <a:ea typeface="Arial Unicode MS" pitchFamily="34" charset="-128"/>
                <a:cs typeface="Arial Unicode MS" pitchFamily="34" charset="-128"/>
                <a:hlinkClick r:id="rId8" action="ppaction://hlinksldjump">
                  <a:extLst>
                    <a:ext uri="{A12FA001-AC4F-418D-AE19-62706E023703}">
                      <ahyp:hlinkClr xmlns:ahyp="http://schemas.microsoft.com/office/drawing/2018/hyperlinkcolor" val="tx"/>
                    </a:ext>
                  </a:extLst>
                </a:hlinkClick>
              </a:rPr>
              <a:t>Create Ship Notice</a:t>
            </a:r>
            <a:endParaRPr lang="en-US" sz="1200" kern="0">
              <a:ea typeface="Arial Unicode MS" pitchFamily="34" charset="-128"/>
              <a:cs typeface="Arial Unicode MS" pitchFamily="34" charset="-128"/>
            </a:endParaRPr>
          </a:p>
          <a:p>
            <a:pPr fontAlgn="base">
              <a:spcAft>
                <a:spcPts val="600"/>
              </a:spcAft>
              <a:buClr>
                <a:srgbClr val="F0AB00"/>
              </a:buClr>
              <a:buSzPct val="80000"/>
            </a:pPr>
            <a:r>
              <a:rPr lang="en-US" sz="1200" kern="0">
                <a:ea typeface="Arial Unicode MS" pitchFamily="34" charset="-128"/>
                <a:cs typeface="Arial Unicode MS" pitchFamily="34" charset="-128"/>
                <a:hlinkClick r:id="rId9" action="ppaction://hlinksldjump">
                  <a:extLst>
                    <a:ext uri="{A12FA001-AC4F-418D-AE19-62706E023703}">
                      <ahyp:hlinkClr xmlns:ahyp="http://schemas.microsoft.com/office/drawing/2018/hyperlinkcolor" val="tx"/>
                    </a:ext>
                  </a:extLst>
                </a:hlinkClick>
              </a:rPr>
              <a:t>Create Ship Notice Allowed Actions</a:t>
            </a:r>
            <a:endParaRPr lang="en-US" sz="1200" kern="0">
              <a:ea typeface="Arial Unicode MS" pitchFamily="34" charset="-128"/>
              <a:cs typeface="Arial Unicode MS" pitchFamily="34" charset="-128"/>
            </a:endParaRPr>
          </a:p>
          <a:p>
            <a:pPr fontAlgn="base">
              <a:spcAft>
                <a:spcPct val="0"/>
              </a:spcAft>
              <a:buClr>
                <a:srgbClr val="F0AB00"/>
              </a:buClr>
              <a:buSzPct val="80000"/>
            </a:pPr>
            <a:endParaRPr lang="en-US" sz="1050" kern="0">
              <a:ea typeface="Arial Unicode MS" pitchFamily="34" charset="-128"/>
              <a:cs typeface="Arial Unicode MS" pitchFamily="34" charset="-128"/>
            </a:endParaRPr>
          </a:p>
          <a:p>
            <a:pPr fontAlgn="base">
              <a:spcAft>
                <a:spcPct val="0"/>
              </a:spcAft>
              <a:buClr>
                <a:srgbClr val="F0AB00"/>
              </a:buClr>
              <a:buSzPct val="80000"/>
            </a:pPr>
            <a:endParaRPr lang="en-US" sz="1050" kern="0">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0BC8A053-1618-4CA0-9B3D-E3D346636AF8}"/>
              </a:ext>
            </a:extLst>
          </p:cNvPr>
          <p:cNvSpPr txBox="1"/>
          <p:nvPr/>
        </p:nvSpPr>
        <p:spPr>
          <a:xfrm>
            <a:off x="7480745" y="3350068"/>
            <a:ext cx="2047519" cy="584775"/>
          </a:xfrm>
          <a:prstGeom prst="rect">
            <a:avLst/>
          </a:prstGeom>
          <a:noFill/>
        </p:spPr>
        <p:txBody>
          <a:bodyPr wrap="square" lIns="0" tIns="0" rIns="0" bIns="0" rtlCol="0">
            <a:spAutoFit/>
          </a:bodyPr>
          <a:lstStyle/>
          <a:p>
            <a:pPr fontAlgn="base">
              <a:spcAft>
                <a:spcPts val="600"/>
              </a:spcAft>
              <a:buClr>
                <a:srgbClr val="F0AB00"/>
              </a:buClr>
              <a:buSzPct val="80000"/>
            </a:pPr>
            <a:r>
              <a:rPr lang="en-US" sz="1200" kern="0">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Customer Document Review</a:t>
            </a:r>
            <a:endParaRPr lang="en-US" sz="1200" kern="0">
              <a:ea typeface="Arial Unicode MS" pitchFamily="34" charset="-128"/>
              <a:cs typeface="Arial Unicode MS" pitchFamily="34" charset="-128"/>
            </a:endParaRPr>
          </a:p>
          <a:p>
            <a:pPr fontAlgn="base">
              <a:spcAft>
                <a:spcPct val="0"/>
              </a:spcAft>
              <a:buClr>
                <a:srgbClr val="F0AB00"/>
              </a:buClr>
              <a:buSzPct val="80000"/>
            </a:pPr>
            <a:endParaRPr lang="en-US" sz="1050" kern="0">
              <a:ea typeface="Arial Unicode MS" pitchFamily="34" charset="-128"/>
              <a:cs typeface="Arial Unicode MS" pitchFamily="34" charset="-128"/>
            </a:endParaRPr>
          </a:p>
          <a:p>
            <a:pPr fontAlgn="base">
              <a:spcAft>
                <a:spcPct val="0"/>
              </a:spcAft>
              <a:buClr>
                <a:srgbClr val="F0AB00"/>
              </a:buClr>
              <a:buSzPct val="80000"/>
            </a:pPr>
            <a:endParaRPr lang="en-US" sz="1050" kern="0">
              <a:ea typeface="Arial Unicode MS" pitchFamily="34" charset="-128"/>
              <a:cs typeface="Arial Unicode MS" pitchFamily="34" charset="-128"/>
            </a:endParaRPr>
          </a:p>
        </p:txBody>
      </p:sp>
    </p:spTree>
    <p:extLst>
      <p:ext uri="{BB962C8B-B14F-4D97-AF65-F5344CB8AC3E}">
        <p14:creationId xmlns:p14="http://schemas.microsoft.com/office/powerpoint/2010/main" val="3602749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8ABAB8D-8D53-47F9-9E88-E1C310EE89CE}"/>
              </a:ext>
            </a:extLst>
          </p:cNvPr>
          <p:cNvPicPr>
            <a:picLocks noChangeAspect="1"/>
          </p:cNvPicPr>
          <p:nvPr/>
        </p:nvPicPr>
        <p:blipFill rotWithShape="1">
          <a:blip r:embed="rId3"/>
          <a:srcRect r="1455"/>
          <a:stretch/>
        </p:blipFill>
        <p:spPr>
          <a:xfrm>
            <a:off x="4760143" y="4517685"/>
            <a:ext cx="7248730" cy="1382429"/>
          </a:xfrm>
          <a:prstGeom prst="rect">
            <a:avLst/>
          </a:prstGeom>
          <a:ln>
            <a:solidFill>
              <a:schemeClr val="bg2"/>
            </a:solidFill>
          </a:ln>
        </p:spPr>
      </p:pic>
      <p:pic>
        <p:nvPicPr>
          <p:cNvPr id="2" name="Picture 1">
            <a:extLst>
              <a:ext uri="{FF2B5EF4-FFF2-40B4-BE49-F238E27FC236}">
                <a16:creationId xmlns:a16="http://schemas.microsoft.com/office/drawing/2014/main" id="{17735EA0-7A5F-4ED7-BBDC-CA811145C39F}"/>
              </a:ext>
            </a:extLst>
          </p:cNvPr>
          <p:cNvPicPr>
            <a:picLocks noChangeAspect="1"/>
          </p:cNvPicPr>
          <p:nvPr/>
        </p:nvPicPr>
        <p:blipFill>
          <a:blip r:embed="rId4"/>
          <a:stretch>
            <a:fillRect/>
          </a:stretch>
        </p:blipFill>
        <p:spPr>
          <a:xfrm>
            <a:off x="4760142" y="3667088"/>
            <a:ext cx="2248016" cy="590580"/>
          </a:xfrm>
          <a:prstGeom prst="rect">
            <a:avLst/>
          </a:prstGeom>
          <a:ln>
            <a:solidFill>
              <a:schemeClr val="bg2"/>
            </a:solidFill>
          </a:ln>
        </p:spPr>
      </p:pic>
      <p:pic>
        <p:nvPicPr>
          <p:cNvPr id="8" name="Picture 7">
            <a:extLst>
              <a:ext uri="{FF2B5EF4-FFF2-40B4-BE49-F238E27FC236}">
                <a16:creationId xmlns:a16="http://schemas.microsoft.com/office/drawing/2014/main" id="{7586276B-6061-4CDB-8504-C2DD9317C4B4}"/>
              </a:ext>
            </a:extLst>
          </p:cNvPr>
          <p:cNvPicPr>
            <a:picLocks noChangeAspect="1"/>
          </p:cNvPicPr>
          <p:nvPr/>
        </p:nvPicPr>
        <p:blipFill>
          <a:blip r:embed="rId5"/>
          <a:stretch>
            <a:fillRect/>
          </a:stretch>
        </p:blipFill>
        <p:spPr>
          <a:xfrm>
            <a:off x="4760142" y="3345787"/>
            <a:ext cx="984301" cy="298465"/>
          </a:xfrm>
          <a:prstGeom prst="rect">
            <a:avLst/>
          </a:prstGeom>
          <a:ln>
            <a:solidFill>
              <a:schemeClr val="bg2"/>
            </a:solidFill>
          </a:ln>
        </p:spPr>
      </p:pic>
      <p:pic>
        <p:nvPicPr>
          <p:cNvPr id="7" name="Picture 6">
            <a:extLst>
              <a:ext uri="{FF2B5EF4-FFF2-40B4-BE49-F238E27FC236}">
                <a16:creationId xmlns:a16="http://schemas.microsoft.com/office/drawing/2014/main" id="{CBD3F1AE-979C-4662-982A-F38BA73B0BB2}"/>
              </a:ext>
            </a:extLst>
          </p:cNvPr>
          <p:cNvPicPr>
            <a:picLocks noChangeAspect="1"/>
          </p:cNvPicPr>
          <p:nvPr/>
        </p:nvPicPr>
        <p:blipFill>
          <a:blip r:embed="rId6"/>
          <a:stretch>
            <a:fillRect/>
          </a:stretch>
        </p:blipFill>
        <p:spPr>
          <a:xfrm>
            <a:off x="7803402" y="2944699"/>
            <a:ext cx="3029106" cy="1028753"/>
          </a:xfrm>
          <a:prstGeom prst="rect">
            <a:avLst/>
          </a:prstGeom>
          <a:ln>
            <a:solidFill>
              <a:schemeClr val="bg2"/>
            </a:solidFill>
          </a:ln>
        </p:spPr>
      </p:pic>
      <p:sp>
        <p:nvSpPr>
          <p:cNvPr id="15" name="TextBox 14"/>
          <p:cNvSpPr txBox="1"/>
          <p:nvPr/>
        </p:nvSpPr>
        <p:spPr>
          <a:xfrm>
            <a:off x="570675" y="1557454"/>
            <a:ext cx="3479037" cy="4870848"/>
          </a:xfrm>
          <a:prstGeom prst="rect">
            <a:avLst/>
          </a:prstGeom>
          <a:noFill/>
        </p:spPr>
        <p:txBody>
          <a:bodyPr wrap="square" lIns="0" tIns="0" rIns="0" bIns="0" rtlCol="0">
            <a:noAutofit/>
          </a:bodyPr>
          <a:lstStyle/>
          <a:p>
            <a:pPr>
              <a:lnSpc>
                <a:spcPts val="1700"/>
              </a:lnSpc>
              <a:spcAft>
                <a:spcPts val="600"/>
              </a:spcAft>
              <a:buClr>
                <a:srgbClr val="F0AB00"/>
              </a:buClr>
              <a:buSzPct val="80000"/>
            </a:pPr>
            <a:r>
              <a:rPr lang="en-US" sz="1400"/>
              <a:t>From the </a:t>
            </a:r>
            <a:r>
              <a:rPr lang="en-US" sz="1400" b="1"/>
              <a:t>Workbench</a:t>
            </a:r>
            <a:r>
              <a:rPr lang="en-US" sz="1400"/>
              <a:t> </a:t>
            </a:r>
          </a:p>
          <a:p>
            <a:pPr>
              <a:lnSpc>
                <a:spcPts val="1700"/>
              </a:lnSpc>
              <a:spcAft>
                <a:spcPts val="600"/>
              </a:spcAft>
              <a:buClr>
                <a:srgbClr val="F0AB00"/>
              </a:buClr>
              <a:buSzPct val="80000"/>
            </a:pPr>
            <a:r>
              <a:rPr lang="en-US" sz="1400"/>
              <a:t>OR</a:t>
            </a:r>
          </a:p>
          <a:p>
            <a:pPr>
              <a:lnSpc>
                <a:spcPts val="1700"/>
              </a:lnSpc>
              <a:spcAft>
                <a:spcPts val="600"/>
              </a:spcAft>
              <a:buClr>
                <a:srgbClr val="F0AB00"/>
              </a:buClr>
              <a:buSzPct val="80000"/>
            </a:pPr>
            <a:r>
              <a:rPr lang="en-US" sz="1400"/>
              <a:t>From </a:t>
            </a:r>
            <a:r>
              <a:rPr lang="en-US" sz="1400" b="1"/>
              <a:t>Orders&gt;Orders and Releases:</a:t>
            </a:r>
          </a:p>
          <a:p>
            <a:pPr>
              <a:lnSpc>
                <a:spcPts val="1700"/>
              </a:lnSpc>
              <a:spcAft>
                <a:spcPts val="600"/>
              </a:spcAft>
              <a:buClr>
                <a:srgbClr val="F0AB00"/>
              </a:buClr>
              <a:buSzPct val="80000"/>
            </a:pPr>
            <a:endParaRPr lang="en-US" sz="1400" b="1"/>
          </a:p>
          <a:p>
            <a:pPr marL="342900" indent="-342900">
              <a:lnSpc>
                <a:spcPts val="1700"/>
              </a:lnSpc>
              <a:spcAft>
                <a:spcPts val="600"/>
              </a:spcAft>
              <a:buClr>
                <a:srgbClr val="F0AB00"/>
              </a:buClr>
              <a:buSzPct val="80000"/>
              <a:buAutoNum type="arabicPeriod"/>
            </a:pPr>
            <a:r>
              <a:rPr lang="en-US" sz="1400"/>
              <a:t>Click on </a:t>
            </a:r>
            <a:r>
              <a:rPr lang="en-US" sz="1400" b="1"/>
              <a:t>Items to Confirm </a:t>
            </a:r>
            <a:r>
              <a:rPr lang="en-US" sz="1400"/>
              <a:t>tile.</a:t>
            </a:r>
          </a:p>
          <a:p>
            <a:pPr marL="342900" indent="-342900">
              <a:lnSpc>
                <a:spcPts val="1700"/>
              </a:lnSpc>
              <a:spcAft>
                <a:spcPts val="600"/>
              </a:spcAft>
              <a:buClr>
                <a:srgbClr val="F0AB00"/>
              </a:buClr>
              <a:buSzPct val="80000"/>
              <a:buAutoNum type="arabicPeriod"/>
            </a:pPr>
            <a:r>
              <a:rPr lang="en-US" sz="1400"/>
              <a:t>Use filters to identify the order. Set category as </a:t>
            </a:r>
            <a:r>
              <a:rPr lang="en-US" sz="1400" b="1"/>
              <a:t>Subcontract</a:t>
            </a:r>
            <a:r>
              <a:rPr lang="en-US" sz="1400"/>
              <a:t>.</a:t>
            </a:r>
          </a:p>
          <a:p>
            <a:pPr marL="342900" indent="-342900">
              <a:lnSpc>
                <a:spcPts val="1700"/>
              </a:lnSpc>
              <a:spcAft>
                <a:spcPts val="600"/>
              </a:spcAft>
              <a:buClr>
                <a:srgbClr val="F0AB00"/>
              </a:buClr>
              <a:buSzPct val="80000"/>
              <a:buAutoNum type="arabicPeriod"/>
            </a:pPr>
            <a:r>
              <a:rPr lang="en-US" sz="1400"/>
              <a:t>You can identify Subcontracting PO as well using </a:t>
            </a:r>
            <a:r>
              <a:rPr lang="en-US" sz="1400" b="1"/>
              <a:t>Items to ship </a:t>
            </a:r>
            <a:r>
              <a:rPr lang="en-US" sz="1400"/>
              <a:t>tile.</a:t>
            </a:r>
          </a:p>
          <a:p>
            <a:pPr marL="342900" indent="-342900">
              <a:lnSpc>
                <a:spcPts val="1700"/>
              </a:lnSpc>
              <a:spcAft>
                <a:spcPts val="600"/>
              </a:spcAft>
              <a:buClr>
                <a:srgbClr val="F0AB00"/>
              </a:buClr>
              <a:buSzPct val="80000"/>
              <a:buAutoNum type="arabicPeriod"/>
            </a:pPr>
            <a:r>
              <a:rPr lang="en-US" sz="1400"/>
              <a:t>Search results will appear. To view the order click its number.</a:t>
            </a:r>
          </a:p>
          <a:p>
            <a:pPr marL="342900" indent="-342900">
              <a:lnSpc>
                <a:spcPts val="1700"/>
              </a:lnSpc>
              <a:spcAft>
                <a:spcPts val="600"/>
              </a:spcAft>
              <a:buClr>
                <a:srgbClr val="F0AB00"/>
              </a:buClr>
              <a:buSzPct val="80000"/>
              <a:buAutoNum type="arabicPeriod"/>
            </a:pPr>
            <a:r>
              <a:rPr lang="en-US" sz="1400"/>
              <a:t>To configure your view click settings button.</a:t>
            </a:r>
          </a:p>
          <a:p>
            <a:pPr marL="342900" indent="-342900">
              <a:lnSpc>
                <a:spcPts val="1700"/>
              </a:lnSpc>
              <a:spcAft>
                <a:spcPts val="600"/>
              </a:spcAft>
              <a:buClr>
                <a:srgbClr val="F0AB00"/>
              </a:buClr>
              <a:buSzPct val="80000"/>
              <a:buAutoNum type="arabicPeriod"/>
            </a:pPr>
            <a:r>
              <a:rPr lang="en-US" sz="1400"/>
              <a:t>To export data click on export button.</a:t>
            </a:r>
          </a:p>
          <a:p>
            <a:pPr>
              <a:lnSpc>
                <a:spcPts val="1700"/>
              </a:lnSpc>
              <a:spcAft>
                <a:spcPts val="600"/>
              </a:spcAft>
              <a:buClr>
                <a:srgbClr val="F0AB00"/>
              </a:buClr>
              <a:buSzPct val="80000"/>
            </a:pPr>
            <a:endParaRPr lang="en-US" sz="1400" b="1" kern="0">
              <a:solidFill>
                <a:schemeClr val="accent1"/>
              </a:solidFill>
              <a:ea typeface="Arial Unicode MS" pitchFamily="34" charset="-128"/>
              <a:cs typeface="Arial Unicode MS" pitchFamily="34" charset="-128"/>
            </a:endParaRPr>
          </a:p>
          <a:p>
            <a:pPr>
              <a:lnSpc>
                <a:spcPts val="1700"/>
              </a:lnSpc>
              <a:spcAft>
                <a:spcPts val="600"/>
              </a:spcAft>
              <a:buClr>
                <a:srgbClr val="F0AB00"/>
              </a:buClr>
              <a:buSzPct val="80000"/>
            </a:pPr>
            <a:r>
              <a:rPr lang="en-US" sz="1400" b="1" kern="0">
                <a:solidFill>
                  <a:schemeClr val="accent1"/>
                </a:solidFill>
                <a:ea typeface="Arial Unicode MS" pitchFamily="34" charset="-128"/>
                <a:cs typeface="Arial Unicode MS" pitchFamily="34" charset="-128"/>
              </a:rPr>
              <a:t>Note: </a:t>
            </a:r>
            <a:r>
              <a:rPr lang="en-US" sz="1400" kern="0">
                <a:ea typeface="Arial Unicode MS" pitchFamily="34" charset="-128"/>
                <a:cs typeface="Arial Unicode MS" pitchFamily="34" charset="-128"/>
              </a:rPr>
              <a:t>For more info on how to manage your workbench and create specific tiles please refer to </a:t>
            </a:r>
            <a:r>
              <a:rPr lang="en-US" sz="1400" b="1" kern="0">
                <a:ea typeface="Arial Unicode MS" pitchFamily="34" charset="-128"/>
                <a:cs typeface="Arial Unicode MS" pitchFamily="34" charset="-128"/>
              </a:rPr>
              <a:t>SCC General Functionality Guide. </a:t>
            </a:r>
          </a:p>
          <a:p>
            <a:pPr marL="342900" indent="-342900">
              <a:lnSpc>
                <a:spcPts val="1700"/>
              </a:lnSpc>
              <a:spcAft>
                <a:spcPts val="600"/>
              </a:spcAft>
              <a:buClr>
                <a:srgbClr val="F0AB00"/>
              </a:buClr>
              <a:buSzPct val="80000"/>
              <a:buAutoNum type="arabicPeriod"/>
            </a:pPr>
            <a:endParaRPr lang="en-US" sz="1400"/>
          </a:p>
          <a:p>
            <a:pPr marL="342900" indent="-342900">
              <a:lnSpc>
                <a:spcPts val="1700"/>
              </a:lnSpc>
              <a:spcAft>
                <a:spcPts val="600"/>
              </a:spcAft>
              <a:buClr>
                <a:srgbClr val="F0AB00"/>
              </a:buClr>
              <a:buSzPct val="120000"/>
              <a:buFontTx/>
              <a:buAutoNum type="arabicPeriod"/>
            </a:pPr>
            <a:endParaRPr lang="en-US" sz="1400" kern="0">
              <a:ea typeface="Arial Unicode MS" pitchFamily="34" charset="-128"/>
              <a:cs typeface="Arial Unicode MS" pitchFamily="34" charset="-128"/>
            </a:endParaRPr>
          </a:p>
          <a:p>
            <a:pPr>
              <a:lnSpc>
                <a:spcPts val="1700"/>
              </a:lnSpc>
              <a:spcAft>
                <a:spcPts val="600"/>
              </a:spcAft>
              <a:buClr>
                <a:srgbClr val="F0AB00"/>
              </a:buClr>
              <a:buSzPct val="120000"/>
            </a:pPr>
            <a:endParaRPr lang="en-US" sz="1200" kern="0">
              <a:ea typeface="Arial Unicode MS" pitchFamily="34" charset="-128"/>
              <a:cs typeface="Arial Unicode MS" pitchFamily="34" charset="-128"/>
            </a:endParaRPr>
          </a:p>
          <a:p>
            <a:pPr>
              <a:lnSpc>
                <a:spcPts val="1700"/>
              </a:lnSpc>
              <a:spcAft>
                <a:spcPts val="600"/>
              </a:spcAft>
              <a:buClr>
                <a:srgbClr val="F0AB00"/>
              </a:buClr>
              <a:buSzPct val="120000"/>
            </a:pPr>
            <a:endParaRPr lang="en-US" sz="1200" b="1" kern="0">
              <a:solidFill>
                <a:schemeClr val="accent1"/>
              </a:solidFill>
              <a:ea typeface="Arial Unicode MS" pitchFamily="34" charset="-128"/>
              <a:cs typeface="Arial Unicode MS" pitchFamily="34" charset="-128"/>
            </a:endParaRPr>
          </a:p>
          <a:p>
            <a:pPr>
              <a:lnSpc>
                <a:spcPts val="1700"/>
              </a:lnSpc>
              <a:spcAft>
                <a:spcPts val="600"/>
              </a:spcAft>
              <a:buClr>
                <a:srgbClr val="F0AB00"/>
              </a:buClr>
              <a:buSzPct val="120000"/>
            </a:pPr>
            <a:endParaRPr lang="en-US" sz="1200" b="1" kern="0">
              <a:solidFill>
                <a:schemeClr val="accent1"/>
              </a:solidFill>
              <a:ea typeface="Arial Unicode MS" pitchFamily="34" charset="-128"/>
              <a:cs typeface="Arial Unicode MS" pitchFamily="34" charset="-128"/>
            </a:endParaRPr>
          </a:p>
          <a:p>
            <a:pPr>
              <a:lnSpc>
                <a:spcPts val="1700"/>
              </a:lnSpc>
              <a:spcAft>
                <a:spcPts val="600"/>
              </a:spcAft>
              <a:buClr>
                <a:srgbClr val="F0AB00"/>
              </a:buClr>
              <a:buSzPct val="120000"/>
            </a:pPr>
            <a:endParaRPr lang="en-US" sz="1200" b="1" kern="0">
              <a:solidFill>
                <a:schemeClr val="accent1"/>
              </a:solidFill>
              <a:ea typeface="Arial Unicode MS" pitchFamily="34" charset="-128"/>
              <a:cs typeface="Arial Unicode MS" pitchFamily="34" charset="-128"/>
            </a:endParaRPr>
          </a:p>
          <a:p>
            <a:pPr marL="342900" indent="-342900">
              <a:lnSpc>
                <a:spcPts val="1700"/>
              </a:lnSpc>
              <a:spcAft>
                <a:spcPts val="600"/>
              </a:spcAft>
              <a:buClr>
                <a:srgbClr val="F0AB00"/>
              </a:buClr>
              <a:buSzPct val="120000"/>
              <a:buAutoNum type="arabicPeriod"/>
            </a:pPr>
            <a:endParaRPr lang="en-US" sz="1200"/>
          </a:p>
        </p:txBody>
      </p:sp>
      <p:sp>
        <p:nvSpPr>
          <p:cNvPr id="5" name="Title 4">
            <a:extLst>
              <a:ext uri="{FF2B5EF4-FFF2-40B4-BE49-F238E27FC236}">
                <a16:creationId xmlns:a16="http://schemas.microsoft.com/office/drawing/2014/main" id="{4AD61528-38F0-4EF8-A931-08561303E083}"/>
              </a:ext>
            </a:extLst>
          </p:cNvPr>
          <p:cNvSpPr>
            <a:spLocks noGrp="1"/>
          </p:cNvSpPr>
          <p:nvPr>
            <p:ph type="title"/>
          </p:nvPr>
        </p:nvSpPr>
        <p:spPr>
          <a:xfrm>
            <a:off x="505805" y="518567"/>
            <a:ext cx="11183564" cy="676980"/>
          </a:xfrm>
        </p:spPr>
        <p:txBody>
          <a:bodyPr/>
          <a:lstStyle/>
          <a:p>
            <a:r>
              <a:rPr lang="en-US"/>
              <a:t>Subcontracting Purchase Orders and Releases </a:t>
            </a:r>
            <a:br>
              <a:rPr lang="en-US"/>
            </a:br>
            <a:r>
              <a:rPr lang="en-US" sz="2000">
                <a:solidFill>
                  <a:schemeClr val="accent1"/>
                </a:solidFill>
              </a:rPr>
              <a:t>Search and Identify – Items to Confirm/ Items to Ship </a:t>
            </a:r>
          </a:p>
        </p:txBody>
      </p:sp>
      <p:sp>
        <p:nvSpPr>
          <p:cNvPr id="28" name="Oval 27">
            <a:extLst>
              <a:ext uri="{FF2B5EF4-FFF2-40B4-BE49-F238E27FC236}">
                <a16:creationId xmlns:a16="http://schemas.microsoft.com/office/drawing/2014/main" id="{5E197A57-8943-4624-BD50-65F9A3BEB6AF}"/>
              </a:ext>
            </a:extLst>
          </p:cNvPr>
          <p:cNvSpPr/>
          <p:nvPr/>
        </p:nvSpPr>
        <p:spPr bwMode="gray">
          <a:xfrm>
            <a:off x="9477438" y="30241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9" name="Oval 28">
            <a:extLst>
              <a:ext uri="{FF2B5EF4-FFF2-40B4-BE49-F238E27FC236}">
                <a16:creationId xmlns:a16="http://schemas.microsoft.com/office/drawing/2014/main" id="{654E0BE5-C021-4995-85F1-280E8735C5B5}"/>
              </a:ext>
            </a:extLst>
          </p:cNvPr>
          <p:cNvSpPr/>
          <p:nvPr/>
        </p:nvSpPr>
        <p:spPr bwMode="gray">
          <a:xfrm>
            <a:off x="4621468" y="338548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EA98CED7-DE50-4D11-89EC-D280FE22E997}"/>
              </a:ext>
            </a:extLst>
          </p:cNvPr>
          <p:cNvSpPr/>
          <p:nvPr/>
        </p:nvSpPr>
        <p:spPr bwMode="gray">
          <a:xfrm>
            <a:off x="7931508" y="301517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31" name="Oval 30">
            <a:extLst>
              <a:ext uri="{FF2B5EF4-FFF2-40B4-BE49-F238E27FC236}">
                <a16:creationId xmlns:a16="http://schemas.microsoft.com/office/drawing/2014/main" id="{93501EF7-81BD-4A4E-945D-64C5DE88AAA3}"/>
              </a:ext>
            </a:extLst>
          </p:cNvPr>
          <p:cNvSpPr/>
          <p:nvPr/>
        </p:nvSpPr>
        <p:spPr bwMode="gray">
          <a:xfrm>
            <a:off x="9774493" y="535811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32" name="Oval 31">
            <a:extLst>
              <a:ext uri="{FF2B5EF4-FFF2-40B4-BE49-F238E27FC236}">
                <a16:creationId xmlns:a16="http://schemas.microsoft.com/office/drawing/2014/main" id="{C62CAC04-DB96-4A6F-AA5B-C07FD605ABD5}"/>
              </a:ext>
            </a:extLst>
          </p:cNvPr>
          <p:cNvSpPr/>
          <p:nvPr/>
        </p:nvSpPr>
        <p:spPr bwMode="gray">
          <a:xfrm>
            <a:off x="11404233" y="448692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18" name="Oval 17">
            <a:extLst>
              <a:ext uri="{FF2B5EF4-FFF2-40B4-BE49-F238E27FC236}">
                <a16:creationId xmlns:a16="http://schemas.microsoft.com/office/drawing/2014/main" id="{2ECD1C1E-DDB2-4F97-890E-CE3EFA1AB0EF}"/>
              </a:ext>
            </a:extLst>
          </p:cNvPr>
          <p:cNvSpPr/>
          <p:nvPr/>
        </p:nvSpPr>
        <p:spPr bwMode="gray">
          <a:xfrm>
            <a:off x="10938884" y="448692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pic>
        <p:nvPicPr>
          <p:cNvPr id="3" name="Picture 2">
            <a:extLst>
              <a:ext uri="{FF2B5EF4-FFF2-40B4-BE49-F238E27FC236}">
                <a16:creationId xmlns:a16="http://schemas.microsoft.com/office/drawing/2014/main" id="{4CDE15FD-9785-4242-91FD-C887B62D420D}"/>
              </a:ext>
            </a:extLst>
          </p:cNvPr>
          <p:cNvPicPr>
            <a:picLocks noChangeAspect="1"/>
          </p:cNvPicPr>
          <p:nvPr/>
        </p:nvPicPr>
        <p:blipFill>
          <a:blip r:embed="rId7"/>
          <a:stretch>
            <a:fillRect/>
          </a:stretch>
        </p:blipFill>
        <p:spPr>
          <a:xfrm>
            <a:off x="4717418" y="1617791"/>
            <a:ext cx="3816427" cy="737680"/>
          </a:xfrm>
          <a:prstGeom prst="rect">
            <a:avLst/>
          </a:prstGeom>
        </p:spPr>
      </p:pic>
      <p:pic>
        <p:nvPicPr>
          <p:cNvPr id="9" name="Picture 8">
            <a:extLst>
              <a:ext uri="{FF2B5EF4-FFF2-40B4-BE49-F238E27FC236}">
                <a16:creationId xmlns:a16="http://schemas.microsoft.com/office/drawing/2014/main" id="{2107FC61-E819-4CDA-BB8B-C336D871D2FB}"/>
              </a:ext>
            </a:extLst>
          </p:cNvPr>
          <p:cNvPicPr>
            <a:picLocks noChangeAspect="1"/>
          </p:cNvPicPr>
          <p:nvPr/>
        </p:nvPicPr>
        <p:blipFill>
          <a:blip r:embed="rId8"/>
          <a:stretch>
            <a:fillRect/>
          </a:stretch>
        </p:blipFill>
        <p:spPr>
          <a:xfrm>
            <a:off x="8179669" y="2354329"/>
            <a:ext cx="1518036" cy="298730"/>
          </a:xfrm>
          <a:prstGeom prst="rect">
            <a:avLst/>
          </a:prstGeom>
        </p:spPr>
      </p:pic>
      <p:pic>
        <p:nvPicPr>
          <p:cNvPr id="11" name="Picture 10">
            <a:extLst>
              <a:ext uri="{FF2B5EF4-FFF2-40B4-BE49-F238E27FC236}">
                <a16:creationId xmlns:a16="http://schemas.microsoft.com/office/drawing/2014/main" id="{4B97F18D-61E0-4498-AC3E-AB1992265A05}"/>
              </a:ext>
            </a:extLst>
          </p:cNvPr>
          <p:cNvPicPr>
            <a:picLocks noChangeAspect="1"/>
          </p:cNvPicPr>
          <p:nvPr/>
        </p:nvPicPr>
        <p:blipFill>
          <a:blip r:embed="rId9"/>
          <a:stretch>
            <a:fillRect/>
          </a:stretch>
        </p:blipFill>
        <p:spPr>
          <a:xfrm>
            <a:off x="8179669" y="2330092"/>
            <a:ext cx="1518036" cy="317019"/>
          </a:xfrm>
          <a:prstGeom prst="rect">
            <a:avLst/>
          </a:prstGeom>
        </p:spPr>
      </p:pic>
      <p:pic>
        <p:nvPicPr>
          <p:cNvPr id="12" name="Picture 11">
            <a:extLst>
              <a:ext uri="{FF2B5EF4-FFF2-40B4-BE49-F238E27FC236}">
                <a16:creationId xmlns:a16="http://schemas.microsoft.com/office/drawing/2014/main" id="{50EFC98E-A030-42D7-ADAD-F0DBCBF683B0}"/>
              </a:ext>
            </a:extLst>
          </p:cNvPr>
          <p:cNvPicPr>
            <a:picLocks noChangeAspect="1"/>
          </p:cNvPicPr>
          <p:nvPr/>
        </p:nvPicPr>
        <p:blipFill>
          <a:blip r:embed="rId10"/>
          <a:stretch>
            <a:fillRect/>
          </a:stretch>
        </p:blipFill>
        <p:spPr>
          <a:xfrm>
            <a:off x="7698620" y="2010713"/>
            <a:ext cx="835224" cy="313431"/>
          </a:xfrm>
          <a:prstGeom prst="rect">
            <a:avLst/>
          </a:prstGeom>
        </p:spPr>
      </p:pic>
      <p:pic>
        <p:nvPicPr>
          <p:cNvPr id="13" name="Picture 12">
            <a:extLst>
              <a:ext uri="{FF2B5EF4-FFF2-40B4-BE49-F238E27FC236}">
                <a16:creationId xmlns:a16="http://schemas.microsoft.com/office/drawing/2014/main" id="{539B0AE5-F6CE-4380-A128-90B1902C75F5}"/>
              </a:ext>
            </a:extLst>
          </p:cNvPr>
          <p:cNvPicPr>
            <a:picLocks noChangeAspect="1"/>
          </p:cNvPicPr>
          <p:nvPr/>
        </p:nvPicPr>
        <p:blipFill>
          <a:blip r:embed="rId10"/>
          <a:stretch>
            <a:fillRect/>
          </a:stretch>
        </p:blipFill>
        <p:spPr>
          <a:xfrm>
            <a:off x="6208019" y="2005844"/>
            <a:ext cx="835224" cy="319757"/>
          </a:xfrm>
          <a:prstGeom prst="rect">
            <a:avLst/>
          </a:prstGeom>
        </p:spPr>
      </p:pic>
    </p:spTree>
    <p:extLst>
      <p:ext uri="{BB962C8B-B14F-4D97-AF65-F5344CB8AC3E}">
        <p14:creationId xmlns:p14="http://schemas.microsoft.com/office/powerpoint/2010/main" val="12883884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1003,27,Slide748"/>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10.xml><?xml version="1.0" encoding="utf-8"?>
<?mso-contentType ?>
<FormTemplates xmlns="http://schemas.microsoft.com/sharepoint/v3/contenttype/forms">
  <Display>DocumentLibraryForm</Display>
  <Edit>DocumentLibraryForm</Edit>
  <New>DocumentLibraryForm</New>
</FormTemplates>
</file>

<file path=customXml/item1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12.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5.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16.xml><?xml version="1.0" encoding="utf-8"?>
<TemplafySlideFormConfiguration><![CDATA[{"formFields":[],"formDataEntries":[]}]]></TemplafySlideFormConfiguration>
</file>

<file path=customXml/item17.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SpeakerName","value":"YnPwfaWtJd9yqRikMcavEg=="}]}]]></TemplafyFormConfiguration>
</file>

<file path=customXml/item2.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3.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4.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6" ma:contentTypeDescription="Create a new document." ma:contentTypeScope="" ma:versionID="d2f11d58921b1bc5eeaf2f2b91062578">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1a6e6194f5a5fa51a2b5b965530abe21"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6.xml><?xml version="1.0" encoding="utf-8"?>
<TemplafySlideTemplateConfiguration><![CDATA[{"slideVersion":1,"isValidatorEnabled":false,"isLocked":false,"elementsMetadata":[],"slideId":"637546847219967368","enableDocumentContentUpdater":false,"version":"2.0"}]]></TemplafySlideTemplateConfiguration>
</file>

<file path=customXml/item7.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8.xml><?xml version="1.0" encoding="utf-8"?>
<TemplafyTemplateConfiguration><![CDATA[{"elementsMetadata":[{"elementConfiguration":{"binding":"{{ DataSources.Classification[Form.Classification.Name].Display}}","disableUpdates":false,"type":"text"},"type":"shape","id":"288084cb-d835-48d4-81f3-a01f840ac7b5"},{"elementConfiguration":{"binding":"{{DataSources.Classification[Form.Classification.Name].Display}}","disableUpdates":false,"type":"text"},"type":"shape","id":"c8222c08-030a-4faa-9ad1-eeb6611c4cdf"},{"elementConfiguration":{"binding":"{{ DataSources.Classification[Form.Classification.Name].Display}}","disableUpdates":false,"type":"text"},"type":"shape","id":"b8bc48c2-abfd-440c-9644-7569b0367a9c"},{"elementConfiguration":{"image":"{{Form.SAPLogo.LogoWhite}}","disableUpdates":false,"type":"image"},"type":"shape","id":"7b26f706-dd5f-4a97-bbd9-3d1cbfcce11b"},{"elementConfiguration":{"image":"{{Form.SAPLogo.SubbrandWhite}}","visibility":"{{IfElse(Equals(Form.SAPLogo.HideSubBrandShape, \"Yes\"), VisibilityType.Hidden, VisibilityType.Visible)}}","disableUpdates":false,"type":"image"},"type":"shape","id":"98b0a582-8b34-416f-9df0-43770b03cfa7"},{"elementConfiguration":{"image":"{{Form.SAPLogo.LogoWhite}}","disableUpdates":false,"type":"image"},"type":"shape","id":"0acb37e2-4b73-4f10-8b2b-cbba512de036"},{"elementConfiguration":{"image":"{{Form.SAPLogo.SubbrandWhite}}","visibility":"{{IfElse(Equals(Form.SAPLogo.HideSubBrandShape, \"Yes\"), VisibilityType.Hidden, VisibilityType.Visible)}}","disableUpdates":false,"type":"image"},"type":"shape","id":"7b44170f-3b4f-4948-b493-f100f2c979e8"},{"elementConfiguration":{"binding":"{{DataSources.Classification[Form.Classification.Name].Display}}","disableUpdates":false,"type":"text"},"type":"shape","id":"badb0db4-5449-4634-b6b1-3ddd1a93c72b"},{"elementConfiguration":{"image":"{{Form.SAPLogo.LogoWhite}}","disableUpdates":false,"type":"image"},"type":"shape","id":"76f9a963-ef67-4861-8c26-1ea850f69484"},{"elementConfiguration":{"binding":"{{DataSources.Classification[Form.Classification.Name].Display}}","disableUpdates":false,"type":"text"},"type":"shape","id":"961c95af-d5f2-4b2d-878b-9967838ddf41"},{"elementConfiguration":{"image":"{{Form.SAPLogo.SubbrandWhite}}","visibility":"{{IfElse(Equals(Form.SAPLogo.HideSubBrandShape, \"Yes\"), VisibilityType.Hidden, VisibilityType.Visible)}}","disableUpdates":false,"type":"image"},"type":"shape","id":"ac60cded-9bc0-4d61-94da-87401e3aaa49"},{"elementConfiguration":{"image":"{{Form.SAPLogo.LogoWhite}}","disableUpdates":false,"type":"image"},"type":"shape","id":"fbbc7c83-beae-4fc5-bc57-6830e1a37e1e"},{"elementConfiguration":{"image":"{{Form.SAPLogo.SubbrandWhite}}","visibility":"{{IfElse(Equals(Form.SAPLogo.HideSubBrandShape, \"Yes\"), VisibilityType.Hidden, VisibilityType.Visible)}}","disableUpdates":false,"type":"image"},"type":"shape","id":"88f29e0a-03c0-450d-8dfd-e30ef876bd3f"},{"elementConfiguration":{"binding":"{{DataSources.Classification[Form.Classification.Name].Display}}","disableUpdates":false,"type":"text"},"type":"shape","id":"df9be990-1c95-4621-81db-506530d7c32f"},{"elementConfiguration":{"image":"{{Form.SAPLogo.LogoWhite}}","disableUpdates":false,"type":"image"},"type":"shape","id":"10e0b05c-8ea4-4f72-9a71-bb48950488b6"},{"elementConfiguration":{"image":"{{Form.SAPLogo.SubbrandWhite}}","visibility":"{{IfElse(Equals(Form.SAPLogo.HideSubBrandShape, \"Yes\"), VisibilityType.Hidden, VisibilityType.Visible)}}","disableUpdates":false,"type":"image"},"type":"shape","id":"3ee085f8-1ec7-47cd-89c7-21d02e236e76"},{"elementConfiguration":{"binding":"{{DataSources.Classification[Form.Classification.Name].Display}}","disableUpdates":false,"type":"text"},"type":"shape","id":"25c24103-6b13-4285-a8f5-3112eb19d172"},{"elementConfiguration":{"image":"{{Form.SAPLogo.LogoBlack}}","disableUpdates":false,"type":"image"},"type":"shape","id":"896e5f09-7f4a-47cb-8893-d12adb113b94"},{"elementConfiguration":{"image":"{{Form.SAPLogo.SubbrandBlack}}","visibility":"{{IfElse(Equals(Form.SAPLogo.HideSubBrandShape, \"Yes\"), VisibilityType.Hidden, VisibilityType.Visible)}}","disableUpdates":false,"type":"image"},"type":"shape","id":"89209539-02f1-440f-b1be-b5196e6cd632"},{"elementConfiguration":{"binding":"{{DataSources.Classification[Form.Classification.Name].Display}}","disableUpdates":false,"type":"text"},"type":"shape","id":"b47c5afe-939e-482c-af87-0aa2fe3f11f5"},{"elementConfiguration":{"binding":"{{FormatDateTime(Form.Date,\"MMMM dd, yyyy\",\"en-US\")}}","disableUpdates":false,"type":"text"},"type":"shape","id":"8752fca2-400e-4771-a899-df20b0adcb1d"},{"elementConfiguration":{"binding":"{{StringJoin(\", \", Form.SpeakerName,\"SAP\")}}","disableUpdates":false,"type":"text"},"type":"shape","id":"46c16b7c-2d91-4495-aa41-96bd62667ba3"},{"elementConfiguration":{"image":"{{Form.SAPLogo.LogoBlack}}","disableUpdates":false,"type":"image"},"type":"shape","id":"7324d887-6ff2-449e-b451-b26aaba90444"},{"elementConfiguration":{"binding":"{{DataSources.Classification[Form.Classification.Name].Display}}","disableUpdates":false,"type":"text"},"type":"shape","id":"a20b0225-37f5-4401-8d8b-643c1d18e4cc"},{"elementConfiguration":{"image":"{{Form.SAPLogo.SubbrandBlack}}","visibility":"{{IfElse(Equals(Form.SAPLogo.HideSubBrandShape, \"Yes\"), VisibilityType.Hidden, VisibilityType.Visible)}}","disableUpdates":false,"type":"image"},"type":"shape","id":"018cb03d-b0b9-41a6-8240-e2458517998f"},{"elementConfiguration":{"binding":"{{DataSources.Classification[Form.Classification.Name].Display}}","disableUpdates":false,"type":"text"},"type":"shape","id":"32c89fb5-3d32-4b6c-a79a-6bcc6a5a6b00"},{"elementConfiguration":{"binding":"{{FormatDateTime(Form.Date,\"MMMM dd, yyyy\",\"en-US\")}}","disableUpdates":false,"type":"text"},"type":"shape","id":"c944b877-3593-4df4-8a30-395b8c08e45a"},{"elementConfiguration":{"binding":"{{StringJoin(\", \", Form.SpeakerName,\"SAP\")}}","disableUpdates":false,"type":"text"},"type":"shape","id":"566a0934-7716-4d90-9210-1947e23c868e"},{"elementConfiguration":{"image":"{{Form.SAPLogo.LogoBlack}}","disableUpdates":false,"type":"image"},"type":"shape","id":"0ce2e2fd-2410-4aa9-9c50-c8437a61d5c5"},{"elementConfiguration":{"binding":"{{DataSources.Classification[Form.Classification.Name].Display}}","disableUpdates":false,"type":"text"},"type":"shape","id":"c5b2c823-f8d6-416e-a5b9-2b94c9a52e2c"},{"elementConfiguration":{"image":"{{Form.SAPLogo.SubbrandBlack}}","visibility":"{{IfElse(Equals(Form.SAPLogo.HideSubBrandShape, \"Yes\"), VisibilityType.Hidden, VisibilityType.Visible)}}","disableUpdates":false,"type":"image"},"type":"shape","id":"0e430388-ae04-4a51-9646-099b04fdab4f"},{"elementConfiguration":{"binding":"{{DataSources.Classification[Form.Classification.Name].Display}}","disableUpdates":false,"type":"text"},"type":"shape","id":"0904c593-0290-405d-adb2-81036a633864"},{"elementConfiguration":{"binding":"{{FormatDateTime(Form.Date,\"MMMM dd, yyyy\",\"en-US\")}}","disableUpdates":false,"type":"text"},"type":"shape","id":"839d46a7-d249-4fa2-9a5e-128fd794a8c8"},{"elementConfiguration":{"binding":"{{StringJoin(\", \", Form.SpeakerName,\"SAP\")}}","disableUpdates":false,"type":"text"},"type":"shape","id":"64207eb6-682b-4f17-b6c5-0aad4491bd01"},{"elementConfiguration":{"image":"{{Form.SAPLogo.LogoBlack}}","disableUpdates":false,"type":"image"},"type":"shape","id":"091b600b-32ff-4e61-9f04-6e8bd13d737c"},{"elementConfiguration":{"image":"{{Form.SAPLogo.SubbrandBlack}}","visibility":"{{IfElse(Equals(Form.SAPLogo.HideSubBrandShape, \"Yes\"), VisibilityType.Hidden, VisibilityType.Visible)}}","disableUpdates":false,"type":"image"},"type":"shape","id":"2742a40f-5b7c-41ef-954f-5d46b9a5a212"},{"elementConfiguration":{"binding":"{{Form.SpeakerName}}","disableUpdates":false,"type":"text"},"type":"shape","id":"7deef8c7-6543-4846-847b-55432d11c5ba"},{"elementConfiguration":{"binding":"{{Form.Email}}","disableUpdates":false,"type":"text"},"type":"shape","id":"2c06c49f-621c-496c-877f-249c21b4bc43"},{"elementConfiguration":{"binding":"{{FormatDateTime(Form.Date,\"MMMM dd, yyyy\",\"en-US\")}}","disableUpdates":false,"type":"text"},"type":"shape","id":"90c8e439-a2ed-473c-afef-9ebf6dc4744c"},{"elementConfiguration":{"binding":"{{StringJoin(\", \", Form.SpeakerName,\"SAP\")}}","disableUpdates":false,"type":"text"},"type":"shape","id":"48a7f1e4-d4a3-482d-8a46-0b10c6d17031"},{"elementConfiguration":{"binding":"{{StringJoin(\", \", Form.SpeakerName,\"SAP\")}}","disableUpdates":false,"type":"text"},"type":"shape","id":"815d6222-1efe-4ac3-b4da-03471c079463"},{"elementConfiguration":{"binding":"{{FormatDateTime(Form.Date,\"MMMM dd, yyyy\",\"en-US\")}}","disableUpdates":false,"type":"text"},"type":"shape","id":"482efb7e-28bc-410e-b822-3fa0597c45e7"},{"elementConfiguration":{"binding":"{{FormatDateTime(Form.Date,\"MMMM dd, yyyy\",\"en-US\")}}","disableUpdates":false,"type":"text"},"type":"shape","id":"b4b1ba6d-5e4d-4cf4-9ade-7926f69bb83c"},{"elementConfiguration":{"binding":"{{StringJoin(\", \", Form.SpeakerName,\"SAP\")}}","disableUpdates":false,"type":"text"},"type":"shape","id":"e3fad159-63f4-4c86-a58b-ab947a36277f"},{"elementConfiguration":{"binding":"{{FormatDateTime(Form.Date,\"MMMM dd, yyyy\",\"en-US\")}}","disableUpdates":false,"type":"text"},"type":"shape","id":"2a451b81-72a6-4946-8d2d-473876ca61a6"},{"elementConfiguration":{"binding":"{{StringJoin(\", \", Form.SpeakerName,\"SAP\")}}","disableUpdates":false,"type":"text"},"type":"shape","id":"39b0a161-b53a-4a6c-b535-0ea3fc2917a6"},{"elementConfiguration":{"binding":"{{Form.Email}}","disableUpdates":false,"type":"text"},"type":"shape","id":"8dc10c10-ac00-42c9-9f57-256463ec6bcd"},{"elementConfiguration":{"binding":"{{Form.SpeakerName}}","disableUpdates":false,"type":"text"},"type":"shape","id":"6b83c590-6c21-4fef-910f-84dc342237ae"}],"transformationConfigurations":[],"templateName":"White Template","templateDescription":"","enableDocumentContentUpdater":true,"version":"2.0"}]]></Templafy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60143FF3-3290-430A-B2BD-45BEBE6E80B1}">
  <ds:schemaRefs/>
</ds:datastoreItem>
</file>

<file path=customXml/itemProps10.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1.xml><?xml version="1.0" encoding="utf-8"?>
<ds:datastoreItem xmlns:ds="http://schemas.openxmlformats.org/officeDocument/2006/customXml" ds:itemID="{C1422F45-04DB-421D-8796-270006657806}">
  <ds:schemaRefs>
    <ds:schemaRef ds:uri="c6daeb47-82ad-4290-94c4-53d30d6e8f02"/>
    <ds:schemaRef ds:uri="f7a8f5c5-24a5-44aa-abc1-4f1291a04d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12.xml><?xml version="1.0" encoding="utf-8"?>
<ds:datastoreItem xmlns:ds="http://schemas.openxmlformats.org/officeDocument/2006/customXml" ds:itemID="{FC668EAB-1C0F-4542-A49A-C975E9E8C79A}">
  <ds:schemaRefs/>
</ds:datastoreItem>
</file>

<file path=customXml/itemProps13.xml><?xml version="1.0" encoding="utf-8"?>
<ds:datastoreItem xmlns:ds="http://schemas.openxmlformats.org/officeDocument/2006/customXml" ds:itemID="{099A12C3-1BD4-4D9A-BAAC-1927D61656DB}">
  <ds:schemaRefs/>
</ds:datastoreItem>
</file>

<file path=customXml/itemProps14.xml><?xml version="1.0" encoding="utf-8"?>
<ds:datastoreItem xmlns:ds="http://schemas.openxmlformats.org/officeDocument/2006/customXml" ds:itemID="{51DFE747-C4CE-45FB-A19F-EF38A71FF314}">
  <ds:schemaRefs/>
</ds:datastoreItem>
</file>

<file path=customXml/itemProps15.xml><?xml version="1.0" encoding="utf-8"?>
<ds:datastoreItem xmlns:ds="http://schemas.openxmlformats.org/officeDocument/2006/customXml" ds:itemID="{D2488027-0B6B-44BD-91E4-B18323506F05}">
  <ds:schemaRefs/>
</ds:datastoreItem>
</file>

<file path=customXml/itemProps16.xml><?xml version="1.0" encoding="utf-8"?>
<ds:datastoreItem xmlns:ds="http://schemas.openxmlformats.org/officeDocument/2006/customXml" ds:itemID="{6676DF0E-1FCC-47B2-AA1F-7966BD03FC82}">
  <ds:schemaRefs/>
</ds:datastoreItem>
</file>

<file path=customXml/itemProps17.xml><?xml version="1.0" encoding="utf-8"?>
<ds:datastoreItem xmlns:ds="http://schemas.openxmlformats.org/officeDocument/2006/customXml" ds:itemID="{CC49FFC8-2FF3-4057-96F0-3BCD1A4F0351}">
  <ds:schemaRefs/>
</ds:datastoreItem>
</file>

<file path=customXml/itemProps2.xml><?xml version="1.0" encoding="utf-8"?>
<ds:datastoreItem xmlns:ds="http://schemas.openxmlformats.org/officeDocument/2006/customXml" ds:itemID="{F9415C09-7C35-4E43-8058-C2F9C640DD7F}">
  <ds:schemaRefs/>
</ds:datastoreItem>
</file>

<file path=customXml/itemProps3.xml><?xml version="1.0" encoding="utf-8"?>
<ds:datastoreItem xmlns:ds="http://schemas.openxmlformats.org/officeDocument/2006/customXml" ds:itemID="{10A6F4D9-E835-43D5-8E7C-6E2A09B1A547}">
  <ds:schemaRefs/>
</ds:datastoreItem>
</file>

<file path=customXml/itemProps4.xml><?xml version="1.0" encoding="utf-8"?>
<ds:datastoreItem xmlns:ds="http://schemas.openxmlformats.org/officeDocument/2006/customXml" ds:itemID="{B9497FC9-6639-48FD-A5D7-170E6122C4C6}">
  <ds:schemaRefs>
    <ds:schemaRef ds:uri="c6daeb47-82ad-4290-94c4-53d30d6e8f02"/>
    <ds:schemaRef ds:uri="f7a8f5c5-24a5-44aa-abc1-4f1291a04d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4DD858B1-FD57-439F-8483-D9CC9D202107}">
  <ds:schemaRefs/>
</ds:datastoreItem>
</file>

<file path=customXml/itemProps6.xml><?xml version="1.0" encoding="utf-8"?>
<ds:datastoreItem xmlns:ds="http://schemas.openxmlformats.org/officeDocument/2006/customXml" ds:itemID="{CE6C8EE9-E091-493A-9E13-2CE4C3DA7E88}">
  <ds:schemaRefs/>
</ds:datastoreItem>
</file>

<file path=customXml/itemProps7.xml><?xml version="1.0" encoding="utf-8"?>
<ds:datastoreItem xmlns:ds="http://schemas.openxmlformats.org/officeDocument/2006/customXml" ds:itemID="{382C1131-6B8B-4A16-9A07-4A3F53982264}">
  <ds:schemaRefs/>
</ds:datastoreItem>
</file>

<file path=customXml/itemProps8.xml><?xml version="1.0" encoding="utf-8"?>
<ds:datastoreItem xmlns:ds="http://schemas.openxmlformats.org/officeDocument/2006/customXml" ds:itemID="{626BBCBB-1894-4E66-BA48-9E91CE3ACBA0}">
  <ds:schemaRefs/>
</ds:datastoreItem>
</file>

<file path=customXml/itemProps9.xml><?xml version="1.0" encoding="utf-8"?>
<ds:datastoreItem xmlns:ds="http://schemas.openxmlformats.org/officeDocument/2006/customXml" ds:itemID="{60467ADA-75A7-4361-8C2B-20A1B5C79660}">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25</Slides>
  <Notes>24</Notes>
  <HiddenSlides>0</HiddenSlide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SAP 2022 16x9 white</vt:lpstr>
      <vt:lpstr>1_SAP 2022 16x9 black</vt:lpstr>
      <vt:lpstr>SAP 2022 16x9 blue</vt:lpstr>
      <vt:lpstr>SAP Business Network for Supply Chain Subcontracting Collaboration Supplier Training Guide</vt:lpstr>
      <vt:lpstr>Agenda</vt:lpstr>
      <vt:lpstr> </vt:lpstr>
      <vt:lpstr>Introduction</vt:lpstr>
      <vt:lpstr>Subcontracting Collaboration Documents</vt:lpstr>
      <vt:lpstr>Subcontracting Collaboration Workflow Diagram </vt:lpstr>
      <vt:lpstr>Subcontracting Collaboration Portal User Interaction In this Chapter You Will Learn About … </vt:lpstr>
      <vt:lpstr>Subcontracting Collaboration Portal Interaction</vt:lpstr>
      <vt:lpstr>Subcontracting Purchase Orders and Releases  Search and Identify – Items to Confirm/ Items to Ship </vt:lpstr>
      <vt:lpstr>Subcontracting Purchase Orders and Releases  Review Subcontracting Order Content</vt:lpstr>
      <vt:lpstr>Subcontracting Order Confirmation Allowed Actions </vt:lpstr>
      <vt:lpstr>Subcontracting Order Confirmation Confirm Entire Order – Components Review </vt:lpstr>
      <vt:lpstr>Component Management Component Shipments Search and Results </vt:lpstr>
      <vt:lpstr>Component Management Component Shipments Content</vt:lpstr>
      <vt:lpstr>Finish Goods Shipment Create Ship Notice  </vt:lpstr>
      <vt:lpstr>PowerPoint Presentation</vt:lpstr>
      <vt:lpstr>PowerPoint Presentation</vt:lpstr>
      <vt:lpstr>Finished Goods Receipt Customer Document Review</vt:lpstr>
      <vt:lpstr>Appendix</vt:lpstr>
      <vt:lpstr>PowerPoint Presentation</vt:lpstr>
      <vt:lpstr>PowerPoint Presentation</vt:lpstr>
      <vt:lpstr>Component Shipment Report Criteria Description </vt:lpstr>
      <vt:lpstr>Component Shipment Report Sheets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revision>1</cp:revision>
  <dcterms:created xsi:type="dcterms:W3CDTF">2022-07-20T17:04:03Z</dcterms:created>
  <dcterms:modified xsi:type="dcterms:W3CDTF">2025-05-07T15:53:14Z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2022-07-04T13:53:54</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