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4"/>
  </p:sldMasterIdLst>
  <p:notesMasterIdLst>
    <p:notesMasterId r:id="rId31"/>
  </p:notesMasterIdLst>
  <p:handoutMasterIdLst>
    <p:handoutMasterId r:id="rId32"/>
  </p:handoutMasterIdLst>
  <p:sldIdLst>
    <p:sldId id="433" r:id="rId5"/>
    <p:sldId id="344" r:id="rId6"/>
    <p:sldId id="446" r:id="rId7"/>
    <p:sldId id="460" r:id="rId8"/>
    <p:sldId id="364" r:id="rId9"/>
    <p:sldId id="416" r:id="rId10"/>
    <p:sldId id="434" r:id="rId11"/>
    <p:sldId id="436" r:id="rId12"/>
    <p:sldId id="454" r:id="rId13"/>
    <p:sldId id="469" r:id="rId14"/>
    <p:sldId id="457" r:id="rId15"/>
    <p:sldId id="444" r:id="rId16"/>
    <p:sldId id="465" r:id="rId17"/>
    <p:sldId id="461" r:id="rId18"/>
    <p:sldId id="456" r:id="rId19"/>
    <p:sldId id="435" r:id="rId20"/>
    <p:sldId id="438" r:id="rId21"/>
    <p:sldId id="458" r:id="rId22"/>
    <p:sldId id="443" r:id="rId23"/>
    <p:sldId id="467" r:id="rId24"/>
    <p:sldId id="463" r:id="rId25"/>
    <p:sldId id="459" r:id="rId26"/>
    <p:sldId id="452" r:id="rId27"/>
    <p:sldId id="468" r:id="rId28"/>
    <p:sldId id="450" r:id="rId29"/>
    <p:sldId id="265" r:id="rId30"/>
  </p:sldIdLst>
  <p:sldSz cx="12195175" cy="6858000"/>
  <p:notesSz cx="6858000" cy="9144000"/>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1" userDrawn="1">
          <p15:clr>
            <a:srgbClr val="A4A3A4"/>
          </p15:clr>
        </p15:guide>
        <p15:guide id="2" orient="horz" pos="1022" userDrawn="1">
          <p15:clr>
            <a:srgbClr val="A4A3A4"/>
          </p15:clr>
        </p15:guide>
        <p15:guide id="3" orient="horz" pos="4004" userDrawn="1">
          <p15:clr>
            <a:srgbClr val="A4A3A4"/>
          </p15:clr>
        </p15:guide>
        <p15:guide id="4" pos="303" userDrawn="1">
          <p15:clr>
            <a:srgbClr val="A4A3A4"/>
          </p15:clr>
        </p15:guide>
        <p15:guide id="5" pos="7356" userDrawn="1">
          <p15:clr>
            <a:srgbClr val="A4A3A4"/>
          </p15:clr>
        </p15:guide>
        <p15:guide id="7" orient="horz" pos="30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FF4747"/>
    <a:srgbClr val="BF3D23"/>
    <a:srgbClr val="FF9393"/>
    <a:srgbClr val="0F46A7"/>
    <a:srgbClr val="970A82"/>
    <a:srgbClr val="FF3399"/>
    <a:srgbClr val="FF0000"/>
    <a:srgbClr val="FFFFFF"/>
    <a:srgbClr val="FEE3A1"/>
    <a:srgbClr val="FFF1D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133" autoAdjust="0"/>
    <p:restoredTop sz="84409" autoAdjust="0"/>
  </p:normalViewPr>
  <p:slideViewPr>
    <p:cSldViewPr snapToGrid="0" showGuides="1">
      <p:cViewPr varScale="1">
        <p:scale>
          <a:sx n="57" d="100"/>
          <a:sy n="57" d="100"/>
        </p:scale>
        <p:origin x="1316" y="52"/>
      </p:cViewPr>
      <p:guideLst>
        <p:guide pos="3841"/>
        <p:guide orient="horz" pos="1022"/>
        <p:guide orient="horz" pos="4004"/>
        <p:guide pos="303"/>
        <p:guide pos="7356"/>
        <p:guide orient="horz" pos="300"/>
      </p:guideLst>
    </p:cSldViewPr>
  </p:slideViewPr>
  <p:outlineViewPr>
    <p:cViewPr>
      <p:scale>
        <a:sx n="33" d="100"/>
        <a:sy n="33" d="100"/>
      </p:scale>
      <p:origin x="0" y="-6394"/>
    </p:cViewPr>
  </p:outlineViewPr>
  <p:notesTextViewPr>
    <p:cViewPr>
      <p:scale>
        <a:sx n="75" d="100"/>
        <a:sy n="75" d="100"/>
      </p:scale>
      <p:origin x="0" y="0"/>
    </p:cViewPr>
  </p:notesTextViewPr>
  <p:sorterViewPr>
    <p:cViewPr varScale="1">
      <p:scale>
        <a:sx n="1" d="1"/>
        <a:sy n="1" d="1"/>
      </p:scale>
      <p:origin x="0" y="0"/>
    </p:cViewPr>
  </p:sorterViewPr>
  <p:notesViewPr>
    <p:cSldViewPr snapToGrid="0" showGuides="1">
      <p:cViewPr varScale="1">
        <p:scale>
          <a:sx n="99" d="100"/>
          <a:sy n="99" d="100"/>
        </p:scale>
        <p:origin x="3508" y="8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37"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hasemi, Mahdi" userId="6e82ba75-8af3-4e9a-8f2a-8c02a57b35d2" providerId="ADAL" clId="{3FD5391E-1F39-4D60-969E-ADB8219732AB}"/>
    <pc:docChg chg="undo custSel addSld modSld">
      <pc:chgData name="Ghasemi, Mahdi" userId="6e82ba75-8af3-4e9a-8f2a-8c02a57b35d2" providerId="ADAL" clId="{3FD5391E-1F39-4D60-969E-ADB8219732AB}" dt="2020-02-25T14:48:17.527" v="646" actId="313"/>
      <pc:docMkLst>
        <pc:docMk/>
      </pc:docMkLst>
      <pc:sldChg chg="modSp">
        <pc:chgData name="Ghasemi, Mahdi" userId="6e82ba75-8af3-4e9a-8f2a-8c02a57b35d2" providerId="ADAL" clId="{3FD5391E-1F39-4D60-969E-ADB8219732AB}" dt="2020-02-25T13:27:39.546" v="56" actId="1076"/>
        <pc:sldMkLst>
          <pc:docMk/>
          <pc:sldMk cId="2670035791" sldId="460"/>
        </pc:sldMkLst>
        <pc:spChg chg="mod">
          <ac:chgData name="Ghasemi, Mahdi" userId="6e82ba75-8af3-4e9a-8f2a-8c02a57b35d2" providerId="ADAL" clId="{3FD5391E-1F39-4D60-969E-ADB8219732AB}" dt="2020-02-25T13:27:39.546" v="56" actId="1076"/>
          <ac:spMkLst>
            <pc:docMk/>
            <pc:sldMk cId="2670035791" sldId="460"/>
            <ac:spMk id="7" creationId="{00000000-0000-0000-0000-000000000000}"/>
          </ac:spMkLst>
        </pc:spChg>
      </pc:sldChg>
      <pc:sldChg chg="addSp delSp modSp add">
        <pc:chgData name="Ghasemi, Mahdi" userId="6e82ba75-8af3-4e9a-8f2a-8c02a57b35d2" providerId="ADAL" clId="{3FD5391E-1F39-4D60-969E-ADB8219732AB}" dt="2020-02-25T14:48:17.527" v="646" actId="313"/>
        <pc:sldMkLst>
          <pc:docMk/>
          <pc:sldMk cId="2189667624" sldId="469"/>
        </pc:sldMkLst>
        <pc:spChg chg="mod">
          <ac:chgData name="Ghasemi, Mahdi" userId="6e82ba75-8af3-4e9a-8f2a-8c02a57b35d2" providerId="ADAL" clId="{3FD5391E-1F39-4D60-969E-ADB8219732AB}" dt="2020-02-25T13:24:34.929" v="52" actId="20577"/>
          <ac:spMkLst>
            <pc:docMk/>
            <pc:sldMk cId="2189667624" sldId="469"/>
            <ac:spMk id="2" creationId="{5A9E00C7-2E6A-4C0B-8664-75AB91EA4AC7}"/>
          </ac:spMkLst>
        </pc:spChg>
        <pc:spChg chg="del">
          <ac:chgData name="Ghasemi, Mahdi" userId="6e82ba75-8af3-4e9a-8f2a-8c02a57b35d2" providerId="ADAL" clId="{3FD5391E-1F39-4D60-969E-ADB8219732AB}" dt="2020-02-25T13:33:31.018" v="176" actId="478"/>
          <ac:spMkLst>
            <pc:docMk/>
            <pc:sldMk cId="2189667624" sldId="469"/>
            <ac:spMk id="3" creationId="{A7F27B53-30D1-4060-B563-0187A7108EB7}"/>
          </ac:spMkLst>
        </pc:spChg>
        <pc:spChg chg="del">
          <ac:chgData name="Ghasemi, Mahdi" userId="6e82ba75-8af3-4e9a-8f2a-8c02a57b35d2" providerId="ADAL" clId="{3FD5391E-1F39-4D60-969E-ADB8219732AB}" dt="2020-02-25T13:26:51.978" v="53" actId="478"/>
          <ac:spMkLst>
            <pc:docMk/>
            <pc:sldMk cId="2189667624" sldId="469"/>
            <ac:spMk id="4" creationId="{7AF58916-49C2-4257-BEC3-93773196D55B}"/>
          </ac:spMkLst>
        </pc:spChg>
        <pc:spChg chg="del">
          <ac:chgData name="Ghasemi, Mahdi" userId="6e82ba75-8af3-4e9a-8f2a-8c02a57b35d2" providerId="ADAL" clId="{3FD5391E-1F39-4D60-969E-ADB8219732AB}" dt="2020-02-25T13:33:28.242" v="175" actId="478"/>
          <ac:spMkLst>
            <pc:docMk/>
            <pc:sldMk cId="2189667624" sldId="469"/>
            <ac:spMk id="5" creationId="{BB017137-56EA-4CCE-9043-80FF5CF30B38}"/>
          </ac:spMkLst>
        </pc:spChg>
        <pc:spChg chg="del">
          <ac:chgData name="Ghasemi, Mahdi" userId="6e82ba75-8af3-4e9a-8f2a-8c02a57b35d2" providerId="ADAL" clId="{3FD5391E-1F39-4D60-969E-ADB8219732AB}" dt="2020-02-25T13:27:14.818" v="54" actId="478"/>
          <ac:spMkLst>
            <pc:docMk/>
            <pc:sldMk cId="2189667624" sldId="469"/>
            <ac:spMk id="6" creationId="{5106278F-4A6E-4E00-BD62-1593D790E564}"/>
          </ac:spMkLst>
        </pc:spChg>
        <pc:spChg chg="add del mod">
          <ac:chgData name="Ghasemi, Mahdi" userId="6e82ba75-8af3-4e9a-8f2a-8c02a57b35d2" providerId="ADAL" clId="{3FD5391E-1F39-4D60-969E-ADB8219732AB}" dt="2020-02-25T13:29:22.434" v="142" actId="478"/>
          <ac:spMkLst>
            <pc:docMk/>
            <pc:sldMk cId="2189667624" sldId="469"/>
            <ac:spMk id="7" creationId="{C4696AD7-E069-40EB-A61A-B2EC1ECC9577}"/>
          </ac:spMkLst>
        </pc:spChg>
        <pc:spChg chg="add del mod">
          <ac:chgData name="Ghasemi, Mahdi" userId="6e82ba75-8af3-4e9a-8f2a-8c02a57b35d2" providerId="ADAL" clId="{3FD5391E-1F39-4D60-969E-ADB8219732AB}" dt="2020-02-25T13:29:25.394" v="143" actId="478"/>
          <ac:spMkLst>
            <pc:docMk/>
            <pc:sldMk cId="2189667624" sldId="469"/>
            <ac:spMk id="8" creationId="{7B4FAE3C-F10B-4D6A-B319-64A54097EEFD}"/>
          </ac:spMkLst>
        </pc:spChg>
        <pc:spChg chg="add mod">
          <ac:chgData name="Ghasemi, Mahdi" userId="6e82ba75-8af3-4e9a-8f2a-8c02a57b35d2" providerId="ADAL" clId="{3FD5391E-1F39-4D60-969E-ADB8219732AB}" dt="2020-02-25T13:59:34.079" v="603" actId="1037"/>
          <ac:spMkLst>
            <pc:docMk/>
            <pc:sldMk cId="2189667624" sldId="469"/>
            <ac:spMk id="9" creationId="{9D64AA84-929F-444D-BEA5-2A9FE5C1D5DF}"/>
          </ac:spMkLst>
        </pc:spChg>
        <pc:spChg chg="add mod">
          <ac:chgData name="Ghasemi, Mahdi" userId="6e82ba75-8af3-4e9a-8f2a-8c02a57b35d2" providerId="ADAL" clId="{3FD5391E-1F39-4D60-969E-ADB8219732AB}" dt="2020-02-25T13:55:30.898" v="504" actId="403"/>
          <ac:spMkLst>
            <pc:docMk/>
            <pc:sldMk cId="2189667624" sldId="469"/>
            <ac:spMk id="10" creationId="{71CBA000-14AD-46F4-8A7E-AA93CB0465E7}"/>
          </ac:spMkLst>
        </pc:spChg>
        <pc:spChg chg="add mod">
          <ac:chgData name="Ghasemi, Mahdi" userId="6e82ba75-8af3-4e9a-8f2a-8c02a57b35d2" providerId="ADAL" clId="{3FD5391E-1F39-4D60-969E-ADB8219732AB}" dt="2020-02-25T13:55:34.059" v="506" actId="403"/>
          <ac:spMkLst>
            <pc:docMk/>
            <pc:sldMk cId="2189667624" sldId="469"/>
            <ac:spMk id="11" creationId="{69D4706F-6485-4DBB-8CA2-B820F3ECFD14}"/>
          </ac:spMkLst>
        </pc:spChg>
        <pc:spChg chg="add mod">
          <ac:chgData name="Ghasemi, Mahdi" userId="6e82ba75-8af3-4e9a-8f2a-8c02a57b35d2" providerId="ADAL" clId="{3FD5391E-1F39-4D60-969E-ADB8219732AB}" dt="2020-02-25T13:55:09.312" v="501" actId="1076"/>
          <ac:spMkLst>
            <pc:docMk/>
            <pc:sldMk cId="2189667624" sldId="469"/>
            <ac:spMk id="12" creationId="{055540EE-AF84-4D34-B126-342E75627309}"/>
          </ac:spMkLst>
        </pc:spChg>
        <pc:spChg chg="add mod">
          <ac:chgData name="Ghasemi, Mahdi" userId="6e82ba75-8af3-4e9a-8f2a-8c02a57b35d2" providerId="ADAL" clId="{3FD5391E-1F39-4D60-969E-ADB8219732AB}" dt="2020-02-25T13:55:18.698" v="502" actId="1076"/>
          <ac:spMkLst>
            <pc:docMk/>
            <pc:sldMk cId="2189667624" sldId="469"/>
            <ac:spMk id="13" creationId="{630BDA32-4B67-489C-ACEF-BA7E887B505C}"/>
          </ac:spMkLst>
        </pc:spChg>
        <pc:spChg chg="add mod">
          <ac:chgData name="Ghasemi, Mahdi" userId="6e82ba75-8af3-4e9a-8f2a-8c02a57b35d2" providerId="ADAL" clId="{3FD5391E-1F39-4D60-969E-ADB8219732AB}" dt="2020-02-25T13:56:55.152" v="574" actId="1036"/>
          <ac:spMkLst>
            <pc:docMk/>
            <pc:sldMk cId="2189667624" sldId="469"/>
            <ac:spMk id="14" creationId="{F716A0CA-A9B0-493E-9C9A-E56972A1F802}"/>
          </ac:spMkLst>
        </pc:spChg>
        <pc:spChg chg="add mod">
          <ac:chgData name="Ghasemi, Mahdi" userId="6e82ba75-8af3-4e9a-8f2a-8c02a57b35d2" providerId="ADAL" clId="{3FD5391E-1F39-4D60-969E-ADB8219732AB}" dt="2020-02-25T13:53:41.357" v="486" actId="1076"/>
          <ac:spMkLst>
            <pc:docMk/>
            <pc:sldMk cId="2189667624" sldId="469"/>
            <ac:spMk id="15" creationId="{49020DE8-79D7-4032-9413-ABE719917224}"/>
          </ac:spMkLst>
        </pc:spChg>
        <pc:spChg chg="add mod">
          <ac:chgData name="Ghasemi, Mahdi" userId="6e82ba75-8af3-4e9a-8f2a-8c02a57b35d2" providerId="ADAL" clId="{3FD5391E-1F39-4D60-969E-ADB8219732AB}" dt="2020-02-25T14:00:36.998" v="610" actId="20577"/>
          <ac:spMkLst>
            <pc:docMk/>
            <pc:sldMk cId="2189667624" sldId="469"/>
            <ac:spMk id="16" creationId="{8A8D8CA1-8A77-4611-8844-DB85024A6F4F}"/>
          </ac:spMkLst>
        </pc:spChg>
        <pc:spChg chg="add mod">
          <ac:chgData name="Ghasemi, Mahdi" userId="6e82ba75-8af3-4e9a-8f2a-8c02a57b35d2" providerId="ADAL" clId="{3FD5391E-1F39-4D60-969E-ADB8219732AB}" dt="2020-02-25T14:48:17.527" v="646" actId="313"/>
          <ac:spMkLst>
            <pc:docMk/>
            <pc:sldMk cId="2189667624" sldId="469"/>
            <ac:spMk id="17" creationId="{B79D7BB0-022B-4B48-B62A-BF0BB9989016}"/>
          </ac:spMkLst>
        </pc:spChg>
        <pc:spChg chg="add mod">
          <ac:chgData name="Ghasemi, Mahdi" userId="6e82ba75-8af3-4e9a-8f2a-8c02a57b35d2" providerId="ADAL" clId="{3FD5391E-1F39-4D60-969E-ADB8219732AB}" dt="2020-02-25T14:01:29.758" v="621" actId="20577"/>
          <ac:spMkLst>
            <pc:docMk/>
            <pc:sldMk cId="2189667624" sldId="469"/>
            <ac:spMk id="18" creationId="{3D932C1E-5553-4DB6-861B-CAD002A923F1}"/>
          </ac:spMkLst>
        </pc:spChg>
        <pc:spChg chg="add mod">
          <ac:chgData name="Ghasemi, Mahdi" userId="6e82ba75-8af3-4e9a-8f2a-8c02a57b35d2" providerId="ADAL" clId="{3FD5391E-1F39-4D60-969E-ADB8219732AB}" dt="2020-02-25T14:32:16.844" v="622" actId="207"/>
          <ac:spMkLst>
            <pc:docMk/>
            <pc:sldMk cId="2189667624" sldId="469"/>
            <ac:spMk id="19" creationId="{5BE50C61-E6EC-45A4-B02C-427F148B89A8}"/>
          </ac:spMkLst>
        </pc:spChg>
        <pc:spChg chg="add mod">
          <ac:chgData name="Ghasemi, Mahdi" userId="6e82ba75-8af3-4e9a-8f2a-8c02a57b35d2" providerId="ADAL" clId="{3FD5391E-1F39-4D60-969E-ADB8219732AB}" dt="2020-02-25T13:57:11.468" v="577" actId="1076"/>
          <ac:spMkLst>
            <pc:docMk/>
            <pc:sldMk cId="2189667624" sldId="469"/>
            <ac:spMk id="20" creationId="{11EADC46-024D-401D-AC2F-7FEB30364F3E}"/>
          </ac:spMkLst>
        </pc:spChg>
        <pc:spChg chg="add mod">
          <ac:chgData name="Ghasemi, Mahdi" userId="6e82ba75-8af3-4e9a-8f2a-8c02a57b35d2" providerId="ADAL" clId="{3FD5391E-1F39-4D60-969E-ADB8219732AB}" dt="2020-02-25T13:57:25.676" v="580" actId="1076"/>
          <ac:spMkLst>
            <pc:docMk/>
            <pc:sldMk cId="2189667624" sldId="469"/>
            <ac:spMk id="21" creationId="{5F2C620D-2F24-4457-9D9E-5797D9738028}"/>
          </ac:spMkLst>
        </pc:spChg>
        <pc:cxnChg chg="add mod">
          <ac:chgData name="Ghasemi, Mahdi" userId="6e82ba75-8af3-4e9a-8f2a-8c02a57b35d2" providerId="ADAL" clId="{3FD5391E-1F39-4D60-969E-ADB8219732AB}" dt="2020-02-25T13:59:34.079" v="603" actId="1037"/>
          <ac:cxnSpMkLst>
            <pc:docMk/>
            <pc:sldMk cId="2189667624" sldId="469"/>
            <ac:cxnSpMk id="23" creationId="{4D8CA998-6477-4ED4-B515-F984F29D53C8}"/>
          </ac:cxnSpMkLst>
        </pc:cxnChg>
        <pc:cxnChg chg="add mod">
          <ac:chgData name="Ghasemi, Mahdi" userId="6e82ba75-8af3-4e9a-8f2a-8c02a57b35d2" providerId="ADAL" clId="{3FD5391E-1F39-4D60-969E-ADB8219732AB}" dt="2020-02-25T13:59:34.079" v="603" actId="1037"/>
          <ac:cxnSpMkLst>
            <pc:docMk/>
            <pc:sldMk cId="2189667624" sldId="469"/>
            <ac:cxnSpMk id="34" creationId="{29674958-77AC-4A2B-994E-B50D20E28DC2}"/>
          </ac:cxnSpMkLst>
        </pc:cxnChg>
        <pc:cxnChg chg="add mod">
          <ac:chgData name="Ghasemi, Mahdi" userId="6e82ba75-8af3-4e9a-8f2a-8c02a57b35d2" providerId="ADAL" clId="{3FD5391E-1F39-4D60-969E-ADB8219732AB}" dt="2020-02-25T14:00:02.224" v="605" actId="14100"/>
          <ac:cxnSpMkLst>
            <pc:docMk/>
            <pc:sldMk cId="2189667624" sldId="469"/>
            <ac:cxnSpMk id="37" creationId="{98F96BA1-5C37-4C9B-B2D4-54821AC2B2B2}"/>
          </ac:cxnSpMkLst>
        </pc:cxnChg>
        <pc:cxnChg chg="add mod">
          <ac:chgData name="Ghasemi, Mahdi" userId="6e82ba75-8af3-4e9a-8f2a-8c02a57b35d2" providerId="ADAL" clId="{3FD5391E-1F39-4D60-969E-ADB8219732AB}" dt="2020-02-25T14:00:13.575" v="607" actId="14100"/>
          <ac:cxnSpMkLst>
            <pc:docMk/>
            <pc:sldMk cId="2189667624" sldId="469"/>
            <ac:cxnSpMk id="40" creationId="{894552E5-246F-4932-AEDD-3C4863038811}"/>
          </ac:cxnSpMkLst>
        </pc:cxnChg>
      </pc:sldChg>
    </pc:docChg>
  </pc:docChgLst>
  <pc:docChgLst>
    <pc:chgData name="Ghasemi, Mahdi" userId="6e82ba75-8af3-4e9a-8f2a-8c02a57b35d2" providerId="ADAL" clId="{376CB423-FAA2-4A18-9903-7C19180E8269}"/>
    <pc:docChg chg="custSel modSld modMainMaster">
      <pc:chgData name="Ghasemi, Mahdi" userId="6e82ba75-8af3-4e9a-8f2a-8c02a57b35d2" providerId="ADAL" clId="{376CB423-FAA2-4A18-9903-7C19180E8269}" dt="2020-02-20T08:39:36.114" v="92" actId="20577"/>
      <pc:docMkLst>
        <pc:docMk/>
      </pc:docMkLst>
      <pc:sldChg chg="modSp">
        <pc:chgData name="Ghasemi, Mahdi" userId="6e82ba75-8af3-4e9a-8f2a-8c02a57b35d2" providerId="ADAL" clId="{376CB423-FAA2-4A18-9903-7C19180E8269}" dt="2020-02-20T08:39:36.114" v="92" actId="20577"/>
        <pc:sldMkLst>
          <pc:docMk/>
          <pc:sldMk cId="3382596607" sldId="436"/>
        </pc:sldMkLst>
        <pc:spChg chg="mod">
          <ac:chgData name="Ghasemi, Mahdi" userId="6e82ba75-8af3-4e9a-8f2a-8c02a57b35d2" providerId="ADAL" clId="{376CB423-FAA2-4A18-9903-7C19180E8269}" dt="2020-02-20T08:39:36.114" v="92" actId="20577"/>
          <ac:spMkLst>
            <pc:docMk/>
            <pc:sldMk cId="3382596607" sldId="436"/>
            <ac:spMk id="5" creationId="{00000000-0000-0000-0000-000000000000}"/>
          </ac:spMkLst>
        </pc:spChg>
      </pc:sldChg>
      <pc:sldChg chg="modSp">
        <pc:chgData name="Ghasemi, Mahdi" userId="6e82ba75-8af3-4e9a-8f2a-8c02a57b35d2" providerId="ADAL" clId="{376CB423-FAA2-4A18-9903-7C19180E8269}" dt="2020-02-20T08:36:50.061" v="1" actId="313"/>
        <pc:sldMkLst>
          <pc:docMk/>
          <pc:sldMk cId="1728296616" sldId="446"/>
        </pc:sldMkLst>
        <pc:spChg chg="mod">
          <ac:chgData name="Ghasemi, Mahdi" userId="6e82ba75-8af3-4e9a-8f2a-8c02a57b35d2" providerId="ADAL" clId="{376CB423-FAA2-4A18-9903-7C19180E8269}" dt="2020-02-20T08:36:50.061" v="1" actId="313"/>
          <ac:spMkLst>
            <pc:docMk/>
            <pc:sldMk cId="1728296616" sldId="446"/>
            <ac:spMk id="8" creationId="{00000000-0000-0000-0000-000000000000}"/>
          </ac:spMkLst>
        </pc:spChg>
      </pc:sldChg>
      <pc:sldMasterChg chg="modSp">
        <pc:chgData name="Ghasemi, Mahdi" userId="6e82ba75-8af3-4e9a-8f2a-8c02a57b35d2" providerId="ADAL" clId="{376CB423-FAA2-4A18-9903-7C19180E8269}" dt="2020-02-20T08:36:34.971" v="0"/>
        <pc:sldMasterMkLst>
          <pc:docMk/>
          <pc:sldMasterMk cId="3408294523" sldId="2147483733"/>
        </pc:sldMasterMkLst>
        <pc:spChg chg="mod">
          <ac:chgData name="Ghasemi, Mahdi" userId="6e82ba75-8af3-4e9a-8f2a-8c02a57b35d2" providerId="ADAL" clId="{376CB423-FAA2-4A18-9903-7C19180E8269}" dt="2020-02-20T08:36:34.971" v="0"/>
          <ac:spMkLst>
            <pc:docMk/>
            <pc:sldMasterMk cId="3408294523" sldId="2147483733"/>
            <ac:spMk id="10" creationId="{00000000-0000-0000-0000-000000000000}"/>
          </ac:spMkLst>
        </pc:spChg>
      </pc:sldMasterChg>
    </pc:docChg>
  </pc:docChgLst>
  <pc:docChgLst>
    <pc:chgData name="Astley-Corbett, Hal" userId="73d5a1cd-7670-43a7-b1b7-5905d5c881e1" providerId="ADAL" clId="{87A564CC-ED43-40F7-B9D4-FDBFA1B7FCF2}"/>
    <pc:docChg chg="custSel modSld">
      <pc:chgData name="Astley-Corbett, Hal" userId="73d5a1cd-7670-43a7-b1b7-5905d5c881e1" providerId="ADAL" clId="{87A564CC-ED43-40F7-B9D4-FDBFA1B7FCF2}" dt="2020-04-29T07:54:34.447" v="2" actId="167"/>
      <pc:docMkLst>
        <pc:docMk/>
      </pc:docMkLst>
      <pc:sldChg chg="addSp delSp modSp">
        <pc:chgData name="Astley-Corbett, Hal" userId="73d5a1cd-7670-43a7-b1b7-5905d5c881e1" providerId="ADAL" clId="{87A564CC-ED43-40F7-B9D4-FDBFA1B7FCF2}" dt="2020-04-29T07:54:34.447" v="2" actId="167"/>
        <pc:sldMkLst>
          <pc:docMk/>
          <pc:sldMk cId="937152007" sldId="465"/>
        </pc:sldMkLst>
        <pc:picChg chg="del">
          <ac:chgData name="Astley-Corbett, Hal" userId="73d5a1cd-7670-43a7-b1b7-5905d5c881e1" providerId="ADAL" clId="{87A564CC-ED43-40F7-B9D4-FDBFA1B7FCF2}" dt="2020-04-29T07:54:30.654" v="0" actId="478"/>
          <ac:picMkLst>
            <pc:docMk/>
            <pc:sldMk cId="937152007" sldId="465"/>
            <ac:picMk id="3" creationId="{8F73A40E-5CB1-4011-B951-18F075339A30}"/>
          </ac:picMkLst>
        </pc:picChg>
        <pc:picChg chg="add ord">
          <ac:chgData name="Astley-Corbett, Hal" userId="73d5a1cd-7670-43a7-b1b7-5905d5c881e1" providerId="ADAL" clId="{87A564CC-ED43-40F7-B9D4-FDBFA1B7FCF2}" dt="2020-04-29T07:54:34.447" v="2" actId="167"/>
          <ac:picMkLst>
            <pc:docMk/>
            <pc:sldMk cId="937152007" sldId="465"/>
            <ac:picMk id="23" creationId="{BD9C1E64-C8F2-42F0-A1C6-1A3805E10033}"/>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547688" y="612775"/>
            <a:ext cx="5762625" cy="3241675"/>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549000" y="4120162"/>
            <a:ext cx="5760000" cy="4563560"/>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35722"/>
            <a:ext cx="942976" cy="205358"/>
          </a:xfrm>
          <a:prstGeom prst="rect">
            <a:avLst/>
          </a:prstGeom>
        </p:spPr>
        <p:txBody>
          <a:bodyPr vert="horz" lIns="91440" tIns="45720" rIns="91440" bIns="45720" rtlCol="0" anchor="b"/>
          <a:lstStyle>
            <a:lvl1pPr algn="ctr">
              <a:defRPr sz="8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000" indent="-180000"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360000" indent="-180000"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
        <p:nvSpPr>
          <p:cNvPr id="9" name="Slide Image Placeholder 8"/>
          <p:cNvSpPr>
            <a:spLocks noGrp="1" noRot="1" noChangeAspect="1"/>
          </p:cNvSpPr>
          <p:nvPr>
            <p:ph type="sldImg"/>
          </p:nvPr>
        </p:nvSpPr>
        <p:spPr>
          <a:xfrm>
            <a:off x="547688" y="612775"/>
            <a:ext cx="5762625" cy="3241675"/>
          </a:xfrm>
        </p:spPr>
      </p:sp>
      <p:sp>
        <p:nvSpPr>
          <p:cNvPr id="10" name="Notes Placeholder 9"/>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9796219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20</a:t>
            </a:fld>
            <a:endParaRPr lang="de-DE" dirty="0"/>
          </a:p>
        </p:txBody>
      </p:sp>
    </p:spTree>
    <p:extLst>
      <p:ext uri="{BB962C8B-B14F-4D97-AF65-F5344CB8AC3E}">
        <p14:creationId xmlns:p14="http://schemas.microsoft.com/office/powerpoint/2010/main" val="27506084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21</a:t>
            </a:fld>
            <a:endParaRPr lang="de-DE" dirty="0"/>
          </a:p>
        </p:txBody>
      </p:sp>
    </p:spTree>
    <p:extLst>
      <p:ext uri="{BB962C8B-B14F-4D97-AF65-F5344CB8AC3E}">
        <p14:creationId xmlns:p14="http://schemas.microsoft.com/office/powerpoint/2010/main" val="5198526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24</a:t>
            </a:fld>
            <a:endParaRPr lang="de-DE" dirty="0"/>
          </a:p>
        </p:txBody>
      </p:sp>
    </p:spTree>
    <p:extLst>
      <p:ext uri="{BB962C8B-B14F-4D97-AF65-F5344CB8AC3E}">
        <p14:creationId xmlns:p14="http://schemas.microsoft.com/office/powerpoint/2010/main" val="12199309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25</a:t>
            </a:fld>
            <a:endParaRPr lang="de-DE" dirty="0"/>
          </a:p>
        </p:txBody>
      </p:sp>
    </p:spTree>
    <p:extLst>
      <p:ext uri="{BB962C8B-B14F-4D97-AF65-F5344CB8AC3E}">
        <p14:creationId xmlns:p14="http://schemas.microsoft.com/office/powerpoint/2010/main" val="17023169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26</a:t>
            </a:fld>
            <a:endParaRPr lang="de-DE" dirty="0"/>
          </a:p>
        </p:txBody>
      </p:sp>
      <p:sp>
        <p:nvSpPr>
          <p:cNvPr id="6" name="Slide Image Placeholder 5"/>
          <p:cNvSpPr>
            <a:spLocks noGrp="1" noRot="1" noChangeAspect="1"/>
          </p:cNvSpPr>
          <p:nvPr>
            <p:ph type="sldImg"/>
          </p:nvPr>
        </p:nvSpPr>
        <p:spPr>
          <a:xfrm>
            <a:off x="547688" y="612775"/>
            <a:ext cx="5762625" cy="3241675"/>
          </a:xfrm>
        </p:spPr>
      </p:sp>
      <p:sp>
        <p:nvSpPr>
          <p:cNvPr id="7" name="Notes Placeholder 6"/>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544264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extLst>
      <p:ext uri="{BB962C8B-B14F-4D97-AF65-F5344CB8AC3E}">
        <p14:creationId xmlns:p14="http://schemas.microsoft.com/office/powerpoint/2010/main" val="21574227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6113603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extLst>
      <p:ext uri="{BB962C8B-B14F-4D97-AF65-F5344CB8AC3E}">
        <p14:creationId xmlns:p14="http://schemas.microsoft.com/office/powerpoint/2010/main" val="12485652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extLst>
      <p:ext uri="{BB962C8B-B14F-4D97-AF65-F5344CB8AC3E}">
        <p14:creationId xmlns:p14="http://schemas.microsoft.com/office/powerpoint/2010/main" val="7371819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dirty="0"/>
          </a:p>
        </p:txBody>
      </p:sp>
    </p:spTree>
    <p:extLst>
      <p:ext uri="{BB962C8B-B14F-4D97-AF65-F5344CB8AC3E}">
        <p14:creationId xmlns:p14="http://schemas.microsoft.com/office/powerpoint/2010/main" val="29629056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12</a:t>
            </a:fld>
            <a:endParaRPr lang="de-DE" dirty="0"/>
          </a:p>
        </p:txBody>
      </p:sp>
    </p:spTree>
    <p:extLst>
      <p:ext uri="{BB962C8B-B14F-4D97-AF65-F5344CB8AC3E}">
        <p14:creationId xmlns:p14="http://schemas.microsoft.com/office/powerpoint/2010/main" val="32402209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13</a:t>
            </a:fld>
            <a:endParaRPr lang="de-DE" dirty="0"/>
          </a:p>
        </p:txBody>
      </p:sp>
    </p:spTree>
    <p:extLst>
      <p:ext uri="{BB962C8B-B14F-4D97-AF65-F5344CB8AC3E}">
        <p14:creationId xmlns:p14="http://schemas.microsoft.com/office/powerpoint/2010/main" val="35195448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dirty="0"/>
              <a:t>Catalogue </a:t>
            </a:r>
            <a:r>
              <a:rPr lang="fr-FR" b="1" dirty="0" err="1"/>
              <a:t>means</a:t>
            </a:r>
            <a:r>
              <a:rPr lang="fr-FR" b="1" dirty="0"/>
              <a:t> </a:t>
            </a:r>
            <a:r>
              <a:rPr lang="fr-FR" dirty="0"/>
              <a:t>set up in the Excel </a:t>
            </a:r>
            <a:r>
              <a:rPr lang="fr-FR" baseline="0" dirty="0"/>
              <a:t>catalogue </a:t>
            </a:r>
            <a:r>
              <a:rPr lang="fr-FR" baseline="0" dirty="0" err="1"/>
              <a:t>itself</a:t>
            </a:r>
            <a:endParaRPr lang="fr-FR" baseline="0" dirty="0"/>
          </a:p>
          <a:p>
            <a:r>
              <a:rPr lang="fr-FR" b="1" baseline="0" dirty="0"/>
              <a:t>In the UI </a:t>
            </a:r>
            <a:r>
              <a:rPr lang="fr-FR" b="1" baseline="0" dirty="0" err="1"/>
              <a:t>means</a:t>
            </a:r>
            <a:r>
              <a:rPr lang="fr-FR" baseline="0" dirty="0"/>
              <a:t> </a:t>
            </a:r>
            <a:r>
              <a:rPr lang="fr-FR" baseline="0" dirty="0" err="1"/>
              <a:t>what</a:t>
            </a:r>
            <a:r>
              <a:rPr lang="fr-FR" baseline="0" dirty="0"/>
              <a:t> </a:t>
            </a:r>
            <a:r>
              <a:rPr lang="fr-FR" baseline="0" dirty="0" err="1"/>
              <a:t>is</a:t>
            </a:r>
            <a:r>
              <a:rPr lang="fr-FR" baseline="0" dirty="0"/>
              <a:t> </a:t>
            </a:r>
            <a:r>
              <a:rPr lang="fr-FR" baseline="0" dirty="0" err="1"/>
              <a:t>seen</a:t>
            </a:r>
            <a:r>
              <a:rPr lang="fr-FR" baseline="0" dirty="0"/>
              <a:t> in the UI + </a:t>
            </a:r>
            <a:r>
              <a:rPr lang="fr-FR" baseline="0" dirty="0" err="1"/>
              <a:t>which</a:t>
            </a:r>
            <a:r>
              <a:rPr lang="fr-FR" baseline="0" dirty="0"/>
              <a:t> image </a:t>
            </a:r>
          </a:p>
          <a:p>
            <a:r>
              <a:rPr lang="fr-FR" b="1" baseline="0" dirty="0"/>
              <a:t>	</a:t>
            </a:r>
            <a:r>
              <a:rPr lang="fr-FR" b="1" baseline="0" dirty="0" err="1"/>
              <a:t>e.g</a:t>
            </a:r>
            <a:r>
              <a:rPr lang="fr-FR" b="1" baseline="0" dirty="0"/>
              <a:t>.</a:t>
            </a:r>
            <a:r>
              <a:rPr lang="fr-FR" baseline="0" dirty="0"/>
              <a:t>: </a:t>
            </a:r>
          </a:p>
          <a:p>
            <a:r>
              <a:rPr lang="fr-FR" baseline="0" dirty="0"/>
              <a:t>	        in </a:t>
            </a:r>
            <a:r>
              <a:rPr lang="fr-FR" baseline="0" dirty="0" err="1"/>
              <a:t>example</a:t>
            </a:r>
            <a:r>
              <a:rPr lang="fr-FR" baseline="0" dirty="0"/>
              <a:t> 1, </a:t>
            </a:r>
            <a:r>
              <a:rPr lang="fr-FR" baseline="0" dirty="0" err="1"/>
              <a:t>only</a:t>
            </a:r>
            <a:r>
              <a:rPr lang="fr-FR" baseline="0" dirty="0"/>
              <a:t> the </a:t>
            </a:r>
            <a:r>
              <a:rPr lang="fr-FR" b="1" i="1" baseline="0" dirty="0" err="1"/>
              <a:t>Detail</a:t>
            </a:r>
            <a:r>
              <a:rPr lang="fr-FR" b="1" i="1" baseline="0" dirty="0"/>
              <a:t> Image </a:t>
            </a:r>
            <a:r>
              <a:rPr lang="fr-FR" i="0" baseline="0" dirty="0" err="1"/>
              <a:t>was</a:t>
            </a:r>
            <a:r>
              <a:rPr lang="fr-FR" i="0" baseline="0" dirty="0"/>
              <a:t> </a:t>
            </a:r>
            <a:r>
              <a:rPr lang="fr-FR" baseline="0" dirty="0"/>
              <a:t> </a:t>
            </a:r>
            <a:r>
              <a:rPr lang="fr-FR" baseline="0" dirty="0" err="1"/>
              <a:t>provided</a:t>
            </a:r>
            <a:r>
              <a:rPr lang="fr-FR" baseline="0" dirty="0"/>
              <a:t> and the </a:t>
            </a:r>
            <a:r>
              <a:rPr lang="fr-FR" b="1" i="1" baseline="0" dirty="0" err="1"/>
              <a:t>Detail</a:t>
            </a:r>
            <a:r>
              <a:rPr lang="fr-FR" b="1" i="1" baseline="0" dirty="0"/>
              <a:t> Image </a:t>
            </a:r>
            <a:r>
              <a:rPr lang="fr-FR" baseline="0" dirty="0" err="1"/>
              <a:t>appears</a:t>
            </a:r>
            <a:r>
              <a:rPr lang="fr-FR" baseline="0" dirty="0"/>
              <a:t> in the </a:t>
            </a:r>
            <a:r>
              <a:rPr lang="fr-FR" baseline="0" dirty="0" err="1"/>
              <a:t>UI’s</a:t>
            </a:r>
            <a:r>
              <a:rPr lang="fr-FR" baseline="0" dirty="0"/>
              <a:t> </a:t>
            </a:r>
            <a:r>
              <a:rPr lang="fr-FR" b="1" i="1" baseline="0" dirty="0" err="1"/>
              <a:t>Search</a:t>
            </a:r>
            <a:r>
              <a:rPr lang="fr-FR" b="1" i="1" baseline="0" dirty="0"/>
              <a:t> </a:t>
            </a:r>
            <a:r>
              <a:rPr lang="fr-FR" b="1" i="1" baseline="0" dirty="0" err="1"/>
              <a:t>Thumbnail</a:t>
            </a:r>
            <a:r>
              <a:rPr lang="fr-FR" i="1" baseline="0" dirty="0"/>
              <a:t>, </a:t>
            </a:r>
            <a:r>
              <a:rPr lang="fr-FR" b="1" i="1" baseline="0" dirty="0"/>
              <a:t>Item </a:t>
            </a:r>
            <a:r>
              <a:rPr lang="fr-FR" b="1" i="1" baseline="0" dirty="0" err="1"/>
              <a:t>Thumbnail</a:t>
            </a:r>
            <a:r>
              <a:rPr lang="fr-FR" i="1" baseline="0" dirty="0"/>
              <a:t>, </a:t>
            </a:r>
            <a:r>
              <a:rPr lang="fr-FR" b="1" i="1" baseline="0" dirty="0"/>
              <a:t>Normal Image </a:t>
            </a:r>
            <a:r>
              <a:rPr lang="fr-FR" i="1" baseline="0" dirty="0"/>
              <a:t>and </a:t>
            </a:r>
            <a:r>
              <a:rPr lang="fr-FR" b="1" i="1" baseline="0" dirty="0" err="1"/>
              <a:t>Detail</a:t>
            </a:r>
            <a:r>
              <a:rPr lang="fr-FR" b="1" i="1" baseline="0" dirty="0"/>
              <a:t> Image</a:t>
            </a:r>
            <a:r>
              <a:rPr lang="fr-FR" b="1" baseline="0" dirty="0"/>
              <a:t> </a:t>
            </a:r>
          </a:p>
          <a:p>
            <a:endParaRPr lang="fr-FR" b="1" baseline="0" dirty="0"/>
          </a:p>
          <a:p>
            <a:r>
              <a:rPr lang="fr-FR" baseline="0" dirty="0"/>
              <a:t>	        in </a:t>
            </a:r>
            <a:r>
              <a:rPr lang="fr-FR" baseline="0" dirty="0" err="1"/>
              <a:t>example</a:t>
            </a:r>
            <a:r>
              <a:rPr lang="fr-FR" baseline="0" dirty="0"/>
              <a:t> 2, </a:t>
            </a:r>
            <a:r>
              <a:rPr lang="fr-FR" baseline="0" dirty="0" err="1"/>
              <a:t>only</a:t>
            </a:r>
            <a:r>
              <a:rPr lang="fr-FR" baseline="0" dirty="0"/>
              <a:t> the </a:t>
            </a:r>
            <a:r>
              <a:rPr lang="fr-FR" b="1" i="1" baseline="0" dirty="0"/>
              <a:t>Normal Image </a:t>
            </a:r>
            <a:r>
              <a:rPr lang="fr-FR" i="0" baseline="0" dirty="0" err="1"/>
              <a:t>was</a:t>
            </a:r>
            <a:r>
              <a:rPr lang="fr-FR" i="0" baseline="0" dirty="0"/>
              <a:t> </a:t>
            </a:r>
            <a:r>
              <a:rPr lang="fr-FR" baseline="0" dirty="0"/>
              <a:t> </a:t>
            </a:r>
            <a:r>
              <a:rPr lang="fr-FR" baseline="0" dirty="0" err="1"/>
              <a:t>provided</a:t>
            </a:r>
            <a:r>
              <a:rPr lang="fr-FR" baseline="0" dirty="0"/>
              <a:t> but </a:t>
            </a:r>
            <a:r>
              <a:rPr lang="fr-FR" baseline="0" dirty="0" err="1"/>
              <a:t>it</a:t>
            </a:r>
            <a:r>
              <a:rPr lang="fr-FR" baseline="0" dirty="0"/>
              <a:t> </a:t>
            </a:r>
            <a:r>
              <a:rPr lang="fr-FR" baseline="0" dirty="0" err="1"/>
              <a:t>appears</a:t>
            </a:r>
            <a:r>
              <a:rPr lang="fr-FR" baseline="0" dirty="0"/>
              <a:t> in the </a:t>
            </a:r>
            <a:r>
              <a:rPr lang="fr-FR" baseline="0" dirty="0" err="1"/>
              <a:t>UI’s</a:t>
            </a:r>
            <a:r>
              <a:rPr lang="fr-FR" baseline="0" dirty="0"/>
              <a:t> </a:t>
            </a:r>
            <a:r>
              <a:rPr lang="fr-FR" b="1" i="1" baseline="0" dirty="0" err="1"/>
              <a:t>Search</a:t>
            </a:r>
            <a:r>
              <a:rPr lang="fr-FR" b="1" i="1" baseline="0" dirty="0"/>
              <a:t> </a:t>
            </a:r>
            <a:r>
              <a:rPr lang="fr-FR" b="1" i="1" baseline="0" dirty="0" err="1"/>
              <a:t>Thumbnail</a:t>
            </a:r>
            <a:r>
              <a:rPr lang="fr-FR" i="1" baseline="0" dirty="0"/>
              <a:t>, </a:t>
            </a:r>
            <a:r>
              <a:rPr lang="fr-FR" b="1" i="1" baseline="0" dirty="0"/>
              <a:t>Item </a:t>
            </a:r>
            <a:r>
              <a:rPr lang="fr-FR" b="1" i="1" baseline="0" dirty="0" err="1"/>
              <a:t>Thumbnail</a:t>
            </a:r>
            <a:r>
              <a:rPr lang="fr-FR" i="1" baseline="0" dirty="0"/>
              <a:t>, </a:t>
            </a:r>
            <a:r>
              <a:rPr lang="fr-FR" b="1" i="1" baseline="0" dirty="0"/>
              <a:t>Normal Image</a:t>
            </a:r>
            <a:r>
              <a:rPr lang="fr-FR" b="0" i="1" baseline="0" dirty="0"/>
              <a:t>, but </a:t>
            </a:r>
            <a:r>
              <a:rPr lang="fr-FR" b="1" i="0" u="sng" baseline="0" dirty="0"/>
              <a:t>not</a:t>
            </a:r>
            <a:r>
              <a:rPr lang="fr-FR" b="1" i="0" u="none" baseline="0" dirty="0"/>
              <a:t> </a:t>
            </a:r>
            <a:r>
              <a:rPr lang="fr-FR" i="1" baseline="0" dirty="0"/>
              <a:t>in the </a:t>
            </a:r>
            <a:r>
              <a:rPr lang="fr-FR" b="1" i="1" baseline="0" dirty="0" err="1"/>
              <a:t>Detail</a:t>
            </a:r>
            <a:r>
              <a:rPr lang="fr-FR" b="1" i="1" baseline="0" dirty="0"/>
              <a:t> Image</a:t>
            </a:r>
            <a:r>
              <a:rPr lang="fr-FR" b="1" baseline="0" dirty="0"/>
              <a:t> </a:t>
            </a:r>
            <a:endParaRPr lang="fr-FR" b="1"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14</a:t>
            </a:fld>
            <a:endParaRPr lang="de-DE" dirty="0"/>
          </a:p>
        </p:txBody>
      </p:sp>
    </p:spTree>
    <p:extLst>
      <p:ext uri="{BB962C8B-B14F-4D97-AF65-F5344CB8AC3E}">
        <p14:creationId xmlns:p14="http://schemas.microsoft.com/office/powerpoint/2010/main" val="20806531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hyperlink" Target="http://global.sap.com/corporate-en/legal/copyright/index.epx" TargetMode="External"/><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hyperlink" Target="http://www.sap.com/corporate-de/legal/copyright/index.epx"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with image">
    <p:spTree>
      <p:nvGrpSpPr>
        <p:cNvPr id="1" name=""/>
        <p:cNvGrpSpPr/>
        <p:nvPr/>
      </p:nvGrpSpPr>
      <p:grpSpPr>
        <a:xfrm>
          <a:off x="0" y="0"/>
          <a:ext cx="0" cy="0"/>
          <a:chOff x="0" y="0"/>
          <a:chExt cx="0" cy="0"/>
        </a:xfrm>
      </p:grpSpPr>
      <p:sp>
        <p:nvSpPr>
          <p:cNvPr id="5" name="Cover Image Placeholder"/>
          <p:cNvSpPr>
            <a:spLocks noGrp="1"/>
          </p:cNvSpPr>
          <p:nvPr>
            <p:ph type="pic" sz="quarter" idx="12" hasCustomPrompt="1"/>
          </p:nvPr>
        </p:nvSpPr>
        <p:spPr>
          <a:xfrm>
            <a:off x="1" y="0"/>
            <a:ext cx="12195175" cy="3430006"/>
          </a:xfrm>
          <a:solidFill>
            <a:schemeClr val="tx2">
              <a:alpha val="70000"/>
            </a:schemeClr>
          </a:solidFill>
        </p:spPr>
        <p:txBody>
          <a:bodyPr tIns="504000"/>
          <a:lstStyle>
            <a:lvl1pPr algn="ctr">
              <a:defRPr sz="1600">
                <a:solidFill>
                  <a:schemeClr val="tx1"/>
                </a:solidFill>
              </a:defRPr>
            </a:lvl1pPr>
          </a:lstStyle>
          <a:p>
            <a:r>
              <a:rPr lang="en-US" dirty="0"/>
              <a:t>Click to insert title image</a:t>
            </a:r>
          </a:p>
        </p:txBody>
      </p:sp>
      <p:grpSp>
        <p:nvGrpSpPr>
          <p:cNvPr id="2" name="Group 1"/>
          <p:cNvGrpSpPr/>
          <p:nvPr userDrawn="1"/>
        </p:nvGrpSpPr>
        <p:grpSpPr>
          <a:xfrm>
            <a:off x="9171173" y="0"/>
            <a:ext cx="3024002" cy="3430006"/>
            <a:chOff x="9171173" y="0"/>
            <a:chExt cx="3024002" cy="3430006"/>
          </a:xfrm>
        </p:grpSpPr>
        <p:sp>
          <p:nvSpPr>
            <p:cNvPr id="17" name="Rectangle 16"/>
            <p:cNvSpPr/>
            <p:nvPr userDrawn="1"/>
          </p:nvSpPr>
          <p:spPr bwMode="gray">
            <a:xfrm>
              <a:off x="11187175" y="0"/>
              <a:ext cx="1008000" cy="3430006"/>
            </a:xfrm>
            <a:prstGeom prst="rect">
              <a:avLst/>
            </a:prstGeom>
            <a:solidFill>
              <a:schemeClr val="accent1"/>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8" name="Rectangle 17"/>
            <p:cNvSpPr/>
            <p:nvPr userDrawn="1"/>
          </p:nvSpPr>
          <p:spPr bwMode="gray">
            <a:xfrm>
              <a:off x="10179174" y="0"/>
              <a:ext cx="1008000" cy="3430006"/>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2" name="Rectangle 21"/>
            <p:cNvSpPr/>
            <p:nvPr userDrawn="1"/>
          </p:nvSpPr>
          <p:spPr bwMode="gray">
            <a:xfrm>
              <a:off x="9171173" y="0"/>
              <a:ext cx="1008000" cy="3430006"/>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sp>
        <p:nvSpPr>
          <p:cNvPr id="19" name="Speaker"/>
          <p:cNvSpPr>
            <a:spLocks noGrp="1"/>
          </p:cNvSpPr>
          <p:nvPr userDrawn="1">
            <p:ph type="subTitle" idx="1" hasCustomPrompt="1"/>
          </p:nvPr>
        </p:nvSpPr>
        <p:spPr bwMode="gray">
          <a:xfrm>
            <a:off x="288000" y="5130489"/>
            <a:ext cx="1090080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2017 </a:t>
            </a:r>
          </a:p>
        </p:txBody>
      </p:sp>
      <p:sp>
        <p:nvSpPr>
          <p:cNvPr id="20" name="Presentation Title"/>
          <p:cNvSpPr>
            <a:spLocks noGrp="1"/>
          </p:cNvSpPr>
          <p:nvPr userDrawn="1">
            <p:ph type="body" sz="quarter" idx="14" hasCustomPrompt="1"/>
          </p:nvPr>
        </p:nvSpPr>
        <p:spPr>
          <a:xfrm>
            <a:off x="288000" y="4024430"/>
            <a:ext cx="10899174" cy="997196"/>
          </a:xfrm>
        </p:spPr>
        <p:txBody>
          <a:bodyPr wrap="square">
            <a:spAutoFit/>
          </a:bodyPr>
          <a:lstStyle>
            <a:lvl1pPr>
              <a:lnSpc>
                <a:spcPct val="90000"/>
              </a:lnSpc>
              <a:spcBef>
                <a:spcPts val="0"/>
              </a:spcBef>
              <a:defRPr sz="3600" b="1" baseline="0"/>
            </a:lvl1pPr>
          </a:lstStyle>
          <a:p>
            <a:pPr lvl="0"/>
            <a:r>
              <a:rPr lang="en-US" dirty="0"/>
              <a:t>Presentation Title </a:t>
            </a:r>
            <a:br>
              <a:rPr lang="en-US" dirty="0"/>
            </a:br>
            <a:r>
              <a:rPr lang="en-US" dirty="0"/>
              <a:t>Goes Here and Here.</a:t>
            </a:r>
          </a:p>
        </p:txBody>
      </p:sp>
    </p:spTree>
    <p:extLst>
      <p:ext uri="{BB962C8B-B14F-4D97-AF65-F5344CB8AC3E}">
        <p14:creationId xmlns:p14="http://schemas.microsoft.com/office/powerpoint/2010/main" val="2452717617"/>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4" name="Text placeholder - column 2"/>
          <p:cNvSpPr>
            <a:spLocks noGrp="1"/>
          </p:cNvSpPr>
          <p:nvPr>
            <p:ph type="body" sz="quarter" idx="10" hasCustomPrompt="1"/>
          </p:nvPr>
        </p:nvSpPr>
        <p:spPr>
          <a:xfrm>
            <a:off x="504000" y="1620000"/>
            <a:ext cx="5328000"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 column 1"/>
          <p:cNvSpPr>
            <a:spLocks noGrp="1"/>
          </p:cNvSpPr>
          <p:nvPr>
            <p:ph type="body" sz="quarter" idx="11" hasCustomPrompt="1"/>
          </p:nvPr>
        </p:nvSpPr>
        <p:spPr>
          <a:xfrm>
            <a:off x="6362477" y="1620000"/>
            <a:ext cx="5328000"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630481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7" name="Text Placeholder - column 3"/>
          <p:cNvSpPr>
            <a:spLocks noGrp="1"/>
          </p:cNvSpPr>
          <p:nvPr>
            <p:ph type="body" sz="quarter" idx="13" hasCustomPrompt="1"/>
          </p:nvPr>
        </p:nvSpPr>
        <p:spPr>
          <a:xfrm>
            <a:off x="8126477" y="1620000"/>
            <a:ext cx="3564000"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 column 2"/>
          <p:cNvSpPr>
            <a:spLocks noGrp="1"/>
          </p:cNvSpPr>
          <p:nvPr>
            <p:ph type="body" sz="quarter" idx="12" hasCustomPrompt="1"/>
          </p:nvPr>
        </p:nvSpPr>
        <p:spPr>
          <a:xfrm>
            <a:off x="4315238" y="1620000"/>
            <a:ext cx="3564000"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4000" y="1620000"/>
            <a:ext cx="3564000"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8664163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s - text and imag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
        <p:nvSpPr>
          <p:cNvPr id="3" name="Text placeholder - column 2"/>
          <p:cNvSpPr>
            <a:spLocks noGrp="1"/>
          </p:cNvSpPr>
          <p:nvPr>
            <p:ph type="body" sz="quarter" idx="10" hasCustomPrompt="1"/>
          </p:nvPr>
        </p:nvSpPr>
        <p:spPr>
          <a:xfrm>
            <a:off x="504000" y="4770000"/>
            <a:ext cx="5328000" cy="1080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4000" y="1620000"/>
            <a:ext cx="5328000" cy="26310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17" name="Text placeholder - column 2"/>
          <p:cNvSpPr>
            <a:spLocks noGrp="1"/>
          </p:cNvSpPr>
          <p:nvPr>
            <p:ph type="body" sz="quarter" idx="13" hasCustomPrompt="1"/>
          </p:nvPr>
        </p:nvSpPr>
        <p:spPr>
          <a:xfrm>
            <a:off x="6362477" y="4770000"/>
            <a:ext cx="5328000" cy="1080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6362477" y="1620000"/>
            <a:ext cx="5328000" cy="26310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25049412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columns - text and imag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
        <p:nvSpPr>
          <p:cNvPr id="3" name="Text placeholder - column 2"/>
          <p:cNvSpPr>
            <a:spLocks noGrp="1"/>
          </p:cNvSpPr>
          <p:nvPr>
            <p:ph type="body" sz="quarter" idx="10" hasCustomPrompt="1"/>
          </p:nvPr>
        </p:nvSpPr>
        <p:spPr>
          <a:xfrm>
            <a:off x="504000" y="4354921"/>
            <a:ext cx="3391200" cy="1495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4000" y="1620000"/>
            <a:ext cx="3391200" cy="22320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17" name="Text placeholder - column 2"/>
          <p:cNvSpPr>
            <a:spLocks noGrp="1"/>
          </p:cNvSpPr>
          <p:nvPr>
            <p:ph type="body" sz="quarter" idx="13" hasCustomPrompt="1"/>
          </p:nvPr>
        </p:nvSpPr>
        <p:spPr>
          <a:xfrm>
            <a:off x="8299277" y="4354921"/>
            <a:ext cx="3391200" cy="1495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8299277" y="1620000"/>
            <a:ext cx="3391200" cy="22320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9" name="Text placeholder - column 2"/>
          <p:cNvSpPr>
            <a:spLocks noGrp="1"/>
          </p:cNvSpPr>
          <p:nvPr>
            <p:ph type="body" sz="quarter" idx="15" hasCustomPrompt="1"/>
          </p:nvPr>
        </p:nvSpPr>
        <p:spPr>
          <a:xfrm>
            <a:off x="4401639" y="4354921"/>
            <a:ext cx="3391200" cy="1495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4"/>
          <p:cNvSpPr>
            <a:spLocks noGrp="1"/>
          </p:cNvSpPr>
          <p:nvPr>
            <p:ph type="pic" sz="quarter" idx="16" hasCustomPrompt="1"/>
          </p:nvPr>
        </p:nvSpPr>
        <p:spPr bwMode="gray">
          <a:xfrm>
            <a:off x="4401639" y="1620000"/>
            <a:ext cx="3391200" cy="22320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7276675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 columns - text and imag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
        <p:nvSpPr>
          <p:cNvPr id="3" name="Text placeholder - column 2"/>
          <p:cNvSpPr>
            <a:spLocks noGrp="1"/>
          </p:cNvSpPr>
          <p:nvPr>
            <p:ph type="body" sz="quarter" idx="10" hasCustomPrompt="1"/>
          </p:nvPr>
        </p:nvSpPr>
        <p:spPr>
          <a:xfrm>
            <a:off x="504000" y="3878220"/>
            <a:ext cx="2415600" cy="1971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4000" y="1620000"/>
            <a:ext cx="2415600" cy="17280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17" name="Text placeholder - column 2"/>
          <p:cNvSpPr>
            <a:spLocks noGrp="1"/>
          </p:cNvSpPr>
          <p:nvPr>
            <p:ph type="body" sz="quarter" idx="13" hasCustomPrompt="1"/>
          </p:nvPr>
        </p:nvSpPr>
        <p:spPr>
          <a:xfrm>
            <a:off x="9274877" y="3878221"/>
            <a:ext cx="2415600" cy="1971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9274877" y="1620000"/>
            <a:ext cx="2415600" cy="17280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9" name="Text placeholder - column 2"/>
          <p:cNvSpPr>
            <a:spLocks noGrp="1"/>
          </p:cNvSpPr>
          <p:nvPr>
            <p:ph type="body" sz="quarter" idx="15" hasCustomPrompt="1"/>
          </p:nvPr>
        </p:nvSpPr>
        <p:spPr>
          <a:xfrm>
            <a:off x="3427626" y="3878221"/>
            <a:ext cx="2415600" cy="1971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4"/>
          <p:cNvSpPr>
            <a:spLocks noGrp="1"/>
          </p:cNvSpPr>
          <p:nvPr>
            <p:ph type="pic" sz="quarter" idx="16" hasCustomPrompt="1"/>
          </p:nvPr>
        </p:nvSpPr>
        <p:spPr bwMode="gray">
          <a:xfrm>
            <a:off x="3427626" y="1620000"/>
            <a:ext cx="2415600" cy="17280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13" name="Text placeholder - column 2"/>
          <p:cNvSpPr>
            <a:spLocks noGrp="1"/>
          </p:cNvSpPr>
          <p:nvPr>
            <p:ph type="body" sz="quarter" idx="17" hasCustomPrompt="1"/>
          </p:nvPr>
        </p:nvSpPr>
        <p:spPr>
          <a:xfrm>
            <a:off x="6351252" y="3878221"/>
            <a:ext cx="2415600" cy="1971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4" name="Picture Placeholder 4"/>
          <p:cNvSpPr>
            <a:spLocks noGrp="1"/>
          </p:cNvSpPr>
          <p:nvPr>
            <p:ph type="pic" sz="quarter" idx="18" hasCustomPrompt="1"/>
          </p:nvPr>
        </p:nvSpPr>
        <p:spPr bwMode="gray">
          <a:xfrm>
            <a:off x="6351252" y="1620000"/>
            <a:ext cx="2415600" cy="17280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26805944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Quote">
    <p:bg>
      <p:bgPr>
        <a:solidFill>
          <a:schemeClr val="bg1"/>
        </a:solidFill>
        <a:effectLst/>
      </p:bgPr>
    </p:bg>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200"/>
            </a:lvl2pPr>
          </a:lstStyle>
          <a:p>
            <a:pPr lvl="0"/>
            <a:r>
              <a:rPr lang="en-US" noProof="0" dirty="0"/>
              <a:t>“Quote goes here </a:t>
            </a:r>
            <a:br>
              <a:rPr lang="en-US" noProof="0" dirty="0"/>
            </a:br>
            <a:r>
              <a:rPr lang="en-US" noProof="0" dirty="0"/>
              <a:t>and here.”</a:t>
            </a:r>
          </a:p>
          <a:p>
            <a:pPr lvl="1"/>
            <a:r>
              <a:rPr lang="en-US" noProof="0" dirty="0"/>
              <a:t>Source</a:t>
            </a:r>
          </a:p>
        </p:txBody>
      </p:sp>
      <p:sp>
        <p:nvSpPr>
          <p:cNvPr id="2" name="Title 1"/>
          <p:cNvSpPr>
            <a:spLocks noGrp="1"/>
          </p:cNvSpPr>
          <p:nvPr>
            <p:ph type="title" hasCustomPrompt="1"/>
          </p:nvPr>
        </p:nvSpPr>
        <p:spPr/>
        <p:txBody>
          <a:bodyPr/>
          <a:lstStyle/>
          <a:p>
            <a:r>
              <a:rPr lang="en-US" noProof="0" dirty="0"/>
              <a:t>Insert page title (sentence case)</a:t>
            </a:r>
            <a:endParaRPr lang="en-US" dirty="0"/>
          </a:p>
        </p:txBody>
      </p:sp>
      <p:grpSp>
        <p:nvGrpSpPr>
          <p:cNvPr id="3" name="Group 2"/>
          <p:cNvGrpSpPr/>
          <p:nvPr userDrawn="1"/>
        </p:nvGrpSpPr>
        <p:grpSpPr>
          <a:xfrm>
            <a:off x="-1" y="0"/>
            <a:ext cx="12195176" cy="251942"/>
            <a:chOff x="-1" y="0"/>
            <a:chExt cx="12195176" cy="251942"/>
          </a:xfrm>
        </p:grpSpPr>
        <p:sp>
          <p:nvSpPr>
            <p:cNvPr id="9" name="Rectangle 8"/>
            <p:cNvSpPr/>
            <p:nvPr userDrawn="1"/>
          </p:nvSpPr>
          <p:spPr bwMode="gray">
            <a:xfrm>
              <a:off x="-1" y="0"/>
              <a:ext cx="12195175" cy="251942"/>
            </a:xfrm>
            <a:prstGeom prst="rect">
              <a:avLst/>
            </a:prstGeom>
            <a:solidFill>
              <a:schemeClr val="bg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nvGrpSpPr>
            <p:cNvPr id="4" name="Secondary Motion Band"/>
            <p:cNvGrpSpPr/>
            <p:nvPr userDrawn="1"/>
          </p:nvGrpSpPr>
          <p:grpSpPr>
            <a:xfrm>
              <a:off x="10682127" y="0"/>
              <a:ext cx="1513048" cy="251942"/>
              <a:chOff x="10682127" y="0"/>
              <a:chExt cx="1513048" cy="252000"/>
            </a:xfrm>
          </p:grpSpPr>
          <p:sp>
            <p:nvSpPr>
              <p:cNvPr id="6" name="Rectangle 5"/>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7" name="Rectangle 6"/>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8" name="Rectangle 7"/>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grpSp>
    </p:spTree>
    <p:extLst>
      <p:ext uri="{BB962C8B-B14F-4D97-AF65-F5344CB8AC3E}">
        <p14:creationId xmlns:p14="http://schemas.microsoft.com/office/powerpoint/2010/main" val="9327859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image 1">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bwMode="gray">
          <a:xfrm>
            <a:off x="8127175" y="252000"/>
            <a:ext cx="4068000" cy="660600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6"/>
          <p:cNvSpPr>
            <a:spLocks noGrp="1"/>
          </p:cNvSpPr>
          <p:nvPr>
            <p:ph type="body" sz="quarter" idx="11" hasCustomPrompt="1"/>
          </p:nvPr>
        </p:nvSpPr>
        <p:spPr bwMode="gray">
          <a:xfrm>
            <a:off x="503999" y="1620000"/>
            <a:ext cx="7092000"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3" name="Title 2"/>
          <p:cNvSpPr>
            <a:spLocks noGrp="1"/>
          </p:cNvSpPr>
          <p:nvPr>
            <p:ph type="title" hasCustomPrompt="1"/>
          </p:nvPr>
        </p:nvSpPr>
        <p:spPr>
          <a:xfrm>
            <a:off x="504001" y="504000"/>
            <a:ext cx="709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34250202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text with image 2">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bwMode="gray">
          <a:xfrm>
            <a:off x="6111175" y="252000"/>
            <a:ext cx="6084000" cy="660600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6"/>
          <p:cNvSpPr>
            <a:spLocks noGrp="1"/>
          </p:cNvSpPr>
          <p:nvPr>
            <p:ph type="body" sz="quarter" idx="11" hasCustomPrompt="1"/>
          </p:nvPr>
        </p:nvSpPr>
        <p:spPr bwMode="gray">
          <a:xfrm>
            <a:off x="503999" y="1620000"/>
            <a:ext cx="5112000"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2" name="Title 1"/>
          <p:cNvSpPr>
            <a:spLocks noGrp="1"/>
          </p:cNvSpPr>
          <p:nvPr>
            <p:ph type="title" hasCustomPrompt="1"/>
          </p:nvPr>
        </p:nvSpPr>
        <p:spPr>
          <a:xfrm>
            <a:off x="504001" y="504000"/>
            <a:ext cx="511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5527877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mage with motion band">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bwMode="gray">
          <a:xfrm>
            <a:off x="1" y="252000"/>
            <a:ext cx="12195175" cy="660600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19010498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Full bleed image ">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bwMode="gray">
          <a:xfrm>
            <a:off x="1" y="0"/>
            <a:ext cx="12195175" cy="685800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41397911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with illustration scene art">
    <p:spTree>
      <p:nvGrpSpPr>
        <p:cNvPr id="1" name=""/>
        <p:cNvGrpSpPr/>
        <p:nvPr/>
      </p:nvGrpSpPr>
      <p:grpSpPr>
        <a:xfrm>
          <a:off x="0" y="0"/>
          <a:ext cx="0" cy="0"/>
          <a:chOff x="0" y="0"/>
          <a:chExt cx="0" cy="0"/>
        </a:xfrm>
      </p:grpSpPr>
      <p:sp>
        <p:nvSpPr>
          <p:cNvPr id="5" name="Cover Image Placeholder"/>
          <p:cNvSpPr>
            <a:spLocks noGrp="1"/>
          </p:cNvSpPr>
          <p:nvPr>
            <p:ph type="pic" sz="quarter" idx="12" hasCustomPrompt="1"/>
          </p:nvPr>
        </p:nvSpPr>
        <p:spPr>
          <a:xfrm>
            <a:off x="1" y="0"/>
            <a:ext cx="12195175" cy="3430006"/>
          </a:xfrm>
          <a:noFill/>
        </p:spPr>
        <p:txBody>
          <a:bodyPr tIns="504000"/>
          <a:lstStyle>
            <a:lvl1pPr algn="ctr">
              <a:defRPr sz="1600">
                <a:solidFill>
                  <a:schemeClr val="tx1"/>
                </a:solidFill>
              </a:defRPr>
            </a:lvl1pPr>
          </a:lstStyle>
          <a:p>
            <a:r>
              <a:rPr lang="en-US" dirty="0"/>
              <a:t>Click to insert title image</a:t>
            </a:r>
          </a:p>
        </p:txBody>
      </p:sp>
      <p:pic>
        <p:nvPicPr>
          <p:cNvPr id="15" name="SAP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8000" y="6217668"/>
            <a:ext cx="1578462" cy="360000"/>
          </a:xfrm>
          <a:prstGeom prst="rect">
            <a:avLst/>
          </a:prstGeom>
        </p:spPr>
      </p:pic>
      <p:sp>
        <p:nvSpPr>
          <p:cNvPr id="19" name="Speaker"/>
          <p:cNvSpPr>
            <a:spLocks noGrp="1"/>
          </p:cNvSpPr>
          <p:nvPr userDrawn="1">
            <p:ph type="subTitle" idx="1" hasCustomPrompt="1"/>
          </p:nvPr>
        </p:nvSpPr>
        <p:spPr bwMode="gray">
          <a:xfrm>
            <a:off x="288000" y="5130489"/>
            <a:ext cx="1090080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2017 </a:t>
            </a:r>
          </a:p>
        </p:txBody>
      </p:sp>
      <p:sp>
        <p:nvSpPr>
          <p:cNvPr id="20" name="Presentation Title"/>
          <p:cNvSpPr>
            <a:spLocks noGrp="1"/>
          </p:cNvSpPr>
          <p:nvPr userDrawn="1">
            <p:ph type="body" sz="quarter" idx="14" hasCustomPrompt="1"/>
          </p:nvPr>
        </p:nvSpPr>
        <p:spPr>
          <a:xfrm>
            <a:off x="288000" y="4024430"/>
            <a:ext cx="10899174" cy="997196"/>
          </a:xfrm>
        </p:spPr>
        <p:txBody>
          <a:bodyPr wrap="square">
            <a:spAutoFit/>
          </a:bodyPr>
          <a:lstStyle>
            <a:lvl1pPr>
              <a:lnSpc>
                <a:spcPct val="90000"/>
              </a:lnSpc>
              <a:spcBef>
                <a:spcPts val="0"/>
              </a:spcBef>
              <a:defRPr sz="3600" b="1" baseline="0"/>
            </a:lvl1pPr>
          </a:lstStyle>
          <a:p>
            <a:pPr lvl="0"/>
            <a:r>
              <a:rPr lang="en-US" dirty="0"/>
              <a:t>Presentation Title </a:t>
            </a:r>
            <a:br>
              <a:rPr lang="en-US" dirty="0"/>
            </a:br>
            <a:r>
              <a:rPr lang="en-US" dirty="0"/>
              <a:t>Goes Here and Here.</a:t>
            </a:r>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8000" y="3646672"/>
            <a:ext cx="1108174" cy="216000"/>
          </a:xfrm>
          <a:prstGeom prst="rect">
            <a:avLst/>
          </a:prstGeom>
        </p:spPr>
      </p:pic>
    </p:spTree>
    <p:extLst>
      <p:ext uri="{BB962C8B-B14F-4D97-AF65-F5344CB8AC3E}">
        <p14:creationId xmlns:p14="http://schemas.microsoft.com/office/powerpoint/2010/main" val="4271533260"/>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 and screenshot">
    <p:spTree>
      <p:nvGrpSpPr>
        <p:cNvPr id="1" name=""/>
        <p:cNvGrpSpPr/>
        <p:nvPr/>
      </p:nvGrpSpPr>
      <p:grpSpPr>
        <a:xfrm>
          <a:off x="0" y="0"/>
          <a:ext cx="0" cy="0"/>
          <a:chOff x="0" y="0"/>
          <a:chExt cx="0" cy="0"/>
        </a:xfrm>
      </p:grpSpPr>
      <p:sp>
        <p:nvSpPr>
          <p:cNvPr id="5" name="Picture Placeholder 4"/>
          <p:cNvSpPr>
            <a:spLocks noGrp="1"/>
          </p:cNvSpPr>
          <p:nvPr>
            <p:ph type="pic" sz="quarter" idx="13" hasCustomPrompt="1"/>
          </p:nvPr>
        </p:nvSpPr>
        <p:spPr bwMode="gray">
          <a:xfrm>
            <a:off x="6362477" y="1601628"/>
            <a:ext cx="5328000" cy="4230000"/>
          </a:xfrm>
          <a:solidFill>
            <a:schemeClr val="tx2">
              <a:alpha val="70000"/>
            </a:schemeClr>
          </a:solidFill>
        </p:spPr>
        <p:txBody>
          <a:bodyPr vert="horz" lIns="0" tIns="1512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screenshot</a:t>
            </a:r>
            <a:endParaRPr lang="de-DE" dirty="0"/>
          </a:p>
        </p:txBody>
      </p:sp>
      <p:sp>
        <p:nvSpPr>
          <p:cNvPr id="4" name="Text Placeholder 3"/>
          <p:cNvSpPr>
            <a:spLocks noGrp="1"/>
          </p:cNvSpPr>
          <p:nvPr>
            <p:ph type="body" sz="quarter" idx="10" hasCustomPrompt="1"/>
          </p:nvPr>
        </p:nvSpPr>
        <p:spPr>
          <a:xfrm>
            <a:off x="504000" y="1620000"/>
            <a:ext cx="5328000"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287227243"/>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Content Placeholder 2"/>
          <p:cNvSpPr>
            <a:spLocks noGrp="1"/>
          </p:cNvSpPr>
          <p:nvPr>
            <p:ph idx="1" hasCustomPrompt="1"/>
          </p:nvPr>
        </p:nvSpPr>
        <p:spPr>
          <a:xfrm>
            <a:off x="504000" y="1620000"/>
            <a:ext cx="11185200" cy="4230000"/>
          </a:xfrm>
          <a:solidFill>
            <a:schemeClr val="tx2">
              <a:alpha val="70000"/>
            </a:schemeClr>
          </a:solidFill>
        </p:spPr>
        <p:txBody>
          <a:bodyPr tIns="1368000"/>
          <a:lstStyle>
            <a:lvl1pPr algn="ctr">
              <a:defRPr sz="1400" b="0"/>
            </a:lvl1pPr>
          </a:lstStyle>
          <a:p>
            <a:pPr lvl="0"/>
            <a:r>
              <a:rPr lang="en-US" dirty="0"/>
              <a:t>Click to add content</a:t>
            </a:r>
          </a:p>
        </p:txBody>
      </p:sp>
      <p:sp>
        <p:nvSpPr>
          <p:cNvPr id="2" name="Title 1"/>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41860987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Blank with motion band">
    <p:spTree>
      <p:nvGrpSpPr>
        <p:cNvPr id="1" name=""/>
        <p:cNvGrpSpPr/>
        <p:nvPr/>
      </p:nvGrpSpPr>
      <p:grpSpPr>
        <a:xfrm>
          <a:off x="0" y="0"/>
          <a:ext cx="0" cy="0"/>
          <a:chOff x="0" y="0"/>
          <a:chExt cx="0" cy="0"/>
        </a:xfrm>
      </p:grpSpPr>
      <p:sp>
        <p:nvSpPr>
          <p:cNvPr id="7" name="Rectangle 6"/>
          <p:cNvSpPr/>
          <p:nvPr userDrawn="1"/>
        </p:nvSpPr>
        <p:spPr bwMode="gray">
          <a:xfrm>
            <a:off x="236220" y="1142735"/>
            <a:ext cx="11795760" cy="220929"/>
          </a:xfrm>
          <a:prstGeom prst="rect">
            <a:avLst/>
          </a:prstGeom>
          <a:solidFill>
            <a:schemeClr val="bg1"/>
          </a:solidFill>
          <a:ln w="6350" algn="ctr">
            <a:noFill/>
            <a:miter lim="800000"/>
            <a:headEnd/>
            <a:tailEnd/>
          </a:ln>
        </p:spPr>
        <p:txBody>
          <a:bodyPr lIns="89979" tIns="71983" rIns="89979" bIns="71983"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337924837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342181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Thank you and contact information">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4000" y="504000"/>
            <a:ext cx="1108174" cy="216000"/>
          </a:xfrm>
          <a:prstGeom prst="rect">
            <a:avLst/>
          </a:prstGeom>
        </p:spPr>
      </p:pic>
      <p:sp>
        <p:nvSpPr>
          <p:cNvPr id="93" name="Contact information"/>
          <p:cNvSpPr>
            <a:spLocks noGrp="1"/>
          </p:cNvSpPr>
          <p:nvPr>
            <p:ph type="body" sz="quarter" idx="10" hasCustomPrompt="1"/>
          </p:nvPr>
        </p:nvSpPr>
        <p:spPr>
          <a:xfrm>
            <a:off x="504000" y="2905487"/>
            <a:ext cx="5328000" cy="2501010"/>
          </a:xfrm>
        </p:spPr>
        <p:txBody>
          <a:bodyPr anchor="t" anchorCtr="0">
            <a:noAutofit/>
          </a:bodyPr>
          <a:lstStyle>
            <a:lvl1pPr>
              <a:spcBef>
                <a:spcPts val="0"/>
              </a:spcBef>
              <a:spcAft>
                <a:spcPts val="1200"/>
              </a:spcAft>
              <a:defRPr sz="1600" b="0"/>
            </a:lvl1pPr>
            <a:lvl2pPr marL="0" indent="0">
              <a:spcBef>
                <a:spcPts val="0"/>
              </a:spcBef>
              <a:buNone/>
              <a:defRPr sz="1600" b="0"/>
            </a:lvl2pPr>
          </a:lstStyle>
          <a:p>
            <a:r>
              <a:rPr lang="en-US" dirty="0"/>
              <a:t>Contact information:</a:t>
            </a:r>
          </a:p>
          <a:p>
            <a:pPr lvl="1"/>
            <a:r>
              <a:rPr lang="en-US" dirty="0"/>
              <a:t>F name L name</a:t>
            </a:r>
          </a:p>
          <a:p>
            <a:pPr lvl="1"/>
            <a:r>
              <a:rPr lang="en-US" dirty="0"/>
              <a:t>Title</a:t>
            </a:r>
          </a:p>
          <a:p>
            <a:pPr lvl="1"/>
            <a:r>
              <a:rPr lang="en-US" dirty="0"/>
              <a:t>Address</a:t>
            </a:r>
          </a:p>
          <a:p>
            <a:pPr lvl="1"/>
            <a:r>
              <a:rPr lang="en-US" dirty="0"/>
              <a:t>Phone number</a:t>
            </a:r>
          </a:p>
        </p:txBody>
      </p:sp>
      <p:sp>
        <p:nvSpPr>
          <p:cNvPr id="2" name="Thank you"/>
          <p:cNvSpPr>
            <a:spLocks noGrp="1"/>
          </p:cNvSpPr>
          <p:nvPr>
            <p:ph type="ctrTitle" hasCustomPrompt="1"/>
          </p:nvPr>
        </p:nvSpPr>
        <p:spPr bwMode="gray">
          <a:xfrm>
            <a:off x="504000" y="1467009"/>
            <a:ext cx="5328000" cy="923116"/>
          </a:xfrm>
        </p:spPr>
        <p:txBody>
          <a:bodyPr anchor="t" anchorCtr="0">
            <a:noAutofit/>
          </a:bodyPr>
          <a:lstStyle>
            <a:lvl1pPr>
              <a:defRPr sz="5500">
                <a:solidFill>
                  <a:schemeClr val="accent1"/>
                </a:solidFill>
                <a:latin typeface="+mj-lt"/>
              </a:defRPr>
            </a:lvl1pPr>
          </a:lstStyle>
          <a:p>
            <a:r>
              <a:rPr lang="en-US" dirty="0"/>
              <a:t>Thank you.</a:t>
            </a:r>
            <a:endParaRPr lang="de-DE" dirty="0"/>
          </a:p>
        </p:txBody>
      </p:sp>
      <p:pic>
        <p:nvPicPr>
          <p:cNvPr id="10" name="SAP logo"/>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04000" y="5994000"/>
            <a:ext cx="1578462" cy="360000"/>
          </a:xfrm>
          <a:prstGeom prst="rect">
            <a:avLst/>
          </a:prstGeom>
        </p:spPr>
      </p:pic>
    </p:spTree>
    <p:extLst>
      <p:ext uri="{BB962C8B-B14F-4D97-AF65-F5344CB8AC3E}">
        <p14:creationId xmlns:p14="http://schemas.microsoft.com/office/powerpoint/2010/main" val="781090314"/>
      </p:ext>
    </p:extLst>
  </p:cSld>
  <p:clrMapOvr>
    <a:masterClrMapping/>
  </p:clrMapOvr>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sp>
        <p:nvSpPr>
          <p:cNvPr id="4" name="TextBox 3"/>
          <p:cNvSpPr txBox="1"/>
          <p:nvPr/>
        </p:nvSpPr>
        <p:spPr bwMode="gray">
          <a:xfrm>
            <a:off x="503999" y="1620000"/>
            <a:ext cx="11185200" cy="3153980"/>
          </a:xfrm>
          <a:prstGeom prst="rect">
            <a:avLst/>
          </a:prstGeom>
          <a:noFill/>
        </p:spPr>
        <p:txBody>
          <a:bodyPr wrap="square" lIns="0" tIns="0" rIns="0" bIns="0" rtlCol="0">
            <a:spAutoFit/>
          </a:bodyPr>
          <a:lstStyle/>
          <a:p>
            <a:pPr>
              <a:spcBef>
                <a:spcPts val="1200"/>
              </a:spcBef>
            </a:pPr>
            <a:r>
              <a:rPr lang="en-US" sz="1100" kern="1200" dirty="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1200"/>
              </a:spcBef>
            </a:pPr>
            <a:r>
              <a:rPr lang="en-US" sz="1100" kern="1200" dirty="0">
                <a:solidFill>
                  <a:schemeClr val="tx1"/>
                </a:solidFill>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of other software vendors. National product specifications may vary.</a:t>
            </a:r>
          </a:p>
          <a:p>
            <a:pPr>
              <a:spcBef>
                <a:spcPts val="1200"/>
              </a:spcBef>
            </a:pPr>
            <a:r>
              <a:rPr lang="en-US" sz="1100" kern="1200" dirty="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set forth in the express warranty statements accompanying such products and services, if any. Nothing herein should be construed as constituting an additional warranty. </a:t>
            </a:r>
          </a:p>
          <a:p>
            <a:pPr>
              <a:spcBef>
                <a:spcPts val="1200"/>
              </a:spcBef>
            </a:pPr>
            <a:r>
              <a:rPr lang="en-US" sz="1100" kern="1200" dirty="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a:spcBef>
                <a:spcPts val="1200"/>
              </a:spcBef>
            </a:pPr>
            <a:r>
              <a:rPr lang="en-US" sz="1100" kern="1200" dirty="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in Germany and other countries. All other product and service names mentioned are the trademarks of their respective companies.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See </a:t>
            </a:r>
            <a:r>
              <a:rPr lang="en-US" sz="1100" kern="1200" dirty="0">
                <a:solidFill>
                  <a:schemeClr val="tx2"/>
                </a:solidFill>
                <a:latin typeface="Arial"/>
                <a:ea typeface="Arial Unicode MS" panose="020B0604020202020204" pitchFamily="34" charset="-128"/>
                <a:cs typeface="+mn-cs"/>
                <a:hlinkClick r:id="rId2"/>
              </a:rPr>
              <a:t>http://global.sap.com/corporate-en/legal/copyright/index.epx</a:t>
            </a:r>
            <a:r>
              <a:rPr lang="en-US" sz="1100" kern="1200" dirty="0">
                <a:solidFill>
                  <a:schemeClr val="tx2"/>
                </a:solidFill>
                <a:latin typeface="Arial"/>
                <a:ea typeface="Arial Unicode MS" panose="020B0604020202020204" pitchFamily="34" charset="-128"/>
                <a:cs typeface="+mn-cs"/>
              </a:rPr>
              <a:t> </a:t>
            </a:r>
            <a:r>
              <a:rPr lang="en-US" sz="1100" kern="1200" dirty="0">
                <a:solidFill>
                  <a:schemeClr val="tx1"/>
                </a:solidFill>
                <a:latin typeface="Arial"/>
                <a:ea typeface="Arial Unicode MS" panose="020B0604020202020204" pitchFamily="34" charset="-128"/>
                <a:cs typeface="+mn-cs"/>
              </a:rPr>
              <a:t>for additional trademark information and notices.</a:t>
            </a:r>
          </a:p>
        </p:txBody>
      </p:sp>
      <p:sp>
        <p:nvSpPr>
          <p:cNvPr id="5" name="TextBox 4"/>
          <p:cNvSpPr txBox="1"/>
          <p:nvPr userDrawn="1"/>
        </p:nvSpPr>
        <p:spPr bwMode="gray">
          <a:xfrm>
            <a:off x="504000" y="719834"/>
            <a:ext cx="9540674" cy="369246"/>
          </a:xfrm>
          <a:prstGeom prst="rect">
            <a:avLst/>
          </a:prstGeom>
        </p:spPr>
        <p:txBody>
          <a:bodyPr vert="horz" wrap="square" lIns="0" tIns="0" rIns="0" bIns="0" rtlCol="0" anchor="t" anchorCtr="0">
            <a:spAutoFit/>
          </a:bodyPr>
          <a:lstStyle>
            <a:lvl1pPr>
              <a:spcBef>
                <a:spcPct val="0"/>
              </a:spcBef>
              <a:buNone/>
              <a:defRPr sz="2400" b="1" baseline="0">
                <a:latin typeface="+mj-lt"/>
                <a:ea typeface="+mj-ea"/>
                <a:cs typeface="+mj-cs"/>
              </a:defRPr>
            </a:lvl1pPr>
          </a:lstStyle>
          <a:p>
            <a:pPr lvl="0"/>
            <a:r>
              <a:rPr lang="en-US" sz="2400" b="0" noProof="0" dirty="0"/>
              <a:t>© 2017 SAP SE or an SAP affiliate company. All rights reserved.</a:t>
            </a:r>
          </a:p>
        </p:txBody>
      </p:sp>
      <p:grpSp>
        <p:nvGrpSpPr>
          <p:cNvPr id="6" name="Secondary Motion Band"/>
          <p:cNvGrpSpPr/>
          <p:nvPr userDrawn="1"/>
        </p:nvGrpSpPr>
        <p:grpSpPr>
          <a:xfrm>
            <a:off x="10682127" y="0"/>
            <a:ext cx="1513048" cy="251942"/>
            <a:chOff x="10682127" y="0"/>
            <a:chExt cx="1513048" cy="252000"/>
          </a:xfrm>
        </p:grpSpPr>
        <p:sp>
          <p:nvSpPr>
            <p:cNvPr id="7" name="Rectangle 6"/>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8" name="Rectangle 7"/>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 name="Rectangle 8"/>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4519251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Copyright german">
    <p:spTree>
      <p:nvGrpSpPr>
        <p:cNvPr id="1" name=""/>
        <p:cNvGrpSpPr/>
        <p:nvPr/>
      </p:nvGrpSpPr>
      <p:grpSpPr>
        <a:xfrm>
          <a:off x="0" y="0"/>
          <a:ext cx="0" cy="0"/>
          <a:chOff x="0" y="0"/>
          <a:chExt cx="0" cy="0"/>
        </a:xfrm>
      </p:grpSpPr>
      <p:sp>
        <p:nvSpPr>
          <p:cNvPr id="4" name="TextBox 3"/>
          <p:cNvSpPr txBox="1"/>
          <p:nvPr userDrawn="1"/>
        </p:nvSpPr>
        <p:spPr bwMode="gray">
          <a:xfrm>
            <a:off x="504000" y="1620000"/>
            <a:ext cx="11185200" cy="3830931"/>
          </a:xfrm>
          <a:prstGeom prst="rect">
            <a:avLst/>
          </a:prstGeom>
          <a:noFill/>
        </p:spPr>
        <p:txBody>
          <a:bodyPr wrap="square" lIns="0" tIns="0" rIns="0" bIns="0" rtlCol="0">
            <a:spAutoFit/>
          </a:bodyPr>
          <a:lstStyle/>
          <a:p>
            <a:pPr>
              <a:spcBef>
                <a:spcPts val="1200"/>
              </a:spcBef>
            </a:pPr>
            <a:r>
              <a:rPr lang="de-DE" sz="1100" kern="1200" noProof="0" dirty="0">
                <a:solidFill>
                  <a:schemeClr val="tx1"/>
                </a:solidFill>
                <a:effectLst/>
                <a:latin typeface="Arial"/>
                <a:ea typeface="+mn-ea"/>
                <a:cs typeface="+mn-cs"/>
              </a:rPr>
              <a:t>Weitergabe und Vervielfältigung dieser Publikation oder von Teilen daraus sind, zu welchem Zweck und in welcher Form auch immer, ohne die ausdrückliche schriftliche Genehmigung durch SAP SE oder ein SAP-Konzernunternehmen nicht gestattet.</a:t>
            </a:r>
          </a:p>
          <a:p>
            <a:pPr>
              <a:spcBef>
                <a:spcPts val="1200"/>
              </a:spcBef>
            </a:pPr>
            <a:r>
              <a:rPr lang="de-DE" sz="1100" kern="1200" noProof="0" dirty="0">
                <a:solidFill>
                  <a:schemeClr val="tx1"/>
                </a:solidFill>
                <a:effectLst/>
                <a:latin typeface="Arial"/>
                <a:ea typeface="+mn-ea"/>
                <a:cs typeface="+mn-cs"/>
              </a:rPr>
              <a:t>In dieser Publikation enthaltene Informationen können ohne vorherige Ankündigung geändert werden. Die von SAP SE oder deren Vertriebsfirmen angebotenen Softwareprodukte können Softwarekomponenten auch anderer Softwarehersteller enthalten. Produkte können länderspezifische Unterschiede aufweisen.</a:t>
            </a:r>
          </a:p>
          <a:p>
            <a:pPr>
              <a:spcBef>
                <a:spcPts val="1200"/>
              </a:spcBef>
            </a:pPr>
            <a:r>
              <a:rPr lang="de-DE" sz="1100" kern="1200" noProof="0" dirty="0">
                <a:solidFill>
                  <a:schemeClr val="tx1"/>
                </a:solidFill>
                <a:effectLst/>
                <a:latin typeface="Arial"/>
                <a:ea typeface="+mn-ea"/>
                <a:cs typeface="+mn-cs"/>
              </a:rPr>
              <a:t>Die vorliegenden Unterlagen werden von der SAP SE oder einem SAP-Konzernunternehmen bereitgestellt und dienen ausschließlich zu Informationszwecken.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Die SAP SE oder ihre Konzernunternehmen übernehmen keinerlei Haftung oder Gewährleistung für Fehler oder Unvollständigkeiten in dieser Publikation.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Die SAP SE 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a:spcBef>
                <a:spcPts val="1200"/>
              </a:spcBef>
            </a:pPr>
            <a:r>
              <a:rPr lang="de-DE" sz="1100" kern="1200" noProof="0" dirty="0">
                <a:solidFill>
                  <a:schemeClr val="tx1"/>
                </a:solidFill>
                <a:effectLst/>
                <a:latin typeface="Arial"/>
                <a:ea typeface="+mn-ea"/>
                <a:cs typeface="+mn-cs"/>
              </a:rPr>
              <a:t>Insbesondere sind die SAP SE oder ihre Konzernunternehmen in keiner Weise verpflichtet, in dieser Publikation oder einer zugehörigen Präsentation dargestellte Geschäftsabläufe zu verfolgen oder hierin wiedergegebene Funktionen zu entwickeln oder zu veröffentlichen. Diese Publikation oder eine zugehörige Präsentation, die Strategie und etwaige künftige Entwicklungen, Produkte und/oder Plattformen der SAP SE oder ihrer Konzernunternehmen können von der SAP SE oder ihren Konzernunternehmen jederzeit und ohne Angabe von Gründen unangekündigt geändert werden. 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die tatsächlichen Ergebnisse von den Erwartungen abweichen können. Dem Leser wird empfohlen, diesen vorausschauenden Aussagen kein übertriebenes Vertrauen zu schenken und sich bei Kaufentscheidungen nicht auf sie zu stützen.</a:t>
            </a:r>
          </a:p>
          <a:p>
            <a:pPr>
              <a:spcBef>
                <a:spcPts val="1200"/>
              </a:spcBef>
            </a:pPr>
            <a:r>
              <a:rPr lang="de-DE" sz="1100" kern="1200" noProof="0" dirty="0">
                <a:solidFill>
                  <a:schemeClr val="tx1"/>
                </a:solidFill>
                <a:effectLst/>
                <a:latin typeface="Arial"/>
                <a:ea typeface="+mn-ea"/>
                <a:cs typeface="+mn-cs"/>
              </a:rPr>
              <a:t>SAP und andere in diesem Dokument erwähnte Produkte und Dienstleistungen von SAP sowie die dazugehörigen Logos sind Marken oder eingetragene Marken der SAP SE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(oder von einem SAP-Konzernunternehmen) in Deutschland und verschiedenen anderen Ländern weltweit. Alle anderen Namen von Produkten und Dienstleistungen sind Marken der jeweiligen Firmen.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Zusätzliche Informationen zur Marke und Vermerke finden Sie auf der Seite </a:t>
            </a:r>
            <a:r>
              <a:rPr lang="de-DE" sz="1100" kern="1200" noProof="0" dirty="0">
                <a:solidFill>
                  <a:schemeClr val="tx1"/>
                </a:solidFill>
                <a:effectLst/>
                <a:latin typeface="Arial"/>
                <a:ea typeface="+mn-ea"/>
                <a:cs typeface="+mn-cs"/>
                <a:hlinkClick r:id="rId2"/>
              </a:rPr>
              <a:t>http://www.sap.com/corporate-de/legal/copyright/index.epx</a:t>
            </a:r>
            <a:endParaRPr lang="de-DE" sz="1100" kern="1200" noProof="0" dirty="0">
              <a:solidFill>
                <a:schemeClr val="tx1"/>
              </a:solidFill>
              <a:effectLst/>
              <a:latin typeface="Arial"/>
              <a:ea typeface="+mn-ea"/>
              <a:cs typeface="+mn-cs"/>
            </a:endParaRPr>
          </a:p>
        </p:txBody>
      </p:sp>
      <p:sp>
        <p:nvSpPr>
          <p:cNvPr id="5" name="TextBox 4"/>
          <p:cNvSpPr txBox="1"/>
          <p:nvPr userDrawn="1"/>
        </p:nvSpPr>
        <p:spPr bwMode="gray">
          <a:xfrm>
            <a:off x="504000" y="719834"/>
            <a:ext cx="11185200" cy="369246"/>
          </a:xfrm>
          <a:prstGeom prst="rect">
            <a:avLst/>
          </a:prstGeom>
        </p:spPr>
        <p:txBody>
          <a:bodyPr vert="horz" wrap="square" lIns="0" tIns="0" rIns="0" bIns="0" rtlCol="0" anchor="t" anchorCtr="0">
            <a:spAutoFit/>
          </a:bodyPr>
          <a:lstStyle>
            <a:lvl1pPr>
              <a:spcBef>
                <a:spcPct val="0"/>
              </a:spcBef>
              <a:buNone/>
              <a:defRPr sz="2400" b="1" baseline="0">
                <a:latin typeface="+mj-lt"/>
                <a:ea typeface="+mj-ea"/>
                <a:cs typeface="+mj-cs"/>
              </a:defRPr>
            </a:lvl1pPr>
          </a:lstStyle>
          <a:p>
            <a:pPr lvl="0"/>
            <a:r>
              <a:rPr lang="en-US" sz="2400" b="0" noProof="0" dirty="0"/>
              <a:t>© </a:t>
            </a:r>
            <a:r>
              <a:rPr lang="de-DE" sz="2400" b="0" noProof="0" dirty="0"/>
              <a:t>2017 SAP SE oder ein SAP-Konzernunternehmen. Alle Rechte vorbehalten.</a:t>
            </a:r>
          </a:p>
        </p:txBody>
      </p:sp>
      <p:grpSp>
        <p:nvGrpSpPr>
          <p:cNvPr id="6" name="Secondary Motion Band"/>
          <p:cNvGrpSpPr/>
          <p:nvPr userDrawn="1"/>
        </p:nvGrpSpPr>
        <p:grpSpPr>
          <a:xfrm>
            <a:off x="10682127" y="0"/>
            <a:ext cx="1513048" cy="251942"/>
            <a:chOff x="10682127" y="0"/>
            <a:chExt cx="1513048" cy="252000"/>
          </a:xfrm>
        </p:grpSpPr>
        <p:sp>
          <p:nvSpPr>
            <p:cNvPr id="7" name="Rectangle 6"/>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8" name="Rectangle 7"/>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 name="Rectangle 8"/>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19118627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black">
    <p:spTree>
      <p:nvGrpSpPr>
        <p:cNvPr id="1" name=""/>
        <p:cNvGrpSpPr/>
        <p:nvPr/>
      </p:nvGrpSpPr>
      <p:grpSpPr>
        <a:xfrm>
          <a:off x="0" y="0"/>
          <a:ext cx="0" cy="0"/>
          <a:chOff x="0" y="0"/>
          <a:chExt cx="0" cy="0"/>
        </a:xfrm>
      </p:grpSpPr>
      <p:sp>
        <p:nvSpPr>
          <p:cNvPr id="10" name="Presentation Title"/>
          <p:cNvSpPr>
            <a:spLocks noGrp="1"/>
          </p:cNvSpPr>
          <p:nvPr>
            <p:ph type="body" sz="quarter" idx="14" hasCustomPrompt="1"/>
          </p:nvPr>
        </p:nvSpPr>
        <p:spPr>
          <a:xfrm>
            <a:off x="288000" y="2706317"/>
            <a:ext cx="8595171" cy="997196"/>
          </a:xfrm>
        </p:spPr>
        <p:txBody>
          <a:bodyPr wrap="square">
            <a:noAutofit/>
          </a:bodyPr>
          <a:lstStyle>
            <a:lvl1pPr>
              <a:lnSpc>
                <a:spcPct val="90000"/>
              </a:lnSpc>
              <a:spcBef>
                <a:spcPts val="0"/>
              </a:spcBef>
              <a:defRPr sz="3600" b="1" baseline="0"/>
            </a:lvl1pPr>
          </a:lstStyle>
          <a:p>
            <a:pPr lvl="0"/>
            <a:r>
              <a:rPr lang="en-US" dirty="0"/>
              <a:t>Title Goes Here </a:t>
            </a:r>
            <a:br>
              <a:rPr lang="en-US" dirty="0"/>
            </a:br>
            <a:r>
              <a:rPr lang="en-US" dirty="0"/>
              <a:t>and Here and Here.</a:t>
            </a:r>
          </a:p>
        </p:txBody>
      </p:sp>
      <p:grpSp>
        <p:nvGrpSpPr>
          <p:cNvPr id="2" name="Group 1"/>
          <p:cNvGrpSpPr/>
          <p:nvPr userDrawn="1"/>
        </p:nvGrpSpPr>
        <p:grpSpPr>
          <a:xfrm>
            <a:off x="9171173" y="0"/>
            <a:ext cx="3024002" cy="6858000"/>
            <a:chOff x="9171173" y="0"/>
            <a:chExt cx="3024002" cy="6855990"/>
          </a:xfrm>
        </p:grpSpPr>
        <p:sp>
          <p:nvSpPr>
            <p:cNvPr id="17" name="Rectangle 16"/>
            <p:cNvSpPr/>
            <p:nvPr userDrawn="1"/>
          </p:nvSpPr>
          <p:spPr bwMode="gray">
            <a:xfrm>
              <a:off x="11187175" y="0"/>
              <a:ext cx="1008000" cy="6855990"/>
            </a:xfrm>
            <a:prstGeom prst="rect">
              <a:avLst/>
            </a:prstGeom>
            <a:solidFill>
              <a:schemeClr val="accent1"/>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8" name="Rectangle 17"/>
            <p:cNvSpPr/>
            <p:nvPr userDrawn="1"/>
          </p:nvSpPr>
          <p:spPr bwMode="gray">
            <a:xfrm>
              <a:off x="10179174" y="0"/>
              <a:ext cx="1008000" cy="685599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2" name="Rectangle 21"/>
            <p:cNvSpPr/>
            <p:nvPr userDrawn="1"/>
          </p:nvSpPr>
          <p:spPr bwMode="gray">
            <a:xfrm>
              <a:off x="9171173" y="0"/>
              <a:ext cx="1008000" cy="685599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1982410628"/>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with pictogram">
    <p:spTree>
      <p:nvGrpSpPr>
        <p:cNvPr id="1" name=""/>
        <p:cNvGrpSpPr/>
        <p:nvPr/>
      </p:nvGrpSpPr>
      <p:grpSpPr>
        <a:xfrm>
          <a:off x="0" y="0"/>
          <a:ext cx="0" cy="0"/>
          <a:chOff x="0" y="0"/>
          <a:chExt cx="0" cy="0"/>
        </a:xfrm>
      </p:grpSpPr>
      <p:sp>
        <p:nvSpPr>
          <p:cNvPr id="24" name="Classification"/>
          <p:cNvSpPr txBox="1"/>
          <p:nvPr userDrawn="1"/>
        </p:nvSpPr>
        <p:spPr>
          <a:xfrm>
            <a:off x="288000" y="5093865"/>
            <a:ext cx="4204855"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CUSTOMER</a:t>
            </a:r>
            <a:endParaRPr lang="en-US" sz="900" b="0" dirty="0"/>
          </a:p>
        </p:txBody>
      </p:sp>
      <p:sp>
        <p:nvSpPr>
          <p:cNvPr id="6" name="Speaker"/>
          <p:cNvSpPr>
            <a:spLocks noGrp="1"/>
          </p:cNvSpPr>
          <p:nvPr userDrawn="1">
            <p:ph type="subTitle" idx="1" hasCustomPrompt="1"/>
          </p:nvPr>
        </p:nvSpPr>
        <p:spPr bwMode="gray">
          <a:xfrm>
            <a:off x="288001" y="4268503"/>
            <a:ext cx="637343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2017  </a:t>
            </a:r>
          </a:p>
        </p:txBody>
      </p:sp>
      <p:sp>
        <p:nvSpPr>
          <p:cNvPr id="10" name="Presentation Title"/>
          <p:cNvSpPr>
            <a:spLocks noGrp="1"/>
          </p:cNvSpPr>
          <p:nvPr>
            <p:ph type="body" sz="quarter" idx="14" hasCustomPrompt="1"/>
          </p:nvPr>
        </p:nvSpPr>
        <p:spPr>
          <a:xfrm>
            <a:off x="288001" y="2706317"/>
            <a:ext cx="6373430" cy="997196"/>
          </a:xfrm>
        </p:spPr>
        <p:txBody>
          <a:bodyPr wrap="square">
            <a:noAutofit/>
          </a:bodyPr>
          <a:lstStyle>
            <a:lvl1pPr>
              <a:lnSpc>
                <a:spcPct val="90000"/>
              </a:lnSpc>
              <a:spcBef>
                <a:spcPts val="0"/>
              </a:spcBef>
              <a:defRPr sz="3600" b="1" baseline="0"/>
            </a:lvl1pPr>
          </a:lstStyle>
          <a:p>
            <a:pPr lvl="0"/>
            <a:r>
              <a:rPr lang="en-US" dirty="0"/>
              <a:t>Title Goes Here </a:t>
            </a:r>
            <a:br>
              <a:rPr lang="en-US" dirty="0"/>
            </a:br>
            <a:r>
              <a:rPr lang="en-US" dirty="0"/>
              <a:t>and Here and Here.</a:t>
            </a:r>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8000" y="1880235"/>
            <a:ext cx="1108174" cy="216000"/>
          </a:xfrm>
          <a:prstGeom prst="rect">
            <a:avLst/>
          </a:prstGeom>
        </p:spPr>
      </p:pic>
      <p:pic>
        <p:nvPicPr>
          <p:cNvPr id="15" name="SAP Logo"/>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8000" y="6217668"/>
            <a:ext cx="1578462" cy="360000"/>
          </a:xfrm>
          <a:prstGeom prst="rect">
            <a:avLst/>
          </a:prstGeom>
        </p:spPr>
      </p:pic>
      <p:sp>
        <p:nvSpPr>
          <p:cNvPr id="7" name="Picture Placeholder 6"/>
          <p:cNvSpPr>
            <a:spLocks noGrp="1"/>
          </p:cNvSpPr>
          <p:nvPr>
            <p:ph type="pic" sz="quarter" idx="16"/>
          </p:nvPr>
        </p:nvSpPr>
        <p:spPr>
          <a:xfrm>
            <a:off x="6954855" y="963000"/>
            <a:ext cx="4932000" cy="4932000"/>
          </a:xfrm>
        </p:spPr>
        <p:txBody>
          <a:bodyPr/>
          <a:lstStyle/>
          <a:p>
            <a:endParaRPr lang="de-DE" dirty="0"/>
          </a:p>
        </p:txBody>
      </p:sp>
    </p:spTree>
    <p:extLst>
      <p:ext uri="{BB962C8B-B14F-4D97-AF65-F5344CB8AC3E}">
        <p14:creationId xmlns:p14="http://schemas.microsoft.com/office/powerpoint/2010/main" val="3048046299"/>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Agenda items placeholder"/>
          <p:cNvSpPr>
            <a:spLocks noGrp="1"/>
          </p:cNvSpPr>
          <p:nvPr>
            <p:ph type="body" sz="quarter" idx="10" hasCustomPrompt="1"/>
          </p:nvPr>
        </p:nvSpPr>
        <p:spPr>
          <a:xfrm>
            <a:off x="504000" y="1620000"/>
            <a:ext cx="11185200" cy="4230000"/>
          </a:xfrm>
        </p:spPr>
        <p:txBody>
          <a:bodyPr>
            <a:noAutofit/>
          </a:bodyPr>
          <a:lstStyle>
            <a:lvl1pPr marL="0" marR="0" indent="0" algn="l" defTabSz="1088558" rtl="0" eaLnBrk="1" fontAlgn="auto" latinLnBrk="0" hangingPunct="1">
              <a:lnSpc>
                <a:spcPct val="100000"/>
              </a:lnSpc>
              <a:spcBef>
                <a:spcPts val="3000"/>
              </a:spcBef>
              <a:spcAft>
                <a:spcPts val="0"/>
              </a:spcAft>
              <a:buClr>
                <a:schemeClr val="accent1"/>
              </a:buClr>
              <a:buSzPct val="80000"/>
              <a:buFontTx/>
              <a:buNone/>
              <a:tabLst/>
              <a:defRPr sz="2000" b="0"/>
            </a:lvl1pPr>
            <a:lvl2pPr marL="179964" marR="0" indent="-179964" algn="l" defTabSz="1088558"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800"/>
            </a:lvl2pPr>
            <a:lvl3pPr marL="359928" marR="0" indent="-179352" algn="l" defTabSz="1088558" rtl="0" eaLnBrk="1" fontAlgn="auto" latinLnBrk="0" hangingPunct="1">
              <a:lnSpc>
                <a:spcPct val="100000"/>
              </a:lnSpc>
              <a:spcBef>
                <a:spcPts val="400"/>
              </a:spcBef>
              <a:spcAft>
                <a:spcPts val="0"/>
              </a:spcAft>
              <a:buClr>
                <a:schemeClr val="tx1"/>
              </a:buClr>
              <a:buSzPct val="100000"/>
              <a:buFont typeface="Arial" pitchFamily="34" charset="0"/>
              <a:buChar char="–"/>
              <a:tabLst/>
              <a:defRPr sz="1800" baseline="0"/>
            </a:lvl3pPr>
            <a:lvl4pPr marL="539892" marR="0" indent="-179964" algn="l" defTabSz="1088558"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a:t>Agenda Item/Divider Headline</a:t>
            </a:r>
          </a:p>
          <a:p>
            <a:pPr lvl="1"/>
            <a:r>
              <a:rPr lang="en-US" dirty="0"/>
              <a:t>Details</a:t>
            </a:r>
          </a:p>
        </p:txBody>
      </p:sp>
      <p:sp>
        <p:nvSpPr>
          <p:cNvPr id="3" name="Agenda title"/>
          <p:cNvSpPr>
            <a:spLocks noGrp="1"/>
          </p:cNvSpPr>
          <p:nvPr>
            <p:ph type="title" hasCustomPrompt="1"/>
          </p:nvPr>
        </p:nvSpPr>
        <p:spPr/>
        <p:txBody>
          <a:bodyPr/>
          <a:lstStyle>
            <a:lvl1pPr>
              <a:defRPr/>
            </a:lvl1pPr>
          </a:lstStyle>
          <a:p>
            <a:r>
              <a:rPr lang="en-US" dirty="0"/>
              <a:t>Agenda</a:t>
            </a:r>
          </a:p>
        </p:txBody>
      </p:sp>
    </p:spTree>
    <p:extLst>
      <p:ext uri="{BB962C8B-B14F-4D97-AF65-F5344CB8AC3E}">
        <p14:creationId xmlns:p14="http://schemas.microsoft.com/office/powerpoint/2010/main" val="18593606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gray">
          <a:xfrm>
            <a:off x="504000" y="3090446"/>
            <a:ext cx="11185200" cy="677108"/>
          </a:xfrm>
        </p:spPr>
        <p:txBody>
          <a:bodyPr anchor="ctr"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4109527874"/>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Divider Page with image">
    <p:spTree>
      <p:nvGrpSpPr>
        <p:cNvPr id="1" name=""/>
        <p:cNvGrpSpPr/>
        <p:nvPr/>
      </p:nvGrpSpPr>
      <p:grpSpPr>
        <a:xfrm>
          <a:off x="0" y="0"/>
          <a:ext cx="0" cy="0"/>
          <a:chOff x="0" y="0"/>
          <a:chExt cx="0" cy="0"/>
        </a:xfrm>
      </p:grpSpPr>
      <p:sp>
        <p:nvSpPr>
          <p:cNvPr id="4" name="Divider image placeholder"/>
          <p:cNvSpPr>
            <a:spLocks noGrp="1"/>
          </p:cNvSpPr>
          <p:nvPr>
            <p:ph type="pic" sz="quarter" idx="12" hasCustomPrompt="1"/>
          </p:nvPr>
        </p:nvSpPr>
        <p:spPr>
          <a:xfrm>
            <a:off x="1" y="3427200"/>
            <a:ext cx="12195175" cy="3430800"/>
          </a:xfrm>
          <a:noFill/>
        </p:spPr>
        <p:txBody>
          <a:bodyPr tIns="324000"/>
          <a:lstStyle>
            <a:lvl1pPr marL="0" marR="0" indent="0" algn="ctr" defTabSz="1088558" rtl="0" eaLnBrk="1" fontAlgn="auto" latinLnBrk="0" hangingPunct="1">
              <a:lnSpc>
                <a:spcPct val="100000"/>
              </a:lnSpc>
              <a:spcBef>
                <a:spcPts val="1200"/>
              </a:spcBef>
              <a:spcAft>
                <a:spcPts val="0"/>
              </a:spcAft>
              <a:buClr>
                <a:schemeClr val="accent1"/>
              </a:buClr>
              <a:buSzPct val="80000"/>
              <a:buFontTx/>
              <a:buNone/>
              <a:tabLst/>
              <a:defRPr sz="1600">
                <a:solidFill>
                  <a:schemeClr val="tx1"/>
                </a:solidFill>
              </a:defRPr>
            </a:lvl1pPr>
          </a:lstStyle>
          <a:p>
            <a:pPr marL="0" marR="0" lvl="0" indent="0" algn="ctr" defTabSz="1088558" rtl="0" eaLnBrk="1" fontAlgn="auto" latinLnBrk="0" hangingPunct="1">
              <a:lnSpc>
                <a:spcPct val="100000"/>
              </a:lnSpc>
              <a:spcBef>
                <a:spcPts val="1200"/>
              </a:spcBef>
              <a:spcAft>
                <a:spcPts val="0"/>
              </a:spcAft>
              <a:buClr>
                <a:schemeClr val="accent1"/>
              </a:buClr>
              <a:buSzPct val="80000"/>
              <a:buFontTx/>
              <a:buNone/>
              <a:tabLst/>
              <a:defRPr/>
            </a:pPr>
            <a:r>
              <a:rPr lang="en-US" dirty="0"/>
              <a:t>Placeholder for image and illustration scene art</a:t>
            </a:r>
          </a:p>
        </p:txBody>
      </p:sp>
      <p:sp>
        <p:nvSpPr>
          <p:cNvPr id="2" name="Divider text"/>
          <p:cNvSpPr>
            <a:spLocks noGrp="1"/>
          </p:cNvSpPr>
          <p:nvPr>
            <p:ph type="ctrTitle" hasCustomPrompt="1"/>
          </p:nvPr>
        </p:nvSpPr>
        <p:spPr bwMode="gray">
          <a:xfrm>
            <a:off x="504000" y="1375046"/>
            <a:ext cx="11185200" cy="677108"/>
          </a:xfrm>
        </p:spPr>
        <p:txBody>
          <a:bodyPr anchor="t"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1008985274"/>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4667436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4" name="Text placeholder - column 2"/>
          <p:cNvSpPr>
            <a:spLocks noGrp="1"/>
          </p:cNvSpPr>
          <p:nvPr>
            <p:ph type="body" sz="quarter" idx="10" hasCustomPrompt="1"/>
          </p:nvPr>
        </p:nvSpPr>
        <p:spPr>
          <a:xfrm>
            <a:off x="503999" y="1620000"/>
            <a:ext cx="11186477"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1293322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11549413" y="6536751"/>
            <a:ext cx="141064"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dirty="0"/>
          </a:p>
        </p:txBody>
      </p:sp>
      <p:sp>
        <p:nvSpPr>
          <p:cNvPr id="11" name="Classification"/>
          <p:cNvSpPr txBox="1"/>
          <p:nvPr userDrawn="1"/>
        </p:nvSpPr>
        <p:spPr bwMode="black">
          <a:xfrm>
            <a:off x="2806188" y="6559834"/>
            <a:ext cx="278923" cy="92333"/>
          </a:xfrm>
          <a:prstGeom prst="rect">
            <a:avLst/>
          </a:prstGeom>
          <a:noFill/>
        </p:spPr>
        <p:txBody>
          <a:bodyPr wrap="none" lIns="0" tIns="0" rIns="0" bIns="0" rtlCol="0">
            <a:spAutoFit/>
          </a:bodyPr>
          <a:lstStyle/>
          <a:p>
            <a:pPr marL="0" marR="0" indent="0" algn="l" defTabSz="1088558" rtl="0" eaLnBrk="1" fontAlgn="auto" latinLnBrk="0" hangingPunct="1">
              <a:lnSpc>
                <a:spcPct val="100000"/>
              </a:lnSpc>
              <a:spcBef>
                <a:spcPts val="0"/>
              </a:spcBef>
              <a:spcAft>
                <a:spcPts val="0"/>
              </a:spcAft>
              <a:buClr>
                <a:schemeClr val="tx1"/>
              </a:buClr>
              <a:buSzTx/>
              <a:buFont typeface="Arial" pitchFamily="34" charset="0"/>
              <a:buNone/>
              <a:tabLst/>
              <a:defRPr/>
            </a:pPr>
            <a:r>
              <a:rPr kumimoji="0" lang="en-US" sz="600" b="0" i="0" u="none" kern="0" baseline="0" dirty="0">
                <a:solidFill>
                  <a:schemeClr val="tx1"/>
                </a:solidFill>
                <a:latin typeface="Arial"/>
                <a:ea typeface="Arial Unicode MS"/>
                <a:cs typeface="Arial Unicode MS" pitchFamily="34" charset="-128"/>
                <a:sym typeface="Arial"/>
              </a:rPr>
              <a:t>PUBLIC</a:t>
            </a:r>
          </a:p>
        </p:txBody>
      </p:sp>
      <p:sp>
        <p:nvSpPr>
          <p:cNvPr id="10" name="Copyright"/>
          <p:cNvSpPr txBox="1"/>
          <p:nvPr userDrawn="1"/>
        </p:nvSpPr>
        <p:spPr bwMode="black">
          <a:xfrm>
            <a:off x="504001" y="6559834"/>
            <a:ext cx="2269679" cy="92333"/>
          </a:xfrm>
          <a:prstGeom prst="rect">
            <a:avLst/>
          </a:prstGeom>
          <a:noFill/>
        </p:spPr>
        <p:txBody>
          <a:bodyPr wrap="square" lIns="0" tIns="0" rIns="0" bIns="0" rtlCol="0">
            <a:spAutoFit/>
          </a:bodyPr>
          <a:lstStyle/>
          <a:p>
            <a:pPr marL="84121" marR="0" indent="-84121" algn="l" defTabSz="1088558"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600" noProof="0" dirty="0">
                <a:solidFill>
                  <a:schemeClr val="tx1"/>
                </a:solidFill>
              </a:rPr>
              <a:t>2020 SAP SE or an SAP affiliate company. All rights reserved.  </a:t>
            </a:r>
            <a:r>
              <a:rPr kumimoji="0" lang="en-US" sz="600" b="0" i="0" u="none" kern="0" baseline="0" dirty="0">
                <a:solidFill>
                  <a:schemeClr val="tx1"/>
                </a:solidFill>
                <a:latin typeface="Arial"/>
                <a:ea typeface="Arial Unicode MS"/>
                <a:cs typeface="Arial Unicode MS" pitchFamily="34" charset="-128"/>
                <a:sym typeface="Arial"/>
              </a:rPr>
              <a:t>ǀ</a:t>
            </a:r>
          </a:p>
        </p:txBody>
      </p:sp>
      <p:sp>
        <p:nvSpPr>
          <p:cNvPr id="3" name="Text Placeholder 2"/>
          <p:cNvSpPr>
            <a:spLocks noGrp="1"/>
          </p:cNvSpPr>
          <p:nvPr userDrawn="1">
            <p:ph type="body" idx="1"/>
          </p:nvPr>
        </p:nvSpPr>
        <p:spPr bwMode="gray">
          <a:xfrm>
            <a:off x="504001" y="1620000"/>
            <a:ext cx="11186476" cy="423023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le Placeholder 1"/>
          <p:cNvSpPr>
            <a:spLocks noGrp="1"/>
          </p:cNvSpPr>
          <p:nvPr userDrawn="1">
            <p:ph type="title"/>
          </p:nvPr>
        </p:nvSpPr>
        <p:spPr bwMode="gray">
          <a:xfrm>
            <a:off x="504001" y="504000"/>
            <a:ext cx="11186476" cy="369332"/>
          </a:xfrm>
          <a:prstGeom prst="rect">
            <a:avLst/>
          </a:prstGeom>
        </p:spPr>
        <p:txBody>
          <a:bodyPr vert="horz" wrap="square" lIns="0" tIns="0" rIns="0" bIns="0" rtlCol="0" anchor="t" anchorCtr="0">
            <a:spAutoFit/>
          </a:bodyPr>
          <a:lstStyle/>
          <a:p>
            <a:r>
              <a:rPr lang="en-US" noProof="0" dirty="0"/>
              <a:t>Insert page title (sentence case)</a:t>
            </a:r>
          </a:p>
        </p:txBody>
      </p:sp>
      <p:grpSp>
        <p:nvGrpSpPr>
          <p:cNvPr id="9" name="Secondary Motion Band"/>
          <p:cNvGrpSpPr/>
          <p:nvPr userDrawn="1"/>
        </p:nvGrpSpPr>
        <p:grpSpPr>
          <a:xfrm>
            <a:off x="10682127" y="0"/>
            <a:ext cx="1513048" cy="251942"/>
            <a:chOff x="10682127" y="0"/>
            <a:chExt cx="1513048" cy="252000"/>
          </a:xfrm>
        </p:grpSpPr>
        <p:sp>
          <p:nvSpPr>
            <p:cNvPr id="16" name="Rectangle 15"/>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7" name="Rectangle 16"/>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8" name="Rectangle 17"/>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3408294523"/>
      </p:ext>
    </p:extLst>
  </p:cSld>
  <p:clrMap bg1="dk1" tx1="lt1" bg2="dk2" tx2="lt2" accent1="accent1" accent2="accent2" accent3="accent3" accent4="accent4" accent5="accent5" accent6="accent6" hlink="hlink" folHlink="folHlink"/>
  <p:sldLayoutIdLst>
    <p:sldLayoutId id="2147483772" r:id="rId1"/>
    <p:sldLayoutId id="2147483776" r:id="rId2"/>
    <p:sldLayoutId id="2147483773" r:id="rId3"/>
    <p:sldLayoutId id="2147483775" r:id="rId4"/>
    <p:sldLayoutId id="2147483741" r:id="rId5"/>
    <p:sldLayoutId id="2147483765" r:id="rId6"/>
    <p:sldLayoutId id="2147483767" r:id="rId7"/>
    <p:sldLayoutId id="2147483743" r:id="rId8"/>
    <p:sldLayoutId id="2147483774" r:id="rId9"/>
    <p:sldLayoutId id="2147483745" r:id="rId10"/>
    <p:sldLayoutId id="2147483760" r:id="rId11"/>
    <p:sldLayoutId id="2147483768" r:id="rId12"/>
    <p:sldLayoutId id="2147483769" r:id="rId13"/>
    <p:sldLayoutId id="2147483770" r:id="rId14"/>
    <p:sldLayoutId id="2147483744" r:id="rId15"/>
    <p:sldLayoutId id="2147483757" r:id="rId16"/>
    <p:sldLayoutId id="2147483748" r:id="rId17"/>
    <p:sldLayoutId id="2147483762" r:id="rId18"/>
    <p:sldLayoutId id="2147483771" r:id="rId19"/>
    <p:sldLayoutId id="2147483763" r:id="rId20"/>
    <p:sldLayoutId id="2147483751" r:id="rId21"/>
    <p:sldLayoutId id="2147483753" r:id="rId22"/>
    <p:sldLayoutId id="2147483756" r:id="rId23"/>
    <p:sldLayoutId id="2147483740" r:id="rId24"/>
    <p:sldLayoutId id="2147483754" r:id="rId25"/>
    <p:sldLayoutId id="2147483755" r:id="rId26"/>
  </p:sldLayoutIdLst>
  <p:hf hdr="0" ftr="0" dt="0"/>
  <p:txStyles>
    <p:titleStyle>
      <a:lvl1pPr algn="l" defTabSz="1088558" rtl="0" eaLnBrk="1" latinLnBrk="0" hangingPunct="1">
        <a:spcBef>
          <a:spcPct val="0"/>
        </a:spcBef>
        <a:buNone/>
        <a:defRPr sz="2400" b="1" kern="1200" baseline="0">
          <a:solidFill>
            <a:schemeClr val="tx1"/>
          </a:solidFill>
          <a:latin typeface="+mj-lt"/>
          <a:ea typeface="+mj-ea"/>
          <a:cs typeface="+mj-cs"/>
        </a:defRPr>
      </a:lvl1pPr>
    </p:titleStyle>
    <p:body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558" rtl="0" eaLnBrk="1" latinLnBrk="0" hangingPunct="1">
        <a:defRPr sz="2100" kern="1200">
          <a:solidFill>
            <a:schemeClr val="tx1"/>
          </a:solidFill>
          <a:latin typeface="+mn-lt"/>
          <a:ea typeface="+mn-ea"/>
          <a:cs typeface="+mn-cs"/>
        </a:defRPr>
      </a:lvl1pPr>
      <a:lvl2pPr marL="544279" algn="l" defTabSz="1088558" rtl="0" eaLnBrk="1" latinLnBrk="0" hangingPunct="1">
        <a:defRPr sz="2100" kern="1200">
          <a:solidFill>
            <a:schemeClr val="tx1"/>
          </a:solidFill>
          <a:latin typeface="+mn-lt"/>
          <a:ea typeface="+mn-ea"/>
          <a:cs typeface="+mn-cs"/>
        </a:defRPr>
      </a:lvl2pPr>
      <a:lvl3pPr marL="1088558" algn="l" defTabSz="1088558" rtl="0" eaLnBrk="1" latinLnBrk="0" hangingPunct="1">
        <a:defRPr sz="2100" kern="1200">
          <a:solidFill>
            <a:schemeClr val="tx1"/>
          </a:solidFill>
          <a:latin typeface="+mn-lt"/>
          <a:ea typeface="+mn-ea"/>
          <a:cs typeface="+mn-cs"/>
        </a:defRPr>
      </a:lvl3pPr>
      <a:lvl4pPr marL="1632837" algn="l" defTabSz="1088558" rtl="0" eaLnBrk="1" latinLnBrk="0" hangingPunct="1">
        <a:defRPr sz="2100" kern="1200">
          <a:solidFill>
            <a:schemeClr val="tx1"/>
          </a:solidFill>
          <a:latin typeface="+mn-lt"/>
          <a:ea typeface="+mn-ea"/>
          <a:cs typeface="+mn-cs"/>
        </a:defRPr>
      </a:lvl4pPr>
      <a:lvl5pPr marL="2177116" algn="l" defTabSz="1088558" rtl="0" eaLnBrk="1" latinLnBrk="0" hangingPunct="1">
        <a:defRPr sz="2100" kern="1200">
          <a:solidFill>
            <a:schemeClr val="tx1"/>
          </a:solidFill>
          <a:latin typeface="+mn-lt"/>
          <a:ea typeface="+mn-ea"/>
          <a:cs typeface="+mn-cs"/>
        </a:defRPr>
      </a:lvl5pPr>
      <a:lvl6pPr marL="2721396" algn="l" defTabSz="1088558" rtl="0" eaLnBrk="1" latinLnBrk="0" hangingPunct="1">
        <a:defRPr sz="2100" kern="1200">
          <a:solidFill>
            <a:schemeClr val="tx1"/>
          </a:solidFill>
          <a:latin typeface="+mn-lt"/>
          <a:ea typeface="+mn-ea"/>
          <a:cs typeface="+mn-cs"/>
        </a:defRPr>
      </a:lvl6pPr>
      <a:lvl7pPr marL="3265675" algn="l" defTabSz="1088558" rtl="0" eaLnBrk="1" latinLnBrk="0" hangingPunct="1">
        <a:defRPr sz="2100" kern="1200">
          <a:solidFill>
            <a:schemeClr val="tx1"/>
          </a:solidFill>
          <a:latin typeface="+mn-lt"/>
          <a:ea typeface="+mn-ea"/>
          <a:cs typeface="+mn-cs"/>
        </a:defRPr>
      </a:lvl7pPr>
      <a:lvl8pPr marL="3809954" algn="l" defTabSz="1088558" rtl="0" eaLnBrk="1" latinLnBrk="0" hangingPunct="1">
        <a:defRPr sz="2100" kern="1200">
          <a:solidFill>
            <a:schemeClr val="tx1"/>
          </a:solidFill>
          <a:latin typeface="+mn-lt"/>
          <a:ea typeface="+mn-ea"/>
          <a:cs typeface="+mn-cs"/>
        </a:defRPr>
      </a:lvl8pPr>
      <a:lvl9pPr marL="4354233" algn="l" defTabSz="1088558" rtl="0" eaLnBrk="1" latinLnBrk="0" hangingPunct="1">
        <a:defRPr sz="21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14.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9.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3.xml"/><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1.xml"/><Relationship Id="rId1" Type="http://schemas.openxmlformats.org/officeDocument/2006/relationships/slideLayout" Target="../slideLayouts/slideLayout10.xml"/><Relationship Id="rId4" Type="http://schemas.openxmlformats.org/officeDocument/2006/relationships/image" Target="../media/image35.png"/></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8.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3.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4"/>
          </p:nvPr>
        </p:nvSpPr>
        <p:spPr>
          <a:xfrm>
            <a:off x="288000" y="4024430"/>
            <a:ext cx="10899174" cy="498598"/>
          </a:xfrm>
        </p:spPr>
        <p:txBody>
          <a:bodyPr/>
          <a:lstStyle/>
          <a:p>
            <a:r>
              <a:rPr lang="en-US" dirty="0">
                <a:solidFill>
                  <a:srgbClr val="FFC000"/>
                </a:solidFill>
              </a:rPr>
              <a:t>Excel </a:t>
            </a:r>
            <a:r>
              <a:rPr lang="en-US" dirty="0"/>
              <a:t>–</a:t>
            </a:r>
            <a:r>
              <a:rPr lang="en-US" dirty="0">
                <a:solidFill>
                  <a:srgbClr val="FFC000"/>
                </a:solidFill>
              </a:rPr>
              <a:t> </a:t>
            </a:r>
            <a:r>
              <a:rPr lang="en-US" dirty="0"/>
              <a:t>Lite Manual</a:t>
            </a:r>
          </a:p>
        </p:txBody>
      </p:sp>
      <p:pic>
        <p:nvPicPr>
          <p:cNvPr id="7" name="Picture Placeholder 2"/>
          <p:cNvPicPr>
            <a:picLocks noGrp="1" noChangeAspect="1"/>
          </p:cNvPicPr>
          <p:nvPr>
            <p:ph type="pic" sz="quarter" idx="12"/>
          </p:nvPr>
        </p:nvPicPr>
        <p:blipFill>
          <a:blip r:embed="rId2"/>
          <a:srcRect t="3112" b="3112"/>
          <a:stretch>
            <a:fillRect/>
          </a:stretch>
        </p:blipFill>
        <p:spPr/>
      </p:pic>
    </p:spTree>
    <p:extLst>
      <p:ext uri="{BB962C8B-B14F-4D97-AF65-F5344CB8AC3E}">
        <p14:creationId xmlns:p14="http://schemas.microsoft.com/office/powerpoint/2010/main" val="18192059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E00C7-2E6A-4C0B-8664-75AB91EA4AC7}"/>
              </a:ext>
            </a:extLst>
          </p:cNvPr>
          <p:cNvSpPr>
            <a:spLocks noGrp="1"/>
          </p:cNvSpPr>
          <p:nvPr>
            <p:ph type="title"/>
          </p:nvPr>
        </p:nvSpPr>
        <p:spPr/>
        <p:txBody>
          <a:bodyPr/>
          <a:lstStyle/>
          <a:p>
            <a:r>
              <a:rPr lang="en-US" dirty="0" err="1"/>
              <a:t>Lowerbound</a:t>
            </a:r>
            <a:r>
              <a:rPr lang="en-US" dirty="0"/>
              <a:t> - Unit Price – </a:t>
            </a:r>
            <a:r>
              <a:rPr lang="en-US" dirty="0" err="1"/>
              <a:t>MinimumQuantity</a:t>
            </a:r>
            <a:r>
              <a:rPr lang="en-US" dirty="0"/>
              <a:t> Interaction</a:t>
            </a:r>
          </a:p>
        </p:txBody>
      </p:sp>
      <p:sp>
        <p:nvSpPr>
          <p:cNvPr id="9" name="Text Placeholder 7">
            <a:extLst>
              <a:ext uri="{FF2B5EF4-FFF2-40B4-BE49-F238E27FC236}">
                <a16:creationId xmlns:a16="http://schemas.microsoft.com/office/drawing/2014/main" id="{9D64AA84-929F-444D-BEA5-2A9FE5C1D5DF}"/>
              </a:ext>
            </a:extLst>
          </p:cNvPr>
          <p:cNvSpPr txBox="1">
            <a:spLocks/>
          </p:cNvSpPr>
          <p:nvPr/>
        </p:nvSpPr>
        <p:spPr bwMode="gray">
          <a:xfrm>
            <a:off x="6523733" y="1277984"/>
            <a:ext cx="3269424" cy="291256"/>
          </a:xfrm>
          <a:prstGeom prst="rect">
            <a:avLst/>
          </a:prstGeom>
        </p:spPr>
        <p:txBody>
          <a:bodyPr vert="horz" lIns="0" tIns="0" rIns="0" bIns="0" rtlCol="0">
            <a:noAutofit/>
          </a:bodyPr>
          <a:lstStyle>
            <a:lvl1pPr marL="0" indent="0" algn="l" defTabSz="1088558" rtl="0" eaLnBrk="1" latinLnBrk="0" hangingPunct="1">
              <a:spcBef>
                <a:spcPts val="600"/>
              </a:spcBef>
              <a:buClr>
                <a:schemeClr val="accent1"/>
              </a:buClr>
              <a:buSzPct val="80000"/>
              <a:buFontTx/>
              <a:buNone/>
              <a:defRPr sz="18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6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400" kern="1200" noProof="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lgn="ctr">
              <a:spcAft>
                <a:spcPts val="1200"/>
              </a:spcAft>
            </a:pPr>
            <a:r>
              <a:rPr lang="en-US" b="1" dirty="0">
                <a:solidFill>
                  <a:srgbClr val="FFC000"/>
                </a:solidFill>
              </a:rPr>
              <a:t> Is </a:t>
            </a:r>
            <a:r>
              <a:rPr lang="en-US" b="1" dirty="0" err="1">
                <a:solidFill>
                  <a:srgbClr val="FFC000"/>
                </a:solidFill>
              </a:rPr>
              <a:t>PriceConfiguration</a:t>
            </a:r>
            <a:r>
              <a:rPr lang="en-US" b="1" dirty="0">
                <a:solidFill>
                  <a:srgbClr val="FFC000"/>
                </a:solidFill>
              </a:rPr>
              <a:t> Used ?</a:t>
            </a:r>
          </a:p>
        </p:txBody>
      </p:sp>
      <p:sp>
        <p:nvSpPr>
          <p:cNvPr id="10" name="Text Placeholder 7">
            <a:extLst>
              <a:ext uri="{FF2B5EF4-FFF2-40B4-BE49-F238E27FC236}">
                <a16:creationId xmlns:a16="http://schemas.microsoft.com/office/drawing/2014/main" id="{71CBA000-14AD-46F4-8A7E-AA93CB0465E7}"/>
              </a:ext>
            </a:extLst>
          </p:cNvPr>
          <p:cNvSpPr txBox="1">
            <a:spLocks/>
          </p:cNvSpPr>
          <p:nvPr/>
        </p:nvSpPr>
        <p:spPr bwMode="gray">
          <a:xfrm>
            <a:off x="5616759" y="2214594"/>
            <a:ext cx="602272" cy="291256"/>
          </a:xfrm>
          <a:prstGeom prst="rect">
            <a:avLst/>
          </a:prstGeom>
        </p:spPr>
        <p:txBody>
          <a:bodyPr vert="horz" lIns="0" tIns="0" rIns="0" bIns="0" rtlCol="0">
            <a:noAutofit/>
          </a:bodyPr>
          <a:lstStyle>
            <a:lvl1pPr marL="0" indent="0" algn="l" defTabSz="1088558" rtl="0" eaLnBrk="1" latinLnBrk="0" hangingPunct="1">
              <a:spcBef>
                <a:spcPts val="600"/>
              </a:spcBef>
              <a:buClr>
                <a:schemeClr val="accent1"/>
              </a:buClr>
              <a:buSzPct val="80000"/>
              <a:buFontTx/>
              <a:buNone/>
              <a:defRPr sz="18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6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400" kern="1200" noProof="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lgn="ctr">
              <a:spcAft>
                <a:spcPts val="1200"/>
              </a:spcAft>
            </a:pPr>
            <a:r>
              <a:rPr lang="en-US" b="1" dirty="0">
                <a:solidFill>
                  <a:srgbClr val="FFC000"/>
                </a:solidFill>
              </a:rPr>
              <a:t>Yes</a:t>
            </a:r>
            <a:endParaRPr lang="en-US" sz="1400" b="1" dirty="0">
              <a:solidFill>
                <a:srgbClr val="FFC000"/>
              </a:solidFill>
            </a:endParaRPr>
          </a:p>
        </p:txBody>
      </p:sp>
      <p:sp>
        <p:nvSpPr>
          <p:cNvPr id="11" name="Text Placeholder 7">
            <a:extLst>
              <a:ext uri="{FF2B5EF4-FFF2-40B4-BE49-F238E27FC236}">
                <a16:creationId xmlns:a16="http://schemas.microsoft.com/office/drawing/2014/main" id="{69D4706F-6485-4DBB-8CA2-B820F3ECFD14}"/>
              </a:ext>
            </a:extLst>
          </p:cNvPr>
          <p:cNvSpPr txBox="1">
            <a:spLocks/>
          </p:cNvSpPr>
          <p:nvPr/>
        </p:nvSpPr>
        <p:spPr bwMode="gray">
          <a:xfrm>
            <a:off x="10056412" y="2214594"/>
            <a:ext cx="602272" cy="291256"/>
          </a:xfrm>
          <a:prstGeom prst="rect">
            <a:avLst/>
          </a:prstGeom>
        </p:spPr>
        <p:txBody>
          <a:bodyPr vert="horz" lIns="0" tIns="0" rIns="0" bIns="0" rtlCol="0">
            <a:noAutofit/>
          </a:bodyPr>
          <a:lstStyle>
            <a:lvl1pPr marL="0" indent="0" algn="l" defTabSz="1088558" rtl="0" eaLnBrk="1" latinLnBrk="0" hangingPunct="1">
              <a:spcBef>
                <a:spcPts val="600"/>
              </a:spcBef>
              <a:buClr>
                <a:schemeClr val="accent1"/>
              </a:buClr>
              <a:buSzPct val="80000"/>
              <a:buFontTx/>
              <a:buNone/>
              <a:defRPr sz="18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6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400" kern="1200" noProof="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lgn="ctr">
              <a:spcAft>
                <a:spcPts val="1200"/>
              </a:spcAft>
            </a:pPr>
            <a:r>
              <a:rPr lang="en-US" b="1" dirty="0">
                <a:solidFill>
                  <a:srgbClr val="FFC000"/>
                </a:solidFill>
              </a:rPr>
              <a:t>No</a:t>
            </a:r>
            <a:endParaRPr lang="en-US" sz="1400" b="1" dirty="0">
              <a:solidFill>
                <a:srgbClr val="FFC000"/>
              </a:solidFill>
            </a:endParaRPr>
          </a:p>
        </p:txBody>
      </p:sp>
      <p:sp>
        <p:nvSpPr>
          <p:cNvPr id="12" name="Text Placeholder 7">
            <a:extLst>
              <a:ext uri="{FF2B5EF4-FFF2-40B4-BE49-F238E27FC236}">
                <a16:creationId xmlns:a16="http://schemas.microsoft.com/office/drawing/2014/main" id="{055540EE-AF84-4D34-B126-342E75627309}"/>
              </a:ext>
            </a:extLst>
          </p:cNvPr>
          <p:cNvSpPr txBox="1">
            <a:spLocks/>
          </p:cNvSpPr>
          <p:nvPr/>
        </p:nvSpPr>
        <p:spPr bwMode="gray">
          <a:xfrm>
            <a:off x="3190276" y="2926361"/>
            <a:ext cx="2428485" cy="291256"/>
          </a:xfrm>
          <a:prstGeom prst="rect">
            <a:avLst/>
          </a:prstGeom>
        </p:spPr>
        <p:txBody>
          <a:bodyPr vert="horz" lIns="0" tIns="0" rIns="0" bIns="0" rtlCol="0">
            <a:noAutofit/>
          </a:bodyPr>
          <a:lstStyle>
            <a:lvl1pPr marL="0" indent="0" algn="l" defTabSz="1088558" rtl="0" eaLnBrk="1" latinLnBrk="0" hangingPunct="1">
              <a:spcBef>
                <a:spcPts val="600"/>
              </a:spcBef>
              <a:buClr>
                <a:schemeClr val="accent1"/>
              </a:buClr>
              <a:buSzPct val="80000"/>
              <a:buFontTx/>
              <a:buNone/>
              <a:defRPr sz="18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6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400" kern="1200" noProof="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lgn="ctr">
              <a:spcAft>
                <a:spcPts val="1200"/>
              </a:spcAft>
            </a:pPr>
            <a:r>
              <a:rPr lang="en-US" b="1" dirty="0" err="1"/>
              <a:t>Lowerbound</a:t>
            </a:r>
            <a:r>
              <a:rPr lang="en-US" sz="1400" b="1" dirty="0">
                <a:solidFill>
                  <a:srgbClr val="FFC000"/>
                </a:solidFill>
              </a:rPr>
              <a:t> Of Tier1 </a:t>
            </a:r>
            <a:r>
              <a:rPr lang="en-US" sz="1400" b="1" dirty="0"/>
              <a:t>= 1</a:t>
            </a:r>
          </a:p>
        </p:txBody>
      </p:sp>
      <p:sp>
        <p:nvSpPr>
          <p:cNvPr id="13" name="Text Placeholder 7">
            <a:extLst>
              <a:ext uri="{FF2B5EF4-FFF2-40B4-BE49-F238E27FC236}">
                <a16:creationId xmlns:a16="http://schemas.microsoft.com/office/drawing/2014/main" id="{630BDA32-4B67-489C-ACEF-BA7E887B505C}"/>
              </a:ext>
            </a:extLst>
          </p:cNvPr>
          <p:cNvSpPr txBox="1">
            <a:spLocks/>
          </p:cNvSpPr>
          <p:nvPr/>
        </p:nvSpPr>
        <p:spPr bwMode="gray">
          <a:xfrm>
            <a:off x="6097239" y="2926361"/>
            <a:ext cx="2525387" cy="291256"/>
          </a:xfrm>
          <a:prstGeom prst="rect">
            <a:avLst/>
          </a:prstGeom>
        </p:spPr>
        <p:txBody>
          <a:bodyPr vert="horz" lIns="0" tIns="0" rIns="0" bIns="0" rtlCol="0">
            <a:noAutofit/>
          </a:bodyPr>
          <a:lstStyle>
            <a:lvl1pPr marL="0" indent="0" algn="l" defTabSz="1088558" rtl="0" eaLnBrk="1" latinLnBrk="0" hangingPunct="1">
              <a:spcBef>
                <a:spcPts val="600"/>
              </a:spcBef>
              <a:buClr>
                <a:schemeClr val="accent1"/>
              </a:buClr>
              <a:buSzPct val="80000"/>
              <a:buFontTx/>
              <a:buNone/>
              <a:defRPr sz="18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6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400" kern="1200" noProof="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lgn="ctr">
              <a:spcAft>
                <a:spcPts val="1200"/>
              </a:spcAft>
            </a:pPr>
            <a:r>
              <a:rPr lang="en-US" b="1" dirty="0" err="1"/>
              <a:t>Lowerbound</a:t>
            </a:r>
            <a:r>
              <a:rPr lang="en-US" sz="1400" b="1" dirty="0">
                <a:solidFill>
                  <a:srgbClr val="FFC000"/>
                </a:solidFill>
              </a:rPr>
              <a:t> Of Tier1 </a:t>
            </a:r>
            <a:r>
              <a:rPr lang="en-US" sz="1400" b="1" dirty="0"/>
              <a:t>&gt; 1</a:t>
            </a:r>
          </a:p>
        </p:txBody>
      </p:sp>
      <p:sp>
        <p:nvSpPr>
          <p:cNvPr id="14" name="Text Placeholder 7">
            <a:extLst>
              <a:ext uri="{FF2B5EF4-FFF2-40B4-BE49-F238E27FC236}">
                <a16:creationId xmlns:a16="http://schemas.microsoft.com/office/drawing/2014/main" id="{F716A0CA-A9B0-493E-9C9A-E56972A1F802}"/>
              </a:ext>
            </a:extLst>
          </p:cNvPr>
          <p:cNvSpPr>
            <a:spLocks noGrp="1"/>
          </p:cNvSpPr>
          <p:nvPr>
            <p:ph type="body" sz="quarter" idx="10"/>
          </p:nvPr>
        </p:nvSpPr>
        <p:spPr>
          <a:xfrm>
            <a:off x="919912" y="3761527"/>
            <a:ext cx="1132253" cy="217160"/>
          </a:xfrm>
        </p:spPr>
        <p:txBody>
          <a:bodyPr/>
          <a:lstStyle/>
          <a:p>
            <a:pPr algn="r">
              <a:spcBef>
                <a:spcPts val="0"/>
              </a:spcBef>
              <a:spcAft>
                <a:spcPts val="1200"/>
              </a:spcAft>
            </a:pPr>
            <a:r>
              <a:rPr lang="en-US" b="1" dirty="0"/>
              <a:t>Unit Price</a:t>
            </a:r>
          </a:p>
        </p:txBody>
      </p:sp>
      <p:sp>
        <p:nvSpPr>
          <p:cNvPr id="15" name="Text Placeholder 7">
            <a:extLst>
              <a:ext uri="{FF2B5EF4-FFF2-40B4-BE49-F238E27FC236}">
                <a16:creationId xmlns:a16="http://schemas.microsoft.com/office/drawing/2014/main" id="{49020DE8-79D7-4032-9413-ABE719917224}"/>
              </a:ext>
            </a:extLst>
          </p:cNvPr>
          <p:cNvSpPr txBox="1">
            <a:spLocks/>
          </p:cNvSpPr>
          <p:nvPr/>
        </p:nvSpPr>
        <p:spPr bwMode="gray">
          <a:xfrm>
            <a:off x="438281" y="5243369"/>
            <a:ext cx="2095514" cy="369333"/>
          </a:xfrm>
          <a:prstGeom prst="rect">
            <a:avLst/>
          </a:prstGeom>
        </p:spPr>
        <p:txBody>
          <a:bodyPr vert="horz" lIns="0" tIns="0" rIns="0" bIns="0" rtlCol="0">
            <a:noAutofit/>
          </a:bodyPr>
          <a:lstStyle>
            <a:lvl1pPr marL="0" indent="0" algn="l" defTabSz="1088558" rtl="0" eaLnBrk="1" latinLnBrk="0" hangingPunct="1">
              <a:spcBef>
                <a:spcPts val="600"/>
              </a:spcBef>
              <a:buClr>
                <a:schemeClr val="accent1"/>
              </a:buClr>
              <a:buSzPct val="80000"/>
              <a:buFontTx/>
              <a:buNone/>
              <a:defRPr sz="18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6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400" kern="1200" noProof="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lgn="r">
              <a:spcBef>
                <a:spcPts val="0"/>
              </a:spcBef>
              <a:spcAft>
                <a:spcPts val="1200"/>
              </a:spcAft>
            </a:pPr>
            <a:r>
              <a:rPr lang="en-US" b="1" dirty="0" err="1"/>
              <a:t>MinimumQuantity</a:t>
            </a:r>
            <a:endParaRPr lang="en-US" b="1" dirty="0"/>
          </a:p>
        </p:txBody>
      </p:sp>
      <p:sp>
        <p:nvSpPr>
          <p:cNvPr id="16" name="Text Placeholder 7">
            <a:extLst>
              <a:ext uri="{FF2B5EF4-FFF2-40B4-BE49-F238E27FC236}">
                <a16:creationId xmlns:a16="http://schemas.microsoft.com/office/drawing/2014/main" id="{8A8D8CA1-8A77-4611-8844-DB85024A6F4F}"/>
              </a:ext>
            </a:extLst>
          </p:cNvPr>
          <p:cNvSpPr txBox="1">
            <a:spLocks/>
          </p:cNvSpPr>
          <p:nvPr/>
        </p:nvSpPr>
        <p:spPr bwMode="gray">
          <a:xfrm>
            <a:off x="3780358" y="3761527"/>
            <a:ext cx="1248322" cy="853426"/>
          </a:xfrm>
          <a:prstGeom prst="rect">
            <a:avLst/>
          </a:prstGeom>
        </p:spPr>
        <p:txBody>
          <a:bodyPr vert="horz" lIns="0" tIns="0" rIns="0" bIns="0" rtlCol="0">
            <a:noAutofit/>
          </a:bodyPr>
          <a:lstStyle>
            <a:lvl1pPr marL="0" indent="0" algn="l" defTabSz="1088558" rtl="0" eaLnBrk="1" latinLnBrk="0" hangingPunct="1">
              <a:spcBef>
                <a:spcPts val="600"/>
              </a:spcBef>
              <a:buClr>
                <a:schemeClr val="accent1"/>
              </a:buClr>
              <a:buSzPct val="80000"/>
              <a:buFontTx/>
              <a:buNone/>
              <a:defRPr sz="18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6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400" kern="1200" noProof="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lgn="ctr">
              <a:spcAft>
                <a:spcPts val="1200"/>
              </a:spcAft>
            </a:pPr>
            <a:r>
              <a:rPr lang="en-US" sz="1400" b="1" dirty="0">
                <a:solidFill>
                  <a:schemeClr val="accent1">
                    <a:lumMod val="75000"/>
                  </a:schemeClr>
                </a:solidFill>
              </a:rPr>
              <a:t>Optional</a:t>
            </a:r>
            <a:endParaRPr lang="en-US" sz="2000" b="1" dirty="0">
              <a:solidFill>
                <a:schemeClr val="accent1">
                  <a:lumMod val="75000"/>
                </a:schemeClr>
              </a:solidFill>
            </a:endParaRPr>
          </a:p>
          <a:p>
            <a:pPr algn="ctr">
              <a:spcAft>
                <a:spcPts val="1200"/>
              </a:spcAft>
            </a:pPr>
            <a:r>
              <a:rPr lang="en-US" sz="1000" b="1" dirty="0">
                <a:solidFill>
                  <a:schemeClr val="tx2">
                    <a:lumMod val="75000"/>
                  </a:schemeClr>
                </a:solidFill>
              </a:rPr>
              <a:t>Will be skipped by the System</a:t>
            </a:r>
          </a:p>
          <a:p>
            <a:pPr algn="ctr">
              <a:spcAft>
                <a:spcPts val="1200"/>
              </a:spcAft>
            </a:pPr>
            <a:endParaRPr lang="en-US" sz="1400" b="1" dirty="0">
              <a:solidFill>
                <a:srgbClr val="FFC000"/>
              </a:solidFill>
            </a:endParaRPr>
          </a:p>
        </p:txBody>
      </p:sp>
      <p:sp>
        <p:nvSpPr>
          <p:cNvPr id="17" name="Text Placeholder 7">
            <a:extLst>
              <a:ext uri="{FF2B5EF4-FFF2-40B4-BE49-F238E27FC236}">
                <a16:creationId xmlns:a16="http://schemas.microsoft.com/office/drawing/2014/main" id="{B79D7BB0-022B-4B48-B62A-BF0BB9989016}"/>
              </a:ext>
            </a:extLst>
          </p:cNvPr>
          <p:cNvSpPr txBox="1">
            <a:spLocks/>
          </p:cNvSpPr>
          <p:nvPr/>
        </p:nvSpPr>
        <p:spPr bwMode="gray">
          <a:xfrm>
            <a:off x="3780358" y="5246903"/>
            <a:ext cx="1248322" cy="853426"/>
          </a:xfrm>
          <a:prstGeom prst="rect">
            <a:avLst/>
          </a:prstGeom>
        </p:spPr>
        <p:txBody>
          <a:bodyPr vert="horz" lIns="0" tIns="0" rIns="0" bIns="0" rtlCol="0">
            <a:noAutofit/>
          </a:bodyPr>
          <a:lstStyle>
            <a:lvl1pPr marL="0" indent="0" algn="l" defTabSz="1088558" rtl="0" eaLnBrk="1" latinLnBrk="0" hangingPunct="1">
              <a:spcBef>
                <a:spcPts val="600"/>
              </a:spcBef>
              <a:buClr>
                <a:schemeClr val="accent1"/>
              </a:buClr>
              <a:buSzPct val="80000"/>
              <a:buFontTx/>
              <a:buNone/>
              <a:defRPr sz="18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6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400" kern="1200" noProof="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lgn="ctr">
              <a:spcAft>
                <a:spcPts val="1200"/>
              </a:spcAft>
            </a:pPr>
            <a:r>
              <a:rPr lang="en-US" sz="1400" b="1" dirty="0">
                <a:solidFill>
                  <a:schemeClr val="accent1">
                    <a:lumMod val="75000"/>
                  </a:schemeClr>
                </a:solidFill>
              </a:rPr>
              <a:t>Optional</a:t>
            </a:r>
            <a:endParaRPr lang="en-US" sz="2000" b="1" dirty="0">
              <a:solidFill>
                <a:schemeClr val="accent1">
                  <a:lumMod val="75000"/>
                </a:schemeClr>
              </a:solidFill>
            </a:endParaRPr>
          </a:p>
          <a:p>
            <a:pPr algn="ctr">
              <a:spcAft>
                <a:spcPts val="1200"/>
              </a:spcAft>
            </a:pPr>
            <a:r>
              <a:rPr lang="en-US" sz="1000" b="1" dirty="0">
                <a:solidFill>
                  <a:schemeClr val="tx2">
                    <a:lumMod val="75000"/>
                  </a:schemeClr>
                </a:solidFill>
              </a:rPr>
              <a:t>If Not Filled Manually, Will be Filled by the System with Default Value “1”</a:t>
            </a:r>
          </a:p>
        </p:txBody>
      </p:sp>
      <p:sp>
        <p:nvSpPr>
          <p:cNvPr id="18" name="Text Placeholder 7">
            <a:extLst>
              <a:ext uri="{FF2B5EF4-FFF2-40B4-BE49-F238E27FC236}">
                <a16:creationId xmlns:a16="http://schemas.microsoft.com/office/drawing/2014/main" id="{3D932C1E-5553-4DB6-861B-CAD002A923F1}"/>
              </a:ext>
            </a:extLst>
          </p:cNvPr>
          <p:cNvSpPr txBox="1">
            <a:spLocks/>
          </p:cNvSpPr>
          <p:nvPr/>
        </p:nvSpPr>
        <p:spPr bwMode="gray">
          <a:xfrm>
            <a:off x="6756872" y="3761527"/>
            <a:ext cx="1248322" cy="853426"/>
          </a:xfrm>
          <a:prstGeom prst="rect">
            <a:avLst/>
          </a:prstGeom>
        </p:spPr>
        <p:txBody>
          <a:bodyPr vert="horz" lIns="0" tIns="0" rIns="0" bIns="0" rtlCol="0">
            <a:noAutofit/>
          </a:bodyPr>
          <a:lstStyle>
            <a:lvl1pPr marL="0" indent="0" algn="l" defTabSz="1088558" rtl="0" eaLnBrk="1" latinLnBrk="0" hangingPunct="1">
              <a:spcBef>
                <a:spcPts val="600"/>
              </a:spcBef>
              <a:buClr>
                <a:schemeClr val="accent1"/>
              </a:buClr>
              <a:buSzPct val="80000"/>
              <a:buFontTx/>
              <a:buNone/>
              <a:defRPr sz="18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6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400" kern="1200" noProof="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lgn="ctr">
              <a:spcAft>
                <a:spcPts val="1200"/>
              </a:spcAft>
            </a:pPr>
            <a:r>
              <a:rPr lang="en-US" sz="1400" b="1" dirty="0">
                <a:solidFill>
                  <a:schemeClr val="accent1">
                    <a:lumMod val="75000"/>
                  </a:schemeClr>
                </a:solidFill>
              </a:rPr>
              <a:t>Optional</a:t>
            </a:r>
            <a:endParaRPr lang="en-US" sz="2000" b="1" dirty="0">
              <a:solidFill>
                <a:schemeClr val="accent1">
                  <a:lumMod val="75000"/>
                </a:schemeClr>
              </a:solidFill>
            </a:endParaRPr>
          </a:p>
          <a:p>
            <a:pPr algn="ctr">
              <a:spcAft>
                <a:spcPts val="1200"/>
              </a:spcAft>
            </a:pPr>
            <a:r>
              <a:rPr lang="en-US" sz="1000" b="1" dirty="0">
                <a:solidFill>
                  <a:schemeClr val="tx2">
                    <a:lumMod val="75000"/>
                  </a:schemeClr>
                </a:solidFill>
              </a:rPr>
              <a:t>Will be skipped by the System</a:t>
            </a:r>
          </a:p>
          <a:p>
            <a:pPr algn="ctr">
              <a:spcAft>
                <a:spcPts val="1200"/>
              </a:spcAft>
            </a:pPr>
            <a:endParaRPr lang="en-US" sz="1400" b="1" dirty="0">
              <a:solidFill>
                <a:srgbClr val="FFC000"/>
              </a:solidFill>
            </a:endParaRPr>
          </a:p>
        </p:txBody>
      </p:sp>
      <p:sp>
        <p:nvSpPr>
          <p:cNvPr id="19" name="Text Placeholder 7">
            <a:extLst>
              <a:ext uri="{FF2B5EF4-FFF2-40B4-BE49-F238E27FC236}">
                <a16:creationId xmlns:a16="http://schemas.microsoft.com/office/drawing/2014/main" id="{5BE50C61-E6EC-45A4-B02C-427F148B89A8}"/>
              </a:ext>
            </a:extLst>
          </p:cNvPr>
          <p:cNvSpPr txBox="1">
            <a:spLocks/>
          </p:cNvSpPr>
          <p:nvPr/>
        </p:nvSpPr>
        <p:spPr bwMode="gray">
          <a:xfrm>
            <a:off x="6756872" y="5246903"/>
            <a:ext cx="1248322" cy="853426"/>
          </a:xfrm>
          <a:prstGeom prst="rect">
            <a:avLst/>
          </a:prstGeom>
        </p:spPr>
        <p:txBody>
          <a:bodyPr vert="horz" lIns="0" tIns="0" rIns="0" bIns="0" rtlCol="0">
            <a:noAutofit/>
          </a:bodyPr>
          <a:lstStyle>
            <a:lvl1pPr marL="0" indent="0" algn="l" defTabSz="1088558" rtl="0" eaLnBrk="1" latinLnBrk="0" hangingPunct="1">
              <a:spcBef>
                <a:spcPts val="600"/>
              </a:spcBef>
              <a:buClr>
                <a:schemeClr val="accent1"/>
              </a:buClr>
              <a:buSzPct val="80000"/>
              <a:buFontTx/>
              <a:buNone/>
              <a:defRPr sz="18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6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400" kern="1200" noProof="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lgn="ctr">
              <a:spcAft>
                <a:spcPts val="1200"/>
              </a:spcAft>
            </a:pPr>
            <a:r>
              <a:rPr lang="en-US" sz="1400" b="1" dirty="0">
                <a:solidFill>
                  <a:schemeClr val="accent3"/>
                </a:solidFill>
              </a:rPr>
              <a:t>Mandatory</a:t>
            </a:r>
            <a:endParaRPr lang="en-US" b="1" dirty="0">
              <a:solidFill>
                <a:schemeClr val="accent3"/>
              </a:solidFill>
            </a:endParaRPr>
          </a:p>
          <a:p>
            <a:pPr algn="ctr">
              <a:spcAft>
                <a:spcPts val="1200"/>
              </a:spcAft>
            </a:pPr>
            <a:r>
              <a:rPr lang="en-US" sz="1000" b="1" dirty="0">
                <a:solidFill>
                  <a:schemeClr val="tx2">
                    <a:lumMod val="75000"/>
                  </a:schemeClr>
                </a:solidFill>
              </a:rPr>
              <a:t>And Should be </a:t>
            </a:r>
            <a:r>
              <a:rPr lang="en-US" sz="1000" b="1" dirty="0"/>
              <a:t>Equal Or Greater </a:t>
            </a:r>
            <a:r>
              <a:rPr lang="en-US" sz="1000" b="1" dirty="0">
                <a:solidFill>
                  <a:schemeClr val="tx2">
                    <a:lumMod val="75000"/>
                  </a:schemeClr>
                </a:solidFill>
              </a:rPr>
              <a:t>than the </a:t>
            </a:r>
            <a:r>
              <a:rPr lang="en-US" sz="1000" b="1" dirty="0" err="1">
                <a:solidFill>
                  <a:schemeClr val="tx2">
                    <a:lumMod val="75000"/>
                  </a:schemeClr>
                </a:solidFill>
              </a:rPr>
              <a:t>LowerBound</a:t>
            </a:r>
            <a:r>
              <a:rPr lang="en-US" sz="1000" b="1" dirty="0">
                <a:solidFill>
                  <a:schemeClr val="tx2">
                    <a:lumMod val="75000"/>
                  </a:schemeClr>
                </a:solidFill>
              </a:rPr>
              <a:t> Value</a:t>
            </a:r>
          </a:p>
        </p:txBody>
      </p:sp>
      <p:sp>
        <p:nvSpPr>
          <p:cNvPr id="20" name="Text Placeholder 7">
            <a:extLst>
              <a:ext uri="{FF2B5EF4-FFF2-40B4-BE49-F238E27FC236}">
                <a16:creationId xmlns:a16="http://schemas.microsoft.com/office/drawing/2014/main" id="{11EADC46-024D-401D-AC2F-7FEB30364F3E}"/>
              </a:ext>
            </a:extLst>
          </p:cNvPr>
          <p:cNvSpPr txBox="1">
            <a:spLocks/>
          </p:cNvSpPr>
          <p:nvPr/>
        </p:nvSpPr>
        <p:spPr bwMode="gray">
          <a:xfrm>
            <a:off x="9733387" y="3761527"/>
            <a:ext cx="1248322" cy="853426"/>
          </a:xfrm>
          <a:prstGeom prst="rect">
            <a:avLst/>
          </a:prstGeom>
        </p:spPr>
        <p:txBody>
          <a:bodyPr vert="horz" lIns="0" tIns="0" rIns="0" bIns="0" rtlCol="0">
            <a:noAutofit/>
          </a:bodyPr>
          <a:lstStyle>
            <a:lvl1pPr marL="0" indent="0" algn="l" defTabSz="1088558" rtl="0" eaLnBrk="1" latinLnBrk="0" hangingPunct="1">
              <a:spcBef>
                <a:spcPts val="600"/>
              </a:spcBef>
              <a:buClr>
                <a:schemeClr val="accent1"/>
              </a:buClr>
              <a:buSzPct val="80000"/>
              <a:buFontTx/>
              <a:buNone/>
              <a:defRPr sz="18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6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400" kern="1200" noProof="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lgn="ctr">
              <a:spcAft>
                <a:spcPts val="1200"/>
              </a:spcAft>
            </a:pPr>
            <a:r>
              <a:rPr lang="en-US" sz="1400" b="1" dirty="0">
                <a:solidFill>
                  <a:schemeClr val="accent3"/>
                </a:solidFill>
              </a:rPr>
              <a:t>Mandatory</a:t>
            </a:r>
            <a:endParaRPr lang="en-US" b="1" dirty="0">
              <a:solidFill>
                <a:schemeClr val="accent3"/>
              </a:solidFill>
            </a:endParaRPr>
          </a:p>
        </p:txBody>
      </p:sp>
      <p:sp>
        <p:nvSpPr>
          <p:cNvPr id="21" name="Text Placeholder 7">
            <a:extLst>
              <a:ext uri="{FF2B5EF4-FFF2-40B4-BE49-F238E27FC236}">
                <a16:creationId xmlns:a16="http://schemas.microsoft.com/office/drawing/2014/main" id="{5F2C620D-2F24-4457-9D9E-5797D9738028}"/>
              </a:ext>
            </a:extLst>
          </p:cNvPr>
          <p:cNvSpPr txBox="1">
            <a:spLocks/>
          </p:cNvSpPr>
          <p:nvPr/>
        </p:nvSpPr>
        <p:spPr bwMode="gray">
          <a:xfrm>
            <a:off x="9733387" y="5243369"/>
            <a:ext cx="1248322" cy="853426"/>
          </a:xfrm>
          <a:prstGeom prst="rect">
            <a:avLst/>
          </a:prstGeom>
        </p:spPr>
        <p:txBody>
          <a:bodyPr vert="horz" lIns="0" tIns="0" rIns="0" bIns="0" rtlCol="0">
            <a:noAutofit/>
          </a:bodyPr>
          <a:lstStyle>
            <a:lvl1pPr marL="0" indent="0" algn="l" defTabSz="1088558" rtl="0" eaLnBrk="1" latinLnBrk="0" hangingPunct="1">
              <a:spcBef>
                <a:spcPts val="600"/>
              </a:spcBef>
              <a:buClr>
                <a:schemeClr val="accent1"/>
              </a:buClr>
              <a:buSzPct val="80000"/>
              <a:buFontTx/>
              <a:buNone/>
              <a:defRPr sz="18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6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400" kern="1200" noProof="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lgn="ctr">
              <a:spcAft>
                <a:spcPts val="1200"/>
              </a:spcAft>
            </a:pPr>
            <a:r>
              <a:rPr lang="en-US" sz="1400" b="1" dirty="0">
                <a:solidFill>
                  <a:schemeClr val="accent1">
                    <a:lumMod val="75000"/>
                  </a:schemeClr>
                </a:solidFill>
              </a:rPr>
              <a:t>Optional</a:t>
            </a:r>
            <a:endParaRPr lang="en-US" sz="2000" b="1" dirty="0">
              <a:solidFill>
                <a:schemeClr val="accent1">
                  <a:lumMod val="75000"/>
                </a:schemeClr>
              </a:solidFill>
            </a:endParaRPr>
          </a:p>
          <a:p>
            <a:pPr algn="ctr">
              <a:spcAft>
                <a:spcPts val="1200"/>
              </a:spcAft>
            </a:pPr>
            <a:endParaRPr lang="en-US" sz="1400" b="1" dirty="0">
              <a:solidFill>
                <a:srgbClr val="FFC000"/>
              </a:solidFill>
            </a:endParaRPr>
          </a:p>
        </p:txBody>
      </p:sp>
      <p:cxnSp>
        <p:nvCxnSpPr>
          <p:cNvPr id="23" name="Connector: Elbow 22">
            <a:extLst>
              <a:ext uri="{FF2B5EF4-FFF2-40B4-BE49-F238E27FC236}">
                <a16:creationId xmlns:a16="http://schemas.microsoft.com/office/drawing/2014/main" id="{4D8CA998-6477-4ED4-B515-F984F29D53C8}"/>
              </a:ext>
            </a:extLst>
          </p:cNvPr>
          <p:cNvCxnSpPr>
            <a:cxnSpLocks/>
            <a:stCxn id="9" idx="1"/>
            <a:endCxn id="10" idx="0"/>
          </p:cNvCxnSpPr>
          <p:nvPr/>
        </p:nvCxnSpPr>
        <p:spPr>
          <a:xfrm rot="10800000" flipV="1">
            <a:off x="5917895" y="1423612"/>
            <a:ext cx="605838" cy="790982"/>
          </a:xfrm>
          <a:prstGeom prst="bentConnector2">
            <a:avLst/>
          </a:prstGeom>
          <a:ln w="9525">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34" name="Connector: Elbow 33">
            <a:extLst>
              <a:ext uri="{FF2B5EF4-FFF2-40B4-BE49-F238E27FC236}">
                <a16:creationId xmlns:a16="http://schemas.microsoft.com/office/drawing/2014/main" id="{29674958-77AC-4A2B-994E-B50D20E28DC2}"/>
              </a:ext>
            </a:extLst>
          </p:cNvPr>
          <p:cNvCxnSpPr>
            <a:cxnSpLocks/>
            <a:stCxn id="9" idx="3"/>
            <a:endCxn id="11" idx="0"/>
          </p:cNvCxnSpPr>
          <p:nvPr/>
        </p:nvCxnSpPr>
        <p:spPr>
          <a:xfrm>
            <a:off x="9793157" y="1423612"/>
            <a:ext cx="564391" cy="790982"/>
          </a:xfrm>
          <a:prstGeom prst="bentConnector2">
            <a:avLst/>
          </a:prstGeom>
          <a:ln w="9525">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37" name="Connector: Elbow 36">
            <a:extLst>
              <a:ext uri="{FF2B5EF4-FFF2-40B4-BE49-F238E27FC236}">
                <a16:creationId xmlns:a16="http://schemas.microsoft.com/office/drawing/2014/main" id="{98F96BA1-5C37-4C9B-B2D4-54821AC2B2B2}"/>
              </a:ext>
            </a:extLst>
          </p:cNvPr>
          <p:cNvCxnSpPr>
            <a:cxnSpLocks/>
            <a:stCxn id="10" idx="1"/>
            <a:endCxn id="12" idx="0"/>
          </p:cNvCxnSpPr>
          <p:nvPr/>
        </p:nvCxnSpPr>
        <p:spPr>
          <a:xfrm rot="10800000" flipV="1">
            <a:off x="4404519" y="2360221"/>
            <a:ext cx="1212240" cy="566139"/>
          </a:xfrm>
          <a:prstGeom prst="bentConnector2">
            <a:avLst/>
          </a:prstGeom>
          <a:ln w="9525">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40" name="Connector: Elbow 39">
            <a:extLst>
              <a:ext uri="{FF2B5EF4-FFF2-40B4-BE49-F238E27FC236}">
                <a16:creationId xmlns:a16="http://schemas.microsoft.com/office/drawing/2014/main" id="{894552E5-246F-4932-AEDD-3C4863038811}"/>
              </a:ext>
            </a:extLst>
          </p:cNvPr>
          <p:cNvCxnSpPr>
            <a:cxnSpLocks/>
            <a:stCxn id="10" idx="3"/>
            <a:endCxn id="13" idx="0"/>
          </p:cNvCxnSpPr>
          <p:nvPr/>
        </p:nvCxnSpPr>
        <p:spPr>
          <a:xfrm>
            <a:off x="6219031" y="2360222"/>
            <a:ext cx="1140902" cy="566139"/>
          </a:xfrm>
          <a:prstGeom prst="bentConnector2">
            <a:avLst/>
          </a:prstGeom>
          <a:ln w="9525">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96676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670584" y="0"/>
            <a:ext cx="4524591" cy="6858000"/>
          </a:xfrm>
          <a:prstGeom prst="rect">
            <a:avLst/>
          </a:prstGeom>
        </p:spPr>
      </p:pic>
      <p:sp>
        <p:nvSpPr>
          <p:cNvPr id="2" name="Title 1"/>
          <p:cNvSpPr>
            <a:spLocks noGrp="1"/>
          </p:cNvSpPr>
          <p:nvPr>
            <p:ph type="ctrTitle"/>
          </p:nvPr>
        </p:nvSpPr>
        <p:spPr>
          <a:xfrm>
            <a:off x="537454" y="3099261"/>
            <a:ext cx="11185200" cy="677108"/>
          </a:xfrm>
        </p:spPr>
        <p:txBody>
          <a:bodyPr/>
          <a:lstStyle/>
          <a:p>
            <a:r>
              <a:rPr lang="en-US" dirty="0">
                <a:solidFill>
                  <a:schemeClr val="accent1"/>
                </a:solidFill>
              </a:rPr>
              <a:t>Images</a:t>
            </a:r>
          </a:p>
        </p:txBody>
      </p:sp>
      <p:sp>
        <p:nvSpPr>
          <p:cNvPr id="3" name="Rectangle 2"/>
          <p:cNvSpPr/>
          <p:nvPr/>
        </p:nvSpPr>
        <p:spPr bwMode="gray">
          <a:xfrm>
            <a:off x="7722360" y="100361"/>
            <a:ext cx="964440" cy="802888"/>
          </a:xfrm>
          <a:prstGeom prst="rect">
            <a:avLst/>
          </a:prstGeom>
          <a:noFill/>
          <a:ln w="57150">
            <a:solidFill>
              <a:srgbClr val="C00000"/>
            </a:solidFill>
            <a:prstDash val="sys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Rectangle 5"/>
          <p:cNvSpPr/>
          <p:nvPr/>
        </p:nvSpPr>
        <p:spPr bwMode="gray">
          <a:xfrm>
            <a:off x="7722360" y="1061720"/>
            <a:ext cx="1066040" cy="375920"/>
          </a:xfrm>
          <a:prstGeom prst="rect">
            <a:avLst/>
          </a:prstGeom>
          <a:noFill/>
          <a:ln w="57150">
            <a:solidFill>
              <a:srgbClr val="C00000"/>
            </a:solidFill>
            <a:prstDash val="sys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8" name="Rectangle 7"/>
          <p:cNvSpPr/>
          <p:nvPr/>
        </p:nvSpPr>
        <p:spPr bwMode="gray">
          <a:xfrm>
            <a:off x="8911280" y="78058"/>
            <a:ext cx="2697140" cy="2419815"/>
          </a:xfrm>
          <a:prstGeom prst="rect">
            <a:avLst/>
          </a:prstGeom>
          <a:noFill/>
          <a:ln w="57150">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28544419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bwMode="gray">
          <a:xfrm>
            <a:off x="298376" y="1168400"/>
            <a:ext cx="2881727" cy="4572000"/>
          </a:xfrm>
          <a:prstGeom prst="rect">
            <a:avLst/>
          </a:prstGeom>
          <a:solidFill>
            <a:schemeClr val="accent3">
              <a:lumMod val="60000"/>
              <a:lumOff val="40000"/>
              <a:alpha val="31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9" name="Rectangle 18"/>
          <p:cNvSpPr/>
          <p:nvPr/>
        </p:nvSpPr>
        <p:spPr bwMode="gray">
          <a:xfrm>
            <a:off x="3222002" y="1168400"/>
            <a:ext cx="8674100" cy="4572000"/>
          </a:xfrm>
          <a:prstGeom prst="rect">
            <a:avLst/>
          </a:prstGeom>
          <a:solidFill>
            <a:schemeClr val="accent1">
              <a:lumMod val="60000"/>
              <a:lumOff val="40000"/>
              <a:alpha val="31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title"/>
          </p:nvPr>
        </p:nvSpPr>
        <p:spPr/>
        <p:txBody>
          <a:bodyPr/>
          <a:lstStyle/>
          <a:p>
            <a:r>
              <a:rPr lang="en-US" dirty="0"/>
              <a:t>What the field looks like in the User Interface</a:t>
            </a:r>
          </a:p>
        </p:txBody>
      </p:sp>
      <p:sp>
        <p:nvSpPr>
          <p:cNvPr id="3" name="Text Placeholder 2"/>
          <p:cNvSpPr>
            <a:spLocks noGrp="1"/>
          </p:cNvSpPr>
          <p:nvPr>
            <p:ph type="body" sz="quarter" idx="10"/>
          </p:nvPr>
        </p:nvSpPr>
        <p:spPr>
          <a:xfrm>
            <a:off x="504000" y="4349727"/>
            <a:ext cx="2415600" cy="1341479"/>
          </a:xfrm>
        </p:spPr>
        <p:txBody>
          <a:bodyPr/>
          <a:lstStyle/>
          <a:p>
            <a:pPr lvl="0"/>
            <a:r>
              <a:rPr lang="en-US" b="1" dirty="0"/>
              <a:t>Search Thumbnail</a:t>
            </a:r>
          </a:p>
          <a:p>
            <a:pPr lvl="1"/>
            <a:r>
              <a:rPr lang="en-US" sz="1400" dirty="0"/>
              <a:t>Field: </a:t>
            </a:r>
            <a:r>
              <a:rPr lang="en-US" sz="1400" b="1" dirty="0">
                <a:solidFill>
                  <a:schemeClr val="tx2"/>
                </a:solidFill>
              </a:rPr>
              <a:t>Normal</a:t>
            </a:r>
            <a:endParaRPr lang="en-US" sz="1400" b="1" u="sng" dirty="0">
              <a:solidFill>
                <a:schemeClr val="tx2"/>
              </a:solidFill>
            </a:endParaRPr>
          </a:p>
          <a:p>
            <a:pPr lvl="1"/>
            <a:r>
              <a:rPr lang="en-US" sz="1400" dirty="0"/>
              <a:t>Taken from the </a:t>
            </a:r>
            <a:r>
              <a:rPr lang="en-US" sz="1400" b="1" dirty="0"/>
              <a:t>Image-</a:t>
            </a:r>
            <a:r>
              <a:rPr lang="en-US" sz="1400" b="1" u="sng" dirty="0"/>
              <a:t>1</a:t>
            </a:r>
            <a:endParaRPr lang="en-US" u="sng" dirty="0"/>
          </a:p>
        </p:txBody>
      </p:sp>
      <p:sp>
        <p:nvSpPr>
          <p:cNvPr id="5" name="Text Placeholder 4"/>
          <p:cNvSpPr>
            <a:spLocks noGrp="1"/>
          </p:cNvSpPr>
          <p:nvPr>
            <p:ph type="body" sz="quarter" idx="13"/>
          </p:nvPr>
        </p:nvSpPr>
        <p:spPr>
          <a:xfrm>
            <a:off x="9274877" y="4349727"/>
            <a:ext cx="2415600" cy="1341479"/>
          </a:xfrm>
        </p:spPr>
        <p:txBody>
          <a:bodyPr/>
          <a:lstStyle/>
          <a:p>
            <a:pPr lvl="0"/>
            <a:r>
              <a:rPr lang="en-US" b="1" dirty="0"/>
              <a:t>Image "Detail"</a:t>
            </a:r>
          </a:p>
          <a:p>
            <a:pPr lvl="1"/>
            <a:r>
              <a:rPr lang="en-US" sz="1400" dirty="0"/>
              <a:t>Field: </a:t>
            </a:r>
            <a:r>
              <a:rPr lang="en-US" sz="1400" b="1" dirty="0">
                <a:solidFill>
                  <a:schemeClr val="tx2"/>
                </a:solidFill>
              </a:rPr>
              <a:t>Image-x \ Detail</a:t>
            </a:r>
            <a:endParaRPr lang="en-US" b="1" u="sng" dirty="0"/>
          </a:p>
        </p:txBody>
      </p:sp>
      <p:sp>
        <p:nvSpPr>
          <p:cNvPr id="7" name="Text Placeholder 6"/>
          <p:cNvSpPr>
            <a:spLocks noGrp="1"/>
          </p:cNvSpPr>
          <p:nvPr>
            <p:ph type="body" sz="quarter" idx="15"/>
          </p:nvPr>
        </p:nvSpPr>
        <p:spPr>
          <a:xfrm>
            <a:off x="3427626" y="4349727"/>
            <a:ext cx="2501536" cy="1341479"/>
          </a:xfrm>
        </p:spPr>
        <p:txBody>
          <a:bodyPr/>
          <a:lstStyle/>
          <a:p>
            <a:pPr lvl="0"/>
            <a:r>
              <a:rPr lang="en-US" b="1" dirty="0"/>
              <a:t>Thumbnails</a:t>
            </a:r>
          </a:p>
          <a:p>
            <a:pPr lvl="1"/>
            <a:r>
              <a:rPr lang="en-US" sz="1400" dirty="0"/>
              <a:t>Field: </a:t>
            </a:r>
            <a:r>
              <a:rPr lang="en-US" sz="1400" b="1" dirty="0">
                <a:solidFill>
                  <a:schemeClr val="tx2"/>
                </a:solidFill>
              </a:rPr>
              <a:t>Image-x \ Thumbnail</a:t>
            </a:r>
          </a:p>
        </p:txBody>
      </p:sp>
      <p:sp>
        <p:nvSpPr>
          <p:cNvPr id="9" name="Text Placeholder 8"/>
          <p:cNvSpPr>
            <a:spLocks noGrp="1"/>
          </p:cNvSpPr>
          <p:nvPr>
            <p:ph type="body" sz="quarter" idx="17"/>
          </p:nvPr>
        </p:nvSpPr>
        <p:spPr>
          <a:xfrm>
            <a:off x="6351252" y="4349727"/>
            <a:ext cx="2415600" cy="1341479"/>
          </a:xfrm>
        </p:spPr>
        <p:txBody>
          <a:bodyPr/>
          <a:lstStyle/>
          <a:p>
            <a:pPr lvl="0"/>
            <a:r>
              <a:rPr lang="en-US" b="1" dirty="0"/>
              <a:t>Image “Normal”</a:t>
            </a:r>
          </a:p>
          <a:p>
            <a:pPr lvl="1"/>
            <a:r>
              <a:rPr lang="en-US" sz="1400" dirty="0"/>
              <a:t>Field: </a:t>
            </a:r>
            <a:r>
              <a:rPr lang="en-US" sz="1400" b="1" dirty="0">
                <a:solidFill>
                  <a:schemeClr val="tx2"/>
                </a:solidFill>
              </a:rPr>
              <a:t>Image-x \ Normal</a:t>
            </a:r>
            <a:endParaRPr lang="en-US" sz="1400" b="1" u="sng" dirty="0">
              <a:solidFill>
                <a:schemeClr val="tx2"/>
              </a:solidFill>
            </a:endParaRPr>
          </a:p>
          <a:p>
            <a:pPr marL="0" lvl="1" indent="0">
              <a:buNone/>
            </a:pPr>
            <a:endParaRPr lang="en-US" sz="1400" dirty="0"/>
          </a:p>
        </p:txBody>
      </p:sp>
      <p:pic>
        <p:nvPicPr>
          <p:cNvPr id="10" name="Picture Placeholder 9"/>
          <p:cNvPicPr>
            <a:picLocks noGrp="1" noChangeAspect="1"/>
          </p:cNvPicPr>
          <p:nvPr>
            <p:ph type="pic" sz="quarter" idx="14"/>
          </p:nvPr>
        </p:nvPicPr>
        <p:blipFill>
          <a:blip r:embed="rId3"/>
          <a:srcRect l="4982" r="4982"/>
          <a:stretch>
            <a:fillRect/>
          </a:stretch>
        </p:blipFill>
        <p:spPr>
          <a:xfrm>
            <a:off x="9274877" y="2091506"/>
            <a:ext cx="2415600" cy="1728000"/>
          </a:xfrm>
          <a:prstGeom prst="rect">
            <a:avLst/>
          </a:prstGeom>
        </p:spPr>
      </p:pic>
      <p:pic>
        <p:nvPicPr>
          <p:cNvPr id="12" name="Picture Placeholder 11"/>
          <p:cNvPicPr>
            <a:picLocks noGrp="1" noChangeAspect="1"/>
          </p:cNvPicPr>
          <p:nvPr>
            <p:ph type="pic" sz="quarter" idx="18"/>
          </p:nvPr>
        </p:nvPicPr>
        <p:blipFill rotWithShape="1">
          <a:blip r:embed="rId4"/>
          <a:srcRect t="13353" b="2857"/>
          <a:stretch/>
        </p:blipFill>
        <p:spPr>
          <a:xfrm>
            <a:off x="6351252" y="2091506"/>
            <a:ext cx="2415600" cy="1728000"/>
          </a:xfrm>
          <a:prstGeom prst="rect">
            <a:avLst/>
          </a:prstGeom>
        </p:spPr>
      </p:pic>
      <p:pic>
        <p:nvPicPr>
          <p:cNvPr id="15" name="Picture Placeholder 14"/>
          <p:cNvPicPr>
            <a:picLocks noGrp="1" noChangeAspect="1"/>
          </p:cNvPicPr>
          <p:nvPr>
            <p:ph type="pic" sz="quarter" idx="16"/>
          </p:nvPr>
        </p:nvPicPr>
        <p:blipFill rotWithShape="1">
          <a:blip r:embed="rId5"/>
          <a:srcRect t="3689" r="14251" b="30651"/>
          <a:stretch/>
        </p:blipFill>
        <p:spPr>
          <a:xfrm>
            <a:off x="3427626" y="2091506"/>
            <a:ext cx="2415600" cy="1728000"/>
          </a:xfrm>
          <a:prstGeom prst="rect">
            <a:avLst/>
          </a:prstGeom>
        </p:spPr>
      </p:pic>
      <p:pic>
        <p:nvPicPr>
          <p:cNvPr id="18" name="Picture Placeholder 17"/>
          <p:cNvPicPr>
            <a:picLocks noGrp="1" noChangeAspect="1"/>
          </p:cNvPicPr>
          <p:nvPr>
            <p:ph type="pic" sz="quarter" idx="12"/>
          </p:nvPr>
        </p:nvPicPr>
        <p:blipFill rotWithShape="1">
          <a:blip r:embed="rId6"/>
          <a:srcRect l="5922" t="4715" r="8013" b="6212"/>
          <a:stretch/>
        </p:blipFill>
        <p:spPr>
          <a:xfrm>
            <a:off x="504000" y="2091506"/>
            <a:ext cx="2415600" cy="1728000"/>
          </a:xfrm>
          <a:prstGeom prst="rect">
            <a:avLst/>
          </a:prstGeom>
        </p:spPr>
      </p:pic>
      <p:sp>
        <p:nvSpPr>
          <p:cNvPr id="20" name="TextBox 19"/>
          <p:cNvSpPr txBox="1"/>
          <p:nvPr/>
        </p:nvSpPr>
        <p:spPr>
          <a:xfrm>
            <a:off x="3427626" y="1286832"/>
            <a:ext cx="2159000"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fr-FR" sz="1800" b="1" kern="0" dirty="0">
                <a:ea typeface="Arial Unicode MS" pitchFamily="34" charset="-128"/>
                <a:cs typeface="Arial Unicode MS" pitchFamily="34" charset="-128"/>
              </a:rPr>
              <a:t>ITEM LEVEL</a:t>
            </a:r>
          </a:p>
        </p:txBody>
      </p:sp>
      <p:sp>
        <p:nvSpPr>
          <p:cNvPr id="27" name="TextBox 26"/>
          <p:cNvSpPr txBox="1"/>
          <p:nvPr/>
        </p:nvSpPr>
        <p:spPr>
          <a:xfrm>
            <a:off x="504000" y="1286832"/>
            <a:ext cx="2159000"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fr-FR" sz="1800" b="1" kern="0" dirty="0">
                <a:ea typeface="Arial Unicode MS" pitchFamily="34" charset="-128"/>
                <a:cs typeface="Arial Unicode MS" pitchFamily="34" charset="-128"/>
              </a:rPr>
              <a:t>SEARCH LEVEL</a:t>
            </a:r>
          </a:p>
        </p:txBody>
      </p:sp>
    </p:spTree>
    <p:extLst>
      <p:ext uri="{BB962C8B-B14F-4D97-AF65-F5344CB8AC3E}">
        <p14:creationId xmlns:p14="http://schemas.microsoft.com/office/powerpoint/2010/main" val="12501627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BD9C1E64-C8F2-42F0-A1C6-1A3805E10033}"/>
              </a:ext>
            </a:extLst>
          </p:cNvPr>
          <p:cNvPicPr>
            <a:picLocks noChangeAspect="1"/>
          </p:cNvPicPr>
          <p:nvPr/>
        </p:nvPicPr>
        <p:blipFill rotWithShape="1">
          <a:blip r:embed="rId3"/>
          <a:srcRect t="4611"/>
          <a:stretch/>
        </p:blipFill>
        <p:spPr>
          <a:xfrm>
            <a:off x="1425708" y="1026510"/>
            <a:ext cx="8805994" cy="711860"/>
          </a:xfrm>
          <a:prstGeom prst="rect">
            <a:avLst/>
          </a:prstGeom>
          <a:ln w="28575">
            <a:solidFill>
              <a:schemeClr val="tx2"/>
            </a:solidFill>
            <a:prstDash val="lgDash"/>
          </a:ln>
        </p:spPr>
      </p:pic>
      <p:pic>
        <p:nvPicPr>
          <p:cNvPr id="71" name="Picture 70">
            <a:extLst>
              <a:ext uri="{FF2B5EF4-FFF2-40B4-BE49-F238E27FC236}">
                <a16:creationId xmlns:a16="http://schemas.microsoft.com/office/drawing/2014/main" id="{BF932A8C-BD26-4134-9668-C3A585AE4AF8}"/>
              </a:ext>
            </a:extLst>
          </p:cNvPr>
          <p:cNvPicPr>
            <a:picLocks noChangeAspect="1"/>
          </p:cNvPicPr>
          <p:nvPr/>
        </p:nvPicPr>
        <p:blipFill rotWithShape="1">
          <a:blip r:embed="rId4"/>
          <a:srcRect l="280" t="2817" r="1734" b="4551"/>
          <a:stretch/>
        </p:blipFill>
        <p:spPr>
          <a:xfrm>
            <a:off x="2696268" y="4413927"/>
            <a:ext cx="2480846" cy="458666"/>
          </a:xfrm>
          <a:prstGeom prst="rect">
            <a:avLst/>
          </a:prstGeom>
          <a:ln w="28575">
            <a:solidFill>
              <a:schemeClr val="tx2"/>
            </a:solidFill>
            <a:prstDash val="lgDash"/>
          </a:ln>
        </p:spPr>
      </p:pic>
      <p:pic>
        <p:nvPicPr>
          <p:cNvPr id="72" name="Picture 71">
            <a:extLst>
              <a:ext uri="{FF2B5EF4-FFF2-40B4-BE49-F238E27FC236}">
                <a16:creationId xmlns:a16="http://schemas.microsoft.com/office/drawing/2014/main" id="{1F90E5E4-6121-4162-8B80-3684A7B6FD48}"/>
              </a:ext>
            </a:extLst>
          </p:cNvPr>
          <p:cNvPicPr>
            <a:picLocks noChangeAspect="1"/>
          </p:cNvPicPr>
          <p:nvPr/>
        </p:nvPicPr>
        <p:blipFill rotWithShape="1">
          <a:blip r:embed="rId5"/>
          <a:srcRect l="985" t="5110" r="755" b="8570"/>
          <a:stretch/>
        </p:blipFill>
        <p:spPr>
          <a:xfrm>
            <a:off x="3559187" y="5074579"/>
            <a:ext cx="2477844" cy="440629"/>
          </a:xfrm>
          <a:prstGeom prst="rect">
            <a:avLst/>
          </a:prstGeom>
          <a:ln w="28575">
            <a:solidFill>
              <a:schemeClr val="tx2"/>
            </a:solidFill>
            <a:prstDash val="lgDash"/>
          </a:ln>
        </p:spPr>
      </p:pic>
      <p:sp>
        <p:nvSpPr>
          <p:cNvPr id="4" name="Title 3"/>
          <p:cNvSpPr>
            <a:spLocks noGrp="1"/>
          </p:cNvSpPr>
          <p:nvPr>
            <p:ph type="title"/>
          </p:nvPr>
        </p:nvSpPr>
        <p:spPr>
          <a:xfrm>
            <a:off x="349997" y="321120"/>
            <a:ext cx="11186476" cy="369332"/>
          </a:xfrm>
        </p:spPr>
        <p:txBody>
          <a:bodyPr/>
          <a:lstStyle/>
          <a:p>
            <a:r>
              <a:rPr lang="en-US" dirty="0"/>
              <a:t>Catalogue Setup and Explanation</a:t>
            </a:r>
          </a:p>
        </p:txBody>
      </p:sp>
      <p:sp>
        <p:nvSpPr>
          <p:cNvPr id="10" name="Rectangle: Single Corner Snipped 9">
            <a:extLst>
              <a:ext uri="{FF2B5EF4-FFF2-40B4-BE49-F238E27FC236}">
                <a16:creationId xmlns:a16="http://schemas.microsoft.com/office/drawing/2014/main" id="{8016B530-4111-4646-A831-DF29C678242D}"/>
              </a:ext>
            </a:extLst>
          </p:cNvPr>
          <p:cNvSpPr/>
          <p:nvPr/>
        </p:nvSpPr>
        <p:spPr bwMode="gray">
          <a:xfrm flipH="1">
            <a:off x="554174" y="5828016"/>
            <a:ext cx="2040556" cy="677108"/>
          </a:xfrm>
          <a:prstGeom prst="snip1Rect">
            <a:avLst/>
          </a:prstGeom>
          <a:solidFill>
            <a:schemeClr val="accent1">
              <a:lumMod val="75000"/>
            </a:schemeClr>
          </a:solidFill>
          <a:ln w="1905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1" name="TextBox 10">
            <a:extLst>
              <a:ext uri="{FF2B5EF4-FFF2-40B4-BE49-F238E27FC236}">
                <a16:creationId xmlns:a16="http://schemas.microsoft.com/office/drawing/2014/main" id="{CC7EB65F-239B-42C0-B72E-798EA9371D00}"/>
              </a:ext>
            </a:extLst>
          </p:cNvPr>
          <p:cNvSpPr txBox="1"/>
          <p:nvPr/>
        </p:nvSpPr>
        <p:spPr>
          <a:xfrm>
            <a:off x="2593869" y="5828016"/>
            <a:ext cx="9120532" cy="677108"/>
          </a:xfrm>
          <a:prstGeom prst="rect">
            <a:avLst/>
          </a:prstGeom>
          <a:noFill/>
        </p:spPr>
        <p:style>
          <a:lnRef idx="2">
            <a:schemeClr val="accent1"/>
          </a:lnRef>
          <a:fillRef idx="1">
            <a:schemeClr val="lt1"/>
          </a:fillRef>
          <a:effectRef idx="0">
            <a:schemeClr val="accent1"/>
          </a:effectRef>
          <a:fontRef idx="minor">
            <a:schemeClr val="dk1"/>
          </a:fontRef>
        </p:style>
        <p:txBody>
          <a:bodyPr wrap="square" lIns="91440" tIns="91440" rIns="0" bIns="91440" rtlCol="0">
            <a:spAutoFit/>
          </a:bodyPr>
          <a:lstStyle/>
          <a:p>
            <a:pPr fontAlgn="base">
              <a:spcBef>
                <a:spcPct val="50000"/>
              </a:spcBef>
              <a:spcAft>
                <a:spcPct val="0"/>
              </a:spcAft>
              <a:buClr>
                <a:srgbClr val="F0AB00"/>
              </a:buClr>
              <a:buSzPct val="80000"/>
            </a:pPr>
            <a:r>
              <a:rPr lang="en-US" sz="1600" kern="0" dirty="0">
                <a:solidFill>
                  <a:schemeClr val="tx1"/>
                </a:solidFill>
                <a:ea typeface="Arial Unicode MS" pitchFamily="34" charset="-128"/>
                <a:cs typeface="Arial Unicode MS" pitchFamily="34" charset="-128"/>
              </a:rPr>
              <a:t>One can add up to 7 different sets of images by copy-pasting Image-1 and updating the number (i.e. max amount is: Image-</a:t>
            </a:r>
            <a:r>
              <a:rPr lang="en-US" sz="1600" b="1" kern="0" dirty="0">
                <a:solidFill>
                  <a:schemeClr val="tx1"/>
                </a:solidFill>
                <a:ea typeface="Arial Unicode MS" pitchFamily="34" charset="-128"/>
                <a:cs typeface="Arial Unicode MS" pitchFamily="34" charset="-128"/>
              </a:rPr>
              <a:t>7</a:t>
            </a:r>
            <a:r>
              <a:rPr lang="en-US" sz="1600" kern="0" dirty="0">
                <a:solidFill>
                  <a:schemeClr val="tx1"/>
                </a:solidFill>
                <a:ea typeface="Arial Unicode MS" pitchFamily="34" charset="-128"/>
                <a:cs typeface="Arial Unicode MS" pitchFamily="34" charset="-128"/>
              </a:rPr>
              <a:t>)</a:t>
            </a:r>
            <a:endParaRPr lang="fr-FR" sz="1600" kern="0" dirty="0">
              <a:solidFill>
                <a:schemeClr val="tx1"/>
              </a:solidFill>
              <a:ea typeface="Arial Unicode MS" pitchFamily="34" charset="-128"/>
              <a:cs typeface="Arial Unicode MS" pitchFamily="34" charset="-128"/>
            </a:endParaRPr>
          </a:p>
        </p:txBody>
      </p:sp>
      <p:sp>
        <p:nvSpPr>
          <p:cNvPr id="12" name="TextBox 11">
            <a:extLst>
              <a:ext uri="{FF2B5EF4-FFF2-40B4-BE49-F238E27FC236}">
                <a16:creationId xmlns:a16="http://schemas.microsoft.com/office/drawing/2014/main" id="{1B5A7171-D254-4930-9F82-CCB913DC40A7}"/>
              </a:ext>
            </a:extLst>
          </p:cNvPr>
          <p:cNvSpPr txBox="1"/>
          <p:nvPr/>
        </p:nvSpPr>
        <p:spPr>
          <a:xfrm>
            <a:off x="749347" y="6043459"/>
            <a:ext cx="1379207" cy="246221"/>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91440" tIns="0" rIns="0" bIns="0" rtlCol="0">
            <a:spAutoFit/>
          </a:bodyPr>
          <a:lstStyle/>
          <a:p>
            <a:pPr fontAlgn="base">
              <a:spcBef>
                <a:spcPct val="50000"/>
              </a:spcBef>
              <a:spcAft>
                <a:spcPct val="0"/>
              </a:spcAft>
              <a:buClr>
                <a:srgbClr val="F0AB00"/>
              </a:buClr>
              <a:buSzPct val="80000"/>
            </a:pPr>
            <a:r>
              <a:rPr lang="fr-FR" sz="1600" b="1" kern="0" dirty="0">
                <a:solidFill>
                  <a:schemeClr val="tx1"/>
                </a:solidFill>
                <a:ea typeface="Arial Unicode MS" pitchFamily="34" charset="-128"/>
                <a:cs typeface="Arial Unicode MS" pitchFamily="34" charset="-128"/>
              </a:rPr>
              <a:t>NOTA BENE</a:t>
            </a:r>
          </a:p>
        </p:txBody>
      </p:sp>
      <p:pic>
        <p:nvPicPr>
          <p:cNvPr id="16" name="Picture 15">
            <a:extLst>
              <a:ext uri="{FF2B5EF4-FFF2-40B4-BE49-F238E27FC236}">
                <a16:creationId xmlns:a16="http://schemas.microsoft.com/office/drawing/2014/main" id="{5F41E281-46B6-4ACD-AB80-B10AA48F378C}"/>
              </a:ext>
            </a:extLst>
          </p:cNvPr>
          <p:cNvPicPr>
            <a:picLocks noChangeAspect="1"/>
          </p:cNvPicPr>
          <p:nvPr/>
        </p:nvPicPr>
        <p:blipFill>
          <a:blip r:embed="rId6"/>
          <a:stretch>
            <a:fillRect/>
          </a:stretch>
        </p:blipFill>
        <p:spPr>
          <a:xfrm>
            <a:off x="6895595" y="2282787"/>
            <a:ext cx="4333987" cy="3176375"/>
          </a:xfrm>
          <a:prstGeom prst="rect">
            <a:avLst/>
          </a:prstGeom>
        </p:spPr>
      </p:pic>
      <p:sp>
        <p:nvSpPr>
          <p:cNvPr id="17" name="Rectangle 16">
            <a:extLst>
              <a:ext uri="{FF2B5EF4-FFF2-40B4-BE49-F238E27FC236}">
                <a16:creationId xmlns:a16="http://schemas.microsoft.com/office/drawing/2014/main" id="{2C0D07F9-236D-4180-93F0-545D87012D88}"/>
              </a:ext>
            </a:extLst>
          </p:cNvPr>
          <p:cNvSpPr/>
          <p:nvPr/>
        </p:nvSpPr>
        <p:spPr bwMode="gray">
          <a:xfrm>
            <a:off x="8208138" y="2578827"/>
            <a:ext cx="2646748" cy="2170053"/>
          </a:xfrm>
          <a:prstGeom prst="rect">
            <a:avLst/>
          </a:prstGeom>
          <a:noFill/>
          <a:ln w="57150">
            <a:solidFill>
              <a:schemeClr val="accent2">
                <a:lumMod val="60000"/>
                <a:lumOff val="40000"/>
              </a:schemeClr>
            </a:solidFill>
            <a:prstDash val="dash"/>
            <a:headEnd/>
            <a:tailEnd/>
          </a:ln>
        </p:spPr>
        <p:style>
          <a:lnRef idx="2">
            <a:schemeClr val="accent2"/>
          </a:lnRef>
          <a:fillRef idx="1">
            <a:schemeClr val="lt1"/>
          </a:fillRef>
          <a:effectRef idx="0">
            <a:schemeClr val="accent2"/>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8" name="Rectangle 27">
            <a:extLst>
              <a:ext uri="{FF2B5EF4-FFF2-40B4-BE49-F238E27FC236}">
                <a16:creationId xmlns:a16="http://schemas.microsoft.com/office/drawing/2014/main" id="{420B4BB8-6846-47E3-8EE2-D7B4E7978DE3}"/>
              </a:ext>
            </a:extLst>
          </p:cNvPr>
          <p:cNvSpPr/>
          <p:nvPr/>
        </p:nvSpPr>
        <p:spPr bwMode="gray">
          <a:xfrm>
            <a:off x="6937537" y="3360191"/>
            <a:ext cx="326716" cy="351355"/>
          </a:xfrm>
          <a:prstGeom prst="rect">
            <a:avLst/>
          </a:prstGeom>
          <a:noFill/>
          <a:ln w="57150">
            <a:solidFill>
              <a:schemeClr val="accent2">
                <a:lumMod val="60000"/>
                <a:lumOff val="40000"/>
              </a:schemeClr>
            </a:solidFill>
            <a:prstDash val="sysDash"/>
            <a:headEnd/>
            <a:tailEnd/>
          </a:ln>
        </p:spPr>
        <p:style>
          <a:lnRef idx="2">
            <a:schemeClr val="accent2"/>
          </a:lnRef>
          <a:fillRef idx="1">
            <a:schemeClr val="lt1"/>
          </a:fillRef>
          <a:effectRef idx="0">
            <a:schemeClr val="accent2"/>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30" name="Rectangle 29">
            <a:extLst>
              <a:ext uri="{FF2B5EF4-FFF2-40B4-BE49-F238E27FC236}">
                <a16:creationId xmlns:a16="http://schemas.microsoft.com/office/drawing/2014/main" id="{C927CA67-A9E0-4716-A070-8C780F47D489}"/>
              </a:ext>
            </a:extLst>
          </p:cNvPr>
          <p:cNvSpPr/>
          <p:nvPr/>
        </p:nvSpPr>
        <p:spPr bwMode="gray">
          <a:xfrm>
            <a:off x="6978301" y="2423258"/>
            <a:ext cx="939092" cy="834399"/>
          </a:xfrm>
          <a:prstGeom prst="rect">
            <a:avLst/>
          </a:prstGeom>
          <a:noFill/>
          <a:ln w="57150">
            <a:solidFill>
              <a:schemeClr val="accent2">
                <a:lumMod val="60000"/>
                <a:lumOff val="40000"/>
              </a:schemeClr>
            </a:solidFill>
            <a:prstDash val="sysDash"/>
            <a:headEnd/>
            <a:tailEnd/>
          </a:ln>
        </p:spPr>
        <p:style>
          <a:lnRef idx="2">
            <a:schemeClr val="accent2"/>
          </a:lnRef>
          <a:fillRef idx="1">
            <a:schemeClr val="lt1"/>
          </a:fillRef>
          <a:effectRef idx="0">
            <a:schemeClr val="accent2"/>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cxnSp>
        <p:nvCxnSpPr>
          <p:cNvPr id="31" name="Straight Arrow Connector 30">
            <a:extLst>
              <a:ext uri="{FF2B5EF4-FFF2-40B4-BE49-F238E27FC236}">
                <a16:creationId xmlns:a16="http://schemas.microsoft.com/office/drawing/2014/main" id="{83ED27CD-1300-4EDD-B257-AA02036E34CC}"/>
              </a:ext>
            </a:extLst>
          </p:cNvPr>
          <p:cNvCxnSpPr>
            <a:cxnSpLocks/>
          </p:cNvCxnSpPr>
          <p:nvPr/>
        </p:nvCxnSpPr>
        <p:spPr>
          <a:xfrm>
            <a:off x="6324600" y="1429698"/>
            <a:ext cx="653701" cy="993560"/>
          </a:xfrm>
          <a:prstGeom prst="straightConnector1">
            <a:avLst/>
          </a:prstGeom>
          <a:ln w="57150">
            <a:solidFill>
              <a:schemeClr val="accent2">
                <a:alpha val="61000"/>
              </a:schemeClr>
            </a:solidFill>
            <a:headEnd type="oval" w="med" len="med"/>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B54EC16A-4823-451F-B021-6A087463FE20}"/>
              </a:ext>
            </a:extLst>
          </p:cNvPr>
          <p:cNvCxnSpPr>
            <a:cxnSpLocks/>
          </p:cNvCxnSpPr>
          <p:nvPr/>
        </p:nvCxnSpPr>
        <p:spPr>
          <a:xfrm flipV="1">
            <a:off x="4333776" y="3586604"/>
            <a:ext cx="2699405" cy="225481"/>
          </a:xfrm>
          <a:prstGeom prst="straightConnector1">
            <a:avLst/>
          </a:prstGeom>
          <a:ln w="57150">
            <a:solidFill>
              <a:schemeClr val="accent3">
                <a:alpha val="62000"/>
              </a:schemeClr>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F91A2577-3A8D-4C58-8330-6EE8516EFAB3}"/>
              </a:ext>
            </a:extLst>
          </p:cNvPr>
          <p:cNvCxnSpPr>
            <a:cxnSpLocks/>
            <a:stCxn id="69" idx="3"/>
          </p:cNvCxnSpPr>
          <p:nvPr/>
        </p:nvCxnSpPr>
        <p:spPr>
          <a:xfrm flipV="1">
            <a:off x="5257837" y="3671398"/>
            <a:ext cx="2262149" cy="831278"/>
          </a:xfrm>
          <a:prstGeom prst="straightConnector1">
            <a:avLst/>
          </a:prstGeom>
          <a:ln w="57150">
            <a:solidFill>
              <a:schemeClr val="accent4">
                <a:alpha val="62000"/>
              </a:schemeClr>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D4AC378B-96C2-45A2-8E1C-49B73B2E1672}"/>
              </a:ext>
            </a:extLst>
          </p:cNvPr>
          <p:cNvCxnSpPr>
            <a:cxnSpLocks/>
          </p:cNvCxnSpPr>
          <p:nvPr/>
        </p:nvCxnSpPr>
        <p:spPr>
          <a:xfrm flipV="1">
            <a:off x="6155421" y="3663854"/>
            <a:ext cx="1767219" cy="1359816"/>
          </a:xfrm>
          <a:prstGeom prst="straightConnector1">
            <a:avLst/>
          </a:prstGeom>
          <a:ln w="57150">
            <a:solidFill>
              <a:schemeClr val="accent5">
                <a:alpha val="62000"/>
              </a:schemeClr>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B9B72197-3291-4175-9BA8-A4C2CF9757F4}"/>
              </a:ext>
            </a:extLst>
          </p:cNvPr>
          <p:cNvCxnSpPr>
            <a:cxnSpLocks/>
          </p:cNvCxnSpPr>
          <p:nvPr/>
        </p:nvCxnSpPr>
        <p:spPr>
          <a:xfrm>
            <a:off x="3540793" y="1407901"/>
            <a:ext cx="3469525" cy="2038520"/>
          </a:xfrm>
          <a:prstGeom prst="straightConnector1">
            <a:avLst/>
          </a:prstGeom>
          <a:ln w="57150">
            <a:solidFill>
              <a:schemeClr val="accent2">
                <a:alpha val="61000"/>
              </a:schemeClr>
            </a:solidFill>
            <a:headEnd type="oval" w="med" len="med"/>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2F79416D-63C9-4788-8E55-C806CE0F197F}"/>
              </a:ext>
            </a:extLst>
          </p:cNvPr>
          <p:cNvCxnSpPr>
            <a:cxnSpLocks/>
            <a:endCxn id="17" idx="0"/>
          </p:cNvCxnSpPr>
          <p:nvPr/>
        </p:nvCxnSpPr>
        <p:spPr>
          <a:xfrm>
            <a:off x="9372600" y="1407901"/>
            <a:ext cx="158912" cy="1170926"/>
          </a:xfrm>
          <a:prstGeom prst="straightConnector1">
            <a:avLst/>
          </a:prstGeom>
          <a:ln w="57150">
            <a:solidFill>
              <a:schemeClr val="accent2">
                <a:alpha val="61000"/>
              </a:schemeClr>
            </a:solidFill>
            <a:headEnd type="oval" w="med" len="med"/>
            <a:tailEnd type="triangle"/>
          </a:ln>
        </p:spPr>
        <p:style>
          <a:lnRef idx="1">
            <a:schemeClr val="accent1"/>
          </a:lnRef>
          <a:fillRef idx="0">
            <a:schemeClr val="accent1"/>
          </a:fillRef>
          <a:effectRef idx="0">
            <a:schemeClr val="accent1"/>
          </a:effectRef>
          <a:fontRef idx="minor">
            <a:schemeClr val="tx1"/>
          </a:fontRef>
        </p:style>
      </p:cxnSp>
      <p:pic>
        <p:nvPicPr>
          <p:cNvPr id="65" name="Picture 64">
            <a:extLst>
              <a:ext uri="{FF2B5EF4-FFF2-40B4-BE49-F238E27FC236}">
                <a16:creationId xmlns:a16="http://schemas.microsoft.com/office/drawing/2014/main" id="{C8E65545-2712-47EE-96FF-174C967621D8}"/>
              </a:ext>
            </a:extLst>
          </p:cNvPr>
          <p:cNvPicPr>
            <a:picLocks noChangeAspect="1"/>
          </p:cNvPicPr>
          <p:nvPr/>
        </p:nvPicPr>
        <p:blipFill>
          <a:blip r:embed="rId7"/>
          <a:stretch>
            <a:fillRect/>
          </a:stretch>
        </p:blipFill>
        <p:spPr>
          <a:xfrm>
            <a:off x="1775270" y="3736713"/>
            <a:ext cx="2480846" cy="464521"/>
          </a:xfrm>
          <a:prstGeom prst="rect">
            <a:avLst/>
          </a:prstGeom>
          <a:ln w="28575">
            <a:solidFill>
              <a:schemeClr val="tx2"/>
            </a:solidFill>
            <a:prstDash val="lgDash"/>
          </a:ln>
        </p:spPr>
      </p:pic>
      <p:sp>
        <p:nvSpPr>
          <p:cNvPr id="68" name="Rectangle 67">
            <a:extLst>
              <a:ext uri="{FF2B5EF4-FFF2-40B4-BE49-F238E27FC236}">
                <a16:creationId xmlns:a16="http://schemas.microsoft.com/office/drawing/2014/main" id="{596ACEB0-7E66-4D97-8887-F18EF3E1C877}"/>
              </a:ext>
            </a:extLst>
          </p:cNvPr>
          <p:cNvSpPr/>
          <p:nvPr/>
        </p:nvSpPr>
        <p:spPr bwMode="gray">
          <a:xfrm>
            <a:off x="4034743" y="3659384"/>
            <a:ext cx="326716" cy="351355"/>
          </a:xfrm>
          <a:prstGeom prst="rect">
            <a:avLst/>
          </a:prstGeom>
          <a:noFill/>
          <a:ln w="57150">
            <a:solidFill>
              <a:schemeClr val="accent3"/>
            </a:solidFill>
            <a:prstDash val="sysDash"/>
            <a:headEnd/>
            <a:tailEnd/>
          </a:ln>
        </p:spPr>
        <p:style>
          <a:lnRef idx="2">
            <a:schemeClr val="accent2"/>
          </a:lnRef>
          <a:fillRef idx="1">
            <a:schemeClr val="lt1"/>
          </a:fillRef>
          <a:effectRef idx="0">
            <a:schemeClr val="accent2"/>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9" name="Rectangle 68">
            <a:extLst>
              <a:ext uri="{FF2B5EF4-FFF2-40B4-BE49-F238E27FC236}">
                <a16:creationId xmlns:a16="http://schemas.microsoft.com/office/drawing/2014/main" id="{51B9F1F7-C8C6-492E-8AD6-CAA9D80E0C25}"/>
              </a:ext>
            </a:extLst>
          </p:cNvPr>
          <p:cNvSpPr/>
          <p:nvPr/>
        </p:nvSpPr>
        <p:spPr bwMode="gray">
          <a:xfrm>
            <a:off x="4931121" y="4326998"/>
            <a:ext cx="326716" cy="351355"/>
          </a:xfrm>
          <a:prstGeom prst="rect">
            <a:avLst/>
          </a:prstGeom>
          <a:noFill/>
          <a:ln w="57150">
            <a:solidFill>
              <a:schemeClr val="accent4"/>
            </a:solidFill>
            <a:prstDash val="sysDash"/>
            <a:headEnd/>
            <a:tailEnd/>
          </a:ln>
        </p:spPr>
        <p:style>
          <a:lnRef idx="2">
            <a:schemeClr val="accent2"/>
          </a:lnRef>
          <a:fillRef idx="1">
            <a:schemeClr val="lt1"/>
          </a:fillRef>
          <a:effectRef idx="0">
            <a:schemeClr val="accent2"/>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70" name="Rectangle 69">
            <a:extLst>
              <a:ext uri="{FF2B5EF4-FFF2-40B4-BE49-F238E27FC236}">
                <a16:creationId xmlns:a16="http://schemas.microsoft.com/office/drawing/2014/main" id="{B6621BE2-1BEB-4FBA-8849-E10B91F9BAAF}"/>
              </a:ext>
            </a:extLst>
          </p:cNvPr>
          <p:cNvSpPr/>
          <p:nvPr/>
        </p:nvSpPr>
        <p:spPr bwMode="gray">
          <a:xfrm>
            <a:off x="5828705" y="5023670"/>
            <a:ext cx="326716" cy="351355"/>
          </a:xfrm>
          <a:prstGeom prst="rect">
            <a:avLst/>
          </a:prstGeom>
          <a:noFill/>
          <a:ln w="57150">
            <a:solidFill>
              <a:schemeClr val="accent5"/>
            </a:solidFill>
            <a:prstDash val="sysDash"/>
            <a:headEnd/>
            <a:tailEnd/>
          </a:ln>
        </p:spPr>
        <p:style>
          <a:lnRef idx="2">
            <a:schemeClr val="accent2"/>
          </a:lnRef>
          <a:fillRef idx="1">
            <a:schemeClr val="lt1"/>
          </a:fillRef>
          <a:effectRef idx="0">
            <a:schemeClr val="accent2"/>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9371520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538502" y="2604432"/>
            <a:ext cx="5976598" cy="1261884"/>
          </a:xfrm>
          <a:prstGeom prst="rect">
            <a:avLst/>
          </a:prstGeom>
          <a:noFill/>
        </p:spPr>
        <p:txBody>
          <a:bodyPr wrap="square" lIns="0" tIns="0" rIns="0" bIns="0" rtlCol="0">
            <a:spAutoFit/>
          </a:bodyPr>
          <a:lstStyle/>
          <a:p>
            <a:pPr algn="just" fontAlgn="base">
              <a:spcBef>
                <a:spcPts val="600"/>
              </a:spcBef>
              <a:spcAft>
                <a:spcPts val="2400"/>
              </a:spcAft>
              <a:buClr>
                <a:srgbClr val="F0AB00"/>
              </a:buClr>
              <a:buSzPct val="80000"/>
            </a:pPr>
            <a:r>
              <a:rPr lang="en-GB" sz="1800" b="1" i="1" u="sng" kern="0" dirty="0">
                <a:solidFill>
                  <a:schemeClr val="accent3"/>
                </a:solidFill>
                <a:ea typeface="Arial Unicode MS" pitchFamily="34" charset="-128"/>
                <a:cs typeface="Arial Unicode MS" pitchFamily="34" charset="-128"/>
              </a:rPr>
              <a:t>Recommended</a:t>
            </a:r>
            <a:r>
              <a:rPr lang="en-GB" sz="1800" b="1" i="1" kern="0" dirty="0">
                <a:solidFill>
                  <a:schemeClr val="accent3"/>
                </a:solidFill>
                <a:ea typeface="Arial Unicode MS" pitchFamily="34" charset="-128"/>
                <a:cs typeface="Arial Unicode MS" pitchFamily="34" charset="-128"/>
              </a:rPr>
              <a:t>: </a:t>
            </a:r>
            <a:r>
              <a:rPr lang="en-GB" sz="1600" kern="0" dirty="0">
                <a:ea typeface="Arial Unicode MS" pitchFamily="34" charset="-128"/>
                <a:cs typeface="Arial Unicode MS" pitchFamily="34" charset="-128"/>
              </a:rPr>
              <a:t>if you do not need a complicated image system to your items (i.e. a different thumbnail. Image and detailed image, then we recommend you simply use the DETAIL field and it will populate the other fields (i.e. the thumbnail and image fields) by default</a:t>
            </a:r>
            <a:endParaRPr lang="en-GB" sz="2000" kern="0" dirty="0">
              <a:ea typeface="Arial Unicode MS" pitchFamily="34" charset="-128"/>
              <a:cs typeface="Arial Unicode MS" pitchFamily="34" charset="-128"/>
            </a:endParaRPr>
          </a:p>
        </p:txBody>
      </p:sp>
      <p:sp>
        <p:nvSpPr>
          <p:cNvPr id="33" name="TextBox 32"/>
          <p:cNvSpPr txBox="1"/>
          <p:nvPr/>
        </p:nvSpPr>
        <p:spPr>
          <a:xfrm>
            <a:off x="9476546" y="4821249"/>
            <a:ext cx="138121" cy="21544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fr-FR" sz="1400" b="1" i="1" kern="0" dirty="0">
                <a:solidFill>
                  <a:schemeClr val="bg1"/>
                </a:solidFill>
                <a:ea typeface="Arial Unicode MS" pitchFamily="34" charset="-128"/>
                <a:cs typeface="Arial Unicode MS" pitchFamily="34" charset="-128"/>
              </a:rPr>
              <a:t>*</a:t>
            </a:r>
            <a:endParaRPr lang="fr-FR" sz="1600" kern="0" dirty="0">
              <a:solidFill>
                <a:schemeClr val="bg1"/>
              </a:solidFill>
              <a:ea typeface="Arial Unicode MS" pitchFamily="34" charset="-128"/>
              <a:cs typeface="Arial Unicode MS" pitchFamily="34" charset="-128"/>
            </a:endParaRPr>
          </a:p>
        </p:txBody>
      </p:sp>
      <p:sp>
        <p:nvSpPr>
          <p:cNvPr id="39" name="Rectangle 38"/>
          <p:cNvSpPr/>
          <p:nvPr/>
        </p:nvSpPr>
        <p:spPr bwMode="gray">
          <a:xfrm>
            <a:off x="368300" y="2470150"/>
            <a:ext cx="6299200" cy="1670050"/>
          </a:xfrm>
          <a:prstGeom prst="rect">
            <a:avLst/>
          </a:prstGeom>
          <a:noFill/>
          <a:ln w="12700" algn="ctr">
            <a:solidFill>
              <a:schemeClr val="bg2">
                <a:lumMod val="50000"/>
              </a:schemeClr>
            </a:solidFill>
            <a:prstDash val="lgDash"/>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7" name="Picture 6">
            <a:extLst>
              <a:ext uri="{FF2B5EF4-FFF2-40B4-BE49-F238E27FC236}">
                <a16:creationId xmlns:a16="http://schemas.microsoft.com/office/drawing/2014/main" id="{84DE2CCF-2A58-4E6E-BC4C-91E06A7D90F3}"/>
              </a:ext>
            </a:extLst>
          </p:cNvPr>
          <p:cNvPicPr>
            <a:picLocks noChangeAspect="1"/>
          </p:cNvPicPr>
          <p:nvPr/>
        </p:nvPicPr>
        <p:blipFill>
          <a:blip r:embed="rId3"/>
          <a:stretch>
            <a:fillRect/>
          </a:stretch>
        </p:blipFill>
        <p:spPr>
          <a:xfrm>
            <a:off x="7522118" y="845849"/>
            <a:ext cx="4304757" cy="5550601"/>
          </a:xfrm>
          <a:prstGeom prst="rect">
            <a:avLst/>
          </a:prstGeom>
        </p:spPr>
      </p:pic>
      <p:sp>
        <p:nvSpPr>
          <p:cNvPr id="15" name="Title 3">
            <a:extLst>
              <a:ext uri="{FF2B5EF4-FFF2-40B4-BE49-F238E27FC236}">
                <a16:creationId xmlns:a16="http://schemas.microsoft.com/office/drawing/2014/main" id="{17CCA670-2861-4729-9B92-50814F2AF455}"/>
              </a:ext>
            </a:extLst>
          </p:cNvPr>
          <p:cNvSpPr txBox="1">
            <a:spLocks/>
          </p:cNvSpPr>
          <p:nvPr/>
        </p:nvSpPr>
        <p:spPr bwMode="gray">
          <a:xfrm>
            <a:off x="349997" y="321120"/>
            <a:ext cx="11186476" cy="369332"/>
          </a:xfrm>
          <a:prstGeom prst="rect">
            <a:avLst/>
          </a:prstGeom>
        </p:spPr>
        <p:txBody>
          <a:bodyPr vert="horz" wrap="square" lIns="0" tIns="0" rIns="0" bIns="0" rtlCol="0" anchor="t" anchorCtr="0">
            <a:spAutoFit/>
          </a:bodyPr>
          <a:lstStyle>
            <a:lvl1pPr algn="l" defTabSz="1088558" rtl="0" eaLnBrk="1" latinLnBrk="0" hangingPunct="1">
              <a:spcBef>
                <a:spcPct val="0"/>
              </a:spcBef>
              <a:buNone/>
              <a:defRPr sz="2400" b="1" kern="1200" baseline="0">
                <a:solidFill>
                  <a:schemeClr val="tx1"/>
                </a:solidFill>
                <a:latin typeface="+mj-lt"/>
                <a:ea typeface="+mj-ea"/>
                <a:cs typeface="+mj-cs"/>
              </a:defRPr>
            </a:lvl1pPr>
          </a:lstStyle>
          <a:p>
            <a:r>
              <a:rPr lang="en-US" dirty="0"/>
              <a:t>Image Table (the outcome to various combinations):</a:t>
            </a:r>
          </a:p>
        </p:txBody>
      </p:sp>
    </p:spTree>
    <p:extLst>
      <p:ext uri="{BB962C8B-B14F-4D97-AF65-F5344CB8AC3E}">
        <p14:creationId xmlns:p14="http://schemas.microsoft.com/office/powerpoint/2010/main" val="22498134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7670584" y="0"/>
            <a:ext cx="4524591" cy="6858000"/>
          </a:xfrm>
          <a:prstGeom prst="rect">
            <a:avLst/>
          </a:prstGeom>
        </p:spPr>
      </p:pic>
      <p:sp>
        <p:nvSpPr>
          <p:cNvPr id="2" name="Title 1"/>
          <p:cNvSpPr>
            <a:spLocks noGrp="1"/>
          </p:cNvSpPr>
          <p:nvPr>
            <p:ph type="ctrTitle"/>
          </p:nvPr>
        </p:nvSpPr>
        <p:spPr>
          <a:xfrm>
            <a:off x="504000" y="3090445"/>
            <a:ext cx="7201494" cy="1637671"/>
          </a:xfrm>
        </p:spPr>
        <p:txBody>
          <a:bodyPr/>
          <a:lstStyle/>
          <a:p>
            <a:r>
              <a:rPr lang="en-US" dirty="0">
                <a:solidFill>
                  <a:schemeClr val="accent1"/>
                </a:solidFill>
              </a:rPr>
              <a:t>Quantity</a:t>
            </a:r>
            <a:r>
              <a:rPr lang="en-US" dirty="0"/>
              <a:t> Interval &amp; Minimum </a:t>
            </a:r>
            <a:r>
              <a:rPr lang="en-US" dirty="0">
                <a:solidFill>
                  <a:schemeClr val="accent1"/>
                </a:solidFill>
              </a:rPr>
              <a:t>Quantity</a:t>
            </a:r>
          </a:p>
        </p:txBody>
      </p:sp>
      <p:sp>
        <p:nvSpPr>
          <p:cNvPr id="3" name="Rectangle 2"/>
          <p:cNvSpPr/>
          <p:nvPr/>
        </p:nvSpPr>
        <p:spPr bwMode="gray">
          <a:xfrm>
            <a:off x="11608420" y="557562"/>
            <a:ext cx="367990" cy="200722"/>
          </a:xfrm>
          <a:prstGeom prst="rect">
            <a:avLst/>
          </a:prstGeom>
          <a:noFill/>
          <a:ln w="57150">
            <a:solidFill>
              <a:srgbClr val="C00000"/>
            </a:solidFill>
            <a:prstDash val="sysDot"/>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Rectangle 5"/>
          <p:cNvSpPr/>
          <p:nvPr/>
        </p:nvSpPr>
        <p:spPr bwMode="gray">
          <a:xfrm>
            <a:off x="8716536" y="4549697"/>
            <a:ext cx="3371386" cy="624469"/>
          </a:xfrm>
          <a:prstGeom prst="rect">
            <a:avLst/>
          </a:prstGeom>
          <a:noFill/>
          <a:ln w="57150">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16298860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001" y="504000"/>
            <a:ext cx="11186476" cy="369332"/>
          </a:xfrm>
        </p:spPr>
        <p:txBody>
          <a:bodyPr/>
          <a:lstStyle/>
          <a:p>
            <a:r>
              <a:rPr lang="en-US" dirty="0"/>
              <a:t>What the field looks like in the User Interface</a:t>
            </a:r>
          </a:p>
        </p:txBody>
      </p:sp>
      <p:sp>
        <p:nvSpPr>
          <p:cNvPr id="10" name="Text Placeholder 9"/>
          <p:cNvSpPr>
            <a:spLocks noGrp="1"/>
          </p:cNvSpPr>
          <p:nvPr>
            <p:ph type="body" sz="quarter" idx="10"/>
          </p:nvPr>
        </p:nvSpPr>
        <p:spPr/>
        <p:txBody>
          <a:bodyPr/>
          <a:lstStyle/>
          <a:p>
            <a:pPr lvl="0"/>
            <a:r>
              <a:rPr lang="en-US" dirty="0"/>
              <a:t>Minimum Quantity</a:t>
            </a:r>
          </a:p>
        </p:txBody>
      </p:sp>
      <p:sp>
        <p:nvSpPr>
          <p:cNvPr id="12" name="Text Placeholder 11"/>
          <p:cNvSpPr>
            <a:spLocks noGrp="1"/>
          </p:cNvSpPr>
          <p:nvPr>
            <p:ph type="body" sz="quarter" idx="13"/>
          </p:nvPr>
        </p:nvSpPr>
        <p:spPr/>
        <p:txBody>
          <a:bodyPr/>
          <a:lstStyle/>
          <a:p>
            <a:pPr lvl="0"/>
            <a:r>
              <a:rPr lang="en-US" dirty="0"/>
              <a:t>If the minimum quantity or interval is not respected, the ‘Qty’ field will be red </a:t>
            </a:r>
            <a:r>
              <a:rPr lang="en-US" sz="1600" dirty="0"/>
              <a:t>(the purchase requisition will fail if you try to purchase cart)</a:t>
            </a:r>
            <a:endParaRPr lang="en-US" dirty="0"/>
          </a:p>
        </p:txBody>
      </p:sp>
      <p:sp>
        <p:nvSpPr>
          <p:cNvPr id="14" name="Text Placeholder 13"/>
          <p:cNvSpPr>
            <a:spLocks noGrp="1"/>
          </p:cNvSpPr>
          <p:nvPr>
            <p:ph type="body" sz="quarter" idx="15"/>
          </p:nvPr>
        </p:nvSpPr>
        <p:spPr/>
        <p:txBody>
          <a:bodyPr/>
          <a:lstStyle/>
          <a:p>
            <a:pPr lvl="0"/>
            <a:r>
              <a:rPr lang="en-US" dirty="0"/>
              <a:t>Interval Quantity</a:t>
            </a:r>
          </a:p>
        </p:txBody>
      </p:sp>
      <p:pic>
        <p:nvPicPr>
          <p:cNvPr id="5" name="Picture Placeholder 4"/>
          <p:cNvPicPr>
            <a:picLocks noGrp="1" noChangeAspect="1"/>
          </p:cNvPicPr>
          <p:nvPr>
            <p:ph type="pic" sz="quarter" idx="16"/>
          </p:nvPr>
        </p:nvPicPr>
        <p:blipFill rotWithShape="1">
          <a:blip r:embed="rId2"/>
          <a:srcRect l="25916" t="14983"/>
          <a:stretch/>
        </p:blipFill>
        <p:spPr>
          <a:prstGeom prst="rect">
            <a:avLst/>
          </a:prstGeom>
        </p:spPr>
      </p:pic>
      <p:pic>
        <p:nvPicPr>
          <p:cNvPr id="7" name="Picture Placeholder 6"/>
          <p:cNvPicPr>
            <a:picLocks noGrp="1" noChangeAspect="1"/>
          </p:cNvPicPr>
          <p:nvPr>
            <p:ph type="pic" sz="quarter" idx="12"/>
          </p:nvPr>
        </p:nvPicPr>
        <p:blipFill rotWithShape="1">
          <a:blip r:embed="rId3"/>
          <a:srcRect l="16343" t="14983" r="1698"/>
          <a:stretch/>
        </p:blipFill>
        <p:spPr>
          <a:prstGeom prst="rect">
            <a:avLst/>
          </a:prstGeom>
        </p:spPr>
      </p:pic>
      <p:pic>
        <p:nvPicPr>
          <p:cNvPr id="11" name="Picture Placeholder 10"/>
          <p:cNvPicPr>
            <a:picLocks noGrp="1" noChangeAspect="1"/>
          </p:cNvPicPr>
          <p:nvPr>
            <p:ph type="pic" sz="quarter" idx="14"/>
          </p:nvPr>
        </p:nvPicPr>
        <p:blipFill rotWithShape="1">
          <a:blip r:embed="rId4"/>
          <a:srcRect l="22344" t="20828" r="1" b="-1"/>
          <a:stretch/>
        </p:blipFill>
        <p:spPr>
          <a:prstGeom prst="rect">
            <a:avLst/>
          </a:prstGeom>
        </p:spPr>
      </p:pic>
    </p:spTree>
    <p:extLst>
      <p:ext uri="{BB962C8B-B14F-4D97-AF65-F5344CB8AC3E}">
        <p14:creationId xmlns:p14="http://schemas.microsoft.com/office/powerpoint/2010/main" val="36174447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49997" y="321120"/>
            <a:ext cx="11186476" cy="369332"/>
          </a:xfrm>
        </p:spPr>
        <p:txBody>
          <a:bodyPr/>
          <a:lstStyle/>
          <a:p>
            <a:r>
              <a:rPr lang="en-US" dirty="0"/>
              <a:t>Catalogue Setup and Explanation</a:t>
            </a:r>
          </a:p>
        </p:txBody>
      </p:sp>
      <p:sp>
        <p:nvSpPr>
          <p:cNvPr id="12" name="TextBox 11"/>
          <p:cNvSpPr txBox="1"/>
          <p:nvPr/>
        </p:nvSpPr>
        <p:spPr>
          <a:xfrm>
            <a:off x="4219707" y="3333956"/>
            <a:ext cx="3447056" cy="615553"/>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0" tIns="0" rIns="0" bIns="0" rtlCol="0">
            <a:spAutoFit/>
          </a:bodyPr>
          <a:lstStyle/>
          <a:p>
            <a:pPr fontAlgn="base">
              <a:spcBef>
                <a:spcPct val="50000"/>
              </a:spcBef>
              <a:spcAft>
                <a:spcPct val="0"/>
              </a:spcAft>
              <a:buClr>
                <a:srgbClr val="F0AB00"/>
              </a:buClr>
              <a:buSzPct val="80000"/>
            </a:pPr>
            <a:r>
              <a:rPr lang="en-GB" sz="2000" b="1" kern="0" dirty="0">
                <a:solidFill>
                  <a:schemeClr val="tx1"/>
                </a:solidFill>
                <a:ea typeface="Arial Unicode MS" pitchFamily="34" charset="-128"/>
                <a:cs typeface="Arial Unicode MS" pitchFamily="34" charset="-128"/>
              </a:rPr>
              <a:t>Field type</a:t>
            </a:r>
            <a:r>
              <a:rPr lang="en-GB" sz="2000" kern="0" dirty="0">
                <a:solidFill>
                  <a:schemeClr val="tx1"/>
                </a:solidFill>
                <a:ea typeface="Arial Unicode MS" pitchFamily="34" charset="-128"/>
                <a:cs typeface="Arial Unicode MS" pitchFamily="34" charset="-128"/>
              </a:rPr>
              <a:t>: integer (number without decimal point)</a:t>
            </a:r>
          </a:p>
        </p:txBody>
      </p:sp>
      <p:sp>
        <p:nvSpPr>
          <p:cNvPr id="3" name="Rectangle 2"/>
          <p:cNvSpPr/>
          <p:nvPr/>
        </p:nvSpPr>
        <p:spPr bwMode="gray">
          <a:xfrm>
            <a:off x="3439598" y="3117921"/>
            <a:ext cx="4819072" cy="1047625"/>
          </a:xfrm>
          <a:prstGeom prst="rect">
            <a:avLst/>
          </a:prstGeom>
          <a:noFill/>
          <a:ln w="28575" algn="ctr">
            <a:solidFill>
              <a:srgbClr val="FFC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5" name="Picture 4">
            <a:extLst>
              <a:ext uri="{FF2B5EF4-FFF2-40B4-BE49-F238E27FC236}">
                <a16:creationId xmlns:a16="http://schemas.microsoft.com/office/drawing/2014/main" id="{E5985264-115E-4E54-8ECB-3773EA7B1D38}"/>
              </a:ext>
            </a:extLst>
          </p:cNvPr>
          <p:cNvPicPr>
            <a:picLocks noChangeAspect="1"/>
          </p:cNvPicPr>
          <p:nvPr/>
        </p:nvPicPr>
        <p:blipFill rotWithShape="1">
          <a:blip r:embed="rId2"/>
          <a:srcRect l="664" t="3533" r="1157" b="4808"/>
          <a:stretch/>
        </p:blipFill>
        <p:spPr>
          <a:xfrm>
            <a:off x="3439598" y="1586575"/>
            <a:ext cx="4819072" cy="1047624"/>
          </a:xfrm>
          <a:prstGeom prst="rect">
            <a:avLst/>
          </a:prstGeom>
          <a:ln w="38100">
            <a:solidFill>
              <a:schemeClr val="tx2"/>
            </a:solidFill>
            <a:prstDash val="lgDash"/>
          </a:ln>
        </p:spPr>
      </p:pic>
    </p:spTree>
    <p:extLst>
      <p:ext uri="{BB962C8B-B14F-4D97-AF65-F5344CB8AC3E}">
        <p14:creationId xmlns:p14="http://schemas.microsoft.com/office/powerpoint/2010/main" val="18763423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7670584" y="0"/>
            <a:ext cx="4524591" cy="6858000"/>
          </a:xfrm>
          <a:prstGeom prst="rect">
            <a:avLst/>
          </a:prstGeom>
        </p:spPr>
      </p:pic>
      <p:sp>
        <p:nvSpPr>
          <p:cNvPr id="2" name="Title 1"/>
          <p:cNvSpPr>
            <a:spLocks noGrp="1"/>
          </p:cNvSpPr>
          <p:nvPr>
            <p:ph type="ctrTitle"/>
          </p:nvPr>
        </p:nvSpPr>
        <p:spPr>
          <a:xfrm>
            <a:off x="504000" y="3090446"/>
            <a:ext cx="4413688" cy="677108"/>
          </a:xfrm>
        </p:spPr>
        <p:txBody>
          <a:bodyPr/>
          <a:lstStyle/>
          <a:p>
            <a:r>
              <a:rPr lang="en-US" dirty="0"/>
              <a:t>Related </a:t>
            </a:r>
            <a:r>
              <a:rPr lang="en-US" dirty="0">
                <a:solidFill>
                  <a:srgbClr val="FFC000"/>
                </a:solidFill>
              </a:rPr>
              <a:t>Items</a:t>
            </a:r>
            <a:endParaRPr lang="en-US" dirty="0">
              <a:solidFill>
                <a:schemeClr val="accent1"/>
              </a:solidFill>
            </a:endParaRPr>
          </a:p>
        </p:txBody>
      </p:sp>
      <p:sp>
        <p:nvSpPr>
          <p:cNvPr id="6" name="Rectangle 5"/>
          <p:cNvSpPr/>
          <p:nvPr/>
        </p:nvSpPr>
        <p:spPr bwMode="gray">
          <a:xfrm flipV="1">
            <a:off x="8823790" y="5655733"/>
            <a:ext cx="3300477" cy="1159934"/>
          </a:xfrm>
          <a:prstGeom prst="rect">
            <a:avLst/>
          </a:prstGeom>
          <a:noFill/>
          <a:ln w="57150">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7" name="Rectangle 6"/>
          <p:cNvSpPr/>
          <p:nvPr/>
        </p:nvSpPr>
        <p:spPr bwMode="gray">
          <a:xfrm flipV="1">
            <a:off x="8823791" y="905931"/>
            <a:ext cx="3300476" cy="956735"/>
          </a:xfrm>
          <a:prstGeom prst="rect">
            <a:avLst/>
          </a:prstGeom>
          <a:noFill/>
          <a:ln w="57150">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20402019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2"/>
          </p:nvPr>
        </p:nvPicPr>
        <p:blipFill rotWithShape="1">
          <a:blip r:embed="rId2"/>
          <a:srcRect l="-427" t="12391" r="427" b="12391"/>
          <a:stretch/>
        </p:blipFill>
        <p:spPr>
          <a:prstGeom prst="rect">
            <a:avLst/>
          </a:prstGeom>
        </p:spPr>
      </p:pic>
      <p:sp>
        <p:nvSpPr>
          <p:cNvPr id="8" name="Title 7"/>
          <p:cNvSpPr>
            <a:spLocks noGrp="1"/>
          </p:cNvSpPr>
          <p:nvPr>
            <p:ph type="title"/>
          </p:nvPr>
        </p:nvSpPr>
        <p:spPr/>
        <p:txBody>
          <a:bodyPr/>
          <a:lstStyle/>
          <a:p>
            <a:r>
              <a:rPr lang="en-US" dirty="0"/>
              <a:t>What the field looks like in the User Interface</a:t>
            </a:r>
          </a:p>
        </p:txBody>
      </p:sp>
      <p:sp>
        <p:nvSpPr>
          <p:cNvPr id="3" name="Text Placeholder 2"/>
          <p:cNvSpPr>
            <a:spLocks noGrp="1"/>
          </p:cNvSpPr>
          <p:nvPr>
            <p:ph type="body" sz="quarter" idx="10"/>
          </p:nvPr>
        </p:nvSpPr>
        <p:spPr/>
        <p:txBody>
          <a:bodyPr/>
          <a:lstStyle/>
          <a:p>
            <a:pPr lvl="0"/>
            <a:r>
              <a:rPr lang="en-US" dirty="0"/>
              <a:t>Mandatory Items are found right underneath the select item, on top of the ‘Add to Cart’ button (they are added automatically)</a:t>
            </a:r>
          </a:p>
        </p:txBody>
      </p:sp>
      <p:sp>
        <p:nvSpPr>
          <p:cNvPr id="10" name="Text Placeholder 9"/>
          <p:cNvSpPr>
            <a:spLocks noGrp="1"/>
          </p:cNvSpPr>
          <p:nvPr>
            <p:ph type="body" sz="quarter" idx="13"/>
          </p:nvPr>
        </p:nvSpPr>
        <p:spPr/>
        <p:txBody>
          <a:bodyPr/>
          <a:lstStyle/>
          <a:p>
            <a:pPr lvl="0"/>
            <a:r>
              <a:rPr lang="en-US" dirty="0"/>
              <a:t>Related (non mandatory) Items are found at the bottom of the page</a:t>
            </a:r>
          </a:p>
        </p:txBody>
      </p:sp>
      <p:sp>
        <p:nvSpPr>
          <p:cNvPr id="17" name="Rectangle 16"/>
          <p:cNvSpPr/>
          <p:nvPr/>
        </p:nvSpPr>
        <p:spPr bwMode="gray">
          <a:xfrm>
            <a:off x="1197723" y="2411674"/>
            <a:ext cx="4525744" cy="1449126"/>
          </a:xfrm>
          <a:prstGeom prst="rect">
            <a:avLst/>
          </a:prstGeom>
          <a:noFill/>
          <a:ln w="28575" algn="ctr">
            <a:solidFill>
              <a:schemeClr val="accent1">
                <a:lumMod val="75000"/>
              </a:schemeClr>
            </a:solidFill>
            <a:prstDash val="dash"/>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5" name="Picture Placeholder 4"/>
          <p:cNvPicPr>
            <a:picLocks noGrp="1" noChangeAspect="1"/>
          </p:cNvPicPr>
          <p:nvPr>
            <p:ph type="pic" sz="quarter" idx="14"/>
          </p:nvPr>
        </p:nvPicPr>
        <p:blipFill rotWithShape="1">
          <a:blip r:embed="rId3"/>
          <a:srcRect l="4645" t="5300" r="8251" b="18197"/>
          <a:stretch/>
        </p:blipFill>
        <p:spPr>
          <a:prstGeom prst="rect">
            <a:avLst/>
          </a:prstGeom>
        </p:spPr>
      </p:pic>
    </p:spTree>
    <p:extLst>
      <p:ext uri="{BB962C8B-B14F-4D97-AF65-F5344CB8AC3E}">
        <p14:creationId xmlns:p14="http://schemas.microsoft.com/office/powerpoint/2010/main" val="13515613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873773" y="688666"/>
            <a:ext cx="4941427" cy="1468424"/>
          </a:xfrm>
        </p:spPr>
        <p:txBody>
          <a:bodyPr/>
          <a:lstStyle/>
          <a:p>
            <a:endParaRPr lang="en-US" sz="1600" b="1" dirty="0">
              <a:solidFill>
                <a:srgbClr val="0070C0"/>
              </a:solidFill>
            </a:endParaRPr>
          </a:p>
          <a:p>
            <a:pPr>
              <a:spcBef>
                <a:spcPts val="600"/>
              </a:spcBef>
            </a:pPr>
            <a:r>
              <a:rPr lang="en-US" sz="1600" b="1" dirty="0">
                <a:solidFill>
                  <a:srgbClr val="0070C0"/>
                </a:solidFill>
              </a:rPr>
              <a:t>The Extent of the EXCEL Format and FOREWORD</a:t>
            </a:r>
          </a:p>
          <a:p>
            <a:pPr marL="630238" lvl="1" indent="171450"/>
            <a:r>
              <a:rPr lang="en-US" sz="1400" dirty="0">
                <a:solidFill>
                  <a:schemeClr val="tx2">
                    <a:lumMod val="60000"/>
                    <a:lumOff val="40000"/>
                  </a:schemeClr>
                </a:solidFill>
              </a:rPr>
              <a:t>Outline of the guide’s goal and how to understand the format</a:t>
            </a:r>
          </a:p>
          <a:p>
            <a:pPr marL="630238" lvl="1" indent="171450"/>
            <a:r>
              <a:rPr lang="en-US" sz="1400" dirty="0">
                <a:solidFill>
                  <a:schemeClr val="tx2">
                    <a:lumMod val="60000"/>
                    <a:lumOff val="40000"/>
                  </a:schemeClr>
                </a:solidFill>
              </a:rPr>
              <a:t>Overview of the fields of the Excel</a:t>
            </a:r>
          </a:p>
        </p:txBody>
      </p:sp>
      <p:sp>
        <p:nvSpPr>
          <p:cNvPr id="2" name="Title 1"/>
          <p:cNvSpPr>
            <a:spLocks noGrp="1"/>
          </p:cNvSpPr>
          <p:nvPr>
            <p:ph type="title"/>
          </p:nvPr>
        </p:nvSpPr>
        <p:spPr/>
        <p:txBody>
          <a:bodyPr/>
          <a:lstStyle/>
          <a:p>
            <a:r>
              <a:rPr lang="en-US"/>
              <a:t>INDEX - AGENDA</a:t>
            </a:r>
            <a:endParaRPr lang="en-US" dirty="0"/>
          </a:p>
        </p:txBody>
      </p:sp>
      <p:sp>
        <p:nvSpPr>
          <p:cNvPr id="4" name="Text Placeholder 2"/>
          <p:cNvSpPr txBox="1">
            <a:spLocks/>
          </p:cNvSpPr>
          <p:nvPr/>
        </p:nvSpPr>
        <p:spPr bwMode="gray">
          <a:xfrm>
            <a:off x="6711950" y="2590801"/>
            <a:ext cx="4737099" cy="2584450"/>
          </a:xfrm>
          <a:prstGeom prst="rect">
            <a:avLst/>
          </a:prstGeom>
        </p:spPr>
        <p:txBody>
          <a:bodyPr vert="horz" lIns="0" tIns="0" rIns="0" bIns="0" rtlCol="0">
            <a:noAutofit/>
          </a:bodyPr>
          <a:lstStyle>
            <a:lvl1pPr marL="0" marR="0" indent="0" algn="l" defTabSz="1088558" rtl="0" eaLnBrk="1" fontAlgn="auto" latinLnBrk="0" hangingPunct="1">
              <a:lnSpc>
                <a:spcPct val="100000"/>
              </a:lnSpc>
              <a:spcBef>
                <a:spcPts val="3000"/>
              </a:spcBef>
              <a:spcAft>
                <a:spcPts val="0"/>
              </a:spcAft>
              <a:buClr>
                <a:schemeClr val="accent1"/>
              </a:buClr>
              <a:buSzPct val="80000"/>
              <a:buFontTx/>
              <a:buNone/>
              <a:tabLst/>
              <a:defRPr sz="2000" b="0" kern="1200">
                <a:solidFill>
                  <a:schemeClr val="tx1"/>
                </a:solidFill>
                <a:latin typeface="+mn-lt"/>
                <a:ea typeface="+mn-ea"/>
                <a:cs typeface="+mn-cs"/>
              </a:defRPr>
            </a:lvl1pPr>
            <a:lvl2pPr marL="179964" marR="0" indent="-179964" algn="l" defTabSz="1088558"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800" kern="1200">
                <a:solidFill>
                  <a:schemeClr val="tx1"/>
                </a:solidFill>
                <a:latin typeface="+mn-lt"/>
                <a:ea typeface="+mn-ea"/>
                <a:cs typeface="+mn-cs"/>
              </a:defRPr>
            </a:lvl2pPr>
            <a:lvl3pPr marL="359928" marR="0" indent="-179352" algn="l" defTabSz="1088558" rtl="0" eaLnBrk="1" fontAlgn="auto" latinLnBrk="0" hangingPunct="1">
              <a:lnSpc>
                <a:spcPct val="100000"/>
              </a:lnSpc>
              <a:spcBef>
                <a:spcPts val="400"/>
              </a:spcBef>
              <a:spcAft>
                <a:spcPts val="0"/>
              </a:spcAft>
              <a:buClr>
                <a:schemeClr val="tx1"/>
              </a:buClr>
              <a:buSzPct val="100000"/>
              <a:buFont typeface="Arial" pitchFamily="34" charset="0"/>
              <a:buChar char="–"/>
              <a:tabLst/>
              <a:defRPr lang="en-US" sz="1800" kern="1200" baseline="0" noProof="0">
                <a:solidFill>
                  <a:schemeClr val="tx1"/>
                </a:solidFill>
                <a:latin typeface="+mn-lt"/>
                <a:ea typeface="+mn-ea"/>
                <a:cs typeface="+mn-cs"/>
              </a:defRPr>
            </a:lvl3pPr>
            <a:lvl4pPr marL="539892" marR="0" indent="-179964" algn="l" defTabSz="1088558"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accent2"/>
              </a:buClr>
              <a:buSzPct val="100000"/>
              <a:buFont typeface="Arial" pitchFamily="34" charset="0"/>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spcBef>
                <a:spcPts val="1800"/>
              </a:spcBef>
            </a:pPr>
            <a:r>
              <a:rPr lang="en-US" sz="1600" b="1" dirty="0">
                <a:solidFill>
                  <a:srgbClr val="FFC000"/>
                </a:solidFill>
              </a:rPr>
              <a:t>Related Items</a:t>
            </a:r>
            <a:r>
              <a:rPr lang="en-US" sz="1600" dirty="0">
                <a:solidFill>
                  <a:srgbClr val="FFC000"/>
                </a:solidFill>
              </a:rPr>
              <a:t> </a:t>
            </a:r>
            <a:endParaRPr lang="en-US" sz="1400" dirty="0">
              <a:solidFill>
                <a:schemeClr val="tx2">
                  <a:lumMod val="60000"/>
                  <a:lumOff val="40000"/>
                </a:schemeClr>
              </a:solidFill>
            </a:endParaRPr>
          </a:p>
          <a:p>
            <a:pPr marL="630238" lvl="1" indent="171450">
              <a:buClr>
                <a:srgbClr val="0070C0"/>
              </a:buClr>
            </a:pPr>
            <a:r>
              <a:rPr lang="en-US" sz="1400" dirty="0">
                <a:solidFill>
                  <a:schemeClr val="tx2">
                    <a:lumMod val="60000"/>
                    <a:lumOff val="40000"/>
                  </a:schemeClr>
                </a:solidFill>
              </a:rPr>
              <a:t>What it looks like in the UI</a:t>
            </a:r>
          </a:p>
          <a:p>
            <a:pPr marL="630238" lvl="1" indent="171450">
              <a:buClr>
                <a:srgbClr val="0070C0"/>
              </a:buClr>
            </a:pPr>
            <a:r>
              <a:rPr lang="en-US" sz="1400" dirty="0">
                <a:solidFill>
                  <a:schemeClr val="tx2">
                    <a:lumMod val="60000"/>
                    <a:lumOff val="40000"/>
                  </a:schemeClr>
                </a:solidFill>
              </a:rPr>
              <a:t>Catalogue Setup and Explanation</a:t>
            </a:r>
          </a:p>
          <a:p>
            <a:pPr marL="630238" lvl="1" indent="171450">
              <a:buClr>
                <a:srgbClr val="0070C0"/>
              </a:buClr>
            </a:pPr>
            <a:r>
              <a:rPr lang="en-US" sz="1400" dirty="0">
                <a:solidFill>
                  <a:schemeClr val="tx2">
                    <a:lumMod val="60000"/>
                    <a:lumOff val="40000"/>
                  </a:schemeClr>
                </a:solidFill>
              </a:rPr>
              <a:t>Warning - Limitation</a:t>
            </a:r>
          </a:p>
          <a:p>
            <a:pPr marL="630238" lvl="1" indent="0">
              <a:buClr>
                <a:srgbClr val="0070C0"/>
              </a:buClr>
              <a:buNone/>
            </a:pPr>
            <a:endParaRPr lang="en-US" sz="1400" dirty="0">
              <a:solidFill>
                <a:schemeClr val="tx2">
                  <a:lumMod val="60000"/>
                  <a:lumOff val="40000"/>
                </a:schemeClr>
              </a:solidFill>
            </a:endParaRPr>
          </a:p>
          <a:p>
            <a:pPr>
              <a:spcBef>
                <a:spcPts val="0"/>
              </a:spcBef>
            </a:pPr>
            <a:r>
              <a:rPr lang="en-US" sz="1600" b="1" dirty="0">
                <a:solidFill>
                  <a:srgbClr val="FFC000"/>
                </a:solidFill>
              </a:rPr>
              <a:t>Attachments</a:t>
            </a:r>
          </a:p>
          <a:p>
            <a:pPr marL="630238" lvl="1" indent="171450">
              <a:buClr>
                <a:srgbClr val="0070C0"/>
              </a:buClr>
            </a:pPr>
            <a:r>
              <a:rPr lang="en-US" sz="1400" dirty="0">
                <a:solidFill>
                  <a:schemeClr val="tx2">
                    <a:lumMod val="60000"/>
                    <a:lumOff val="40000"/>
                  </a:schemeClr>
                </a:solidFill>
              </a:rPr>
              <a:t>What it looks like</a:t>
            </a:r>
            <a:endParaRPr lang="en-US" sz="1600" b="1" dirty="0">
              <a:solidFill>
                <a:srgbClr val="FFC000"/>
              </a:solidFill>
            </a:endParaRPr>
          </a:p>
          <a:p>
            <a:pPr marL="630238" lvl="1" indent="171450">
              <a:buClr>
                <a:srgbClr val="0070C0"/>
              </a:buClr>
            </a:pPr>
            <a:r>
              <a:rPr lang="en-US" sz="1400" dirty="0">
                <a:solidFill>
                  <a:schemeClr val="tx2">
                    <a:lumMod val="60000"/>
                    <a:lumOff val="40000"/>
                  </a:schemeClr>
                </a:solidFill>
              </a:rPr>
              <a:t>Setup within the catalogue</a:t>
            </a:r>
          </a:p>
        </p:txBody>
      </p:sp>
      <p:sp>
        <p:nvSpPr>
          <p:cNvPr id="5" name="Text Placeholder 2"/>
          <p:cNvSpPr txBox="1">
            <a:spLocks/>
          </p:cNvSpPr>
          <p:nvPr/>
        </p:nvSpPr>
        <p:spPr bwMode="gray">
          <a:xfrm>
            <a:off x="873773" y="2590800"/>
            <a:ext cx="5311199" cy="3657600"/>
          </a:xfrm>
          <a:prstGeom prst="rect">
            <a:avLst/>
          </a:prstGeom>
        </p:spPr>
        <p:txBody>
          <a:bodyPr vert="horz" lIns="0" tIns="0" rIns="0" bIns="0" rtlCol="0">
            <a:noAutofit/>
          </a:bodyPr>
          <a:lstStyle>
            <a:lvl1pPr marL="0" marR="0" indent="0" algn="l" defTabSz="1088558" rtl="0" eaLnBrk="1" fontAlgn="auto" latinLnBrk="0" hangingPunct="1">
              <a:lnSpc>
                <a:spcPct val="100000"/>
              </a:lnSpc>
              <a:spcBef>
                <a:spcPts val="3000"/>
              </a:spcBef>
              <a:spcAft>
                <a:spcPts val="0"/>
              </a:spcAft>
              <a:buClr>
                <a:schemeClr val="accent1"/>
              </a:buClr>
              <a:buSzPct val="80000"/>
              <a:buFontTx/>
              <a:buNone/>
              <a:tabLst/>
              <a:defRPr sz="2000" b="0" kern="1200">
                <a:solidFill>
                  <a:schemeClr val="tx1"/>
                </a:solidFill>
                <a:latin typeface="+mn-lt"/>
                <a:ea typeface="+mn-ea"/>
                <a:cs typeface="+mn-cs"/>
              </a:defRPr>
            </a:lvl1pPr>
            <a:lvl2pPr marL="179964" marR="0" indent="-179964" algn="l" defTabSz="1088558"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800" kern="1200">
                <a:solidFill>
                  <a:schemeClr val="tx1"/>
                </a:solidFill>
                <a:latin typeface="+mn-lt"/>
                <a:ea typeface="+mn-ea"/>
                <a:cs typeface="+mn-cs"/>
              </a:defRPr>
            </a:lvl2pPr>
            <a:lvl3pPr marL="359928" marR="0" indent="-179352" algn="l" defTabSz="1088558" rtl="0" eaLnBrk="1" fontAlgn="auto" latinLnBrk="0" hangingPunct="1">
              <a:lnSpc>
                <a:spcPct val="100000"/>
              </a:lnSpc>
              <a:spcBef>
                <a:spcPts val="400"/>
              </a:spcBef>
              <a:spcAft>
                <a:spcPts val="0"/>
              </a:spcAft>
              <a:buClr>
                <a:schemeClr val="tx1"/>
              </a:buClr>
              <a:buSzPct val="100000"/>
              <a:buFont typeface="Arial" pitchFamily="34" charset="0"/>
              <a:buChar char="–"/>
              <a:tabLst/>
              <a:defRPr lang="en-US" sz="1800" kern="1200" baseline="0" noProof="0">
                <a:solidFill>
                  <a:schemeClr val="tx1"/>
                </a:solidFill>
                <a:latin typeface="+mn-lt"/>
                <a:ea typeface="+mn-ea"/>
                <a:cs typeface="+mn-cs"/>
              </a:defRPr>
            </a:lvl3pPr>
            <a:lvl4pPr marL="539892" marR="0" indent="-179964" algn="l" defTabSz="1088558"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accent2"/>
              </a:buClr>
              <a:buSzPct val="100000"/>
              <a:buFont typeface="Arial" pitchFamily="34" charset="0"/>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spcBef>
                <a:spcPts val="1800"/>
              </a:spcBef>
            </a:pPr>
            <a:r>
              <a:rPr lang="en-US" sz="1600" b="1" dirty="0">
                <a:solidFill>
                  <a:srgbClr val="FFC000"/>
                </a:solidFill>
              </a:rPr>
              <a:t>Price Configuration</a:t>
            </a:r>
            <a:endParaRPr lang="en-US" sz="1400" dirty="0">
              <a:solidFill>
                <a:schemeClr val="tx2">
                  <a:lumMod val="60000"/>
                  <a:lumOff val="40000"/>
                </a:schemeClr>
              </a:solidFill>
            </a:endParaRPr>
          </a:p>
          <a:p>
            <a:pPr marL="630238" lvl="1" indent="171450">
              <a:buClr>
                <a:srgbClr val="0070C0"/>
              </a:buClr>
            </a:pPr>
            <a:r>
              <a:rPr lang="en-US" sz="1400" dirty="0">
                <a:solidFill>
                  <a:schemeClr val="tx2">
                    <a:lumMod val="60000"/>
                    <a:lumOff val="40000"/>
                  </a:schemeClr>
                </a:solidFill>
              </a:rPr>
              <a:t>What it looks like in the UI</a:t>
            </a:r>
          </a:p>
          <a:p>
            <a:pPr marL="630238" lvl="1" indent="171450">
              <a:buClr>
                <a:srgbClr val="0070C0"/>
              </a:buClr>
            </a:pPr>
            <a:r>
              <a:rPr lang="en-US" sz="1400" dirty="0">
                <a:solidFill>
                  <a:schemeClr val="tx2">
                    <a:lumMod val="60000"/>
                    <a:lumOff val="40000"/>
                  </a:schemeClr>
                </a:solidFill>
              </a:rPr>
              <a:t>Catalogue Setup and Explanation</a:t>
            </a:r>
          </a:p>
          <a:p>
            <a:pPr marL="630238" lvl="1" indent="171450">
              <a:buClr>
                <a:srgbClr val="0070C0"/>
              </a:buClr>
            </a:pPr>
            <a:r>
              <a:rPr lang="en-US" sz="1400" dirty="0">
                <a:solidFill>
                  <a:schemeClr val="tx2">
                    <a:lumMod val="60000"/>
                    <a:lumOff val="40000"/>
                  </a:schemeClr>
                </a:solidFill>
              </a:rPr>
              <a:t>From Code to Visual: Tier Breakdown</a:t>
            </a:r>
          </a:p>
          <a:p>
            <a:pPr>
              <a:spcBef>
                <a:spcPts val="1800"/>
              </a:spcBef>
            </a:pPr>
            <a:r>
              <a:rPr lang="en-US" sz="1600" b="1" dirty="0">
                <a:solidFill>
                  <a:srgbClr val="FFC000"/>
                </a:solidFill>
              </a:rPr>
              <a:t>Images</a:t>
            </a:r>
            <a:r>
              <a:rPr lang="en-US" sz="1600" dirty="0">
                <a:solidFill>
                  <a:srgbClr val="FFC000"/>
                </a:solidFill>
              </a:rPr>
              <a:t> </a:t>
            </a:r>
          </a:p>
          <a:p>
            <a:pPr marL="630238" lvl="1" indent="171450">
              <a:buClr>
                <a:srgbClr val="0070C0"/>
              </a:buClr>
            </a:pPr>
            <a:r>
              <a:rPr lang="en-US" sz="1400" dirty="0">
                <a:solidFill>
                  <a:schemeClr val="tx2">
                    <a:lumMod val="60000"/>
                    <a:lumOff val="40000"/>
                  </a:schemeClr>
                </a:solidFill>
              </a:rPr>
              <a:t>What it looks like in the UI</a:t>
            </a:r>
          </a:p>
          <a:p>
            <a:pPr marL="630238" lvl="1" indent="171450">
              <a:buClr>
                <a:srgbClr val="0070C0"/>
              </a:buClr>
            </a:pPr>
            <a:r>
              <a:rPr lang="en-US" sz="1400" dirty="0">
                <a:solidFill>
                  <a:schemeClr val="tx2">
                    <a:lumMod val="60000"/>
                    <a:lumOff val="40000"/>
                  </a:schemeClr>
                </a:solidFill>
              </a:rPr>
              <a:t>Catalogue Setup and Explanation</a:t>
            </a:r>
          </a:p>
          <a:p>
            <a:pPr marL="630238" lvl="1" indent="171450">
              <a:buClr>
                <a:srgbClr val="0070C0"/>
              </a:buClr>
            </a:pPr>
            <a:r>
              <a:rPr lang="en-US" sz="1400" dirty="0">
                <a:solidFill>
                  <a:schemeClr val="tx2">
                    <a:lumMod val="60000"/>
                    <a:lumOff val="40000"/>
                  </a:schemeClr>
                </a:solidFill>
              </a:rPr>
              <a:t>Image Table (the outcome to various combinations)</a:t>
            </a:r>
          </a:p>
          <a:p>
            <a:pPr>
              <a:spcBef>
                <a:spcPts val="1800"/>
              </a:spcBef>
            </a:pPr>
            <a:r>
              <a:rPr lang="en-US" sz="1600" b="1" dirty="0">
                <a:solidFill>
                  <a:srgbClr val="FFC000"/>
                </a:solidFill>
              </a:rPr>
              <a:t>Quantity Interval &amp; Minimum Quantity</a:t>
            </a:r>
            <a:endParaRPr lang="en-US" sz="1400" dirty="0">
              <a:solidFill>
                <a:schemeClr val="tx2">
                  <a:lumMod val="60000"/>
                  <a:lumOff val="40000"/>
                </a:schemeClr>
              </a:solidFill>
            </a:endParaRPr>
          </a:p>
          <a:p>
            <a:pPr marL="630238" lvl="1" indent="171450">
              <a:buClr>
                <a:srgbClr val="0070C0"/>
              </a:buClr>
            </a:pPr>
            <a:r>
              <a:rPr lang="en-US" sz="1400" dirty="0">
                <a:solidFill>
                  <a:schemeClr val="tx2">
                    <a:lumMod val="60000"/>
                    <a:lumOff val="40000"/>
                  </a:schemeClr>
                </a:solidFill>
              </a:rPr>
              <a:t>What it looks like in the UI</a:t>
            </a:r>
          </a:p>
          <a:p>
            <a:pPr marL="630238" lvl="1" indent="171450">
              <a:buClr>
                <a:srgbClr val="0070C0"/>
              </a:buClr>
            </a:pPr>
            <a:r>
              <a:rPr lang="en-US" sz="1400" dirty="0">
                <a:solidFill>
                  <a:schemeClr val="tx2">
                    <a:lumMod val="60000"/>
                    <a:lumOff val="40000"/>
                  </a:schemeClr>
                </a:solidFill>
              </a:rPr>
              <a:t>Catalogue Setup and Explanation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49997" y="321120"/>
            <a:ext cx="11186476" cy="369332"/>
          </a:xfrm>
        </p:spPr>
        <p:txBody>
          <a:bodyPr/>
          <a:lstStyle/>
          <a:p>
            <a:r>
              <a:rPr lang="en-US" dirty="0"/>
              <a:t>Catalogue Setup and Explanation</a:t>
            </a:r>
          </a:p>
        </p:txBody>
      </p:sp>
      <p:pic>
        <p:nvPicPr>
          <p:cNvPr id="2" name="Picture 1">
            <a:extLst>
              <a:ext uri="{FF2B5EF4-FFF2-40B4-BE49-F238E27FC236}">
                <a16:creationId xmlns:a16="http://schemas.microsoft.com/office/drawing/2014/main" id="{1C481068-2C28-4B6D-BDA2-DB708BAE2B32}"/>
              </a:ext>
            </a:extLst>
          </p:cNvPr>
          <p:cNvPicPr>
            <a:picLocks noChangeAspect="1"/>
          </p:cNvPicPr>
          <p:nvPr/>
        </p:nvPicPr>
        <p:blipFill rotWithShape="1">
          <a:blip r:embed="rId3"/>
          <a:srcRect t="2635" r="688" b="6254"/>
          <a:stretch/>
        </p:blipFill>
        <p:spPr>
          <a:xfrm>
            <a:off x="630896" y="1411391"/>
            <a:ext cx="10509400" cy="1124506"/>
          </a:xfrm>
          <a:prstGeom prst="rect">
            <a:avLst/>
          </a:prstGeom>
          <a:ln w="38100">
            <a:solidFill>
              <a:schemeClr val="tx2"/>
            </a:solidFill>
            <a:prstDash val="lgDash"/>
          </a:ln>
        </p:spPr>
      </p:pic>
      <p:sp>
        <p:nvSpPr>
          <p:cNvPr id="11" name="Text Placeholder 10">
            <a:extLst>
              <a:ext uri="{FF2B5EF4-FFF2-40B4-BE49-F238E27FC236}">
                <a16:creationId xmlns:a16="http://schemas.microsoft.com/office/drawing/2014/main" id="{81824AAB-3FB5-4BEF-94EA-E47428491F94}"/>
              </a:ext>
            </a:extLst>
          </p:cNvPr>
          <p:cNvSpPr txBox="1">
            <a:spLocks/>
          </p:cNvSpPr>
          <p:nvPr/>
        </p:nvSpPr>
        <p:spPr bwMode="gray">
          <a:xfrm>
            <a:off x="568278" y="3256837"/>
            <a:ext cx="4985886" cy="2093734"/>
          </a:xfrm>
          <a:prstGeom prst="rect">
            <a:avLst/>
          </a:prstGeom>
          <a:ln w="28575">
            <a:noFill/>
          </a:ln>
        </p:spPr>
        <p:txBody>
          <a:bodyPr vert="horz" lIns="91440" tIns="9144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r>
              <a:rPr lang="en-US" sz="1800" b="1" dirty="0">
                <a:solidFill>
                  <a:srgbClr val="FFC000"/>
                </a:solidFill>
              </a:rPr>
              <a:t>Types</a:t>
            </a:r>
            <a:r>
              <a:rPr lang="en-US" sz="1800" dirty="0"/>
              <a:t>: </a:t>
            </a:r>
            <a:r>
              <a:rPr lang="en-US" sz="1600" dirty="0"/>
              <a:t>These are the options available which will create reels at the bottom of the item’s page</a:t>
            </a:r>
            <a:endParaRPr lang="en-US" sz="1800" dirty="0"/>
          </a:p>
          <a:p>
            <a:pPr marL="1662113" lvl="4" indent="-290513">
              <a:spcBef>
                <a:spcPts val="600"/>
              </a:spcBef>
              <a:buFont typeface="Arial" panose="020B0604020202020204" pitchFamily="34" charset="0"/>
              <a:buChar char="•"/>
            </a:pPr>
            <a:r>
              <a:rPr lang="en-US" dirty="0"/>
              <a:t>Mandatory (forces purchase)</a:t>
            </a:r>
          </a:p>
          <a:p>
            <a:pPr marL="1662113" lvl="4" indent="-290513">
              <a:buFont typeface="Arial" panose="020B0604020202020204" pitchFamily="34" charset="0"/>
              <a:buChar char="•"/>
            </a:pPr>
            <a:r>
              <a:rPr lang="en-US" dirty="0"/>
              <a:t>similar</a:t>
            </a:r>
          </a:p>
          <a:p>
            <a:pPr marL="1662113" lvl="4" indent="-290513">
              <a:buFont typeface="Arial" panose="020B0604020202020204" pitchFamily="34" charset="0"/>
              <a:buChar char="•"/>
            </a:pPr>
            <a:r>
              <a:rPr lang="en-US" dirty="0" err="1"/>
              <a:t>sparepart</a:t>
            </a:r>
            <a:endParaRPr lang="en-US" dirty="0"/>
          </a:p>
          <a:p>
            <a:pPr marL="1662113" lvl="4" indent="-290513">
              <a:buFont typeface="Arial" panose="020B0604020202020204" pitchFamily="34" charset="0"/>
              <a:buChar char="•"/>
            </a:pPr>
            <a:r>
              <a:rPr lang="en-US" dirty="0"/>
              <a:t>accessories</a:t>
            </a:r>
          </a:p>
          <a:p>
            <a:pPr marL="1662113" lvl="4" indent="-290513">
              <a:buFont typeface="Arial" panose="020B0604020202020204" pitchFamily="34" charset="0"/>
              <a:buChar char="•"/>
            </a:pPr>
            <a:r>
              <a:rPr lang="en-US" dirty="0" err="1"/>
              <a:t>followup</a:t>
            </a:r>
            <a:endParaRPr lang="en-US" dirty="0"/>
          </a:p>
        </p:txBody>
      </p:sp>
      <p:sp>
        <p:nvSpPr>
          <p:cNvPr id="12" name="Text Placeholder 10">
            <a:extLst>
              <a:ext uri="{FF2B5EF4-FFF2-40B4-BE49-F238E27FC236}">
                <a16:creationId xmlns:a16="http://schemas.microsoft.com/office/drawing/2014/main" id="{8317CE5A-3F47-457E-B8CC-0072E35DB931}"/>
              </a:ext>
            </a:extLst>
          </p:cNvPr>
          <p:cNvSpPr txBox="1">
            <a:spLocks/>
          </p:cNvSpPr>
          <p:nvPr/>
        </p:nvSpPr>
        <p:spPr bwMode="gray">
          <a:xfrm>
            <a:off x="5822978" y="3211625"/>
            <a:ext cx="4606315" cy="1263103"/>
          </a:xfrm>
          <a:prstGeom prst="rect">
            <a:avLst/>
          </a:prstGeom>
          <a:ln w="28575">
            <a:noFill/>
          </a:ln>
        </p:spPr>
        <p:txBody>
          <a:bodyPr vert="horz" lIns="91440" tIns="9144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r>
              <a:rPr lang="en-US" sz="1800" b="1" dirty="0">
                <a:solidFill>
                  <a:srgbClr val="FFC000"/>
                </a:solidFill>
              </a:rPr>
              <a:t>Supplier Part ID</a:t>
            </a:r>
            <a:r>
              <a:rPr lang="en-US" sz="1800" dirty="0"/>
              <a:t>: </a:t>
            </a:r>
            <a:r>
              <a:rPr lang="en-US" sz="1600" dirty="0"/>
              <a:t>refers to another item </a:t>
            </a:r>
            <a:r>
              <a:rPr lang="en-US" sz="1600" b="1" u="sng" dirty="0"/>
              <a:t>within the same catalogue</a:t>
            </a:r>
            <a:r>
              <a:rPr lang="en-US" sz="1600" dirty="0"/>
              <a:t>.</a:t>
            </a:r>
          </a:p>
        </p:txBody>
      </p:sp>
      <p:sp>
        <p:nvSpPr>
          <p:cNvPr id="16" name="Rectangle 15">
            <a:extLst>
              <a:ext uri="{FF2B5EF4-FFF2-40B4-BE49-F238E27FC236}">
                <a16:creationId xmlns:a16="http://schemas.microsoft.com/office/drawing/2014/main" id="{8551670A-6445-411C-A92A-8C438134F455}"/>
              </a:ext>
            </a:extLst>
          </p:cNvPr>
          <p:cNvSpPr/>
          <p:nvPr/>
        </p:nvSpPr>
        <p:spPr bwMode="gray">
          <a:xfrm>
            <a:off x="630896" y="3154255"/>
            <a:ext cx="10509400" cy="2259478"/>
          </a:xfrm>
          <a:prstGeom prst="rect">
            <a:avLst/>
          </a:prstGeom>
          <a:noFill/>
          <a:ln w="28575" algn="ctr">
            <a:solidFill>
              <a:schemeClr val="tx2"/>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7" name="Rectangle: Single Corner Snipped 16">
            <a:extLst>
              <a:ext uri="{FF2B5EF4-FFF2-40B4-BE49-F238E27FC236}">
                <a16:creationId xmlns:a16="http://schemas.microsoft.com/office/drawing/2014/main" id="{B5544E04-3A78-41BA-83A0-EE71A4F087B4}"/>
              </a:ext>
            </a:extLst>
          </p:cNvPr>
          <p:cNvSpPr/>
          <p:nvPr/>
        </p:nvSpPr>
        <p:spPr bwMode="gray">
          <a:xfrm flipH="1">
            <a:off x="554174" y="5828016"/>
            <a:ext cx="2040556" cy="677108"/>
          </a:xfrm>
          <a:prstGeom prst="snip1Rect">
            <a:avLst/>
          </a:prstGeom>
          <a:solidFill>
            <a:schemeClr val="accent1">
              <a:lumMod val="75000"/>
            </a:schemeClr>
          </a:solidFill>
          <a:ln w="1905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8" name="TextBox 17">
            <a:extLst>
              <a:ext uri="{FF2B5EF4-FFF2-40B4-BE49-F238E27FC236}">
                <a16:creationId xmlns:a16="http://schemas.microsoft.com/office/drawing/2014/main" id="{28E9D8F8-E00E-4043-9E05-49D691E1A9F7}"/>
              </a:ext>
            </a:extLst>
          </p:cNvPr>
          <p:cNvSpPr txBox="1"/>
          <p:nvPr/>
        </p:nvSpPr>
        <p:spPr>
          <a:xfrm>
            <a:off x="2593869" y="5828016"/>
            <a:ext cx="9120532" cy="677108"/>
          </a:xfrm>
          <a:prstGeom prst="rect">
            <a:avLst/>
          </a:prstGeom>
          <a:noFill/>
        </p:spPr>
        <p:style>
          <a:lnRef idx="2">
            <a:schemeClr val="accent1"/>
          </a:lnRef>
          <a:fillRef idx="1">
            <a:schemeClr val="lt1"/>
          </a:fillRef>
          <a:effectRef idx="0">
            <a:schemeClr val="accent1"/>
          </a:effectRef>
          <a:fontRef idx="minor">
            <a:schemeClr val="dk1"/>
          </a:fontRef>
        </p:style>
        <p:txBody>
          <a:bodyPr wrap="square" lIns="91440" tIns="91440" rIns="0" bIns="91440" rtlCol="0">
            <a:spAutoFit/>
          </a:bodyPr>
          <a:lstStyle/>
          <a:p>
            <a:pPr fontAlgn="base">
              <a:spcBef>
                <a:spcPct val="50000"/>
              </a:spcBef>
              <a:spcAft>
                <a:spcPct val="0"/>
              </a:spcAft>
              <a:buClr>
                <a:srgbClr val="F0AB00"/>
              </a:buClr>
              <a:buSzPct val="80000"/>
            </a:pPr>
            <a:r>
              <a:rPr lang="en-US" sz="1600" kern="0" dirty="0">
                <a:solidFill>
                  <a:schemeClr val="tx1"/>
                </a:solidFill>
                <a:ea typeface="Arial Unicode MS" pitchFamily="34" charset="-128"/>
                <a:cs typeface="Arial Unicode MS" pitchFamily="34" charset="-128"/>
              </a:rPr>
              <a:t>As with the images, one can add up to 7 different sets of images by copy-pasting RelatedItems-1 and updating the number (i.e. max amount is: RelatedItems-</a:t>
            </a:r>
            <a:r>
              <a:rPr lang="en-US" sz="1600" b="1" kern="0" dirty="0">
                <a:solidFill>
                  <a:schemeClr val="tx1"/>
                </a:solidFill>
                <a:ea typeface="Arial Unicode MS" pitchFamily="34" charset="-128"/>
                <a:cs typeface="Arial Unicode MS" pitchFamily="34" charset="-128"/>
              </a:rPr>
              <a:t>7</a:t>
            </a:r>
            <a:r>
              <a:rPr lang="en-US" sz="1600" kern="0" dirty="0">
                <a:solidFill>
                  <a:schemeClr val="tx1"/>
                </a:solidFill>
                <a:ea typeface="Arial Unicode MS" pitchFamily="34" charset="-128"/>
                <a:cs typeface="Arial Unicode MS" pitchFamily="34" charset="-128"/>
              </a:rPr>
              <a:t>)</a:t>
            </a:r>
            <a:endParaRPr lang="fr-FR" sz="1600" kern="0" dirty="0">
              <a:solidFill>
                <a:schemeClr val="tx1"/>
              </a:solidFill>
              <a:ea typeface="Arial Unicode MS" pitchFamily="34" charset="-128"/>
              <a:cs typeface="Arial Unicode MS" pitchFamily="34" charset="-128"/>
            </a:endParaRPr>
          </a:p>
        </p:txBody>
      </p:sp>
      <p:sp>
        <p:nvSpPr>
          <p:cNvPr id="19" name="TextBox 18">
            <a:extLst>
              <a:ext uri="{FF2B5EF4-FFF2-40B4-BE49-F238E27FC236}">
                <a16:creationId xmlns:a16="http://schemas.microsoft.com/office/drawing/2014/main" id="{850E1FBE-587B-464F-ACC8-206CCE2071D8}"/>
              </a:ext>
            </a:extLst>
          </p:cNvPr>
          <p:cNvSpPr txBox="1"/>
          <p:nvPr/>
        </p:nvSpPr>
        <p:spPr>
          <a:xfrm>
            <a:off x="749347" y="6043459"/>
            <a:ext cx="1379207" cy="246221"/>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91440" tIns="0" rIns="0" bIns="0" rtlCol="0">
            <a:spAutoFit/>
          </a:bodyPr>
          <a:lstStyle/>
          <a:p>
            <a:pPr fontAlgn="base">
              <a:spcBef>
                <a:spcPct val="50000"/>
              </a:spcBef>
              <a:spcAft>
                <a:spcPct val="0"/>
              </a:spcAft>
              <a:buClr>
                <a:srgbClr val="F0AB00"/>
              </a:buClr>
              <a:buSzPct val="80000"/>
            </a:pPr>
            <a:r>
              <a:rPr lang="fr-FR" sz="1600" b="1" kern="0" dirty="0">
                <a:solidFill>
                  <a:schemeClr val="tx1"/>
                </a:solidFill>
                <a:ea typeface="Arial Unicode MS" pitchFamily="34" charset="-128"/>
                <a:cs typeface="Arial Unicode MS" pitchFamily="34" charset="-128"/>
              </a:rPr>
              <a:t>NOTA BENE</a:t>
            </a:r>
          </a:p>
        </p:txBody>
      </p:sp>
    </p:spTree>
    <p:extLst>
      <p:ext uri="{BB962C8B-B14F-4D97-AF65-F5344CB8AC3E}">
        <p14:creationId xmlns:p14="http://schemas.microsoft.com/office/powerpoint/2010/main" val="11184198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a:xfrm>
            <a:off x="890009" y="1903817"/>
            <a:ext cx="10800468" cy="874643"/>
          </a:xfrm>
        </p:spPr>
        <p:txBody>
          <a:bodyPr/>
          <a:lstStyle/>
          <a:p>
            <a:pPr>
              <a:spcAft>
                <a:spcPts val="1200"/>
              </a:spcAft>
            </a:pPr>
            <a:r>
              <a:rPr lang="en-US" dirty="0"/>
              <a:t>Related items do not show if they have intervals and can have their minimum limit ignored, however when at the purchase requisition level, it will fail if these are not adhered to.</a:t>
            </a:r>
          </a:p>
        </p:txBody>
      </p:sp>
      <p:sp>
        <p:nvSpPr>
          <p:cNvPr id="7" name="Title 6"/>
          <p:cNvSpPr>
            <a:spLocks noGrp="1"/>
          </p:cNvSpPr>
          <p:nvPr>
            <p:ph type="title"/>
          </p:nvPr>
        </p:nvSpPr>
        <p:spPr/>
        <p:txBody>
          <a:bodyPr/>
          <a:lstStyle/>
          <a:p>
            <a:r>
              <a:rPr lang="en-US" dirty="0"/>
              <a:t>WARNING - LIMITATIONS</a:t>
            </a:r>
          </a:p>
        </p:txBody>
      </p:sp>
      <p:pic>
        <p:nvPicPr>
          <p:cNvPr id="2" name="Picture 1"/>
          <p:cNvPicPr>
            <a:picLocks noChangeAspect="1"/>
          </p:cNvPicPr>
          <p:nvPr/>
        </p:nvPicPr>
        <p:blipFill>
          <a:blip r:embed="rId3"/>
          <a:stretch>
            <a:fillRect/>
          </a:stretch>
        </p:blipFill>
        <p:spPr>
          <a:xfrm>
            <a:off x="1856059" y="3190242"/>
            <a:ext cx="4067175" cy="1323975"/>
          </a:xfrm>
          <a:prstGeom prst="rect">
            <a:avLst/>
          </a:prstGeom>
          <a:ln w="38100">
            <a:solidFill>
              <a:srgbClr val="0070C0"/>
            </a:solidFill>
          </a:ln>
        </p:spPr>
      </p:pic>
      <p:pic>
        <p:nvPicPr>
          <p:cNvPr id="3" name="Picture 2"/>
          <p:cNvPicPr>
            <a:picLocks noChangeAspect="1"/>
          </p:cNvPicPr>
          <p:nvPr/>
        </p:nvPicPr>
        <p:blipFill rotWithShape="1">
          <a:blip r:embed="rId4"/>
          <a:srcRect/>
          <a:stretch/>
        </p:blipFill>
        <p:spPr>
          <a:xfrm>
            <a:off x="6447310" y="3190242"/>
            <a:ext cx="4067175" cy="1323975"/>
          </a:xfrm>
          <a:prstGeom prst="rect">
            <a:avLst/>
          </a:prstGeom>
          <a:ln w="38100">
            <a:solidFill>
              <a:srgbClr val="0070C0"/>
            </a:solidFill>
          </a:ln>
        </p:spPr>
      </p:pic>
    </p:spTree>
    <p:extLst>
      <p:ext uri="{BB962C8B-B14F-4D97-AF65-F5344CB8AC3E}">
        <p14:creationId xmlns:p14="http://schemas.microsoft.com/office/powerpoint/2010/main" val="21303443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7670584" y="0"/>
            <a:ext cx="4524591" cy="6858000"/>
          </a:xfrm>
          <a:prstGeom prst="rect">
            <a:avLst/>
          </a:prstGeom>
        </p:spPr>
      </p:pic>
      <p:sp>
        <p:nvSpPr>
          <p:cNvPr id="2" name="Title 1"/>
          <p:cNvSpPr>
            <a:spLocks noGrp="1"/>
          </p:cNvSpPr>
          <p:nvPr>
            <p:ph type="ctrTitle"/>
          </p:nvPr>
        </p:nvSpPr>
        <p:spPr>
          <a:xfrm>
            <a:off x="504000" y="3090446"/>
            <a:ext cx="6911561" cy="677108"/>
          </a:xfrm>
        </p:spPr>
        <p:txBody>
          <a:bodyPr/>
          <a:lstStyle/>
          <a:p>
            <a:r>
              <a:rPr lang="en-US" dirty="0"/>
              <a:t>Attachments</a:t>
            </a:r>
            <a:endParaRPr lang="en-US" dirty="0">
              <a:solidFill>
                <a:schemeClr val="accent1"/>
              </a:solidFill>
            </a:endParaRPr>
          </a:p>
        </p:txBody>
      </p:sp>
      <p:sp>
        <p:nvSpPr>
          <p:cNvPr id="6" name="Rectangle 5"/>
          <p:cNvSpPr/>
          <p:nvPr/>
        </p:nvSpPr>
        <p:spPr bwMode="gray">
          <a:xfrm flipV="1">
            <a:off x="8823789" y="5172306"/>
            <a:ext cx="3258144" cy="542694"/>
          </a:xfrm>
          <a:prstGeom prst="rect">
            <a:avLst/>
          </a:prstGeom>
          <a:noFill/>
          <a:ln w="57150">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7092802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2"/>
          </p:nvPr>
        </p:nvPicPr>
        <p:blipFill rotWithShape="1">
          <a:blip r:embed="rId2"/>
          <a:srcRect l="10000" t="4744" r="6686" b="17947"/>
          <a:stretch/>
        </p:blipFill>
        <p:spPr>
          <a:prstGeom prst="rect">
            <a:avLst/>
          </a:prstGeom>
        </p:spPr>
      </p:pic>
      <p:sp>
        <p:nvSpPr>
          <p:cNvPr id="8" name="Title 7"/>
          <p:cNvSpPr>
            <a:spLocks noGrp="1"/>
          </p:cNvSpPr>
          <p:nvPr>
            <p:ph type="title"/>
          </p:nvPr>
        </p:nvSpPr>
        <p:spPr/>
        <p:txBody>
          <a:bodyPr/>
          <a:lstStyle/>
          <a:p>
            <a:r>
              <a:rPr lang="en-US" dirty="0"/>
              <a:t>What the field looks like in the User Interface</a:t>
            </a:r>
          </a:p>
        </p:txBody>
      </p:sp>
      <p:sp>
        <p:nvSpPr>
          <p:cNvPr id="3" name="Text Placeholder 2"/>
          <p:cNvSpPr>
            <a:spLocks noGrp="1"/>
          </p:cNvSpPr>
          <p:nvPr>
            <p:ph type="body" sz="quarter" idx="10"/>
          </p:nvPr>
        </p:nvSpPr>
        <p:spPr/>
        <p:txBody>
          <a:bodyPr/>
          <a:lstStyle/>
          <a:p>
            <a:pPr lvl="0"/>
            <a:r>
              <a:rPr lang="en-US" dirty="0"/>
              <a:t>Attachment Section with a list of available attachments </a:t>
            </a:r>
          </a:p>
        </p:txBody>
      </p:sp>
      <p:sp>
        <p:nvSpPr>
          <p:cNvPr id="10" name="Text Placeholder 9"/>
          <p:cNvSpPr>
            <a:spLocks noGrp="1"/>
          </p:cNvSpPr>
          <p:nvPr>
            <p:ph type="body" sz="quarter" idx="13"/>
          </p:nvPr>
        </p:nvSpPr>
        <p:spPr/>
        <p:txBody>
          <a:bodyPr/>
          <a:lstStyle/>
          <a:p>
            <a:pPr lvl="0"/>
            <a:r>
              <a:rPr lang="en-US" dirty="0"/>
              <a:t>Clicking on one of these links will open the attachment in a new window</a:t>
            </a:r>
          </a:p>
        </p:txBody>
      </p:sp>
      <p:pic>
        <p:nvPicPr>
          <p:cNvPr id="14" name="Picture Placeholder 13"/>
          <p:cNvPicPr>
            <a:picLocks noGrp="1" noChangeAspect="1"/>
          </p:cNvPicPr>
          <p:nvPr>
            <p:ph type="pic" sz="quarter" idx="14"/>
          </p:nvPr>
        </p:nvPicPr>
        <p:blipFill rotWithShape="1">
          <a:blip r:embed="rId3"/>
          <a:srcRect l="5229" r="18829" b="13600"/>
          <a:stretch/>
        </p:blipFill>
        <p:spPr>
          <a:prstGeom prst="rect">
            <a:avLst/>
          </a:prstGeom>
        </p:spPr>
      </p:pic>
    </p:spTree>
    <p:extLst>
      <p:ext uri="{BB962C8B-B14F-4D97-AF65-F5344CB8AC3E}">
        <p14:creationId xmlns:p14="http://schemas.microsoft.com/office/powerpoint/2010/main" val="4992418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49997" y="321120"/>
            <a:ext cx="11186476" cy="369332"/>
          </a:xfrm>
        </p:spPr>
        <p:txBody>
          <a:bodyPr/>
          <a:lstStyle/>
          <a:p>
            <a:r>
              <a:rPr lang="en-US" dirty="0"/>
              <a:t>Catalogue Setup and Explanation</a:t>
            </a:r>
          </a:p>
        </p:txBody>
      </p:sp>
      <p:sp>
        <p:nvSpPr>
          <p:cNvPr id="11" name="Text Placeholder 10">
            <a:extLst>
              <a:ext uri="{FF2B5EF4-FFF2-40B4-BE49-F238E27FC236}">
                <a16:creationId xmlns:a16="http://schemas.microsoft.com/office/drawing/2014/main" id="{81824AAB-3FB5-4BEF-94EA-E47428491F94}"/>
              </a:ext>
            </a:extLst>
          </p:cNvPr>
          <p:cNvSpPr txBox="1">
            <a:spLocks/>
          </p:cNvSpPr>
          <p:nvPr/>
        </p:nvSpPr>
        <p:spPr bwMode="gray">
          <a:xfrm>
            <a:off x="1234943" y="3683128"/>
            <a:ext cx="4918207" cy="788875"/>
          </a:xfrm>
          <a:prstGeom prst="rect">
            <a:avLst/>
          </a:prstGeom>
          <a:ln w="28575">
            <a:noFill/>
          </a:ln>
        </p:spPr>
        <p:txBody>
          <a:bodyPr vert="horz" lIns="91440" tIns="9144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r>
              <a:rPr lang="en-US" b="1" dirty="0">
                <a:solidFill>
                  <a:srgbClr val="FFC000"/>
                </a:solidFill>
              </a:rPr>
              <a:t>Source</a:t>
            </a:r>
            <a:r>
              <a:rPr lang="en-US" dirty="0"/>
              <a:t>: </a:t>
            </a:r>
            <a:r>
              <a:rPr lang="en-US" sz="1600" dirty="0"/>
              <a:t>URL linking to the image (can be a static, but this is not recommended)</a:t>
            </a:r>
          </a:p>
        </p:txBody>
      </p:sp>
      <p:sp>
        <p:nvSpPr>
          <p:cNvPr id="12" name="Text Placeholder 10">
            <a:extLst>
              <a:ext uri="{FF2B5EF4-FFF2-40B4-BE49-F238E27FC236}">
                <a16:creationId xmlns:a16="http://schemas.microsoft.com/office/drawing/2014/main" id="{8317CE5A-3F47-457E-B8CC-0072E35DB931}"/>
              </a:ext>
            </a:extLst>
          </p:cNvPr>
          <p:cNvSpPr txBox="1">
            <a:spLocks/>
          </p:cNvSpPr>
          <p:nvPr/>
        </p:nvSpPr>
        <p:spPr bwMode="gray">
          <a:xfrm>
            <a:off x="6283447" y="3683127"/>
            <a:ext cx="4606315" cy="788875"/>
          </a:xfrm>
          <a:prstGeom prst="rect">
            <a:avLst/>
          </a:prstGeom>
          <a:ln w="28575">
            <a:noFill/>
          </a:ln>
        </p:spPr>
        <p:txBody>
          <a:bodyPr vert="horz" lIns="91440" tIns="9144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r>
              <a:rPr lang="en-US" sz="1800" b="1" dirty="0">
                <a:solidFill>
                  <a:srgbClr val="FFC000"/>
                </a:solidFill>
              </a:rPr>
              <a:t>Description</a:t>
            </a:r>
            <a:r>
              <a:rPr lang="en-US" sz="1800" dirty="0"/>
              <a:t>: </a:t>
            </a:r>
            <a:r>
              <a:rPr lang="en-US" sz="1600" dirty="0"/>
              <a:t>the name of the document within the item</a:t>
            </a:r>
            <a:endParaRPr lang="en-US" sz="1800" dirty="0"/>
          </a:p>
        </p:txBody>
      </p:sp>
      <p:sp>
        <p:nvSpPr>
          <p:cNvPr id="16" name="Rectangle 15">
            <a:extLst>
              <a:ext uri="{FF2B5EF4-FFF2-40B4-BE49-F238E27FC236}">
                <a16:creationId xmlns:a16="http://schemas.microsoft.com/office/drawing/2014/main" id="{8551670A-6445-411C-A92A-8C438134F455}"/>
              </a:ext>
            </a:extLst>
          </p:cNvPr>
          <p:cNvSpPr/>
          <p:nvPr/>
        </p:nvSpPr>
        <p:spPr bwMode="gray">
          <a:xfrm>
            <a:off x="1037760" y="3417174"/>
            <a:ext cx="10119654" cy="1341545"/>
          </a:xfrm>
          <a:prstGeom prst="rect">
            <a:avLst/>
          </a:prstGeom>
          <a:noFill/>
          <a:ln w="28575" algn="ctr">
            <a:solidFill>
              <a:schemeClr val="tx2"/>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7" name="Rectangle: Single Corner Snipped 16">
            <a:extLst>
              <a:ext uri="{FF2B5EF4-FFF2-40B4-BE49-F238E27FC236}">
                <a16:creationId xmlns:a16="http://schemas.microsoft.com/office/drawing/2014/main" id="{B5544E04-3A78-41BA-83A0-EE71A4F087B4}"/>
              </a:ext>
            </a:extLst>
          </p:cNvPr>
          <p:cNvSpPr/>
          <p:nvPr/>
        </p:nvSpPr>
        <p:spPr bwMode="gray">
          <a:xfrm flipH="1">
            <a:off x="554174" y="5828016"/>
            <a:ext cx="2040556" cy="677108"/>
          </a:xfrm>
          <a:prstGeom prst="snip1Rect">
            <a:avLst/>
          </a:prstGeom>
          <a:solidFill>
            <a:schemeClr val="accent1">
              <a:lumMod val="75000"/>
            </a:schemeClr>
          </a:solidFill>
          <a:ln w="1905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8" name="TextBox 17">
            <a:extLst>
              <a:ext uri="{FF2B5EF4-FFF2-40B4-BE49-F238E27FC236}">
                <a16:creationId xmlns:a16="http://schemas.microsoft.com/office/drawing/2014/main" id="{28E9D8F8-E00E-4043-9E05-49D691E1A9F7}"/>
              </a:ext>
            </a:extLst>
          </p:cNvPr>
          <p:cNvSpPr txBox="1"/>
          <p:nvPr/>
        </p:nvSpPr>
        <p:spPr>
          <a:xfrm>
            <a:off x="2593869" y="5828016"/>
            <a:ext cx="9120532" cy="677108"/>
          </a:xfrm>
          <a:prstGeom prst="rect">
            <a:avLst/>
          </a:prstGeom>
          <a:noFill/>
        </p:spPr>
        <p:style>
          <a:lnRef idx="2">
            <a:schemeClr val="accent1"/>
          </a:lnRef>
          <a:fillRef idx="1">
            <a:schemeClr val="lt1"/>
          </a:fillRef>
          <a:effectRef idx="0">
            <a:schemeClr val="accent1"/>
          </a:effectRef>
          <a:fontRef idx="minor">
            <a:schemeClr val="dk1"/>
          </a:fontRef>
        </p:style>
        <p:txBody>
          <a:bodyPr wrap="square" lIns="91440" tIns="91440" rIns="0" bIns="91440" rtlCol="0">
            <a:spAutoFit/>
          </a:bodyPr>
          <a:lstStyle/>
          <a:p>
            <a:pPr fontAlgn="base">
              <a:spcBef>
                <a:spcPct val="50000"/>
              </a:spcBef>
              <a:spcAft>
                <a:spcPct val="0"/>
              </a:spcAft>
              <a:buClr>
                <a:srgbClr val="F0AB00"/>
              </a:buClr>
              <a:buSzPct val="80000"/>
            </a:pPr>
            <a:r>
              <a:rPr lang="en-US" sz="1600" kern="0" dirty="0">
                <a:solidFill>
                  <a:schemeClr val="tx1"/>
                </a:solidFill>
                <a:ea typeface="Arial Unicode MS" pitchFamily="34" charset="-128"/>
                <a:cs typeface="Arial Unicode MS" pitchFamily="34" charset="-128"/>
              </a:rPr>
              <a:t>As with the images, one can add up to 7 different sets of images by copy-pasting RelatedItems-1 and updating the number (i.e. max amount is: RelatedItems-</a:t>
            </a:r>
            <a:r>
              <a:rPr lang="en-US" sz="1600" b="1" kern="0" dirty="0">
                <a:solidFill>
                  <a:schemeClr val="tx1"/>
                </a:solidFill>
                <a:ea typeface="Arial Unicode MS" pitchFamily="34" charset="-128"/>
                <a:cs typeface="Arial Unicode MS" pitchFamily="34" charset="-128"/>
              </a:rPr>
              <a:t>7</a:t>
            </a:r>
            <a:r>
              <a:rPr lang="en-US" sz="1600" kern="0" dirty="0">
                <a:solidFill>
                  <a:schemeClr val="tx1"/>
                </a:solidFill>
                <a:ea typeface="Arial Unicode MS" pitchFamily="34" charset="-128"/>
                <a:cs typeface="Arial Unicode MS" pitchFamily="34" charset="-128"/>
              </a:rPr>
              <a:t>)</a:t>
            </a:r>
            <a:endParaRPr lang="fr-FR" sz="1600" kern="0" dirty="0">
              <a:solidFill>
                <a:schemeClr val="tx1"/>
              </a:solidFill>
              <a:ea typeface="Arial Unicode MS" pitchFamily="34" charset="-128"/>
              <a:cs typeface="Arial Unicode MS" pitchFamily="34" charset="-128"/>
            </a:endParaRPr>
          </a:p>
        </p:txBody>
      </p:sp>
      <p:sp>
        <p:nvSpPr>
          <p:cNvPr id="19" name="TextBox 18">
            <a:extLst>
              <a:ext uri="{FF2B5EF4-FFF2-40B4-BE49-F238E27FC236}">
                <a16:creationId xmlns:a16="http://schemas.microsoft.com/office/drawing/2014/main" id="{850E1FBE-587B-464F-ACC8-206CCE2071D8}"/>
              </a:ext>
            </a:extLst>
          </p:cNvPr>
          <p:cNvSpPr txBox="1"/>
          <p:nvPr/>
        </p:nvSpPr>
        <p:spPr>
          <a:xfrm>
            <a:off x="749347" y="6043459"/>
            <a:ext cx="1379207" cy="246221"/>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91440" tIns="0" rIns="0" bIns="0" rtlCol="0">
            <a:spAutoFit/>
          </a:bodyPr>
          <a:lstStyle/>
          <a:p>
            <a:pPr fontAlgn="base">
              <a:spcBef>
                <a:spcPct val="50000"/>
              </a:spcBef>
              <a:spcAft>
                <a:spcPct val="0"/>
              </a:spcAft>
              <a:buClr>
                <a:srgbClr val="F0AB00"/>
              </a:buClr>
              <a:buSzPct val="80000"/>
            </a:pPr>
            <a:r>
              <a:rPr lang="fr-FR" sz="1600" b="1" kern="0" dirty="0">
                <a:solidFill>
                  <a:schemeClr val="tx1"/>
                </a:solidFill>
                <a:ea typeface="Arial Unicode MS" pitchFamily="34" charset="-128"/>
                <a:cs typeface="Arial Unicode MS" pitchFamily="34" charset="-128"/>
              </a:rPr>
              <a:t>NOTA BENE</a:t>
            </a:r>
          </a:p>
        </p:txBody>
      </p:sp>
      <p:pic>
        <p:nvPicPr>
          <p:cNvPr id="3" name="Picture 2">
            <a:extLst>
              <a:ext uri="{FF2B5EF4-FFF2-40B4-BE49-F238E27FC236}">
                <a16:creationId xmlns:a16="http://schemas.microsoft.com/office/drawing/2014/main" id="{1BA47E45-560C-4D07-B6ED-CCAD1C718624}"/>
              </a:ext>
            </a:extLst>
          </p:cNvPr>
          <p:cNvPicPr>
            <a:picLocks noChangeAspect="1"/>
          </p:cNvPicPr>
          <p:nvPr/>
        </p:nvPicPr>
        <p:blipFill rotWithShape="1">
          <a:blip r:embed="rId3"/>
          <a:srcRect t="1604"/>
          <a:stretch/>
        </p:blipFill>
        <p:spPr>
          <a:xfrm>
            <a:off x="797261" y="1661199"/>
            <a:ext cx="10711778" cy="814218"/>
          </a:xfrm>
          <a:prstGeom prst="rect">
            <a:avLst/>
          </a:prstGeom>
          <a:ln w="38100">
            <a:solidFill>
              <a:schemeClr val="tx2"/>
            </a:solidFill>
            <a:prstDash val="lgDash"/>
          </a:ln>
        </p:spPr>
      </p:pic>
    </p:spTree>
    <p:extLst>
      <p:ext uri="{BB962C8B-B14F-4D97-AF65-F5344CB8AC3E}">
        <p14:creationId xmlns:p14="http://schemas.microsoft.com/office/powerpoint/2010/main" val="20231329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4000" y="1467009"/>
            <a:ext cx="10779950" cy="923116"/>
          </a:xfrm>
        </p:spPr>
        <p:txBody>
          <a:bodyPr/>
          <a:lstStyle/>
          <a:p>
            <a:pPr algn="r"/>
            <a:r>
              <a:rPr lang="en-US" dirty="0">
                <a:solidFill>
                  <a:schemeClr val="tx1"/>
                </a:solidFill>
              </a:rPr>
              <a:t>RUN </a:t>
            </a:r>
            <a:r>
              <a:rPr lang="en-US" dirty="0"/>
              <a:t>SIMPLE</a:t>
            </a:r>
          </a:p>
        </p:txBody>
      </p:sp>
      <p:sp>
        <p:nvSpPr>
          <p:cNvPr id="3" name="Text Placeholder 2"/>
          <p:cNvSpPr>
            <a:spLocks noGrp="1"/>
          </p:cNvSpPr>
          <p:nvPr>
            <p:ph type="body" sz="quarter" idx="10"/>
          </p:nvPr>
        </p:nvSpPr>
        <p:spPr>
          <a:xfrm>
            <a:off x="504000" y="3476988"/>
            <a:ext cx="6470743" cy="2501010"/>
          </a:xfrm>
        </p:spPr>
        <p:txBody>
          <a:bodyPr/>
          <a:lstStyle/>
          <a:p>
            <a:r>
              <a:rPr lang="en-US" b="1" u="sng" dirty="0"/>
              <a:t>Contact information</a:t>
            </a:r>
            <a:r>
              <a:rPr lang="en-US" b="1" dirty="0"/>
              <a:t>:</a:t>
            </a:r>
          </a:p>
          <a:p>
            <a:pPr lvl="1"/>
            <a:r>
              <a:rPr lang="en-US" b="1" dirty="0"/>
              <a:t>Hal Astley-Corbett</a:t>
            </a:r>
          </a:p>
          <a:p>
            <a:pPr lvl="1"/>
            <a:r>
              <a:rPr lang="en-US" dirty="0"/>
              <a:t>SAP Ariba, EMEA Catalog Enablement</a:t>
            </a:r>
          </a:p>
          <a:p>
            <a:pPr lvl="1"/>
            <a:r>
              <a:rPr lang="en-US" dirty="0"/>
              <a:t>Prague</a:t>
            </a:r>
            <a:r>
              <a:rPr lang="pl-PL" dirty="0"/>
              <a:t>, Czech Republic</a:t>
            </a:r>
            <a:endParaRPr lang="en-US" dirty="0"/>
          </a:p>
          <a:p>
            <a:pPr lvl="1"/>
            <a:endParaRPr lang="en-US" dirty="0"/>
          </a:p>
          <a:p>
            <a:pPr lvl="1"/>
            <a:r>
              <a:rPr lang="en-US" dirty="0"/>
              <a:t>hal.astley-corbett@sap.com</a:t>
            </a:r>
          </a:p>
          <a:p>
            <a:pPr lvl="1"/>
            <a:r>
              <a:rPr lang="en-US" dirty="0"/>
              <a:t>+420 234 725 313</a:t>
            </a:r>
          </a:p>
        </p:txBody>
      </p:sp>
    </p:spTree>
    <p:extLst>
      <p:ext uri="{BB962C8B-B14F-4D97-AF65-F5344CB8AC3E}">
        <p14:creationId xmlns:p14="http://schemas.microsoft.com/office/powerpoint/2010/main" val="27464727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596C4B1-52B2-4290-AC75-99C0F36E7264}"/>
              </a:ext>
            </a:extLst>
          </p:cNvPr>
          <p:cNvPicPr>
            <a:picLocks noChangeAspect="1"/>
          </p:cNvPicPr>
          <p:nvPr/>
        </p:nvPicPr>
        <p:blipFill rotWithShape="1">
          <a:blip r:embed="rId3"/>
          <a:srcRect l="1" t="12482" r="839" b="13207"/>
          <a:stretch/>
        </p:blipFill>
        <p:spPr>
          <a:xfrm>
            <a:off x="581541" y="5695920"/>
            <a:ext cx="7797035" cy="418731"/>
          </a:xfrm>
          <a:prstGeom prst="rect">
            <a:avLst/>
          </a:prstGeom>
        </p:spPr>
      </p:pic>
      <p:sp>
        <p:nvSpPr>
          <p:cNvPr id="8" name="Text Placeholder 7"/>
          <p:cNvSpPr>
            <a:spLocks noGrp="1"/>
          </p:cNvSpPr>
          <p:nvPr>
            <p:ph type="body" sz="quarter" idx="10"/>
          </p:nvPr>
        </p:nvSpPr>
        <p:spPr>
          <a:xfrm>
            <a:off x="1536972" y="3585379"/>
            <a:ext cx="9705067" cy="1228182"/>
          </a:xfrm>
        </p:spPr>
        <p:txBody>
          <a:bodyPr/>
          <a:lstStyle/>
          <a:p>
            <a:pPr marL="625475" lvl="1" indent="-625475">
              <a:buClr>
                <a:schemeClr val="tx1"/>
              </a:buClr>
              <a:buFont typeface="+mj-lt"/>
              <a:buAutoNum type="arabicPeriod"/>
            </a:pPr>
            <a:r>
              <a:rPr lang="en-US" dirty="0"/>
              <a:t>Each Excel field contains subset of headers  </a:t>
            </a:r>
          </a:p>
          <a:p>
            <a:pPr marL="625475" lvl="1" indent="-625475">
              <a:buClr>
                <a:schemeClr val="tx1"/>
              </a:buClr>
              <a:buFont typeface="+mj-lt"/>
              <a:buAutoNum type="arabicPeriod"/>
            </a:pPr>
            <a:r>
              <a:rPr lang="en-US" dirty="0"/>
              <a:t>Each subset of headers are marked by different colors based on whether it is mandatory to the field or not (i.e. if you use an optional field, you have to fill out its mandatory sub-fields as a minimum requirement in order for the fields to function properly </a:t>
            </a:r>
          </a:p>
        </p:txBody>
      </p:sp>
      <p:sp>
        <p:nvSpPr>
          <p:cNvPr id="7" name="Title 6"/>
          <p:cNvSpPr>
            <a:spLocks noGrp="1"/>
          </p:cNvSpPr>
          <p:nvPr>
            <p:ph type="title"/>
          </p:nvPr>
        </p:nvSpPr>
        <p:spPr/>
        <p:txBody>
          <a:bodyPr/>
          <a:lstStyle/>
          <a:p>
            <a:r>
              <a:rPr lang="en-US" dirty="0"/>
              <a:t>FOREWORD - 1</a:t>
            </a:r>
          </a:p>
        </p:txBody>
      </p:sp>
      <p:sp>
        <p:nvSpPr>
          <p:cNvPr id="6" name="Text Placeholder 7"/>
          <p:cNvSpPr>
            <a:spLocks noGrp="1"/>
          </p:cNvSpPr>
          <p:nvPr>
            <p:ph type="body" sz="quarter" idx="10"/>
          </p:nvPr>
        </p:nvSpPr>
        <p:spPr>
          <a:xfrm>
            <a:off x="1443840" y="1699883"/>
            <a:ext cx="9798199" cy="969730"/>
          </a:xfrm>
        </p:spPr>
        <p:txBody>
          <a:bodyPr/>
          <a:lstStyle/>
          <a:p>
            <a:pPr lvl="0">
              <a:spcAft>
                <a:spcPts val="1200"/>
              </a:spcAft>
            </a:pPr>
            <a:r>
              <a:rPr lang="en-US" sz="1800" dirty="0"/>
              <a:t>This guide will endeavour to outline the </a:t>
            </a:r>
            <a:r>
              <a:rPr lang="en-US" sz="1800" b="1" u="sng" dirty="0"/>
              <a:t>basic</a:t>
            </a:r>
            <a:r>
              <a:rPr lang="en-US" sz="1800" dirty="0"/>
              <a:t> requirements for an </a:t>
            </a:r>
            <a:r>
              <a:rPr lang="en-US" sz="1800" i="1" dirty="0"/>
              <a:t>Excel </a:t>
            </a:r>
            <a:r>
              <a:rPr lang="en-US" sz="1800" dirty="0"/>
              <a:t>field to function. Some fields have more options, but as they are neither mandatory nor essential to the functioning of the field itself, they have been left out.</a:t>
            </a:r>
            <a:endParaRPr lang="en-US" dirty="0"/>
          </a:p>
        </p:txBody>
      </p:sp>
      <p:sp>
        <p:nvSpPr>
          <p:cNvPr id="10" name="Text Placeholder 7"/>
          <p:cNvSpPr>
            <a:spLocks noGrp="1"/>
          </p:cNvSpPr>
          <p:nvPr>
            <p:ph type="body" sz="quarter" idx="10"/>
          </p:nvPr>
        </p:nvSpPr>
        <p:spPr>
          <a:xfrm>
            <a:off x="761981" y="1111943"/>
            <a:ext cx="1079564" cy="488161"/>
          </a:xfrm>
        </p:spPr>
        <p:txBody>
          <a:bodyPr/>
          <a:lstStyle/>
          <a:p>
            <a:pPr lvl="0">
              <a:spcAft>
                <a:spcPts val="1200"/>
              </a:spcAft>
            </a:pPr>
            <a:r>
              <a:rPr lang="en-US" sz="2800" b="1" dirty="0">
                <a:solidFill>
                  <a:schemeClr val="accent4"/>
                </a:solidFill>
              </a:rPr>
              <a:t>Goal:</a:t>
            </a:r>
            <a:endParaRPr lang="en-US" sz="2400" dirty="0"/>
          </a:p>
        </p:txBody>
      </p:sp>
      <p:sp>
        <p:nvSpPr>
          <p:cNvPr id="11" name="Text Placeholder 7"/>
          <p:cNvSpPr>
            <a:spLocks noGrp="1"/>
          </p:cNvSpPr>
          <p:nvPr>
            <p:ph type="body" sz="quarter" idx="10"/>
          </p:nvPr>
        </p:nvSpPr>
        <p:spPr>
          <a:xfrm>
            <a:off x="761981" y="2979777"/>
            <a:ext cx="6132827" cy="454111"/>
          </a:xfrm>
        </p:spPr>
        <p:txBody>
          <a:bodyPr/>
          <a:lstStyle/>
          <a:p>
            <a:pPr lvl="0">
              <a:spcAft>
                <a:spcPts val="1200"/>
              </a:spcAft>
            </a:pPr>
            <a:r>
              <a:rPr lang="en-US" sz="2800" b="1" dirty="0">
                <a:solidFill>
                  <a:srgbClr val="00B0F0"/>
                </a:solidFill>
              </a:rPr>
              <a:t>Understanding the basic syntax:</a:t>
            </a:r>
          </a:p>
        </p:txBody>
      </p:sp>
      <p:sp>
        <p:nvSpPr>
          <p:cNvPr id="12" name="Rectangle 11">
            <a:extLst>
              <a:ext uri="{FF2B5EF4-FFF2-40B4-BE49-F238E27FC236}">
                <a16:creationId xmlns:a16="http://schemas.microsoft.com/office/drawing/2014/main" id="{1A167BD5-E59A-4180-9887-63A973C69FB3}"/>
              </a:ext>
            </a:extLst>
          </p:cNvPr>
          <p:cNvSpPr/>
          <p:nvPr/>
        </p:nvSpPr>
        <p:spPr bwMode="gray">
          <a:xfrm>
            <a:off x="581540" y="5695920"/>
            <a:ext cx="7797035" cy="196045"/>
          </a:xfrm>
          <a:prstGeom prst="rect">
            <a:avLst/>
          </a:prstGeom>
          <a:noFill/>
          <a:ln w="28575">
            <a:solidFill>
              <a:schemeClr val="accent4">
                <a:lumMod val="75000"/>
              </a:schemeClr>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3" name="Rectangle 12">
            <a:extLst>
              <a:ext uri="{FF2B5EF4-FFF2-40B4-BE49-F238E27FC236}">
                <a16:creationId xmlns:a16="http://schemas.microsoft.com/office/drawing/2014/main" id="{AA485C10-73D7-4314-AF24-E08EECD2EEBE}"/>
              </a:ext>
            </a:extLst>
          </p:cNvPr>
          <p:cNvSpPr/>
          <p:nvPr/>
        </p:nvSpPr>
        <p:spPr bwMode="gray">
          <a:xfrm>
            <a:off x="581540" y="5911295"/>
            <a:ext cx="7797035" cy="190035"/>
          </a:xfrm>
          <a:prstGeom prst="rect">
            <a:avLst/>
          </a:prstGeom>
          <a:noFill/>
          <a:ln w="28575">
            <a:solidFill>
              <a:schemeClr val="accent5">
                <a:lumMod val="75000"/>
              </a:schemeClr>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4" name="Text Placeholder 7">
            <a:extLst>
              <a:ext uri="{FF2B5EF4-FFF2-40B4-BE49-F238E27FC236}">
                <a16:creationId xmlns:a16="http://schemas.microsoft.com/office/drawing/2014/main" id="{D912383F-76FC-483C-82AF-6FBF4605736D}"/>
              </a:ext>
            </a:extLst>
          </p:cNvPr>
          <p:cNvSpPr txBox="1">
            <a:spLocks/>
          </p:cNvSpPr>
          <p:nvPr/>
        </p:nvSpPr>
        <p:spPr bwMode="gray">
          <a:xfrm>
            <a:off x="510819" y="5296576"/>
            <a:ext cx="1330726" cy="248988"/>
          </a:xfrm>
          <a:prstGeom prst="rect">
            <a:avLst/>
          </a:prstGeom>
        </p:spPr>
        <p:txBody>
          <a:bodyPr vert="horz" lIns="0" tIns="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0" lvl="1" indent="0">
              <a:buClr>
                <a:schemeClr val="tx1"/>
              </a:buClr>
              <a:buNone/>
            </a:pPr>
            <a:r>
              <a:rPr lang="en-US" sz="1600" b="1" dirty="0">
                <a:solidFill>
                  <a:schemeClr val="accent4">
                    <a:lumMod val="75000"/>
                  </a:schemeClr>
                </a:solidFill>
              </a:rPr>
              <a:t>Main header</a:t>
            </a:r>
          </a:p>
        </p:txBody>
      </p:sp>
      <p:sp>
        <p:nvSpPr>
          <p:cNvPr id="15" name="Text Placeholder 7">
            <a:extLst>
              <a:ext uri="{FF2B5EF4-FFF2-40B4-BE49-F238E27FC236}">
                <a16:creationId xmlns:a16="http://schemas.microsoft.com/office/drawing/2014/main" id="{0577DB23-B43C-48AF-A8E1-6EFDCCC1562B}"/>
              </a:ext>
            </a:extLst>
          </p:cNvPr>
          <p:cNvSpPr txBox="1">
            <a:spLocks/>
          </p:cNvSpPr>
          <p:nvPr/>
        </p:nvSpPr>
        <p:spPr bwMode="gray">
          <a:xfrm>
            <a:off x="8691306" y="5661761"/>
            <a:ext cx="3429574" cy="322456"/>
          </a:xfrm>
          <a:prstGeom prst="rect">
            <a:avLst/>
          </a:prstGeom>
        </p:spPr>
        <p:txBody>
          <a:bodyPr vert="horz" lIns="0" tIns="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0" lvl="1" indent="0">
              <a:buClr>
                <a:schemeClr val="tx1"/>
              </a:buClr>
              <a:buNone/>
            </a:pPr>
            <a:r>
              <a:rPr lang="en-US" sz="1600" b="1" dirty="0">
                <a:solidFill>
                  <a:schemeClr val="bg2">
                    <a:lumMod val="90000"/>
                  </a:schemeClr>
                </a:solidFill>
              </a:rPr>
              <a:t>Subset headers </a:t>
            </a:r>
            <a:r>
              <a:rPr lang="en-US" sz="1400" dirty="0">
                <a:solidFill>
                  <a:schemeClr val="bg2">
                    <a:lumMod val="90000"/>
                  </a:schemeClr>
                </a:solidFill>
              </a:rPr>
              <a:t>with </a:t>
            </a:r>
            <a:r>
              <a:rPr lang="en-US" sz="1400" b="1" dirty="0">
                <a:solidFill>
                  <a:schemeClr val="accent3"/>
                </a:solidFill>
              </a:rPr>
              <a:t>blue</a:t>
            </a:r>
            <a:r>
              <a:rPr lang="en-US" sz="1400" dirty="0">
                <a:solidFill>
                  <a:schemeClr val="accent3"/>
                </a:solidFill>
              </a:rPr>
              <a:t> as mandatory </a:t>
            </a:r>
            <a:r>
              <a:rPr lang="en-US" sz="1400" dirty="0">
                <a:solidFill>
                  <a:schemeClr val="bg2">
                    <a:lumMod val="90000"/>
                  </a:schemeClr>
                </a:solidFill>
              </a:rPr>
              <a:t>(i.e. minimum required fields to be filled so that it functions) and </a:t>
            </a:r>
            <a:r>
              <a:rPr lang="en-US" sz="1400" b="1" dirty="0">
                <a:solidFill>
                  <a:srgbClr val="FFC000"/>
                </a:solidFill>
              </a:rPr>
              <a:t>yellow</a:t>
            </a:r>
            <a:r>
              <a:rPr lang="en-US" sz="1400" dirty="0">
                <a:solidFill>
                  <a:srgbClr val="FFC000"/>
                </a:solidFill>
              </a:rPr>
              <a:t> as optional</a:t>
            </a:r>
          </a:p>
        </p:txBody>
      </p:sp>
      <p:sp>
        <p:nvSpPr>
          <p:cNvPr id="20" name="Text Placeholder 7">
            <a:extLst>
              <a:ext uri="{FF2B5EF4-FFF2-40B4-BE49-F238E27FC236}">
                <a16:creationId xmlns:a16="http://schemas.microsoft.com/office/drawing/2014/main" id="{4CDA930B-6BAF-460A-8DD6-18A09D0B365F}"/>
              </a:ext>
            </a:extLst>
          </p:cNvPr>
          <p:cNvSpPr txBox="1">
            <a:spLocks/>
          </p:cNvSpPr>
          <p:nvPr/>
        </p:nvSpPr>
        <p:spPr bwMode="gray">
          <a:xfrm>
            <a:off x="7320476" y="6222278"/>
            <a:ext cx="1058099" cy="248988"/>
          </a:xfrm>
          <a:prstGeom prst="rect">
            <a:avLst/>
          </a:prstGeom>
        </p:spPr>
        <p:txBody>
          <a:bodyPr vert="horz" lIns="0" tIns="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0" lvl="1" indent="0">
              <a:buClr>
                <a:schemeClr val="tx1"/>
              </a:buClr>
              <a:buNone/>
            </a:pPr>
            <a:r>
              <a:rPr lang="en-US" sz="1600" b="1" dirty="0">
                <a:solidFill>
                  <a:schemeClr val="accent5">
                    <a:lumMod val="75000"/>
                  </a:schemeClr>
                </a:solidFill>
              </a:rPr>
              <a:t>Sub-fields</a:t>
            </a:r>
          </a:p>
        </p:txBody>
      </p:sp>
    </p:spTree>
    <p:extLst>
      <p:ext uri="{BB962C8B-B14F-4D97-AF65-F5344CB8AC3E}">
        <p14:creationId xmlns:p14="http://schemas.microsoft.com/office/powerpoint/2010/main" val="17282966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a:xfrm>
            <a:off x="1348052" y="4134449"/>
            <a:ext cx="9219972" cy="1393048"/>
          </a:xfrm>
        </p:spPr>
        <p:txBody>
          <a:bodyPr/>
          <a:lstStyle/>
          <a:p>
            <a:pPr marL="0" lvl="1" indent="0">
              <a:buClr>
                <a:schemeClr val="tx1"/>
              </a:buClr>
              <a:buNone/>
            </a:pPr>
            <a:r>
              <a:rPr lang="en-US" sz="2000" dirty="0"/>
              <a:t>Maximum size of Excel catalogue: 15 MB</a:t>
            </a:r>
          </a:p>
          <a:p>
            <a:pPr marL="0" lvl="1" indent="0">
              <a:buClr>
                <a:schemeClr val="tx1"/>
              </a:buClr>
              <a:buNone/>
            </a:pPr>
            <a:r>
              <a:rPr lang="en-US" sz="2000" dirty="0"/>
              <a:t>When uploading incremental parts to a catalogue, ensure that you previous catalogue part is in status green/validated on the Ariba Network (see below example)</a:t>
            </a:r>
          </a:p>
        </p:txBody>
      </p:sp>
      <p:sp>
        <p:nvSpPr>
          <p:cNvPr id="7" name="Title 6"/>
          <p:cNvSpPr>
            <a:spLocks noGrp="1"/>
          </p:cNvSpPr>
          <p:nvPr>
            <p:ph type="title"/>
          </p:nvPr>
        </p:nvSpPr>
        <p:spPr>
          <a:xfrm>
            <a:off x="504001" y="504000"/>
            <a:ext cx="11186476" cy="369332"/>
          </a:xfrm>
        </p:spPr>
        <p:txBody>
          <a:bodyPr/>
          <a:lstStyle/>
          <a:p>
            <a:r>
              <a:rPr lang="en-US" dirty="0"/>
              <a:t>FOREWORD - 2</a:t>
            </a:r>
          </a:p>
        </p:txBody>
      </p:sp>
      <p:sp>
        <p:nvSpPr>
          <p:cNvPr id="6" name="Text Placeholder 7"/>
          <p:cNvSpPr>
            <a:spLocks noGrp="1"/>
          </p:cNvSpPr>
          <p:nvPr>
            <p:ph type="body" sz="quarter" idx="10"/>
          </p:nvPr>
        </p:nvSpPr>
        <p:spPr>
          <a:xfrm>
            <a:off x="1348052" y="1883111"/>
            <a:ext cx="9367894" cy="1224821"/>
          </a:xfrm>
        </p:spPr>
        <p:txBody>
          <a:bodyPr/>
          <a:lstStyle/>
          <a:p>
            <a:pPr>
              <a:spcBef>
                <a:spcPts val="0"/>
              </a:spcBef>
              <a:spcAft>
                <a:spcPts val="1200"/>
              </a:spcAft>
            </a:pPr>
            <a:r>
              <a:rPr lang="en-US" dirty="0"/>
              <a:t>As with </a:t>
            </a:r>
            <a:r>
              <a:rPr lang="en-US" dirty="0" err="1"/>
              <a:t>BMEcat</a:t>
            </a:r>
            <a:r>
              <a:rPr lang="en-US" dirty="0"/>
              <a:t>, CMS needs to be enabled along with all the required technical setups however this format permits a catalogue to have the </a:t>
            </a:r>
            <a:r>
              <a:rPr lang="en-US" dirty="0" err="1"/>
              <a:t>BMEcat</a:t>
            </a:r>
            <a:r>
              <a:rPr lang="en-US" dirty="0"/>
              <a:t> features </a:t>
            </a:r>
            <a:r>
              <a:rPr lang="en-US" u="sng" dirty="0"/>
              <a:t>as well as</a:t>
            </a:r>
            <a:r>
              <a:rPr lang="en-US" dirty="0"/>
              <a:t> parametric data and customer custom fields (not available in the </a:t>
            </a:r>
            <a:r>
              <a:rPr lang="en-US" dirty="0" err="1"/>
              <a:t>BMEcat</a:t>
            </a:r>
            <a:r>
              <a:rPr lang="en-US" dirty="0"/>
              <a:t> format)</a:t>
            </a:r>
          </a:p>
        </p:txBody>
      </p:sp>
      <p:sp>
        <p:nvSpPr>
          <p:cNvPr id="14" name="Text Placeholder 7"/>
          <p:cNvSpPr>
            <a:spLocks noGrp="1"/>
          </p:cNvSpPr>
          <p:nvPr>
            <p:ph type="body" sz="quarter" idx="10"/>
          </p:nvPr>
        </p:nvSpPr>
        <p:spPr>
          <a:xfrm>
            <a:off x="855114" y="1288368"/>
            <a:ext cx="5102924" cy="488161"/>
          </a:xfrm>
        </p:spPr>
        <p:txBody>
          <a:bodyPr/>
          <a:lstStyle/>
          <a:p>
            <a:pPr lvl="0">
              <a:spcAft>
                <a:spcPts val="1200"/>
              </a:spcAft>
            </a:pPr>
            <a:r>
              <a:rPr lang="en-US" sz="2800" b="1" dirty="0">
                <a:solidFill>
                  <a:srgbClr val="FFC000"/>
                </a:solidFill>
              </a:rPr>
              <a:t>Prerequisites:</a:t>
            </a:r>
          </a:p>
        </p:txBody>
      </p:sp>
      <p:sp>
        <p:nvSpPr>
          <p:cNvPr id="15" name="Text Placeholder 7"/>
          <p:cNvSpPr>
            <a:spLocks noGrp="1"/>
          </p:cNvSpPr>
          <p:nvPr>
            <p:ph type="body" sz="quarter" idx="10"/>
          </p:nvPr>
        </p:nvSpPr>
        <p:spPr>
          <a:xfrm>
            <a:off x="855114" y="3520898"/>
            <a:ext cx="6132827" cy="454111"/>
          </a:xfrm>
        </p:spPr>
        <p:txBody>
          <a:bodyPr/>
          <a:lstStyle/>
          <a:p>
            <a:pPr lvl="0">
              <a:spcAft>
                <a:spcPts val="1200"/>
              </a:spcAft>
            </a:pPr>
            <a:r>
              <a:rPr lang="en-US" sz="2800" b="1" dirty="0">
                <a:solidFill>
                  <a:srgbClr val="FF4747"/>
                </a:solidFill>
              </a:rPr>
              <a:t>Notes:</a:t>
            </a:r>
          </a:p>
        </p:txBody>
      </p:sp>
      <p:pic>
        <p:nvPicPr>
          <p:cNvPr id="2" name="Picture 1">
            <a:extLst>
              <a:ext uri="{FF2B5EF4-FFF2-40B4-BE49-F238E27FC236}">
                <a16:creationId xmlns:a16="http://schemas.microsoft.com/office/drawing/2014/main" id="{77BD2FEA-A4DB-4A5C-B366-54CFC6050156}"/>
              </a:ext>
            </a:extLst>
          </p:cNvPr>
          <p:cNvPicPr>
            <a:picLocks noChangeAspect="1"/>
          </p:cNvPicPr>
          <p:nvPr/>
        </p:nvPicPr>
        <p:blipFill>
          <a:blip r:embed="rId3"/>
          <a:stretch>
            <a:fillRect/>
          </a:stretch>
        </p:blipFill>
        <p:spPr>
          <a:xfrm>
            <a:off x="6097239" y="5465852"/>
            <a:ext cx="4419600" cy="762000"/>
          </a:xfrm>
          <a:prstGeom prst="rect">
            <a:avLst/>
          </a:prstGeom>
          <a:ln w="12700">
            <a:solidFill>
              <a:srgbClr val="FF4747"/>
            </a:solidFill>
            <a:prstDash val="lgDash"/>
          </a:ln>
        </p:spPr>
      </p:pic>
    </p:spTree>
    <p:extLst>
      <p:ext uri="{BB962C8B-B14F-4D97-AF65-F5344CB8AC3E}">
        <p14:creationId xmlns:p14="http://schemas.microsoft.com/office/powerpoint/2010/main" val="26700357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a:blip r:embed="rId3"/>
          <a:stretch>
            <a:fillRect/>
          </a:stretch>
        </p:blipFill>
        <p:spPr>
          <a:xfrm>
            <a:off x="4135967" y="1077458"/>
            <a:ext cx="4123150" cy="3944262"/>
          </a:xfrm>
          <a:prstGeom prst="rect">
            <a:avLst/>
          </a:prstGeom>
          <a:ln w="38100">
            <a:solidFill>
              <a:schemeClr val="accent1"/>
            </a:solidFill>
            <a:prstDash val="solid"/>
          </a:ln>
        </p:spPr>
      </p:pic>
      <p:pic>
        <p:nvPicPr>
          <p:cNvPr id="18" name="Picture 17"/>
          <p:cNvPicPr>
            <a:picLocks noChangeAspect="1"/>
          </p:cNvPicPr>
          <p:nvPr/>
        </p:nvPicPr>
        <p:blipFill rotWithShape="1">
          <a:blip r:embed="rId4"/>
          <a:srcRect l="-1" r="848"/>
          <a:stretch/>
        </p:blipFill>
        <p:spPr>
          <a:xfrm>
            <a:off x="229421" y="1077458"/>
            <a:ext cx="3630281" cy="5026196"/>
          </a:xfrm>
          <a:prstGeom prst="rect">
            <a:avLst/>
          </a:prstGeom>
          <a:ln w="57150">
            <a:solidFill>
              <a:srgbClr val="0070C0"/>
            </a:solidFill>
            <a:prstDash val="solid"/>
          </a:ln>
        </p:spPr>
      </p:pic>
      <p:sp>
        <p:nvSpPr>
          <p:cNvPr id="24" name="Title 23"/>
          <p:cNvSpPr>
            <a:spLocks noGrp="1"/>
          </p:cNvSpPr>
          <p:nvPr>
            <p:ph type="title"/>
          </p:nvPr>
        </p:nvSpPr>
        <p:spPr>
          <a:xfrm>
            <a:off x="504001" y="504000"/>
            <a:ext cx="11186476" cy="369332"/>
          </a:xfrm>
        </p:spPr>
        <p:txBody>
          <a:bodyPr/>
          <a:lstStyle/>
          <a:p>
            <a:r>
              <a:rPr lang="en-US" dirty="0"/>
              <a:t>OVERVIEW OF AN EXCEL ITEM</a:t>
            </a:r>
          </a:p>
        </p:txBody>
      </p:sp>
      <p:sp>
        <p:nvSpPr>
          <p:cNvPr id="8" name="Rectangle 7"/>
          <p:cNvSpPr/>
          <p:nvPr/>
        </p:nvSpPr>
        <p:spPr bwMode="gray">
          <a:xfrm>
            <a:off x="229420" y="1077458"/>
            <a:ext cx="3630282" cy="2714412"/>
          </a:xfrm>
          <a:prstGeom prst="rect">
            <a:avLst/>
          </a:prstGeom>
          <a:noFill/>
          <a:ln w="28575" algn="ctr">
            <a:solidFill>
              <a:schemeClr val="accent1"/>
            </a:solidFill>
            <a:prstDash val="solid"/>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1" name="Rectangle 10"/>
          <p:cNvSpPr/>
          <p:nvPr/>
        </p:nvSpPr>
        <p:spPr bwMode="gray">
          <a:xfrm>
            <a:off x="229420" y="3822700"/>
            <a:ext cx="3630282" cy="2262641"/>
          </a:xfrm>
          <a:prstGeom prst="rect">
            <a:avLst/>
          </a:prstGeom>
          <a:noFill/>
          <a:ln w="28575" algn="ctr">
            <a:solidFill>
              <a:schemeClr val="accent4"/>
            </a:solidFill>
            <a:prstDash val="solid"/>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16" name="Picture 15"/>
          <p:cNvPicPr>
            <a:picLocks noChangeAspect="1"/>
          </p:cNvPicPr>
          <p:nvPr/>
        </p:nvPicPr>
        <p:blipFill>
          <a:blip r:embed="rId5"/>
          <a:stretch>
            <a:fillRect/>
          </a:stretch>
        </p:blipFill>
        <p:spPr>
          <a:xfrm>
            <a:off x="8396749" y="2898193"/>
            <a:ext cx="3678572" cy="3593885"/>
          </a:xfrm>
          <a:prstGeom prst="rect">
            <a:avLst/>
          </a:prstGeom>
          <a:ln w="38100">
            <a:solidFill>
              <a:schemeClr val="accent4"/>
            </a:solidFill>
            <a:prstDash val="solid"/>
          </a:ln>
        </p:spPr>
      </p:pic>
      <p:sp>
        <p:nvSpPr>
          <p:cNvPr id="14" name="Rectangle 13"/>
          <p:cNvSpPr/>
          <p:nvPr/>
        </p:nvSpPr>
        <p:spPr bwMode="gray">
          <a:xfrm>
            <a:off x="3231033" y="1435100"/>
            <a:ext cx="512831" cy="192824"/>
          </a:xfrm>
          <a:prstGeom prst="rect">
            <a:avLst/>
          </a:prstGeom>
          <a:noFill/>
          <a:ln w="28575">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5" name="Rectangle 14"/>
          <p:cNvSpPr/>
          <p:nvPr/>
        </p:nvSpPr>
        <p:spPr bwMode="gray">
          <a:xfrm>
            <a:off x="1041628" y="1700654"/>
            <a:ext cx="2702236" cy="745616"/>
          </a:xfrm>
          <a:prstGeom prst="rect">
            <a:avLst/>
          </a:prstGeom>
          <a:noFill/>
          <a:ln w="28575">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0" name="Rectangle 19"/>
          <p:cNvSpPr/>
          <p:nvPr/>
        </p:nvSpPr>
        <p:spPr bwMode="gray">
          <a:xfrm>
            <a:off x="284633" y="1127610"/>
            <a:ext cx="721207" cy="1021042"/>
          </a:xfrm>
          <a:prstGeom prst="rect">
            <a:avLst/>
          </a:prstGeom>
          <a:noFill/>
          <a:ln w="28575">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Arrow: Striped Right 1"/>
          <p:cNvSpPr/>
          <p:nvPr/>
        </p:nvSpPr>
        <p:spPr bwMode="gray">
          <a:xfrm>
            <a:off x="3426884" y="2819400"/>
            <a:ext cx="853016" cy="474463"/>
          </a:xfrm>
          <a:prstGeom prst="stripedRightArrow">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3" name="Arrow: Striped Right 12"/>
          <p:cNvSpPr/>
          <p:nvPr/>
        </p:nvSpPr>
        <p:spPr bwMode="gray">
          <a:xfrm>
            <a:off x="3673929" y="5225846"/>
            <a:ext cx="4841421" cy="474463"/>
          </a:xfrm>
          <a:prstGeom prst="stripedRightArrow">
            <a:avLst/>
          </a:prstGeom>
          <a:solidFill>
            <a:schemeClr val="accent4"/>
          </a:solidFill>
          <a:ln w="6350" algn="ctr">
            <a:solidFill>
              <a:schemeClr val="accent4"/>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7" name="Rectangle 16"/>
          <p:cNvSpPr/>
          <p:nvPr/>
        </p:nvSpPr>
        <p:spPr bwMode="gray">
          <a:xfrm>
            <a:off x="1041628" y="3861282"/>
            <a:ext cx="2558822" cy="2178837"/>
          </a:xfrm>
          <a:prstGeom prst="rect">
            <a:avLst/>
          </a:prstGeom>
          <a:noFill/>
          <a:ln w="28575">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36027494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670584" y="0"/>
            <a:ext cx="4524591" cy="6858000"/>
          </a:xfrm>
          <a:prstGeom prst="rect">
            <a:avLst/>
          </a:prstGeom>
        </p:spPr>
      </p:pic>
      <p:sp>
        <p:nvSpPr>
          <p:cNvPr id="2" name="Title 1"/>
          <p:cNvSpPr>
            <a:spLocks noGrp="1"/>
          </p:cNvSpPr>
          <p:nvPr>
            <p:ph type="ctrTitle"/>
          </p:nvPr>
        </p:nvSpPr>
        <p:spPr>
          <a:xfrm>
            <a:off x="504000" y="3090446"/>
            <a:ext cx="6487815" cy="677108"/>
          </a:xfrm>
        </p:spPr>
        <p:txBody>
          <a:bodyPr/>
          <a:lstStyle/>
          <a:p>
            <a:r>
              <a:rPr lang="en-US" dirty="0"/>
              <a:t>Price </a:t>
            </a:r>
            <a:r>
              <a:rPr lang="en-US" dirty="0">
                <a:solidFill>
                  <a:schemeClr val="accent1"/>
                </a:solidFill>
              </a:rPr>
              <a:t>Configuration</a:t>
            </a:r>
          </a:p>
        </p:txBody>
      </p:sp>
      <p:sp>
        <p:nvSpPr>
          <p:cNvPr id="3" name="Rectangle 2"/>
          <p:cNvSpPr/>
          <p:nvPr/>
        </p:nvSpPr>
        <p:spPr bwMode="gray">
          <a:xfrm>
            <a:off x="11369689" y="468351"/>
            <a:ext cx="669073" cy="122664"/>
          </a:xfrm>
          <a:prstGeom prst="rect">
            <a:avLst/>
          </a:prstGeom>
          <a:noFill/>
          <a:ln w="57150">
            <a:solidFill>
              <a:srgbClr val="C00000"/>
            </a:solidFill>
            <a:prstDash val="sysDot"/>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Rectangle 5"/>
          <p:cNvSpPr/>
          <p:nvPr/>
        </p:nvSpPr>
        <p:spPr bwMode="gray">
          <a:xfrm>
            <a:off x="8721213" y="3767553"/>
            <a:ext cx="3116826" cy="843775"/>
          </a:xfrm>
          <a:prstGeom prst="rect">
            <a:avLst/>
          </a:prstGeom>
          <a:noFill/>
          <a:ln w="57150">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7992050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Placeholder 18"/>
          <p:cNvPicPr>
            <a:picLocks noGrp="1" noChangeAspect="1"/>
          </p:cNvPicPr>
          <p:nvPr>
            <p:ph type="pic" sz="quarter" idx="14"/>
          </p:nvPr>
        </p:nvPicPr>
        <p:blipFill rotWithShape="1">
          <a:blip r:embed="rId2"/>
          <a:srcRect l="22934" r="381" b="40141"/>
          <a:stretch/>
        </p:blipFill>
        <p:spPr>
          <a:prstGeom prst="rect">
            <a:avLst/>
          </a:prstGeom>
        </p:spPr>
      </p:pic>
      <p:sp>
        <p:nvSpPr>
          <p:cNvPr id="2" name="Title 1"/>
          <p:cNvSpPr>
            <a:spLocks noGrp="1"/>
          </p:cNvSpPr>
          <p:nvPr>
            <p:ph type="title"/>
          </p:nvPr>
        </p:nvSpPr>
        <p:spPr/>
        <p:txBody>
          <a:bodyPr/>
          <a:lstStyle/>
          <a:p>
            <a:r>
              <a:rPr lang="en-US" dirty="0"/>
              <a:t>What the field looks like in the User Interface</a:t>
            </a:r>
          </a:p>
        </p:txBody>
      </p:sp>
      <p:sp>
        <p:nvSpPr>
          <p:cNvPr id="10" name="Text Placeholder 9"/>
          <p:cNvSpPr>
            <a:spLocks noGrp="1"/>
          </p:cNvSpPr>
          <p:nvPr>
            <p:ph type="body" sz="quarter" idx="10"/>
          </p:nvPr>
        </p:nvSpPr>
        <p:spPr/>
        <p:txBody>
          <a:bodyPr/>
          <a:lstStyle/>
          <a:p>
            <a:pPr lvl="0"/>
            <a:r>
              <a:rPr lang="en-US" dirty="0"/>
              <a:t>At item’s price level</a:t>
            </a:r>
          </a:p>
        </p:txBody>
      </p:sp>
      <p:sp>
        <p:nvSpPr>
          <p:cNvPr id="12" name="Text Placeholder 11"/>
          <p:cNvSpPr>
            <a:spLocks noGrp="1"/>
          </p:cNvSpPr>
          <p:nvPr>
            <p:ph type="body" sz="quarter" idx="13"/>
          </p:nvPr>
        </p:nvSpPr>
        <p:spPr/>
        <p:txBody>
          <a:bodyPr/>
          <a:lstStyle/>
          <a:p>
            <a:pPr lvl="0"/>
            <a:r>
              <a:rPr lang="en-US" dirty="0"/>
              <a:t>At purchase requisition level</a:t>
            </a:r>
          </a:p>
        </p:txBody>
      </p:sp>
      <p:sp>
        <p:nvSpPr>
          <p:cNvPr id="14" name="Text Placeholder 13"/>
          <p:cNvSpPr>
            <a:spLocks noGrp="1"/>
          </p:cNvSpPr>
          <p:nvPr>
            <p:ph type="body" sz="quarter" idx="15"/>
          </p:nvPr>
        </p:nvSpPr>
        <p:spPr/>
        <p:txBody>
          <a:bodyPr/>
          <a:lstStyle/>
          <a:p>
            <a:pPr lvl="0"/>
            <a:r>
              <a:rPr lang="en-US" dirty="0"/>
              <a:t>At detail/description’s level</a:t>
            </a:r>
          </a:p>
        </p:txBody>
      </p:sp>
      <p:sp>
        <p:nvSpPr>
          <p:cNvPr id="26" name="Rectangle 25"/>
          <p:cNvSpPr/>
          <p:nvPr/>
        </p:nvSpPr>
        <p:spPr bwMode="gray">
          <a:xfrm>
            <a:off x="9857226" y="1927123"/>
            <a:ext cx="771445" cy="277062"/>
          </a:xfrm>
          <a:prstGeom prst="rect">
            <a:avLst/>
          </a:prstGeom>
          <a:noFill/>
          <a:ln w="28575" algn="ctr">
            <a:solidFill>
              <a:schemeClr val="accent1">
                <a:lumMod val="75000"/>
              </a:schemeClr>
            </a:solidFill>
            <a:prstDash val="dash"/>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7" name="Rectangle 26"/>
          <p:cNvSpPr/>
          <p:nvPr/>
        </p:nvSpPr>
        <p:spPr bwMode="gray">
          <a:xfrm>
            <a:off x="9152072" y="1927123"/>
            <a:ext cx="411921" cy="277062"/>
          </a:xfrm>
          <a:prstGeom prst="rect">
            <a:avLst/>
          </a:prstGeom>
          <a:noFill/>
          <a:ln w="28575" algn="ctr">
            <a:solidFill>
              <a:schemeClr val="accent1">
                <a:lumMod val="75000"/>
              </a:schemeClr>
            </a:solidFill>
            <a:prstDash val="dash"/>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13" name="Picture Placeholder 12"/>
          <p:cNvPicPr>
            <a:picLocks noGrp="1" noChangeAspect="1"/>
          </p:cNvPicPr>
          <p:nvPr>
            <p:ph type="pic" sz="quarter" idx="12"/>
          </p:nvPr>
        </p:nvPicPr>
        <p:blipFill rotWithShape="1">
          <a:blip r:embed="rId3"/>
          <a:srcRect l="15314"/>
          <a:stretch/>
        </p:blipFill>
        <p:spPr>
          <a:prstGeom prst="rect">
            <a:avLst/>
          </a:prstGeom>
        </p:spPr>
      </p:pic>
      <p:pic>
        <p:nvPicPr>
          <p:cNvPr id="9" name="Picture Placeholder 8"/>
          <p:cNvPicPr>
            <a:picLocks noGrp="1" noChangeAspect="1"/>
          </p:cNvPicPr>
          <p:nvPr>
            <p:ph type="pic" sz="quarter" idx="16"/>
          </p:nvPr>
        </p:nvPicPr>
        <p:blipFill rotWithShape="1">
          <a:blip r:embed="rId4"/>
          <a:srcRect l="16988" t="14263" r="10786"/>
          <a:stretch/>
        </p:blipFill>
        <p:spPr>
          <a:prstGeom prst="rect">
            <a:avLst/>
          </a:prstGeom>
        </p:spPr>
      </p:pic>
    </p:spTree>
    <p:extLst>
      <p:ext uri="{BB962C8B-B14F-4D97-AF65-F5344CB8AC3E}">
        <p14:creationId xmlns:p14="http://schemas.microsoft.com/office/powerpoint/2010/main" val="6147022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9523769C-69F8-44D0-919B-3FD1527E60E0}"/>
              </a:ext>
            </a:extLst>
          </p:cNvPr>
          <p:cNvPicPr>
            <a:picLocks noChangeAspect="1"/>
          </p:cNvPicPr>
          <p:nvPr/>
        </p:nvPicPr>
        <p:blipFill>
          <a:blip r:embed="rId3"/>
          <a:stretch>
            <a:fillRect/>
          </a:stretch>
        </p:blipFill>
        <p:spPr>
          <a:xfrm>
            <a:off x="818620" y="1641082"/>
            <a:ext cx="10557934" cy="961945"/>
          </a:xfrm>
          <a:prstGeom prst="rect">
            <a:avLst/>
          </a:prstGeom>
          <a:ln w="38100">
            <a:solidFill>
              <a:schemeClr val="tx2"/>
            </a:solidFill>
            <a:prstDash val="lgDash"/>
          </a:ln>
        </p:spPr>
      </p:pic>
      <p:sp>
        <p:nvSpPr>
          <p:cNvPr id="4" name="Title 3"/>
          <p:cNvSpPr>
            <a:spLocks noGrp="1"/>
          </p:cNvSpPr>
          <p:nvPr>
            <p:ph type="title"/>
          </p:nvPr>
        </p:nvSpPr>
        <p:spPr>
          <a:xfrm>
            <a:off x="349997" y="321120"/>
            <a:ext cx="11186476" cy="369332"/>
          </a:xfrm>
        </p:spPr>
        <p:txBody>
          <a:bodyPr/>
          <a:lstStyle/>
          <a:p>
            <a:r>
              <a:rPr lang="en-US" dirty="0"/>
              <a:t>Catalogue Setup and Explanation</a:t>
            </a:r>
          </a:p>
        </p:txBody>
      </p:sp>
      <p:sp>
        <p:nvSpPr>
          <p:cNvPr id="5" name="Text Placeholder 10"/>
          <p:cNvSpPr txBox="1">
            <a:spLocks/>
          </p:cNvSpPr>
          <p:nvPr/>
        </p:nvSpPr>
        <p:spPr bwMode="gray">
          <a:xfrm>
            <a:off x="745408" y="3759455"/>
            <a:ext cx="4985886" cy="2012746"/>
          </a:xfrm>
          <a:prstGeom prst="rect">
            <a:avLst/>
          </a:prstGeom>
          <a:ln w="28575">
            <a:solidFill>
              <a:schemeClr val="accent1">
                <a:lumMod val="75000"/>
              </a:schemeClr>
            </a:solidFill>
          </a:ln>
        </p:spPr>
        <p:txBody>
          <a:bodyPr vert="horz" lIns="91440" tIns="9144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r>
              <a:rPr lang="en-US" sz="1800" b="1" dirty="0">
                <a:solidFill>
                  <a:srgbClr val="FFC000"/>
                </a:solidFill>
              </a:rPr>
              <a:t>StartDate</a:t>
            </a:r>
            <a:r>
              <a:rPr lang="en-US" sz="1800" dirty="0"/>
              <a:t>: </a:t>
            </a:r>
            <a:r>
              <a:rPr lang="en-US" sz="1400" dirty="0"/>
              <a:t>Start date of when this price is applicable </a:t>
            </a:r>
          </a:p>
          <a:p>
            <a:r>
              <a:rPr lang="en-US" sz="1800" b="1" dirty="0" err="1">
                <a:solidFill>
                  <a:srgbClr val="FFC000"/>
                </a:solidFill>
              </a:rPr>
              <a:t>EndDate</a:t>
            </a:r>
            <a:r>
              <a:rPr lang="en-US" sz="1800" dirty="0"/>
              <a:t>: </a:t>
            </a:r>
            <a:r>
              <a:rPr lang="en-US" sz="1400" dirty="0"/>
              <a:t>End data of when this price is applicable </a:t>
            </a:r>
          </a:p>
          <a:p>
            <a:r>
              <a:rPr lang="en-US" sz="1800" b="1" dirty="0" err="1">
                <a:solidFill>
                  <a:srgbClr val="FFC000"/>
                </a:solidFill>
              </a:rPr>
              <a:t>PriceFactor</a:t>
            </a:r>
            <a:r>
              <a:rPr lang="en-US" sz="1800" dirty="0"/>
              <a:t>: </a:t>
            </a:r>
            <a:r>
              <a:rPr lang="en-US" sz="1400" dirty="0"/>
              <a:t>can be used for VAT or any additional charge not part of the item’s price, the effect will be visible at Requisition level.</a:t>
            </a:r>
          </a:p>
        </p:txBody>
      </p:sp>
      <p:sp>
        <p:nvSpPr>
          <p:cNvPr id="13" name="Text Placeholder 10">
            <a:extLst>
              <a:ext uri="{FF2B5EF4-FFF2-40B4-BE49-F238E27FC236}">
                <a16:creationId xmlns:a16="http://schemas.microsoft.com/office/drawing/2014/main" id="{C3A77ADD-B2BA-40D1-BE2F-AB84569543EB}"/>
              </a:ext>
            </a:extLst>
          </p:cNvPr>
          <p:cNvSpPr txBox="1">
            <a:spLocks/>
          </p:cNvSpPr>
          <p:nvPr/>
        </p:nvSpPr>
        <p:spPr bwMode="gray">
          <a:xfrm>
            <a:off x="6419768" y="3759455"/>
            <a:ext cx="4985886" cy="2012746"/>
          </a:xfrm>
          <a:prstGeom prst="rect">
            <a:avLst/>
          </a:prstGeom>
          <a:ln w="28575">
            <a:solidFill>
              <a:schemeClr val="accent3">
                <a:lumMod val="75000"/>
              </a:schemeClr>
            </a:solidFill>
          </a:ln>
        </p:spPr>
        <p:txBody>
          <a:bodyPr vert="horz" lIns="91440" tIns="9144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r>
              <a:rPr lang="en-US" sz="1800" b="1" dirty="0">
                <a:solidFill>
                  <a:schemeClr val="accent3"/>
                </a:solidFill>
              </a:rPr>
              <a:t>Amount</a:t>
            </a:r>
            <a:r>
              <a:rPr lang="en-US" sz="1800" dirty="0"/>
              <a:t>: </a:t>
            </a:r>
            <a:r>
              <a:rPr lang="en-US" sz="1400" dirty="0"/>
              <a:t>decimal price</a:t>
            </a:r>
            <a:r>
              <a:rPr lang="en-US" sz="1800" dirty="0"/>
              <a:t> </a:t>
            </a:r>
          </a:p>
          <a:p>
            <a:r>
              <a:rPr lang="en-US" sz="1800" b="1" dirty="0" err="1">
                <a:solidFill>
                  <a:schemeClr val="accent3"/>
                </a:solidFill>
              </a:rPr>
              <a:t>PriceCurrency</a:t>
            </a:r>
            <a:r>
              <a:rPr lang="en-US" sz="1800" dirty="0"/>
              <a:t>: </a:t>
            </a:r>
            <a:r>
              <a:rPr lang="en-US" sz="1400" dirty="0"/>
              <a:t>currency</a:t>
            </a:r>
            <a:endParaRPr lang="en-US" sz="1800" dirty="0"/>
          </a:p>
          <a:p>
            <a:r>
              <a:rPr lang="en-US" sz="1800" b="1" dirty="0" err="1">
                <a:solidFill>
                  <a:schemeClr val="accent3"/>
                </a:solidFill>
              </a:rPr>
              <a:t>Lowerbound</a:t>
            </a:r>
            <a:r>
              <a:rPr lang="en-US" sz="1800" dirty="0"/>
              <a:t>: </a:t>
            </a:r>
            <a:r>
              <a:rPr lang="en-US" sz="1400" dirty="0"/>
              <a:t>quantity at which the </a:t>
            </a:r>
            <a:r>
              <a:rPr lang="en-US" sz="1400" b="1" dirty="0">
                <a:solidFill>
                  <a:schemeClr val="accent3"/>
                </a:solidFill>
              </a:rPr>
              <a:t>Amount </a:t>
            </a:r>
            <a:r>
              <a:rPr lang="en-US" sz="1400" dirty="0"/>
              <a:t>is applicable (next tier needs to be higher than the previous one)</a:t>
            </a:r>
            <a:endParaRPr lang="en-US" sz="1200" dirty="0">
              <a:solidFill>
                <a:schemeClr val="tx2"/>
              </a:solidFill>
            </a:endParaRPr>
          </a:p>
        </p:txBody>
      </p:sp>
      <p:sp>
        <p:nvSpPr>
          <p:cNvPr id="14" name="Text Placeholder 7">
            <a:extLst>
              <a:ext uri="{FF2B5EF4-FFF2-40B4-BE49-F238E27FC236}">
                <a16:creationId xmlns:a16="http://schemas.microsoft.com/office/drawing/2014/main" id="{A724B97A-07F7-4C1A-A4DC-C2C8814E0B9D}"/>
              </a:ext>
            </a:extLst>
          </p:cNvPr>
          <p:cNvSpPr>
            <a:spLocks noGrp="1"/>
          </p:cNvSpPr>
          <p:nvPr>
            <p:ph type="body" sz="quarter" idx="10"/>
          </p:nvPr>
        </p:nvSpPr>
        <p:spPr>
          <a:xfrm>
            <a:off x="745408" y="3349699"/>
            <a:ext cx="2585383" cy="369333"/>
          </a:xfrm>
        </p:spPr>
        <p:txBody>
          <a:bodyPr/>
          <a:lstStyle/>
          <a:p>
            <a:pPr>
              <a:spcBef>
                <a:spcPts val="0"/>
              </a:spcBef>
              <a:spcAft>
                <a:spcPts val="1200"/>
              </a:spcAft>
            </a:pPr>
            <a:r>
              <a:rPr lang="en-US" b="1" dirty="0">
                <a:solidFill>
                  <a:schemeClr val="accent1">
                    <a:lumMod val="75000"/>
                  </a:schemeClr>
                </a:solidFill>
              </a:rPr>
              <a:t>OPTIONAL FIELDS</a:t>
            </a:r>
          </a:p>
        </p:txBody>
      </p:sp>
      <p:sp>
        <p:nvSpPr>
          <p:cNvPr id="15" name="Text Placeholder 7">
            <a:extLst>
              <a:ext uri="{FF2B5EF4-FFF2-40B4-BE49-F238E27FC236}">
                <a16:creationId xmlns:a16="http://schemas.microsoft.com/office/drawing/2014/main" id="{4236F18F-AF5D-48C8-B657-BB8169B31995}"/>
              </a:ext>
            </a:extLst>
          </p:cNvPr>
          <p:cNvSpPr txBox="1">
            <a:spLocks/>
          </p:cNvSpPr>
          <p:nvPr/>
        </p:nvSpPr>
        <p:spPr bwMode="gray">
          <a:xfrm>
            <a:off x="6419768" y="3344909"/>
            <a:ext cx="3149263" cy="369333"/>
          </a:xfrm>
          <a:prstGeom prst="rect">
            <a:avLst/>
          </a:prstGeom>
        </p:spPr>
        <p:txBody>
          <a:bodyPr vert="horz" lIns="0" tIns="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spcBef>
                <a:spcPts val="0"/>
              </a:spcBef>
              <a:spcAft>
                <a:spcPts val="1200"/>
              </a:spcAft>
            </a:pPr>
            <a:r>
              <a:rPr lang="en-US" b="1" dirty="0">
                <a:solidFill>
                  <a:schemeClr val="accent3"/>
                </a:solidFill>
              </a:rPr>
              <a:t>MANDATORY FIELDS</a:t>
            </a:r>
          </a:p>
        </p:txBody>
      </p:sp>
    </p:spTree>
    <p:extLst>
      <p:ext uri="{BB962C8B-B14F-4D97-AF65-F5344CB8AC3E}">
        <p14:creationId xmlns:p14="http://schemas.microsoft.com/office/powerpoint/2010/main" val="33825966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p:cNvPicPr>
            <a:picLocks noGrp="1" noChangeAspect="1"/>
          </p:cNvPicPr>
          <p:nvPr>
            <p:ph type="pic" sz="quarter" idx="12"/>
          </p:nvPr>
        </p:nvPicPr>
        <p:blipFill>
          <a:blip r:embed="rId3"/>
          <a:srcRect t="3343" b="3343"/>
          <a:stretch>
            <a:fillRect/>
          </a:stretch>
        </p:blipFill>
        <p:spPr>
          <a:xfrm>
            <a:off x="3132609" y="3047341"/>
            <a:ext cx="5328000" cy="2631000"/>
          </a:xfrm>
          <a:prstGeom prst="rect">
            <a:avLst/>
          </a:prstGeom>
        </p:spPr>
      </p:pic>
      <p:sp>
        <p:nvSpPr>
          <p:cNvPr id="8" name="Title 7"/>
          <p:cNvSpPr>
            <a:spLocks noGrp="1"/>
          </p:cNvSpPr>
          <p:nvPr>
            <p:ph type="title"/>
          </p:nvPr>
        </p:nvSpPr>
        <p:spPr/>
        <p:txBody>
          <a:bodyPr/>
          <a:lstStyle/>
          <a:p>
            <a:r>
              <a:rPr lang="en-US" dirty="0"/>
              <a:t>From Code to Visual: Tier Breakdown</a:t>
            </a:r>
          </a:p>
        </p:txBody>
      </p:sp>
      <p:sp>
        <p:nvSpPr>
          <p:cNvPr id="3" name="Text Placeholder 2"/>
          <p:cNvSpPr>
            <a:spLocks noGrp="1"/>
          </p:cNvSpPr>
          <p:nvPr>
            <p:ph type="body" sz="quarter" idx="10"/>
          </p:nvPr>
        </p:nvSpPr>
        <p:spPr>
          <a:xfrm>
            <a:off x="8772592" y="3282584"/>
            <a:ext cx="2278957" cy="386819"/>
          </a:xfrm>
          <a:ln w="19050">
            <a:solidFill>
              <a:schemeClr val="accent2"/>
            </a:solidFill>
          </a:ln>
        </p:spPr>
        <p:txBody>
          <a:bodyPr lIns="27432" tIns="27432"/>
          <a:lstStyle/>
          <a:p>
            <a:pPr lvl="0"/>
            <a:r>
              <a:rPr lang="en-US" sz="2000" b="1" dirty="0">
                <a:solidFill>
                  <a:schemeClr val="accent3"/>
                </a:solidFill>
              </a:rPr>
              <a:t>Amount</a:t>
            </a:r>
            <a:r>
              <a:rPr lang="en-US" sz="2000" dirty="0"/>
              <a:t>=90</a:t>
            </a:r>
          </a:p>
        </p:txBody>
      </p:sp>
      <p:sp>
        <p:nvSpPr>
          <p:cNvPr id="11" name="Text Placeholder 2"/>
          <p:cNvSpPr>
            <a:spLocks noGrp="1"/>
          </p:cNvSpPr>
          <p:nvPr>
            <p:ph type="body" sz="quarter" idx="10"/>
          </p:nvPr>
        </p:nvSpPr>
        <p:spPr>
          <a:xfrm>
            <a:off x="312233" y="3475993"/>
            <a:ext cx="2434375" cy="364130"/>
          </a:xfrm>
          <a:ln w="19050">
            <a:solidFill>
              <a:schemeClr val="accent2"/>
            </a:solidFill>
          </a:ln>
        </p:spPr>
        <p:txBody>
          <a:bodyPr lIns="27432" tIns="27432"/>
          <a:lstStyle/>
          <a:p>
            <a:pPr lvl="0"/>
            <a:r>
              <a:rPr lang="en-US" sz="2000" b="1" dirty="0" err="1">
                <a:solidFill>
                  <a:schemeClr val="accent3"/>
                </a:solidFill>
              </a:rPr>
              <a:t>Lowerbound</a:t>
            </a:r>
            <a:r>
              <a:rPr lang="en-US" sz="2000" dirty="0"/>
              <a:t>=10</a:t>
            </a:r>
          </a:p>
        </p:txBody>
      </p:sp>
      <p:sp>
        <p:nvSpPr>
          <p:cNvPr id="12" name="Text Placeholder 2"/>
          <p:cNvSpPr>
            <a:spLocks noGrp="1"/>
          </p:cNvSpPr>
          <p:nvPr>
            <p:ph type="body" sz="quarter" idx="10"/>
          </p:nvPr>
        </p:nvSpPr>
        <p:spPr>
          <a:xfrm>
            <a:off x="8799471" y="4134361"/>
            <a:ext cx="2662227" cy="379523"/>
          </a:xfrm>
          <a:ln w="19050">
            <a:solidFill>
              <a:schemeClr val="accent2"/>
            </a:solidFill>
          </a:ln>
        </p:spPr>
        <p:txBody>
          <a:bodyPr lIns="27432" tIns="27432"/>
          <a:lstStyle/>
          <a:p>
            <a:pPr lvl="0"/>
            <a:r>
              <a:rPr lang="en-US" sz="2000" b="1">
                <a:solidFill>
                  <a:schemeClr val="accent3"/>
                </a:solidFill>
              </a:rPr>
              <a:t>PriceCurrency</a:t>
            </a:r>
            <a:r>
              <a:rPr lang="en-US" sz="2000"/>
              <a:t>=</a:t>
            </a:r>
            <a:r>
              <a:rPr lang="en-US" sz="2000" dirty="0"/>
              <a:t>GBP</a:t>
            </a:r>
          </a:p>
        </p:txBody>
      </p:sp>
      <p:cxnSp>
        <p:nvCxnSpPr>
          <p:cNvPr id="9" name="Straight Arrow Connector 8"/>
          <p:cNvCxnSpPr>
            <a:stCxn id="3" idx="1"/>
          </p:cNvCxnSpPr>
          <p:nvPr/>
        </p:nvCxnSpPr>
        <p:spPr>
          <a:xfrm flipH="1">
            <a:off x="7183200" y="3475994"/>
            <a:ext cx="1589392" cy="1578144"/>
          </a:xfrm>
          <a:prstGeom prst="straightConnector1">
            <a:avLst/>
          </a:prstGeom>
          <a:ln w="57150">
            <a:solidFill>
              <a:schemeClr val="accent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12" idx="1"/>
          </p:cNvCxnSpPr>
          <p:nvPr/>
        </p:nvCxnSpPr>
        <p:spPr>
          <a:xfrm flipH="1">
            <a:off x="7799293" y="4324123"/>
            <a:ext cx="1000178" cy="730015"/>
          </a:xfrm>
          <a:prstGeom prst="straightConnector1">
            <a:avLst/>
          </a:prstGeom>
          <a:ln w="57150">
            <a:solidFill>
              <a:schemeClr val="accent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1" idx="3"/>
          </p:cNvCxnSpPr>
          <p:nvPr/>
        </p:nvCxnSpPr>
        <p:spPr>
          <a:xfrm>
            <a:off x="2746608" y="3658058"/>
            <a:ext cx="3078599" cy="1399027"/>
          </a:xfrm>
          <a:prstGeom prst="straightConnector1">
            <a:avLst/>
          </a:prstGeom>
          <a:ln w="57150">
            <a:solidFill>
              <a:schemeClr val="accent2"/>
            </a:solidFill>
            <a:headEnd type="none" w="med" len="med"/>
            <a:tailEnd type="triangle"/>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25125C93-299A-4E40-9464-1BABEDCDAD5A}"/>
              </a:ext>
            </a:extLst>
          </p:cNvPr>
          <p:cNvPicPr>
            <a:picLocks noChangeAspect="1"/>
          </p:cNvPicPr>
          <p:nvPr/>
        </p:nvPicPr>
        <p:blipFill>
          <a:blip r:embed="rId4"/>
          <a:stretch>
            <a:fillRect/>
          </a:stretch>
        </p:blipFill>
        <p:spPr>
          <a:xfrm>
            <a:off x="2630113" y="1832937"/>
            <a:ext cx="6784179" cy="613089"/>
          </a:xfrm>
          <a:prstGeom prst="rect">
            <a:avLst/>
          </a:prstGeom>
          <a:ln w="38100">
            <a:solidFill>
              <a:schemeClr val="tx2"/>
            </a:solidFill>
            <a:prstDash val="lgDash"/>
          </a:ln>
        </p:spPr>
      </p:pic>
    </p:spTree>
    <p:extLst>
      <p:ext uri="{BB962C8B-B14F-4D97-AF65-F5344CB8AC3E}">
        <p14:creationId xmlns:p14="http://schemas.microsoft.com/office/powerpoint/2010/main" val="1049322424"/>
      </p:ext>
    </p:extLst>
  </p:cSld>
  <p:clrMapOvr>
    <a:masterClrMapping/>
  </p:clrMapOvr>
</p:sld>
</file>

<file path=ppt/theme/theme1.xml><?xml version="1.0" encoding="utf-8"?>
<a:theme xmlns:a="http://schemas.openxmlformats.org/drawingml/2006/main" name="SAP_Ariba_2017_16x9_black">
  <a:themeElements>
    <a:clrScheme name="SAP_colors_2017">
      <a:dk1>
        <a:srgbClr val="000000"/>
      </a:dk1>
      <a:lt1>
        <a:srgbClr val="FFFFFF"/>
      </a:lt1>
      <a:dk2>
        <a:srgbClr val="CCCCCC"/>
      </a:dk2>
      <a:lt2>
        <a:srgbClr val="999999"/>
      </a:lt2>
      <a:accent1>
        <a:srgbClr val="F0AB00"/>
      </a:accent1>
      <a:accent2>
        <a:srgbClr val="666666"/>
      </a:accent2>
      <a:accent3>
        <a:srgbClr val="008FD3"/>
      </a:accent3>
      <a:accent4>
        <a:srgbClr val="4FB81C"/>
      </a:accent4>
      <a:accent5>
        <a:srgbClr val="E35500"/>
      </a:accent5>
      <a:accent6>
        <a:srgbClr val="970A82"/>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9525">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Ariba_2017_16x9_black.potx" id="{5FC1422B-7C28-498C-9888-9A863EC6E5BB}" vid="{49222AC5-E220-46FA-AF65-2F51888047AC}"/>
    </a:ext>
  </a:extLst>
</a:theme>
</file>

<file path=ppt/theme/theme2.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KeywordTaxHTField xmlns="fa810d4b-4b60-435e-870b-75af4e5051c9">
      <Terms xmlns="http://schemas.microsoft.com/office/infopath/2007/PartnerControls">
        <TermInfo xmlns="http://schemas.microsoft.com/office/infopath/2007/PartnerControls">
          <TermName xmlns="http://schemas.microsoft.com/office/infopath/2007/PartnerControls">2017/16:9/black</TermName>
          <TermId xmlns="http://schemas.microsoft.com/office/infopath/2007/PartnerControls">2cb5ccb0-ceb5-413d-a02d-abcfaca923c2</TermId>
        </TermInfo>
      </Terms>
    </TaxKeywordTaxHTField>
    <TaxCatchAll xmlns="fa810d4b-4b60-435e-870b-75af4e5051c9">
      <Value>10</Value>
    </TaxCatchAll>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297AB1D47514F42A9ADD8E3430292C9" ma:contentTypeVersion="11" ma:contentTypeDescription="Create a new document." ma:contentTypeScope="" ma:versionID="068371bc3447b04c31a259cc2833b80b">
  <xsd:schema xmlns:xsd="http://www.w3.org/2001/XMLSchema" xmlns:xs="http://www.w3.org/2001/XMLSchema" xmlns:p="http://schemas.microsoft.com/office/2006/metadata/properties" xmlns:ns2="http://schemas.microsoft.com/sharepoint/v3/fields" xmlns:ns3="fa810d4b-4b60-435e-870b-75af4e5051c9" xmlns:ns4="750d8dd5-8fd0-4936-a430-a5b4a0afcad3" targetNamespace="http://schemas.microsoft.com/office/2006/metadata/properties" ma:root="true" ma:fieldsID="0d56d83d02898a8c3e06cbe7ed45619b" ns2:_="" ns3:_="" ns4:_="">
    <xsd:import namespace="http://schemas.microsoft.com/sharepoint/v3/fields"/>
    <xsd:import namespace="fa810d4b-4b60-435e-870b-75af4e5051c9"/>
    <xsd:import namespace="750d8dd5-8fd0-4936-a430-a5b4a0afcad3"/>
    <xsd:element name="properties">
      <xsd:complexType>
        <xsd:sequence>
          <xsd:element name="documentManagement">
            <xsd:complexType>
              <xsd:all>
                <xsd:element ref="ns2:Description" minOccurs="0"/>
                <xsd:element ref="ns3:TaxKeywordTaxHTField" minOccurs="0"/>
                <xsd:element ref="ns3:TaxCatchAll" minOccurs="0"/>
                <xsd:element ref="ns4:MediaServiceMetadata" minOccurs="0"/>
                <xsd:element ref="ns4:MediaServiceFastMetadata" minOccurs="0"/>
                <xsd:element ref="ns4:MediaServiceAutoTags" minOccurs="0"/>
                <xsd:element ref="ns4:MediaServiceOCR" minOccurs="0"/>
                <xsd:element ref="ns4:MediaServiceDateTake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Description" ma:index="8" nillable="true" ma:displayName="Description" ma:internalName="Description"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a810d4b-4b60-435e-870b-75af4e5051c9" elementFormDefault="qualified">
    <xsd:import namespace="http://schemas.microsoft.com/office/2006/documentManagement/types"/>
    <xsd:import namespace="http://schemas.microsoft.com/office/infopath/2007/PartnerControls"/>
    <xsd:element name="TaxKeywordTaxHTField" ma:index="10" nillable="true" ma:taxonomy="true" ma:internalName="TaxKeywordTaxHTField" ma:taxonomyFieldName="TaxKeyword" ma:displayName="Enterprise Keywords" ma:fieldId="{23f27201-bee3-471e-b2e7-b64fd8b7ca38}" ma:taxonomyMulti="true" ma:sspId="c7b3fb9d-ee0a-40a8-bd42-4026b75186d8" ma:termSetId="00000000-0000-0000-0000-000000000000" ma:anchorId="00000000-0000-0000-0000-000000000000" ma:open="true" ma:isKeyword="true">
      <xsd:complexType>
        <xsd:sequence>
          <xsd:element ref="pc:Terms" minOccurs="0" maxOccurs="1"/>
        </xsd:sequence>
      </xsd:complexType>
    </xsd:element>
    <xsd:element name="TaxCatchAll" ma:index="11" nillable="true" ma:displayName="Taxonomy Catch All Column" ma:hidden="true" ma:list="{a995e34d-f9e2-4b8e-a7c2-ddb60f4f8edc}" ma:internalName="TaxCatchAll" ma:showField="CatchAllData" ma:web="fa810d4b-4b60-435e-870b-75af4e5051c9">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50d8dd5-8fd0-4936-a430-a5b4a0afcad3"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7BABBFD-9D4C-4C93-AD1C-194702421E3E}">
  <ds:schemaRefs>
    <ds:schemaRef ds:uri="http://purl.org/dc/dcmitype/"/>
    <ds:schemaRef ds:uri="http://schemas.openxmlformats.org/package/2006/metadata/core-properties"/>
    <ds:schemaRef ds:uri="http://purl.org/dc/elements/1.1/"/>
    <ds:schemaRef ds:uri="http://schemas.microsoft.com/office/2006/metadata/properties"/>
    <ds:schemaRef ds:uri="http://schemas.microsoft.com/office/2006/documentManagement/types"/>
    <ds:schemaRef ds:uri="http://schemas.microsoft.com/office/infopath/2007/PartnerControls"/>
    <ds:schemaRef ds:uri="http://purl.org/dc/terms/"/>
    <ds:schemaRef ds:uri="750d8dd5-8fd0-4936-a430-a5b4a0afcad3"/>
    <ds:schemaRef ds:uri="fa810d4b-4b60-435e-870b-75af4e5051c9"/>
    <ds:schemaRef ds:uri="http://schemas.microsoft.com/sharepoint/v3/fields"/>
    <ds:schemaRef ds:uri="http://www.w3.org/XML/1998/namespace"/>
  </ds:schemaRefs>
</ds:datastoreItem>
</file>

<file path=customXml/itemProps2.xml><?xml version="1.0" encoding="utf-8"?>
<ds:datastoreItem xmlns:ds="http://schemas.openxmlformats.org/officeDocument/2006/customXml" ds:itemID="{7BA98DE1-C5A3-45A7-B5CF-CE7F99786F0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fa810d4b-4b60-435e-870b-75af4e5051c9"/>
    <ds:schemaRef ds:uri="750d8dd5-8fd0-4936-a430-a5b4a0afcad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6798CF2-0C69-43ED-A3E1-8491429AF6D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2286</TotalTime>
  <Words>1089</Words>
  <Application>Microsoft Office PowerPoint</Application>
  <PresentationFormat>Custom</PresentationFormat>
  <Paragraphs>156</Paragraphs>
  <Slides>26</Slides>
  <Notes>14</Notes>
  <HiddenSlides>1</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Arial</vt:lpstr>
      <vt:lpstr>Courier New</vt:lpstr>
      <vt:lpstr>Symbol</vt:lpstr>
      <vt:lpstr>Wingdings</vt:lpstr>
      <vt:lpstr>Wingdings</vt:lpstr>
      <vt:lpstr>SAP_Ariba_2017_16x9_black</vt:lpstr>
      <vt:lpstr>PowerPoint Presentation</vt:lpstr>
      <vt:lpstr>INDEX - AGENDA</vt:lpstr>
      <vt:lpstr>FOREWORD - 1</vt:lpstr>
      <vt:lpstr>FOREWORD - 2</vt:lpstr>
      <vt:lpstr>OVERVIEW OF AN EXCEL ITEM</vt:lpstr>
      <vt:lpstr>Price Configuration</vt:lpstr>
      <vt:lpstr>What the field looks like in the User Interface</vt:lpstr>
      <vt:lpstr>Catalogue Setup and Explanation</vt:lpstr>
      <vt:lpstr>From Code to Visual: Tier Breakdown</vt:lpstr>
      <vt:lpstr>Lowerbound - Unit Price – MinimumQuantity Interaction</vt:lpstr>
      <vt:lpstr>Images</vt:lpstr>
      <vt:lpstr>What the field looks like in the User Interface</vt:lpstr>
      <vt:lpstr>Catalogue Setup and Explanation</vt:lpstr>
      <vt:lpstr>PowerPoint Presentation</vt:lpstr>
      <vt:lpstr>Quantity Interval &amp; Minimum Quantity</vt:lpstr>
      <vt:lpstr>What the field looks like in the User Interface</vt:lpstr>
      <vt:lpstr>Catalogue Setup and Explanation</vt:lpstr>
      <vt:lpstr>Related Items</vt:lpstr>
      <vt:lpstr>What the field looks like in the User Interface</vt:lpstr>
      <vt:lpstr>Catalogue Setup and Explanation</vt:lpstr>
      <vt:lpstr>WARNING - LIMITATIONS</vt:lpstr>
      <vt:lpstr>Attachments</vt:lpstr>
      <vt:lpstr>What the field looks like in the User Interface</vt:lpstr>
      <vt:lpstr>Catalogue Setup and Explanation</vt:lpstr>
      <vt:lpstr>RUN SIMPLE</vt:lpstr>
      <vt:lpstr>PowerPoint Presentation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SAP Ariba PPT Template</dc:title>
  <dc:creator>SAP SE</dc:creator>
  <cp:keywords>2017/16:9/black</cp:keywords>
  <cp:lastModifiedBy>Astley-Corbett, Hal</cp:lastModifiedBy>
  <cp:revision>614</cp:revision>
  <dcterms:created xsi:type="dcterms:W3CDTF">2015-10-14T11:21:43Z</dcterms:created>
  <dcterms:modified xsi:type="dcterms:W3CDTF">2020-04-29T07:54:35Z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1357826825</vt:i4>
  </property>
  <property fmtid="{D5CDD505-2E9C-101B-9397-08002B2CF9AE}" pid="3" name="_NewReviewCycle">
    <vt:lpwstr/>
  </property>
  <property fmtid="{D5CDD505-2E9C-101B-9397-08002B2CF9AE}" pid="4" name="_EmailSubject">
    <vt:lpwstr>Color Palette/Stationery Next Steps </vt:lpwstr>
  </property>
  <property fmtid="{D5CDD505-2E9C-101B-9397-08002B2CF9AE}" pid="5" name="_AuthorEmail">
    <vt:lpwstr>heidi.bitz@sap.com</vt:lpwstr>
  </property>
  <property fmtid="{D5CDD505-2E9C-101B-9397-08002B2CF9AE}" pid="6" name="_AuthorEmailDisplayName">
    <vt:lpwstr>Bitz, Heidi</vt:lpwstr>
  </property>
  <property fmtid="{D5CDD505-2E9C-101B-9397-08002B2CF9AE}" pid="7" name="ContentTypeId">
    <vt:lpwstr>0x0101002297AB1D47514F42A9ADD8E3430292C9</vt:lpwstr>
  </property>
  <property fmtid="{D5CDD505-2E9C-101B-9397-08002B2CF9AE}" pid="8" name="TaxKeyword">
    <vt:lpwstr>10;#2017/16:9/black|2cb5ccb0-ceb5-413d-a02d-abcfaca923c2</vt:lpwstr>
  </property>
</Properties>
</file>