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147378321"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826" autoAdjust="0"/>
  </p:normalViewPr>
  <p:slideViewPr>
    <p:cSldViewPr snapToGrid="0">
      <p:cViewPr varScale="1">
        <p:scale>
          <a:sx n="104" d="100"/>
          <a:sy n="104" d="100"/>
        </p:scale>
        <p:origin x="870"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912" y="96"/>
      </p:cViewPr>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F4995B-C2E4-4FA6-A90C-83A857A049B9}" type="datetimeFigureOut">
              <a:rPr lang="en-US" smtClean="0"/>
              <a:t>2/26/2026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FF94D9-98A2-4583-883A-FA0256801956}" type="slidenum">
              <a:rPr lang="en-US" smtClean="0"/>
              <a:t>‹#›</a:t>
            </a:fld>
            <a:endParaRPr lang="en-US"/>
          </a:p>
        </p:txBody>
      </p:sp>
    </p:spTree>
    <p:extLst>
      <p:ext uri="{BB962C8B-B14F-4D97-AF65-F5344CB8AC3E}">
        <p14:creationId xmlns:p14="http://schemas.microsoft.com/office/powerpoint/2010/main" val="798804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FF94D9-98A2-4583-883A-FA0256801956}" type="slidenum">
              <a:rPr lang="en-US" smtClean="0"/>
              <a:t>1</a:t>
            </a:fld>
            <a:endParaRPr lang="en-US"/>
          </a:p>
        </p:txBody>
      </p:sp>
    </p:spTree>
    <p:extLst>
      <p:ext uri="{BB962C8B-B14F-4D97-AF65-F5344CB8AC3E}">
        <p14:creationId xmlns:p14="http://schemas.microsoft.com/office/powerpoint/2010/main" val="1909878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hyperlink" Target="https://support.ariba.com/item/view/213272" TargetMode="External"/><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CA1CE-D7B3-C1E8-CBA7-DB6F1CAF71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AA7259-D5CA-E49B-044D-85C1DFFD79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681871-C363-85C2-E20C-1B60F1CE4876}"/>
              </a:ext>
            </a:extLst>
          </p:cNvPr>
          <p:cNvSpPr>
            <a:spLocks noGrp="1"/>
          </p:cNvSpPr>
          <p:nvPr>
            <p:ph type="dt" sz="half" idx="10"/>
          </p:nvPr>
        </p:nvSpPr>
        <p:spPr/>
        <p:txBody>
          <a:bodyPr/>
          <a:lstStyle/>
          <a:p>
            <a:fld id="{6BAA5438-0436-4740-8D4E-0E2ACEEB0F46}" type="datetimeFigureOut">
              <a:rPr lang="en-US" smtClean="0"/>
              <a:t>2/26/2026</a:t>
            </a:fld>
            <a:endParaRPr lang="en-US"/>
          </a:p>
        </p:txBody>
      </p:sp>
      <p:sp>
        <p:nvSpPr>
          <p:cNvPr id="5" name="Footer Placeholder 4">
            <a:extLst>
              <a:ext uri="{FF2B5EF4-FFF2-40B4-BE49-F238E27FC236}">
                <a16:creationId xmlns:a16="http://schemas.microsoft.com/office/drawing/2014/main" id="{28C96408-15A4-1E28-24A8-80BB865AF5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0B6CB8-9455-7EE4-51DA-5A02A594055B}"/>
              </a:ext>
            </a:extLst>
          </p:cNvPr>
          <p:cNvSpPr>
            <a:spLocks noGrp="1"/>
          </p:cNvSpPr>
          <p:nvPr>
            <p:ph type="sldNum" sz="quarter" idx="12"/>
          </p:nvPr>
        </p:nvSpPr>
        <p:spPr/>
        <p:txBody>
          <a:bodyPr/>
          <a:lstStyle/>
          <a:p>
            <a:fld id="{AB07658C-F9D4-4495-A716-41799ADB909B}" type="slidenum">
              <a:rPr lang="en-US" smtClean="0"/>
              <a:t>‹#›</a:t>
            </a:fld>
            <a:endParaRPr lang="en-US"/>
          </a:p>
        </p:txBody>
      </p:sp>
    </p:spTree>
    <p:extLst>
      <p:ext uri="{BB962C8B-B14F-4D97-AF65-F5344CB8AC3E}">
        <p14:creationId xmlns:p14="http://schemas.microsoft.com/office/powerpoint/2010/main" val="3256506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480C1-90F3-80EC-9AC2-110FAE42EE4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5BC77B-A8C0-1721-A255-C4506BA523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E4C10A-C914-14B0-4D8A-2BBFE0810188}"/>
              </a:ext>
            </a:extLst>
          </p:cNvPr>
          <p:cNvSpPr>
            <a:spLocks noGrp="1"/>
          </p:cNvSpPr>
          <p:nvPr>
            <p:ph type="dt" sz="half" idx="10"/>
          </p:nvPr>
        </p:nvSpPr>
        <p:spPr/>
        <p:txBody>
          <a:bodyPr/>
          <a:lstStyle/>
          <a:p>
            <a:fld id="{6BAA5438-0436-4740-8D4E-0E2ACEEB0F46}" type="datetimeFigureOut">
              <a:rPr lang="en-US" smtClean="0"/>
              <a:t>2/26/2026</a:t>
            </a:fld>
            <a:endParaRPr lang="en-US"/>
          </a:p>
        </p:txBody>
      </p:sp>
      <p:sp>
        <p:nvSpPr>
          <p:cNvPr id="5" name="Footer Placeholder 4">
            <a:extLst>
              <a:ext uri="{FF2B5EF4-FFF2-40B4-BE49-F238E27FC236}">
                <a16:creationId xmlns:a16="http://schemas.microsoft.com/office/drawing/2014/main" id="{53CAA57B-1A72-F46A-07C9-A075DD69AF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B9215F-8FFF-E130-5BA5-A1A02E245A41}"/>
              </a:ext>
            </a:extLst>
          </p:cNvPr>
          <p:cNvSpPr>
            <a:spLocks noGrp="1"/>
          </p:cNvSpPr>
          <p:nvPr>
            <p:ph type="sldNum" sz="quarter" idx="12"/>
          </p:nvPr>
        </p:nvSpPr>
        <p:spPr/>
        <p:txBody>
          <a:bodyPr/>
          <a:lstStyle/>
          <a:p>
            <a:fld id="{AB07658C-F9D4-4495-A716-41799ADB909B}" type="slidenum">
              <a:rPr lang="en-US" smtClean="0"/>
              <a:t>‹#›</a:t>
            </a:fld>
            <a:endParaRPr lang="en-US"/>
          </a:p>
        </p:txBody>
      </p:sp>
    </p:spTree>
    <p:extLst>
      <p:ext uri="{BB962C8B-B14F-4D97-AF65-F5344CB8AC3E}">
        <p14:creationId xmlns:p14="http://schemas.microsoft.com/office/powerpoint/2010/main" val="2947990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D58A9A-1809-3209-F09C-D74F3EA90063}"/>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5115242-0399-FBF8-97B9-125AE4441219}"/>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96BC3C-4C96-5654-1305-3B9C6DDB48EF}"/>
              </a:ext>
            </a:extLst>
          </p:cNvPr>
          <p:cNvSpPr>
            <a:spLocks noGrp="1"/>
          </p:cNvSpPr>
          <p:nvPr>
            <p:ph type="dt" sz="half" idx="10"/>
          </p:nvPr>
        </p:nvSpPr>
        <p:spPr/>
        <p:txBody>
          <a:bodyPr/>
          <a:lstStyle/>
          <a:p>
            <a:fld id="{6BAA5438-0436-4740-8D4E-0E2ACEEB0F46}" type="datetimeFigureOut">
              <a:rPr lang="en-US" smtClean="0"/>
              <a:t>2/26/2026</a:t>
            </a:fld>
            <a:endParaRPr lang="en-US"/>
          </a:p>
        </p:txBody>
      </p:sp>
      <p:sp>
        <p:nvSpPr>
          <p:cNvPr id="5" name="Footer Placeholder 4">
            <a:extLst>
              <a:ext uri="{FF2B5EF4-FFF2-40B4-BE49-F238E27FC236}">
                <a16:creationId xmlns:a16="http://schemas.microsoft.com/office/drawing/2014/main" id="{61A50C71-499F-BBD4-4E6D-A101042881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194499-1A39-8764-5F0D-550F04530C3F}"/>
              </a:ext>
            </a:extLst>
          </p:cNvPr>
          <p:cNvSpPr>
            <a:spLocks noGrp="1"/>
          </p:cNvSpPr>
          <p:nvPr>
            <p:ph type="sldNum" sz="quarter" idx="12"/>
          </p:nvPr>
        </p:nvSpPr>
        <p:spPr/>
        <p:txBody>
          <a:bodyPr/>
          <a:lstStyle/>
          <a:p>
            <a:fld id="{AB07658C-F9D4-4495-A716-41799ADB909B}" type="slidenum">
              <a:rPr lang="en-US" smtClean="0"/>
              <a:t>‹#›</a:t>
            </a:fld>
            <a:endParaRPr lang="en-US"/>
          </a:p>
        </p:txBody>
      </p:sp>
    </p:spTree>
    <p:extLst>
      <p:ext uri="{BB962C8B-B14F-4D97-AF65-F5344CB8AC3E}">
        <p14:creationId xmlns:p14="http://schemas.microsoft.com/office/powerpoint/2010/main" val="1559964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6_Blank">
    <p:bg>
      <p:bgPr>
        <a:solidFill>
          <a:srgbClr val="9B0920"/>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CD8EEE5-FB65-1AF5-E1C0-9109150743BC}"/>
              </a:ext>
            </a:extLst>
          </p:cNvPr>
          <p:cNvGrpSpPr/>
          <p:nvPr userDrawn="1"/>
        </p:nvGrpSpPr>
        <p:grpSpPr>
          <a:xfrm>
            <a:off x="226119" y="6498711"/>
            <a:ext cx="11742939" cy="215445"/>
            <a:chOff x="226118" y="6498709"/>
            <a:chExt cx="11742939" cy="215445"/>
          </a:xfrm>
        </p:grpSpPr>
        <p:sp>
          <p:nvSpPr>
            <p:cNvPr id="5" name="Title 1">
              <a:extLst>
                <a:ext uri="{FF2B5EF4-FFF2-40B4-BE49-F238E27FC236}">
                  <a16:creationId xmlns:a16="http://schemas.microsoft.com/office/drawing/2014/main" id="{9AAE45D8-DB30-4547-B401-DFB48DC87C28}"/>
                </a:ext>
              </a:extLst>
            </p:cNvPr>
            <p:cNvSpPr txBox="1">
              <a:spLocks/>
            </p:cNvSpPr>
            <p:nvPr/>
          </p:nvSpPr>
          <p:spPr>
            <a:xfrm>
              <a:off x="2228545" y="6531695"/>
              <a:ext cx="7734910" cy="138499"/>
            </a:xfrm>
            <a:prstGeom prst="rect">
              <a:avLst/>
            </a:prstGeom>
          </p:spPr>
          <p:txBody>
            <a:bodyPr wrap="square" lIns="0" tIns="0" rIns="0" bIns="0">
              <a:spAutoFit/>
            </a:bodyPr>
            <a:lstStyle>
              <a:lvl1pPr>
                <a:defRPr sz="3950" b="1" i="0">
                  <a:solidFill>
                    <a:srgbClr val="353838"/>
                  </a:solidFill>
                  <a:latin typeface="Calibri"/>
                  <a:ea typeface="+mj-ea"/>
                  <a:cs typeface="Calibri"/>
                </a:defRPr>
              </a:lvl1pPr>
            </a:lstStyle>
            <a:p>
              <a:pPr algn="ctr"/>
              <a:r>
                <a:rPr lang="en-US" sz="900" b="0" kern="0" dirty="0">
                  <a:solidFill>
                    <a:srgbClr val="F8F1EA"/>
                  </a:solidFill>
                  <a:latin typeface="Gallo Sans V3 Regular" panose="02010803020101060101" pitchFamily="2" charset="77"/>
                  <a:cs typeface="Segoe UI" panose="020F0502020204030204" pitchFamily="34" charset="0"/>
                </a:rPr>
                <a:t>Proprietary, Confidential And Privileged Information. Copyright © 2018 E.&amp;J. Gallo Winery.</a:t>
              </a:r>
            </a:p>
          </p:txBody>
        </p:sp>
        <p:sp>
          <p:nvSpPr>
            <p:cNvPr id="7" name="Title 1">
              <a:extLst>
                <a:ext uri="{FF2B5EF4-FFF2-40B4-BE49-F238E27FC236}">
                  <a16:creationId xmlns:a16="http://schemas.microsoft.com/office/drawing/2014/main" id="{5F0766A8-94D7-D33A-5FE2-C6D70228564D}"/>
                </a:ext>
              </a:extLst>
            </p:cNvPr>
            <p:cNvSpPr txBox="1">
              <a:spLocks/>
            </p:cNvSpPr>
            <p:nvPr/>
          </p:nvSpPr>
          <p:spPr>
            <a:xfrm>
              <a:off x="8545138" y="6498710"/>
              <a:ext cx="3423919" cy="215444"/>
            </a:xfrm>
            <a:prstGeom prst="rect">
              <a:avLst/>
            </a:prstGeom>
          </p:spPr>
          <p:txBody>
            <a:bodyPr wrap="square" lIns="0" tIns="0" rIns="0" bIns="0">
              <a:spAutoFit/>
            </a:bodyPr>
            <a:lstStyle>
              <a:lvl1pPr>
                <a:defRPr sz="3950" b="1" i="0">
                  <a:solidFill>
                    <a:srgbClr val="353838"/>
                  </a:solidFill>
                  <a:latin typeface="Calibri"/>
                  <a:ea typeface="+mj-ea"/>
                  <a:cs typeface="Calibri"/>
                </a:defRPr>
              </a:lvl1pPr>
            </a:lstStyle>
            <a:p>
              <a:pPr algn="r"/>
              <a:endParaRPr lang="en-US" sz="1400" b="0" kern="0">
                <a:solidFill>
                  <a:srgbClr val="D4D4C2"/>
                </a:solidFill>
                <a:latin typeface="Gallo Sans V3 Regular" panose="02010803020101060101" pitchFamily="2" charset="77"/>
                <a:cs typeface="Segoe UI" panose="020F0502020204030204" pitchFamily="34" charset="0"/>
              </a:endParaRPr>
            </a:p>
          </p:txBody>
        </p:sp>
        <p:pic>
          <p:nvPicPr>
            <p:cNvPr id="8" name="Picture 7">
              <a:extLst>
                <a:ext uri="{FF2B5EF4-FFF2-40B4-BE49-F238E27FC236}">
                  <a16:creationId xmlns:a16="http://schemas.microsoft.com/office/drawing/2014/main" id="{31565C50-B258-17B4-3385-CD26435C4215}"/>
                </a:ext>
              </a:extLst>
            </p:cNvPr>
            <p:cNvPicPr>
              <a:picLocks noChangeAspect="1"/>
            </p:cNvPicPr>
            <p:nvPr/>
          </p:nvPicPr>
          <p:blipFill>
            <a:blip r:embed="rId2"/>
            <a:stretch>
              <a:fillRect/>
            </a:stretch>
          </p:blipFill>
          <p:spPr>
            <a:xfrm>
              <a:off x="226118" y="6498709"/>
              <a:ext cx="861410" cy="187944"/>
            </a:xfrm>
            <a:prstGeom prst="rect">
              <a:avLst/>
            </a:prstGeom>
          </p:spPr>
        </p:pic>
      </p:grpSp>
      <p:sp>
        <p:nvSpPr>
          <p:cNvPr id="6" name="Title 1">
            <a:extLst>
              <a:ext uri="{FF2B5EF4-FFF2-40B4-BE49-F238E27FC236}">
                <a16:creationId xmlns:a16="http://schemas.microsoft.com/office/drawing/2014/main" id="{99817777-10F5-988E-C7D2-614E5D0517DE}"/>
              </a:ext>
            </a:extLst>
          </p:cNvPr>
          <p:cNvSpPr>
            <a:spLocks noGrp="1"/>
          </p:cNvSpPr>
          <p:nvPr>
            <p:ph type="title"/>
          </p:nvPr>
        </p:nvSpPr>
        <p:spPr>
          <a:xfrm>
            <a:off x="855830" y="736979"/>
            <a:ext cx="10480343" cy="5409822"/>
          </a:xfrm>
          <a:prstGeom prst="rect">
            <a:avLst/>
          </a:prstGeom>
        </p:spPr>
        <p:txBody>
          <a:bodyPr anchor="ctr">
            <a:normAutofit/>
          </a:bodyPr>
          <a:lstStyle>
            <a:lvl1pPr algn="ctr">
              <a:defRPr sz="7200">
                <a:solidFill>
                  <a:srgbClr val="F8F1EA"/>
                </a:solidFill>
              </a:defRPr>
            </a:lvl1pPr>
          </a:lstStyle>
          <a:p>
            <a:endParaRPr lang="en-US" dirty="0"/>
          </a:p>
        </p:txBody>
      </p:sp>
      <p:sp>
        <p:nvSpPr>
          <p:cNvPr id="3" name="TextBox 2">
            <a:extLst>
              <a:ext uri="{FF2B5EF4-FFF2-40B4-BE49-F238E27FC236}">
                <a16:creationId xmlns:a16="http://schemas.microsoft.com/office/drawing/2014/main" id="{71810F40-F111-B156-4077-5A15E51094A0}"/>
              </a:ext>
            </a:extLst>
          </p:cNvPr>
          <p:cNvSpPr txBox="1"/>
          <p:nvPr userDrawn="1"/>
        </p:nvSpPr>
        <p:spPr>
          <a:xfrm>
            <a:off x="10844335" y="6455823"/>
            <a:ext cx="2243091" cy="230832"/>
          </a:xfrm>
          <a:prstGeom prst="rect">
            <a:avLst/>
          </a:prstGeom>
          <a:noFill/>
        </p:spPr>
        <p:txBody>
          <a:bodyPr wrap="square">
            <a:spAutoFit/>
          </a:bodyPr>
          <a:lstStyle/>
          <a:p>
            <a:r>
              <a:rPr lang="en-US" sz="900" dirty="0">
                <a:solidFill>
                  <a:schemeClr val="bg1"/>
                </a:solidFill>
                <a:effectLst/>
                <a:latin typeface="Verdana" panose="020B0604030504040204" pitchFamily="34" charset="0"/>
              </a:rPr>
              <a:t>AN01094186902</a:t>
            </a:r>
            <a:endParaRPr lang="en-US" sz="900" dirty="0">
              <a:solidFill>
                <a:schemeClr val="bg1"/>
              </a:solidFill>
            </a:endParaRPr>
          </a:p>
        </p:txBody>
      </p:sp>
      <p:sp>
        <p:nvSpPr>
          <p:cNvPr id="2" name="TextBox 1">
            <a:extLst>
              <a:ext uri="{FF2B5EF4-FFF2-40B4-BE49-F238E27FC236}">
                <a16:creationId xmlns:a16="http://schemas.microsoft.com/office/drawing/2014/main" id="{CF708694-6192-A526-CF61-F55307E10B2A}"/>
              </a:ext>
            </a:extLst>
          </p:cNvPr>
          <p:cNvSpPr txBox="1"/>
          <p:nvPr userDrawn="1"/>
        </p:nvSpPr>
        <p:spPr>
          <a:xfrm>
            <a:off x="759125" y="112143"/>
            <a:ext cx="10670875"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bg1"/>
                </a:solidFill>
                <a:effectLst/>
                <a:latin typeface="+mn-lt"/>
                <a:ea typeface="+mn-ea"/>
                <a:cs typeface="+mn-cs"/>
              </a:rPr>
              <a:t>The SAP Business Network user interface is getting a refresh to align with SAP’s vision of an interconnected, digital-first ecosystem that drives agility and operational excellence. While there is a new layout, the functionality of your account remains the same. See the information and videos below for a quick tour!  </a:t>
            </a:r>
            <a:r>
              <a:rPr lang="en-US" sz="1200" b="0" i="0" kern="1200" dirty="0">
                <a:solidFill>
                  <a:schemeClr val="bg1"/>
                </a:solidFill>
                <a:effectLst/>
                <a:latin typeface="+mn-lt"/>
                <a:ea typeface="+mn-ea"/>
                <a:cs typeface="+mn-cs"/>
                <a:hlinkClick r:id="rId3">
                  <a:extLst>
                    <a:ext uri="{A12FA001-AC4F-418D-AE19-62706E023703}">
                      <ahyp:hlinkClr xmlns:ahyp="http://schemas.microsoft.com/office/drawing/2018/hyperlinkcolor" val="tx"/>
                    </a:ext>
                  </a:extLst>
                </a:hlinkClick>
              </a:rPr>
              <a:t>New 2026 User Interface</a:t>
            </a:r>
            <a:endParaRPr lang="en-US" sz="1200" b="1" i="0" kern="1200" dirty="0">
              <a:solidFill>
                <a:schemeClr val="bg1"/>
              </a:solidFill>
              <a:effectLst/>
              <a:latin typeface="+mn-lt"/>
              <a:ea typeface="+mn-ea"/>
              <a:cs typeface="+mn-cs"/>
            </a:endParaRPr>
          </a:p>
          <a:p>
            <a:endParaRPr lang="en-US" dirty="0"/>
          </a:p>
        </p:txBody>
      </p:sp>
    </p:spTree>
    <p:extLst>
      <p:ext uri="{BB962C8B-B14F-4D97-AF65-F5344CB8AC3E}">
        <p14:creationId xmlns:p14="http://schemas.microsoft.com/office/powerpoint/2010/main" val="3754531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5CE55-C2AA-3C8C-9B6B-B2A570243A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537F39-D52A-3CF8-0676-FDB2AB6673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4B4781-10B4-A3F6-FADB-F61E73FA6D18}"/>
              </a:ext>
            </a:extLst>
          </p:cNvPr>
          <p:cNvSpPr>
            <a:spLocks noGrp="1"/>
          </p:cNvSpPr>
          <p:nvPr>
            <p:ph type="dt" sz="half" idx="10"/>
          </p:nvPr>
        </p:nvSpPr>
        <p:spPr/>
        <p:txBody>
          <a:bodyPr/>
          <a:lstStyle/>
          <a:p>
            <a:fld id="{6BAA5438-0436-4740-8D4E-0E2ACEEB0F46}" type="datetimeFigureOut">
              <a:rPr lang="en-US" smtClean="0"/>
              <a:t>2/26/2026</a:t>
            </a:fld>
            <a:endParaRPr lang="en-US"/>
          </a:p>
        </p:txBody>
      </p:sp>
      <p:sp>
        <p:nvSpPr>
          <p:cNvPr id="5" name="Footer Placeholder 4">
            <a:extLst>
              <a:ext uri="{FF2B5EF4-FFF2-40B4-BE49-F238E27FC236}">
                <a16:creationId xmlns:a16="http://schemas.microsoft.com/office/drawing/2014/main" id="{9AAB3C96-28B3-FDD7-9363-7EC537C168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D60CE6-5255-52D1-21D4-271461F571D6}"/>
              </a:ext>
            </a:extLst>
          </p:cNvPr>
          <p:cNvSpPr>
            <a:spLocks noGrp="1"/>
          </p:cNvSpPr>
          <p:nvPr>
            <p:ph type="sldNum" sz="quarter" idx="12"/>
          </p:nvPr>
        </p:nvSpPr>
        <p:spPr/>
        <p:txBody>
          <a:bodyPr/>
          <a:lstStyle/>
          <a:p>
            <a:fld id="{AB07658C-F9D4-4495-A716-41799ADB909B}" type="slidenum">
              <a:rPr lang="en-US" smtClean="0"/>
              <a:t>‹#›</a:t>
            </a:fld>
            <a:endParaRPr lang="en-US"/>
          </a:p>
        </p:txBody>
      </p:sp>
    </p:spTree>
    <p:extLst>
      <p:ext uri="{BB962C8B-B14F-4D97-AF65-F5344CB8AC3E}">
        <p14:creationId xmlns:p14="http://schemas.microsoft.com/office/powerpoint/2010/main" val="22759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A8FD3-C8EA-F0A2-5D28-FCE2A3103E0F}"/>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2CFCCF1-64E1-A256-C189-4D3DEE18DDFE}"/>
              </a:ext>
            </a:extLst>
          </p:cNvPr>
          <p:cNvSpPr>
            <a:spLocks noGrp="1"/>
          </p:cNvSpPr>
          <p:nvPr>
            <p:ph type="body" idx="1"/>
          </p:nvPr>
        </p:nvSpPr>
        <p:spPr>
          <a:xfrm>
            <a:off x="831851" y="4589465"/>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E49BD0-E9C8-7B2C-3055-D96882CEDCEE}"/>
              </a:ext>
            </a:extLst>
          </p:cNvPr>
          <p:cNvSpPr>
            <a:spLocks noGrp="1"/>
          </p:cNvSpPr>
          <p:nvPr>
            <p:ph type="dt" sz="half" idx="10"/>
          </p:nvPr>
        </p:nvSpPr>
        <p:spPr/>
        <p:txBody>
          <a:bodyPr/>
          <a:lstStyle/>
          <a:p>
            <a:fld id="{6BAA5438-0436-4740-8D4E-0E2ACEEB0F46}" type="datetimeFigureOut">
              <a:rPr lang="en-US" smtClean="0"/>
              <a:t>2/26/2026</a:t>
            </a:fld>
            <a:endParaRPr lang="en-US"/>
          </a:p>
        </p:txBody>
      </p:sp>
      <p:sp>
        <p:nvSpPr>
          <p:cNvPr id="5" name="Footer Placeholder 4">
            <a:extLst>
              <a:ext uri="{FF2B5EF4-FFF2-40B4-BE49-F238E27FC236}">
                <a16:creationId xmlns:a16="http://schemas.microsoft.com/office/drawing/2014/main" id="{FA47AAC7-FCFA-1B20-BAFD-36A334B02C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1C11A1-A745-15B2-8FC4-B7F68B731C0E}"/>
              </a:ext>
            </a:extLst>
          </p:cNvPr>
          <p:cNvSpPr>
            <a:spLocks noGrp="1"/>
          </p:cNvSpPr>
          <p:nvPr>
            <p:ph type="sldNum" sz="quarter" idx="12"/>
          </p:nvPr>
        </p:nvSpPr>
        <p:spPr/>
        <p:txBody>
          <a:bodyPr/>
          <a:lstStyle/>
          <a:p>
            <a:fld id="{AB07658C-F9D4-4495-A716-41799ADB909B}" type="slidenum">
              <a:rPr lang="en-US" smtClean="0"/>
              <a:t>‹#›</a:t>
            </a:fld>
            <a:endParaRPr lang="en-US"/>
          </a:p>
        </p:txBody>
      </p:sp>
    </p:spTree>
    <p:extLst>
      <p:ext uri="{BB962C8B-B14F-4D97-AF65-F5344CB8AC3E}">
        <p14:creationId xmlns:p14="http://schemas.microsoft.com/office/powerpoint/2010/main" val="3159042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A3FC6-3BED-C10F-2283-EDCA3159B0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E113DE-3B91-79F7-E825-5EC8A1EC893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3D06CD-FABA-276C-790B-178458289D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6BD4F5D-235E-C884-8880-DFA60D465A08}"/>
              </a:ext>
            </a:extLst>
          </p:cNvPr>
          <p:cNvSpPr>
            <a:spLocks noGrp="1"/>
          </p:cNvSpPr>
          <p:nvPr>
            <p:ph type="dt" sz="half" idx="10"/>
          </p:nvPr>
        </p:nvSpPr>
        <p:spPr/>
        <p:txBody>
          <a:bodyPr/>
          <a:lstStyle/>
          <a:p>
            <a:fld id="{6BAA5438-0436-4740-8D4E-0E2ACEEB0F46}" type="datetimeFigureOut">
              <a:rPr lang="en-US" smtClean="0"/>
              <a:t>2/26/2026</a:t>
            </a:fld>
            <a:endParaRPr lang="en-US"/>
          </a:p>
        </p:txBody>
      </p:sp>
      <p:sp>
        <p:nvSpPr>
          <p:cNvPr id="6" name="Footer Placeholder 5">
            <a:extLst>
              <a:ext uri="{FF2B5EF4-FFF2-40B4-BE49-F238E27FC236}">
                <a16:creationId xmlns:a16="http://schemas.microsoft.com/office/drawing/2014/main" id="{537C56D9-DCFD-3338-DACB-D2E116D716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B5F0AD-A798-3D15-8660-51833DF947CC}"/>
              </a:ext>
            </a:extLst>
          </p:cNvPr>
          <p:cNvSpPr>
            <a:spLocks noGrp="1"/>
          </p:cNvSpPr>
          <p:nvPr>
            <p:ph type="sldNum" sz="quarter" idx="12"/>
          </p:nvPr>
        </p:nvSpPr>
        <p:spPr/>
        <p:txBody>
          <a:bodyPr/>
          <a:lstStyle/>
          <a:p>
            <a:fld id="{AB07658C-F9D4-4495-A716-41799ADB909B}" type="slidenum">
              <a:rPr lang="en-US" smtClean="0"/>
              <a:t>‹#›</a:t>
            </a:fld>
            <a:endParaRPr lang="en-US"/>
          </a:p>
        </p:txBody>
      </p:sp>
    </p:spTree>
    <p:extLst>
      <p:ext uri="{BB962C8B-B14F-4D97-AF65-F5344CB8AC3E}">
        <p14:creationId xmlns:p14="http://schemas.microsoft.com/office/powerpoint/2010/main" val="1115856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F52EE-986C-CCBA-BFB4-3FEF2473E742}"/>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8CF8B41-D650-F5BC-9482-8BE14CDE02A1}"/>
              </a:ext>
            </a:extLst>
          </p:cNvPr>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A8BC2EC-177D-853D-AEAA-6A76FA7813D3}"/>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25997A-C3C4-89D4-25D8-156E6235D610}"/>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1EBEB9-45C6-8248-0DFE-2A1B5E45705F}"/>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3BE896-F4DC-79DE-B5E2-48DD1D80249D}"/>
              </a:ext>
            </a:extLst>
          </p:cNvPr>
          <p:cNvSpPr>
            <a:spLocks noGrp="1"/>
          </p:cNvSpPr>
          <p:nvPr>
            <p:ph type="dt" sz="half" idx="10"/>
          </p:nvPr>
        </p:nvSpPr>
        <p:spPr/>
        <p:txBody>
          <a:bodyPr/>
          <a:lstStyle/>
          <a:p>
            <a:fld id="{6BAA5438-0436-4740-8D4E-0E2ACEEB0F46}" type="datetimeFigureOut">
              <a:rPr lang="en-US" smtClean="0"/>
              <a:t>2/26/2026</a:t>
            </a:fld>
            <a:endParaRPr lang="en-US"/>
          </a:p>
        </p:txBody>
      </p:sp>
      <p:sp>
        <p:nvSpPr>
          <p:cNvPr id="8" name="Footer Placeholder 7">
            <a:extLst>
              <a:ext uri="{FF2B5EF4-FFF2-40B4-BE49-F238E27FC236}">
                <a16:creationId xmlns:a16="http://schemas.microsoft.com/office/drawing/2014/main" id="{2B0B5B4F-572F-0315-98EE-91FA5F8C0A3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451CD57-14FC-B4F4-54EF-84DFCD7FB8B2}"/>
              </a:ext>
            </a:extLst>
          </p:cNvPr>
          <p:cNvSpPr>
            <a:spLocks noGrp="1"/>
          </p:cNvSpPr>
          <p:nvPr>
            <p:ph type="sldNum" sz="quarter" idx="12"/>
          </p:nvPr>
        </p:nvSpPr>
        <p:spPr/>
        <p:txBody>
          <a:bodyPr/>
          <a:lstStyle/>
          <a:p>
            <a:fld id="{AB07658C-F9D4-4495-A716-41799ADB909B}" type="slidenum">
              <a:rPr lang="en-US" smtClean="0"/>
              <a:t>‹#›</a:t>
            </a:fld>
            <a:endParaRPr lang="en-US"/>
          </a:p>
        </p:txBody>
      </p:sp>
    </p:spTree>
    <p:extLst>
      <p:ext uri="{BB962C8B-B14F-4D97-AF65-F5344CB8AC3E}">
        <p14:creationId xmlns:p14="http://schemas.microsoft.com/office/powerpoint/2010/main" val="4169576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DB225-7736-89DE-7011-7EF1C5FE39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DADF99-5E6F-275A-6AC8-6F609D72EA16}"/>
              </a:ext>
            </a:extLst>
          </p:cNvPr>
          <p:cNvSpPr>
            <a:spLocks noGrp="1"/>
          </p:cNvSpPr>
          <p:nvPr>
            <p:ph type="dt" sz="half" idx="10"/>
          </p:nvPr>
        </p:nvSpPr>
        <p:spPr/>
        <p:txBody>
          <a:bodyPr/>
          <a:lstStyle/>
          <a:p>
            <a:fld id="{6BAA5438-0436-4740-8D4E-0E2ACEEB0F46}" type="datetimeFigureOut">
              <a:rPr lang="en-US" smtClean="0"/>
              <a:t>2/26/2026</a:t>
            </a:fld>
            <a:endParaRPr lang="en-US"/>
          </a:p>
        </p:txBody>
      </p:sp>
      <p:sp>
        <p:nvSpPr>
          <p:cNvPr id="4" name="Footer Placeholder 3">
            <a:extLst>
              <a:ext uri="{FF2B5EF4-FFF2-40B4-BE49-F238E27FC236}">
                <a16:creationId xmlns:a16="http://schemas.microsoft.com/office/drawing/2014/main" id="{209035BD-1B21-C3E3-E179-657137A7918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53A7D2-8812-D8EC-C93F-27D68D2DC915}"/>
              </a:ext>
            </a:extLst>
          </p:cNvPr>
          <p:cNvSpPr>
            <a:spLocks noGrp="1"/>
          </p:cNvSpPr>
          <p:nvPr>
            <p:ph type="sldNum" sz="quarter" idx="12"/>
          </p:nvPr>
        </p:nvSpPr>
        <p:spPr/>
        <p:txBody>
          <a:bodyPr/>
          <a:lstStyle/>
          <a:p>
            <a:fld id="{AB07658C-F9D4-4495-A716-41799ADB909B}" type="slidenum">
              <a:rPr lang="en-US" smtClean="0"/>
              <a:t>‹#›</a:t>
            </a:fld>
            <a:endParaRPr lang="en-US"/>
          </a:p>
        </p:txBody>
      </p:sp>
    </p:spTree>
    <p:extLst>
      <p:ext uri="{BB962C8B-B14F-4D97-AF65-F5344CB8AC3E}">
        <p14:creationId xmlns:p14="http://schemas.microsoft.com/office/powerpoint/2010/main" val="855281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C764AE-1D20-2AD1-42CA-930CB6673BCB}"/>
              </a:ext>
            </a:extLst>
          </p:cNvPr>
          <p:cNvSpPr>
            <a:spLocks noGrp="1"/>
          </p:cNvSpPr>
          <p:nvPr>
            <p:ph type="dt" sz="half" idx="10"/>
          </p:nvPr>
        </p:nvSpPr>
        <p:spPr/>
        <p:txBody>
          <a:bodyPr/>
          <a:lstStyle/>
          <a:p>
            <a:fld id="{6BAA5438-0436-4740-8D4E-0E2ACEEB0F46}" type="datetimeFigureOut">
              <a:rPr lang="en-US" smtClean="0"/>
              <a:t>2/26/2026</a:t>
            </a:fld>
            <a:endParaRPr lang="en-US"/>
          </a:p>
        </p:txBody>
      </p:sp>
      <p:sp>
        <p:nvSpPr>
          <p:cNvPr id="3" name="Footer Placeholder 2">
            <a:extLst>
              <a:ext uri="{FF2B5EF4-FFF2-40B4-BE49-F238E27FC236}">
                <a16:creationId xmlns:a16="http://schemas.microsoft.com/office/drawing/2014/main" id="{22A6A8CF-ECF2-67EC-BD19-40BC00063D2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64C60E3-0FD8-2A01-04EE-CDBE6C59A183}"/>
              </a:ext>
            </a:extLst>
          </p:cNvPr>
          <p:cNvSpPr>
            <a:spLocks noGrp="1"/>
          </p:cNvSpPr>
          <p:nvPr>
            <p:ph type="sldNum" sz="quarter" idx="12"/>
          </p:nvPr>
        </p:nvSpPr>
        <p:spPr/>
        <p:txBody>
          <a:bodyPr/>
          <a:lstStyle/>
          <a:p>
            <a:fld id="{AB07658C-F9D4-4495-A716-41799ADB909B}" type="slidenum">
              <a:rPr lang="en-US" smtClean="0"/>
              <a:t>‹#›</a:t>
            </a:fld>
            <a:endParaRPr lang="en-US"/>
          </a:p>
        </p:txBody>
      </p:sp>
    </p:spTree>
    <p:extLst>
      <p:ext uri="{BB962C8B-B14F-4D97-AF65-F5344CB8AC3E}">
        <p14:creationId xmlns:p14="http://schemas.microsoft.com/office/powerpoint/2010/main" val="544575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174F2-32D8-D179-2F1A-A623DED1A6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853176-98B9-1BA9-230A-6C81CE6F49BC}"/>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F944C05-7965-4432-1CB5-77A459BFC7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971327-70F7-9304-7ED7-3F850B97C932}"/>
              </a:ext>
            </a:extLst>
          </p:cNvPr>
          <p:cNvSpPr>
            <a:spLocks noGrp="1"/>
          </p:cNvSpPr>
          <p:nvPr>
            <p:ph type="dt" sz="half" idx="10"/>
          </p:nvPr>
        </p:nvSpPr>
        <p:spPr/>
        <p:txBody>
          <a:bodyPr/>
          <a:lstStyle/>
          <a:p>
            <a:fld id="{6BAA5438-0436-4740-8D4E-0E2ACEEB0F46}" type="datetimeFigureOut">
              <a:rPr lang="en-US" smtClean="0"/>
              <a:t>2/26/2026</a:t>
            </a:fld>
            <a:endParaRPr lang="en-US"/>
          </a:p>
        </p:txBody>
      </p:sp>
      <p:sp>
        <p:nvSpPr>
          <p:cNvPr id="6" name="Footer Placeholder 5">
            <a:extLst>
              <a:ext uri="{FF2B5EF4-FFF2-40B4-BE49-F238E27FC236}">
                <a16:creationId xmlns:a16="http://schemas.microsoft.com/office/drawing/2014/main" id="{F4666C2D-90BC-B8FD-116C-9C321013B1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F93023-1D43-5758-B204-AA2CBC5D80AE}"/>
              </a:ext>
            </a:extLst>
          </p:cNvPr>
          <p:cNvSpPr>
            <a:spLocks noGrp="1"/>
          </p:cNvSpPr>
          <p:nvPr>
            <p:ph type="sldNum" sz="quarter" idx="12"/>
          </p:nvPr>
        </p:nvSpPr>
        <p:spPr/>
        <p:txBody>
          <a:bodyPr/>
          <a:lstStyle/>
          <a:p>
            <a:fld id="{AB07658C-F9D4-4495-A716-41799ADB909B}" type="slidenum">
              <a:rPr lang="en-US" smtClean="0"/>
              <a:t>‹#›</a:t>
            </a:fld>
            <a:endParaRPr lang="en-US"/>
          </a:p>
        </p:txBody>
      </p:sp>
    </p:spTree>
    <p:extLst>
      <p:ext uri="{BB962C8B-B14F-4D97-AF65-F5344CB8AC3E}">
        <p14:creationId xmlns:p14="http://schemas.microsoft.com/office/powerpoint/2010/main" val="1222901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0A801-CBDA-569A-6909-B064A517F7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66646F0-92B5-F493-7E78-147B28A553A6}"/>
              </a:ext>
            </a:extLst>
          </p:cNvPr>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3B7ACE4-0CA5-8BCD-392C-33FB2E1FCF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1CCBDF-CDA4-B1C2-1036-E830B877F5A6}"/>
              </a:ext>
            </a:extLst>
          </p:cNvPr>
          <p:cNvSpPr>
            <a:spLocks noGrp="1"/>
          </p:cNvSpPr>
          <p:nvPr>
            <p:ph type="dt" sz="half" idx="10"/>
          </p:nvPr>
        </p:nvSpPr>
        <p:spPr/>
        <p:txBody>
          <a:bodyPr/>
          <a:lstStyle/>
          <a:p>
            <a:fld id="{6BAA5438-0436-4740-8D4E-0E2ACEEB0F46}" type="datetimeFigureOut">
              <a:rPr lang="en-US" smtClean="0"/>
              <a:t>2/26/2026</a:t>
            </a:fld>
            <a:endParaRPr lang="en-US"/>
          </a:p>
        </p:txBody>
      </p:sp>
      <p:sp>
        <p:nvSpPr>
          <p:cNvPr id="6" name="Footer Placeholder 5">
            <a:extLst>
              <a:ext uri="{FF2B5EF4-FFF2-40B4-BE49-F238E27FC236}">
                <a16:creationId xmlns:a16="http://schemas.microsoft.com/office/drawing/2014/main" id="{D26ABACA-9564-597B-30ED-33036B1CED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723132-902F-538A-61A3-A15A1D600FA1}"/>
              </a:ext>
            </a:extLst>
          </p:cNvPr>
          <p:cNvSpPr>
            <a:spLocks noGrp="1"/>
          </p:cNvSpPr>
          <p:nvPr>
            <p:ph type="sldNum" sz="quarter" idx="12"/>
          </p:nvPr>
        </p:nvSpPr>
        <p:spPr/>
        <p:txBody>
          <a:bodyPr/>
          <a:lstStyle/>
          <a:p>
            <a:fld id="{AB07658C-F9D4-4495-A716-41799ADB909B}" type="slidenum">
              <a:rPr lang="en-US" smtClean="0"/>
              <a:t>‹#›</a:t>
            </a:fld>
            <a:endParaRPr lang="en-US"/>
          </a:p>
        </p:txBody>
      </p:sp>
    </p:spTree>
    <p:extLst>
      <p:ext uri="{BB962C8B-B14F-4D97-AF65-F5344CB8AC3E}">
        <p14:creationId xmlns:p14="http://schemas.microsoft.com/office/powerpoint/2010/main" val="1795815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FD84B7-908E-5E06-0991-12CDD226482C}"/>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5A9A05D-BB47-B76E-25F4-9CA50DA15A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C5C1A7-83AE-EE49-9AE4-B879E3F04D93}"/>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AA5438-0436-4740-8D4E-0E2ACEEB0F46}" type="datetimeFigureOut">
              <a:rPr lang="en-US" smtClean="0"/>
              <a:t>2/26/2026</a:t>
            </a:fld>
            <a:endParaRPr lang="en-US"/>
          </a:p>
        </p:txBody>
      </p:sp>
      <p:sp>
        <p:nvSpPr>
          <p:cNvPr id="5" name="Footer Placeholder 4">
            <a:extLst>
              <a:ext uri="{FF2B5EF4-FFF2-40B4-BE49-F238E27FC236}">
                <a16:creationId xmlns:a16="http://schemas.microsoft.com/office/drawing/2014/main" id="{0305ACEE-EFCC-8584-69AB-BED02392F2E0}"/>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9FCDBBC-90AD-528B-BB43-F11DAEFF9F71}"/>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B07658C-F9D4-4495-A716-41799ADB909B}" type="slidenum">
              <a:rPr lang="en-US" smtClean="0"/>
              <a:t>‹#›</a:t>
            </a:fld>
            <a:endParaRPr lang="en-US"/>
          </a:p>
        </p:txBody>
      </p:sp>
    </p:spTree>
    <p:extLst>
      <p:ext uri="{BB962C8B-B14F-4D97-AF65-F5344CB8AC3E}">
        <p14:creationId xmlns:p14="http://schemas.microsoft.com/office/powerpoint/2010/main" val="3014558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sapvideoa35699dc5.hana.ondemand.com/?entry_id=1_5xsq3lzh" TargetMode="External"/><Relationship Id="rId13" Type="http://schemas.openxmlformats.org/officeDocument/2006/relationships/hyperlink" Target="https://sapvideo.cfapps.eu10-004.hana.ondemand.com/?entry_id=1_u00bvw26" TargetMode="External"/><Relationship Id="rId3" Type="http://schemas.openxmlformats.org/officeDocument/2006/relationships/hyperlink" Target="https://sapvideoa35699dc5.hana.ondemand.com/?entry_id=1_r7o89fjy" TargetMode="External"/><Relationship Id="rId7" Type="http://schemas.openxmlformats.org/officeDocument/2006/relationships/hyperlink" Target="https://support.ariba.com/item/view/214292" TargetMode="External"/><Relationship Id="rId12" Type="http://schemas.openxmlformats.org/officeDocument/2006/relationships/hyperlink" Target="https://sapvideoa35699dc5.hana.ondemand.com/?entry_id=1_i0nae2kd" TargetMode="External"/><Relationship Id="rId17" Type="http://schemas.openxmlformats.org/officeDocument/2006/relationships/hyperlink" Target="https://support.ariba.com/item/view/214293" TargetMode="External"/><Relationship Id="rId2" Type="http://schemas.openxmlformats.org/officeDocument/2006/relationships/notesSlide" Target="../notesSlides/notesSlide1.xml"/><Relationship Id="rId16" Type="http://schemas.openxmlformats.org/officeDocument/2006/relationships/hyperlink" Target="https://sapvideoa35699dc5.hana.ondemand.com/?entry_id=1_6vlvxxxe" TargetMode="External"/><Relationship Id="rId1" Type="http://schemas.openxmlformats.org/officeDocument/2006/relationships/slideLayout" Target="../slideLayouts/slideLayout12.xml"/><Relationship Id="rId6" Type="http://schemas.openxmlformats.org/officeDocument/2006/relationships/hyperlink" Target="https://sapvideoa35699dc5.hana.ondemand.com/?entry_id=1_jfow9po1" TargetMode="External"/><Relationship Id="rId11" Type="http://schemas.openxmlformats.org/officeDocument/2006/relationships/hyperlink" Target="https://sapvideoa35699dc5.hana.ondemand.com/?entry_id=1_vbie452g" TargetMode="External"/><Relationship Id="rId5" Type="http://schemas.openxmlformats.org/officeDocument/2006/relationships/hyperlink" Target="https://sapvideoa35699dc5.hana.ondemand.com/?entry_id=1_c7ne18si" TargetMode="External"/><Relationship Id="rId15" Type="http://schemas.openxmlformats.org/officeDocument/2006/relationships/hyperlink" Target="https://sapvideoa35699dc5.hana.ondemand.com/?entry_id=1_i0jdz1v8" TargetMode="External"/><Relationship Id="rId10" Type="http://schemas.openxmlformats.org/officeDocument/2006/relationships/hyperlink" Target="https://sapvideoa35699dc5.hana.ondemand.com/?entry_id=1_s2lluit1" TargetMode="External"/><Relationship Id="rId4" Type="http://schemas.openxmlformats.org/officeDocument/2006/relationships/hyperlink" Target="https://sapvideoa35699dc5.hana.ondemand.com/?entry_id=1_ci8ubdfs" TargetMode="External"/><Relationship Id="rId9" Type="http://schemas.openxmlformats.org/officeDocument/2006/relationships/hyperlink" Target="https://sapvideoa35699dc5.hana.ondemand.com/?entry_id=1_bztule6i" TargetMode="External"/><Relationship Id="rId14" Type="http://schemas.openxmlformats.org/officeDocument/2006/relationships/hyperlink" Target="https://sapvideoa35699dc5.hana.ondemand.com/?entry_id=1_6ufxykc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31574-EC84-0FB9-A005-1F30AC351CDC}"/>
              </a:ext>
            </a:extLst>
          </p:cNvPr>
          <p:cNvSpPr>
            <a:spLocks noGrp="1"/>
          </p:cNvSpPr>
          <p:nvPr>
            <p:ph type="title"/>
          </p:nvPr>
        </p:nvSpPr>
        <p:spPr>
          <a:xfrm>
            <a:off x="597210" y="1263454"/>
            <a:ext cx="10480343" cy="3363966"/>
          </a:xfrm>
        </p:spPr>
        <p:txBody>
          <a:bodyPr numCol="3">
            <a:normAutofit/>
          </a:bodyPr>
          <a:lstStyle/>
          <a:p>
            <a:pPr algn="l">
              <a:lnSpc>
                <a:spcPct val="100000"/>
              </a:lnSpc>
            </a:pPr>
            <a:r>
              <a:rPr lang="en-US" sz="1200" u="sng" dirty="0">
                <a:solidFill>
                  <a:schemeClr val="bg1"/>
                </a:solidFill>
                <a:hlinkClick r:id="rId3">
                  <a:extLst>
                    <a:ext uri="{A12FA001-AC4F-418D-AE19-62706E023703}">
                      <ahyp:hlinkClr xmlns:ahyp="http://schemas.microsoft.com/office/drawing/2018/hyperlinkcolor" val="tx"/>
                    </a:ext>
                  </a:extLst>
                </a:hlinkClick>
              </a:rPr>
              <a:t>Creating a New ANID/Accepting TRR from Gallo</a:t>
            </a:r>
            <a:br>
              <a:rPr lang="en-US" sz="1200" u="sng" dirty="0">
                <a:solidFill>
                  <a:schemeClr val="bg1"/>
                </a:solidFill>
              </a:rPr>
            </a:br>
            <a:br>
              <a:rPr lang="en-US" sz="1200" u="sng" dirty="0">
                <a:solidFill>
                  <a:schemeClr val="bg1"/>
                </a:solidFill>
              </a:rPr>
            </a:br>
            <a:r>
              <a:rPr lang="en-US" sz="1200" u="sng" dirty="0">
                <a:solidFill>
                  <a:schemeClr val="bg1"/>
                </a:solidFill>
                <a:hlinkClick r:id="rId4">
                  <a:extLst>
                    <a:ext uri="{A12FA001-AC4F-418D-AE19-62706E023703}">
                      <ahyp:hlinkClr xmlns:ahyp="http://schemas.microsoft.com/office/drawing/2018/hyperlinkcolor" val="tx"/>
                    </a:ext>
                  </a:extLst>
                </a:hlinkClick>
              </a:rPr>
              <a:t>Connecting SAP account with Gallo using Purchase Order</a:t>
            </a:r>
            <a:br>
              <a:rPr lang="en-US" sz="1200" u="sng" dirty="0">
                <a:solidFill>
                  <a:schemeClr val="bg1"/>
                </a:solidFill>
              </a:rPr>
            </a:br>
            <a:br>
              <a:rPr lang="en-US" sz="1200" u="sng" dirty="0">
                <a:solidFill>
                  <a:schemeClr val="bg1"/>
                </a:solidFill>
              </a:rPr>
            </a:br>
            <a:r>
              <a:rPr lang="en-US" sz="1200" dirty="0">
                <a:solidFill>
                  <a:schemeClr val="bg1"/>
                </a:solidFill>
                <a:hlinkClick r:id="rId5">
                  <a:extLst>
                    <a:ext uri="{A12FA001-AC4F-418D-AE19-62706E023703}">
                      <ahyp:hlinkClr xmlns:ahyp="http://schemas.microsoft.com/office/drawing/2018/hyperlinkcolor" val="tx"/>
                    </a:ext>
                  </a:extLst>
                </a:hlinkClick>
              </a:rPr>
              <a:t>SAP Business Network Account Overview</a:t>
            </a:r>
            <a:br>
              <a:rPr lang="en-US" sz="1200" dirty="0">
                <a:solidFill>
                  <a:schemeClr val="bg1"/>
                </a:solidFill>
              </a:rPr>
            </a:br>
            <a:br>
              <a:rPr lang="en-US" sz="1200" dirty="0">
                <a:solidFill>
                  <a:schemeClr val="bg1"/>
                </a:solidFill>
              </a:rPr>
            </a:br>
            <a:r>
              <a:rPr lang="en-US" sz="1200" dirty="0">
                <a:solidFill>
                  <a:schemeClr val="bg1"/>
                </a:solidFill>
                <a:hlinkClick r:id="rId6">
                  <a:extLst>
                    <a:ext uri="{A12FA001-AC4F-418D-AE19-62706E023703}">
                      <ahyp:hlinkClr xmlns:ahyp="http://schemas.microsoft.com/office/drawing/2018/hyperlinkcolor" val="tx"/>
                    </a:ext>
                  </a:extLst>
                </a:hlinkClick>
              </a:rPr>
              <a:t>Configure PO and Invoice Notifications</a:t>
            </a:r>
            <a:br>
              <a:rPr lang="en-US" sz="1200" dirty="0">
                <a:solidFill>
                  <a:schemeClr val="bg1"/>
                </a:solidFill>
              </a:rPr>
            </a:br>
            <a:br>
              <a:rPr lang="en-US" sz="1200" dirty="0">
                <a:solidFill>
                  <a:schemeClr val="bg1"/>
                </a:solidFill>
              </a:rPr>
            </a:br>
            <a:r>
              <a:rPr lang="en-US" sz="1200" dirty="0">
                <a:solidFill>
                  <a:schemeClr val="bg1"/>
                </a:solidFill>
                <a:hlinkClick r:id="rId7">
                  <a:extLst>
                    <a:ext uri="{A12FA001-AC4F-418D-AE19-62706E023703}">
                      <ahyp:hlinkClr xmlns:ahyp="http://schemas.microsoft.com/office/drawing/2018/hyperlinkcolor" val="tx"/>
                    </a:ext>
                  </a:extLst>
                </a:hlinkClick>
              </a:rPr>
              <a:t>Configure Remittance ID (video attachment)</a:t>
            </a:r>
            <a:br>
              <a:rPr lang="en-US" sz="1200" dirty="0"/>
            </a:br>
            <a:br>
              <a:rPr lang="en-US" sz="1200" dirty="0"/>
            </a:br>
            <a:r>
              <a:rPr lang="en-US" sz="1200" dirty="0">
                <a:solidFill>
                  <a:schemeClr val="bg1"/>
                </a:solidFill>
                <a:hlinkClick r:id="rId8">
                  <a:extLst>
                    <a:ext uri="{A12FA001-AC4F-418D-AE19-62706E023703}">
                      <ahyp:hlinkClr xmlns:ahyp="http://schemas.microsoft.com/office/drawing/2018/hyperlinkcolor" val="tx"/>
                    </a:ext>
                  </a:extLst>
                </a:hlinkClick>
              </a:rPr>
              <a:t>How to Create an Order Confirmation</a:t>
            </a:r>
            <a:br>
              <a:rPr lang="en-US" sz="1200" dirty="0"/>
            </a:br>
            <a:br>
              <a:rPr lang="en-US" sz="1200" dirty="0"/>
            </a:br>
            <a:r>
              <a:rPr lang="en-US" sz="1200" dirty="0">
                <a:solidFill>
                  <a:schemeClr val="bg1"/>
                </a:solidFill>
                <a:hlinkClick r:id="rId9">
                  <a:extLst>
                    <a:ext uri="{A12FA001-AC4F-418D-AE19-62706E023703}">
                      <ahyp:hlinkClr xmlns:ahyp="http://schemas.microsoft.com/office/drawing/2018/hyperlinkcolor" val="tx"/>
                    </a:ext>
                  </a:extLst>
                </a:hlinkClick>
              </a:rPr>
              <a:t>How to Submit an Invoice against a PO</a:t>
            </a:r>
            <a:br>
              <a:rPr lang="en-US" sz="1200" dirty="0">
                <a:solidFill>
                  <a:schemeClr val="bg1"/>
                </a:solidFill>
              </a:rPr>
            </a:br>
            <a:br>
              <a:rPr lang="en-US" sz="1200" dirty="0">
                <a:solidFill>
                  <a:schemeClr val="bg1"/>
                </a:solidFill>
              </a:rPr>
            </a:br>
            <a:r>
              <a:rPr lang="en-US" sz="1200" dirty="0">
                <a:solidFill>
                  <a:schemeClr val="bg1"/>
                </a:solidFill>
                <a:hlinkClick r:id="rId10">
                  <a:extLst>
                    <a:ext uri="{A12FA001-AC4F-418D-AE19-62706E023703}">
                      <ahyp:hlinkClr xmlns:ahyp="http://schemas.microsoft.com/office/drawing/2018/hyperlinkcolor" val="tx"/>
                    </a:ext>
                  </a:extLst>
                </a:hlinkClick>
              </a:rPr>
              <a:t>Checking your Invoice Status</a:t>
            </a:r>
            <a:br>
              <a:rPr lang="en-US" sz="1200" dirty="0">
                <a:solidFill>
                  <a:schemeClr val="bg1"/>
                </a:solidFill>
              </a:rPr>
            </a:br>
            <a:br>
              <a:rPr lang="en-US" sz="1200" dirty="0">
                <a:solidFill>
                  <a:schemeClr val="bg1"/>
                </a:solidFill>
              </a:rPr>
            </a:br>
            <a:r>
              <a:rPr lang="en-US" sz="1200" dirty="0">
                <a:solidFill>
                  <a:schemeClr val="bg1"/>
                </a:solidFill>
                <a:hlinkClick r:id="rId11">
                  <a:extLst>
                    <a:ext uri="{A12FA001-AC4F-418D-AE19-62706E023703}">
                      <ahyp:hlinkClr xmlns:ahyp="http://schemas.microsoft.com/office/drawing/2018/hyperlinkcolor" val="tx"/>
                    </a:ext>
                  </a:extLst>
                </a:hlinkClick>
              </a:rPr>
              <a:t>How to Create a User</a:t>
            </a:r>
            <a:br>
              <a:rPr lang="en-US" sz="1200" dirty="0">
                <a:solidFill>
                  <a:schemeClr val="bg1"/>
                </a:solidFill>
              </a:rPr>
            </a:br>
            <a:br>
              <a:rPr lang="en-US" sz="1200" dirty="0">
                <a:solidFill>
                  <a:schemeClr val="bg1"/>
                </a:solidFill>
              </a:rPr>
            </a:br>
            <a:r>
              <a:rPr lang="en-US" sz="1200" dirty="0">
                <a:solidFill>
                  <a:schemeClr val="bg1"/>
                </a:solidFill>
                <a:hlinkClick r:id="rId12">
                  <a:extLst>
                    <a:ext uri="{A12FA001-AC4F-418D-AE19-62706E023703}">
                      <ahyp:hlinkClr xmlns:ahyp="http://schemas.microsoft.com/office/drawing/2018/hyperlinkcolor" val="tx"/>
                    </a:ext>
                  </a:extLst>
                </a:hlinkClick>
              </a:rPr>
              <a:t>How to Create a Test Account</a:t>
            </a:r>
            <a:br>
              <a:rPr lang="en-US" sz="1200" dirty="0">
                <a:solidFill>
                  <a:schemeClr val="bg1"/>
                </a:solidFill>
              </a:rPr>
            </a:br>
            <a:br>
              <a:rPr lang="en-US" sz="1200" dirty="0">
                <a:solidFill>
                  <a:schemeClr val="bg1"/>
                </a:solidFill>
              </a:rPr>
            </a:br>
            <a:r>
              <a:rPr lang="en-US" sz="1200" dirty="0">
                <a:solidFill>
                  <a:schemeClr val="bg1"/>
                </a:solidFill>
                <a:hlinkClick r:id="rId13">
                  <a:extLst>
                    <a:ext uri="{A12FA001-AC4F-418D-AE19-62706E023703}">
                      <ahyp:hlinkClr xmlns:ahyp="http://schemas.microsoft.com/office/drawing/2018/hyperlinkcolor" val="tx"/>
                    </a:ext>
                  </a:extLst>
                </a:hlinkClick>
              </a:rPr>
              <a:t>Forgot Username and Password</a:t>
            </a:r>
            <a:br>
              <a:rPr lang="en-US" sz="1200" dirty="0">
                <a:solidFill>
                  <a:schemeClr val="bg1"/>
                </a:solidFill>
              </a:rPr>
            </a:br>
            <a:br>
              <a:rPr lang="en-US" sz="1200" dirty="0">
                <a:solidFill>
                  <a:schemeClr val="bg1"/>
                </a:solidFill>
              </a:rPr>
            </a:br>
            <a:r>
              <a:rPr lang="en-US" sz="1200" dirty="0">
                <a:solidFill>
                  <a:schemeClr val="bg1"/>
                </a:solidFill>
              </a:rPr>
              <a:t>Help Center/</a:t>
            </a:r>
            <a:r>
              <a:rPr lang="en-US" sz="1200" b="1" dirty="0">
                <a:solidFill>
                  <a:schemeClr val="bg1"/>
                </a:solidFill>
              </a:rPr>
              <a:t>Connect with SAP Support:</a:t>
            </a:r>
            <a:br>
              <a:rPr lang="en-US" sz="1200" dirty="0">
                <a:solidFill>
                  <a:schemeClr val="bg1"/>
                </a:solidFill>
              </a:rPr>
            </a:br>
            <a:r>
              <a:rPr lang="en-US" sz="1200" dirty="0">
                <a:solidFill>
                  <a:schemeClr val="bg1"/>
                </a:solidFill>
                <a:hlinkClick r:id="rId14">
                  <a:extLst>
                    <a:ext uri="{A12FA001-AC4F-418D-AE19-62706E023703}">
                      <ahyp:hlinkClr xmlns:ahyp="http://schemas.microsoft.com/office/drawing/2018/hyperlinkcolor" val="tx"/>
                    </a:ext>
                  </a:extLst>
                </a:hlinkClick>
              </a:rPr>
              <a:t>Enterprise Account</a:t>
            </a:r>
            <a:br>
              <a:rPr lang="en-US" sz="1200" dirty="0">
                <a:solidFill>
                  <a:schemeClr val="bg1"/>
                </a:solidFill>
              </a:rPr>
            </a:br>
            <a:r>
              <a:rPr lang="en-US" sz="1200" dirty="0">
                <a:solidFill>
                  <a:schemeClr val="bg1"/>
                </a:solidFill>
                <a:hlinkClick r:id="rId15">
                  <a:extLst>
                    <a:ext uri="{A12FA001-AC4F-418D-AE19-62706E023703}">
                      <ahyp:hlinkClr xmlns:ahyp="http://schemas.microsoft.com/office/drawing/2018/hyperlinkcolor" val="tx"/>
                    </a:ext>
                  </a:extLst>
                </a:hlinkClick>
              </a:rPr>
              <a:t>Standard Account</a:t>
            </a:r>
            <a:br>
              <a:rPr lang="en-US" sz="1200" dirty="0">
                <a:solidFill>
                  <a:schemeClr val="bg1"/>
                </a:solidFill>
              </a:rPr>
            </a:br>
            <a:br>
              <a:rPr lang="en-US" sz="1200" dirty="0">
                <a:solidFill>
                  <a:schemeClr val="bg1"/>
                </a:solidFill>
                <a:hlinkClick r:id="rId16">
                  <a:extLst>
                    <a:ext uri="{A12FA001-AC4F-418D-AE19-62706E023703}">
                      <ahyp:hlinkClr xmlns:ahyp="http://schemas.microsoft.com/office/drawing/2018/hyperlinkcolor" val="tx"/>
                    </a:ext>
                  </a:extLst>
                </a:hlinkClick>
              </a:rPr>
            </a:br>
            <a:r>
              <a:rPr lang="en-US" sz="1200" dirty="0">
                <a:solidFill>
                  <a:schemeClr val="bg1"/>
                </a:solidFill>
                <a:hlinkClick r:id="rId16">
                  <a:extLst>
                    <a:ext uri="{A12FA001-AC4F-418D-AE19-62706E023703}">
                      <ahyp:hlinkClr xmlns:ahyp="http://schemas.microsoft.com/office/drawing/2018/hyperlinkcolor" val="tx"/>
                    </a:ext>
                  </a:extLst>
                </a:hlinkClick>
              </a:rPr>
              <a:t>Downgrade an Enterprise Account to a Standard Account</a:t>
            </a:r>
            <a:br>
              <a:rPr lang="en-US" sz="1200" dirty="0">
                <a:solidFill>
                  <a:schemeClr val="bg1"/>
                </a:solidFill>
              </a:rPr>
            </a:br>
            <a:br>
              <a:rPr lang="en-US" sz="1200" dirty="0">
                <a:solidFill>
                  <a:schemeClr val="bg1"/>
                </a:solidFill>
              </a:rPr>
            </a:br>
            <a:r>
              <a:rPr lang="en-US" sz="1200" dirty="0">
                <a:solidFill>
                  <a:schemeClr val="bg1"/>
                </a:solidFill>
                <a:hlinkClick r:id="rId17">
                  <a:extLst>
                    <a:ext uri="{A12FA001-AC4F-418D-AE19-62706E023703}">
                      <ahyp:hlinkClr xmlns:ahyp="http://schemas.microsoft.com/office/drawing/2018/hyperlinkcolor" val="tx"/>
                    </a:ext>
                  </a:extLst>
                </a:hlinkClick>
              </a:rPr>
              <a:t>Submitting a Credit Memo.</a:t>
            </a:r>
            <a:endParaRPr lang="en-US" sz="1200" dirty="0">
              <a:solidFill>
                <a:schemeClr val="bg1"/>
              </a:solidFill>
            </a:endParaRPr>
          </a:p>
        </p:txBody>
      </p:sp>
    </p:spTree>
    <p:extLst>
      <p:ext uri="{BB962C8B-B14F-4D97-AF65-F5344CB8AC3E}">
        <p14:creationId xmlns:p14="http://schemas.microsoft.com/office/powerpoint/2010/main" val="8086826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0cf7ac0a-4681-4823-ab0b-04ef02c5f873}" enabled="1" method="Standard" siteId="{42f7676c-f455-423c-82f6-dc2d99791af7}" contentBits="0" removed="0"/>
</clbl:labelList>
</file>

<file path=docProps/app.xml><?xml version="1.0" encoding="utf-8"?>
<Properties xmlns="http://schemas.openxmlformats.org/officeDocument/2006/extended-properties" xmlns:vt="http://schemas.openxmlformats.org/officeDocument/2006/docPropsVTypes">
  <Template>Office Theme</Template>
  <TotalTime>26023</TotalTime>
  <Words>121</Words>
  <Application>Microsoft Office PowerPoint</Application>
  <PresentationFormat>Widescreen</PresentationFormat>
  <Paragraphs>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Gallo Sans V3 Regular</vt:lpstr>
      <vt:lpstr>Verdana</vt:lpstr>
      <vt:lpstr>Office Theme</vt:lpstr>
      <vt:lpstr>Creating a New ANID/Accepting TRR from Gallo  Connecting SAP account with Gallo using Purchase Order  SAP Business Network Account Overview  Configure PO and Invoice Notifications  Configure Remittance ID (video attachment)  How to Create an Order Confirmation  How to Submit an Invoice against a PO  Checking your Invoice Status  How to Create a User  How to Create a Test Account  Forgot Username and Password  Help Center/Connect with SAP Support: Enterprise Account Standard Account  Downgrade an Enterprise Account to a Standard Account  Submitting a Credit Memo.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Wilson, Carla</dc:creator>
  <cp:lastModifiedBy>Gonzalez, Adrian (external - Service)</cp:lastModifiedBy>
  <cp:revision>8</cp:revision>
  <dcterms:created xsi:type="dcterms:W3CDTF">2025-06-26T18:15:27Z</dcterms:created>
  <dcterms:modified xsi:type="dcterms:W3CDTF">2026-02-26T20:02:00Z</dcterms:modified>
</cp:coreProperties>
</file>