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3" r:id="rId178"/>
  </p:sldMasterIdLst>
  <p:notesMasterIdLst>
    <p:notesMasterId r:id="rId280"/>
  </p:notesMasterIdLst>
  <p:handoutMasterIdLst>
    <p:handoutMasterId r:id="rId281"/>
  </p:handoutMasterIdLst>
  <p:sldIdLst>
    <p:sldId id="402" r:id="rId179"/>
    <p:sldId id="976" r:id="rId180"/>
    <p:sldId id="380" r:id="rId181"/>
    <p:sldId id="389" r:id="rId182"/>
    <p:sldId id="959" r:id="rId183"/>
    <p:sldId id="430" r:id="rId184"/>
    <p:sldId id="2064" r:id="rId185"/>
    <p:sldId id="303" r:id="rId186"/>
    <p:sldId id="256" r:id="rId187"/>
    <p:sldId id="378" r:id="rId188"/>
    <p:sldId id="278" r:id="rId189"/>
    <p:sldId id="264" r:id="rId190"/>
    <p:sldId id="279" r:id="rId191"/>
    <p:sldId id="358" r:id="rId192"/>
    <p:sldId id="366" r:id="rId193"/>
    <p:sldId id="415" r:id="rId194"/>
    <p:sldId id="362" r:id="rId195"/>
    <p:sldId id="364" r:id="rId196"/>
    <p:sldId id="280" r:id="rId197"/>
    <p:sldId id="276" r:id="rId198"/>
    <p:sldId id="441" r:id="rId199"/>
    <p:sldId id="371" r:id="rId200"/>
    <p:sldId id="375" r:id="rId201"/>
    <p:sldId id="357" r:id="rId202"/>
    <p:sldId id="359" r:id="rId203"/>
    <p:sldId id="2136" r:id="rId204"/>
    <p:sldId id="361" r:id="rId205"/>
    <p:sldId id="365" r:id="rId206"/>
    <p:sldId id="368" r:id="rId207"/>
    <p:sldId id="262" r:id="rId208"/>
    <p:sldId id="442" r:id="rId209"/>
    <p:sldId id="367" r:id="rId210"/>
    <p:sldId id="369" r:id="rId211"/>
    <p:sldId id="370" r:id="rId212"/>
    <p:sldId id="374" r:id="rId213"/>
    <p:sldId id="376" r:id="rId214"/>
    <p:sldId id="407" r:id="rId215"/>
    <p:sldId id="284" r:id="rId216"/>
    <p:sldId id="418" r:id="rId217"/>
    <p:sldId id="419" r:id="rId218"/>
    <p:sldId id="426" r:id="rId219"/>
    <p:sldId id="438" r:id="rId220"/>
    <p:sldId id="439" r:id="rId221"/>
    <p:sldId id="266" r:id="rId222"/>
    <p:sldId id="268" r:id="rId223"/>
    <p:sldId id="267" r:id="rId224"/>
    <p:sldId id="269" r:id="rId225"/>
    <p:sldId id="270" r:id="rId226"/>
    <p:sldId id="400" r:id="rId227"/>
    <p:sldId id="287" r:id="rId228"/>
    <p:sldId id="258" r:id="rId229"/>
    <p:sldId id="387" r:id="rId230"/>
    <p:sldId id="401" r:id="rId231"/>
    <p:sldId id="1122" r:id="rId232"/>
    <p:sldId id="1112" r:id="rId233"/>
    <p:sldId id="1125" r:id="rId234"/>
    <p:sldId id="1114" r:id="rId235"/>
    <p:sldId id="1119" r:id="rId236"/>
    <p:sldId id="1120" r:id="rId237"/>
    <p:sldId id="408" r:id="rId238"/>
    <p:sldId id="416" r:id="rId239"/>
    <p:sldId id="411" r:id="rId240"/>
    <p:sldId id="404" r:id="rId241"/>
    <p:sldId id="257" r:id="rId242"/>
    <p:sldId id="413" r:id="rId243"/>
    <p:sldId id="388" r:id="rId244"/>
    <p:sldId id="901" r:id="rId245"/>
    <p:sldId id="2147483647" r:id="rId246"/>
    <p:sldId id="289" r:id="rId247"/>
    <p:sldId id="377" r:id="rId248"/>
    <p:sldId id="440" r:id="rId249"/>
    <p:sldId id="360" r:id="rId250"/>
    <p:sldId id="263" r:id="rId251"/>
    <p:sldId id="383" r:id="rId252"/>
    <p:sldId id="381" r:id="rId253"/>
    <p:sldId id="393" r:id="rId254"/>
    <p:sldId id="394" r:id="rId255"/>
    <p:sldId id="395" r:id="rId256"/>
    <p:sldId id="390" r:id="rId257"/>
    <p:sldId id="392" r:id="rId258"/>
    <p:sldId id="271" r:id="rId259"/>
    <p:sldId id="444" r:id="rId260"/>
    <p:sldId id="403" r:id="rId261"/>
    <p:sldId id="288" r:id="rId262"/>
    <p:sldId id="305" r:id="rId263"/>
    <p:sldId id="306" r:id="rId264"/>
    <p:sldId id="285" r:id="rId265"/>
    <p:sldId id="274" r:id="rId266"/>
    <p:sldId id="290" r:id="rId267"/>
    <p:sldId id="2147483644" r:id="rId268"/>
    <p:sldId id="292" r:id="rId269"/>
    <p:sldId id="293" r:id="rId270"/>
    <p:sldId id="295" r:id="rId271"/>
    <p:sldId id="296" r:id="rId272"/>
    <p:sldId id="300" r:id="rId273"/>
    <p:sldId id="301" r:id="rId274"/>
    <p:sldId id="302" r:id="rId275"/>
    <p:sldId id="304" r:id="rId276"/>
    <p:sldId id="315" r:id="rId277"/>
    <p:sldId id="316" r:id="rId278"/>
    <p:sldId id="317" r:id="rId279"/>
  </p:sldIdLst>
  <p:sldSz cx="12195175" cy="6858000"/>
  <p:notesSz cx="6858000" cy="9144000"/>
  <p:embeddedFontLst>
    <p:embeddedFont>
      <p:font typeface="Arial Unicode MS" panose="020B0604020202020204" charset="-128"/>
      <p:regular r:id="rId282"/>
      <p:bold r:id="rId283"/>
    </p:embeddedFont>
    <p:embeddedFont>
      <p:font typeface="72" panose="020B0604020202020204" charset="0"/>
      <p:regular r:id="rId284"/>
      <p:bold r:id="rId285"/>
      <p:italic r:id="rId286"/>
      <p:boldItalic r:id="rId287"/>
    </p:embeddedFont>
    <p:embeddedFont>
      <p:font typeface="72 Brand" panose="020B0604020202020204" charset="0"/>
      <p:regular r:id="rId288"/>
      <p:bold r:id="rId289"/>
      <p:italic r:id="rId290"/>
      <p:boldItalic r:id="rId291"/>
    </p:embeddedFont>
    <p:embeddedFont>
      <p:font typeface="72 Brand Book" panose="020B0604020202020204" charset="0"/>
      <p:regular r:id="rId292"/>
      <p:italic r:id="rId293"/>
    </p:embeddedFont>
    <p:embeddedFont>
      <p:font typeface="72 Brand Light" panose="020B0604020202020204" charset="0"/>
      <p:regular r:id="rId294"/>
      <p:italic r:id="rId295"/>
    </p:embeddedFont>
    <p:embeddedFont>
      <p:font typeface="72 Brand Medium" panose="020B0604020202020204" charset="0"/>
      <p:regular r:id="rId296"/>
      <p:italic r:id="rId297"/>
    </p:embeddedFont>
    <p:embeddedFont>
      <p:font typeface="Cambria Math" panose="02040503050406030204" pitchFamily="18" charset="0"/>
      <p:regular r:id="rId298"/>
    </p:embeddedFont>
    <p:embeddedFont>
      <p:font typeface="Roboto" panose="020B0604020202020204" charset="0"/>
      <p:regular r:id="rId299"/>
      <p:bold r:id="rId300"/>
      <p:italic r:id="rId301"/>
      <p:boldItalic r:id="rId302"/>
    </p:embeddedFont>
  </p:embeddedFontLst>
  <p:custDataLst>
    <p:tags r:id="rId303"/>
  </p:custDataLst>
  <p:defaultTextStyle>
    <a:lvl1pPr marL="0" algn="l" defTabSz="1088776" rtl="0" eaLnBrk="1" latinLnBrk="0" hangingPunct="1">
      <a:defRPr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1" userDrawn="1">
          <p15:clr>
            <a:srgbClr val="A4A3A4"/>
          </p15:clr>
        </p15:guide>
        <p15:guide id="2" orient="horz" pos="33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8E"/>
    <a:srgbClr val="2986B9"/>
    <a:srgbClr val="89D1FF"/>
    <a:srgbClr val="0078C4"/>
    <a:srgbClr val="B9CADE"/>
    <a:srgbClr val="3F6897"/>
    <a:srgbClr val="A6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9149D7-5D4A-469B-B1BF-9B41135A2F77}" v="56" dt="2026-02-24T21:00:53.260"/>
    <p1510:client id="{DCCEFE7B-B490-2E4E-AFA6-E47A8FB564F2}" v="550" dt="2026-02-24T21:20:39.744"/>
    <p1510:client id="{E447B914-720B-EB42-B9D1-5F8EC291ADFF}" v="27" dt="2026-02-24T16:09:19.241"/>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1"/>
        <p:guide orient="horz" pos="3317"/>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font" Target="fonts/font18.fntdata"/><Relationship Id="rId21" Type="http://schemas.openxmlformats.org/officeDocument/2006/relationships/customXml" Target="../customXml/item21.xml"/><Relationship Id="rId63" Type="http://schemas.openxmlformats.org/officeDocument/2006/relationships/customXml" Target="../customXml/item63.xml"/><Relationship Id="rId159" Type="http://schemas.openxmlformats.org/officeDocument/2006/relationships/customXml" Target="../customXml/item159.xml"/><Relationship Id="rId170" Type="http://schemas.openxmlformats.org/officeDocument/2006/relationships/customXml" Target="../customXml/item170.xml"/><Relationship Id="rId226" Type="http://schemas.openxmlformats.org/officeDocument/2006/relationships/slide" Target="slides/slide48.xml"/><Relationship Id="rId268" Type="http://schemas.openxmlformats.org/officeDocument/2006/relationships/slide" Target="slides/slide90.xml"/><Relationship Id="rId32" Type="http://schemas.openxmlformats.org/officeDocument/2006/relationships/customXml" Target="../customXml/item32.xml"/><Relationship Id="rId74" Type="http://schemas.openxmlformats.org/officeDocument/2006/relationships/customXml" Target="../customXml/item74.xml"/><Relationship Id="rId128" Type="http://schemas.openxmlformats.org/officeDocument/2006/relationships/customXml" Target="../customXml/item128.xml"/><Relationship Id="rId5" Type="http://schemas.openxmlformats.org/officeDocument/2006/relationships/customXml" Target="../customXml/item5.xml"/><Relationship Id="rId181" Type="http://schemas.openxmlformats.org/officeDocument/2006/relationships/slide" Target="slides/slide3.xml"/><Relationship Id="rId237" Type="http://schemas.openxmlformats.org/officeDocument/2006/relationships/slide" Target="slides/slide59.xml"/><Relationship Id="rId279" Type="http://schemas.openxmlformats.org/officeDocument/2006/relationships/slide" Target="slides/slide101.xml"/><Relationship Id="rId43" Type="http://schemas.openxmlformats.org/officeDocument/2006/relationships/customXml" Target="../customXml/item43.xml"/><Relationship Id="rId139" Type="http://schemas.openxmlformats.org/officeDocument/2006/relationships/customXml" Target="../customXml/item139.xml"/><Relationship Id="rId290" Type="http://schemas.openxmlformats.org/officeDocument/2006/relationships/font" Target="fonts/font9.fntdata"/><Relationship Id="rId304" Type="http://schemas.openxmlformats.org/officeDocument/2006/relationships/presProps" Target="presProps.xml"/><Relationship Id="rId85" Type="http://schemas.openxmlformats.org/officeDocument/2006/relationships/customXml" Target="../customXml/item85.xml"/><Relationship Id="rId150" Type="http://schemas.openxmlformats.org/officeDocument/2006/relationships/customXml" Target="../customXml/item150.xml"/><Relationship Id="rId192" Type="http://schemas.openxmlformats.org/officeDocument/2006/relationships/slide" Target="slides/slide14.xml"/><Relationship Id="rId206" Type="http://schemas.openxmlformats.org/officeDocument/2006/relationships/slide" Target="slides/slide28.xml"/><Relationship Id="rId248" Type="http://schemas.openxmlformats.org/officeDocument/2006/relationships/slide" Target="slides/slide70.xml"/><Relationship Id="rId12" Type="http://schemas.openxmlformats.org/officeDocument/2006/relationships/customXml" Target="../customXml/item12.xml"/><Relationship Id="rId108" Type="http://schemas.openxmlformats.org/officeDocument/2006/relationships/customXml" Target="../customXml/item108.xml"/><Relationship Id="rId54" Type="http://schemas.openxmlformats.org/officeDocument/2006/relationships/customXml" Target="../customXml/item54.xml"/><Relationship Id="rId96" Type="http://schemas.openxmlformats.org/officeDocument/2006/relationships/customXml" Target="../customXml/item96.xml"/><Relationship Id="rId161" Type="http://schemas.openxmlformats.org/officeDocument/2006/relationships/customXml" Target="../customXml/item161.xml"/><Relationship Id="rId217" Type="http://schemas.openxmlformats.org/officeDocument/2006/relationships/slide" Target="slides/slide39.xml"/><Relationship Id="rId259" Type="http://schemas.openxmlformats.org/officeDocument/2006/relationships/slide" Target="slides/slide81.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slide" Target="slides/slide92.xml"/><Relationship Id="rId44" Type="http://schemas.openxmlformats.org/officeDocument/2006/relationships/customXml" Target="../customXml/item44.xml"/><Relationship Id="rId65" Type="http://schemas.openxmlformats.org/officeDocument/2006/relationships/customXml" Target="../customXml/item65.xml"/><Relationship Id="rId86" Type="http://schemas.openxmlformats.org/officeDocument/2006/relationships/customXml" Target="../customXml/item86.xml"/><Relationship Id="rId130" Type="http://schemas.openxmlformats.org/officeDocument/2006/relationships/customXml" Target="../customXml/item130.xml"/><Relationship Id="rId151" Type="http://schemas.openxmlformats.org/officeDocument/2006/relationships/customXml" Target="../customXml/item151.xml"/><Relationship Id="rId172" Type="http://schemas.openxmlformats.org/officeDocument/2006/relationships/customXml" Target="../customXml/item172.xml"/><Relationship Id="rId193" Type="http://schemas.openxmlformats.org/officeDocument/2006/relationships/slide" Target="slides/slide15.xml"/><Relationship Id="rId207" Type="http://schemas.openxmlformats.org/officeDocument/2006/relationships/slide" Target="slides/slide29.xml"/><Relationship Id="rId228" Type="http://schemas.openxmlformats.org/officeDocument/2006/relationships/slide" Target="slides/slide50.xml"/><Relationship Id="rId249" Type="http://schemas.openxmlformats.org/officeDocument/2006/relationships/slide" Target="slides/slide71.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slide" Target="slides/slide82.xml"/><Relationship Id="rId281" Type="http://schemas.openxmlformats.org/officeDocument/2006/relationships/handoutMaster" Target="handoutMasters/handoutMaster1.xml"/><Relationship Id="rId34" Type="http://schemas.openxmlformats.org/officeDocument/2006/relationships/customXml" Target="../customXml/item34.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20" Type="http://schemas.openxmlformats.org/officeDocument/2006/relationships/customXml" Target="../customXml/item120.xml"/><Relationship Id="rId141" Type="http://schemas.openxmlformats.org/officeDocument/2006/relationships/customXml" Target="../customXml/item141.xml"/><Relationship Id="rId7" Type="http://schemas.openxmlformats.org/officeDocument/2006/relationships/customXml" Target="../customXml/item7.xml"/><Relationship Id="rId162" Type="http://schemas.openxmlformats.org/officeDocument/2006/relationships/customXml" Target="../customXml/item162.xml"/><Relationship Id="rId183" Type="http://schemas.openxmlformats.org/officeDocument/2006/relationships/slide" Target="slides/slide5.xml"/><Relationship Id="rId218" Type="http://schemas.openxmlformats.org/officeDocument/2006/relationships/slide" Target="slides/slide40.xml"/><Relationship Id="rId239" Type="http://schemas.openxmlformats.org/officeDocument/2006/relationships/slide" Target="slides/slide61.xml"/><Relationship Id="rId250" Type="http://schemas.openxmlformats.org/officeDocument/2006/relationships/slide" Target="slides/slide72.xml"/><Relationship Id="rId271" Type="http://schemas.openxmlformats.org/officeDocument/2006/relationships/slide" Target="slides/slide93.xml"/><Relationship Id="rId292" Type="http://schemas.openxmlformats.org/officeDocument/2006/relationships/font" Target="fonts/font11.fntdata"/><Relationship Id="rId306" Type="http://schemas.openxmlformats.org/officeDocument/2006/relationships/theme" Target="theme/theme1.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31" Type="http://schemas.openxmlformats.org/officeDocument/2006/relationships/customXml" Target="../customXml/item131.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slide" Target="slides/slide16.xml"/><Relationship Id="rId208" Type="http://schemas.openxmlformats.org/officeDocument/2006/relationships/slide" Target="slides/slide30.xml"/><Relationship Id="rId229" Type="http://schemas.openxmlformats.org/officeDocument/2006/relationships/slide" Target="slides/slide51.xml"/><Relationship Id="rId240" Type="http://schemas.openxmlformats.org/officeDocument/2006/relationships/slide" Target="slides/slide62.xml"/><Relationship Id="rId261" Type="http://schemas.openxmlformats.org/officeDocument/2006/relationships/slide" Target="slides/slide83.xml"/><Relationship Id="rId14" Type="http://schemas.openxmlformats.org/officeDocument/2006/relationships/customXml" Target="../customXml/item14.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282" Type="http://schemas.openxmlformats.org/officeDocument/2006/relationships/font" Target="fonts/font1.fntdata"/><Relationship Id="rId8" Type="http://schemas.openxmlformats.org/officeDocument/2006/relationships/customXml" Target="../customXml/item8.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slide" Target="slides/slide6.xml"/><Relationship Id="rId219" Type="http://schemas.openxmlformats.org/officeDocument/2006/relationships/slide" Target="slides/slide41.xml"/><Relationship Id="rId230" Type="http://schemas.openxmlformats.org/officeDocument/2006/relationships/slide" Target="slides/slide52.xml"/><Relationship Id="rId251" Type="http://schemas.openxmlformats.org/officeDocument/2006/relationships/slide" Target="slides/slide7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272" Type="http://schemas.openxmlformats.org/officeDocument/2006/relationships/slide" Target="slides/slide94.xml"/><Relationship Id="rId293" Type="http://schemas.openxmlformats.org/officeDocument/2006/relationships/font" Target="fonts/font12.fntdata"/><Relationship Id="rId307" Type="http://schemas.openxmlformats.org/officeDocument/2006/relationships/tableStyles" Target="tableStyles.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95" Type="http://schemas.openxmlformats.org/officeDocument/2006/relationships/slide" Target="slides/slide17.xml"/><Relationship Id="rId209" Type="http://schemas.openxmlformats.org/officeDocument/2006/relationships/slide" Target="slides/slide31.xml"/><Relationship Id="rId220" Type="http://schemas.openxmlformats.org/officeDocument/2006/relationships/slide" Target="slides/slide42.xml"/><Relationship Id="rId241" Type="http://schemas.openxmlformats.org/officeDocument/2006/relationships/slide" Target="slides/slide63.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262" Type="http://schemas.openxmlformats.org/officeDocument/2006/relationships/slide" Target="slides/slide84.xml"/><Relationship Id="rId283" Type="http://schemas.openxmlformats.org/officeDocument/2006/relationships/font" Target="fonts/font2.fntdata"/><Relationship Id="rId78" Type="http://schemas.openxmlformats.org/officeDocument/2006/relationships/customXml" Target="../customXml/item78.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64" Type="http://schemas.openxmlformats.org/officeDocument/2006/relationships/customXml" Target="../customXml/item164.xml"/><Relationship Id="rId185" Type="http://schemas.openxmlformats.org/officeDocument/2006/relationships/slide" Target="slides/slide7.xml"/><Relationship Id="rId9" Type="http://schemas.openxmlformats.org/officeDocument/2006/relationships/customXml" Target="../customXml/item9.xml"/><Relationship Id="rId210" Type="http://schemas.openxmlformats.org/officeDocument/2006/relationships/slide" Target="slides/slide32.xml"/><Relationship Id="rId26" Type="http://schemas.openxmlformats.org/officeDocument/2006/relationships/customXml" Target="../customXml/item26.xml"/><Relationship Id="rId231" Type="http://schemas.openxmlformats.org/officeDocument/2006/relationships/slide" Target="slides/slide53.xml"/><Relationship Id="rId252" Type="http://schemas.openxmlformats.org/officeDocument/2006/relationships/slide" Target="slides/slide74.xml"/><Relationship Id="rId273" Type="http://schemas.openxmlformats.org/officeDocument/2006/relationships/slide" Target="slides/slide95.xml"/><Relationship Id="rId294" Type="http://schemas.openxmlformats.org/officeDocument/2006/relationships/font" Target="fonts/font13.fntdata"/><Relationship Id="rId308" Type="http://schemas.microsoft.com/office/2016/11/relationships/changesInfo" Target="changesInfos/changesInfo1.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196" Type="http://schemas.openxmlformats.org/officeDocument/2006/relationships/slide" Target="slides/slide18.xml"/><Relationship Id="rId200" Type="http://schemas.openxmlformats.org/officeDocument/2006/relationships/slide" Target="slides/slide22.xml"/><Relationship Id="rId16" Type="http://schemas.openxmlformats.org/officeDocument/2006/relationships/customXml" Target="../customXml/item16.xml"/><Relationship Id="rId221" Type="http://schemas.openxmlformats.org/officeDocument/2006/relationships/slide" Target="slides/slide43.xml"/><Relationship Id="rId242" Type="http://schemas.openxmlformats.org/officeDocument/2006/relationships/slide" Target="slides/slide64.xml"/><Relationship Id="rId263" Type="http://schemas.openxmlformats.org/officeDocument/2006/relationships/slide" Target="slides/slide85.xml"/><Relationship Id="rId284" Type="http://schemas.openxmlformats.org/officeDocument/2006/relationships/font" Target="fonts/font3.fntdata"/><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slide" Target="slides/slide8.xml"/><Relationship Id="rId211" Type="http://schemas.openxmlformats.org/officeDocument/2006/relationships/slide" Target="slides/slide33.xml"/><Relationship Id="rId232" Type="http://schemas.openxmlformats.org/officeDocument/2006/relationships/slide" Target="slides/slide54.xml"/><Relationship Id="rId253" Type="http://schemas.openxmlformats.org/officeDocument/2006/relationships/slide" Target="slides/slide75.xml"/><Relationship Id="rId274" Type="http://schemas.openxmlformats.org/officeDocument/2006/relationships/slide" Target="slides/slide96.xml"/><Relationship Id="rId295" Type="http://schemas.openxmlformats.org/officeDocument/2006/relationships/font" Target="fonts/font14.fntdata"/><Relationship Id="rId309" Type="http://schemas.microsoft.com/office/2015/10/relationships/revisionInfo" Target="revisionInfo.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slide" Target="slides/slide19.xml"/><Relationship Id="rId201" Type="http://schemas.openxmlformats.org/officeDocument/2006/relationships/slide" Target="slides/slide23.xml"/><Relationship Id="rId222" Type="http://schemas.openxmlformats.org/officeDocument/2006/relationships/slide" Target="slides/slide44.xml"/><Relationship Id="rId243" Type="http://schemas.openxmlformats.org/officeDocument/2006/relationships/slide" Target="slides/slide65.xml"/><Relationship Id="rId264" Type="http://schemas.openxmlformats.org/officeDocument/2006/relationships/slide" Target="slides/slide86.xml"/><Relationship Id="rId285" Type="http://schemas.openxmlformats.org/officeDocument/2006/relationships/font" Target="fonts/font4.fntdata"/><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slide" Target="slides/slide9.xml"/><Relationship Id="rId1" Type="http://schemas.openxmlformats.org/officeDocument/2006/relationships/customXml" Target="../customXml/item1.xml"/><Relationship Id="rId212" Type="http://schemas.openxmlformats.org/officeDocument/2006/relationships/slide" Target="slides/slide34.xml"/><Relationship Id="rId233" Type="http://schemas.openxmlformats.org/officeDocument/2006/relationships/slide" Target="slides/slide55.xml"/><Relationship Id="rId254" Type="http://schemas.openxmlformats.org/officeDocument/2006/relationships/slide" Target="slides/slide76.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slide" Target="slides/slide97.xml"/><Relationship Id="rId296" Type="http://schemas.openxmlformats.org/officeDocument/2006/relationships/font" Target="fonts/font15.fntdata"/><Relationship Id="rId300" Type="http://schemas.openxmlformats.org/officeDocument/2006/relationships/font" Target="fonts/font19.fntdata"/><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slide" Target="slides/slide20.xml"/><Relationship Id="rId202" Type="http://schemas.openxmlformats.org/officeDocument/2006/relationships/slide" Target="slides/slide24.xml"/><Relationship Id="rId223" Type="http://schemas.openxmlformats.org/officeDocument/2006/relationships/slide" Target="slides/slide45.xml"/><Relationship Id="rId244" Type="http://schemas.openxmlformats.org/officeDocument/2006/relationships/slide" Target="slides/slide66.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slide" Target="slides/slide87.xml"/><Relationship Id="rId286" Type="http://schemas.openxmlformats.org/officeDocument/2006/relationships/font" Target="fonts/font5.fntdata"/><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slide" Target="slides/slide10.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slide" Target="slides/slide35.xml"/><Relationship Id="rId234" Type="http://schemas.openxmlformats.org/officeDocument/2006/relationships/slide" Target="slides/slide56.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slide" Target="slides/slide77.xml"/><Relationship Id="rId276" Type="http://schemas.openxmlformats.org/officeDocument/2006/relationships/slide" Target="slides/slide98.xml"/><Relationship Id="rId297" Type="http://schemas.openxmlformats.org/officeDocument/2006/relationships/font" Target="fonts/font16.fntdata"/><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slideMaster" Target="slideMasters/slideMaster1.xml"/><Relationship Id="rId301" Type="http://schemas.openxmlformats.org/officeDocument/2006/relationships/font" Target="fonts/font20.fntdata"/><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slide" Target="slides/slide21.xml"/><Relationship Id="rId203" Type="http://schemas.openxmlformats.org/officeDocument/2006/relationships/slide" Target="slides/slide25.xml"/><Relationship Id="rId19" Type="http://schemas.openxmlformats.org/officeDocument/2006/relationships/customXml" Target="../customXml/item19.xml"/><Relationship Id="rId224" Type="http://schemas.openxmlformats.org/officeDocument/2006/relationships/slide" Target="slides/slide46.xml"/><Relationship Id="rId245" Type="http://schemas.openxmlformats.org/officeDocument/2006/relationships/slide" Target="slides/slide67.xml"/><Relationship Id="rId266" Type="http://schemas.openxmlformats.org/officeDocument/2006/relationships/slide" Target="slides/slide88.xml"/><Relationship Id="rId287" Type="http://schemas.openxmlformats.org/officeDocument/2006/relationships/font" Target="fonts/font6.fntdata"/><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slide" Target="slides/slide11.xml"/><Relationship Id="rId3" Type="http://schemas.openxmlformats.org/officeDocument/2006/relationships/customXml" Target="../customXml/item3.xml"/><Relationship Id="rId214" Type="http://schemas.openxmlformats.org/officeDocument/2006/relationships/slide" Target="slides/slide36.xml"/><Relationship Id="rId235" Type="http://schemas.openxmlformats.org/officeDocument/2006/relationships/slide" Target="slides/slide57.xml"/><Relationship Id="rId256" Type="http://schemas.openxmlformats.org/officeDocument/2006/relationships/slide" Target="slides/slide78.xml"/><Relationship Id="rId277" Type="http://schemas.openxmlformats.org/officeDocument/2006/relationships/slide" Target="slides/slide99.xml"/><Relationship Id="rId298" Type="http://schemas.openxmlformats.org/officeDocument/2006/relationships/font" Target="fonts/font17.fntdata"/><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302" Type="http://schemas.openxmlformats.org/officeDocument/2006/relationships/font" Target="fonts/font21.fntdata"/><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179" Type="http://schemas.openxmlformats.org/officeDocument/2006/relationships/slide" Target="slides/slide1.xml"/><Relationship Id="rId190" Type="http://schemas.openxmlformats.org/officeDocument/2006/relationships/slide" Target="slides/slide12.xml"/><Relationship Id="rId204" Type="http://schemas.openxmlformats.org/officeDocument/2006/relationships/slide" Target="slides/slide26.xml"/><Relationship Id="rId225" Type="http://schemas.openxmlformats.org/officeDocument/2006/relationships/slide" Target="slides/slide47.xml"/><Relationship Id="rId246" Type="http://schemas.openxmlformats.org/officeDocument/2006/relationships/slide" Target="slides/slide68.xml"/><Relationship Id="rId267" Type="http://schemas.openxmlformats.org/officeDocument/2006/relationships/slide" Target="slides/slide89.xml"/><Relationship Id="rId288" Type="http://schemas.openxmlformats.org/officeDocument/2006/relationships/font" Target="fonts/font7.fntdata"/><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94" Type="http://schemas.openxmlformats.org/officeDocument/2006/relationships/customXml" Target="../customXml/item94.xml"/><Relationship Id="rId148" Type="http://schemas.openxmlformats.org/officeDocument/2006/relationships/customXml" Target="../customXml/item148.xml"/><Relationship Id="rId169" Type="http://schemas.openxmlformats.org/officeDocument/2006/relationships/customXml" Target="../customXml/item169.xml"/><Relationship Id="rId4" Type="http://schemas.openxmlformats.org/officeDocument/2006/relationships/customXml" Target="../customXml/item4.xml"/><Relationship Id="rId180" Type="http://schemas.openxmlformats.org/officeDocument/2006/relationships/slide" Target="slides/slide2.xml"/><Relationship Id="rId215" Type="http://schemas.openxmlformats.org/officeDocument/2006/relationships/slide" Target="slides/slide37.xml"/><Relationship Id="rId236" Type="http://schemas.openxmlformats.org/officeDocument/2006/relationships/slide" Target="slides/slide58.xml"/><Relationship Id="rId257" Type="http://schemas.openxmlformats.org/officeDocument/2006/relationships/slide" Target="slides/slide79.xml"/><Relationship Id="rId278" Type="http://schemas.openxmlformats.org/officeDocument/2006/relationships/slide" Target="slides/slide100.xml"/><Relationship Id="rId303" Type="http://schemas.openxmlformats.org/officeDocument/2006/relationships/tags" Target="tags/tag1.xml"/><Relationship Id="rId42" Type="http://schemas.openxmlformats.org/officeDocument/2006/relationships/customXml" Target="../customXml/item42.xml"/><Relationship Id="rId84" Type="http://schemas.openxmlformats.org/officeDocument/2006/relationships/customXml" Target="../customXml/item84.xml"/><Relationship Id="rId138" Type="http://schemas.openxmlformats.org/officeDocument/2006/relationships/customXml" Target="../customXml/item138.xml"/><Relationship Id="rId191" Type="http://schemas.openxmlformats.org/officeDocument/2006/relationships/slide" Target="slides/slide13.xml"/><Relationship Id="rId205" Type="http://schemas.openxmlformats.org/officeDocument/2006/relationships/slide" Target="slides/slide27.xml"/><Relationship Id="rId247" Type="http://schemas.openxmlformats.org/officeDocument/2006/relationships/slide" Target="slides/slide69.xml"/><Relationship Id="rId107" Type="http://schemas.openxmlformats.org/officeDocument/2006/relationships/customXml" Target="../customXml/item107.xml"/><Relationship Id="rId289" Type="http://schemas.openxmlformats.org/officeDocument/2006/relationships/font" Target="fonts/font8.fntdata"/><Relationship Id="rId11" Type="http://schemas.openxmlformats.org/officeDocument/2006/relationships/customXml" Target="../customXml/item11.xml"/><Relationship Id="rId53" Type="http://schemas.openxmlformats.org/officeDocument/2006/relationships/customXml" Target="../customXml/item53.xml"/><Relationship Id="rId149" Type="http://schemas.openxmlformats.org/officeDocument/2006/relationships/customXml" Target="../customXml/item149.xml"/><Relationship Id="rId95" Type="http://schemas.openxmlformats.org/officeDocument/2006/relationships/customXml" Target="../customXml/item95.xml"/><Relationship Id="rId160" Type="http://schemas.openxmlformats.org/officeDocument/2006/relationships/customXml" Target="../customXml/item160.xml"/><Relationship Id="rId216" Type="http://schemas.openxmlformats.org/officeDocument/2006/relationships/slide" Target="slides/slide38.xml"/><Relationship Id="rId258" Type="http://schemas.openxmlformats.org/officeDocument/2006/relationships/slide" Target="slides/slide80.xml"/><Relationship Id="rId22" Type="http://schemas.openxmlformats.org/officeDocument/2006/relationships/customXml" Target="../customXml/item22.xml"/><Relationship Id="rId64" Type="http://schemas.openxmlformats.org/officeDocument/2006/relationships/customXml" Target="../customXml/item64.xml"/><Relationship Id="rId118" Type="http://schemas.openxmlformats.org/officeDocument/2006/relationships/customXml" Target="../customXml/item118.xml"/><Relationship Id="rId171" Type="http://schemas.openxmlformats.org/officeDocument/2006/relationships/customXml" Target="../customXml/item171.xml"/><Relationship Id="rId227" Type="http://schemas.openxmlformats.org/officeDocument/2006/relationships/slide" Target="slides/slide49.xml"/><Relationship Id="rId269" Type="http://schemas.openxmlformats.org/officeDocument/2006/relationships/slide" Target="slides/slide91.xml"/><Relationship Id="rId33" Type="http://schemas.openxmlformats.org/officeDocument/2006/relationships/customXml" Target="../customXml/item33.xml"/><Relationship Id="rId129" Type="http://schemas.openxmlformats.org/officeDocument/2006/relationships/customXml" Target="../customXml/item129.xml"/><Relationship Id="rId280" Type="http://schemas.openxmlformats.org/officeDocument/2006/relationships/notesMaster" Target="notesMasters/notesMaster1.xml"/><Relationship Id="rId75" Type="http://schemas.openxmlformats.org/officeDocument/2006/relationships/customXml" Target="../customXml/item75.xml"/><Relationship Id="rId140" Type="http://schemas.openxmlformats.org/officeDocument/2006/relationships/customXml" Target="../customXml/item140.xml"/><Relationship Id="rId182" Type="http://schemas.openxmlformats.org/officeDocument/2006/relationships/slide" Target="slides/slide4.xml"/><Relationship Id="rId6" Type="http://schemas.openxmlformats.org/officeDocument/2006/relationships/customXml" Target="../customXml/item6.xml"/><Relationship Id="rId238" Type="http://schemas.openxmlformats.org/officeDocument/2006/relationships/slide" Target="slides/slide60.xml"/><Relationship Id="rId291" Type="http://schemas.openxmlformats.org/officeDocument/2006/relationships/font" Target="fonts/font10.fntdata"/><Relationship Id="rId30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ttilappilly, Kiran" userId="ec8088ee-d375-4d87-adea-5272cfdc5d1f" providerId="ADAL" clId="{1E12C18A-4F5A-5886-AEB8-BE1BDDF157CD}"/>
    <pc:docChg chg="custSel addSld modSld">
      <pc:chgData name="Chittilappilly, Kiran" userId="ec8088ee-d375-4d87-adea-5272cfdc5d1f" providerId="ADAL" clId="{1E12C18A-4F5A-5886-AEB8-BE1BDDF157CD}" dt="2026-02-24T16:09:19.241" v="24" actId="1076"/>
      <pc:docMkLst>
        <pc:docMk/>
      </pc:docMkLst>
      <pc:sldChg chg="addSp delSp modSp add mod">
        <pc:chgData name="Chittilappilly, Kiran" userId="ec8088ee-d375-4d87-adea-5272cfdc5d1f" providerId="ADAL" clId="{1E12C18A-4F5A-5886-AEB8-BE1BDDF157CD}" dt="2026-02-24T16:09:10.749" v="23" actId="1076"/>
        <pc:sldMkLst>
          <pc:docMk/>
          <pc:sldMk cId="2402506874" sldId="256"/>
        </pc:sldMkLst>
        <pc:spChg chg="mod">
          <ac:chgData name="Chittilappilly, Kiran" userId="ec8088ee-d375-4d87-adea-5272cfdc5d1f" providerId="ADAL" clId="{1E12C18A-4F5A-5886-AEB8-BE1BDDF157CD}" dt="2026-02-24T16:09:10.749" v="23" actId="1076"/>
          <ac:spMkLst>
            <pc:docMk/>
            <pc:sldMk cId="2402506874" sldId="256"/>
            <ac:spMk id="11" creationId="{295D0B65-26A1-E4CC-1D66-39EB893D5241}"/>
          </ac:spMkLst>
        </pc:spChg>
        <pc:spChg chg="mod">
          <ac:chgData name="Chittilappilly, Kiran" userId="ec8088ee-d375-4d87-adea-5272cfdc5d1f" providerId="ADAL" clId="{1E12C18A-4F5A-5886-AEB8-BE1BDDF157CD}" dt="2026-02-24T16:09:05.474" v="21" actId="1076"/>
          <ac:spMkLst>
            <pc:docMk/>
            <pc:sldMk cId="2402506874" sldId="256"/>
            <ac:spMk id="24" creationId="{6C6728AB-75B3-996E-16DD-0553E3DA81C3}"/>
          </ac:spMkLst>
        </pc:spChg>
        <pc:spChg chg="mod">
          <ac:chgData name="Chittilappilly, Kiran" userId="ec8088ee-d375-4d87-adea-5272cfdc5d1f" providerId="ADAL" clId="{1E12C18A-4F5A-5886-AEB8-BE1BDDF157CD}" dt="2026-02-24T16:08:55.216" v="18" actId="1076"/>
          <ac:spMkLst>
            <pc:docMk/>
            <pc:sldMk cId="2402506874" sldId="256"/>
            <ac:spMk id="25" creationId="{BB8637AA-72A0-CDAA-F939-347E59ECD116}"/>
          </ac:spMkLst>
        </pc:spChg>
        <pc:spChg chg="mod">
          <ac:chgData name="Chittilappilly, Kiran" userId="ec8088ee-d375-4d87-adea-5272cfdc5d1f" providerId="ADAL" clId="{1E12C18A-4F5A-5886-AEB8-BE1BDDF157CD}" dt="2026-02-24T16:09:01.966" v="20" actId="1076"/>
          <ac:spMkLst>
            <pc:docMk/>
            <pc:sldMk cId="2402506874" sldId="256"/>
            <ac:spMk id="30" creationId="{54E0884C-25E4-07DE-BFD9-DB180BA878F6}"/>
          </ac:spMkLst>
        </pc:spChg>
        <pc:spChg chg="mod">
          <ac:chgData name="Chittilappilly, Kiran" userId="ec8088ee-d375-4d87-adea-5272cfdc5d1f" providerId="ADAL" clId="{1E12C18A-4F5A-5886-AEB8-BE1BDDF157CD}" dt="2026-02-24T16:09:08.183" v="22" actId="1076"/>
          <ac:spMkLst>
            <pc:docMk/>
            <pc:sldMk cId="2402506874" sldId="256"/>
            <ac:spMk id="31" creationId="{DA522F48-A44F-4F75-F386-51BEDCF9FAB2}"/>
          </ac:spMkLst>
        </pc:spChg>
        <pc:spChg chg="mod">
          <ac:chgData name="Chittilappilly, Kiran" userId="ec8088ee-d375-4d87-adea-5272cfdc5d1f" providerId="ADAL" clId="{1E12C18A-4F5A-5886-AEB8-BE1BDDF157CD}" dt="2026-02-24T16:08:57.434" v="19" actId="1076"/>
          <ac:spMkLst>
            <pc:docMk/>
            <pc:sldMk cId="2402506874" sldId="256"/>
            <ac:spMk id="32" creationId="{17CEB64E-46DC-69C7-A4D5-85F080F18216}"/>
          </ac:spMkLst>
        </pc:spChg>
        <pc:picChg chg="add mod">
          <ac:chgData name="Chittilappilly, Kiran" userId="ec8088ee-d375-4d87-adea-5272cfdc5d1f" providerId="ADAL" clId="{1E12C18A-4F5A-5886-AEB8-BE1BDDF157CD}" dt="2026-02-24T16:08:48.779" v="17" actId="14100"/>
          <ac:picMkLst>
            <pc:docMk/>
            <pc:sldMk cId="2402506874" sldId="256"/>
            <ac:picMk id="5" creationId="{7A851F1A-520E-8836-16B3-BBFEB43DE501}"/>
          </ac:picMkLst>
        </pc:picChg>
        <pc:picChg chg="del">
          <ac:chgData name="Chittilappilly, Kiran" userId="ec8088ee-d375-4d87-adea-5272cfdc5d1f" providerId="ADAL" clId="{1E12C18A-4F5A-5886-AEB8-BE1BDDF157CD}" dt="2026-02-24T16:07:51.686" v="2" actId="478"/>
          <ac:picMkLst>
            <pc:docMk/>
            <pc:sldMk cId="2402506874" sldId="256"/>
            <ac:picMk id="6" creationId="{75B3A254-2871-EC39-5E04-DC1FD0888CAF}"/>
          </ac:picMkLst>
        </pc:picChg>
      </pc:sldChg>
      <pc:sldChg chg="mod modShow">
        <pc:chgData name="Chittilappilly, Kiran" userId="ec8088ee-d375-4d87-adea-5272cfdc5d1f" providerId="ADAL" clId="{1E12C18A-4F5A-5886-AEB8-BE1BDDF157CD}" dt="2026-02-24T15:42:55.036" v="1" actId="729"/>
        <pc:sldMkLst>
          <pc:docMk/>
          <pc:sldMk cId="2192460201" sldId="289"/>
        </pc:sldMkLst>
      </pc:sldChg>
      <pc:sldChg chg="modSp mod">
        <pc:chgData name="Chittilappilly, Kiran" userId="ec8088ee-d375-4d87-adea-5272cfdc5d1f" providerId="ADAL" clId="{1E12C18A-4F5A-5886-AEB8-BE1BDDF157CD}" dt="2026-02-24T16:09:19.241" v="24" actId="1076"/>
        <pc:sldMkLst>
          <pc:docMk/>
          <pc:sldMk cId="479804137" sldId="303"/>
        </pc:sldMkLst>
        <pc:grpChg chg="mod">
          <ac:chgData name="Chittilappilly, Kiran" userId="ec8088ee-d375-4d87-adea-5272cfdc5d1f" providerId="ADAL" clId="{1E12C18A-4F5A-5886-AEB8-BE1BDDF157CD}" dt="2026-02-24T16:09:19.241" v="24" actId="1076"/>
          <ac:grpSpMkLst>
            <pc:docMk/>
            <pc:sldMk cId="479804137" sldId="303"/>
            <ac:grpSpMk id="12" creationId="{38CE7410-02DA-4317-D7B1-EC10256A0ECB}"/>
          </ac:grpSpMkLst>
        </pc:grpChg>
      </pc:sldChg>
    </pc:docChg>
  </pc:docChgLst>
  <pc:docChgLst>
    <pc:chgData name="Chu, Leon" userId="b9fdb1f0-24f3-48ae-b74b-ee0faf2ec6eb" providerId="ADAL" clId="{10194FE3-61CA-5296-BCA9-23436650CA08}"/>
    <pc:docChg chg="undo custSel addSld delSld modSld">
      <pc:chgData name="Chu, Leon" userId="b9fdb1f0-24f3-48ae-b74b-ee0faf2ec6eb" providerId="ADAL" clId="{10194FE3-61CA-5296-BCA9-23436650CA08}" dt="2026-02-24T21:20:39.744" v="516" actId="207"/>
      <pc:docMkLst>
        <pc:docMk/>
      </pc:docMkLst>
      <pc:sldChg chg="addSp delSp modSp new mod modClrScheme chgLayout">
        <pc:chgData name="Chu, Leon" userId="b9fdb1f0-24f3-48ae-b74b-ee0faf2ec6eb" providerId="ADAL" clId="{10194FE3-61CA-5296-BCA9-23436650CA08}" dt="2026-02-24T18:48:19.300" v="512" actId="1076"/>
        <pc:sldMkLst>
          <pc:docMk/>
          <pc:sldMk cId="1549686777" sldId="257"/>
        </pc:sldMkLst>
        <pc:spChg chg="del mod ord">
          <ac:chgData name="Chu, Leon" userId="b9fdb1f0-24f3-48ae-b74b-ee0faf2ec6eb" providerId="ADAL" clId="{10194FE3-61CA-5296-BCA9-23436650CA08}" dt="2026-02-24T18:45:33.269" v="460" actId="700"/>
          <ac:spMkLst>
            <pc:docMk/>
            <pc:sldMk cId="1549686777" sldId="257"/>
            <ac:spMk id="2" creationId="{9AC3E793-03CC-144A-0461-8B83AC7FDF87}"/>
          </ac:spMkLst>
        </pc:spChg>
        <pc:spChg chg="add mod ord">
          <ac:chgData name="Chu, Leon" userId="b9fdb1f0-24f3-48ae-b74b-ee0faf2ec6eb" providerId="ADAL" clId="{10194FE3-61CA-5296-BCA9-23436650CA08}" dt="2026-02-24T18:48:19.300" v="512" actId="1076"/>
          <ac:spMkLst>
            <pc:docMk/>
            <pc:sldMk cId="1549686777" sldId="257"/>
            <ac:spMk id="3" creationId="{E7ACBD7C-0955-DE97-0062-2CAA3FAE1A50}"/>
          </ac:spMkLst>
        </pc:spChg>
        <pc:spChg chg="add del mod ord">
          <ac:chgData name="Chu, Leon" userId="b9fdb1f0-24f3-48ae-b74b-ee0faf2ec6eb" providerId="ADAL" clId="{10194FE3-61CA-5296-BCA9-23436650CA08}" dt="2026-02-24T18:45:58.940" v="465" actId="700"/>
          <ac:spMkLst>
            <pc:docMk/>
            <pc:sldMk cId="1549686777" sldId="257"/>
            <ac:spMk id="4" creationId="{47C43996-944E-9FD1-BF1C-C25749DFAA33}"/>
          </ac:spMkLst>
        </pc:spChg>
        <pc:spChg chg="add del mod">
          <ac:chgData name="Chu, Leon" userId="b9fdb1f0-24f3-48ae-b74b-ee0faf2ec6eb" providerId="ADAL" clId="{10194FE3-61CA-5296-BCA9-23436650CA08}" dt="2026-02-24T18:46:44.269" v="476"/>
          <ac:spMkLst>
            <pc:docMk/>
            <pc:sldMk cId="1549686777" sldId="257"/>
            <ac:spMk id="6" creationId="{40F7FF70-DBAA-2900-C32E-237F28C21A46}"/>
          </ac:spMkLst>
        </pc:spChg>
        <pc:spChg chg="add mod">
          <ac:chgData name="Chu, Leon" userId="b9fdb1f0-24f3-48ae-b74b-ee0faf2ec6eb" providerId="ADAL" clId="{10194FE3-61CA-5296-BCA9-23436650CA08}" dt="2026-02-24T18:47:52.696" v="508" actId="2085"/>
          <ac:spMkLst>
            <pc:docMk/>
            <pc:sldMk cId="1549686777" sldId="257"/>
            <ac:spMk id="10" creationId="{85CC982A-8E36-E536-E4B4-7D353741F486}"/>
          </ac:spMkLst>
        </pc:spChg>
        <pc:picChg chg="add mod">
          <ac:chgData name="Chu, Leon" userId="b9fdb1f0-24f3-48ae-b74b-ee0faf2ec6eb" providerId="ADAL" clId="{10194FE3-61CA-5296-BCA9-23436650CA08}" dt="2026-02-24T18:46:14.326" v="466"/>
          <ac:picMkLst>
            <pc:docMk/>
            <pc:sldMk cId="1549686777" sldId="257"/>
            <ac:picMk id="5" creationId="{640A47CF-1755-EDBE-CECD-44BAFA6B4B4E}"/>
          </ac:picMkLst>
        </pc:picChg>
        <pc:picChg chg="add mod">
          <ac:chgData name="Chu, Leon" userId="b9fdb1f0-24f3-48ae-b74b-ee0faf2ec6eb" providerId="ADAL" clId="{10194FE3-61CA-5296-BCA9-23436650CA08}" dt="2026-02-24T18:47:16.582" v="501"/>
          <ac:picMkLst>
            <pc:docMk/>
            <pc:sldMk cId="1549686777" sldId="257"/>
            <ac:picMk id="7" creationId="{FEA35362-4A06-29C9-D085-B7B0714FE400}"/>
          </ac:picMkLst>
        </pc:picChg>
        <pc:picChg chg="add mod">
          <ac:chgData name="Chu, Leon" userId="b9fdb1f0-24f3-48ae-b74b-ee0faf2ec6eb" providerId="ADAL" clId="{10194FE3-61CA-5296-BCA9-23436650CA08}" dt="2026-02-24T18:47:22.427" v="502"/>
          <ac:picMkLst>
            <pc:docMk/>
            <pc:sldMk cId="1549686777" sldId="257"/>
            <ac:picMk id="8" creationId="{6F5EE3A4-BD3E-9A9E-2867-1411C00416A8}"/>
          </ac:picMkLst>
        </pc:picChg>
        <pc:picChg chg="add del mod">
          <ac:chgData name="Chu, Leon" userId="b9fdb1f0-24f3-48ae-b74b-ee0faf2ec6eb" providerId="ADAL" clId="{10194FE3-61CA-5296-BCA9-23436650CA08}" dt="2026-02-24T18:47:37.389" v="505" actId="478"/>
          <ac:picMkLst>
            <pc:docMk/>
            <pc:sldMk cId="1549686777" sldId="257"/>
            <ac:picMk id="9" creationId="{518EB102-DB9B-0EF0-A288-65F98F363048}"/>
          </ac:picMkLst>
        </pc:picChg>
      </pc:sldChg>
      <pc:sldChg chg="modSp mod">
        <pc:chgData name="Chu, Leon" userId="b9fdb1f0-24f3-48ae-b74b-ee0faf2ec6eb" providerId="ADAL" clId="{10194FE3-61CA-5296-BCA9-23436650CA08}" dt="2026-02-24T21:20:25.099" v="514" actId="207"/>
        <pc:sldMkLst>
          <pc:docMk/>
          <pc:sldMk cId="3351740153" sldId="262"/>
        </pc:sldMkLst>
        <pc:spChg chg="mod">
          <ac:chgData name="Chu, Leon" userId="b9fdb1f0-24f3-48ae-b74b-ee0faf2ec6eb" providerId="ADAL" clId="{10194FE3-61CA-5296-BCA9-23436650CA08}" dt="2026-02-24T21:20:25.099" v="514" actId="207"/>
          <ac:spMkLst>
            <pc:docMk/>
            <pc:sldMk cId="3351740153" sldId="262"/>
            <ac:spMk id="24" creationId="{273A409C-BCB0-D0D9-041B-32B43A5049F0}"/>
          </ac:spMkLst>
        </pc:spChg>
      </pc:sldChg>
      <pc:sldChg chg="del">
        <pc:chgData name="Chu, Leon" userId="b9fdb1f0-24f3-48ae-b74b-ee0faf2ec6eb" providerId="ADAL" clId="{10194FE3-61CA-5296-BCA9-23436650CA08}" dt="2026-02-24T18:38:20.580" v="392" actId="2696"/>
        <pc:sldMkLst>
          <pc:docMk/>
          <pc:sldMk cId="481385451" sldId="263"/>
        </pc:sldMkLst>
      </pc:sldChg>
      <pc:sldChg chg="add">
        <pc:chgData name="Chu, Leon" userId="b9fdb1f0-24f3-48ae-b74b-ee0faf2ec6eb" providerId="ADAL" clId="{10194FE3-61CA-5296-BCA9-23436650CA08}" dt="2026-02-24T18:38:40.133" v="393"/>
        <pc:sldMkLst>
          <pc:docMk/>
          <pc:sldMk cId="2328799849" sldId="263"/>
        </pc:sldMkLst>
      </pc:sldChg>
      <pc:sldChg chg="modSp mod">
        <pc:chgData name="Chu, Leon" userId="b9fdb1f0-24f3-48ae-b74b-ee0faf2ec6eb" providerId="ADAL" clId="{10194FE3-61CA-5296-BCA9-23436650CA08}" dt="2026-02-24T21:20:39.744" v="516" actId="207"/>
        <pc:sldMkLst>
          <pc:docMk/>
          <pc:sldMk cId="161872728" sldId="266"/>
        </pc:sldMkLst>
        <pc:spChg chg="mod">
          <ac:chgData name="Chu, Leon" userId="b9fdb1f0-24f3-48ae-b74b-ee0faf2ec6eb" providerId="ADAL" clId="{10194FE3-61CA-5296-BCA9-23436650CA08}" dt="2026-02-24T21:20:39.744" v="516" actId="207"/>
          <ac:spMkLst>
            <pc:docMk/>
            <pc:sldMk cId="161872728" sldId="266"/>
            <ac:spMk id="24" creationId="{273A409C-BCB0-D0D9-041B-32B43A5049F0}"/>
          </ac:spMkLst>
        </pc:spChg>
      </pc:sldChg>
      <pc:sldChg chg="del">
        <pc:chgData name="Chu, Leon" userId="b9fdb1f0-24f3-48ae-b74b-ee0faf2ec6eb" providerId="ADAL" clId="{10194FE3-61CA-5296-BCA9-23436650CA08}" dt="2026-02-24T18:38:20.580" v="392" actId="2696"/>
        <pc:sldMkLst>
          <pc:docMk/>
          <pc:sldMk cId="465128113" sldId="271"/>
        </pc:sldMkLst>
      </pc:sldChg>
      <pc:sldChg chg="add">
        <pc:chgData name="Chu, Leon" userId="b9fdb1f0-24f3-48ae-b74b-ee0faf2ec6eb" providerId="ADAL" clId="{10194FE3-61CA-5296-BCA9-23436650CA08}" dt="2026-02-24T18:38:40.133" v="393"/>
        <pc:sldMkLst>
          <pc:docMk/>
          <pc:sldMk cId="1560070935" sldId="271"/>
        </pc:sldMkLst>
      </pc:sldChg>
      <pc:sldChg chg="del">
        <pc:chgData name="Chu, Leon" userId="b9fdb1f0-24f3-48ae-b74b-ee0faf2ec6eb" providerId="ADAL" clId="{10194FE3-61CA-5296-BCA9-23436650CA08}" dt="2026-02-24T18:43:50.499" v="454" actId="2696"/>
        <pc:sldMkLst>
          <pc:docMk/>
          <pc:sldMk cId="1352208353" sldId="274"/>
        </pc:sldMkLst>
      </pc:sldChg>
      <pc:sldChg chg="add">
        <pc:chgData name="Chu, Leon" userId="b9fdb1f0-24f3-48ae-b74b-ee0faf2ec6eb" providerId="ADAL" clId="{10194FE3-61CA-5296-BCA9-23436650CA08}" dt="2026-02-24T18:43:57.599" v="455"/>
        <pc:sldMkLst>
          <pc:docMk/>
          <pc:sldMk cId="2688592054" sldId="274"/>
        </pc:sldMkLst>
      </pc:sldChg>
      <pc:sldChg chg="modSp mod">
        <pc:chgData name="Chu, Leon" userId="b9fdb1f0-24f3-48ae-b74b-ee0faf2ec6eb" providerId="ADAL" clId="{10194FE3-61CA-5296-BCA9-23436650CA08}" dt="2026-02-24T18:42:22.960" v="402" actId="207"/>
        <pc:sldMkLst>
          <pc:docMk/>
          <pc:sldMk cId="2778033150" sldId="276"/>
        </pc:sldMkLst>
        <pc:spChg chg="mod">
          <ac:chgData name="Chu, Leon" userId="b9fdb1f0-24f3-48ae-b74b-ee0faf2ec6eb" providerId="ADAL" clId="{10194FE3-61CA-5296-BCA9-23436650CA08}" dt="2026-02-24T18:42:22.960" v="402" actId="207"/>
          <ac:spMkLst>
            <pc:docMk/>
            <pc:sldMk cId="2778033150" sldId="276"/>
            <ac:spMk id="24" creationId="{6DB49592-F2B2-9F27-E7CD-4C20D885A304}"/>
          </ac:spMkLst>
        </pc:spChg>
      </pc:sldChg>
      <pc:sldChg chg="add">
        <pc:chgData name="Chu, Leon" userId="b9fdb1f0-24f3-48ae-b74b-ee0faf2ec6eb" providerId="ADAL" clId="{10194FE3-61CA-5296-BCA9-23436650CA08}" dt="2026-02-24T18:43:57.599" v="455"/>
        <pc:sldMkLst>
          <pc:docMk/>
          <pc:sldMk cId="3822258923" sldId="285"/>
        </pc:sldMkLst>
      </pc:sldChg>
      <pc:sldChg chg="del">
        <pc:chgData name="Chu, Leon" userId="b9fdb1f0-24f3-48ae-b74b-ee0faf2ec6eb" providerId="ADAL" clId="{10194FE3-61CA-5296-BCA9-23436650CA08}" dt="2026-02-24T18:43:50.499" v="454" actId="2696"/>
        <pc:sldMkLst>
          <pc:docMk/>
          <pc:sldMk cId="4212868063" sldId="285"/>
        </pc:sldMkLst>
      </pc:sldChg>
      <pc:sldChg chg="add">
        <pc:chgData name="Chu, Leon" userId="b9fdb1f0-24f3-48ae-b74b-ee0faf2ec6eb" providerId="ADAL" clId="{10194FE3-61CA-5296-BCA9-23436650CA08}" dt="2026-02-24T18:38:51.286" v="395"/>
        <pc:sldMkLst>
          <pc:docMk/>
          <pc:sldMk cId="874998199" sldId="288"/>
        </pc:sldMkLst>
      </pc:sldChg>
      <pc:sldChg chg="del">
        <pc:chgData name="Chu, Leon" userId="b9fdb1f0-24f3-48ae-b74b-ee0faf2ec6eb" providerId="ADAL" clId="{10194FE3-61CA-5296-BCA9-23436650CA08}" dt="2026-02-24T18:38:46.532" v="394" actId="2696"/>
        <pc:sldMkLst>
          <pc:docMk/>
          <pc:sldMk cId="4011045537" sldId="288"/>
        </pc:sldMkLst>
      </pc:sldChg>
      <pc:sldChg chg="add">
        <pc:chgData name="Chu, Leon" userId="b9fdb1f0-24f3-48ae-b74b-ee0faf2ec6eb" providerId="ADAL" clId="{10194FE3-61CA-5296-BCA9-23436650CA08}" dt="2026-02-24T18:21:25.335" v="390"/>
        <pc:sldMkLst>
          <pc:docMk/>
          <pc:sldMk cId="494248645" sldId="289"/>
        </pc:sldMkLst>
      </pc:sldChg>
      <pc:sldChg chg="del">
        <pc:chgData name="Chu, Leon" userId="b9fdb1f0-24f3-48ae-b74b-ee0faf2ec6eb" providerId="ADAL" clId="{10194FE3-61CA-5296-BCA9-23436650CA08}" dt="2026-02-24T18:21:13.980" v="389" actId="2696"/>
        <pc:sldMkLst>
          <pc:docMk/>
          <pc:sldMk cId="2192460201" sldId="289"/>
        </pc:sldMkLst>
      </pc:sldChg>
      <pc:sldChg chg="add">
        <pc:chgData name="Chu, Leon" userId="b9fdb1f0-24f3-48ae-b74b-ee0faf2ec6eb" providerId="ADAL" clId="{10194FE3-61CA-5296-BCA9-23436650CA08}" dt="2026-02-24T18:43:57.599" v="455"/>
        <pc:sldMkLst>
          <pc:docMk/>
          <pc:sldMk cId="1573184786" sldId="290"/>
        </pc:sldMkLst>
      </pc:sldChg>
      <pc:sldChg chg="del">
        <pc:chgData name="Chu, Leon" userId="b9fdb1f0-24f3-48ae-b74b-ee0faf2ec6eb" providerId="ADAL" clId="{10194FE3-61CA-5296-BCA9-23436650CA08}" dt="2026-02-24T18:43:50.499" v="454" actId="2696"/>
        <pc:sldMkLst>
          <pc:docMk/>
          <pc:sldMk cId="3827984237" sldId="290"/>
        </pc:sldMkLst>
      </pc:sldChg>
      <pc:sldChg chg="del">
        <pc:chgData name="Chu, Leon" userId="b9fdb1f0-24f3-48ae-b74b-ee0faf2ec6eb" providerId="ADAL" clId="{10194FE3-61CA-5296-BCA9-23436650CA08}" dt="2026-02-24T18:43:50.499" v="454" actId="2696"/>
        <pc:sldMkLst>
          <pc:docMk/>
          <pc:sldMk cId="1010204746" sldId="292"/>
        </pc:sldMkLst>
      </pc:sldChg>
      <pc:sldChg chg="add">
        <pc:chgData name="Chu, Leon" userId="b9fdb1f0-24f3-48ae-b74b-ee0faf2ec6eb" providerId="ADAL" clId="{10194FE3-61CA-5296-BCA9-23436650CA08}" dt="2026-02-24T18:43:57.599" v="455"/>
        <pc:sldMkLst>
          <pc:docMk/>
          <pc:sldMk cId="2385001739" sldId="292"/>
        </pc:sldMkLst>
      </pc:sldChg>
      <pc:sldChg chg="del">
        <pc:chgData name="Chu, Leon" userId="b9fdb1f0-24f3-48ae-b74b-ee0faf2ec6eb" providerId="ADAL" clId="{10194FE3-61CA-5296-BCA9-23436650CA08}" dt="2026-02-24T18:43:50.499" v="454" actId="2696"/>
        <pc:sldMkLst>
          <pc:docMk/>
          <pc:sldMk cId="2275056725" sldId="293"/>
        </pc:sldMkLst>
      </pc:sldChg>
      <pc:sldChg chg="add">
        <pc:chgData name="Chu, Leon" userId="b9fdb1f0-24f3-48ae-b74b-ee0faf2ec6eb" providerId="ADAL" clId="{10194FE3-61CA-5296-BCA9-23436650CA08}" dt="2026-02-24T18:43:57.599" v="455"/>
        <pc:sldMkLst>
          <pc:docMk/>
          <pc:sldMk cId="3593412647" sldId="293"/>
        </pc:sldMkLst>
      </pc:sldChg>
      <pc:sldChg chg="add">
        <pc:chgData name="Chu, Leon" userId="b9fdb1f0-24f3-48ae-b74b-ee0faf2ec6eb" providerId="ADAL" clId="{10194FE3-61CA-5296-BCA9-23436650CA08}" dt="2026-02-24T18:43:57.599" v="455"/>
        <pc:sldMkLst>
          <pc:docMk/>
          <pc:sldMk cId="1241047000" sldId="295"/>
        </pc:sldMkLst>
      </pc:sldChg>
      <pc:sldChg chg="del">
        <pc:chgData name="Chu, Leon" userId="b9fdb1f0-24f3-48ae-b74b-ee0faf2ec6eb" providerId="ADAL" clId="{10194FE3-61CA-5296-BCA9-23436650CA08}" dt="2026-02-24T18:43:50.499" v="454" actId="2696"/>
        <pc:sldMkLst>
          <pc:docMk/>
          <pc:sldMk cId="3632095085" sldId="295"/>
        </pc:sldMkLst>
      </pc:sldChg>
      <pc:sldChg chg="add">
        <pc:chgData name="Chu, Leon" userId="b9fdb1f0-24f3-48ae-b74b-ee0faf2ec6eb" providerId="ADAL" clId="{10194FE3-61CA-5296-BCA9-23436650CA08}" dt="2026-02-24T18:43:57.599" v="455"/>
        <pc:sldMkLst>
          <pc:docMk/>
          <pc:sldMk cId="168981528" sldId="296"/>
        </pc:sldMkLst>
      </pc:sldChg>
      <pc:sldChg chg="del">
        <pc:chgData name="Chu, Leon" userId="b9fdb1f0-24f3-48ae-b74b-ee0faf2ec6eb" providerId="ADAL" clId="{10194FE3-61CA-5296-BCA9-23436650CA08}" dt="2026-02-24T18:43:50.499" v="454" actId="2696"/>
        <pc:sldMkLst>
          <pc:docMk/>
          <pc:sldMk cId="473437369" sldId="296"/>
        </pc:sldMkLst>
      </pc:sldChg>
      <pc:sldChg chg="add">
        <pc:chgData name="Chu, Leon" userId="b9fdb1f0-24f3-48ae-b74b-ee0faf2ec6eb" providerId="ADAL" clId="{10194FE3-61CA-5296-BCA9-23436650CA08}" dt="2026-02-24T18:43:57.599" v="455"/>
        <pc:sldMkLst>
          <pc:docMk/>
          <pc:sldMk cId="33565919" sldId="300"/>
        </pc:sldMkLst>
      </pc:sldChg>
      <pc:sldChg chg="del">
        <pc:chgData name="Chu, Leon" userId="b9fdb1f0-24f3-48ae-b74b-ee0faf2ec6eb" providerId="ADAL" clId="{10194FE3-61CA-5296-BCA9-23436650CA08}" dt="2026-02-24T18:43:50.499" v="454" actId="2696"/>
        <pc:sldMkLst>
          <pc:docMk/>
          <pc:sldMk cId="1532838632" sldId="300"/>
        </pc:sldMkLst>
      </pc:sldChg>
      <pc:sldChg chg="del">
        <pc:chgData name="Chu, Leon" userId="b9fdb1f0-24f3-48ae-b74b-ee0faf2ec6eb" providerId="ADAL" clId="{10194FE3-61CA-5296-BCA9-23436650CA08}" dt="2026-02-24T18:43:50.499" v="454" actId="2696"/>
        <pc:sldMkLst>
          <pc:docMk/>
          <pc:sldMk cId="2298362883" sldId="301"/>
        </pc:sldMkLst>
      </pc:sldChg>
      <pc:sldChg chg="add">
        <pc:chgData name="Chu, Leon" userId="b9fdb1f0-24f3-48ae-b74b-ee0faf2ec6eb" providerId="ADAL" clId="{10194FE3-61CA-5296-BCA9-23436650CA08}" dt="2026-02-24T18:43:57.599" v="455"/>
        <pc:sldMkLst>
          <pc:docMk/>
          <pc:sldMk cId="3232612997" sldId="301"/>
        </pc:sldMkLst>
      </pc:sldChg>
      <pc:sldChg chg="del">
        <pc:chgData name="Chu, Leon" userId="b9fdb1f0-24f3-48ae-b74b-ee0faf2ec6eb" providerId="ADAL" clId="{10194FE3-61CA-5296-BCA9-23436650CA08}" dt="2026-02-24T18:43:50.499" v="454" actId="2696"/>
        <pc:sldMkLst>
          <pc:docMk/>
          <pc:sldMk cId="2518522794" sldId="302"/>
        </pc:sldMkLst>
      </pc:sldChg>
      <pc:sldChg chg="add">
        <pc:chgData name="Chu, Leon" userId="b9fdb1f0-24f3-48ae-b74b-ee0faf2ec6eb" providerId="ADAL" clId="{10194FE3-61CA-5296-BCA9-23436650CA08}" dt="2026-02-24T18:43:57.599" v="455"/>
        <pc:sldMkLst>
          <pc:docMk/>
          <pc:sldMk cId="3335807548" sldId="302"/>
        </pc:sldMkLst>
      </pc:sldChg>
      <pc:sldChg chg="del">
        <pc:chgData name="Chu, Leon" userId="b9fdb1f0-24f3-48ae-b74b-ee0faf2ec6eb" providerId="ADAL" clId="{10194FE3-61CA-5296-BCA9-23436650CA08}" dt="2026-02-24T18:43:50.499" v="454" actId="2696"/>
        <pc:sldMkLst>
          <pc:docMk/>
          <pc:sldMk cId="2625637493" sldId="304"/>
        </pc:sldMkLst>
      </pc:sldChg>
      <pc:sldChg chg="add">
        <pc:chgData name="Chu, Leon" userId="b9fdb1f0-24f3-48ae-b74b-ee0faf2ec6eb" providerId="ADAL" clId="{10194FE3-61CA-5296-BCA9-23436650CA08}" dt="2026-02-24T18:43:57.599" v="455"/>
        <pc:sldMkLst>
          <pc:docMk/>
          <pc:sldMk cId="3849738524" sldId="304"/>
        </pc:sldMkLst>
      </pc:sldChg>
      <pc:sldChg chg="add">
        <pc:chgData name="Chu, Leon" userId="b9fdb1f0-24f3-48ae-b74b-ee0faf2ec6eb" providerId="ADAL" clId="{10194FE3-61CA-5296-BCA9-23436650CA08}" dt="2026-02-24T18:38:51.286" v="395"/>
        <pc:sldMkLst>
          <pc:docMk/>
          <pc:sldMk cId="796413777" sldId="305"/>
        </pc:sldMkLst>
      </pc:sldChg>
      <pc:sldChg chg="del">
        <pc:chgData name="Chu, Leon" userId="b9fdb1f0-24f3-48ae-b74b-ee0faf2ec6eb" providerId="ADAL" clId="{10194FE3-61CA-5296-BCA9-23436650CA08}" dt="2026-02-24T18:38:46.532" v="394" actId="2696"/>
        <pc:sldMkLst>
          <pc:docMk/>
          <pc:sldMk cId="965926942" sldId="305"/>
        </pc:sldMkLst>
      </pc:sldChg>
      <pc:sldChg chg="del">
        <pc:chgData name="Chu, Leon" userId="b9fdb1f0-24f3-48ae-b74b-ee0faf2ec6eb" providerId="ADAL" clId="{10194FE3-61CA-5296-BCA9-23436650CA08}" dt="2026-02-24T18:38:46.532" v="394" actId="2696"/>
        <pc:sldMkLst>
          <pc:docMk/>
          <pc:sldMk cId="3138356552" sldId="306"/>
        </pc:sldMkLst>
      </pc:sldChg>
      <pc:sldChg chg="add">
        <pc:chgData name="Chu, Leon" userId="b9fdb1f0-24f3-48ae-b74b-ee0faf2ec6eb" providerId="ADAL" clId="{10194FE3-61CA-5296-BCA9-23436650CA08}" dt="2026-02-24T18:38:51.286" v="395"/>
        <pc:sldMkLst>
          <pc:docMk/>
          <pc:sldMk cId="4115656263" sldId="306"/>
        </pc:sldMkLst>
      </pc:sldChg>
      <pc:sldChg chg="add">
        <pc:chgData name="Chu, Leon" userId="b9fdb1f0-24f3-48ae-b74b-ee0faf2ec6eb" providerId="ADAL" clId="{10194FE3-61CA-5296-BCA9-23436650CA08}" dt="2026-02-24T18:43:57.599" v="455"/>
        <pc:sldMkLst>
          <pc:docMk/>
          <pc:sldMk cId="71828205" sldId="315"/>
        </pc:sldMkLst>
      </pc:sldChg>
      <pc:sldChg chg="del">
        <pc:chgData name="Chu, Leon" userId="b9fdb1f0-24f3-48ae-b74b-ee0faf2ec6eb" providerId="ADAL" clId="{10194FE3-61CA-5296-BCA9-23436650CA08}" dt="2026-02-24T18:43:50.499" v="454" actId="2696"/>
        <pc:sldMkLst>
          <pc:docMk/>
          <pc:sldMk cId="2519544261" sldId="315"/>
        </pc:sldMkLst>
      </pc:sldChg>
      <pc:sldChg chg="add">
        <pc:chgData name="Chu, Leon" userId="b9fdb1f0-24f3-48ae-b74b-ee0faf2ec6eb" providerId="ADAL" clId="{10194FE3-61CA-5296-BCA9-23436650CA08}" dt="2026-02-24T18:43:57.599" v="455"/>
        <pc:sldMkLst>
          <pc:docMk/>
          <pc:sldMk cId="983794512" sldId="316"/>
        </pc:sldMkLst>
      </pc:sldChg>
      <pc:sldChg chg="del">
        <pc:chgData name="Chu, Leon" userId="b9fdb1f0-24f3-48ae-b74b-ee0faf2ec6eb" providerId="ADAL" clId="{10194FE3-61CA-5296-BCA9-23436650CA08}" dt="2026-02-24T18:43:50.499" v="454" actId="2696"/>
        <pc:sldMkLst>
          <pc:docMk/>
          <pc:sldMk cId="2410359616" sldId="316"/>
        </pc:sldMkLst>
      </pc:sldChg>
      <pc:sldChg chg="del">
        <pc:chgData name="Chu, Leon" userId="b9fdb1f0-24f3-48ae-b74b-ee0faf2ec6eb" providerId="ADAL" clId="{10194FE3-61CA-5296-BCA9-23436650CA08}" dt="2026-02-24T18:43:50.499" v="454" actId="2696"/>
        <pc:sldMkLst>
          <pc:docMk/>
          <pc:sldMk cId="42345449" sldId="317"/>
        </pc:sldMkLst>
      </pc:sldChg>
      <pc:sldChg chg="add">
        <pc:chgData name="Chu, Leon" userId="b9fdb1f0-24f3-48ae-b74b-ee0faf2ec6eb" providerId="ADAL" clId="{10194FE3-61CA-5296-BCA9-23436650CA08}" dt="2026-02-24T18:43:57.599" v="455"/>
        <pc:sldMkLst>
          <pc:docMk/>
          <pc:sldMk cId="3689086557" sldId="317"/>
        </pc:sldMkLst>
      </pc:sldChg>
      <pc:sldChg chg="add">
        <pc:chgData name="Chu, Leon" userId="b9fdb1f0-24f3-48ae-b74b-ee0faf2ec6eb" providerId="ADAL" clId="{10194FE3-61CA-5296-BCA9-23436650CA08}" dt="2026-02-24T18:38:40.133" v="393"/>
        <pc:sldMkLst>
          <pc:docMk/>
          <pc:sldMk cId="1057166290" sldId="360"/>
        </pc:sldMkLst>
      </pc:sldChg>
      <pc:sldChg chg="del">
        <pc:chgData name="Chu, Leon" userId="b9fdb1f0-24f3-48ae-b74b-ee0faf2ec6eb" providerId="ADAL" clId="{10194FE3-61CA-5296-BCA9-23436650CA08}" dt="2026-02-24T18:38:20.580" v="392" actId="2696"/>
        <pc:sldMkLst>
          <pc:docMk/>
          <pc:sldMk cId="1965138098" sldId="360"/>
        </pc:sldMkLst>
      </pc:sldChg>
      <pc:sldChg chg="del">
        <pc:chgData name="Chu, Leon" userId="b9fdb1f0-24f3-48ae-b74b-ee0faf2ec6eb" providerId="ADAL" clId="{10194FE3-61CA-5296-BCA9-23436650CA08}" dt="2026-02-24T18:38:20.580" v="392" actId="2696"/>
        <pc:sldMkLst>
          <pc:docMk/>
          <pc:sldMk cId="1251556378" sldId="377"/>
        </pc:sldMkLst>
      </pc:sldChg>
      <pc:sldChg chg="add">
        <pc:chgData name="Chu, Leon" userId="b9fdb1f0-24f3-48ae-b74b-ee0faf2ec6eb" providerId="ADAL" clId="{10194FE3-61CA-5296-BCA9-23436650CA08}" dt="2026-02-24T18:38:40.133" v="393"/>
        <pc:sldMkLst>
          <pc:docMk/>
          <pc:sldMk cId="3053711398" sldId="377"/>
        </pc:sldMkLst>
      </pc:sldChg>
      <pc:sldChg chg="modSp mod">
        <pc:chgData name="Chu, Leon" userId="b9fdb1f0-24f3-48ae-b74b-ee0faf2ec6eb" providerId="ADAL" clId="{10194FE3-61CA-5296-BCA9-23436650CA08}" dt="2026-02-24T18:41:58.716" v="401" actId="255"/>
        <pc:sldMkLst>
          <pc:docMk/>
          <pc:sldMk cId="2180304530" sldId="378"/>
        </pc:sldMkLst>
        <pc:spChg chg="mod">
          <ac:chgData name="Chu, Leon" userId="b9fdb1f0-24f3-48ae-b74b-ee0faf2ec6eb" providerId="ADAL" clId="{10194FE3-61CA-5296-BCA9-23436650CA08}" dt="2026-02-24T18:41:58.716" v="401" actId="255"/>
          <ac:spMkLst>
            <pc:docMk/>
            <pc:sldMk cId="2180304530" sldId="378"/>
            <ac:spMk id="24" creationId="{73D37755-29B9-059B-B490-9372E4E049F3}"/>
          </ac:spMkLst>
        </pc:spChg>
      </pc:sldChg>
      <pc:sldChg chg="del">
        <pc:chgData name="Chu, Leon" userId="b9fdb1f0-24f3-48ae-b74b-ee0faf2ec6eb" providerId="ADAL" clId="{10194FE3-61CA-5296-BCA9-23436650CA08}" dt="2026-02-24T18:38:20.580" v="392" actId="2696"/>
        <pc:sldMkLst>
          <pc:docMk/>
          <pc:sldMk cId="226472040" sldId="381"/>
        </pc:sldMkLst>
      </pc:sldChg>
      <pc:sldChg chg="add">
        <pc:chgData name="Chu, Leon" userId="b9fdb1f0-24f3-48ae-b74b-ee0faf2ec6eb" providerId="ADAL" clId="{10194FE3-61CA-5296-BCA9-23436650CA08}" dt="2026-02-24T18:38:40.133" v="393"/>
        <pc:sldMkLst>
          <pc:docMk/>
          <pc:sldMk cId="2953724679" sldId="381"/>
        </pc:sldMkLst>
      </pc:sldChg>
      <pc:sldChg chg="del">
        <pc:chgData name="Chu, Leon" userId="b9fdb1f0-24f3-48ae-b74b-ee0faf2ec6eb" providerId="ADAL" clId="{10194FE3-61CA-5296-BCA9-23436650CA08}" dt="2026-02-24T18:38:20.580" v="392" actId="2696"/>
        <pc:sldMkLst>
          <pc:docMk/>
          <pc:sldMk cId="2011101008" sldId="383"/>
        </pc:sldMkLst>
      </pc:sldChg>
      <pc:sldChg chg="add">
        <pc:chgData name="Chu, Leon" userId="b9fdb1f0-24f3-48ae-b74b-ee0faf2ec6eb" providerId="ADAL" clId="{10194FE3-61CA-5296-BCA9-23436650CA08}" dt="2026-02-24T18:38:40.133" v="393"/>
        <pc:sldMkLst>
          <pc:docMk/>
          <pc:sldMk cId="3173852091" sldId="383"/>
        </pc:sldMkLst>
      </pc:sldChg>
      <pc:sldChg chg="add">
        <pc:chgData name="Chu, Leon" userId="b9fdb1f0-24f3-48ae-b74b-ee0faf2ec6eb" providerId="ADAL" clId="{10194FE3-61CA-5296-BCA9-23436650CA08}" dt="2026-02-24T18:08:33.881" v="181"/>
        <pc:sldMkLst>
          <pc:docMk/>
          <pc:sldMk cId="1938065152" sldId="388"/>
        </pc:sldMkLst>
      </pc:sldChg>
      <pc:sldChg chg="add del mod modShow">
        <pc:chgData name="Chu, Leon" userId="b9fdb1f0-24f3-48ae-b74b-ee0faf2ec6eb" providerId="ADAL" clId="{10194FE3-61CA-5296-BCA9-23436650CA08}" dt="2026-02-24T18:08:20.694" v="180" actId="2696"/>
        <pc:sldMkLst>
          <pc:docMk/>
          <pc:sldMk cId="2832492842" sldId="388"/>
        </pc:sldMkLst>
      </pc:sldChg>
      <pc:sldChg chg="add">
        <pc:chgData name="Chu, Leon" userId="b9fdb1f0-24f3-48ae-b74b-ee0faf2ec6eb" providerId="ADAL" clId="{10194FE3-61CA-5296-BCA9-23436650CA08}" dt="2026-02-24T18:38:40.133" v="393"/>
        <pc:sldMkLst>
          <pc:docMk/>
          <pc:sldMk cId="2528237462" sldId="390"/>
        </pc:sldMkLst>
      </pc:sldChg>
      <pc:sldChg chg="del">
        <pc:chgData name="Chu, Leon" userId="b9fdb1f0-24f3-48ae-b74b-ee0faf2ec6eb" providerId="ADAL" clId="{10194FE3-61CA-5296-BCA9-23436650CA08}" dt="2026-02-24T18:38:20.580" v="392" actId="2696"/>
        <pc:sldMkLst>
          <pc:docMk/>
          <pc:sldMk cId="4289728839" sldId="390"/>
        </pc:sldMkLst>
      </pc:sldChg>
      <pc:sldChg chg="del">
        <pc:chgData name="Chu, Leon" userId="b9fdb1f0-24f3-48ae-b74b-ee0faf2ec6eb" providerId="ADAL" clId="{10194FE3-61CA-5296-BCA9-23436650CA08}" dt="2026-02-24T18:38:20.580" v="392" actId="2696"/>
        <pc:sldMkLst>
          <pc:docMk/>
          <pc:sldMk cId="2545985191" sldId="392"/>
        </pc:sldMkLst>
      </pc:sldChg>
      <pc:sldChg chg="add">
        <pc:chgData name="Chu, Leon" userId="b9fdb1f0-24f3-48ae-b74b-ee0faf2ec6eb" providerId="ADAL" clId="{10194FE3-61CA-5296-BCA9-23436650CA08}" dt="2026-02-24T18:38:40.133" v="393"/>
        <pc:sldMkLst>
          <pc:docMk/>
          <pc:sldMk cId="3814710114" sldId="392"/>
        </pc:sldMkLst>
      </pc:sldChg>
      <pc:sldChg chg="add">
        <pc:chgData name="Chu, Leon" userId="b9fdb1f0-24f3-48ae-b74b-ee0faf2ec6eb" providerId="ADAL" clId="{10194FE3-61CA-5296-BCA9-23436650CA08}" dt="2026-02-24T18:38:40.133" v="393"/>
        <pc:sldMkLst>
          <pc:docMk/>
          <pc:sldMk cId="591786021" sldId="393"/>
        </pc:sldMkLst>
      </pc:sldChg>
      <pc:sldChg chg="del">
        <pc:chgData name="Chu, Leon" userId="b9fdb1f0-24f3-48ae-b74b-ee0faf2ec6eb" providerId="ADAL" clId="{10194FE3-61CA-5296-BCA9-23436650CA08}" dt="2026-02-24T18:38:20.580" v="392" actId="2696"/>
        <pc:sldMkLst>
          <pc:docMk/>
          <pc:sldMk cId="1543839941" sldId="393"/>
        </pc:sldMkLst>
      </pc:sldChg>
      <pc:sldChg chg="del">
        <pc:chgData name="Chu, Leon" userId="b9fdb1f0-24f3-48ae-b74b-ee0faf2ec6eb" providerId="ADAL" clId="{10194FE3-61CA-5296-BCA9-23436650CA08}" dt="2026-02-24T18:38:20.580" v="392" actId="2696"/>
        <pc:sldMkLst>
          <pc:docMk/>
          <pc:sldMk cId="2435296589" sldId="394"/>
        </pc:sldMkLst>
      </pc:sldChg>
      <pc:sldChg chg="add">
        <pc:chgData name="Chu, Leon" userId="b9fdb1f0-24f3-48ae-b74b-ee0faf2ec6eb" providerId="ADAL" clId="{10194FE3-61CA-5296-BCA9-23436650CA08}" dt="2026-02-24T18:38:40.133" v="393"/>
        <pc:sldMkLst>
          <pc:docMk/>
          <pc:sldMk cId="3727291266" sldId="394"/>
        </pc:sldMkLst>
      </pc:sldChg>
      <pc:sldChg chg="del">
        <pc:chgData name="Chu, Leon" userId="b9fdb1f0-24f3-48ae-b74b-ee0faf2ec6eb" providerId="ADAL" clId="{10194FE3-61CA-5296-BCA9-23436650CA08}" dt="2026-02-24T18:38:20.580" v="392" actId="2696"/>
        <pc:sldMkLst>
          <pc:docMk/>
          <pc:sldMk cId="1014385377" sldId="395"/>
        </pc:sldMkLst>
      </pc:sldChg>
      <pc:sldChg chg="add">
        <pc:chgData name="Chu, Leon" userId="b9fdb1f0-24f3-48ae-b74b-ee0faf2ec6eb" providerId="ADAL" clId="{10194FE3-61CA-5296-BCA9-23436650CA08}" dt="2026-02-24T18:38:40.133" v="393"/>
        <pc:sldMkLst>
          <pc:docMk/>
          <pc:sldMk cId="2700211772" sldId="395"/>
        </pc:sldMkLst>
      </pc:sldChg>
      <pc:sldChg chg="modSp mod">
        <pc:chgData name="Chu, Leon" userId="b9fdb1f0-24f3-48ae-b74b-ee0faf2ec6eb" providerId="ADAL" clId="{10194FE3-61CA-5296-BCA9-23436650CA08}" dt="2026-02-24T18:45:10.429" v="458" actId="207"/>
        <pc:sldMkLst>
          <pc:docMk/>
          <pc:sldMk cId="674867774" sldId="400"/>
        </pc:sldMkLst>
        <pc:spChg chg="mod">
          <ac:chgData name="Chu, Leon" userId="b9fdb1f0-24f3-48ae-b74b-ee0faf2ec6eb" providerId="ADAL" clId="{10194FE3-61CA-5296-BCA9-23436650CA08}" dt="2026-02-24T18:45:10.429" v="458" actId="207"/>
          <ac:spMkLst>
            <pc:docMk/>
            <pc:sldMk cId="674867774" sldId="400"/>
            <ac:spMk id="24" creationId="{AD04072A-BBE9-B026-8A60-76BE50AACF0F}"/>
          </ac:spMkLst>
        </pc:spChg>
      </pc:sldChg>
      <pc:sldChg chg="addSp modSp mod">
        <pc:chgData name="Chu, Leon" userId="b9fdb1f0-24f3-48ae-b74b-ee0faf2ec6eb" providerId="ADAL" clId="{10194FE3-61CA-5296-BCA9-23436650CA08}" dt="2026-02-24T18:12:02.518" v="271" actId="1076"/>
        <pc:sldMkLst>
          <pc:docMk/>
          <pc:sldMk cId="3316874168" sldId="402"/>
        </pc:sldMkLst>
        <pc:spChg chg="mod">
          <ac:chgData name="Chu, Leon" userId="b9fdb1f0-24f3-48ae-b74b-ee0faf2ec6eb" providerId="ADAL" clId="{10194FE3-61CA-5296-BCA9-23436650CA08}" dt="2026-02-24T18:11:59.130" v="270" actId="1076"/>
          <ac:spMkLst>
            <pc:docMk/>
            <pc:sldMk cId="3316874168" sldId="402"/>
            <ac:spMk id="2" creationId="{E0BFCFDD-1D42-358F-BC70-8570C4C662EF}"/>
          </ac:spMkLst>
        </pc:spChg>
        <pc:spChg chg="mod">
          <ac:chgData name="Chu, Leon" userId="b9fdb1f0-24f3-48ae-b74b-ee0faf2ec6eb" providerId="ADAL" clId="{10194FE3-61CA-5296-BCA9-23436650CA08}" dt="2026-02-24T18:11:59.130" v="270" actId="1076"/>
          <ac:spMkLst>
            <pc:docMk/>
            <pc:sldMk cId="3316874168" sldId="402"/>
            <ac:spMk id="3" creationId="{9E1171E2-38D8-8239-71E9-69DC21FF73B2}"/>
          </ac:spMkLst>
        </pc:spChg>
        <pc:spChg chg="add mod">
          <ac:chgData name="Chu, Leon" userId="b9fdb1f0-24f3-48ae-b74b-ee0faf2ec6eb" providerId="ADAL" clId="{10194FE3-61CA-5296-BCA9-23436650CA08}" dt="2026-02-24T18:12:02.518" v="271" actId="1076"/>
          <ac:spMkLst>
            <pc:docMk/>
            <pc:sldMk cId="3316874168" sldId="402"/>
            <ac:spMk id="4" creationId="{8616D5DC-F7B7-D437-8175-1AC8618D343F}"/>
          </ac:spMkLst>
        </pc:spChg>
        <pc:spChg chg="mod">
          <ac:chgData name="Chu, Leon" userId="b9fdb1f0-24f3-48ae-b74b-ee0faf2ec6eb" providerId="ADAL" clId="{10194FE3-61CA-5296-BCA9-23436650CA08}" dt="2026-02-24T18:11:59.130" v="270" actId="1076"/>
          <ac:spMkLst>
            <pc:docMk/>
            <pc:sldMk cId="3316874168" sldId="402"/>
            <ac:spMk id="14" creationId="{134752C8-1E80-B141-5BC9-264FD3E5257B}"/>
          </ac:spMkLst>
        </pc:spChg>
      </pc:sldChg>
      <pc:sldChg chg="del">
        <pc:chgData name="Chu, Leon" userId="b9fdb1f0-24f3-48ae-b74b-ee0faf2ec6eb" providerId="ADAL" clId="{10194FE3-61CA-5296-BCA9-23436650CA08}" dt="2026-02-24T18:38:46.532" v="394" actId="2696"/>
        <pc:sldMkLst>
          <pc:docMk/>
          <pc:sldMk cId="2315361935" sldId="403"/>
        </pc:sldMkLst>
      </pc:sldChg>
      <pc:sldChg chg="add">
        <pc:chgData name="Chu, Leon" userId="b9fdb1f0-24f3-48ae-b74b-ee0faf2ec6eb" providerId="ADAL" clId="{10194FE3-61CA-5296-BCA9-23436650CA08}" dt="2026-02-24T18:38:51.286" v="395"/>
        <pc:sldMkLst>
          <pc:docMk/>
          <pc:sldMk cId="2799507696" sldId="403"/>
        </pc:sldMkLst>
      </pc:sldChg>
      <pc:sldChg chg="modSp mod">
        <pc:chgData name="Chu, Leon" userId="b9fdb1f0-24f3-48ae-b74b-ee0faf2ec6eb" providerId="ADAL" clId="{10194FE3-61CA-5296-BCA9-23436650CA08}" dt="2026-02-24T18:38:02.625" v="391" actId="207"/>
        <pc:sldMkLst>
          <pc:docMk/>
          <pc:sldMk cId="529674875" sldId="430"/>
        </pc:sldMkLst>
        <pc:spChg chg="mod">
          <ac:chgData name="Chu, Leon" userId="b9fdb1f0-24f3-48ae-b74b-ee0faf2ec6eb" providerId="ADAL" clId="{10194FE3-61CA-5296-BCA9-23436650CA08}" dt="2026-02-24T18:38:02.625" v="391" actId="207"/>
          <ac:spMkLst>
            <pc:docMk/>
            <pc:sldMk cId="529674875" sldId="430"/>
            <ac:spMk id="24" creationId="{10E0C99D-F03C-5688-75D0-B1F8DD951157}"/>
          </ac:spMkLst>
        </pc:spChg>
      </pc:sldChg>
      <pc:sldChg chg="add">
        <pc:chgData name="Chu, Leon" userId="b9fdb1f0-24f3-48ae-b74b-ee0faf2ec6eb" providerId="ADAL" clId="{10194FE3-61CA-5296-BCA9-23436650CA08}" dt="2026-02-24T18:38:40.133" v="393"/>
        <pc:sldMkLst>
          <pc:docMk/>
          <pc:sldMk cId="314084468" sldId="440"/>
        </pc:sldMkLst>
      </pc:sldChg>
      <pc:sldChg chg="del">
        <pc:chgData name="Chu, Leon" userId="b9fdb1f0-24f3-48ae-b74b-ee0faf2ec6eb" providerId="ADAL" clId="{10194FE3-61CA-5296-BCA9-23436650CA08}" dt="2026-02-24T18:38:20.580" v="392" actId="2696"/>
        <pc:sldMkLst>
          <pc:docMk/>
          <pc:sldMk cId="4257562718" sldId="440"/>
        </pc:sldMkLst>
      </pc:sldChg>
      <pc:sldChg chg="add">
        <pc:chgData name="Chu, Leon" userId="b9fdb1f0-24f3-48ae-b74b-ee0faf2ec6eb" providerId="ADAL" clId="{10194FE3-61CA-5296-BCA9-23436650CA08}" dt="2026-02-24T18:38:40.133" v="393"/>
        <pc:sldMkLst>
          <pc:docMk/>
          <pc:sldMk cId="1269015639" sldId="444"/>
        </pc:sldMkLst>
      </pc:sldChg>
      <pc:sldChg chg="del">
        <pc:chgData name="Chu, Leon" userId="b9fdb1f0-24f3-48ae-b74b-ee0faf2ec6eb" providerId="ADAL" clId="{10194FE3-61CA-5296-BCA9-23436650CA08}" dt="2026-02-24T18:38:20.580" v="392" actId="2696"/>
        <pc:sldMkLst>
          <pc:docMk/>
          <pc:sldMk cId="2135044416" sldId="444"/>
        </pc:sldMkLst>
      </pc:sldChg>
      <pc:sldChg chg="add del mod modShow">
        <pc:chgData name="Chu, Leon" userId="b9fdb1f0-24f3-48ae-b74b-ee0faf2ec6eb" providerId="ADAL" clId="{10194FE3-61CA-5296-BCA9-23436650CA08}" dt="2026-02-24T18:08:20.694" v="180" actId="2696"/>
        <pc:sldMkLst>
          <pc:docMk/>
          <pc:sldMk cId="1534560127" sldId="901"/>
        </pc:sldMkLst>
      </pc:sldChg>
      <pc:sldChg chg="add">
        <pc:chgData name="Chu, Leon" userId="b9fdb1f0-24f3-48ae-b74b-ee0faf2ec6eb" providerId="ADAL" clId="{10194FE3-61CA-5296-BCA9-23436650CA08}" dt="2026-02-24T18:08:33.881" v="181"/>
        <pc:sldMkLst>
          <pc:docMk/>
          <pc:sldMk cId="2720488325" sldId="901"/>
        </pc:sldMkLst>
      </pc:sldChg>
      <pc:sldChg chg="addSp delSp modSp mod">
        <pc:chgData name="Chu, Leon" userId="b9fdb1f0-24f3-48ae-b74b-ee0faf2ec6eb" providerId="ADAL" clId="{10194FE3-61CA-5296-BCA9-23436650CA08}" dt="2026-02-24T18:17:52.134" v="388" actId="1036"/>
        <pc:sldMkLst>
          <pc:docMk/>
          <pc:sldMk cId="3515454426" sldId="959"/>
        </pc:sldMkLst>
        <pc:spChg chg="del">
          <ac:chgData name="Chu, Leon" userId="b9fdb1f0-24f3-48ae-b74b-ee0faf2ec6eb" providerId="ADAL" clId="{10194FE3-61CA-5296-BCA9-23436650CA08}" dt="2026-02-24T18:13:40.968" v="351" actId="478"/>
          <ac:spMkLst>
            <pc:docMk/>
            <pc:sldMk cId="3515454426" sldId="959"/>
            <ac:spMk id="2" creationId="{0073820E-A5CE-927C-C359-B152B7D66398}"/>
          </ac:spMkLst>
        </pc:spChg>
        <pc:spChg chg="mod">
          <ac:chgData name="Chu, Leon" userId="b9fdb1f0-24f3-48ae-b74b-ee0faf2ec6eb" providerId="ADAL" clId="{10194FE3-61CA-5296-BCA9-23436650CA08}" dt="2026-02-24T18:15:46.162" v="358" actId="1076"/>
          <ac:spMkLst>
            <pc:docMk/>
            <pc:sldMk cId="3515454426" sldId="959"/>
            <ac:spMk id="3" creationId="{99B3AC88-D1DD-2D0B-DFA6-DA2C03F2ED32}"/>
          </ac:spMkLst>
        </pc:spChg>
        <pc:spChg chg="mod">
          <ac:chgData name="Chu, Leon" userId="b9fdb1f0-24f3-48ae-b74b-ee0faf2ec6eb" providerId="ADAL" clId="{10194FE3-61CA-5296-BCA9-23436650CA08}" dt="2026-02-24T18:12:54.930" v="302" actId="20577"/>
          <ac:spMkLst>
            <pc:docMk/>
            <pc:sldMk cId="3515454426" sldId="959"/>
            <ac:spMk id="7" creationId="{B440DE5A-16AE-38C8-3B91-6D8C119AFA3D}"/>
          </ac:spMkLst>
        </pc:spChg>
        <pc:spChg chg="mod">
          <ac:chgData name="Chu, Leon" userId="b9fdb1f0-24f3-48ae-b74b-ee0faf2ec6eb" providerId="ADAL" clId="{10194FE3-61CA-5296-BCA9-23436650CA08}" dt="2026-02-24T18:13:29.269" v="348" actId="20577"/>
          <ac:spMkLst>
            <pc:docMk/>
            <pc:sldMk cId="3515454426" sldId="959"/>
            <ac:spMk id="8" creationId="{F22E4928-EE26-C9B1-525C-D2C8EF529C30}"/>
          </ac:spMkLst>
        </pc:spChg>
        <pc:spChg chg="del mod">
          <ac:chgData name="Chu, Leon" userId="b9fdb1f0-24f3-48ae-b74b-ee0faf2ec6eb" providerId="ADAL" clId="{10194FE3-61CA-5296-BCA9-23436650CA08}" dt="2026-02-24T18:13:36.575" v="350" actId="478"/>
          <ac:spMkLst>
            <pc:docMk/>
            <pc:sldMk cId="3515454426" sldId="959"/>
            <ac:spMk id="9" creationId="{2048E0DA-D6E7-9A26-AB7E-DBF4FD21F47E}"/>
          </ac:spMkLst>
        </pc:spChg>
        <pc:spChg chg="add mod">
          <ac:chgData name="Chu, Leon" userId="b9fdb1f0-24f3-48ae-b74b-ee0faf2ec6eb" providerId="ADAL" clId="{10194FE3-61CA-5296-BCA9-23436650CA08}" dt="2026-02-24T18:17:52.134" v="388" actId="1036"/>
          <ac:spMkLst>
            <pc:docMk/>
            <pc:sldMk cId="3515454426" sldId="959"/>
            <ac:spMk id="12" creationId="{C94542BB-0108-496E-33D5-9F843319BF7A}"/>
          </ac:spMkLst>
        </pc:spChg>
        <pc:spChg chg="del">
          <ac:chgData name="Chu, Leon" userId="b9fdb1f0-24f3-48ae-b74b-ee0faf2ec6eb" providerId="ADAL" clId="{10194FE3-61CA-5296-BCA9-23436650CA08}" dt="2026-02-24T18:14:23.505" v="353" actId="478"/>
          <ac:spMkLst>
            <pc:docMk/>
            <pc:sldMk cId="3515454426" sldId="959"/>
            <ac:spMk id="15" creationId="{692D2305-8ABC-F5C7-2546-94FD45D81B42}"/>
          </ac:spMkLst>
        </pc:spChg>
        <pc:spChg chg="del">
          <ac:chgData name="Chu, Leon" userId="b9fdb1f0-24f3-48ae-b74b-ee0faf2ec6eb" providerId="ADAL" clId="{10194FE3-61CA-5296-BCA9-23436650CA08}" dt="2026-02-24T18:13:46.758" v="352" actId="478"/>
          <ac:spMkLst>
            <pc:docMk/>
            <pc:sldMk cId="3515454426" sldId="959"/>
            <ac:spMk id="16" creationId="{EC044A01-DC3B-2F45-125B-09C933FB5001}"/>
          </ac:spMkLst>
        </pc:spChg>
        <pc:spChg chg="mod">
          <ac:chgData name="Chu, Leon" userId="b9fdb1f0-24f3-48ae-b74b-ee0faf2ec6eb" providerId="ADAL" clId="{10194FE3-61CA-5296-BCA9-23436650CA08}" dt="2026-02-24T18:14:34.334" v="354" actId="207"/>
          <ac:spMkLst>
            <pc:docMk/>
            <pc:sldMk cId="3515454426" sldId="959"/>
            <ac:spMk id="97" creationId="{2AA174A4-7653-1B4E-87EC-15000C56542F}"/>
          </ac:spMkLst>
        </pc:spChg>
        <pc:spChg chg="mod">
          <ac:chgData name="Chu, Leon" userId="b9fdb1f0-24f3-48ae-b74b-ee0faf2ec6eb" providerId="ADAL" clId="{10194FE3-61CA-5296-BCA9-23436650CA08}" dt="2026-02-24T18:14:34.334" v="354" actId="207"/>
          <ac:spMkLst>
            <pc:docMk/>
            <pc:sldMk cId="3515454426" sldId="959"/>
            <ac:spMk id="118" creationId="{87545945-C523-B746-A7B2-F753935EDFF1}"/>
          </ac:spMkLst>
        </pc:spChg>
        <pc:cxnChg chg="del">
          <ac:chgData name="Chu, Leon" userId="b9fdb1f0-24f3-48ae-b74b-ee0faf2ec6eb" providerId="ADAL" clId="{10194FE3-61CA-5296-BCA9-23436650CA08}" dt="2026-02-24T18:13:46.758" v="352" actId="478"/>
          <ac:cxnSpMkLst>
            <pc:docMk/>
            <pc:sldMk cId="3515454426" sldId="959"/>
            <ac:cxnSpMk id="10" creationId="{1C43F1C4-D608-FD06-F115-170F6E467428}"/>
          </ac:cxnSpMkLst>
        </pc:cxnChg>
      </pc:sldChg>
      <pc:sldChg chg="modSp mod">
        <pc:chgData name="Chu, Leon" userId="b9fdb1f0-24f3-48ae-b74b-ee0faf2ec6eb" providerId="ADAL" clId="{10194FE3-61CA-5296-BCA9-23436650CA08}" dt="2026-02-24T18:15:10.657" v="357" actId="3626"/>
        <pc:sldMkLst>
          <pc:docMk/>
          <pc:sldMk cId="101864124" sldId="976"/>
        </pc:sldMkLst>
        <pc:spChg chg="mod">
          <ac:chgData name="Chu, Leon" userId="b9fdb1f0-24f3-48ae-b74b-ee0faf2ec6eb" providerId="ADAL" clId="{10194FE3-61CA-5296-BCA9-23436650CA08}" dt="2026-02-24T18:15:06.206" v="356" actId="3626"/>
          <ac:spMkLst>
            <pc:docMk/>
            <pc:sldMk cId="101864124" sldId="976"/>
            <ac:spMk id="12" creationId="{B43FB1E2-2A51-9E49-96FF-CCFD6C6CA0D7}"/>
          </ac:spMkLst>
        </pc:spChg>
        <pc:spChg chg="mod">
          <ac:chgData name="Chu, Leon" userId="b9fdb1f0-24f3-48ae-b74b-ee0faf2ec6eb" providerId="ADAL" clId="{10194FE3-61CA-5296-BCA9-23436650CA08}" dt="2026-02-24T18:15:10.657" v="357" actId="3626"/>
          <ac:spMkLst>
            <pc:docMk/>
            <pc:sldMk cId="101864124" sldId="976"/>
            <ac:spMk id="13" creationId="{C261A90B-0E46-CB5D-3A7A-982D9B950A2E}"/>
          </ac:spMkLst>
        </pc:spChg>
        <pc:spChg chg="mod">
          <ac:chgData name="Chu, Leon" userId="b9fdb1f0-24f3-48ae-b74b-ee0faf2ec6eb" providerId="ADAL" clId="{10194FE3-61CA-5296-BCA9-23436650CA08}" dt="2026-02-24T18:07:23.774" v="112" actId="20577"/>
          <ac:spMkLst>
            <pc:docMk/>
            <pc:sldMk cId="101864124" sldId="976"/>
            <ac:spMk id="14" creationId="{B82E6658-9C8D-9E40-AD14-587B6DD2FBCA}"/>
          </ac:spMkLst>
        </pc:spChg>
        <pc:spChg chg="mod">
          <ac:chgData name="Chu, Leon" userId="b9fdb1f0-24f3-48ae-b74b-ee0faf2ec6eb" providerId="ADAL" clId="{10194FE3-61CA-5296-BCA9-23436650CA08}" dt="2026-02-24T15:19:17.780" v="38" actId="20577"/>
          <ac:spMkLst>
            <pc:docMk/>
            <pc:sldMk cId="101864124" sldId="976"/>
            <ac:spMk id="20" creationId="{D85B9EA5-653A-6DBF-A329-643F9FC46464}"/>
          </ac:spMkLst>
        </pc:spChg>
        <pc:spChg chg="mod">
          <ac:chgData name="Chu, Leon" userId="b9fdb1f0-24f3-48ae-b74b-ee0faf2ec6eb" providerId="ADAL" clId="{10194FE3-61CA-5296-BCA9-23436650CA08}" dt="2026-02-24T18:07:51.140" v="160" actId="20577"/>
          <ac:spMkLst>
            <pc:docMk/>
            <pc:sldMk cId="101864124" sldId="976"/>
            <ac:spMk id="24" creationId="{6864B257-848D-B817-B8FD-8FD55EA4AC94}"/>
          </ac:spMkLst>
        </pc:spChg>
        <pc:spChg chg="mod">
          <ac:chgData name="Chu, Leon" userId="b9fdb1f0-24f3-48ae-b74b-ee0faf2ec6eb" providerId="ADAL" clId="{10194FE3-61CA-5296-BCA9-23436650CA08}" dt="2026-02-24T18:15:00.811" v="355" actId="3626"/>
          <ac:spMkLst>
            <pc:docMk/>
            <pc:sldMk cId="101864124" sldId="976"/>
            <ac:spMk id="26" creationId="{0F3EAC30-1509-3457-DDA4-A8B0660CBB46}"/>
          </ac:spMkLst>
        </pc:spChg>
        <pc:spChg chg="mod">
          <ac:chgData name="Chu, Leon" userId="b9fdb1f0-24f3-48ae-b74b-ee0faf2ec6eb" providerId="ADAL" clId="{10194FE3-61CA-5296-BCA9-23436650CA08}" dt="2026-02-24T18:07:58.572" v="177" actId="20577"/>
          <ac:spMkLst>
            <pc:docMk/>
            <pc:sldMk cId="101864124" sldId="976"/>
            <ac:spMk id="33" creationId="{47EFE47E-08E1-5245-02D3-824404902881}"/>
          </ac:spMkLst>
        </pc:spChg>
      </pc:sldChg>
      <pc:sldChg chg="del">
        <pc:chgData name="Chu, Leon" userId="b9fdb1f0-24f3-48ae-b74b-ee0faf2ec6eb" providerId="ADAL" clId="{10194FE3-61CA-5296-BCA9-23436650CA08}" dt="2026-02-24T18:43:50.499" v="454" actId="2696"/>
        <pc:sldMkLst>
          <pc:docMk/>
          <pc:sldMk cId="746363058" sldId="2147483644"/>
        </pc:sldMkLst>
      </pc:sldChg>
      <pc:sldChg chg="add">
        <pc:chgData name="Chu, Leon" userId="b9fdb1f0-24f3-48ae-b74b-ee0faf2ec6eb" providerId="ADAL" clId="{10194FE3-61CA-5296-BCA9-23436650CA08}" dt="2026-02-24T18:43:57.599" v="455"/>
        <pc:sldMkLst>
          <pc:docMk/>
          <pc:sldMk cId="1025430824" sldId="2147483644"/>
        </pc:sldMkLst>
      </pc:sldChg>
      <pc:sldChg chg="add">
        <pc:chgData name="Chu, Leon" userId="b9fdb1f0-24f3-48ae-b74b-ee0faf2ec6eb" providerId="ADAL" clId="{10194FE3-61CA-5296-BCA9-23436650CA08}" dt="2026-02-24T18:08:33.881" v="181"/>
        <pc:sldMkLst>
          <pc:docMk/>
          <pc:sldMk cId="1189237771" sldId="2147483647"/>
        </pc:sldMkLst>
      </pc:sldChg>
      <pc:sldChg chg="del mod modShow">
        <pc:chgData name="Chu, Leon" userId="b9fdb1f0-24f3-48ae-b74b-ee0faf2ec6eb" providerId="ADAL" clId="{10194FE3-61CA-5296-BCA9-23436650CA08}" dt="2026-02-24T18:08:20.694" v="180" actId="2696"/>
        <pc:sldMkLst>
          <pc:docMk/>
          <pc:sldMk cId="1991355964" sldId="2147483647"/>
        </pc:sldMkLst>
      </pc:sldChg>
    </pc:docChg>
  </pc:docChgLst>
  <pc:docChgLst>
    <pc:chgData name="Kortus, Beata" userId="a00afabb-0e67-4698-9268-dacf5f399aed" providerId="ADAL" clId="{C63AEA82-0E52-4D5E-8102-F4AA94D983E5}"/>
    <pc:docChg chg="custSel addSld modSld modMainMaster">
      <pc:chgData name="Kortus, Beata" userId="a00afabb-0e67-4698-9268-dacf5f399aed" providerId="ADAL" clId="{C63AEA82-0E52-4D5E-8102-F4AA94D983E5}" dt="2026-02-24T21:00:53.260" v="55" actId="729"/>
      <pc:docMkLst>
        <pc:docMk/>
      </pc:docMkLst>
      <pc:sldChg chg="addSp modSp add mod">
        <pc:chgData name="Kortus, Beata" userId="a00afabb-0e67-4698-9268-dacf5f399aed" providerId="ADAL" clId="{C63AEA82-0E52-4D5E-8102-F4AA94D983E5}" dt="2026-02-24T20:59:56.815" v="45" actId="20577"/>
        <pc:sldMkLst>
          <pc:docMk/>
          <pc:sldMk cId="707099573" sldId="258"/>
        </pc:sldMkLst>
        <pc:spChg chg="mod">
          <ac:chgData name="Kortus, Beata" userId="a00afabb-0e67-4698-9268-dacf5f399aed" providerId="ADAL" clId="{C63AEA82-0E52-4D5E-8102-F4AA94D983E5}" dt="2026-02-24T20:59:56.815" v="45" actId="20577"/>
          <ac:spMkLst>
            <pc:docMk/>
            <pc:sldMk cId="707099573" sldId="258"/>
            <ac:spMk id="3" creationId="{72AE06B5-7C06-047D-E381-E244FC770426}"/>
          </ac:spMkLst>
        </pc:spChg>
        <pc:spChg chg="add mod">
          <ac:chgData name="Kortus, Beata" userId="a00afabb-0e67-4698-9268-dacf5f399aed" providerId="ADAL" clId="{C63AEA82-0E52-4D5E-8102-F4AA94D983E5}" dt="2026-02-24T20:58:50.781" v="40" actId="20577"/>
          <ac:spMkLst>
            <pc:docMk/>
            <pc:sldMk cId="707099573" sldId="258"/>
            <ac:spMk id="4" creationId="{4977CF65-9233-1290-502D-3835684218C8}"/>
          </ac:spMkLst>
        </pc:spChg>
        <pc:picChg chg="mod">
          <ac:chgData name="Kortus, Beata" userId="a00afabb-0e67-4698-9268-dacf5f399aed" providerId="ADAL" clId="{C63AEA82-0E52-4D5E-8102-F4AA94D983E5}" dt="2026-02-24T20:58:20.190" v="26" actId="1076"/>
          <ac:picMkLst>
            <pc:docMk/>
            <pc:sldMk cId="707099573" sldId="258"/>
            <ac:picMk id="5" creationId="{19DF9434-7F12-8002-6F29-F4A4A7272CFE}"/>
          </ac:picMkLst>
        </pc:picChg>
        <pc:picChg chg="mod">
          <ac:chgData name="Kortus, Beata" userId="a00afabb-0e67-4698-9268-dacf5f399aed" providerId="ADAL" clId="{C63AEA82-0E52-4D5E-8102-F4AA94D983E5}" dt="2026-02-24T20:58:23.730" v="27" actId="1076"/>
          <ac:picMkLst>
            <pc:docMk/>
            <pc:sldMk cId="707099573" sldId="258"/>
            <ac:picMk id="7" creationId="{C56C5609-C6E5-AE36-E987-1181324616DE}"/>
          </ac:picMkLst>
        </pc:picChg>
        <pc:picChg chg="mod">
          <ac:chgData name="Kortus, Beata" userId="a00afabb-0e67-4698-9268-dacf5f399aed" providerId="ADAL" clId="{C63AEA82-0E52-4D5E-8102-F4AA94D983E5}" dt="2026-02-24T20:58:30.917" v="28" actId="1076"/>
          <ac:picMkLst>
            <pc:docMk/>
            <pc:sldMk cId="707099573" sldId="258"/>
            <ac:picMk id="11" creationId="{BC8F4041-D657-C9F6-8F76-E68F72ADA7FD}"/>
          </ac:picMkLst>
        </pc:picChg>
      </pc:sldChg>
      <pc:sldChg chg="mod modShow">
        <pc:chgData name="Kortus, Beata" userId="a00afabb-0e67-4698-9268-dacf5f399aed" providerId="ADAL" clId="{C63AEA82-0E52-4D5E-8102-F4AA94D983E5}" dt="2026-02-24T21:00:06.655" v="46" actId="729"/>
        <pc:sldMkLst>
          <pc:docMk/>
          <pc:sldMk cId="503103403" sldId="387"/>
        </pc:sldMkLst>
      </pc:sldChg>
      <pc:sldChg chg="mod modShow">
        <pc:chgData name="Kortus, Beata" userId="a00afabb-0e67-4698-9268-dacf5f399aed" providerId="ADAL" clId="{C63AEA82-0E52-4D5E-8102-F4AA94D983E5}" dt="2026-02-24T21:00:16.419" v="47" actId="729"/>
        <pc:sldMkLst>
          <pc:docMk/>
          <pc:sldMk cId="3682970152" sldId="401"/>
        </pc:sldMkLst>
      </pc:sldChg>
      <pc:sldChg chg="mod modShow">
        <pc:chgData name="Kortus, Beata" userId="a00afabb-0e67-4698-9268-dacf5f399aed" providerId="ADAL" clId="{C63AEA82-0E52-4D5E-8102-F4AA94D983E5}" dt="2026-02-24T21:00:44.465" v="54" actId="729"/>
        <pc:sldMkLst>
          <pc:docMk/>
          <pc:sldMk cId="189500147" sldId="408"/>
        </pc:sldMkLst>
      </pc:sldChg>
      <pc:sldChg chg="mod modShow">
        <pc:chgData name="Kortus, Beata" userId="a00afabb-0e67-4698-9268-dacf5f399aed" providerId="ADAL" clId="{C63AEA82-0E52-4D5E-8102-F4AA94D983E5}" dt="2026-02-24T21:00:53.260" v="55" actId="729"/>
        <pc:sldMkLst>
          <pc:docMk/>
          <pc:sldMk cId="1852397199" sldId="416"/>
        </pc:sldMkLst>
      </pc:sldChg>
      <pc:sldChg chg="mod modShow">
        <pc:chgData name="Kortus, Beata" userId="a00afabb-0e67-4698-9268-dacf5f399aed" providerId="ADAL" clId="{C63AEA82-0E52-4D5E-8102-F4AA94D983E5}" dt="2026-02-24T21:00:23.216" v="49" actId="729"/>
        <pc:sldMkLst>
          <pc:docMk/>
          <pc:sldMk cId="785276754" sldId="1112"/>
        </pc:sldMkLst>
      </pc:sldChg>
      <pc:sldChg chg="mod modShow">
        <pc:chgData name="Kortus, Beata" userId="a00afabb-0e67-4698-9268-dacf5f399aed" providerId="ADAL" clId="{C63AEA82-0E52-4D5E-8102-F4AA94D983E5}" dt="2026-02-24T21:00:34.363" v="51" actId="729"/>
        <pc:sldMkLst>
          <pc:docMk/>
          <pc:sldMk cId="387961734" sldId="1114"/>
        </pc:sldMkLst>
      </pc:sldChg>
      <pc:sldChg chg="mod modShow">
        <pc:chgData name="Kortus, Beata" userId="a00afabb-0e67-4698-9268-dacf5f399aed" providerId="ADAL" clId="{C63AEA82-0E52-4D5E-8102-F4AA94D983E5}" dt="2026-02-24T21:00:37.682" v="52" actId="729"/>
        <pc:sldMkLst>
          <pc:docMk/>
          <pc:sldMk cId="79286896" sldId="1119"/>
        </pc:sldMkLst>
      </pc:sldChg>
      <pc:sldChg chg="mod modShow">
        <pc:chgData name="Kortus, Beata" userId="a00afabb-0e67-4698-9268-dacf5f399aed" providerId="ADAL" clId="{C63AEA82-0E52-4D5E-8102-F4AA94D983E5}" dt="2026-02-24T21:00:42.060" v="53" actId="729"/>
        <pc:sldMkLst>
          <pc:docMk/>
          <pc:sldMk cId="1232128391" sldId="1120"/>
        </pc:sldMkLst>
      </pc:sldChg>
      <pc:sldChg chg="mod modShow">
        <pc:chgData name="Kortus, Beata" userId="a00afabb-0e67-4698-9268-dacf5f399aed" providerId="ADAL" clId="{C63AEA82-0E52-4D5E-8102-F4AA94D983E5}" dt="2026-02-24T21:00:20.007" v="48" actId="729"/>
        <pc:sldMkLst>
          <pc:docMk/>
          <pc:sldMk cId="1763602285" sldId="1122"/>
        </pc:sldMkLst>
      </pc:sldChg>
      <pc:sldChg chg="mod modShow">
        <pc:chgData name="Kortus, Beata" userId="a00afabb-0e67-4698-9268-dacf5f399aed" providerId="ADAL" clId="{C63AEA82-0E52-4D5E-8102-F4AA94D983E5}" dt="2026-02-24T21:00:31.722" v="50" actId="729"/>
        <pc:sldMkLst>
          <pc:docMk/>
          <pc:sldMk cId="2403570374" sldId="1125"/>
        </pc:sldMkLst>
      </pc:sldChg>
      <pc:sldMasterChg chg="modSldLayout">
        <pc:chgData name="Kortus, Beata" userId="a00afabb-0e67-4698-9268-dacf5f399aed" providerId="ADAL" clId="{C63AEA82-0E52-4D5E-8102-F4AA94D983E5}" dt="2026-02-24T20:41:53.444" v="23" actId="139"/>
        <pc:sldMasterMkLst>
          <pc:docMk/>
          <pc:sldMasterMk cId="3408294523" sldId="2147483733"/>
        </pc:sldMasterMkLst>
        <pc:sldLayoutChg chg="modSp mod">
          <pc:chgData name="Kortus, Beata" userId="a00afabb-0e67-4698-9268-dacf5f399aed" providerId="ADAL" clId="{C63AEA82-0E52-4D5E-8102-F4AA94D983E5}" dt="2026-02-24T20:41:53.364" v="1" actId="139"/>
          <pc:sldLayoutMkLst>
            <pc:docMk/>
            <pc:sldMasterMk cId="3408294523" sldId="2147483733"/>
            <pc:sldLayoutMk cId="1982410628" sldId="2147483773"/>
          </pc:sldLayoutMkLst>
          <pc:spChg chg="mod">
            <ac:chgData name="Kortus, Beata" userId="a00afabb-0e67-4698-9268-dacf5f399aed" providerId="ADAL" clId="{C63AEA82-0E52-4D5E-8102-F4AA94D983E5}" dt="2026-02-24T20:41:53.364" v="1" actId="139"/>
            <ac:spMkLst>
              <pc:docMk/>
              <pc:sldMasterMk cId="3408294523" sldId="2147483733"/>
              <pc:sldLayoutMk cId="1982410628" sldId="2147483773"/>
              <ac:spMk id="5" creationId="{E9103BEA-F082-6387-693C-5FC0BB626B0C}"/>
            </ac:spMkLst>
          </pc:spChg>
        </pc:sldLayoutChg>
        <pc:sldLayoutChg chg="modSp mod">
          <pc:chgData name="Kortus, Beata" userId="a00afabb-0e67-4698-9268-dacf5f399aed" providerId="ADAL" clId="{C63AEA82-0E52-4D5E-8102-F4AA94D983E5}" dt="2026-02-24T20:41:53.396" v="9" actId="139"/>
          <pc:sldLayoutMkLst>
            <pc:docMk/>
            <pc:sldMasterMk cId="3408294523" sldId="2147483733"/>
            <pc:sldLayoutMk cId="1084997862" sldId="2147483777"/>
          </pc:sldLayoutMkLst>
          <pc:spChg chg="mod">
            <ac:chgData name="Kortus, Beata" userId="a00afabb-0e67-4698-9268-dacf5f399aed" providerId="ADAL" clId="{C63AEA82-0E52-4D5E-8102-F4AA94D983E5}" dt="2026-02-24T20:41:53.396" v="9" actId="139"/>
            <ac:spMkLst>
              <pc:docMk/>
              <pc:sldMasterMk cId="3408294523" sldId="2147483733"/>
              <pc:sldLayoutMk cId="1084997862" sldId="2147483777"/>
              <ac:spMk id="4" creationId="{13EDB9F6-FBDA-8ED8-A84B-244CC53CFF99}"/>
            </ac:spMkLst>
          </pc:spChg>
        </pc:sldLayoutChg>
        <pc:sldLayoutChg chg="modSp mod">
          <pc:chgData name="Kortus, Beata" userId="a00afabb-0e67-4698-9268-dacf5f399aed" providerId="ADAL" clId="{C63AEA82-0E52-4D5E-8102-F4AA94D983E5}" dt="2026-02-24T20:41:53.382" v="5" actId="139"/>
          <pc:sldLayoutMkLst>
            <pc:docMk/>
            <pc:sldMasterMk cId="3408294523" sldId="2147483733"/>
            <pc:sldLayoutMk cId="2667257257" sldId="2147483780"/>
          </pc:sldLayoutMkLst>
          <pc:spChg chg="mod">
            <ac:chgData name="Kortus, Beata" userId="a00afabb-0e67-4698-9268-dacf5f399aed" providerId="ADAL" clId="{C63AEA82-0E52-4D5E-8102-F4AA94D983E5}" dt="2026-02-24T20:41:53.382" v="5" actId="139"/>
            <ac:spMkLst>
              <pc:docMk/>
              <pc:sldMasterMk cId="3408294523" sldId="2147483733"/>
              <pc:sldLayoutMk cId="2667257257" sldId="2147483780"/>
              <ac:spMk id="7" creationId="{1D05DC80-84C9-9ECA-3B84-3577D8D81659}"/>
            </ac:spMkLst>
          </pc:spChg>
        </pc:sldLayoutChg>
        <pc:sldLayoutChg chg="modSp mod">
          <pc:chgData name="Kortus, Beata" userId="a00afabb-0e67-4698-9268-dacf5f399aed" providerId="ADAL" clId="{C63AEA82-0E52-4D5E-8102-F4AA94D983E5}" dt="2026-02-24T20:41:53.374" v="3" actId="139"/>
          <pc:sldLayoutMkLst>
            <pc:docMk/>
            <pc:sldMasterMk cId="3408294523" sldId="2147483733"/>
            <pc:sldLayoutMk cId="47457010" sldId="2147483784"/>
          </pc:sldLayoutMkLst>
          <pc:spChg chg="mod">
            <ac:chgData name="Kortus, Beata" userId="a00afabb-0e67-4698-9268-dacf5f399aed" providerId="ADAL" clId="{C63AEA82-0E52-4D5E-8102-F4AA94D983E5}" dt="2026-02-24T20:41:53.374" v="3" actId="139"/>
            <ac:spMkLst>
              <pc:docMk/>
              <pc:sldMasterMk cId="3408294523" sldId="2147483733"/>
              <pc:sldLayoutMk cId="47457010" sldId="2147483784"/>
              <ac:spMk id="3" creationId="{A6D6797F-FF5B-BE1A-D940-2289CF2968F7}"/>
            </ac:spMkLst>
          </pc:spChg>
        </pc:sldLayoutChg>
        <pc:sldLayoutChg chg="modSp mod">
          <pc:chgData name="Kortus, Beata" userId="a00afabb-0e67-4698-9268-dacf5f399aed" providerId="ADAL" clId="{C63AEA82-0E52-4D5E-8102-F4AA94D983E5}" dt="2026-02-24T20:41:53.389" v="7" actId="139"/>
          <pc:sldLayoutMkLst>
            <pc:docMk/>
            <pc:sldMasterMk cId="3408294523" sldId="2147483733"/>
            <pc:sldLayoutMk cId="277845837" sldId="2147483787"/>
          </pc:sldLayoutMkLst>
          <pc:spChg chg="mod">
            <ac:chgData name="Kortus, Beata" userId="a00afabb-0e67-4698-9268-dacf5f399aed" providerId="ADAL" clId="{C63AEA82-0E52-4D5E-8102-F4AA94D983E5}" dt="2026-02-24T20:41:53.389" v="7" actId="139"/>
            <ac:spMkLst>
              <pc:docMk/>
              <pc:sldMasterMk cId="3408294523" sldId="2147483733"/>
              <pc:sldLayoutMk cId="277845837" sldId="2147483787"/>
              <ac:spMk id="8" creationId="{F1333C1B-AD40-D53A-5A1E-EFB8C6390D49}"/>
            </ac:spMkLst>
          </pc:spChg>
        </pc:sldLayoutChg>
        <pc:sldLayoutChg chg="modSp mod">
          <pc:chgData name="Kortus, Beata" userId="a00afabb-0e67-4698-9268-dacf5f399aed" providerId="ADAL" clId="{C63AEA82-0E52-4D5E-8102-F4AA94D983E5}" dt="2026-02-24T20:41:53.402" v="11" actId="139"/>
          <pc:sldLayoutMkLst>
            <pc:docMk/>
            <pc:sldMasterMk cId="3408294523" sldId="2147483733"/>
            <pc:sldLayoutMk cId="2183850539" sldId="2147483788"/>
          </pc:sldLayoutMkLst>
          <pc:spChg chg="mod">
            <ac:chgData name="Kortus, Beata" userId="a00afabb-0e67-4698-9268-dacf5f399aed" providerId="ADAL" clId="{C63AEA82-0E52-4D5E-8102-F4AA94D983E5}" dt="2026-02-24T20:41:53.402" v="11" actId="139"/>
            <ac:spMkLst>
              <pc:docMk/>
              <pc:sldMasterMk cId="3408294523" sldId="2147483733"/>
              <pc:sldLayoutMk cId="2183850539" sldId="2147483788"/>
              <ac:spMk id="9" creationId="{CE0C2033-6FDF-7DD6-E25C-C03296FDAD00}"/>
            </ac:spMkLst>
          </pc:spChg>
        </pc:sldLayoutChg>
        <pc:sldLayoutChg chg="modSp mod">
          <pc:chgData name="Kortus, Beata" userId="a00afabb-0e67-4698-9268-dacf5f399aed" providerId="ADAL" clId="{C63AEA82-0E52-4D5E-8102-F4AA94D983E5}" dt="2026-02-24T20:41:53.409" v="13" actId="139"/>
          <pc:sldLayoutMkLst>
            <pc:docMk/>
            <pc:sldMasterMk cId="3408294523" sldId="2147483733"/>
            <pc:sldLayoutMk cId="1554761476" sldId="2147483789"/>
          </pc:sldLayoutMkLst>
          <pc:spChg chg="mod">
            <ac:chgData name="Kortus, Beata" userId="a00afabb-0e67-4698-9268-dacf5f399aed" providerId="ADAL" clId="{C63AEA82-0E52-4D5E-8102-F4AA94D983E5}" dt="2026-02-24T20:41:53.409" v="13" actId="139"/>
            <ac:spMkLst>
              <pc:docMk/>
              <pc:sldMasterMk cId="3408294523" sldId="2147483733"/>
              <pc:sldLayoutMk cId="1554761476" sldId="2147483789"/>
              <ac:spMk id="11" creationId="{62D91ACB-BD14-46CB-4B61-F4B072D877C0}"/>
            </ac:spMkLst>
          </pc:spChg>
        </pc:sldLayoutChg>
        <pc:sldLayoutChg chg="modSp mod">
          <pc:chgData name="Kortus, Beata" userId="a00afabb-0e67-4698-9268-dacf5f399aed" providerId="ADAL" clId="{C63AEA82-0E52-4D5E-8102-F4AA94D983E5}" dt="2026-02-24T20:41:53.417" v="15" actId="139"/>
          <pc:sldLayoutMkLst>
            <pc:docMk/>
            <pc:sldMasterMk cId="3408294523" sldId="2147483733"/>
            <pc:sldLayoutMk cId="1315975548" sldId="2147483790"/>
          </pc:sldLayoutMkLst>
          <pc:spChg chg="mod">
            <ac:chgData name="Kortus, Beata" userId="a00afabb-0e67-4698-9268-dacf5f399aed" providerId="ADAL" clId="{C63AEA82-0E52-4D5E-8102-F4AA94D983E5}" dt="2026-02-24T20:41:53.417" v="15" actId="139"/>
            <ac:spMkLst>
              <pc:docMk/>
              <pc:sldMasterMk cId="3408294523" sldId="2147483733"/>
              <pc:sldLayoutMk cId="1315975548" sldId="2147483790"/>
              <ac:spMk id="3" creationId="{D417CEF6-1FCD-75B6-FA13-C583ECCE7BE5}"/>
            </ac:spMkLst>
          </pc:spChg>
        </pc:sldLayoutChg>
        <pc:sldLayoutChg chg="modSp mod">
          <pc:chgData name="Kortus, Beata" userId="a00afabb-0e67-4698-9268-dacf5f399aed" providerId="ADAL" clId="{C63AEA82-0E52-4D5E-8102-F4AA94D983E5}" dt="2026-02-24T20:41:53.424" v="17" actId="139"/>
          <pc:sldLayoutMkLst>
            <pc:docMk/>
            <pc:sldMasterMk cId="3408294523" sldId="2147483733"/>
            <pc:sldLayoutMk cId="4293282121" sldId="2147483791"/>
          </pc:sldLayoutMkLst>
          <pc:spChg chg="mod">
            <ac:chgData name="Kortus, Beata" userId="a00afabb-0e67-4698-9268-dacf5f399aed" providerId="ADAL" clId="{C63AEA82-0E52-4D5E-8102-F4AA94D983E5}" dt="2026-02-24T20:41:53.424" v="17" actId="139"/>
            <ac:spMkLst>
              <pc:docMk/>
              <pc:sldMasterMk cId="3408294523" sldId="2147483733"/>
              <pc:sldLayoutMk cId="4293282121" sldId="2147483791"/>
              <ac:spMk id="3" creationId="{D67AB148-356D-F356-4E6C-9664D9EB9DF3}"/>
            </ac:spMkLst>
          </pc:spChg>
        </pc:sldLayoutChg>
        <pc:sldLayoutChg chg="modSp mod">
          <pc:chgData name="Kortus, Beata" userId="a00afabb-0e67-4698-9268-dacf5f399aed" providerId="ADAL" clId="{C63AEA82-0E52-4D5E-8102-F4AA94D983E5}" dt="2026-02-24T20:41:53.429" v="19" actId="139"/>
          <pc:sldLayoutMkLst>
            <pc:docMk/>
            <pc:sldMasterMk cId="3408294523" sldId="2147483733"/>
            <pc:sldLayoutMk cId="2910220013" sldId="2147483792"/>
          </pc:sldLayoutMkLst>
          <pc:spChg chg="mod">
            <ac:chgData name="Kortus, Beata" userId="a00afabb-0e67-4698-9268-dacf5f399aed" providerId="ADAL" clId="{C63AEA82-0E52-4D5E-8102-F4AA94D983E5}" dt="2026-02-24T20:41:53.429" v="19" actId="139"/>
            <ac:spMkLst>
              <pc:docMk/>
              <pc:sldMasterMk cId="3408294523" sldId="2147483733"/>
              <pc:sldLayoutMk cId="2910220013" sldId="2147483792"/>
              <ac:spMk id="3" creationId="{BBFBBDC3-D031-6041-465D-9F7147F423CF}"/>
            </ac:spMkLst>
          </pc:spChg>
        </pc:sldLayoutChg>
        <pc:sldLayoutChg chg="modSp mod">
          <pc:chgData name="Kortus, Beata" userId="a00afabb-0e67-4698-9268-dacf5f399aed" providerId="ADAL" clId="{C63AEA82-0E52-4D5E-8102-F4AA94D983E5}" dt="2026-02-24T20:41:53.439" v="21" actId="139"/>
          <pc:sldLayoutMkLst>
            <pc:docMk/>
            <pc:sldMasterMk cId="3408294523" sldId="2147483733"/>
            <pc:sldLayoutMk cId="1043655704" sldId="2147483793"/>
          </pc:sldLayoutMkLst>
          <pc:spChg chg="mod">
            <ac:chgData name="Kortus, Beata" userId="a00afabb-0e67-4698-9268-dacf5f399aed" providerId="ADAL" clId="{C63AEA82-0E52-4D5E-8102-F4AA94D983E5}" dt="2026-02-24T20:41:53.439" v="21" actId="139"/>
            <ac:spMkLst>
              <pc:docMk/>
              <pc:sldMasterMk cId="3408294523" sldId="2147483733"/>
              <pc:sldLayoutMk cId="1043655704" sldId="2147483793"/>
              <ac:spMk id="3" creationId="{4A078429-99DD-7555-B0F4-FEF46FD297B0}"/>
            </ac:spMkLst>
          </pc:spChg>
        </pc:sldLayoutChg>
        <pc:sldLayoutChg chg="modSp mod">
          <pc:chgData name="Kortus, Beata" userId="a00afabb-0e67-4698-9268-dacf5f399aed" providerId="ADAL" clId="{C63AEA82-0E52-4D5E-8102-F4AA94D983E5}" dt="2026-02-24T20:41:53.444" v="23" actId="139"/>
          <pc:sldLayoutMkLst>
            <pc:docMk/>
            <pc:sldMasterMk cId="3408294523" sldId="2147483733"/>
            <pc:sldLayoutMk cId="1979749642" sldId="2147483794"/>
          </pc:sldLayoutMkLst>
          <pc:spChg chg="mod">
            <ac:chgData name="Kortus, Beata" userId="a00afabb-0e67-4698-9268-dacf5f399aed" providerId="ADAL" clId="{C63AEA82-0E52-4D5E-8102-F4AA94D983E5}" dt="2026-02-24T20:41:53.444" v="23" actId="139"/>
            <ac:spMkLst>
              <pc:docMk/>
              <pc:sldMasterMk cId="3408294523" sldId="2147483733"/>
              <pc:sldLayoutMk cId="1979749642" sldId="2147483794"/>
              <ac:spMk id="5" creationId="{7A6CB977-D711-D436-9DC2-AAFCC56F9CAA}"/>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latin typeface="Arial" panose="020B0604020202020204" pitchFamily="34" charset="0"/>
              </a:rPr>
              <a:pPr algn="ctr"/>
              <a:t>‹#›</a:t>
            </a:fld>
            <a:endParaRPr lang="de-DE" sz="1000">
              <a:latin typeface="Arial" panose="020B0604020202020204" pitchFamily="34" charset="0"/>
            </a:endParaRPr>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anchor="ctr"/>
          <a:lstStyle/>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a:normAutofit/>
          </a:bodyPr>
          <a:lstStyle/>
          <a:p>
            <a:pPr lvl="0"/>
            <a:r>
              <a:t>单击以编辑主文本样式</a:t>
            </a:r>
          </a:p>
          <a:p>
            <a:pPr lvl="1"/>
            <a:r>
              <a:t>第二级</a:t>
            </a:r>
          </a:p>
          <a:p>
            <a:pPr lvl="2"/>
            <a:r>
              <a:t>第三级</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anchor="b"/>
          <a:lstStyle>
            <a:lvl1pPr algn="ctr">
              <a:defRPr sz="800" b="0" i="0">
                <a:latin typeface="Arial" panose="020B0604020202020204" pitchFamily="34" charset="0"/>
              </a:defRPr>
            </a:lvl1pPr>
          </a:lstStyle>
          <a:p>
            <a:fld id="{7D8C2C35-2B8A-446E-BEC0-FD36716C29AC}" type="slidenum">
              <a:rPr lang="en-DE" smtClean="0"/>
              <a:t>‹#›</a:t>
            </a:fld>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b="0" i="0" kern="1200">
        <a:solidFill>
          <a:schemeClr val="tx1"/>
        </a:solidFill>
        <a:latin typeface="Arial" panose="020B0604020202020204" pitchFamily="34" charset="0"/>
        <a:ea typeface="+mn-ea"/>
        <a:cs typeface="+mn-cs"/>
      </a:defRPr>
    </a:lvl1pPr>
    <a:lvl2pPr marL="180000" indent="-180000" algn="l" defTabSz="1088776" rtl="0" eaLnBrk="1" latinLnBrk="0" hangingPunct="1">
      <a:buClr>
        <a:schemeClr val="accent1"/>
      </a:buClr>
      <a:buSzPct val="100000"/>
      <a:buFont typeface="Wingdings" pitchFamily="2" charset="2"/>
      <a:buChar char=""/>
      <a:defRPr sz="1400" b="0" i="0" kern="1200">
        <a:solidFill>
          <a:schemeClr val="tx1"/>
        </a:solidFill>
        <a:latin typeface="Arial" panose="020B0604020202020204" pitchFamily="34" charset="0"/>
        <a:ea typeface="+mn-ea"/>
        <a:cs typeface="+mn-cs"/>
      </a:defRPr>
    </a:lvl2pPr>
    <a:lvl3pPr marL="360000" indent="-180000" algn="l" defTabSz="1088776" rtl="0" eaLnBrk="1" latinLnBrk="0" hangingPunct="1">
      <a:buClr>
        <a:schemeClr val="accent2"/>
      </a:buClr>
      <a:buSzPct val="80000"/>
      <a:buFont typeface="Symbol" pitchFamily="18" charset="2"/>
      <a:buChar char="-"/>
      <a:defRPr sz="1200" b="0" i="0" kern="1200">
        <a:solidFill>
          <a:schemeClr val="tx1"/>
        </a:solidFill>
        <a:latin typeface="Arial" panose="020B0604020202020204" pitchFamily="34" charset="0"/>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7D8C2C35-2B8A-446E-BEC0-FD36716C29AC}" type="slidenum">
              <a:rPr lang="en-DE" smtClean="0"/>
              <a:t>1</a:t>
            </a:fld>
          </a:p>
        </p:txBody>
      </p:sp>
    </p:spTree>
    <p:extLst>
      <p:ext uri="{BB962C8B-B14F-4D97-AF65-F5344CB8AC3E}">
        <p14:creationId xmlns:p14="http://schemas.microsoft.com/office/powerpoint/2010/main" val="2363613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E788C-EF58-7023-39EC-2BDDE9EE2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8017A-D8BB-9D04-A438-0ADACA138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FFA2E-7885-6C2B-A0B4-A10A1CA6FB2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A3919F30-5E83-81A3-2E69-0C52290D79F2}"/>
              </a:ext>
            </a:extLst>
          </p:cNvPr>
          <p:cNvSpPr>
            <a:spLocks noGrp="1"/>
          </p:cNvSpPr>
          <p:nvPr>
            <p:ph type="sldNum" sz="quarter" idx="10"/>
          </p:nvPr>
        </p:nvSpPr>
        <p:spPr/>
        <p:txBody>
          <a:bodyPr/>
          <a:lstStyle/>
          <a:p>
            <a:fld id="{7D8C2C35-2B8A-446E-BEC0-FD36716C29AC}" type="slidenum">
              <a:rPr lang="en-US"/>
              <a:t>15</a:t>
            </a:fld>
          </a:p>
        </p:txBody>
      </p:sp>
    </p:spTree>
    <p:extLst>
      <p:ext uri="{BB962C8B-B14F-4D97-AF65-F5344CB8AC3E}">
        <p14:creationId xmlns:p14="http://schemas.microsoft.com/office/powerpoint/2010/main" val="1075995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C9004-6728-4361-1AD6-FD6DA2DFA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22D4E9-66AC-EB72-4C60-1C5668140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C218EB-ACB3-44C9-5571-98CBC2881772}"/>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75684F9F-058E-8F93-0FC6-B430F0435ECA}"/>
              </a:ext>
            </a:extLst>
          </p:cNvPr>
          <p:cNvSpPr>
            <a:spLocks noGrp="1"/>
          </p:cNvSpPr>
          <p:nvPr>
            <p:ph type="sldNum" sz="quarter" idx="10"/>
          </p:nvPr>
        </p:nvSpPr>
        <p:spPr/>
        <p:txBody>
          <a:bodyPr/>
          <a:lstStyle/>
          <a:p>
            <a:fld id="{7D8C2C35-2B8A-446E-BEC0-FD36716C29AC}" type="slidenum">
              <a:rPr lang="en-US"/>
              <a:t>16</a:t>
            </a:fld>
          </a:p>
        </p:txBody>
      </p:sp>
    </p:spTree>
    <p:extLst>
      <p:ext uri="{BB962C8B-B14F-4D97-AF65-F5344CB8AC3E}">
        <p14:creationId xmlns:p14="http://schemas.microsoft.com/office/powerpoint/2010/main" val="382485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B7E37-B82F-33A4-D8E0-7B2D3CD0F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444E09-234B-DA74-7B94-F50F6D96A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4DF53-6A76-E723-8F51-D486666B3F57}"/>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5794D74A-DE7A-B680-5386-29ECC16D5DA7}"/>
              </a:ext>
            </a:extLst>
          </p:cNvPr>
          <p:cNvSpPr>
            <a:spLocks noGrp="1"/>
          </p:cNvSpPr>
          <p:nvPr>
            <p:ph type="sldNum" sz="quarter" idx="10"/>
          </p:nvPr>
        </p:nvSpPr>
        <p:spPr/>
        <p:txBody>
          <a:bodyPr/>
          <a:lstStyle/>
          <a:p>
            <a:fld id="{7D8C2C35-2B8A-446E-BEC0-FD36716C29AC}" type="slidenum">
              <a:rPr lang="en-US"/>
              <a:t>17</a:t>
            </a:fld>
          </a:p>
        </p:txBody>
      </p:sp>
    </p:spTree>
    <p:extLst>
      <p:ext uri="{BB962C8B-B14F-4D97-AF65-F5344CB8AC3E}">
        <p14:creationId xmlns:p14="http://schemas.microsoft.com/office/powerpoint/2010/main" val="2393053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B33E3-EA14-4C48-F59D-5EE28B2D62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74070-44D0-513A-0576-67AF5E770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6F918-1021-FC1F-42E6-AF298549DC0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2D3157A-F7EE-8691-5DB6-F650DB4B5462}"/>
              </a:ext>
            </a:extLst>
          </p:cNvPr>
          <p:cNvSpPr>
            <a:spLocks noGrp="1"/>
          </p:cNvSpPr>
          <p:nvPr>
            <p:ph type="sldNum" sz="quarter" idx="10"/>
          </p:nvPr>
        </p:nvSpPr>
        <p:spPr/>
        <p:txBody>
          <a:bodyPr/>
          <a:lstStyle/>
          <a:p>
            <a:fld id="{7D8C2C35-2B8A-446E-BEC0-FD36716C29AC}" type="slidenum">
              <a:rPr lang="en-US"/>
              <a:t>18</a:t>
            </a:fld>
          </a:p>
        </p:txBody>
      </p:sp>
    </p:spTree>
    <p:extLst>
      <p:ext uri="{BB962C8B-B14F-4D97-AF65-F5344CB8AC3E}">
        <p14:creationId xmlns:p14="http://schemas.microsoft.com/office/powerpoint/2010/main" val="2944475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B44ED-1040-DAD4-B105-56C6AF403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A966A-091E-E0BA-6052-5E99DA3F7D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3483F-955D-65E3-A66B-818A51F92F8F}"/>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C9575B60-2E6E-D596-23F4-3227CA8F75B6}"/>
              </a:ext>
            </a:extLst>
          </p:cNvPr>
          <p:cNvSpPr>
            <a:spLocks noGrp="1"/>
          </p:cNvSpPr>
          <p:nvPr>
            <p:ph type="sldNum" sz="quarter" idx="10"/>
          </p:nvPr>
        </p:nvSpPr>
        <p:spPr/>
        <p:txBody>
          <a:bodyPr/>
          <a:lstStyle/>
          <a:p>
            <a:fld id="{7D8C2C35-2B8A-446E-BEC0-FD36716C29AC}" type="slidenum">
              <a:rPr lang="en-US"/>
              <a:t>19</a:t>
            </a:fld>
          </a:p>
        </p:txBody>
      </p:sp>
    </p:spTree>
    <p:extLst>
      <p:ext uri="{BB962C8B-B14F-4D97-AF65-F5344CB8AC3E}">
        <p14:creationId xmlns:p14="http://schemas.microsoft.com/office/powerpoint/2010/main" val="1677603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46050-BB29-33BA-4A4F-D63872867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9A203-3EC0-6510-AFE6-66A9A923DB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B9CC3-3041-8B7E-1084-DCB9636AD7E7}"/>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F7521FD2-48A8-E625-FB1F-2E6C5665FC52}"/>
              </a:ext>
            </a:extLst>
          </p:cNvPr>
          <p:cNvSpPr>
            <a:spLocks noGrp="1"/>
          </p:cNvSpPr>
          <p:nvPr>
            <p:ph type="sldNum" sz="quarter" idx="10"/>
          </p:nvPr>
        </p:nvSpPr>
        <p:spPr/>
        <p:txBody>
          <a:bodyPr/>
          <a:lstStyle/>
          <a:p>
            <a:fld id="{7D8C2C35-2B8A-446E-BEC0-FD36716C29AC}" type="slidenum">
              <a:rPr lang="en-US"/>
              <a:t>22</a:t>
            </a:fld>
          </a:p>
        </p:txBody>
      </p:sp>
    </p:spTree>
    <p:extLst>
      <p:ext uri="{BB962C8B-B14F-4D97-AF65-F5344CB8AC3E}">
        <p14:creationId xmlns:p14="http://schemas.microsoft.com/office/powerpoint/2010/main" val="1256367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28271-766F-E9E7-3EEF-30C82CBEE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39EB2-9BE5-3DBC-DD61-60E9F044F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DDD0B-0318-5989-7967-05C6F96FE473}"/>
              </a:ext>
            </a:extLst>
          </p:cNvPr>
          <p:cNvSpPr>
            <a:spLocks noGrp="1"/>
          </p:cNvSpPr>
          <p:nvPr>
            <p:ph type="body" idx="1"/>
          </p:nvPr>
        </p:nvSpPr>
        <p:spPr/>
        <p:txBody>
          <a:bodyPr/>
          <a:lstStyle/>
          <a:p>
            <a:pPr>
              <a:defRPr sz="2000">
                <a:solidFill>
                  <a:srgbClr val="0070F2"/>
                </a:solidFill>
                <a:latin typeface="72 Brand Medium" panose="020B0504030603020204" pitchFamily="34" charset="0"/>
              </a:defRPr>
            </a:pPr>
            <a:r>
              <a:t>关键功能</a:t>
            </a:r>
          </a:p>
          <a:p>
            <a:pPr marL="449263" indent="-441325">
              <a:buClr>
                <a:srgbClr val="0070F2"/>
              </a:buClr>
              <a:buSzPct val="100000"/>
              <a:buFont typeface="+mj-lt"/>
              <a:buAutoNum type="arabicPeriod"/>
              <a:defRPr>
                <a:cs typeface="Arial" panose="020B0604020202020204" pitchFamily="34" charset="0"/>
              </a:defRPr>
            </a:pPr>
            <a:r>
              <a:t>新的行项目详细信息页面 - 引入专用页面以在单个行项目级别审阅确认详细信息。</a:t>
            </a:r>
          </a:p>
          <a:p>
            <a:pPr marL="449263" indent="-441325">
              <a:buClr>
                <a:srgbClr val="0070F2"/>
              </a:buClr>
              <a:buSzPct val="100000"/>
              <a:buFont typeface="+mj-lt"/>
              <a:buAutoNum type="arabicPeriod"/>
              <a:defRPr>
                <a:cs typeface="Arial" panose="020B0604020202020204" pitchFamily="34" charset="0"/>
              </a:defRPr>
            </a:pPr>
            <a:r>
              <a:t>显式确认细分 - 将确认状态、拒绝原因、数量、价格和日期显示为结构化字段。</a:t>
            </a:r>
          </a:p>
          <a:p>
            <a:pPr marL="449263" indent="-441325">
              <a:buClr>
                <a:srgbClr val="0070F2"/>
              </a:buClr>
              <a:buSzPct val="100000"/>
              <a:buFont typeface="+mj-lt"/>
              <a:buAutoNum type="arabicPeriod"/>
              <a:defRPr>
                <a:cs typeface="Arial" panose="020B0604020202020204" pitchFamily="34" charset="0"/>
              </a:defRPr>
            </a:pPr>
            <a:r>
              <a:t>计划行可见性 — 提供对计划行信息的清晰可见性，包括预计交货和到货日期。</a:t>
            </a:r>
          </a:p>
          <a:p>
            <a:pPr marL="449263" indent="-441325">
              <a:buClr>
                <a:srgbClr val="0070F2"/>
              </a:buClr>
              <a:buSzPct val="100000"/>
              <a:buFont typeface="+mj-lt"/>
              <a:buAutoNum type="arabicPeriod"/>
              <a:defRPr>
                <a:cs typeface="Arial" panose="020B0604020202020204" pitchFamily="34" charset="0"/>
              </a:defRPr>
            </a:pPr>
            <a:r>
              <a:t>并排请求与已确认值 - 支持轻松比较请求和确认的数量和价格。</a:t>
            </a:r>
          </a:p>
          <a:p>
            <a:pPr marL="449263" indent="-441325">
              <a:buClr>
                <a:srgbClr val="0070F2"/>
              </a:buClr>
              <a:buSzPct val="100000"/>
              <a:buFont typeface="+mj-lt"/>
              <a:buAutoNum type="arabicPeriod"/>
              <a:defRPr>
                <a:cs typeface="Arial" panose="020B0604020202020204" pitchFamily="34" charset="0"/>
              </a:defRPr>
            </a:pPr>
            <a:r>
              <a:t>行级附件 - 允许访问与特定行项目直接关联的附件。</a:t>
            </a:r>
          </a:p>
          <a:p/>
        </p:txBody>
      </p:sp>
      <p:sp>
        <p:nvSpPr>
          <p:cNvPr id="4" name="Slide Number Placeholder 3">
            <a:extLst>
              <a:ext uri="{FF2B5EF4-FFF2-40B4-BE49-F238E27FC236}">
                <a16:creationId xmlns:a16="http://schemas.microsoft.com/office/drawing/2014/main" id="{DBEACF92-37EC-3E5E-2137-5C81722ADA31}"/>
              </a:ext>
            </a:extLst>
          </p:cNvPr>
          <p:cNvSpPr>
            <a:spLocks noGrp="1"/>
          </p:cNvSpPr>
          <p:nvPr>
            <p:ph type="sldNum" sz="quarter" idx="10"/>
          </p:nvPr>
        </p:nvSpPr>
        <p:spPr/>
        <p:txBody>
          <a:bodyPr/>
          <a:lstStyle/>
          <a:p>
            <a:fld id="{7D8C2C35-2B8A-446E-BEC0-FD36716C29AC}" type="slidenum">
              <a:rPr lang="en-US"/>
              <a:t>23</a:t>
            </a:fld>
          </a:p>
        </p:txBody>
      </p:sp>
    </p:spTree>
    <p:extLst>
      <p:ext uri="{BB962C8B-B14F-4D97-AF65-F5344CB8AC3E}">
        <p14:creationId xmlns:p14="http://schemas.microsoft.com/office/powerpoint/2010/main" val="410792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0DBE3-416E-0F98-43FD-D91AE6A48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9D16B-DBD0-1325-1FDF-CD4CDA4DE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005EF-4140-A45C-A63A-2BFA880FF24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F722A1-C561-4552-022D-EAF9243DC1E9}"/>
              </a:ext>
            </a:extLst>
          </p:cNvPr>
          <p:cNvSpPr>
            <a:spLocks noGrp="1"/>
          </p:cNvSpPr>
          <p:nvPr>
            <p:ph type="sldNum" sz="quarter" idx="10"/>
          </p:nvPr>
        </p:nvSpPr>
        <p:spPr/>
        <p:txBody>
          <a:bodyPr/>
          <a:lstStyle/>
          <a:p>
            <a:fld id="{7D8C2C35-2B8A-446E-BEC0-FD36716C29AC}" type="slidenum">
              <a:rPr lang="en-US"/>
              <a:t>24</a:t>
            </a:fld>
          </a:p>
        </p:txBody>
      </p:sp>
    </p:spTree>
    <p:extLst>
      <p:ext uri="{BB962C8B-B14F-4D97-AF65-F5344CB8AC3E}">
        <p14:creationId xmlns:p14="http://schemas.microsoft.com/office/powerpoint/2010/main" val="21017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282B2-5BF1-ACF4-92A0-D4E9A9E25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81C67-2BEE-5F11-2450-110F21634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43CCF3-7597-2EBF-A37E-578EF651E63D}"/>
              </a:ext>
            </a:extLst>
          </p:cNvPr>
          <p:cNvSpPr>
            <a:spLocks noGrp="1"/>
          </p:cNvSpPr>
          <p:nvPr>
            <p:ph type="body" idx="1"/>
          </p:nvPr>
        </p:nvSpPr>
        <p:spPr/>
        <p:txBody>
          <a:bodyPr/>
          <a:lstStyle/>
          <a:p>
            <a:pPr marL="449263" indent="-441325" defTabSz="1088776">
              <a:spcBef>
                <a:spcPts val="0"/>
              </a:spcBef>
              <a:buClr>
                <a:srgbClr val="0070F2"/>
              </a:buClr>
              <a:buSzPct val="100000"/>
              <a:buFont typeface="+mj-lt"/>
              <a:buAutoNum type="arabicPeriod"/>
              <a:defRPr sz="1200">
                <a:ln>
                  <a:noFill/>
                </a:ln>
                <a:solidFill>
                  <a:srgbClr val="000000"/>
                </a:solidFill>
                <a:effectLst/>
                <a:uLnTx/>
                <a:uFillTx/>
                <a:latin typeface="72 Brand"/>
                <a:cs typeface="Arial" panose="020B0604020202020204" pitchFamily="34" charset="0"/>
              </a:defRPr>
            </a:pPr>
            <a:r>
              <a:t>在订单确认抬头部分中，自动生成确认编号（以 OC 为前缀，派生自采购订单，例如 OC-1234）。供应商还可以输入供应商参考。</a:t>
            </a:r>
          </a:p>
          <a:p>
            <a:pPr marL="449263" indent="-441325" defTabSz="1088776">
              <a:spcBef>
                <a:spcPts val="0"/>
              </a:spcBef>
              <a:buClr>
                <a:srgbClr val="0070F2"/>
              </a:buClr>
              <a:buSzPct val="100000"/>
              <a:buFont typeface="+mj-lt"/>
              <a:buAutoNum type="arabicPeriod"/>
              <a:defRPr sz="1200">
                <a:ln>
                  <a:noFill/>
                </a:ln>
                <a:solidFill>
                  <a:srgbClr val="000000"/>
                </a:solidFill>
                <a:effectLst/>
                <a:uLnTx/>
                <a:uFillTx/>
                <a:latin typeface="72 Brand"/>
                <a:cs typeface="Arial" panose="020B0604020202020204" pitchFamily="34" charset="0"/>
              </a:defRPr>
            </a:pPr>
            <a:r>
              <a:t>供应商为每个行项目选择确认状态。</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如果行项目已部分</a:t>
            </a:r>
            <a:r>
              <a:rPr b="1"/>
              <a:t>确认</a:t>
            </a:r>
            <a:r>
              <a:t>，已确认数量将保留在原始行中，并为剩余数量创建状态为</a:t>
            </a:r>
            <a:r>
              <a:rPr b="1"/>
              <a:t>未确认</a:t>
            </a:r>
            <a:r>
              <a:t>的新行。</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如果确认状态设置为 </a:t>
            </a:r>
            <a:r>
              <a:rPr b="1"/>
              <a:t>Backordered</a:t>
            </a:r>
            <a:r>
              <a:t>，则</a:t>
            </a:r>
            <a:r>
              <a:rPr b="1"/>
              <a:t>单价不可编辑</a:t>
            </a:r>
            <a:r>
              <a:t>。</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如果将确认状态设置为</a:t>
            </a:r>
            <a:r>
              <a:rPr b="1"/>
              <a:t>已拒绝</a:t>
            </a:r>
            <a:r>
              <a:t>，SAP Business Network 会提示供应商提供</a:t>
            </a:r>
            <a:r>
              <a:rPr b="1"/>
              <a:t>拒绝原因或备注</a:t>
            </a:r>
            <a:r>
              <a:t>，具体取决于采购商的业务规则。</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某些字段在项目级可能是必填字段，例如，更改特定值（例如，单价）时的预计交付日期或备注。</a:t>
            </a:r>
          </a:p>
          <a:p>
            <a:pPr marL="449263" indent="-441325" defTabSz="1088776">
              <a:spcBef>
                <a:spcPts val="0"/>
              </a:spcBef>
              <a:buClr>
                <a:srgbClr val="0070F2"/>
              </a:buClr>
              <a:buSzPct val="100000"/>
              <a:buFont typeface="+mj-lt"/>
              <a:buAutoNum type="arabicPeriod"/>
              <a:defRPr sz="1200">
                <a:ln>
                  <a:noFill/>
                </a:ln>
                <a:solidFill>
                  <a:srgbClr val="000000"/>
                </a:solidFill>
                <a:effectLst/>
                <a:uLnTx/>
                <a:uFillTx/>
                <a:latin typeface="72 Brand"/>
                <a:cs typeface="Arial" panose="020B0604020202020204" pitchFamily="34" charset="0"/>
              </a:defRPr>
            </a:pPr>
            <a:r>
              <a:t>供应商可以导航到项目详细信息页面以提供附加信息，例如</a:t>
            </a:r>
            <a:r>
              <a:rPr b="1"/>
              <a:t>辅助部件号、供应商批次标识符</a:t>
            </a:r>
            <a:r>
              <a:t>和其他项目特定详细信息。</a:t>
            </a:r>
          </a:p>
          <a:p>
            <a:pPr marL="449263" indent="-441325" defTabSz="1088776">
              <a:spcBef>
                <a:spcPts val="0"/>
              </a:spcBef>
              <a:buClr>
                <a:srgbClr val="0070F2"/>
              </a:buClr>
              <a:buSzPct val="100000"/>
              <a:buFont typeface="+mj-lt"/>
              <a:buAutoNum type="arabicPeriod"/>
            </a:pPr>
            <a:endParaRPr kumimoji="0" sz="1200" b="0" i="0" u="none" strike="noStrike" kern="1200" cap="none" spc="0" normalizeH="0" baseline="0">
              <a:ln>
                <a:noFill/>
              </a:ln>
              <a:solidFill>
                <a:srgbClr val="000000"/>
              </a:solidFill>
              <a:effectLst/>
              <a:uLnTx/>
              <a:uFillTx/>
              <a:latin typeface="72 Brand"/>
              <a:ea typeface="+mn-ea"/>
              <a:cs typeface="Arial" panose="020B0604020202020204" pitchFamily="34" charset="0"/>
            </a:endParaRPr>
          </a:p>
          <a:p/>
          <a:p/>
        </p:txBody>
      </p:sp>
      <p:sp>
        <p:nvSpPr>
          <p:cNvPr id="4" name="Slide Number Placeholder 3">
            <a:extLst>
              <a:ext uri="{FF2B5EF4-FFF2-40B4-BE49-F238E27FC236}">
                <a16:creationId xmlns:a16="http://schemas.microsoft.com/office/drawing/2014/main" id="{4ADD9E9B-53EC-837F-37FA-FC522B0F615F}"/>
              </a:ext>
            </a:extLst>
          </p:cNvPr>
          <p:cNvSpPr>
            <a:spLocks noGrp="1"/>
          </p:cNvSpPr>
          <p:nvPr>
            <p:ph type="sldNum" sz="quarter" idx="10"/>
          </p:nvPr>
        </p:nvSpPr>
        <p:spPr/>
        <p:txBody>
          <a:bodyPr/>
          <a:lstStyle/>
          <a:p>
            <a:fld id="{7D8C2C35-2B8A-446E-BEC0-FD36716C29AC}" type="slidenum">
              <a:rPr lang="en-US"/>
              <a:t>25</a:t>
            </a:fld>
          </a:p>
        </p:txBody>
      </p:sp>
    </p:spTree>
    <p:extLst>
      <p:ext uri="{BB962C8B-B14F-4D97-AF65-F5344CB8AC3E}">
        <p14:creationId xmlns:p14="http://schemas.microsoft.com/office/powerpoint/2010/main" val="1002127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2A1E9-38F1-995D-FFFF-91E26D5BF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16A22-56D3-5427-8D7D-07002C6DD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22E7F-B63A-24DF-CB8C-FECF551DFFA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ABBE48-766B-EFEB-ECF7-4AABC6FD0FA5}"/>
              </a:ext>
            </a:extLst>
          </p:cNvPr>
          <p:cNvSpPr>
            <a:spLocks noGrp="1"/>
          </p:cNvSpPr>
          <p:nvPr>
            <p:ph type="sldNum" sz="quarter" idx="10"/>
          </p:nvPr>
        </p:nvSpPr>
        <p:spPr/>
        <p:txBody>
          <a:bodyPr/>
          <a:lstStyle/>
          <a:p>
            <a:fld id="{7D8C2C35-2B8A-446E-BEC0-FD36716C29AC}" type="slidenum">
              <a:rPr lang="en-US"/>
              <a:t>26</a:t>
            </a:fld>
          </a:p>
        </p:txBody>
      </p:sp>
    </p:spTree>
    <p:extLst>
      <p:ext uri="{BB962C8B-B14F-4D97-AF65-F5344CB8AC3E}">
        <p14:creationId xmlns:p14="http://schemas.microsoft.com/office/powerpoint/2010/main" val="2063414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0D3B1-CDF9-BE91-9A0A-F0167C53E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59491-4DE8-A02B-B616-07A9D0AFC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449A0-8EE0-5409-2D53-863623A767AF}"/>
              </a:ext>
            </a:extLst>
          </p:cNvPr>
          <p:cNvSpPr>
            <a:spLocks noGrp="1"/>
          </p:cNvSpPr>
          <p:nvPr>
            <p:ph type="body" idx="1"/>
          </p:nvPr>
        </p:nvSpPr>
        <p:spPr/>
        <p:txBody>
          <a:bodyPr>
            <a:normAutofit/>
          </a:bodyPr>
          <a:lstStyle/>
          <a:p>
            <a:pPr marL="0" indent="0">
              <a:buFont typeface="Arial" panose="020B0604020202020204" pitchFamily="34" charset="0"/>
              <a:buNone/>
            </a:pPr>
            <a:r>
              <a:t>因为没有一家企业独自开展业务。</a:t>
            </a:r>
          </a:p>
          <a:p>
            <a:pPr marL="0" indent="0">
              <a:buFont typeface="Arial" panose="020B0604020202020204" pitchFamily="34" charset="0"/>
              <a:buNone/>
            </a:pPr>
            <a:endParaRPr>
              <a:cs typeface="Calibri"/>
            </a:endParaRPr>
          </a:p>
          <a:p>
            <a:pPr marL="171450" indent="-171450">
              <a:buFont typeface="Arial" panose="020B0604020202020204" pitchFamily="34" charset="0"/>
              <a:buChar char="•"/>
              <a:defRPr>
                <a:cs typeface="Calibri"/>
              </a:defRPr>
            </a:pPr>
            <a:r>
              <a:t>每个公司都依赖于其他具有某种能力的公司。没有任何一家公司能够独自完成这项工作。</a:t>
            </a:r>
          </a:p>
          <a:p>
            <a:pPr marL="171450" indent="-171450">
              <a:buFont typeface="Arial" panose="020B0604020202020204" pitchFamily="34" charset="0"/>
              <a:buChar char="•"/>
              <a:defRPr>
                <a:cs typeface="Calibri"/>
              </a:defRPr>
            </a:pPr>
            <a:r>
              <a:t>在各种规模的企业彼此之间密不可分的世界中，他们需要与供应商、承运商和 OEM 建立牢固的联系，确保他们每天都能高效运营业务，确保遵守法规，并最终按时为客户提供高质量的产品和服务。</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cs typeface="Calibri"/>
              </a:defRPr>
            </a:pPr>
            <a:r>
              <a:t>当环境发生变化或中断时，企业需要能够与供应商合作，快速作出响应。</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cs typeface="Calibri"/>
              </a:defRPr>
            </a:pPr>
            <a:r>
              <a:t>在任何时候，不仅要与供应商</a:t>
            </a:r>
            <a:r>
              <a:rPr i="1"/>
              <a:t>合作</a:t>
            </a:r>
            <a:r>
              <a:t>，而且</a:t>
            </a:r>
            <a:r>
              <a:rPr b="1"/>
              <a:t>能够非常有效地协作</a:t>
            </a:r>
            <a:r>
              <a:t>，这才是当务之急。</a:t>
            </a:r>
          </a:p>
        </p:txBody>
      </p:sp>
      <p:sp>
        <p:nvSpPr>
          <p:cNvPr id="4" name="Slide Number Placeholder 3">
            <a:extLst>
              <a:ext uri="{FF2B5EF4-FFF2-40B4-BE49-F238E27FC236}">
                <a16:creationId xmlns:a16="http://schemas.microsoft.com/office/drawing/2014/main" id="{06EFA4CD-EB8B-CAF3-317D-385E98ACD1FC}"/>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pPr>
            <a:fld id="{FE930F6A-F92D-40C8-9291-FA075DDA5491}"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pPr>
              <a:t>4</a:t>
            </a:fld>
            <a:endParaRPr kumimoji="0" sz="8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37595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0ECDC-F056-0D44-3D2F-5FE548F5B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5D316-775F-BEA6-18D9-D4FE0F9C2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286A3-518A-9C92-39D9-E9AB3665A19B}"/>
              </a:ext>
            </a:extLst>
          </p:cNvPr>
          <p:cNvSpPr>
            <a:spLocks noGrp="1"/>
          </p:cNvSpPr>
          <p:nvPr>
            <p:ph type="body" idx="1"/>
          </p:nvPr>
        </p:nvSpPr>
        <p:spPr/>
        <p:txBody>
          <a:bodyPr/>
          <a:lstStyle/>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如果行项目已部分</a:t>
            </a:r>
            <a:r>
              <a:rPr b="1"/>
              <a:t>确认</a:t>
            </a:r>
            <a:r>
              <a:t>，已确认数量将保留在原始行中，并为剩余数量创建状态为</a:t>
            </a:r>
            <a:r>
              <a:rPr b="1"/>
              <a:t>未确认</a:t>
            </a:r>
            <a:r>
              <a:t>的新行。</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如果确认状态设置为 </a:t>
            </a:r>
            <a:r>
              <a:rPr b="1"/>
              <a:t>Backordered</a:t>
            </a:r>
            <a:r>
              <a:t>，则</a:t>
            </a:r>
            <a:r>
              <a:rPr b="1"/>
              <a:t>单价不可编辑</a:t>
            </a:r>
            <a:r>
              <a:t>。</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如果将确认状态设置为</a:t>
            </a:r>
            <a:r>
              <a:rPr b="1"/>
              <a:t>已拒绝</a:t>
            </a:r>
            <a:r>
              <a:t>，SAP Business Network 会提示供应商提供</a:t>
            </a:r>
            <a:r>
              <a:rPr b="1"/>
              <a:t>拒绝原因或备注</a:t>
            </a:r>
            <a:r>
              <a:t>，具体取决于采购商的业务规则。</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某些字段在项目级可能是必填字段，例如，更改特定值（例如，单价）时的预计交付日期或备注。</a:t>
            </a:r>
          </a:p>
          <a:p/>
        </p:txBody>
      </p:sp>
      <p:sp>
        <p:nvSpPr>
          <p:cNvPr id="4" name="Slide Number Placeholder 3">
            <a:extLst>
              <a:ext uri="{FF2B5EF4-FFF2-40B4-BE49-F238E27FC236}">
                <a16:creationId xmlns:a16="http://schemas.microsoft.com/office/drawing/2014/main" id="{260D7E05-AA8D-6927-C856-FC52E59FC2B7}"/>
              </a:ext>
            </a:extLst>
          </p:cNvPr>
          <p:cNvSpPr>
            <a:spLocks noGrp="1"/>
          </p:cNvSpPr>
          <p:nvPr>
            <p:ph type="sldNum" sz="quarter" idx="10"/>
          </p:nvPr>
        </p:nvSpPr>
        <p:spPr/>
        <p:txBody>
          <a:bodyPr/>
          <a:lstStyle/>
          <a:p>
            <a:fld id="{7D8C2C35-2B8A-446E-BEC0-FD36716C29AC}" type="slidenum">
              <a:rPr lang="en-US"/>
              <a:t>27</a:t>
            </a:fld>
          </a:p>
        </p:txBody>
      </p:sp>
    </p:spTree>
    <p:extLst>
      <p:ext uri="{BB962C8B-B14F-4D97-AF65-F5344CB8AC3E}">
        <p14:creationId xmlns:p14="http://schemas.microsoft.com/office/powerpoint/2010/main" val="2082217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0553D-E11F-17C9-1BB6-3AA069F8E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24D93-70B5-B01B-E333-4677736D0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14B9C-6AEC-D851-F8B0-4FAADDE1A1D3}"/>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B755F35-29A0-7AD3-64E0-B9D8A6659A7E}"/>
              </a:ext>
            </a:extLst>
          </p:cNvPr>
          <p:cNvSpPr>
            <a:spLocks noGrp="1"/>
          </p:cNvSpPr>
          <p:nvPr>
            <p:ph type="sldNum" sz="quarter" idx="10"/>
          </p:nvPr>
        </p:nvSpPr>
        <p:spPr/>
        <p:txBody>
          <a:bodyPr/>
          <a:lstStyle/>
          <a:p>
            <a:fld id="{7D8C2C35-2B8A-446E-BEC0-FD36716C29AC}" type="slidenum">
              <a:rPr lang="en-US"/>
              <a:t>28</a:t>
            </a:fld>
          </a:p>
        </p:txBody>
      </p:sp>
    </p:spTree>
    <p:extLst>
      <p:ext uri="{BB962C8B-B14F-4D97-AF65-F5344CB8AC3E}">
        <p14:creationId xmlns:p14="http://schemas.microsoft.com/office/powerpoint/2010/main" val="4042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C350-29AF-00BE-15AE-21642ECDD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94BDF-8528-568B-AB9E-15A81977CA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2207B-4E92-897B-8C2D-A33D0EA5E02F}"/>
              </a:ext>
            </a:extLst>
          </p:cNvPr>
          <p:cNvSpPr>
            <a:spLocks noGrp="1"/>
          </p:cNvSpPr>
          <p:nvPr>
            <p:ph type="body" idx="1"/>
          </p:nvPr>
        </p:nvSpPr>
        <p:spPr/>
        <p:txBody>
          <a:bodyPr/>
          <a:lstStyle/>
          <a:p>
            <a:pPr marL="179388" indent="-171450">
              <a:buClr>
                <a:srgbClr val="0070F2"/>
              </a:buClr>
              <a:buSzPct val="100000"/>
              <a:buFontTx/>
              <a:buChar char="-"/>
              <a:defRPr sz="1200">
                <a:cs typeface="Arial" panose="020B0604020202020204" pitchFamily="34" charset="0"/>
              </a:defRPr>
            </a:pPr>
            <a:r>
              <a:t>处理状态可以是：</a:t>
            </a:r>
          </a:p>
          <a:p>
            <a:pPr marL="465714" lvl="1" indent="-285750" fontAlgn="base">
              <a:spcBef>
                <a:spcPct val="50000"/>
              </a:spcBef>
              <a:spcAft>
                <a:spcPct val="0"/>
              </a:spcAft>
              <a:buFont typeface="+mj-lt"/>
              <a:buAutoNum type="arabicPeriod"/>
              <a:defRPr sz="1000"/>
            </a:pPr>
            <a:r>
              <a:rPr b="1"/>
              <a:t>已完成</a:t>
            </a:r>
            <a:r>
              <a:t>模板生成在</a:t>
            </a:r>
            <a:r>
              <a:rPr b="1"/>
              <a:t>订单确认</a:t>
            </a:r>
            <a:r>
              <a:t>列表页面上可见的订单确认。</a:t>
            </a:r>
          </a:p>
          <a:p>
            <a:pPr marL="465714" lvl="1" indent="-285750" fontAlgn="base">
              <a:spcBef>
                <a:spcPct val="50000"/>
              </a:spcBef>
              <a:spcAft>
                <a:spcPct val="0"/>
              </a:spcAft>
              <a:buFont typeface="+mj-lt"/>
              <a:buAutoNum type="arabicPeriod"/>
              <a:defRPr sz="1000"/>
            </a:pPr>
            <a:r>
              <a:rPr b="1"/>
              <a:t>已完成但有错误的</a:t>
            </a:r>
            <a:r>
              <a:t>模板包括成功创建的</a:t>
            </a:r>
            <a:r>
              <a:rPr b="1"/>
              <a:t>订单确认</a:t>
            </a:r>
            <a:r>
              <a:t>以及失败的订单确认。有关详细信息，请参阅</a:t>
            </a:r>
            <a:r>
              <a:rPr b="1"/>
              <a:t>日志</a:t>
            </a:r>
            <a:r>
              <a:t>。</a:t>
            </a:r>
          </a:p>
          <a:p>
            <a:pPr marL="465714" lvl="1" indent="-285750" fontAlgn="base">
              <a:spcBef>
                <a:spcPct val="50000"/>
              </a:spcBef>
              <a:spcAft>
                <a:spcPct val="0"/>
              </a:spcAft>
              <a:buFont typeface="+mj-lt"/>
              <a:buAutoNum type="arabicPeriod"/>
              <a:defRPr sz="1000"/>
            </a:pPr>
            <a:r>
              <a:rPr b="1"/>
              <a:t>失败的</a:t>
            </a:r>
            <a:r>
              <a:t>模板仅包含</a:t>
            </a:r>
            <a:r>
              <a:rPr b="1"/>
              <a:t>不成功的订单确认</a:t>
            </a:r>
            <a:r>
              <a:t>；详细错误信息可通过</a:t>
            </a:r>
            <a:r>
              <a:rPr b="1"/>
              <a:t>“查看日志</a:t>
            </a:r>
            <a:r>
              <a:t>”选项获得。</a:t>
            </a:r>
            <a:endParaRPr sz="1000" b="0" i="0" kern="1200">
              <a:solidFill>
                <a:schemeClr val="tx1"/>
              </a:solidFill>
              <a:latin typeface="Arial" panose="020B0604020202020204" pitchFamily="34" charset="0"/>
              <a:ea typeface="+mn-ea"/>
              <a:cs typeface="Arial" panose="020B0604020202020204" pitchFamily="34" charset="0"/>
            </a:endParaRPr>
          </a:p>
          <a:p/>
        </p:txBody>
      </p:sp>
      <p:sp>
        <p:nvSpPr>
          <p:cNvPr id="4" name="Slide Number Placeholder 3">
            <a:extLst>
              <a:ext uri="{FF2B5EF4-FFF2-40B4-BE49-F238E27FC236}">
                <a16:creationId xmlns:a16="http://schemas.microsoft.com/office/drawing/2014/main" id="{35A6655B-8078-B064-46E9-82E26BC4066A}"/>
              </a:ext>
            </a:extLst>
          </p:cNvPr>
          <p:cNvSpPr>
            <a:spLocks noGrp="1"/>
          </p:cNvSpPr>
          <p:nvPr>
            <p:ph type="sldNum" sz="quarter" idx="10"/>
          </p:nvPr>
        </p:nvSpPr>
        <p:spPr/>
        <p:txBody>
          <a:bodyPr/>
          <a:lstStyle/>
          <a:p>
            <a:fld id="{7D8C2C35-2B8A-446E-BEC0-FD36716C29AC}" type="slidenum">
              <a:rPr lang="en-US"/>
              <a:t>29</a:t>
            </a:fld>
          </a:p>
        </p:txBody>
      </p:sp>
    </p:spTree>
    <p:extLst>
      <p:ext uri="{BB962C8B-B14F-4D97-AF65-F5344CB8AC3E}">
        <p14:creationId xmlns:p14="http://schemas.microsoft.com/office/powerpoint/2010/main" val="1836330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59B7-151D-5CC9-B188-B805D2D8A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0B0BA-8F43-FD17-2944-6812B9BB4B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CB3F5-54CA-17F6-20B9-966EE1DC9683}"/>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24A63EA9-A268-764E-14B8-7407938B1100}"/>
              </a:ext>
            </a:extLst>
          </p:cNvPr>
          <p:cNvSpPr>
            <a:spLocks noGrp="1"/>
          </p:cNvSpPr>
          <p:nvPr>
            <p:ph type="sldNum" sz="quarter" idx="10"/>
          </p:nvPr>
        </p:nvSpPr>
        <p:spPr/>
        <p:txBody>
          <a:bodyPr/>
          <a:lstStyle/>
          <a:p>
            <a:fld id="{7D8C2C35-2B8A-446E-BEC0-FD36716C29AC}" type="slidenum">
              <a:rPr lang="en-US"/>
              <a:t>32</a:t>
            </a:fld>
          </a:p>
        </p:txBody>
      </p:sp>
    </p:spTree>
    <p:extLst>
      <p:ext uri="{BB962C8B-B14F-4D97-AF65-F5344CB8AC3E}">
        <p14:creationId xmlns:p14="http://schemas.microsoft.com/office/powerpoint/2010/main" val="1741354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AE2B9-4091-4DFC-C1E6-702F889ED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1F4B6-7E1C-D2DD-0EA9-68F01E402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1D2F2-B757-BC60-9D36-67C3EAA6AE4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E8BC02D9-02D1-14C2-CD99-3F281014F30B}"/>
              </a:ext>
            </a:extLst>
          </p:cNvPr>
          <p:cNvSpPr>
            <a:spLocks noGrp="1"/>
          </p:cNvSpPr>
          <p:nvPr>
            <p:ph type="sldNum" sz="quarter" idx="10"/>
          </p:nvPr>
        </p:nvSpPr>
        <p:spPr/>
        <p:txBody>
          <a:bodyPr/>
          <a:lstStyle/>
          <a:p>
            <a:fld id="{7D8C2C35-2B8A-446E-BEC0-FD36716C29AC}" type="slidenum">
              <a:rPr lang="en-US"/>
              <a:t>33</a:t>
            </a:fld>
          </a:p>
        </p:txBody>
      </p:sp>
    </p:spTree>
    <p:extLst>
      <p:ext uri="{BB962C8B-B14F-4D97-AF65-F5344CB8AC3E}">
        <p14:creationId xmlns:p14="http://schemas.microsoft.com/office/powerpoint/2010/main" val="195289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C5B55-B0D0-53A1-89D4-08CCB25FB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E692A-90C4-2580-279B-CF36FCCDCC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A6E2-A22D-3C40-1562-896B4E5AE121}"/>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18F73536-8A1F-8069-FB71-90A0B1C88A25}"/>
              </a:ext>
            </a:extLst>
          </p:cNvPr>
          <p:cNvSpPr>
            <a:spLocks noGrp="1"/>
          </p:cNvSpPr>
          <p:nvPr>
            <p:ph type="sldNum" sz="quarter" idx="10"/>
          </p:nvPr>
        </p:nvSpPr>
        <p:spPr/>
        <p:txBody>
          <a:bodyPr/>
          <a:lstStyle/>
          <a:p>
            <a:fld id="{7D8C2C35-2B8A-446E-BEC0-FD36716C29AC}" type="slidenum">
              <a:rPr lang="en-US"/>
              <a:t>34</a:t>
            </a:fld>
          </a:p>
        </p:txBody>
      </p:sp>
    </p:spTree>
    <p:extLst>
      <p:ext uri="{BB962C8B-B14F-4D97-AF65-F5344CB8AC3E}">
        <p14:creationId xmlns:p14="http://schemas.microsoft.com/office/powerpoint/2010/main" val="70184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9832E-FF63-1D0C-EFCA-2D9A44661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D4D02-DB76-FFFE-18C7-BC1E6D1C9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C6782-EC88-1339-724C-BA18FBF09D2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5B8613D2-7DE0-8EBA-7AA8-733FF20B45A4}"/>
              </a:ext>
            </a:extLst>
          </p:cNvPr>
          <p:cNvSpPr>
            <a:spLocks noGrp="1"/>
          </p:cNvSpPr>
          <p:nvPr>
            <p:ph type="sldNum" sz="quarter" idx="10"/>
          </p:nvPr>
        </p:nvSpPr>
        <p:spPr/>
        <p:txBody>
          <a:bodyPr/>
          <a:lstStyle/>
          <a:p>
            <a:fld id="{7D8C2C35-2B8A-446E-BEC0-FD36716C29AC}" type="slidenum">
              <a:rPr lang="en-US"/>
              <a:t>35</a:t>
            </a:fld>
          </a:p>
        </p:txBody>
      </p:sp>
    </p:spTree>
    <p:extLst>
      <p:ext uri="{BB962C8B-B14F-4D97-AF65-F5344CB8AC3E}">
        <p14:creationId xmlns:p14="http://schemas.microsoft.com/office/powerpoint/2010/main" val="4246958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581D3-DAA5-431D-A628-3D83CDE5E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0D40E-D74C-04C1-26F0-AC089E789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40599-3CCF-270B-9FBF-8580802777E3}"/>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F2D9860C-D657-1C0C-CB4E-2B223F4CD40E}"/>
              </a:ext>
            </a:extLst>
          </p:cNvPr>
          <p:cNvSpPr>
            <a:spLocks noGrp="1"/>
          </p:cNvSpPr>
          <p:nvPr>
            <p:ph type="sldNum" sz="quarter" idx="10"/>
          </p:nvPr>
        </p:nvSpPr>
        <p:spPr/>
        <p:txBody>
          <a:bodyPr/>
          <a:lstStyle/>
          <a:p>
            <a:fld id="{7D8C2C35-2B8A-446E-BEC0-FD36716C29AC}" type="slidenum">
              <a:rPr lang="en-US"/>
              <a:t>36</a:t>
            </a:fld>
          </a:p>
        </p:txBody>
      </p:sp>
    </p:spTree>
    <p:extLst>
      <p:ext uri="{BB962C8B-B14F-4D97-AF65-F5344CB8AC3E}">
        <p14:creationId xmlns:p14="http://schemas.microsoft.com/office/powerpoint/2010/main" val="481898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67F50-8C13-FE55-04F6-32110F2F9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6BAE6-159C-549E-0976-263707B8C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0303B0-D68A-9521-356E-BFD281C51A01}"/>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6D16BD2-5536-6A29-5EFF-3A852BDC379F}"/>
              </a:ext>
            </a:extLst>
          </p:cNvPr>
          <p:cNvSpPr>
            <a:spLocks noGrp="1"/>
          </p:cNvSpPr>
          <p:nvPr>
            <p:ph type="sldNum" sz="quarter" idx="10"/>
          </p:nvPr>
        </p:nvSpPr>
        <p:spPr/>
        <p:txBody>
          <a:bodyPr/>
          <a:lstStyle/>
          <a:p>
            <a:fld id="{7D8C2C35-2B8A-446E-BEC0-FD36716C29AC}" type="slidenum">
              <a:rPr lang="en-US"/>
              <a:t>37</a:t>
            </a:fld>
          </a:p>
        </p:txBody>
      </p:sp>
    </p:spTree>
    <p:extLst>
      <p:ext uri="{BB962C8B-B14F-4D97-AF65-F5344CB8AC3E}">
        <p14:creationId xmlns:p14="http://schemas.microsoft.com/office/powerpoint/2010/main" val="3818640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D9A2B-7DEA-EF3C-AC8B-9FC9B094D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11AD3-9F61-02DE-16ED-2CC456450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D41AB-B22E-8DBF-FA37-E61D4D625828}"/>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73AF02D-FD9F-B263-7AE0-595D3261A788}"/>
              </a:ext>
            </a:extLst>
          </p:cNvPr>
          <p:cNvSpPr>
            <a:spLocks noGrp="1"/>
          </p:cNvSpPr>
          <p:nvPr>
            <p:ph type="sldNum" sz="quarter" idx="10"/>
          </p:nvPr>
        </p:nvSpPr>
        <p:spPr/>
        <p:txBody>
          <a:bodyPr/>
          <a:lstStyle/>
          <a:p>
            <a:fld id="{7D8C2C35-2B8A-446E-BEC0-FD36716C29AC}" type="slidenum">
              <a:rPr lang="en-US"/>
              <a:t>38</a:t>
            </a:fld>
          </a:p>
        </p:txBody>
      </p:sp>
    </p:spTree>
    <p:extLst>
      <p:ext uri="{BB962C8B-B14F-4D97-AF65-F5344CB8AC3E}">
        <p14:creationId xmlns:p14="http://schemas.microsoft.com/office/powerpoint/2010/main" val="1504176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7D8C2C35-2B8A-446E-BEC0-FD36716C29AC}" type="slidenum">
              <a:rPr lang="de-DE" smtClean="0"/>
              <a:t>5</a:t>
            </a:fld>
          </a:p>
        </p:txBody>
      </p:sp>
    </p:spTree>
    <p:extLst>
      <p:ext uri="{BB962C8B-B14F-4D97-AF65-F5344CB8AC3E}">
        <p14:creationId xmlns:p14="http://schemas.microsoft.com/office/powerpoint/2010/main" val="1059362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44C81-4E55-C717-7CB2-6868513AF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1F2990-DC6D-83A7-991E-F4385F2708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4F145-86E8-5D47-0E41-509620B0955B}"/>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6B47B0EF-EE14-B672-9368-AC5FF4E3628B}"/>
              </a:ext>
            </a:extLst>
          </p:cNvPr>
          <p:cNvSpPr>
            <a:spLocks noGrp="1"/>
          </p:cNvSpPr>
          <p:nvPr>
            <p:ph type="sldNum" sz="quarter" idx="10"/>
          </p:nvPr>
        </p:nvSpPr>
        <p:spPr/>
        <p:txBody>
          <a:bodyPr/>
          <a:lstStyle/>
          <a:p>
            <a:fld id="{7D8C2C35-2B8A-446E-BEC0-FD36716C29AC}" type="slidenum">
              <a:rPr lang="en-US"/>
              <a:t>39</a:t>
            </a:fld>
          </a:p>
        </p:txBody>
      </p:sp>
    </p:spTree>
    <p:extLst>
      <p:ext uri="{BB962C8B-B14F-4D97-AF65-F5344CB8AC3E}">
        <p14:creationId xmlns:p14="http://schemas.microsoft.com/office/powerpoint/2010/main" val="1186298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B0AF8-56D2-9066-2645-4AB9005AC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BE630-6A47-A073-947C-0BC866D00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6FA593-E840-17F4-5E4D-8F512B309AC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EE548335-7275-C8F7-8053-1E9A8E493693}"/>
              </a:ext>
            </a:extLst>
          </p:cNvPr>
          <p:cNvSpPr>
            <a:spLocks noGrp="1"/>
          </p:cNvSpPr>
          <p:nvPr>
            <p:ph type="sldNum" sz="quarter" idx="10"/>
          </p:nvPr>
        </p:nvSpPr>
        <p:spPr/>
        <p:txBody>
          <a:bodyPr/>
          <a:lstStyle/>
          <a:p>
            <a:fld id="{7D8C2C35-2B8A-446E-BEC0-FD36716C29AC}" type="slidenum">
              <a:rPr lang="en-US"/>
              <a:t>40</a:t>
            </a:fld>
          </a:p>
        </p:txBody>
      </p:sp>
    </p:spTree>
    <p:extLst>
      <p:ext uri="{BB962C8B-B14F-4D97-AF65-F5344CB8AC3E}">
        <p14:creationId xmlns:p14="http://schemas.microsoft.com/office/powerpoint/2010/main" val="3368443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4AE6D-4EF7-DBE9-C98F-6137C6098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6C674-6438-FE48-D91B-29A3FB485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10B8B-6E70-EE88-91A3-12934A84BBF2}"/>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75D06216-0B60-D5A2-A2A8-379AE40E3136}"/>
              </a:ext>
            </a:extLst>
          </p:cNvPr>
          <p:cNvSpPr>
            <a:spLocks noGrp="1"/>
          </p:cNvSpPr>
          <p:nvPr>
            <p:ph type="sldNum" sz="quarter" idx="10"/>
          </p:nvPr>
        </p:nvSpPr>
        <p:spPr/>
        <p:txBody>
          <a:bodyPr/>
          <a:lstStyle/>
          <a:p>
            <a:fld id="{7D8C2C35-2B8A-446E-BEC0-FD36716C29AC}" type="slidenum">
              <a:rPr lang="en-US"/>
              <a:t>41</a:t>
            </a:fld>
          </a:p>
        </p:txBody>
      </p:sp>
    </p:spTree>
    <p:extLst>
      <p:ext uri="{BB962C8B-B14F-4D97-AF65-F5344CB8AC3E}">
        <p14:creationId xmlns:p14="http://schemas.microsoft.com/office/powerpoint/2010/main" val="387453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EECAC-AB7C-7770-7131-174D1540B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9A5B2-3BC1-9382-34AD-F6ED2CF72E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184C5C-A880-FA61-0537-22DB1BDB2B1E}"/>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D697985-000C-D46E-2FA0-A6CA692F688F}"/>
              </a:ext>
            </a:extLst>
          </p:cNvPr>
          <p:cNvSpPr>
            <a:spLocks noGrp="1"/>
          </p:cNvSpPr>
          <p:nvPr>
            <p:ph type="sldNum" sz="quarter" idx="10"/>
          </p:nvPr>
        </p:nvSpPr>
        <p:spPr/>
        <p:txBody>
          <a:bodyPr/>
          <a:lstStyle/>
          <a:p>
            <a:fld id="{7D8C2C35-2B8A-446E-BEC0-FD36716C29AC}" type="slidenum">
              <a:rPr lang="en-US"/>
              <a:t>42</a:t>
            </a:fld>
          </a:p>
        </p:txBody>
      </p:sp>
    </p:spTree>
    <p:extLst>
      <p:ext uri="{BB962C8B-B14F-4D97-AF65-F5344CB8AC3E}">
        <p14:creationId xmlns:p14="http://schemas.microsoft.com/office/powerpoint/2010/main" val="716383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FB523-FE5D-DAFE-BEB6-F76B78B40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8E944-E39D-C263-C9A7-3F9EB4D43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30CA4-E205-1F18-5B43-AC438DABE8EB}"/>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9FE76FFA-D444-5D75-478E-63FF37AC9CC4}"/>
              </a:ext>
            </a:extLst>
          </p:cNvPr>
          <p:cNvSpPr>
            <a:spLocks noGrp="1"/>
          </p:cNvSpPr>
          <p:nvPr>
            <p:ph type="sldNum" sz="quarter" idx="10"/>
          </p:nvPr>
        </p:nvSpPr>
        <p:spPr/>
        <p:txBody>
          <a:bodyPr/>
          <a:lstStyle/>
          <a:p>
            <a:fld id="{7D8C2C35-2B8A-446E-BEC0-FD36716C29AC}" type="slidenum">
              <a:rPr lang="en-US"/>
              <a:t>43</a:t>
            </a:fld>
          </a:p>
        </p:txBody>
      </p:sp>
    </p:spTree>
    <p:extLst>
      <p:ext uri="{BB962C8B-B14F-4D97-AF65-F5344CB8AC3E}">
        <p14:creationId xmlns:p14="http://schemas.microsoft.com/office/powerpoint/2010/main" val="2031344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EE0F-BBE0-1AE1-5E18-F262C3CCD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4B018-84F6-CA78-552E-F6D1A56D33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DE1780-D237-1F36-C41D-70D648E737F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3829E30-6513-C3AD-2B03-76A9ECC26312}"/>
              </a:ext>
            </a:extLst>
          </p:cNvPr>
          <p:cNvSpPr>
            <a:spLocks noGrp="1"/>
          </p:cNvSpPr>
          <p:nvPr>
            <p:ph type="sldNum" sz="quarter" idx="10"/>
          </p:nvPr>
        </p:nvSpPr>
        <p:spPr/>
        <p:txBody>
          <a:bodyPr/>
          <a:lstStyle/>
          <a:p>
            <a:fld id="{7D8C2C35-2B8A-446E-BEC0-FD36716C29AC}" type="slidenum">
              <a:rPr lang="en-US"/>
              <a:t>46</a:t>
            </a:fld>
          </a:p>
        </p:txBody>
      </p:sp>
    </p:spTree>
    <p:extLst>
      <p:ext uri="{BB962C8B-B14F-4D97-AF65-F5344CB8AC3E}">
        <p14:creationId xmlns:p14="http://schemas.microsoft.com/office/powerpoint/2010/main" val="1097898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AB056-CF65-6363-56AE-5D628CDE1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2C77F-BCCE-D703-5996-BF8206862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A0634-2717-A727-2F5B-B8C3600AF8A9}"/>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AA2C7D22-91E3-2B63-97C1-8027DE8F2FF6}"/>
              </a:ext>
            </a:extLst>
          </p:cNvPr>
          <p:cNvSpPr>
            <a:spLocks noGrp="1"/>
          </p:cNvSpPr>
          <p:nvPr>
            <p:ph type="sldNum" sz="quarter" idx="10"/>
          </p:nvPr>
        </p:nvSpPr>
        <p:spPr/>
        <p:txBody>
          <a:bodyPr/>
          <a:lstStyle/>
          <a:p>
            <a:fld id="{7D8C2C35-2B8A-446E-BEC0-FD36716C29AC}" type="slidenum">
              <a:rPr lang="en-US"/>
              <a:t>47</a:t>
            </a:fld>
          </a:p>
        </p:txBody>
      </p:sp>
    </p:spTree>
    <p:extLst>
      <p:ext uri="{BB962C8B-B14F-4D97-AF65-F5344CB8AC3E}">
        <p14:creationId xmlns:p14="http://schemas.microsoft.com/office/powerpoint/2010/main" val="2746350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D402B-F3AC-73D9-A0EA-E70678E8E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DF726-40A4-466B-E7B0-D241215410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9AB44-7A0E-A82C-BFF4-FAF845E9664E}"/>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6AF9F6F3-57AF-EC03-3EE0-C517E2DAFDA9}"/>
              </a:ext>
            </a:extLst>
          </p:cNvPr>
          <p:cNvSpPr>
            <a:spLocks noGrp="1"/>
          </p:cNvSpPr>
          <p:nvPr>
            <p:ph type="sldNum" sz="quarter" idx="10"/>
          </p:nvPr>
        </p:nvSpPr>
        <p:spPr/>
        <p:txBody>
          <a:bodyPr/>
          <a:lstStyle/>
          <a:p>
            <a:fld id="{7D8C2C35-2B8A-446E-BEC0-FD36716C29AC}" type="slidenum">
              <a:rPr lang="en-US"/>
              <a:t>48</a:t>
            </a:fld>
          </a:p>
        </p:txBody>
      </p:sp>
    </p:spTree>
    <p:extLst>
      <p:ext uri="{BB962C8B-B14F-4D97-AF65-F5344CB8AC3E}">
        <p14:creationId xmlns:p14="http://schemas.microsoft.com/office/powerpoint/2010/main" val="1162121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60B31-5146-77E1-F3BD-FD98F953B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87D9E-9316-2703-8908-9A62FB722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ED2914-4936-ED17-BEB2-372A22E9FFD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BCF537B4-DBED-279F-3695-2DC8535B3CC1}"/>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52</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8911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0DBE3-416E-0F98-43FD-D91AE6A48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9D16B-DBD0-1325-1FDF-CD4CDA4DE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005EF-4140-A45C-A63A-2BFA880FF24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F722A1-C561-4552-022D-EAF9243DC1E9}"/>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53</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17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7D8C2C35-2B8A-446E-BEC0-FD36716C29AC}" type="slidenum">
              <a:rPr lang="en-DE" smtClean="0"/>
              <a:t>7</a:t>
            </a:fld>
          </a:p>
        </p:txBody>
      </p:sp>
    </p:spTree>
    <p:extLst>
      <p:ext uri="{BB962C8B-B14F-4D97-AF65-F5344CB8AC3E}">
        <p14:creationId xmlns:p14="http://schemas.microsoft.com/office/powerpoint/2010/main" val="2787792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BC1E7-6839-1A30-8B4A-7ED67B900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BFA85-3C95-B14F-4D1F-6AD70F2AE9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6C800-48C4-F116-87B9-E311A57F83F3}"/>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1D2A477-F356-7D48-29B3-6A900F402697}"/>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54</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546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51456-E451-C48C-65B6-BBE31A15E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4048E-AD7A-478E-6EDF-66A03B1B3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3BE6B-CC51-6474-0E3B-D8171A77B8F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0DA1D9B2-9CEE-1CF2-EC0A-3F81C002261D}"/>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55</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34864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52A3D-8748-DE3C-151F-FCD75C96A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D1343-3DBA-74DC-6A18-B9E98A7AA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B8DE4-B03A-19D4-5F67-D4EBCE940DE6}"/>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DD138B0-95D4-C008-D06E-09D864E19141}"/>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56</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4099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34875-6DEB-8A2E-7741-166FF955A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CC183-4400-F817-3E9B-E5E191BDA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D1AFF-CA18-BD18-DEB4-412E00A4D85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7E914CB4-839A-AA01-7913-AB7C71A4CFD3}"/>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57</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1200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3FCDD-B955-AEB0-B3B6-C42FC162B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B619-7B06-C15E-DFCF-85A442D20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F6038-D07C-BFEC-8935-22D431F5719E}"/>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215588EA-B9E9-74F8-EEFD-F0BAC6CF985A}"/>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58</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1039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219FD-83D2-0CD3-B16B-67693A44B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D9E01-2B2B-7FCE-4307-8FC80DACA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C1EC5-BE62-333F-0320-ED2CECF5C2A6}"/>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ED243DAF-CC1B-A927-4378-575E3558B78F}"/>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59</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0685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A808D-F86F-E1B0-F84D-65BBC1E13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95B49-7F76-1181-045B-D08B8AA73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420F4B-82DE-5DB5-BE8D-A8CD60CD966F}"/>
              </a:ext>
            </a:extLst>
          </p:cNvPr>
          <p:cNvSpPr>
            <a:spLocks noGrp="1"/>
          </p:cNvSpPr>
          <p:nvPr>
            <p:ph type="body" idx="1"/>
          </p:nvPr>
        </p:nvSpPr>
        <p:spPr/>
        <p:txBody>
          <a:bodyPr/>
          <a:lstStyle/>
          <a:p>
            <a:r>
              <a:t>With this innovation, we bring our customers a tab-based organization, and the user interface has a new look and feel. We are unifying our strategy so that our ERP and line of business applications in the network have a very close, unified experience. It may not be exact, but we are closing the experience gap to make them closer for the customer.</a:t>
            </a:r>
          </a:p>
          <a:p/>
          <a:p>
            <a:r>
              <a:t>Now, the rules will not be linear but more horizontal, so you can actually do tabbed browsing based on the document type. If we go to the next slide, you will be able to see the invoicing rules.</a:t>
            </a:r>
            <a:endParaRPr>
              <a:cs typeface="Calibri"/>
            </a:endParaRPr>
          </a:p>
          <a:p/>
        </p:txBody>
      </p:sp>
      <p:sp>
        <p:nvSpPr>
          <p:cNvPr id="4" name="Slide Number Placeholder 3">
            <a:extLst>
              <a:ext uri="{FF2B5EF4-FFF2-40B4-BE49-F238E27FC236}">
                <a16:creationId xmlns:a16="http://schemas.microsoft.com/office/drawing/2014/main" id="{909DCEE2-B2B4-EAF3-3FB1-44AE5B76DB91}"/>
              </a:ext>
            </a:extLst>
          </p:cNvPr>
          <p:cNvSpPr>
            <a:spLocks noGrp="1"/>
          </p:cNvSpPr>
          <p:nvPr>
            <p:ph type="sldNum" sz="quarter" idx="10"/>
          </p:nvPr>
        </p:nvSpPr>
        <p:spPr/>
        <p:txBody>
          <a:bodyPr/>
          <a:lstStyle/>
          <a:p>
            <a:pPr algn="ctr" defTabSz="1150945">
              <a:defRPr/>
            </a:pPr>
            <a:fld id="{7D8C2C35-2B8A-446E-BEC0-FD36716C29AC}" type="slidenum">
              <a:rPr sz="800">
                <a:solidFill>
                  <a:srgbClr val="000000"/>
                </a:solidFill>
                <a:latin typeface="Arial" panose="020B0604020202020204" pitchFamily="34" charset="0"/>
              </a:rPr>
              <a:pPr algn="ctr" defTabSz="1150945">
                <a:defRPr/>
              </a:pPr>
              <a:t>60</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1479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77CE7-9BEB-2394-498C-3A53C96E3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EA5C9-A6CF-BFA0-74C8-3B66E9C60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AA58D-87E6-9088-EA13-DDC0254C7891}"/>
              </a:ext>
            </a:extLst>
          </p:cNvPr>
          <p:cNvSpPr>
            <a:spLocks noGrp="1"/>
          </p:cNvSpPr>
          <p:nvPr>
            <p:ph type="body" idx="1"/>
          </p:nvPr>
        </p:nvSpPr>
        <p:spPr/>
        <p:txBody>
          <a:bodyPr/>
          <a:lstStyle/>
          <a:p>
            <a:r>
              <a:t>With this innovation, we bring our customers a tab-based organization, and the user interface has a new look and feel. We are unifying our strategy so that our ERP and line of business applications in the network have a very close, unified experience. It may not be exact, but we are closing the experience gap to make them closer for the customer.</a:t>
            </a:r>
          </a:p>
          <a:p/>
          <a:p>
            <a:r>
              <a:t>Now, the rules will not be linear but more horizontal, so you can actually do tabbed browsing based on the document type. If we go to the next slide, you will be able to see the invoicing rules.</a:t>
            </a:r>
            <a:endParaRPr>
              <a:cs typeface="Calibri"/>
            </a:endParaRPr>
          </a:p>
          <a:p/>
        </p:txBody>
      </p:sp>
      <p:sp>
        <p:nvSpPr>
          <p:cNvPr id="4" name="Slide Number Placeholder 3">
            <a:extLst>
              <a:ext uri="{FF2B5EF4-FFF2-40B4-BE49-F238E27FC236}">
                <a16:creationId xmlns:a16="http://schemas.microsoft.com/office/drawing/2014/main" id="{12D16249-2634-D7C2-839D-EB7DBFFA5B46}"/>
              </a:ext>
            </a:extLst>
          </p:cNvPr>
          <p:cNvSpPr>
            <a:spLocks noGrp="1"/>
          </p:cNvSpPr>
          <p:nvPr>
            <p:ph type="sldNum" sz="quarter" idx="10"/>
          </p:nvPr>
        </p:nvSpPr>
        <p:spPr/>
        <p:txBody>
          <a:bodyPr/>
          <a:lstStyle/>
          <a:p>
            <a:pPr algn="ctr" defTabSz="1150945">
              <a:defRPr/>
            </a:pPr>
            <a:fld id="{7D8C2C35-2B8A-446E-BEC0-FD36716C29AC}" type="slidenum">
              <a:rPr sz="800">
                <a:solidFill>
                  <a:srgbClr val="000000"/>
                </a:solidFill>
                <a:latin typeface="Arial" panose="020B0604020202020204" pitchFamily="34" charset="0"/>
              </a:rPr>
              <a:pPr algn="ctr" defTabSz="1150945">
                <a:defRPr/>
              </a:pPr>
              <a:t>61</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4276015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2D4C0-1832-C843-FE51-55BCDF8DA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42BF2-CD1C-0B13-1500-580C5B028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4EBE3-FEB5-6D71-0342-667EC35BA513}"/>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B44A32ED-8704-EB51-E12A-8372029A9916}"/>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62</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929103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30D2F354-CB8A-D44E-A2F8-8DAAB286F383}" type="slidenum">
              <a:rPr lang="en-US" smtClean="0"/>
              <a:t>63</a:t>
            </a:fld>
          </a:p>
        </p:txBody>
      </p:sp>
    </p:spTree>
    <p:extLst>
      <p:ext uri="{BB962C8B-B14F-4D97-AF65-F5344CB8AC3E}">
        <p14:creationId xmlns:p14="http://schemas.microsoft.com/office/powerpoint/2010/main" val="1112417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E3138-2E16-A04D-EB65-246207B5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660AD-8EA3-61A8-140A-85139BA04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F603B-28E1-7C6C-83FE-0CFB7B9BEA0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E5D79F8-1D15-28F0-A277-E91CDB2BEC49}"/>
              </a:ext>
            </a:extLst>
          </p:cNvPr>
          <p:cNvSpPr>
            <a:spLocks noGrp="1"/>
          </p:cNvSpPr>
          <p:nvPr>
            <p:ph type="sldNum" sz="quarter" idx="10"/>
          </p:nvPr>
        </p:nvSpPr>
        <p:spPr/>
        <p:txBody>
          <a:bodyPr/>
          <a:lstStyle/>
          <a:p>
            <a:fld id="{7D8C2C35-2B8A-446E-BEC0-FD36716C29AC}" type="slidenum">
              <a:rPr lang="en-US"/>
              <a:t>8</a:t>
            </a:fld>
          </a:p>
        </p:txBody>
      </p:sp>
    </p:spTree>
    <p:extLst>
      <p:ext uri="{BB962C8B-B14F-4D97-AF65-F5344CB8AC3E}">
        <p14:creationId xmlns:p14="http://schemas.microsoft.com/office/powerpoint/2010/main" val="23599402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B82AE-3240-F592-C1F1-AFBF5DA93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7FC88-B7F0-1F91-A131-01C2C4440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4447E8-80D8-E26B-2CA6-42619DD96398}"/>
              </a:ext>
            </a:extLst>
          </p:cNvPr>
          <p:cNvSpPr>
            <a:spLocks noGrp="1"/>
          </p:cNvSpPr>
          <p:nvPr>
            <p:ph type="body" idx="1"/>
          </p:nvPr>
        </p:nvSpPr>
        <p:spPr/>
        <p:txBody>
          <a:bodyPr>
            <a:normAutofit lnSpcReduction="10000"/>
          </a:bodyPr>
          <a:lstStyle/>
          <a:p>
            <a:pPr marL="0" marR="0">
              <a:lnSpc>
                <a:spcPct val="107000"/>
              </a:lnSpc>
              <a:spcBef>
                <a:spcPts val="0"/>
              </a:spcBef>
              <a:spcAft>
                <a:spcPts val="800"/>
              </a:spcAft>
            </a:pPr>
            <a:r>
              <a:rPr sz="1200">
                <a:effectLst/>
                <a:latin typeface="Calibri" panose="020F0502020204030204" pitchFamily="34" charset="0"/>
                <a:ea typeface="Calibri" panose="020F0502020204030204" pitchFamily="34" charset="0"/>
                <a:cs typeface="Times New Roman" panose="02020603050405020304" pitchFamily="18" charset="0"/>
              </a:rPr>
              <a:t>SAP Business Network is the solution. </a:t>
            </a:r>
          </a:p>
          <a:p>
            <a:pPr marL="0" marR="0">
              <a:lnSpc>
                <a:spcPct val="107000"/>
              </a:lnSpc>
              <a:spcBef>
                <a:spcPts val="0"/>
              </a:spcBef>
              <a:spcAft>
                <a:spcPts val="800"/>
              </a:spcAft>
            </a:pPr>
            <a:endParaRPr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sz="1200">
                <a:effectLst/>
                <a:latin typeface="Calibri" panose="020F0502020204030204" pitchFamily="34" charset="0"/>
                <a:ea typeface="Calibri" panose="020F0502020204030204" pitchFamily="34" charset="0"/>
                <a:cs typeface="Times New Roman" panose="02020603050405020304" pitchFamily="18" charset="0"/>
              </a:rPr>
              <a:t>With a global presence across industries, SAP Business Network</a:t>
            </a:r>
            <a:r>
              <a:rPr sz="1200">
                <a:solidFill>
                  <a:srgbClr val="212121"/>
                </a:solidFill>
                <a:effectLst/>
                <a:latin typeface="72 Brand" panose="020B0504030603020204" pitchFamily="34" charset="0"/>
                <a:ea typeface="Aptos" panose="020B0004020202020204" pitchFamily="34" charset="0"/>
              </a:rPr>
              <a:t> is the world’s largest B2B trading partner platform, supporting nearly $6 trillion in annual transactions. It m</a:t>
            </a:r>
            <a:r>
              <a:rPr sz="1200" kern="100">
                <a:latin typeface="72 Brand" panose="020B0504030603020204" pitchFamily="34" charset="0"/>
                <a:ea typeface="Aptos" panose="020B0004020202020204" pitchFamily="34" charset="0"/>
                <a:cs typeface="Times New Roman" panose="02020603050405020304" pitchFamily="18" charset="0"/>
              </a:rPr>
              <a:t>odernizes how procurement and supply chain processes are connected across companies </a:t>
            </a:r>
            <a:r>
              <a:rPr sz="1200">
                <a:solidFill>
                  <a:srgbClr val="212121"/>
                </a:solidFill>
                <a:effectLst/>
                <a:latin typeface="72 Brand" panose="020B0504030603020204" pitchFamily="34" charset="0"/>
                <a:ea typeface="Aptos" panose="020B0004020202020204" pitchFamily="34" charset="0"/>
              </a:rPr>
              <a:t>to build stronger supply chains and deliver on the customer promise. </a:t>
            </a:r>
            <a:r>
              <a:rPr sz="1200">
                <a:solidFill>
                  <a:srgbClr val="212121"/>
                </a:solidFill>
                <a:latin typeface="72 Brand" panose="020B0504030603020204" pitchFamily="34" charset="0"/>
                <a:ea typeface="Aptos" panose="020B0004020202020204" pitchFamily="34" charset="0"/>
              </a:rPr>
              <a:t>SAP Business Network </a:t>
            </a:r>
            <a:r>
              <a:rPr sz="1200" kern="100">
                <a:latin typeface="72 Brand" panose="020B0504030603020204" pitchFamily="34" charset="0"/>
                <a:ea typeface="Aptos" panose="020B0004020202020204" pitchFamily="34" charset="0"/>
                <a:cs typeface="Times New Roman" panose="02020603050405020304" pitchFamily="18" charset="0"/>
              </a:rPr>
              <a:t>closes the break point between buyers and suppliers, contract manufacturers, service providers, and carriers by enabling transaction exchange, information sharing, and trading partner discovery, leveraging AI and configurable business rules. </a:t>
            </a:r>
          </a:p>
          <a:p>
            <a:pPr marL="0" marR="0">
              <a:lnSpc>
                <a:spcPct val="107000"/>
              </a:lnSpc>
              <a:spcBef>
                <a:spcPts val="0"/>
              </a:spcBef>
              <a:spcAft>
                <a:spcPts val="800"/>
              </a:spcAft>
            </a:pPr>
            <a:endParaRPr sz="1200">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sz="1200">
                <a:effectLst/>
                <a:latin typeface="Calibri" panose="020F0502020204030204" pitchFamily="34" charset="0"/>
                <a:ea typeface="Calibri" panose="020F0502020204030204" pitchFamily="34" charset="0"/>
                <a:cs typeface="Times New Roman" panose="02020603050405020304" pitchFamily="18" charset="0"/>
              </a:rPr>
              <a:t>By serving as the hub that connects trading partners in modern and more scalable ways, SAP Business Network helps you:</a:t>
            </a:r>
            <a:endParaRPr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sz="1200">
                <a:effectLst/>
                <a:latin typeface="Calibri" panose="020F0502020204030204" pitchFamily="34" charset="0"/>
                <a:ea typeface="Calibri" panose="020F0502020204030204" pitchFamily="34" charset="0"/>
                <a:cs typeface="Times New Roman" panose="02020603050405020304" pitchFamily="18" charset="0"/>
              </a:rPr>
              <a:t>Gain visibility into your business processes so that you can respond more quickly to changing circumstances, </a:t>
            </a:r>
            <a:r>
              <a:rPr sz="1200">
                <a:effectLst/>
                <a:latin typeface="Calibri" panose="020F0502020204030204" pitchFamily="34" charset="0"/>
                <a:ea typeface="Calibri" panose="020F0502020204030204" pitchFamily="34" charset="0"/>
                <a:cs typeface="Times New Roman" panose="02020603050405020304" pitchFamily="18" charset="0"/>
              </a:rPr>
              <a:t>and </a:t>
            </a:r>
            <a:r>
              <a:rPr sz="1200">
                <a:effectLst/>
                <a:latin typeface="Calibri" panose="020F0502020204030204" pitchFamily="34" charset="0"/>
                <a:ea typeface="Calibri" panose="020F0502020204030204" pitchFamily="34" charset="0"/>
                <a:cs typeface="Times New Roman" panose="02020603050405020304" pitchFamily="18" charset="0"/>
              </a:rPr>
              <a:t>avoid or withstand disruption</a:t>
            </a:r>
            <a:endParaRPr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sz="1200">
                <a:effectLst/>
                <a:latin typeface="Calibri" panose="020F0502020204030204" pitchFamily="34" charset="0"/>
                <a:cs typeface="Times New Roman" panose="02020603050405020304" pitchFamily="18" charset="0"/>
              </a:rPr>
              <a:t>Operate more efficiently, and</a:t>
            </a:r>
          </a:p>
          <a:p>
            <a:pPr marL="342900" marR="0" lvl="0" indent="-342900">
              <a:spcBef>
                <a:spcPts val="0"/>
              </a:spcBef>
              <a:spcAft>
                <a:spcPts val="0"/>
              </a:spcAft>
              <a:buFont typeface="Symbol" pitchFamily="2" charset="2"/>
              <a:buChar char=""/>
            </a:pPr>
            <a:r>
              <a:rPr sz="1200">
                <a:effectLst/>
                <a:latin typeface="Calibri" panose="020F0502020204030204" pitchFamily="34" charset="0"/>
                <a:cs typeface="Times New Roman" panose="02020603050405020304" pitchFamily="18" charset="0"/>
              </a:rPr>
              <a:t>Comply with internal and external policies and regulations </a:t>
            </a:r>
          </a:p>
          <a:p>
            <a:pPr marL="0" marR="0" lvl="0" indent="0">
              <a:spcBef>
                <a:spcPts val="0"/>
              </a:spcBef>
              <a:spcAft>
                <a:spcPts val="0"/>
              </a:spcAft>
              <a:buFont typeface="Symbol" pitchFamily="2" charset="2"/>
              <a:buNone/>
            </a:pPr>
            <a:endParaRPr sz="1200">
              <a:effectLst/>
              <a:latin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sz="1200">
                <a:effectLst/>
                <a:latin typeface="Calibri" panose="020F0502020204030204" pitchFamily="34" charset="0"/>
                <a:cs typeface="Times New Roman" panose="02020603050405020304" pitchFamily="18" charset="0"/>
              </a:rPr>
              <a:t>Together, increased visibility, efficiency, and compliance help you build stronger supply chains. </a:t>
            </a:r>
          </a:p>
          <a:p>
            <a:pPr marL="0" marR="0">
              <a:lnSpc>
                <a:spcPct val="107000"/>
              </a:lnSpc>
              <a:spcBef>
                <a:spcPts val="0"/>
              </a:spcBef>
              <a:spcAft>
                <a:spcPts val="800"/>
              </a:spcAft>
            </a:pPr>
            <a:endParaRPr sz="1200">
              <a:effectLst/>
              <a:latin typeface="Calibri"/>
              <a:ea typeface="Calibri" panose="020F0502020204030204" pitchFamily="34" charset="0"/>
              <a:cs typeface="Calibri"/>
            </a:endParaRPr>
          </a:p>
          <a:p/>
        </p:txBody>
      </p:sp>
      <p:sp>
        <p:nvSpPr>
          <p:cNvPr id="4" name="Slide Number Placeholder 3">
            <a:extLst>
              <a:ext uri="{FF2B5EF4-FFF2-40B4-BE49-F238E27FC236}">
                <a16:creationId xmlns:a16="http://schemas.microsoft.com/office/drawing/2014/main" id="{51E703BD-C352-63FA-5317-AD946C10593B}"/>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4081AAFD-0F2E-324A-A407-BD557BE8C533}" type="slidenum">
              <a:rPr kumimoji="0" sz="800" b="0" i="0" u="none" strike="noStrike" kern="1200" cap="none" spc="0" normalizeH="0" baseline="0">
                <a:ln>
                  <a:noFill/>
                </a:ln>
                <a:solidFill>
                  <a:srgbClr val="000000"/>
                </a:solidFill>
                <a:effectLst/>
                <a:uLnTx/>
                <a:uFillTx/>
                <a:latin typeface="72 Brand" panose="020B0504030603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66</a:t>
            </a:fld>
            <a:endParaRPr kumimoji="0" sz="800" b="0" i="0" u="none" strike="noStrike" kern="1200" cap="none" spc="0" normalizeH="0" baseline="0">
              <a:ln>
                <a:noFill/>
              </a:ln>
              <a:solidFill>
                <a:srgbClr val="000000"/>
              </a:solidFill>
              <a:effectLst/>
              <a:uLnTx/>
              <a:uFillTx/>
              <a:latin typeface="72 Brand" panose="020B0504030603020204" pitchFamily="34" charset="0"/>
              <a:ea typeface="+mn-ea"/>
              <a:cs typeface="+mn-cs"/>
            </a:endParaRPr>
          </a:p>
        </p:txBody>
      </p:sp>
    </p:spTree>
    <p:extLst>
      <p:ext uri="{BB962C8B-B14F-4D97-AF65-F5344CB8AC3E}">
        <p14:creationId xmlns:p14="http://schemas.microsoft.com/office/powerpoint/2010/main" val="24400024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t>To address the wide diversity in business partners on SAP Business Network, we offer two types of supplier accounts: the standard account, answering basic needs with core functionalities, and the enterprise account, meant for suppliers who want to strengthen their transformation to the networked economy through more automation, visibility and support. The standard account is entirely free of charge, while the enterprise account comes with a fee model from certain levels of usage.</a:t>
            </a:r>
          </a:p>
        </p:txBody>
      </p:sp>
      <p:sp>
        <p:nvSpPr>
          <p:cNvPr id="4" name="Slide Number Placeholder 3"/>
          <p:cNvSpPr>
            <a:spLocks noGrp="1"/>
          </p:cNvSpPr>
          <p:nvPr>
            <p:ph type="sldNum" sz="quarter" idx="5"/>
          </p:nvPr>
        </p:nvSpPr>
        <p:spPr/>
        <p:txBody>
          <a:bodyPr/>
          <a:lstStyle/>
          <a:p>
            <a:fld id="{30D2F354-CB8A-D44E-A2F8-8DAAB286F383}" type="slidenum">
              <a:t>68</a:t>
            </a:fld>
          </a:p>
        </p:txBody>
      </p:sp>
    </p:spTree>
    <p:extLst>
      <p:ext uri="{BB962C8B-B14F-4D97-AF65-F5344CB8AC3E}">
        <p14:creationId xmlns:p14="http://schemas.microsoft.com/office/powerpoint/2010/main" val="20620531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34EDB-7A0A-4D30-3797-EB4C15F4E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D8970-AD22-CE84-EE4E-ED6D5B290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B868A-A5AC-409A-E577-5E38DC58AC9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C35620-356C-7A46-1512-7402D25AF92E}"/>
              </a:ext>
            </a:extLst>
          </p:cNvPr>
          <p:cNvSpPr>
            <a:spLocks noGrp="1"/>
          </p:cNvSpPr>
          <p:nvPr>
            <p:ph type="sldNum" sz="quarter" idx="10"/>
          </p:nvPr>
        </p:nvSpPr>
        <p:spPr/>
        <p:txBody>
          <a:bodyPr/>
          <a:lstStyle/>
          <a:p>
            <a:fld id="{7D8C2C35-2B8A-446E-BEC0-FD36716C29AC}" type="slidenum">
              <a:pPr/>
              <a:t>69</a:t>
            </a:fld>
          </a:p>
        </p:txBody>
      </p:sp>
    </p:spTree>
    <p:extLst>
      <p:ext uri="{BB962C8B-B14F-4D97-AF65-F5344CB8AC3E}">
        <p14:creationId xmlns:p14="http://schemas.microsoft.com/office/powerpoint/2010/main" val="4009457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E3138-2E16-A04D-EB65-246207B5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660AD-8EA3-61A8-140A-85139BA04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F603B-28E1-7C6C-83FE-0CFB7B9BEA0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E5D79F8-1D15-28F0-A277-E91CDB2BEC49}"/>
              </a:ext>
            </a:extLst>
          </p:cNvPr>
          <p:cNvSpPr>
            <a:spLocks noGrp="1"/>
          </p:cNvSpPr>
          <p:nvPr>
            <p:ph type="sldNum" sz="quarter" idx="10"/>
          </p:nvPr>
        </p:nvSpPr>
        <p:spPr/>
        <p:txBody>
          <a:bodyPr/>
          <a:lstStyle/>
          <a:p>
            <a:fld id="{7D8C2C35-2B8A-446E-BEC0-FD36716C29AC}" type="slidenum">
              <a:rPr lang="en-US"/>
              <a:t>72</a:t>
            </a:fld>
          </a:p>
        </p:txBody>
      </p:sp>
    </p:spTree>
    <p:extLst>
      <p:ext uri="{BB962C8B-B14F-4D97-AF65-F5344CB8AC3E}">
        <p14:creationId xmlns:p14="http://schemas.microsoft.com/office/powerpoint/2010/main" val="539033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1EF97-13CC-2C6A-5343-E62E8D403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AB1C0-E61A-8488-F138-50C72CC2C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A1AF2-52E2-89AE-1F18-8BB6A660D9C9}"/>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1B61BA0-DB79-6AEF-8FA8-49CA10A27107}"/>
              </a:ext>
            </a:extLst>
          </p:cNvPr>
          <p:cNvSpPr>
            <a:spLocks noGrp="1"/>
          </p:cNvSpPr>
          <p:nvPr>
            <p:ph type="sldNum" sz="quarter" idx="10"/>
          </p:nvPr>
        </p:nvSpPr>
        <p:spPr/>
        <p:txBody>
          <a:bodyPr/>
          <a:lstStyle/>
          <a:p>
            <a:fld id="{7D8C2C35-2B8A-446E-BEC0-FD36716C29AC}" type="slidenum">
              <a:rPr lang="en-US"/>
              <a:t>73</a:t>
            </a:fld>
          </a:p>
        </p:txBody>
      </p:sp>
    </p:spTree>
    <p:extLst>
      <p:ext uri="{BB962C8B-B14F-4D97-AF65-F5344CB8AC3E}">
        <p14:creationId xmlns:p14="http://schemas.microsoft.com/office/powerpoint/2010/main" val="41569261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主要优势：</a:t>
            </a:r>
          </a:p>
          <a:p>
            <a:pPr marL="285750" indent="-285750">
              <a:buFont typeface="Arial" panose="020B0604020202020204" pitchFamily="34" charset="0"/>
              <a:buChar char="•"/>
            </a:pPr>
            <a:r>
              <a:t>利用清晰的洞察、实时警报和轻松访问对您最重要的信息，掌握最新动态。</a:t>
            </a:r>
          </a:p>
          <a:p>
            <a:pPr marL="285750" indent="-285750">
              <a:buFont typeface="Arial" panose="020B0604020202020204" pitchFamily="34" charset="0"/>
              <a:buChar char="•"/>
            </a:pPr>
            <a:endParaRPr sz="1400" b="0" i="0" kern="1200">
              <a:solidFill>
                <a:schemeClr val="tx1"/>
              </a:solidFill>
              <a:latin typeface="Arial" panose="020B0604020202020204" pitchFamily="34" charset="0"/>
              <a:ea typeface="+mn-ea"/>
              <a:cs typeface="+mn-cs"/>
            </a:endParaRPr>
          </a:p>
          <a:p>
            <a:pPr marL="285750" indent="-285750">
              <a:buFont typeface="Arial" panose="020B0604020202020204" pitchFamily="34" charset="0"/>
              <a:buChar char="•"/>
            </a:pPr>
            <a:r>
              <a:t>借助更智能的过滤器、无缝的帐户访问以及透明的供应商更新，节省时间并降低复杂性。</a:t>
            </a:r>
            <a:endParaRPr sz="1400" kern="0">
              <a:latin typeface="72 Brand" panose="020B0504030603020204" pitchFamily="34" charset="0"/>
              <a:ea typeface="Arial Unicode MS" pitchFamily="34" charset="-128"/>
              <a:cs typeface="Arial Unicode MS" pitchFamily="34" charset="-128"/>
            </a:endParaRPr>
          </a:p>
          <a:p/>
        </p:txBody>
      </p:sp>
      <p:sp>
        <p:nvSpPr>
          <p:cNvPr id="4" name="Slide Number Placeholder 3"/>
          <p:cNvSpPr>
            <a:spLocks noGrp="1"/>
          </p:cNvSpPr>
          <p:nvPr>
            <p:ph type="sldNum" sz="quarter" idx="5"/>
          </p:nvPr>
        </p:nvSpPr>
        <p:spPr/>
        <p:txBody>
          <a:bodyPr/>
          <a:lstStyle/>
          <a:p>
            <a:fld id="{7D8C2C35-2B8A-446E-BEC0-FD36716C29AC}" type="slidenum">
              <a:rPr lang="en-DE" smtClean="0"/>
              <a:t>75</a:t>
            </a:fld>
          </a:p>
        </p:txBody>
      </p:sp>
    </p:spTree>
    <p:extLst>
      <p:ext uri="{BB962C8B-B14F-4D97-AF65-F5344CB8AC3E}">
        <p14:creationId xmlns:p14="http://schemas.microsoft.com/office/powerpoint/2010/main" val="11298664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3D581-42CC-3F00-16D0-7064B8551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9CB19-19CF-8865-D493-EED592C6F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E7139-30BC-FC1C-04DD-8B8AFD8A679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2D34AE3F-8324-BA86-3B01-D1AA6210C466}"/>
              </a:ext>
            </a:extLst>
          </p:cNvPr>
          <p:cNvSpPr>
            <a:spLocks noGrp="1"/>
          </p:cNvSpPr>
          <p:nvPr>
            <p:ph type="sldNum" sz="quarter" idx="10"/>
          </p:nvPr>
        </p:nvSpPr>
        <p:spPr/>
        <p:txBody>
          <a:bodyPr/>
          <a:lstStyle/>
          <a:p>
            <a:fld id="{7D8C2C35-2B8A-446E-BEC0-FD36716C29AC}" type="slidenum">
              <a:rPr lang="en-US"/>
              <a:t>76</a:t>
            </a:fld>
          </a:p>
        </p:txBody>
      </p:sp>
    </p:spTree>
    <p:extLst>
      <p:ext uri="{BB962C8B-B14F-4D97-AF65-F5344CB8AC3E}">
        <p14:creationId xmlns:p14="http://schemas.microsoft.com/office/powerpoint/2010/main" val="41373597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5CB5-9CF2-4713-A637-02C40B04E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955FE-9331-7978-6872-1A73E1139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F25AD-EED7-FFC5-5EB4-45B9BAA0612B}"/>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1E6B91FA-3E6D-D668-9E30-F315603E388E}"/>
              </a:ext>
            </a:extLst>
          </p:cNvPr>
          <p:cNvSpPr>
            <a:spLocks noGrp="1"/>
          </p:cNvSpPr>
          <p:nvPr>
            <p:ph type="sldNum" sz="quarter" idx="10"/>
          </p:nvPr>
        </p:nvSpPr>
        <p:spPr/>
        <p:txBody>
          <a:bodyPr/>
          <a:lstStyle/>
          <a:p>
            <a:fld id="{7D8C2C35-2B8A-446E-BEC0-FD36716C29AC}" type="slidenum">
              <a:rPr lang="en-US"/>
              <a:t>77</a:t>
            </a:fld>
          </a:p>
        </p:txBody>
      </p:sp>
    </p:spTree>
    <p:extLst>
      <p:ext uri="{BB962C8B-B14F-4D97-AF65-F5344CB8AC3E}">
        <p14:creationId xmlns:p14="http://schemas.microsoft.com/office/powerpoint/2010/main" val="12621883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2E0EE-A1EF-F771-ACA1-7E3A4503D5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BF868-0D86-D1B0-7E23-958AFD74E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C5C79-EB78-E837-8B6D-BADC41E50501}"/>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E5381212-9FC5-A62F-21D3-965C5DE946E7}"/>
              </a:ext>
            </a:extLst>
          </p:cNvPr>
          <p:cNvSpPr>
            <a:spLocks noGrp="1"/>
          </p:cNvSpPr>
          <p:nvPr>
            <p:ph type="sldNum" sz="quarter" idx="10"/>
          </p:nvPr>
        </p:nvSpPr>
        <p:spPr/>
        <p:txBody>
          <a:bodyPr/>
          <a:lstStyle/>
          <a:p>
            <a:fld id="{7D8C2C35-2B8A-446E-BEC0-FD36716C29AC}" type="slidenum">
              <a:rPr lang="en-US"/>
              <a:t>78</a:t>
            </a:fld>
          </a:p>
        </p:txBody>
      </p:sp>
    </p:spTree>
    <p:extLst>
      <p:ext uri="{BB962C8B-B14F-4D97-AF65-F5344CB8AC3E}">
        <p14:creationId xmlns:p14="http://schemas.microsoft.com/office/powerpoint/2010/main" val="20019623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27A24-0C56-6031-9BC1-870130FF7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1A565-31F2-1154-ED38-A1F9D7532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49AB6-BB06-917C-8C23-EDBC15BEAA36}"/>
              </a:ext>
            </a:extLst>
          </p:cNvPr>
          <p:cNvSpPr>
            <a:spLocks noGrp="1"/>
          </p:cNvSpPr>
          <p:nvPr>
            <p:ph type="body" idx="1"/>
          </p:nvPr>
        </p:nvSpPr>
        <p:spPr/>
        <p:txBody>
          <a:bodyPr/>
          <a:lstStyle/>
          <a:p>
            <a:pPr>
              <a:defRPr b="1"/>
            </a:pPr>
            <a:r>
              <a:t>附加功能</a:t>
            </a:r>
          </a:p>
          <a:p>
            <a:pPr marL="420244" lvl="1" indent="-228531"/>
            <a:endParaRPr sz="1400"/>
          </a:p>
          <a:p>
            <a:pPr marL="534510" lvl="1" indent="-342797">
              <a:buFont typeface="+mj-lt"/>
              <a:buAutoNum type="arabicPeriod"/>
            </a:pPr>
            <a:r>
              <a:t>连线式子帐户</a:t>
            </a:r>
          </a:p>
          <a:p>
            <a:pPr marL="534510" lvl="1" indent="-342797">
              <a:buFont typeface="+mj-lt"/>
              <a:buAutoNum type="arabicPeriod"/>
            </a:pPr>
            <a:endParaRPr sz="1400"/>
          </a:p>
          <a:p>
            <a:pPr marL="534510" lvl="1" indent="-342797">
              <a:buFont typeface="+mj-lt"/>
              <a:buAutoNum type="arabicPeriod"/>
            </a:pPr>
            <a:r>
              <a:t>状态下拉列表</a:t>
            </a:r>
          </a:p>
          <a:p>
            <a:pPr marL="534510" lvl="1" indent="-342797">
              <a:buFont typeface="+mj-lt"/>
              <a:buAutoNum type="arabicPeriod"/>
            </a:pPr>
            <a:endParaRPr sz="1400"/>
          </a:p>
          <a:p>
            <a:pPr marL="534510" lvl="1" indent="-342797">
              <a:buFont typeface="+mj-lt"/>
              <a:buAutoNum type="arabicPeriod"/>
            </a:pPr>
            <a:r>
              <a:t>关系方法</a:t>
            </a:r>
          </a:p>
          <a:p>
            <a:pPr marL="534510" lvl="1" indent="-342797">
              <a:buFont typeface="+mj-lt"/>
              <a:buAutoNum type="arabicPeriod"/>
            </a:pPr>
            <a:endParaRPr sz="1400"/>
          </a:p>
          <a:p>
            <a:pPr marL="534510" lvl="1" indent="-342797">
              <a:buFont typeface="+mj-lt"/>
              <a:buAutoNum type="arabicPeriod"/>
            </a:pPr>
            <a:r>
              <a:t>访问与关系无关的页面</a:t>
            </a:r>
          </a:p>
          <a:p>
            <a:pPr marL="534510" lvl="1" indent="-342797">
              <a:buFont typeface="+mj-lt"/>
              <a:buAutoNum type="arabicPeriod"/>
            </a:pPr>
            <a:endParaRPr sz="1400"/>
          </a:p>
          <a:p>
            <a:pPr marL="534510" lvl="1" indent="-342797">
              <a:buFont typeface="+mj-lt"/>
              <a:buAutoNum type="arabicPeriod"/>
            </a:pPr>
            <a:r>
              <a:t>签署子帐户</a:t>
            </a:r>
          </a:p>
          <a:p>
            <a:pPr marL="534510" lvl="1" indent="-342797">
              <a:buFont typeface="+mj-lt"/>
              <a:buAutoNum type="arabicPeriod"/>
            </a:pPr>
            <a:endParaRPr sz="1400"/>
          </a:p>
          <a:p>
            <a:pPr marL="342900" indent="-342900">
              <a:buFont typeface="+mj-lt"/>
              <a:buAutoNum type="arabicPeriod"/>
            </a:pPr>
            <a:endParaRPr sz="1400"/>
          </a:p>
          <a:p>
            <a:pPr marL="342900" indent="-342900">
              <a:buFont typeface="+mj-lt"/>
              <a:buAutoNum type="arabicPeriod"/>
            </a:pPr>
            <a:endParaRPr sz="1400"/>
          </a:p>
          <a:p>
            <a:endParaRPr sz="1800">
              <a:solidFill>
                <a:srgbClr val="0070F2"/>
              </a:solidFill>
              <a:latin typeface="72 Brand Medium" panose="020B0504030603020204" pitchFamily="34" charset="0"/>
            </a:endParaRPr>
          </a:p>
          <a:p/>
        </p:txBody>
      </p:sp>
      <p:sp>
        <p:nvSpPr>
          <p:cNvPr id="4" name="Slide Number Placeholder 3">
            <a:extLst>
              <a:ext uri="{FF2B5EF4-FFF2-40B4-BE49-F238E27FC236}">
                <a16:creationId xmlns:a16="http://schemas.microsoft.com/office/drawing/2014/main" id="{3975C04C-9367-0FDC-37BB-4BF8E3E30B56}"/>
              </a:ext>
            </a:extLst>
          </p:cNvPr>
          <p:cNvSpPr>
            <a:spLocks noGrp="1"/>
          </p:cNvSpPr>
          <p:nvPr>
            <p:ph type="sldNum" sz="quarter" idx="10"/>
          </p:nvPr>
        </p:nvSpPr>
        <p:spPr/>
        <p:txBody>
          <a:bodyPr/>
          <a:lstStyle/>
          <a:p>
            <a:fld id="{7D8C2C35-2B8A-446E-BEC0-FD36716C29AC}" type="slidenum">
              <a:rPr lang="en-US"/>
              <a:t>79</a:t>
            </a:fld>
          </a:p>
        </p:txBody>
      </p:sp>
    </p:spTree>
    <p:extLst>
      <p:ext uri="{BB962C8B-B14F-4D97-AF65-F5344CB8AC3E}">
        <p14:creationId xmlns:p14="http://schemas.microsoft.com/office/powerpoint/2010/main" val="63509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34EDB-7A0A-4D30-3797-EB4C15F4E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D8970-AD22-CE84-EE4E-ED6D5B290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B868A-A5AC-409A-E577-5E38DC58AC9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C35620-356C-7A46-1512-7402D25AF92E}"/>
              </a:ext>
            </a:extLst>
          </p:cNvPr>
          <p:cNvSpPr>
            <a:spLocks noGrp="1"/>
          </p:cNvSpPr>
          <p:nvPr>
            <p:ph type="sldNum" sz="quarter" idx="10"/>
          </p:nvPr>
        </p:nvSpPr>
        <p:spPr/>
        <p:txBody>
          <a:bodyPr/>
          <a:lstStyle/>
          <a:p>
            <a:fld id="{7D8C2C35-2B8A-446E-BEC0-FD36716C29AC}" type="slidenum">
              <a:rPr lang="en-US"/>
              <a:t>9</a:t>
            </a:fld>
          </a:p>
        </p:txBody>
      </p:sp>
    </p:spTree>
    <p:extLst>
      <p:ext uri="{BB962C8B-B14F-4D97-AF65-F5344CB8AC3E}">
        <p14:creationId xmlns:p14="http://schemas.microsoft.com/office/powerpoint/2010/main" val="23394834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92354-E27F-0B3A-8E99-9D1F056C9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4ED04-A270-61D5-C1AA-2567E41E60BB}"/>
              </a:ext>
            </a:extLst>
          </p:cNvPr>
          <p:cNvSpPr>
            <a:spLocks noGrp="1" noRot="1" noChangeAspect="1"/>
          </p:cNvSpPr>
          <p:nvPr>
            <p:ph type="sldImg"/>
          </p:nvPr>
        </p:nvSpPr>
        <p:spPr/>
        <p:txBody>
          <a:bodyPr/>
          <a:lstStyle/>
          <a:p/>
        </p:txBody>
      </p:sp>
      <p:sp>
        <p:nvSpPr>
          <p:cNvPr id="3" name="Notes Placeholder 2">
            <a:extLst>
              <a:ext uri="{FF2B5EF4-FFF2-40B4-BE49-F238E27FC236}">
                <a16:creationId xmlns:a16="http://schemas.microsoft.com/office/drawing/2014/main" id="{7DD64279-059E-3A9E-A79A-D31774A6B520}"/>
              </a:ext>
            </a:extLst>
          </p:cNvPr>
          <p:cNvSpPr>
            <a:spLocks noGrp="1"/>
          </p:cNvSpPr>
          <p:nvPr>
            <p:ph type="body" idx="1"/>
          </p:nvPr>
        </p:nvSpPr>
        <p:spPr/>
        <p:txBody>
          <a:bodyPr/>
          <a:lstStyle/>
          <a:p>
            <a:pPr>
              <a:defRPr>
                <a:ea typeface="72 Brand"/>
                <a:cs typeface="Arial"/>
              </a:defRPr>
            </a:pPr>
            <a:r>
              <a:t>借助下一代提案和合同页面，供应商可以更轻松地维护其寻源和网络客户，消除延迟，并实现卓越的绩效。</a:t>
            </a:r>
          </a:p>
          <a:p>
            <a:endParaRPr sz="1400">
              <a:ea typeface="72 Brand"/>
              <a:cs typeface="Arial"/>
            </a:endParaRPr>
          </a:p>
          <a:p>
            <a:pPr marL="285764" indent="-285764" defTabSz="1088830">
              <a:buClr>
                <a:srgbClr val="0070F2"/>
              </a:buClr>
              <a:buFont typeface="Wingdings" panose="05000000000000000000" pitchFamily="2" charset="2"/>
              <a:buChar char="v"/>
              <a:defRPr>
                <a:solidFill>
                  <a:srgbClr val="000000"/>
                </a:solidFill>
              </a:defRPr>
            </a:pPr>
            <a:r>
              <a:t>为所有网络文档提供一个门户。</a:t>
            </a:r>
          </a:p>
          <a:p>
            <a:pPr defTabSz="1088830">
              <a:buClr>
                <a:srgbClr val="0070F2"/>
              </a:buClr>
            </a:pPr>
            <a:endParaRPr sz="1400">
              <a:solidFill>
                <a:srgbClr val="000000"/>
              </a:solidFill>
            </a:endParaRPr>
          </a:p>
          <a:p>
            <a:pPr marL="285764" indent="-285764" defTabSz="1088830">
              <a:buClr>
                <a:srgbClr val="0070F2"/>
              </a:buClr>
              <a:buFont typeface="Wingdings" panose="05000000000000000000" pitchFamily="2" charset="2"/>
              <a:buChar char="v"/>
              <a:defRPr>
                <a:solidFill>
                  <a:srgbClr val="000000"/>
                </a:solidFill>
              </a:defRPr>
            </a:pPr>
            <a:r>
              <a:t>可以在组合视图中访问一个客户的合同、提案和调查问卷。</a:t>
            </a:r>
          </a:p>
          <a:p>
            <a:pPr defTabSz="1088830">
              <a:buClr>
                <a:srgbClr val="0070F2"/>
              </a:buClr>
            </a:pPr>
            <a:endParaRPr sz="1400">
              <a:solidFill>
                <a:srgbClr val="000000"/>
              </a:solidFill>
            </a:endParaRPr>
          </a:p>
          <a:p>
            <a:pPr marL="285764" indent="-285764" defTabSz="1088830">
              <a:buClr>
                <a:srgbClr val="0070F2"/>
              </a:buClr>
              <a:buFont typeface="Wingdings" panose="05000000000000000000" pitchFamily="2" charset="2"/>
              <a:buChar char="v"/>
              <a:defRPr>
                <a:solidFill>
                  <a:srgbClr val="000000"/>
                </a:solidFill>
              </a:defRPr>
            </a:pPr>
            <a:r>
              <a:t>搜索和排序选项，从列表中选择客户。</a:t>
            </a:r>
          </a:p>
          <a:p>
            <a:pPr marL="285764" indent="-285764" defTabSz="1088830">
              <a:buClr>
                <a:srgbClr val="0070F2"/>
              </a:buClr>
              <a:buFont typeface="Wingdings" panose="05000000000000000000" pitchFamily="2" charset="2"/>
              <a:buChar char="v"/>
            </a:pPr>
            <a:endParaRPr sz="1400">
              <a:solidFill>
                <a:srgbClr val="000000"/>
              </a:solidFill>
            </a:endParaRPr>
          </a:p>
          <a:p>
            <a:pPr marL="285764" indent="-285764" defTabSz="1088830">
              <a:buClr>
                <a:srgbClr val="0070F2"/>
              </a:buClr>
              <a:buFont typeface="Wingdings" panose="05000000000000000000" pitchFamily="2" charset="2"/>
              <a:buChar char="v"/>
              <a:defRPr>
                <a:solidFill>
                  <a:srgbClr val="000000"/>
                </a:solidFill>
              </a:defRPr>
            </a:pPr>
            <a:r>
              <a:t>轻松导航到其他操作，例如管理线索和客户请求的参数文件。</a:t>
            </a:r>
          </a:p>
          <a:p>
            <a:endParaRPr sz="2000">
              <a:ea typeface="72 Brand"/>
              <a:cs typeface="Arial"/>
            </a:endParaRPr>
          </a:p>
          <a:p/>
        </p:txBody>
      </p:sp>
      <p:sp>
        <p:nvSpPr>
          <p:cNvPr id="4" name="Slide Number Placeholder 3">
            <a:extLst>
              <a:ext uri="{FF2B5EF4-FFF2-40B4-BE49-F238E27FC236}">
                <a16:creationId xmlns:a16="http://schemas.microsoft.com/office/drawing/2014/main" id="{E8459596-EC29-8602-A607-0F2DA074230D}"/>
              </a:ext>
            </a:extLst>
          </p:cNvPr>
          <p:cNvSpPr>
            <a:spLocks noGrp="1"/>
          </p:cNvSpPr>
          <p:nvPr>
            <p:ph type="sldNum" sz="quarter" idx="10"/>
          </p:nvPr>
        </p:nvSpPr>
        <p:spPr/>
        <p:txBody>
          <a:bodyPr/>
          <a:lstStyle/>
          <a:p>
            <a:fld id="{7D8C2C35-2B8A-446E-BEC0-FD36716C29AC}" type="slidenum">
              <a:rPr lang="en-US"/>
              <a:t>82</a:t>
            </a:fld>
          </a:p>
        </p:txBody>
      </p:sp>
    </p:spTree>
    <p:extLst>
      <p:ext uri="{BB962C8B-B14F-4D97-AF65-F5344CB8AC3E}">
        <p14:creationId xmlns:p14="http://schemas.microsoft.com/office/powerpoint/2010/main" val="28049061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1AA35-DF05-8A40-B092-7E0D29B1C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1B216-F298-53FC-E6FC-7AC12FFB88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91CC0A-29E6-A2DE-5F6F-BB75B69D63F1}"/>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C1A34EEB-A28A-8896-F6B6-062894AFBCFC}"/>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85</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420575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2282-9421-2E4A-2062-7D733DF8C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F21B0-26B9-6E50-13E2-B24973F77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989D8-48B2-F286-2907-2951A75B8129}"/>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D8B0DAE5-7063-3877-75B6-CEC2B7F4EEF4}"/>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86</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6841486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89</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41800995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7F228-A8D9-82ED-3EFE-07229E544A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56025-4D0F-664E-C7F2-E77A79689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2229F-7807-C4B2-0D96-D0161FE0F397}"/>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CE4D085F-D80B-A254-4893-48AB51611F24}"/>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90</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9247042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ECDE-E6AD-1F7B-52A0-22F47CC78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C8F07-4B29-D555-B4C9-D79B4D53E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BC0EB-6BA9-C80F-5473-FDCD995F834B}"/>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1F244CE6-45E6-8684-ECAA-B0F1ADED6CDC}"/>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91</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9328223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C66B1-B44D-5663-DD52-CED7934EB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24E23-03D0-F7DA-9AFA-E6BC72464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F0EA63-BF4A-B384-6556-A004E0F5C9B6}"/>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327BB1C0-298D-654C-D7D0-482CC5EB0AFB}"/>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92</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953715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6DBAB-14E5-B238-AD9F-7896F239C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87B90-0B54-355E-31D4-3689B68E0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CAEED-FC4C-DC87-029B-81E52B0D50DA}"/>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8AE540BC-4C1A-101F-8095-96AE8A41F51E}"/>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93</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7851494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2F525-02F4-D158-2921-D5AAB1226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C3618-6D96-38B4-E0A2-6838C2B8C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78076-D680-BE70-3721-49179CA3A968}"/>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9B976BCD-7230-4942-9A89-AC715FFA33E1}"/>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94</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7713408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02E78-51DE-F46F-D4EB-0607C09DB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C6121-8FD2-5FBD-A474-A2B87A1FE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8305E4-F095-A062-35DF-D1499E633A28}"/>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A1A0CC5B-9D39-FA87-2755-A27B466B5E6A}"/>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95</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072155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0AB61-5FD9-E66A-1367-FE71EC79E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CA0C4-A89A-F3F3-14F4-A232D0687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FDFCB-3BC3-E439-83E1-21A5F26E4B5C}"/>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0C5AD310-192A-3A5B-126A-F80AC365A497}"/>
              </a:ext>
            </a:extLst>
          </p:cNvPr>
          <p:cNvSpPr>
            <a:spLocks noGrp="1"/>
          </p:cNvSpPr>
          <p:nvPr>
            <p:ph type="sldNum" sz="quarter" idx="10"/>
          </p:nvPr>
        </p:nvSpPr>
        <p:spPr/>
        <p:txBody>
          <a:bodyPr/>
          <a:lstStyle/>
          <a:p>
            <a:fld id="{7D8C2C35-2B8A-446E-BEC0-FD36716C29AC}" type="slidenum">
              <a:rPr lang="en-US"/>
              <a:t>12</a:t>
            </a:fld>
          </a:p>
        </p:txBody>
      </p:sp>
    </p:spTree>
    <p:extLst>
      <p:ext uri="{BB962C8B-B14F-4D97-AF65-F5344CB8AC3E}">
        <p14:creationId xmlns:p14="http://schemas.microsoft.com/office/powerpoint/2010/main" val="18196527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180E3-A6C0-B57F-8E7B-C20708EF0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13F57-2A85-EF3C-76C8-FB74A4E04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8660D-7BA9-864D-5F5F-C14EFAC725F9}"/>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42480D60-E8DF-E4CE-54D3-F6BD5966799D}"/>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96</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3881787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A43FD-868A-E71A-D9E7-9B228C0B2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02E6A-825C-83A7-FDD8-5B751B5CB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D98776-5A41-5CDA-3698-4786181DD989}"/>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32303102-F3F4-D993-3785-2E8079D39473}"/>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97</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5870191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47706-7CBC-4CA1-7376-FCA252842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D346A-EAF3-9527-12E9-90DE09980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29102-540D-EB18-4FCE-0815845F00B1}"/>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8DA0AAD9-973F-66F6-A2D9-5971743D195D}"/>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98</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2648507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4DC7D-F47D-FE27-ECF3-E220C9189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12898-E175-230F-729C-9A1387B7F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413A2-38E4-D4B6-FCB5-D3B2E0E3EB43}"/>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3470EC43-388F-627B-3385-476FCB3BEAA8}"/>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99</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2050000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B4E43-C691-612F-0A43-CD859EF16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2BFAB-F023-0E7C-AB06-54FBE3F8E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AEEA1-B675-3443-24C3-CA9DA390360F}"/>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2E6B27FC-EA61-769C-FCC6-3ADD037BF2DE}"/>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100</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7967914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E9D2E-DAC0-D233-CAFF-9AF19B54E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84DD0-3DEA-83A3-E0ED-6F8080C8CE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E97DFE-4D4B-A580-0472-5E1ADEFF58B5}"/>
              </a:ext>
            </a:extLst>
          </p:cNvPr>
          <p:cNvSpPr>
            <a:spLocks noGrp="1"/>
          </p:cNvSpPr>
          <p:nvPr>
            <p:ph type="body" idx="1"/>
          </p:nvPr>
        </p:nvSpPr>
        <p:spPr/>
        <p:txBody>
          <a:bodyPr/>
          <a:lstStyle/>
          <a:p>
            <a:r>
              <a:t>通过这种创新，我们为客户带来了一个基于选项卡的组织，并且用户界面具有新的外观。我们正在统一我们的战略，以便网络中的 ERP 和业务线应用程序具有非常紧密的统一体验。这可能并不准确，但我们正在缩小体验差距，帮助他们拉近与客户的距离。</a:t>
            </a:r>
          </a:p>
          <a:p/>
          <a:p>
            <a:r>
              <a:t>现在，规则不会是线性的，而是更水平的，因此实际上您可以根据凭证类型进行标签式浏览。如果转到下一张幻灯片，您将能够看到开发票规则。</a:t>
            </a:r>
            <a:endParaRPr>
              <a:cs typeface="Calibri"/>
            </a:endParaRPr>
          </a:p>
          <a:p/>
        </p:txBody>
      </p:sp>
      <p:sp>
        <p:nvSpPr>
          <p:cNvPr id="4" name="Slide Number Placeholder 3">
            <a:extLst>
              <a:ext uri="{FF2B5EF4-FFF2-40B4-BE49-F238E27FC236}">
                <a16:creationId xmlns:a16="http://schemas.microsoft.com/office/drawing/2014/main" id="{49F1BA8F-1562-9D5C-873B-F75B3CCF1D2F}"/>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101</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21211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87A3A-3FC5-1798-9050-A37198BF6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CD65A-AC6B-4236-C584-0BA736854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AEE40C-4DC6-7D63-B97C-124918CC11EC}"/>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B2BDE0E1-FCEF-553D-254E-267EED11BDA1}"/>
              </a:ext>
            </a:extLst>
          </p:cNvPr>
          <p:cNvSpPr>
            <a:spLocks noGrp="1"/>
          </p:cNvSpPr>
          <p:nvPr>
            <p:ph type="sldNum" sz="quarter" idx="10"/>
          </p:nvPr>
        </p:nvSpPr>
        <p:spPr/>
        <p:txBody>
          <a:bodyPr/>
          <a:lstStyle/>
          <a:p>
            <a:fld id="{7D8C2C35-2B8A-446E-BEC0-FD36716C29AC}" type="slidenum">
              <a:rPr lang="en-US"/>
              <a:t>13</a:t>
            </a:fld>
          </a:p>
        </p:txBody>
      </p:sp>
    </p:spTree>
    <p:extLst>
      <p:ext uri="{BB962C8B-B14F-4D97-AF65-F5344CB8AC3E}">
        <p14:creationId xmlns:p14="http://schemas.microsoft.com/office/powerpoint/2010/main" val="494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34CD2-6D1F-C125-F87A-F9A08E865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EE38F-C889-5237-2193-12209D44B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F9C43-F122-464B-E18A-D7764081D57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537F4BFE-9616-3ECD-0F8A-F3EDD76CEA94}"/>
              </a:ext>
            </a:extLst>
          </p:cNvPr>
          <p:cNvSpPr>
            <a:spLocks noGrp="1"/>
          </p:cNvSpPr>
          <p:nvPr>
            <p:ph type="sldNum" sz="quarter" idx="10"/>
          </p:nvPr>
        </p:nvSpPr>
        <p:spPr/>
        <p:txBody>
          <a:bodyPr/>
          <a:lstStyle/>
          <a:p>
            <a:fld id="{7D8C2C35-2B8A-446E-BEC0-FD36716C29AC}" type="slidenum">
              <a:rPr lang="en-US"/>
              <a:t>14</a:t>
            </a:fld>
          </a:p>
        </p:txBody>
      </p:sp>
    </p:spTree>
    <p:extLst>
      <p:ext uri="{BB962C8B-B14F-4D97-AF65-F5344CB8AC3E}">
        <p14:creationId xmlns:p14="http://schemas.microsoft.com/office/powerpoint/2010/main" val="3166099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linkedin.com/company/sap" TargetMode="External"/><Relationship Id="rId7" Type="http://schemas.openxmlformats.org/officeDocument/2006/relationships/hyperlink" Target="https://twitter.com/sap" TargetMode="External"/><Relationship Id="rId2" Type="http://schemas.openxmlformats.org/officeDocument/2006/relationships/hyperlink" Target="https://www.sap.com/registration/contact.html" TargetMode="External"/><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hyperlink" Target="https://www.youtube.com/user/SAP" TargetMode="External"/><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hyperlink" Target="https://www.facebook.com/SAP"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t>此处显示标题</a:t>
            </a:r>
            <a:br>
              <a:rPr lang="en-US"/>
            </a:br>
            <a:r>
              <a:t>此处和此处</a:t>
            </a:r>
            <a:endParaRPr sz="3600" kern="0">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lstStyle>
          <a:p>
            <a:r>
              <a:t>单击以插入图片</a:t>
            </a:r>
          </a:p>
        </p:txBody>
      </p:sp>
      <p:pic>
        <p:nvPicPr>
          <p:cNvPr id="103120960" name="LogoBlue-Dynamic" descr="{&quot;templafy&quot;:{&quot;id&quot;:&quot;0bbf5eca-2d62-47a7-941b-ff9ec29ef930&quot;}}"/>
          <p:cNvPicPr>
            <a:picLocks noChangeAspect="1"/>
          </p:cNvPicPr>
          <p:nvPr/>
        </p:nvPicPr>
        <p:blipFill>
          <a:blip r:embed="rId2"/>
          <a:stretch>
            <a:fillRect/>
          </a:stretch>
        </p:blipFill>
        <p:spPr>
          <a:xfrm>
            <a:off x="288006" y="360000"/>
            <a:ext cx="3342858" cy="360000"/>
          </a:xfrm>
          <a:prstGeom prst="rect">
            <a:avLst/>
          </a:prstGeom>
        </p:spPr>
      </p:pic>
      <p:sp>
        <p:nvSpPr>
          <p:cNvPr id="5" name="Classification-Dynamic" descr="{&quot;templafy&quot;:{&quot;id&quot;:&quot;e550068d-0321-41c5-8d53-d751eb02518f&quot;}}">
            <a:extLst>
              <a:ext uri="{FF2B5EF4-FFF2-40B4-BE49-F238E27FC236}">
                <a16:creationId xmlns:a16="http://schemas.microsoft.com/office/drawing/2014/main" id="{E9103BEA-F082-6387-693C-5FC0BB626B0C}"/>
              </a:ext>
            </a:extLst>
          </p:cNvPr>
          <p:cNvSpPr txBox="1"/>
          <p:nvPr userDrawn="1"/>
        </p:nvSpPr>
        <p:spPr>
          <a:xfrm>
            <a:off x="235587" y="6552331"/>
            <a:ext cx="516768" cy="169416"/>
          </a:xfrm>
          <a:prstGeom prst="rect">
            <a:avLst/>
          </a:prstGeom>
          <a:noFill/>
        </p:spPr>
        <p:txBody>
          <a:bodyPr wrap="square" lIns="0" tIns="0" rIns="0" bIns="0">
            <a:normAutofit/>
          </a:bodyPr>
          <a:lstStyle/>
          <a:p>
            <a:pPr fontAlgn="base">
              <a:spcBef>
                <a:spcPct val="50000"/>
              </a:spcBef>
              <a:spcAft>
                <a:spcPct val="0"/>
              </a:spcAft>
              <a:buClr>
                <a:srgbClr val="F0AB00"/>
              </a:buClr>
              <a:buSzPct val="80000"/>
              <a:defRPr sz="1000">
                <a:solidFill>
                  <a:schemeClr val="tx1"/>
                </a:solidFill>
                <a:latin typeface="72 Brand" panose="020B0504030603020204" pitchFamily="34" charset="0"/>
                <a:ea typeface="Arial Unicode MS" pitchFamily="34" charset="-128"/>
                <a:cs typeface="Arial Unicode MS" pitchFamily="34" charset="-128"/>
              </a:defRPr>
            </a:pPr>
            <a:r>
              <a:t>公开资料</a:t>
            </a:r>
          </a:p>
        </p:txBody>
      </p:sp>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704"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3"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2114148348" name="LogoBlack-Dynamic" descr="{&quot;templafy&quot;:{&quot;id&quot;:&quot;1bf9c7c4-c3a4-41ee-84a4-6eca6844007f&quot;}}"/>
          <p:cNvPicPr>
            <a:picLocks noChangeAspect="1"/>
          </p:cNvPicPr>
          <p:nvPr/>
        </p:nvPicPr>
        <p:blipFill>
          <a:blip r:embed="rId2"/>
          <a:stretch>
            <a:fillRect/>
          </a:stretch>
        </p:blipFill>
        <p:spPr>
          <a:xfrm>
            <a:off x="288006" y="360000"/>
            <a:ext cx="3342858" cy="360000"/>
          </a:xfrm>
          <a:prstGeom prst="rect">
            <a:avLst/>
          </a:prstGeom>
        </p:spPr>
      </p:pic>
      <p:sp>
        <p:nvSpPr>
          <p:cNvPr id="3" name="Classification-Dynamic" descr="{&quot;templafy&quot;:{&quot;id&quot;:&quot;3a7a2f2d-fdd2-4ddd-8f89-bb9f692112bb&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910220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881913783" name="LogoBlue-Dynamic" descr="{&quot;templafy&quot;:{&quot;id&quot;:&quot;808db9c1-df54-4ff3-83af-db3f8deb6e7e&quot;}}"/>
          <p:cNvPicPr>
            <a:picLocks noChangeAspect="1"/>
          </p:cNvPicPr>
          <p:nvPr/>
        </p:nvPicPr>
        <p:blipFill>
          <a:blip r:embed="rId3"/>
          <a:stretch>
            <a:fillRect/>
          </a:stretch>
        </p:blipFill>
        <p:spPr>
          <a:xfrm>
            <a:off x="288006" y="360000"/>
            <a:ext cx="3342858" cy="360000"/>
          </a:xfrm>
          <a:prstGeom prst="rect">
            <a:avLst/>
          </a:prstGeom>
        </p:spPr>
      </p:pic>
      <p:sp>
        <p:nvSpPr>
          <p:cNvPr id="3" name="Classification-Dynamic" descr="{&quot;templafy&quot;:{&quot;id&quot;:&quot;f2bffee5-91c2-4fa4-84af-64b0e9db4bf5&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043655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719542935" name="LogoWhite-Dynamic" descr="{&quot;templafy&quot;:{&quot;id&quot;:&quot;290c01b0-4ac8-46e4-a1b2-77233594281e&quot;}}"/>
          <p:cNvPicPr>
            <a:picLocks noChangeAspect="1"/>
          </p:cNvPicPr>
          <p:nvPr/>
        </p:nvPicPr>
        <p:blipFill>
          <a:blip r:embed="rId2"/>
          <a:stretch>
            <a:fillRect/>
          </a:stretch>
        </p:blipFill>
        <p:spPr>
          <a:xfrm>
            <a:off x="288006" y="360000"/>
            <a:ext cx="3342858" cy="360000"/>
          </a:xfrm>
          <a:prstGeom prst="rect">
            <a:avLst/>
          </a:prstGeom>
        </p:spPr>
      </p:pic>
      <p:sp>
        <p:nvSpPr>
          <p:cNvPr id="5" name="Classification-Dynamic" descr="{&quot;templafy&quot;:{&quot;id&quot;:&quot;c934c3e4-f1c8-475f-8b16-a76a4ff93395&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9797496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03" userDrawn="1">
          <p15:clr>
            <a:srgbClr val="FBAE40"/>
          </p15:clr>
        </p15:guide>
        <p15:guide id="2" orient="horz" pos="981"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4109527874"/>
      </p:ext>
    </p:extLst>
  </p:cSld>
  <p:clrMapOvr>
    <a:masterClrMapping/>
  </p:clrMapOvr>
  <p:hf sldNum="0" hdr="0" ftr="0" dt="0"/>
  <p:extLst>
    <p:ext uri="{DCECCB84-F9BA-43D5-87BE-67443E8EF086}">
      <p15:sldGuideLst xmlns:p15="http://schemas.microsoft.com/office/powerpoint/2012/main">
        <p15:guide id="1" pos="303"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100898527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03"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51453302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03"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t>插入页面标题（句子示例）</a:t>
            </a:r>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03"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0" y="1557338"/>
            <a:ext cx="11186477" cy="4787900"/>
          </a:xfrm>
        </p:spPr>
        <p:txBody>
          <a:bodyPr/>
          <a:lstStyle/>
          <a:p>
            <a:pPr lvl="0"/>
            <a:r>
              <a:t>开始输入以添加不带项目符号点的文本。要添加项目符号，请将光标放在此行的开头并按 tab。</a:t>
            </a:r>
          </a:p>
          <a:p>
            <a:pPr lvl="1"/>
            <a:r>
              <a:t>第二级</a:t>
            </a:r>
          </a:p>
          <a:p>
            <a:pPr lvl="2"/>
            <a:r>
              <a:t>第三级</a:t>
            </a:r>
          </a:p>
          <a:p>
            <a:pPr lvl="3"/>
            <a:r>
              <a:t>第四级</a:t>
            </a:r>
          </a:p>
          <a:p>
            <a:pPr lvl="4"/>
            <a:r>
              <a:t>第五级</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t>插入页面标题（句子示例）</a:t>
            </a:r>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6" userDrawn="1">
          <p15:clr>
            <a:srgbClr val="FBAE40"/>
          </p15:clr>
        </p15:guide>
        <p15:guide id="2" orient="horz" pos="3997"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98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p>
            <a:pPr lvl="0"/>
            <a:r>
              <a:t>First level</a:t>
            </a:r>
          </a:p>
          <a:p>
            <a:pPr lvl="1"/>
            <a:r>
              <a:t>Second level</a:t>
            </a:r>
          </a:p>
          <a:p>
            <a:pPr lvl="2"/>
            <a:r>
              <a:t>Third level</a:t>
            </a:r>
          </a:p>
          <a:p>
            <a:pPr lvl="3"/>
            <a:r>
              <a:t>Fourth level</a:t>
            </a:r>
          </a:p>
          <a:p>
            <a:pPr lvl="4"/>
            <a:r>
              <a:t>Fifth level</a:t>
            </a:r>
          </a:p>
        </p:txBody>
      </p:sp>
      <p:sp>
        <p:nvSpPr>
          <p:cNvPr id="4" name="Text placeholder - column 1"/>
          <p:cNvSpPr>
            <a:spLocks noGrp="1"/>
          </p:cNvSpPr>
          <p:nvPr>
            <p:ph type="body" sz="quarter" idx="10" hasCustomPrompt="1"/>
          </p:nvPr>
        </p:nvSpPr>
        <p:spPr>
          <a:xfrm>
            <a:off x="504000" y="1557338"/>
            <a:ext cx="5328000" cy="4787900"/>
          </a:xfrm>
        </p:spPr>
        <p:txBody>
          <a:bodyPr/>
          <a:lstStyle/>
          <a:p>
            <a:pPr lvl="0"/>
            <a:r>
              <a:t>First level</a:t>
            </a:r>
          </a:p>
          <a:p>
            <a:pPr lvl="1"/>
            <a:r>
              <a:t>Second level</a:t>
            </a:r>
          </a:p>
          <a:p>
            <a:pPr lvl="2"/>
            <a:r>
              <a:t>Third level</a:t>
            </a:r>
          </a:p>
          <a:p>
            <a:pPr lvl="3"/>
            <a:r>
              <a:t>Fourth level</a:t>
            </a:r>
          </a:p>
          <a:p>
            <a:pPr lvl="4"/>
            <a:r>
              <a:t>Fifth level</a:t>
            </a:r>
          </a:p>
        </p:txBody>
      </p:sp>
      <p:sp>
        <p:nvSpPr>
          <p:cNvPr id="3" name="Title"/>
          <p:cNvSpPr>
            <a:spLocks noGrp="1"/>
          </p:cNvSpPr>
          <p:nvPr>
            <p:ph type="title" hasCustomPrompt="1"/>
          </p:nvPr>
        </p:nvSpPr>
        <p:spPr>
          <a:xfrm>
            <a:off x="504001" y="504000"/>
            <a:ext cx="11186476" cy="369332"/>
          </a:xfrm>
        </p:spPr>
        <p:txBody>
          <a:bodyPr/>
          <a:lstStyle/>
          <a:p>
            <a:r>
              <a:t>Insert page title (sentence case)</a:t>
            </a:r>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7"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98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ue cover, anvil and image">
    <p:bg>
      <p:bgPr>
        <a:solidFill>
          <a:srgbClr val="002A8E"/>
        </a:solidFill>
        <a:effectLst/>
      </p:bgPr>
    </p:bg>
    <p:spTree>
      <p:nvGrpSpPr>
        <p:cNvPr id="1" name=""/>
        <p:cNvGrpSpPr/>
        <p:nvPr/>
      </p:nvGrpSpPr>
      <p:grpSpPr>
        <a:xfrm>
          <a:off x="0" y="0"/>
          <a:ext cx="0" cy="0"/>
          <a:chOff x="0" y="0"/>
          <a:chExt cx="0" cy="0"/>
        </a:xfrm>
      </p:grpSpPr>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2355" y="1156532"/>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t>单击以插入图片</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287338" y="2206502"/>
            <a:ext cx="5567804" cy="997196"/>
          </a:xfrm>
        </p:spPr>
        <p:txBody>
          <a:bodyPr anchor="b" anchorCtr="0">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t>此处显示标题</a:t>
            </a:r>
            <a:br>
              <a:rPr lang="en-US"/>
            </a:br>
            <a:r>
              <a:t>此处和此处</a:t>
            </a:r>
            <a:endParaRPr sz="3600" kern="0">
              <a:ea typeface="Arial Unicode MS" pitchFamily="34" charset="-128"/>
              <a:cs typeface="Arial Unicode MS" pitchFamily="34" charset="-128"/>
            </a:endParaRPr>
          </a:p>
        </p:txBody>
      </p:sp>
      <p:pic>
        <p:nvPicPr>
          <p:cNvPr id="679686966" name="LogoWhite-Dynamic" descr="{&quot;templafy&quot;:{&quot;id&quot;:&quot;8bfc0491-025f-4462-97bb-5590e3883a0c&quot;}}"/>
          <p:cNvPicPr>
            <a:picLocks noChangeAspect="1"/>
          </p:cNvPicPr>
          <p:nvPr/>
        </p:nvPicPr>
        <p:blipFill>
          <a:blip r:embed="rId5"/>
          <a:stretch>
            <a:fillRect/>
          </a:stretch>
        </p:blipFill>
        <p:spPr>
          <a:xfrm>
            <a:off x="288006" y="360000"/>
            <a:ext cx="3342858" cy="360000"/>
          </a:xfrm>
          <a:prstGeom prst="rect">
            <a:avLst/>
          </a:prstGeom>
        </p:spPr>
      </p:pic>
      <p:sp>
        <p:nvSpPr>
          <p:cNvPr id="3" name="Classification-Dynamic" descr="{&quot;templafy&quot;:{&quot;id&quot;:&quot;e550068d-0321-41c5-8d53-d751eb02518f&quot;}}">
            <a:extLst>
              <a:ext uri="{FF2B5EF4-FFF2-40B4-BE49-F238E27FC236}">
                <a16:creationId xmlns:a16="http://schemas.microsoft.com/office/drawing/2014/main" id="{A6D6797F-FF5B-BE1A-D940-2289CF2968F7}"/>
              </a:ext>
            </a:extLst>
          </p:cNvPr>
          <p:cNvSpPr txBox="1"/>
          <p:nvPr userDrawn="1"/>
        </p:nvSpPr>
        <p:spPr>
          <a:xfrm>
            <a:off x="235587" y="6552331"/>
            <a:ext cx="516768" cy="169416"/>
          </a:xfrm>
          <a:prstGeom prst="rect">
            <a:avLst/>
          </a:prstGeom>
          <a:noFill/>
        </p:spPr>
        <p:txBody>
          <a:bodyPr wrap="square" lIns="0" tIns="0" rIns="0" bIns="0">
            <a:normAutofit/>
          </a:bodyPr>
          <a:lstStyle/>
          <a:p>
            <a:pPr fontAlgn="base">
              <a:spcBef>
                <a:spcPct val="50000"/>
              </a:spcBef>
              <a:spcAft>
                <a:spcPct val="0"/>
              </a:spcAft>
              <a:buClr>
                <a:srgbClr val="F0AB00"/>
              </a:buClr>
              <a:buSzPct val="80000"/>
              <a:defRPr sz="1000">
                <a:solidFill>
                  <a:schemeClr val="bg1"/>
                </a:solidFill>
                <a:latin typeface="72 Brand" panose="020B0504030603020204" pitchFamily="34" charset="0"/>
                <a:ea typeface="Arial Unicode MS" pitchFamily="34" charset="-128"/>
                <a:cs typeface="Arial Unicode MS" pitchFamily="34" charset="-128"/>
              </a:defRPr>
            </a:pPr>
            <a:r>
              <a:t>公开资料</a:t>
            </a:r>
          </a:p>
        </p:txBody>
      </p:sp>
    </p:spTree>
    <p:extLst>
      <p:ext uri="{BB962C8B-B14F-4D97-AF65-F5344CB8AC3E}">
        <p14:creationId xmlns:p14="http://schemas.microsoft.com/office/powerpoint/2010/main" val="474570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981" userDrawn="1">
          <p15:clr>
            <a:srgbClr val="FBAE40"/>
          </p15:clr>
        </p15:guide>
        <p15:guide id="10" orient="horz" pos="39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2750" userDrawn="1">
          <p15:clr>
            <a:srgbClr val="FBAE40"/>
          </p15:clr>
        </p15:guide>
        <p15:guide id="6" orient="horz" pos="3004" userDrawn="1">
          <p15:clr>
            <a:srgbClr val="FBAE40"/>
          </p15:clr>
        </p15:guide>
        <p15:guide id="7" orient="horz" pos="3997"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981" userDrawn="1">
          <p15:clr>
            <a:srgbClr val="FBAE40"/>
          </p15:clr>
        </p15:guide>
        <p15:guide id="10" orient="horz" pos="2428" userDrawn="1">
          <p15:clr>
            <a:srgbClr val="FBAE40"/>
          </p15:clr>
        </p15:guide>
        <p15:guide id="11" orient="horz" pos="2743" userDrawn="1">
          <p15:clr>
            <a:srgbClr val="FBAE40"/>
          </p15:clr>
        </p15:guide>
        <p15:guide id="12" orient="horz" pos="39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216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anchor="t" anchorCtr="0">
            <a:noAutofit/>
          </a:bodyPr>
          <a:lstStyle>
            <a:lvl1pPr marL="0" indent="0" algn="ctr" defTabSz="1088558" rtl="0" eaLnBrk="1" latinLnBrk="0" hangingPunct="1">
              <a:spcBef>
                <a:spcPts val="1929"/>
              </a:spcBef>
              <a:buClr>
                <a:schemeClr val="accent1"/>
              </a:buClr>
              <a:buSzPct val="80000"/>
              <a:buFontTx/>
              <a:buNone/>
              <a:defRPr sz="1600" b="0" i="0" kern="1200">
                <a:solidFill>
                  <a:schemeClr val="tx1"/>
                </a:solidFill>
                <a:latin typeface="Arial" panose="020B0604020202020204" pitchFamily="34" charset="0"/>
                <a:ea typeface="+mn-ea"/>
                <a:cs typeface="+mn-cs"/>
              </a:defRPr>
            </a:lvl1pPr>
          </a:lstStyle>
          <a:p>
            <a:r>
              <a:t>单击图标以添加图像</a:t>
            </a:r>
          </a:p>
        </p:txBody>
      </p:sp>
      <p:sp>
        <p:nvSpPr>
          <p:cNvPr id="7" name="Text Placeholder"/>
          <p:cNvSpPr>
            <a:spLocks noGrp="1"/>
          </p:cNvSpPr>
          <p:nvPr>
            <p:ph type="body" sz="quarter" idx="11" hasCustomPrompt="1"/>
          </p:nvPr>
        </p:nvSpPr>
        <p:spPr bwMode="black">
          <a:xfrm>
            <a:off x="503999" y="1557338"/>
            <a:ext cx="7092000" cy="4778662"/>
          </a:xfrm>
        </p:spPr>
        <p:txBody>
          <a:bodyPr/>
          <a:lstStyle/>
          <a:p>
            <a:pPr lvl="0"/>
            <a:r>
              <a:t>第一级</a:t>
            </a:r>
          </a:p>
          <a:p>
            <a:pPr lvl="1"/>
            <a:r>
              <a:t>第二级</a:t>
            </a:r>
          </a:p>
          <a:p>
            <a:pPr lvl="2"/>
            <a:r>
              <a:t>第三级</a:t>
            </a:r>
          </a:p>
          <a:p>
            <a:pPr lvl="3"/>
            <a:r>
              <a:t>第四级</a:t>
            </a:r>
          </a:p>
          <a:p>
            <a:pPr lvl="4"/>
            <a:r>
              <a:t>第五级</a:t>
            </a:r>
          </a:p>
        </p:txBody>
      </p:sp>
      <p:sp>
        <p:nvSpPr>
          <p:cNvPr id="3" name="Title"/>
          <p:cNvSpPr>
            <a:spLocks noGrp="1"/>
          </p:cNvSpPr>
          <p:nvPr>
            <p:ph type="title" hasCustomPrompt="1"/>
          </p:nvPr>
        </p:nvSpPr>
        <p:spPr>
          <a:xfrm>
            <a:off x="504001" y="504000"/>
            <a:ext cx="7092000" cy="369332"/>
          </a:xfrm>
        </p:spPr>
        <p:txBody>
          <a:bodyPr/>
          <a:lstStyle/>
          <a:p>
            <a:r>
              <a:t>插入页面标题（句子示例）</a:t>
            </a:r>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1" userDrawn="1">
          <p15:clr>
            <a:srgbClr val="FBAE40"/>
          </p15:clr>
        </p15:guide>
        <p15:guide id="5" orient="horz" pos="317" userDrawn="1">
          <p15:clr>
            <a:srgbClr val="FBAE40"/>
          </p15:clr>
        </p15:guide>
        <p15:guide id="6" orient="horz" pos="551" userDrawn="1">
          <p15:clr>
            <a:srgbClr val="FBAE40"/>
          </p15:clr>
        </p15:guide>
        <p15:guide id="7" orient="horz" pos="98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4139791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557338"/>
            <a:ext cx="5328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981"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853319849" name="LogoWhite-Dynamic" descr="{&quot;templafy&quot;:{&quot;id&quot;:&quot;877f82b4-d84c-49b1-b193-7b7fb432925a&quot;}}"/>
          <p:cNvPicPr>
            <a:picLocks noChangeAspect="1"/>
          </p:cNvPicPr>
          <p:nvPr/>
        </p:nvPicPr>
        <p:blipFill>
          <a:blip r:embed="rId3"/>
          <a:stretch>
            <a:fillRect/>
          </a:stretch>
        </p:blipFill>
        <p:spPr>
          <a:xfrm>
            <a:off x="288006" y="360000"/>
            <a:ext cx="3342858" cy="360000"/>
          </a:xfrm>
          <a:prstGeom prst="rect">
            <a:avLst/>
          </a:prstGeom>
        </p:spPr>
      </p:pic>
      <p:sp>
        <p:nvSpPr>
          <p:cNvPr id="7" name="Classification-Dynamic" descr="{&quot;templafy&quot;:{&quot;id&quot;:&quot;f7f33580-c6a7-4e7f-ba70-784032d0d1a3&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667257257"/>
      </p:ext>
    </p:extLst>
  </p:cSld>
  <p:clrMapOvr>
    <a:masterClrMapping/>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sz="1600">
                <a:latin typeface="+mn-lt"/>
              </a:defRPr>
            </a:pPr>
            <a:r>
              <a:t>联系信息：</a:t>
            </a:r>
          </a:p>
        </p:txBody>
      </p:sp>
      <p:sp>
        <p:nvSpPr>
          <p:cNvPr id="9" name="Copyright - Dynamic" descr="{&quot;templafy&quot;:{&quot;id&quot;:&quot;c8ccce5c-806a-41b7-a5b6-0bc662d4e4f6&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kern="120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t>© 2026 SAP SE 或 SAP 关联公司。版权所有。有关此材料的使用条款、免责声明、披露或限制，请参阅 www.sap.com/legal-notice 上的法律声明。</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p:spPr>
        <p:txBody>
          <a:bodyPr/>
          <a:lstStyle>
            <a:lvl1pPr>
              <a:defRPr sz="5500" b="0" i="0">
                <a:latin typeface="72 Brand Medium" panose="020B0504030603020204" pitchFamily="34" charset="0"/>
              </a:defRPr>
            </a:lvl1pPr>
          </a:lstStyle>
          <a:p>
            <a:r>
              <a:t>谢谢。</a:t>
            </a:r>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781090314"/>
      </p:ext>
    </p:extLst>
  </p:cSld>
  <p:clrMapOvr>
    <a:masterClrMapping/>
  </p:clrMapOvr>
  <p:hf sldNum="0" hdr="0" ftr="0" dt="0"/>
  <p:extLst>
    <p:ext uri="{DCECCB84-F9BA-43D5-87BE-67443E8EF086}">
      <p15:sldGuideLst xmlns:p15="http://schemas.microsoft.com/office/powerpoint/2012/main">
        <p15:guide id="1" pos="7364" userDrawn="1">
          <p15:clr>
            <a:srgbClr val="FBAE40"/>
          </p15:clr>
        </p15:guide>
        <p15:guide id="2" orient="horz" pos="958"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04001" y="504000"/>
            <a:ext cx="11186476" cy="369332"/>
          </a:xfrm>
        </p:spPr>
        <p:txBody>
          <a:bodyPr/>
          <a:lstStyle/>
          <a:p>
            <a:r>
              <a:t>插入页面标题（句子示例）</a:t>
            </a:r>
          </a:p>
        </p:txBody>
      </p:sp>
    </p:spTree>
    <p:extLst>
      <p:ext uri="{BB962C8B-B14F-4D97-AF65-F5344CB8AC3E}">
        <p14:creationId xmlns:p14="http://schemas.microsoft.com/office/powerpoint/2010/main" val="1765116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Copyright">
    <p:spTree>
      <p:nvGrpSpPr>
        <p:cNvPr id="1" name=""/>
        <p:cNvGrpSpPr/>
        <p:nvPr/>
      </p:nvGrpSpPr>
      <p:grpSpPr>
        <a:xfrm>
          <a:off x="0" y="0"/>
          <a:ext cx="0" cy="0"/>
          <a:chOff x="0" y="0"/>
          <a:chExt cx="0" cy="0"/>
        </a:xfrm>
      </p:grpSpPr>
      <p:sp>
        <p:nvSpPr>
          <p:cNvPr id="14" name="Copyright information-German" descr="{&quot;templafy&quot;:{&quot;id&quot;:&quot;62418c81-c1f9-470f-9a49-2c44a4a80384&quot;}}">
            <a:extLst>
              <a:ext uri="{FF2B5EF4-FFF2-40B4-BE49-F238E27FC236}">
                <a16:creationId xmlns:a16="http://schemas.microsoft.com/office/drawing/2014/main" id="{B550E322-429A-4EDE-8D60-08E8F7B303BA}"/>
              </a:ext>
            </a:extLst>
          </p:cNvPr>
          <p:cNvSpPr txBox="1"/>
          <p:nvPr/>
        </p:nvSpPr>
        <p:spPr bwMode="black">
          <a:xfrm>
            <a:off x="503239" y="2663333"/>
            <a:ext cx="6561591" cy="3864366"/>
          </a:xfrm>
          <a:prstGeom prst="rect">
            <a:avLst/>
          </a:prstGeom>
          <a:noFill/>
        </p:spPr>
        <p:txBody>
          <a:bodyPr wrap="square" lIns="0" tIns="0" rIns="0" bIns="0" anchor="t">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sz="800" kern="1200">
                <a:solidFill>
                  <a:schemeClr val="tx1"/>
                </a:solidFill>
                <a:effectLst/>
                <a:latin typeface="Arial"/>
                <a:ea typeface="+mn-ea"/>
                <a:cs typeface="+mn-cs"/>
              </a:defRPr>
            </a:pPr>
            <a:r>
              <a:t>© 2026 SAP SE 或 SAP 关联公司。版权所有。 
未经 SAP 股份有限公司或其关联公司明确许可，任何人不得以任何形式或为任何目的复制或传播本文件的任何内容。本文包含的信息如有更改，恕不另行通知。由 SAP SE 及其分销商营销的部分软件产品包含其他软件供应商的专有软件组件。各国的产品规格可能不同。上述资料由 SAP 股份有限公司或其关联公司提供，仅供参考，不构成任何形式的陈述或保证，其中如若存在任何错误或疏漏，SAP 或其关联公司概不负责。与 SAP 或其关联公司产品和服务相关的保证仅限于该等产品和服务随附的保证声明（若有）中明确提出的保证。本文中的任何信息均不构成额外保证。特别是，SAP SE 或其关联公司没有义务按照本文档或任何相关演示文稿中所述内容提供任何业务，也没有义务开发或发布本文件中提及的任何功能。SAP 股份有限公司或其关联公司可随时出于任何理由对本文件或任何相关演示文稿以及其战略和未来可能的开发、产品和/或平台、方向和功能做出更改，恕不另行通知。本文档中的信息不构成提供任何材料、代码或功能的承诺、许诺或法律义务。所有前瞻性陈述均受各种风险和不确定因素的影响。这些风险和不确定因素可能导致实际结果与预期存在实质差异。请读者不要过分依赖这些前瞻性陈述，且不应依据这些陈述制定购买决策。SAP 和本文提及的其他 SAP 产品和服务及其各自标识均为 SAP 股份有限公司（或其关联公司）在德国和其他国家/地区的商标或注册商标。提到的所有其他产品和服务名称是其各自公司的商标。如欲了解更多商标信息和声明，请访问 www.sap.com/trademark。</a:t>
            </a:r>
          </a:p>
        </p:txBody>
      </p:sp>
      <p:sp>
        <p:nvSpPr>
          <p:cNvPr id="44" name="www.sap.com - contact SAP link">
            <a:hlinkClick r:id="rId2" tooltip="www.sap.com/contactsap"/>
          </p:cNvPr>
          <p:cNvSpPr txBox="1"/>
          <p:nvPr/>
        </p:nvSpPr>
        <p:spPr bwMode="black">
          <a:xfrm>
            <a:off x="503238" y="2461400"/>
            <a:ext cx="2215390" cy="169277"/>
          </a:xfrm>
          <a:prstGeom prst="rect">
            <a:avLst/>
          </a:prstGeom>
          <a:noFill/>
        </p:spPr>
        <p:txBody>
          <a:bodyPr wrap="square" lIns="0" tIns="0" rIns="0" bIns="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sz="1100" b="1" kern="1200">
                <a:solidFill>
                  <a:schemeClr val="tx1"/>
                </a:solidFill>
                <a:latin typeface="Arial"/>
                <a:ea typeface="Arial Unicode MS" panose="020B0604020202020204" pitchFamily="34" charset="-128"/>
                <a:cs typeface="+mn-cs"/>
              </a:defRPr>
            </a:pPr>
            <a:r>
              <a:t>www.sap.com/contactsap</a:t>
            </a:r>
          </a:p>
        </p:txBody>
      </p:sp>
      <p:pic>
        <p:nvPicPr>
          <p:cNvPr id="10" name="Linkedin icon with link">
            <a:hlinkClick r:id="rId3"/>
            <a:extLst>
              <a:ext uri="{FF2B5EF4-FFF2-40B4-BE49-F238E27FC236}">
                <a16:creationId xmlns:a16="http://schemas.microsoft.com/office/drawing/2014/main" id="{D03BED7D-4C1C-D348-B7EC-3275C42250B4}"/>
              </a:ext>
            </a:extLst>
          </p:cNvPr>
          <p:cNvPicPr>
            <a:picLocks noChangeAspect="1"/>
          </p:cNvPicPr>
          <p:nvPr/>
        </p:nvPicPr>
        <p:blipFill>
          <a:blip r:embed="rId4"/>
          <a:srcRect/>
          <a:stretch/>
        </p:blipFill>
        <p:spPr>
          <a:xfrm>
            <a:off x="2257488" y="1749961"/>
            <a:ext cx="361809" cy="361809"/>
          </a:xfrm>
          <a:prstGeom prst="rect">
            <a:avLst/>
          </a:prstGeom>
        </p:spPr>
      </p:pic>
      <p:pic>
        <p:nvPicPr>
          <p:cNvPr id="11" name="YouTube icon with link">
            <a:hlinkClick r:id="rId5"/>
            <a:extLst>
              <a:ext uri="{FF2B5EF4-FFF2-40B4-BE49-F238E27FC236}">
                <a16:creationId xmlns:a16="http://schemas.microsoft.com/office/drawing/2014/main" id="{4550E8CF-5571-DB45-85AB-8ACD63D7F0D9}"/>
              </a:ext>
            </a:extLst>
          </p:cNvPr>
          <p:cNvPicPr>
            <a:picLocks noChangeAspect="1"/>
          </p:cNvPicPr>
          <p:nvPr/>
        </p:nvPicPr>
        <p:blipFill>
          <a:blip r:embed="rId6"/>
          <a:srcRect/>
          <a:stretch/>
        </p:blipFill>
        <p:spPr>
          <a:xfrm>
            <a:off x="1666951" y="1749063"/>
            <a:ext cx="363600" cy="363600"/>
          </a:xfrm>
          <a:prstGeom prst="rect">
            <a:avLst/>
          </a:prstGeom>
        </p:spPr>
      </p:pic>
      <p:pic>
        <p:nvPicPr>
          <p:cNvPr id="12" name="Twitter icon with link">
            <a:hlinkClick r:id="rId7" tooltip="https://twitter.com/sap"/>
            <a:extLst>
              <a:ext uri="{FF2B5EF4-FFF2-40B4-BE49-F238E27FC236}">
                <a16:creationId xmlns:a16="http://schemas.microsoft.com/office/drawing/2014/main" id="{3A3DEA53-744B-5D49-B9C4-B3DD2B6F8890}"/>
              </a:ext>
            </a:extLst>
          </p:cNvPr>
          <p:cNvPicPr>
            <a:picLocks noChangeAspect="1"/>
          </p:cNvPicPr>
          <p:nvPr/>
        </p:nvPicPr>
        <p:blipFill>
          <a:blip r:embed="rId8"/>
          <a:srcRect/>
          <a:stretch/>
        </p:blipFill>
        <p:spPr>
          <a:xfrm>
            <a:off x="1078207" y="1749961"/>
            <a:ext cx="361809" cy="361809"/>
          </a:xfrm>
          <a:prstGeom prst="rect">
            <a:avLst/>
          </a:prstGeom>
        </p:spPr>
      </p:pic>
      <p:pic>
        <p:nvPicPr>
          <p:cNvPr id="13" name="Facebook icon with link">
            <a:hlinkClick r:id="rId9"/>
            <a:extLst>
              <a:ext uri="{FF2B5EF4-FFF2-40B4-BE49-F238E27FC236}">
                <a16:creationId xmlns:a16="http://schemas.microsoft.com/office/drawing/2014/main" id="{0574D7D9-99A0-C642-8DCC-BBDFBACB0C47}"/>
              </a:ext>
            </a:extLst>
          </p:cNvPr>
          <p:cNvPicPr>
            <a:picLocks noChangeAspect="1"/>
          </p:cNvPicPr>
          <p:nvPr/>
        </p:nvPicPr>
        <p:blipFill>
          <a:blip r:embed="rId10"/>
          <a:srcRect/>
          <a:stretch/>
        </p:blipFill>
        <p:spPr>
          <a:xfrm>
            <a:off x="487670" y="1749063"/>
            <a:ext cx="363600" cy="363600"/>
          </a:xfrm>
          <a:prstGeom prst="rect">
            <a:avLst/>
          </a:prstGeom>
        </p:spPr>
      </p:pic>
      <p:sp>
        <p:nvSpPr>
          <p:cNvPr id="43" name="Follow all of SAP"/>
          <p:cNvSpPr txBox="1"/>
          <p:nvPr/>
        </p:nvSpPr>
        <p:spPr bwMode="black">
          <a:xfrm>
            <a:off x="503239" y="1461003"/>
            <a:ext cx="1228549" cy="169277"/>
          </a:xfrm>
          <a:prstGeom prst="rect">
            <a:avLst/>
          </a:prstGeom>
          <a:noFill/>
        </p:spPr>
        <p:txBody>
          <a:bodyPr wrap="square" lIns="0" tIns="0" rIns="0" bIns="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sz="1100" kern="1200">
                <a:solidFill>
                  <a:schemeClr val="tx1"/>
                </a:solidFill>
                <a:latin typeface="Arial"/>
                <a:ea typeface="Arial Unicode MS" panose="020B0604020202020204" pitchFamily="34" charset="-128"/>
                <a:cs typeface="+mn-cs"/>
              </a:defRPr>
            </a:pPr>
            <a:r>
              <a:t>关注我们</a:t>
            </a:r>
          </a:p>
        </p:txBody>
      </p:sp>
      <p:pic>
        <p:nvPicPr>
          <p:cNvPr id="15" name="SAP Logo Placeholder">
            <a:extLst>
              <a:ext uri="{FF2B5EF4-FFF2-40B4-BE49-F238E27FC236}">
                <a16:creationId xmlns:a16="http://schemas.microsoft.com/office/drawing/2014/main" id="{9CC4588F-1029-8748-911B-AFF84B1CAE9F}"/>
              </a:ext>
            </a:extLst>
          </p:cNvPr>
          <p:cNvPicPr>
            <a:picLocks noChangeAspect="1"/>
          </p:cNvPicPr>
          <p:nvPr/>
        </p:nvPicPr>
        <p:blipFill>
          <a:blip r:embed="rId11"/>
          <a:srcRect/>
          <a:stretch/>
        </p:blipFill>
        <p:spPr>
          <a:xfrm>
            <a:off x="9530019" y="5832749"/>
            <a:ext cx="2182557" cy="517253"/>
          </a:xfrm>
          <a:prstGeom prst="rect">
            <a:avLst/>
          </a:prstGeom>
        </p:spPr>
      </p:pic>
    </p:spTree>
    <p:extLst>
      <p:ext uri="{BB962C8B-B14F-4D97-AF65-F5344CB8AC3E}">
        <p14:creationId xmlns:p14="http://schemas.microsoft.com/office/powerpoint/2010/main" val="4213637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48B029D-C1BA-6745-8ADE-EF91FC90E083}"/>
              </a:ext>
            </a:extLst>
          </p:cNvPr>
          <p:cNvSpPr>
            <a:spLocks noGrp="1"/>
          </p:cNvSpPr>
          <p:nvPr>
            <p:ph type="pic" sz="quarter" idx="10"/>
          </p:nvPr>
        </p:nvSpPr>
        <p:spPr>
          <a:xfrm>
            <a:off x="8126118" y="0"/>
            <a:ext cx="4069057" cy="6858000"/>
          </a:xfrm>
        </p:spPr>
        <p:txBody>
          <a:bodyPr anchor="ctr" anchorCtr="0"/>
          <a:lstStyle>
            <a:lvl1pPr algn="ctr"/>
          </a:lstStyle>
          <a:p>
            <a:r>
              <a:t>单击图标以添加图片</a:t>
            </a:r>
          </a:p>
          <a:p/>
          <a:p/>
        </p:txBody>
      </p:sp>
      <p:sp>
        <p:nvSpPr>
          <p:cNvPr id="3" name="Title"/>
          <p:cNvSpPr>
            <a:spLocks noGrp="1"/>
          </p:cNvSpPr>
          <p:nvPr>
            <p:ph type="title" hasCustomPrompt="1"/>
          </p:nvPr>
        </p:nvSpPr>
        <p:spPr/>
        <p:txBody>
          <a:bodyPr/>
          <a:lstStyle/>
          <a:p>
            <a:r>
              <a:t>插入页面标题（句子示例）</a:t>
            </a:r>
          </a:p>
        </p:txBody>
      </p:sp>
    </p:spTree>
    <p:extLst>
      <p:ext uri="{BB962C8B-B14F-4D97-AF65-F5344CB8AC3E}">
        <p14:creationId xmlns:p14="http://schemas.microsoft.com/office/powerpoint/2010/main" val="103119273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8" y="0"/>
            <a:ext cx="5092917" cy="6858000"/>
          </a:xfrm>
          <a:prstGeom prst="rect">
            <a:avLst/>
          </a:prstGeom>
          <a:solidFill>
            <a:srgbClr val="FFC93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1"/>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6633305"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39583126" name="LogoWhite-Dynamic" descr="{&quot;templafy&quot;:{&quot;id&quot;:&quot;5c25de4e-ad75-4d50-a559-0ed700413a60&quot;}}"/>
          <p:cNvPicPr>
            <a:picLocks noChangeAspect="1"/>
          </p:cNvPicPr>
          <p:nvPr/>
        </p:nvPicPr>
        <p:blipFill>
          <a:blip r:embed="rId4"/>
          <a:stretch>
            <a:fillRect/>
          </a:stretch>
        </p:blipFill>
        <p:spPr>
          <a:xfrm>
            <a:off x="288006" y="360000"/>
            <a:ext cx="3342858" cy="360000"/>
          </a:xfrm>
          <a:prstGeom prst="rect">
            <a:avLst/>
          </a:prstGeom>
        </p:spPr>
      </p:pic>
      <p:sp>
        <p:nvSpPr>
          <p:cNvPr id="8" name="Classification-Dynamic" descr="{&quot;templafy&quot;:{&quot;id&quot;:&quot;2e164b7e-c20f-4d0d-a445-3309a4ab4515&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77845837"/>
      </p:ext>
    </p:extLst>
  </p:cSld>
  <p:clrMapOvr>
    <a:masterClrMapping/>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41"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5175" cy="6858000"/>
          </a:xfrm>
          <a:prstGeom prst="rect">
            <a:avLst/>
          </a:prstGeom>
          <a:solidFill>
            <a:srgbClr val="97DD40"/>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bd879ac1-5767-4f9c-9914-4ee633b91b96&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pic>
        <p:nvPicPr>
          <p:cNvPr id="575666257" name="LogoBlack-Dynamic" descr="{&quot;templafy&quot;:{&quot;id&quot;:&quot;f3bfc456-54cc-4191-a59e-c3863f9023de&quot;}}"/>
          <p:cNvPicPr>
            <a:picLocks noChangeAspect="1"/>
          </p:cNvPicPr>
          <p:nvPr/>
        </p:nvPicPr>
        <p:blipFill>
          <a:blip r:embed="rId2"/>
          <a:stretch>
            <a:fillRect/>
          </a:stretch>
        </p:blipFill>
        <p:spPr>
          <a:xfrm>
            <a:off x="288006" y="360000"/>
            <a:ext cx="3342858" cy="360000"/>
          </a:xfrm>
          <a:prstGeom prst="rect">
            <a:avLst/>
          </a:prstGeom>
        </p:spPr>
      </p:pic>
    </p:spTree>
    <p:extLst>
      <p:ext uri="{BB962C8B-B14F-4D97-AF65-F5344CB8AC3E}">
        <p14:creationId xmlns:p14="http://schemas.microsoft.com/office/powerpoint/2010/main" val="108499786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487910396" name="LogoBlue-Dynamic" descr="{&quot;templafy&quot;:{&quot;id&quot;:&quot;4959e1f8-7b3e-410d-bc44-fad85b6a3743&quot;}}"/>
          <p:cNvPicPr>
            <a:picLocks noChangeAspect="1"/>
          </p:cNvPicPr>
          <p:nvPr/>
        </p:nvPicPr>
        <p:blipFill>
          <a:blip r:embed="rId2"/>
          <a:stretch>
            <a:fillRect/>
          </a:stretch>
        </p:blipFill>
        <p:spPr>
          <a:xfrm>
            <a:off x="288006" y="6218600"/>
            <a:ext cx="3342858" cy="360000"/>
          </a:xfrm>
          <a:prstGeom prst="rect">
            <a:avLst/>
          </a:prstGeom>
        </p:spPr>
      </p:pic>
      <p:sp>
        <p:nvSpPr>
          <p:cNvPr id="9" name="Classification-Dynamic" descr="{&quot;templafy&quot;:{&quot;id&quot;:&quot;174662fc-dac2-4469-bfdb-39c42ba9fce4&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1838505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898535459" name="LogoBlue-Dynamic" descr="{&quot;templafy&quot;:{&quot;id&quot;:&quot;c2ff3255-f115-415d-ad13-ed56b77aff41&quot;}}"/>
          <p:cNvPicPr>
            <a:picLocks noChangeAspect="1"/>
          </p:cNvPicPr>
          <p:nvPr/>
        </p:nvPicPr>
        <p:blipFill>
          <a:blip r:embed="rId2"/>
          <a:stretch>
            <a:fillRect/>
          </a:stretch>
        </p:blipFill>
        <p:spPr>
          <a:xfrm>
            <a:off x="288006" y="360000"/>
            <a:ext cx="3342858" cy="360000"/>
          </a:xfrm>
          <a:prstGeom prst="rect">
            <a:avLst/>
          </a:prstGeom>
        </p:spPr>
      </p:pic>
      <p:sp>
        <p:nvSpPr>
          <p:cNvPr id="11" name="Classification-Dynamic" descr="{&quot;templafy&quot;:{&quot;id&quot;:&quot;43af1a6c-2659-4ba0-9a4c-febfbfa32da1&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5547614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3"/>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219914920" name="LogoBlack-Dynamic" descr="{&quot;templafy&quot;:{&quot;id&quot;:&quot;efc31e67-fdb0-4c0c-955d-0970234d9121&quot;}}"/>
          <p:cNvPicPr>
            <a:picLocks noChangeAspect="1"/>
          </p:cNvPicPr>
          <p:nvPr/>
        </p:nvPicPr>
        <p:blipFill>
          <a:blip r:embed="rId2"/>
          <a:stretch>
            <a:fillRect/>
          </a:stretch>
        </p:blipFill>
        <p:spPr>
          <a:xfrm>
            <a:off x="288006" y="360000"/>
            <a:ext cx="3342858" cy="360000"/>
          </a:xfrm>
          <a:prstGeom prst="rect">
            <a:avLst/>
          </a:prstGeom>
        </p:spPr>
      </p:pic>
      <p:sp>
        <p:nvSpPr>
          <p:cNvPr id="3" name="Classification-Dynamic" descr="{&quot;templafy&quot;:{&quot;id&quot;:&quot;98023907-905e-4347-b462-60e71630df06&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3159755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585934103" name="LogoWhite-Dynamic" descr="{&quot;templafy&quot;:{&quot;id&quot;:&quot;33232c62-f60f-4b95-a109-7925b365cf6b&quot;}}"/>
          <p:cNvPicPr>
            <a:picLocks noChangeAspect="1"/>
          </p:cNvPicPr>
          <p:nvPr/>
        </p:nvPicPr>
        <p:blipFill>
          <a:blip r:embed="rId2"/>
          <a:stretch>
            <a:fillRect/>
          </a:stretch>
        </p:blipFill>
        <p:spPr>
          <a:xfrm>
            <a:off x="288006" y="360000"/>
            <a:ext cx="3342858" cy="360000"/>
          </a:xfrm>
          <a:prstGeom prst="rect">
            <a:avLst/>
          </a:prstGeom>
        </p:spPr>
      </p:pic>
      <p:sp>
        <p:nvSpPr>
          <p:cNvPr id="3" name="Classification-Dynamic" descr="{&quot;templafy&quot;:{&quot;id&quot;:&quot;3a5f6a21-8993-498f-9c28-900759de7fc0&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42932821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84.xml"/><Relationship Id="rId21" Type="http://schemas.openxmlformats.org/officeDocument/2006/relationships/slideLayout" Target="../slideLayouts/slideLayout21.xml"/><Relationship Id="rId42" Type="http://schemas.openxmlformats.org/officeDocument/2006/relationships/tags" Target="../tags/tag9.xml"/><Relationship Id="rId63" Type="http://schemas.openxmlformats.org/officeDocument/2006/relationships/tags" Target="../tags/tag30.xml"/><Relationship Id="rId84" Type="http://schemas.openxmlformats.org/officeDocument/2006/relationships/tags" Target="../tags/tag51.xml"/><Relationship Id="rId138" Type="http://schemas.openxmlformats.org/officeDocument/2006/relationships/tags" Target="../tags/tag105.xml"/><Relationship Id="rId107" Type="http://schemas.openxmlformats.org/officeDocument/2006/relationships/tags" Target="../tags/tag74.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tags" Target="../tags/tag20.xml"/><Relationship Id="rId74" Type="http://schemas.openxmlformats.org/officeDocument/2006/relationships/tags" Target="../tags/tag41.xml"/><Relationship Id="rId128" Type="http://schemas.openxmlformats.org/officeDocument/2006/relationships/tags" Target="../tags/tag95.xml"/><Relationship Id="rId149" Type="http://schemas.openxmlformats.org/officeDocument/2006/relationships/tags" Target="../tags/tag116.xml"/><Relationship Id="rId5" Type="http://schemas.openxmlformats.org/officeDocument/2006/relationships/slideLayout" Target="../slideLayouts/slideLayout5.xml"/><Relationship Id="rId95" Type="http://schemas.openxmlformats.org/officeDocument/2006/relationships/tags" Target="../tags/tag62.xml"/><Relationship Id="rId22" Type="http://schemas.openxmlformats.org/officeDocument/2006/relationships/slideLayout" Target="../slideLayouts/slideLayout22.xml"/><Relationship Id="rId43" Type="http://schemas.openxmlformats.org/officeDocument/2006/relationships/tags" Target="../tags/tag10.xml"/><Relationship Id="rId64" Type="http://schemas.openxmlformats.org/officeDocument/2006/relationships/tags" Target="../tags/tag31.xml"/><Relationship Id="rId118" Type="http://schemas.openxmlformats.org/officeDocument/2006/relationships/tags" Target="../tags/tag85.xml"/><Relationship Id="rId139" Type="http://schemas.openxmlformats.org/officeDocument/2006/relationships/tags" Target="../tags/tag106.xml"/><Relationship Id="rId80" Type="http://schemas.openxmlformats.org/officeDocument/2006/relationships/tags" Target="../tags/tag47.xml"/><Relationship Id="rId85" Type="http://schemas.openxmlformats.org/officeDocument/2006/relationships/tags" Target="../tags/tag52.xml"/><Relationship Id="rId150" Type="http://schemas.openxmlformats.org/officeDocument/2006/relationships/tags" Target="../tags/tag117.xml"/><Relationship Id="rId155" Type="http://schemas.openxmlformats.org/officeDocument/2006/relationships/tags" Target="../tags/tag12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tags" Target="../tags/tag5.xml"/><Relationship Id="rId59" Type="http://schemas.openxmlformats.org/officeDocument/2006/relationships/tags" Target="../tags/tag26.xml"/><Relationship Id="rId103" Type="http://schemas.openxmlformats.org/officeDocument/2006/relationships/tags" Target="../tags/tag70.xml"/><Relationship Id="rId108" Type="http://schemas.openxmlformats.org/officeDocument/2006/relationships/tags" Target="../tags/tag75.xml"/><Relationship Id="rId124" Type="http://schemas.openxmlformats.org/officeDocument/2006/relationships/tags" Target="../tags/tag91.xml"/><Relationship Id="rId129" Type="http://schemas.openxmlformats.org/officeDocument/2006/relationships/tags" Target="../tags/tag96.xml"/><Relationship Id="rId54" Type="http://schemas.openxmlformats.org/officeDocument/2006/relationships/tags" Target="../tags/tag21.xml"/><Relationship Id="rId70" Type="http://schemas.openxmlformats.org/officeDocument/2006/relationships/tags" Target="../tags/tag37.xml"/><Relationship Id="rId75" Type="http://schemas.openxmlformats.org/officeDocument/2006/relationships/tags" Target="../tags/tag42.xml"/><Relationship Id="rId91" Type="http://schemas.openxmlformats.org/officeDocument/2006/relationships/tags" Target="../tags/tag58.xml"/><Relationship Id="rId96" Type="http://schemas.openxmlformats.org/officeDocument/2006/relationships/tags" Target="../tags/tag63.xml"/><Relationship Id="rId140" Type="http://schemas.openxmlformats.org/officeDocument/2006/relationships/tags" Target="../tags/tag107.xml"/><Relationship Id="rId145" Type="http://schemas.openxmlformats.org/officeDocument/2006/relationships/tags" Target="../tags/tag11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tags" Target="../tags/tag16.xml"/><Relationship Id="rId114" Type="http://schemas.openxmlformats.org/officeDocument/2006/relationships/tags" Target="../tags/tag81.xml"/><Relationship Id="rId119" Type="http://schemas.openxmlformats.org/officeDocument/2006/relationships/tags" Target="../tags/tag86.xml"/><Relationship Id="rId44" Type="http://schemas.openxmlformats.org/officeDocument/2006/relationships/tags" Target="../tags/tag11.xml"/><Relationship Id="rId60" Type="http://schemas.openxmlformats.org/officeDocument/2006/relationships/tags" Target="../tags/tag27.xml"/><Relationship Id="rId65" Type="http://schemas.openxmlformats.org/officeDocument/2006/relationships/tags" Target="../tags/tag32.xml"/><Relationship Id="rId81" Type="http://schemas.openxmlformats.org/officeDocument/2006/relationships/tags" Target="../tags/tag48.xml"/><Relationship Id="rId86" Type="http://schemas.openxmlformats.org/officeDocument/2006/relationships/tags" Target="../tags/tag53.xml"/><Relationship Id="rId130" Type="http://schemas.openxmlformats.org/officeDocument/2006/relationships/tags" Target="../tags/tag97.xml"/><Relationship Id="rId135" Type="http://schemas.openxmlformats.org/officeDocument/2006/relationships/tags" Target="../tags/tag102.xml"/><Relationship Id="rId151" Type="http://schemas.openxmlformats.org/officeDocument/2006/relationships/tags" Target="../tags/tag118.xml"/><Relationship Id="rId156" Type="http://schemas.openxmlformats.org/officeDocument/2006/relationships/tags" Target="../tags/tag123.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6.xml"/><Relationship Id="rId109" Type="http://schemas.openxmlformats.org/officeDocument/2006/relationships/tags" Target="../tags/tag76.xml"/><Relationship Id="rId34" Type="http://schemas.openxmlformats.org/officeDocument/2006/relationships/theme" Target="../theme/theme1.xml"/><Relationship Id="rId50" Type="http://schemas.openxmlformats.org/officeDocument/2006/relationships/tags" Target="../tags/tag17.xml"/><Relationship Id="rId55" Type="http://schemas.openxmlformats.org/officeDocument/2006/relationships/tags" Target="../tags/tag22.xml"/><Relationship Id="rId76" Type="http://schemas.openxmlformats.org/officeDocument/2006/relationships/tags" Target="../tags/tag43.xml"/><Relationship Id="rId97" Type="http://schemas.openxmlformats.org/officeDocument/2006/relationships/tags" Target="../tags/tag64.xml"/><Relationship Id="rId104" Type="http://schemas.openxmlformats.org/officeDocument/2006/relationships/tags" Target="../tags/tag71.xml"/><Relationship Id="rId120" Type="http://schemas.openxmlformats.org/officeDocument/2006/relationships/tags" Target="../tags/tag87.xml"/><Relationship Id="rId125" Type="http://schemas.openxmlformats.org/officeDocument/2006/relationships/tags" Target="../tags/tag92.xml"/><Relationship Id="rId141" Type="http://schemas.openxmlformats.org/officeDocument/2006/relationships/tags" Target="../tags/tag108.xml"/><Relationship Id="rId146" Type="http://schemas.openxmlformats.org/officeDocument/2006/relationships/tags" Target="../tags/tag113.xml"/><Relationship Id="rId7" Type="http://schemas.openxmlformats.org/officeDocument/2006/relationships/slideLayout" Target="../slideLayouts/slideLayout7.xml"/><Relationship Id="rId71" Type="http://schemas.openxmlformats.org/officeDocument/2006/relationships/tags" Target="../tags/tag38.xml"/><Relationship Id="rId92" Type="http://schemas.openxmlformats.org/officeDocument/2006/relationships/tags" Target="../tags/tag59.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tags" Target="../tags/tag7.xml"/><Relationship Id="rId45" Type="http://schemas.openxmlformats.org/officeDocument/2006/relationships/tags" Target="../tags/tag12.xml"/><Relationship Id="rId66" Type="http://schemas.openxmlformats.org/officeDocument/2006/relationships/tags" Target="../tags/tag33.xml"/><Relationship Id="rId87" Type="http://schemas.openxmlformats.org/officeDocument/2006/relationships/tags" Target="../tags/tag54.xml"/><Relationship Id="rId110" Type="http://schemas.openxmlformats.org/officeDocument/2006/relationships/tags" Target="../tags/tag77.xml"/><Relationship Id="rId115" Type="http://schemas.openxmlformats.org/officeDocument/2006/relationships/tags" Target="../tags/tag82.xml"/><Relationship Id="rId131" Type="http://schemas.openxmlformats.org/officeDocument/2006/relationships/tags" Target="../tags/tag98.xml"/><Relationship Id="rId136" Type="http://schemas.openxmlformats.org/officeDocument/2006/relationships/tags" Target="../tags/tag103.xml"/><Relationship Id="rId157" Type="http://schemas.openxmlformats.org/officeDocument/2006/relationships/tags" Target="../tags/tag124.xml"/><Relationship Id="rId61" Type="http://schemas.openxmlformats.org/officeDocument/2006/relationships/tags" Target="../tags/tag28.xml"/><Relationship Id="rId82" Type="http://schemas.openxmlformats.org/officeDocument/2006/relationships/tags" Target="../tags/tag49.xml"/><Relationship Id="rId152" Type="http://schemas.openxmlformats.org/officeDocument/2006/relationships/tags" Target="../tags/tag11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tags" Target="../tags/tag2.xml"/><Relationship Id="rId56" Type="http://schemas.openxmlformats.org/officeDocument/2006/relationships/tags" Target="../tags/tag23.xml"/><Relationship Id="rId77" Type="http://schemas.openxmlformats.org/officeDocument/2006/relationships/tags" Target="../tags/tag44.xml"/><Relationship Id="rId100" Type="http://schemas.openxmlformats.org/officeDocument/2006/relationships/tags" Target="../tags/tag67.xml"/><Relationship Id="rId105" Type="http://schemas.openxmlformats.org/officeDocument/2006/relationships/tags" Target="../tags/tag72.xml"/><Relationship Id="rId126" Type="http://schemas.openxmlformats.org/officeDocument/2006/relationships/tags" Target="../tags/tag93.xml"/><Relationship Id="rId147" Type="http://schemas.openxmlformats.org/officeDocument/2006/relationships/tags" Target="../tags/tag114.xml"/><Relationship Id="rId8" Type="http://schemas.openxmlformats.org/officeDocument/2006/relationships/slideLayout" Target="../slideLayouts/slideLayout8.xml"/><Relationship Id="rId51" Type="http://schemas.openxmlformats.org/officeDocument/2006/relationships/tags" Target="../tags/tag18.xml"/><Relationship Id="rId72" Type="http://schemas.openxmlformats.org/officeDocument/2006/relationships/tags" Target="../tags/tag39.xml"/><Relationship Id="rId93" Type="http://schemas.openxmlformats.org/officeDocument/2006/relationships/tags" Target="../tags/tag60.xml"/><Relationship Id="rId98" Type="http://schemas.openxmlformats.org/officeDocument/2006/relationships/tags" Target="../tags/tag65.xml"/><Relationship Id="rId121" Type="http://schemas.openxmlformats.org/officeDocument/2006/relationships/tags" Target="../tags/tag88.xml"/><Relationship Id="rId142" Type="http://schemas.openxmlformats.org/officeDocument/2006/relationships/tags" Target="../tags/tag10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ags" Target="../tags/tag13.xml"/><Relationship Id="rId67" Type="http://schemas.openxmlformats.org/officeDocument/2006/relationships/tags" Target="../tags/tag34.xml"/><Relationship Id="rId116" Type="http://schemas.openxmlformats.org/officeDocument/2006/relationships/tags" Target="../tags/tag83.xml"/><Relationship Id="rId137" Type="http://schemas.openxmlformats.org/officeDocument/2006/relationships/tags" Target="../tags/tag104.xml"/><Relationship Id="rId20" Type="http://schemas.openxmlformats.org/officeDocument/2006/relationships/slideLayout" Target="../slideLayouts/slideLayout20.xml"/><Relationship Id="rId41" Type="http://schemas.openxmlformats.org/officeDocument/2006/relationships/tags" Target="../tags/tag8.xml"/><Relationship Id="rId62" Type="http://schemas.openxmlformats.org/officeDocument/2006/relationships/tags" Target="../tags/tag29.xml"/><Relationship Id="rId83" Type="http://schemas.openxmlformats.org/officeDocument/2006/relationships/tags" Target="../tags/tag50.xml"/><Relationship Id="rId88" Type="http://schemas.openxmlformats.org/officeDocument/2006/relationships/tags" Target="../tags/tag55.xml"/><Relationship Id="rId111" Type="http://schemas.openxmlformats.org/officeDocument/2006/relationships/tags" Target="../tags/tag78.xml"/><Relationship Id="rId132" Type="http://schemas.openxmlformats.org/officeDocument/2006/relationships/tags" Target="../tags/tag99.xml"/><Relationship Id="rId153" Type="http://schemas.openxmlformats.org/officeDocument/2006/relationships/tags" Target="../tags/tag120.xml"/><Relationship Id="rId15" Type="http://schemas.openxmlformats.org/officeDocument/2006/relationships/slideLayout" Target="../slideLayouts/slideLayout15.xml"/><Relationship Id="rId36" Type="http://schemas.openxmlformats.org/officeDocument/2006/relationships/tags" Target="../tags/tag3.xml"/><Relationship Id="rId57" Type="http://schemas.openxmlformats.org/officeDocument/2006/relationships/tags" Target="../tags/tag24.xml"/><Relationship Id="rId106" Type="http://schemas.openxmlformats.org/officeDocument/2006/relationships/tags" Target="../tags/tag73.xml"/><Relationship Id="rId127" Type="http://schemas.openxmlformats.org/officeDocument/2006/relationships/tags" Target="../tags/tag9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tags" Target="../tags/tag19.xml"/><Relationship Id="rId73" Type="http://schemas.openxmlformats.org/officeDocument/2006/relationships/tags" Target="../tags/tag40.xml"/><Relationship Id="rId78" Type="http://schemas.openxmlformats.org/officeDocument/2006/relationships/tags" Target="../tags/tag45.xml"/><Relationship Id="rId94" Type="http://schemas.openxmlformats.org/officeDocument/2006/relationships/tags" Target="../tags/tag61.xml"/><Relationship Id="rId99" Type="http://schemas.openxmlformats.org/officeDocument/2006/relationships/tags" Target="../tags/tag66.xml"/><Relationship Id="rId101" Type="http://schemas.openxmlformats.org/officeDocument/2006/relationships/tags" Target="../tags/tag68.xml"/><Relationship Id="rId122" Type="http://schemas.openxmlformats.org/officeDocument/2006/relationships/tags" Target="../tags/tag89.xml"/><Relationship Id="rId143" Type="http://schemas.openxmlformats.org/officeDocument/2006/relationships/tags" Target="../tags/tag110.xml"/><Relationship Id="rId148" Type="http://schemas.openxmlformats.org/officeDocument/2006/relationships/tags" Target="../tags/tag115.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tags" Target="../tags/tag14.xml"/><Relationship Id="rId68" Type="http://schemas.openxmlformats.org/officeDocument/2006/relationships/tags" Target="../tags/tag35.xml"/><Relationship Id="rId89" Type="http://schemas.openxmlformats.org/officeDocument/2006/relationships/tags" Target="../tags/tag56.xml"/><Relationship Id="rId112" Type="http://schemas.openxmlformats.org/officeDocument/2006/relationships/tags" Target="../tags/tag79.xml"/><Relationship Id="rId133" Type="http://schemas.openxmlformats.org/officeDocument/2006/relationships/tags" Target="../tags/tag100.xml"/><Relationship Id="rId154" Type="http://schemas.openxmlformats.org/officeDocument/2006/relationships/tags" Target="../tags/tag121.xml"/><Relationship Id="rId16" Type="http://schemas.openxmlformats.org/officeDocument/2006/relationships/slideLayout" Target="../slideLayouts/slideLayout16.xml"/><Relationship Id="rId37" Type="http://schemas.openxmlformats.org/officeDocument/2006/relationships/tags" Target="../tags/tag4.xml"/><Relationship Id="rId58" Type="http://schemas.openxmlformats.org/officeDocument/2006/relationships/tags" Target="../tags/tag25.xml"/><Relationship Id="rId79" Type="http://schemas.openxmlformats.org/officeDocument/2006/relationships/tags" Target="../tags/tag46.xml"/><Relationship Id="rId102" Type="http://schemas.openxmlformats.org/officeDocument/2006/relationships/tags" Target="../tags/tag69.xml"/><Relationship Id="rId123" Type="http://schemas.openxmlformats.org/officeDocument/2006/relationships/tags" Target="../tags/tag90.xml"/><Relationship Id="rId144" Type="http://schemas.openxmlformats.org/officeDocument/2006/relationships/tags" Target="../tags/tag111.xml"/><Relationship Id="rId90" Type="http://schemas.openxmlformats.org/officeDocument/2006/relationships/tags" Target="../tags/tag57.xml"/><Relationship Id="rId27" Type="http://schemas.openxmlformats.org/officeDocument/2006/relationships/slideLayout" Target="../slideLayouts/slideLayout27.xml"/><Relationship Id="rId48" Type="http://schemas.openxmlformats.org/officeDocument/2006/relationships/tags" Target="../tags/tag15.xml"/><Relationship Id="rId69" Type="http://schemas.openxmlformats.org/officeDocument/2006/relationships/tags" Target="../tags/tag36.xml"/><Relationship Id="rId113" Type="http://schemas.openxmlformats.org/officeDocument/2006/relationships/tags" Target="../tags/tag80.xml"/><Relationship Id="rId134" Type="http://schemas.openxmlformats.org/officeDocument/2006/relationships/tags" Target="../tags/tag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a:spAutoFit/>
          </a:bodyPr>
          <a:lstStyle>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sz="900" b="0" i="0">
              <a:latin typeface="+mn-lt"/>
            </a:endParaRP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a:normAutofit/>
          </a:bodyPr>
          <a:lstStyle/>
          <a:p>
            <a:pPr lvl="0"/>
            <a:r>
              <a:t>开始输入以添加不带项目符号点的文本。要添加项目符号，请将光标放在此行的开头并按 tab。</a:t>
            </a:r>
          </a:p>
          <a:p>
            <a:pPr lvl="1"/>
            <a:r>
              <a:t>第二级</a:t>
            </a:r>
          </a:p>
          <a:p>
            <a:pPr lvl="2"/>
            <a:r>
              <a:t>第三级</a:t>
            </a:r>
          </a:p>
          <a:p>
            <a:pPr lvl="3"/>
            <a:r>
              <a:t>第四级</a:t>
            </a:r>
          </a:p>
          <a:p>
            <a:pPr lvl="4"/>
            <a:r>
              <a:t>第五级</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anchor="t" anchorCtr="0">
            <a:spAutoFit/>
          </a:bodyPr>
          <a:lstStyle/>
          <a:p>
            <a:r>
              <a:t>插入页面标题（句子示例）</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5"/>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4"/>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6"/>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7"/>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40"/>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8"/>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9"/>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b="0" i="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b="0" i="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b="0" i="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b="0" i="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b="0" i="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b="0" i="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b="0" i="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b="0" i="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b="0" i="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b="0" i="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b="0" i="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b="0" i="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b="0" i="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b="0" i="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b="0" i="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b="0" i="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b="0" i="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b="0" i="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b="0" i="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b="0" i="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b="0" i="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b="0" i="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b="0" i="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b="0" i="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b="0" i="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b="0" i="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b="0" i="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b="0" i="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b="0" i="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b="0" i="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b="0" i="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b="0" i="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b="0" i="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b="0" i="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b="0" i="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b="0" i="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b="0" i="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b="0" i="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b="0" i="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b="0" i="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b="0" i="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b="0" i="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b="0" i="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b="0" i="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b="0" i="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b="0" i="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b="0" i="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b="0" i="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b="0" i="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b="0" i="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b="0" i="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b="0" i="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b="0" i="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b="0" i="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b="0" i="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b="0" i="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b="0" i="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b="0" i="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b="0" i="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b="0" i="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b="0" i="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b="0" i="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b="0" i="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b="0" i="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b="0" i="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b="0" i="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b="0" i="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b="0" i="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b="0" i="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b="0" i="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b="0" i="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b="0" i="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b="0" i="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b="0" i="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b="0" i="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b="0" i="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b="0" i="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b="0" i="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b="0" i="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b="0" i="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b="0" i="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b="0" i="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b="0" i="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b="0" i="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b="0" i="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b="0" i="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b="0" i="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b="0" i="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b="0" i="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b="0" i="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b="0" i="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b="0" i="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b="0" i="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b="0" i="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b="0" i="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b="0" i="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b="0" i="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b="0" i="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b="0" i="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b="0" i="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b="0" i="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900">
                <a:latin typeface="Arial" panose="020B0604020202020204" pitchFamily="34" charset="0"/>
                <a:ea typeface="Arial Unicode MS" pitchFamily="34" charset="-128"/>
                <a:cs typeface="Arial Unicode MS" pitchFamily="34" charset="-128"/>
              </a:defRPr>
            </a:pPr>
            <a:r>
              <a:t>(r) 脚注</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Roboto Medium" panose="02000000000000000000" pitchFamily="2" charset="0"/>
                <a:cs typeface="+mn-cs"/>
              </a:defRPr>
            </a:pPr>
            <a:r>
              <a:t>供讨论</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mn-ea"/>
                <a:cs typeface="+mn-cs"/>
              </a:defRPr>
            </a:pPr>
            <a:r>
              <a:t>仅内部使用</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mn-ea"/>
                <a:cs typeface="+mn-cs"/>
              </a:defRPr>
            </a:pPr>
            <a:r>
              <a:t>最后一张幻灯片</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mn-ea"/>
                <a:cs typeface="+mn-cs"/>
              </a:defRPr>
            </a:pPr>
            <a:r>
              <a:t>备份</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mn-ea"/>
                <a:cs typeface="+mn-cs"/>
              </a:defRPr>
            </a:pPr>
            <a:r>
              <a:t>更新数据</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defRPr>
            </a:pPr>
            <a:r>
              <a:t>虚拟数据</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anchor="t"/>
          <a:lstStyle/>
          <a:p>
            <a:pPr marL="0" marR="0" lvl="0" indent="0" defTabSz="914400" eaLnBrk="1" fontAlgn="auto" latinLnBrk="0" hangingPunct="1">
              <a:lnSpc>
                <a:spcPct val="100000"/>
              </a:lnSpc>
              <a:spcBef>
                <a:spcPts val="0"/>
              </a:spcBef>
              <a:spcAft>
                <a:spcPts val="0"/>
              </a:spcAft>
              <a:buClrTx/>
              <a:buSzTx/>
              <a:buFontTx/>
              <a:buNone/>
              <a:tabLst/>
              <a:defRPr sz="1200">
                <a:ln>
                  <a:noFill/>
                </a:ln>
                <a:solidFill>
                  <a:srgbClr val="0A0A0A"/>
                </a:solidFill>
                <a:effectLst/>
                <a:uLnTx/>
                <a:uFillTx/>
                <a:latin typeface="Arial" panose="020B0604020202020204" pitchFamily="34" charset="0"/>
              </a:defRPr>
            </a:pPr>
            <a:r>
              <a:t>&lt;initials&gt; &lt;date&gt;yyyy-MM-dd hh:mm&lt;/date&gt; ：</a:t>
            </a:r>
          </a:p>
          <a:p>
            <a:pPr marL="0" marR="0" lvl="0" indent="0" defTabSz="914400" eaLnBrk="1" fontAlgn="auto" latinLnBrk="0" hangingPunct="1">
              <a:lnSpc>
                <a:spcPct val="100000"/>
              </a:lnSpc>
              <a:spcBef>
                <a:spcPts val="0"/>
              </a:spcBef>
              <a:spcAft>
                <a:spcPts val="0"/>
              </a:spcAft>
              <a:buClrTx/>
              <a:buSzTx/>
              <a:buFontTx/>
              <a:buNone/>
              <a:tabLst/>
            </a:pPr>
            <a:endParaRPr kumimoji="0" sz="1200" b="0" i="0" u="none" strike="noStrike" kern="0" cap="none" spc="0" normalizeH="0" baseline="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anchor="t"/>
          <a:lstStyle/>
          <a:p>
            <a:pPr marL="0" marR="0" lvl="0" indent="0" defTabSz="914400" eaLnBrk="1" fontAlgn="auto" latinLnBrk="0" hangingPunct="1">
              <a:lnSpc>
                <a:spcPct val="100000"/>
              </a:lnSpc>
              <a:spcBef>
                <a:spcPts val="0"/>
              </a:spcBef>
              <a:spcAft>
                <a:spcPts val="0"/>
              </a:spcAft>
              <a:buClrTx/>
              <a:buSzTx/>
              <a:buFontTx/>
              <a:buNone/>
              <a:tabLst/>
              <a:defRPr sz="1200">
                <a:ln>
                  <a:noFill/>
                </a:ln>
                <a:solidFill>
                  <a:srgbClr val="0A0A0A"/>
                </a:solidFill>
                <a:effectLst/>
                <a:uLnTx/>
                <a:uFillTx/>
                <a:latin typeface="Arial" panose="020B0604020202020204" pitchFamily="34" charset="0"/>
              </a:defRPr>
            </a:pPr>
            <a:r>
              <a:t>&lt;initials&gt; &lt;date&gt;yyyy-MM-dd hh:mm&lt;/date&gt;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800">
                <a:ln>
                  <a:noFill/>
                </a:ln>
                <a:solidFill>
                  <a:schemeClr val="tx2"/>
                </a:solidFill>
                <a:effectLst/>
                <a:uLnTx/>
                <a:uFillTx/>
                <a:latin typeface="Arial" panose="020B0604020202020204" pitchFamily="34" charset="0"/>
                <a:ea typeface="Arial Unicode MS" pitchFamily="34" charset="-128"/>
                <a:cs typeface="Arial Unicode MS" pitchFamily="34" charset="-128"/>
              </a:defRPr>
            </a:pPr>
            <a:r>
              <a:t>草稿</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3" r:id="rId1"/>
    <p:sldLayoutId id="2147483784" r:id="rId2"/>
    <p:sldLayoutId id="2147483780" r:id="rId3"/>
    <p:sldLayoutId id="2147483787" r:id="rId4"/>
    <p:sldLayoutId id="2147483777" r:id="rId5"/>
    <p:sldLayoutId id="2147483788" r:id="rId6"/>
    <p:sldLayoutId id="2147483789" r:id="rId7"/>
    <p:sldLayoutId id="2147483790" r:id="rId8"/>
    <p:sldLayoutId id="2147483791" r:id="rId9"/>
    <p:sldLayoutId id="2147483792" r:id="rId10"/>
    <p:sldLayoutId id="2147483793" r:id="rId11"/>
    <p:sldLayoutId id="2147483794" r:id="rId12"/>
    <p:sldLayoutId id="2147483741" r:id="rId13"/>
    <p:sldLayoutId id="2147483765" r:id="rId14"/>
    <p:sldLayoutId id="2147483767" r:id="rId15"/>
    <p:sldLayoutId id="2147483786" r:id="rId16"/>
    <p:sldLayoutId id="2147483743" r:id="rId17"/>
    <p:sldLayoutId id="2147483774" r:id="rId18"/>
    <p:sldLayoutId id="2147483745" r:id="rId19"/>
    <p:sldLayoutId id="2147483760" r:id="rId20"/>
    <p:sldLayoutId id="2147483768" r:id="rId21"/>
    <p:sldLayoutId id="2147483769" r:id="rId22"/>
    <p:sldLayoutId id="2147483770" r:id="rId23"/>
    <p:sldLayoutId id="2147483744" r:id="rId24"/>
    <p:sldLayoutId id="2147483757" r:id="rId25"/>
    <p:sldLayoutId id="2147483771" r:id="rId26"/>
    <p:sldLayoutId id="2147483763" r:id="rId27"/>
    <p:sldLayoutId id="2147483751" r:id="rId28"/>
    <p:sldLayoutId id="2147483756" r:id="rId29"/>
    <p:sldLayoutId id="2147483740" r:id="rId30"/>
    <p:sldLayoutId id="2147483795" r:id="rId31"/>
    <p:sldLayoutId id="2147483796" r:id="rId32"/>
    <p:sldLayoutId id="2147483797" r:id="rId33"/>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2.xml"/><Relationship Id="rId1" Type="http://schemas.openxmlformats.org/officeDocument/2006/relationships/customXml" Target="../../customXml/item102.xml"/><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48.xml"/><Relationship Id="rId1" Type="http://schemas.openxmlformats.org/officeDocument/2006/relationships/customXml" Target="../../customXml/item58.xml"/><Relationship Id="rId5" Type="http://schemas.openxmlformats.org/officeDocument/2006/relationships/image" Target="../media/image17.jpeg"/><Relationship Id="rId4" Type="http://schemas.openxmlformats.org/officeDocument/2006/relationships/hyperlink" Target="https://sap.sharepoint.com/:v:/t/ProjectPhoenix916/IQC9N5JvJQuXSYOXw_gh2PV-Aa13fI-ZY-0Svzoxa8kxUQE?e=ddLsiu" TargetMode="External"/></Relationships>
</file>

<file path=ppt/slides/_rels/slide10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94.xml"/><Relationship Id="rId1" Type="http://schemas.openxmlformats.org/officeDocument/2006/relationships/customXml" Target="../../customXml/item106.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213.png"/><Relationship Id="rId4" Type="http://schemas.openxmlformats.org/officeDocument/2006/relationships/notesSlide" Target="../notesSlides/notesSlide74.xml"/><Relationship Id="rId9" Type="http://schemas.openxmlformats.org/officeDocument/2006/relationships/image" Target="../media/image20.png"/></Relationships>
</file>

<file path=ppt/slides/_rels/slide10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216.png"/><Relationship Id="rId2" Type="http://schemas.openxmlformats.org/officeDocument/2006/relationships/customXml" Target="../../customXml/item159.xml"/><Relationship Id="rId1" Type="http://schemas.openxmlformats.org/officeDocument/2006/relationships/customXml" Target="../../customXml/item108.xml"/><Relationship Id="rId6" Type="http://schemas.openxmlformats.org/officeDocument/2006/relationships/image" Target="../media/image31.svg"/><Relationship Id="rId11" Type="http://schemas.openxmlformats.org/officeDocument/2006/relationships/image" Target="../media/image215.png"/><Relationship Id="rId5" Type="http://schemas.openxmlformats.org/officeDocument/2006/relationships/image" Target="../media/image30.png"/><Relationship Id="rId10" Type="http://schemas.openxmlformats.org/officeDocument/2006/relationships/image" Target="../media/image214.png"/><Relationship Id="rId4" Type="http://schemas.openxmlformats.org/officeDocument/2006/relationships/notesSlide" Target="../notesSlides/notesSlide75.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88.xml"/><Relationship Id="rId1" Type="http://schemas.openxmlformats.org/officeDocument/2006/relationships/customXml" Target="../../customXml/item153.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20.png"/><Relationship Id="rId4" Type="http://schemas.openxmlformats.org/officeDocument/2006/relationships/notesSlide" Target="../notesSlides/notesSlide7.xml"/><Relationship Id="rId9" Type="http://schemas.openxmlformats.org/officeDocument/2006/relationships/image" Target="../media/image19.sv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36.xml"/><Relationship Id="rId1" Type="http://schemas.openxmlformats.org/officeDocument/2006/relationships/customXml" Target="../../customXml/item90.xml"/><Relationship Id="rId6" Type="http://schemas.openxmlformats.org/officeDocument/2006/relationships/image" Target="../media/image34.png"/><Relationship Id="rId11" Type="http://schemas.openxmlformats.org/officeDocument/2006/relationships/image" Target="../media/image20.png"/><Relationship Id="rId5" Type="http://schemas.openxmlformats.org/officeDocument/2006/relationships/image" Target="../media/image33.png"/><Relationship Id="rId10" Type="http://schemas.openxmlformats.org/officeDocument/2006/relationships/image" Target="../media/image19.sv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8.pn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37.png"/><Relationship Id="rId2" Type="http://schemas.openxmlformats.org/officeDocument/2006/relationships/customXml" Target="../../customXml/item112.xml"/><Relationship Id="rId1" Type="http://schemas.openxmlformats.org/officeDocument/2006/relationships/customXml" Target="../../customXml/item42.xml"/><Relationship Id="rId6" Type="http://schemas.openxmlformats.org/officeDocument/2006/relationships/image" Target="../media/image36.png"/><Relationship Id="rId11" Type="http://schemas.openxmlformats.org/officeDocument/2006/relationships/image" Target="../media/image20.png"/><Relationship Id="rId5" Type="http://schemas.openxmlformats.org/officeDocument/2006/relationships/image" Target="../media/image35.png"/><Relationship Id="rId10" Type="http://schemas.openxmlformats.org/officeDocument/2006/relationships/image" Target="../media/image19.svg"/><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39.xml"/><Relationship Id="rId1" Type="http://schemas.openxmlformats.org/officeDocument/2006/relationships/customXml" Target="../../customXml/item124.xml"/><Relationship Id="rId6" Type="http://schemas.openxmlformats.org/officeDocument/2006/relationships/image" Target="../media/image40.png"/><Relationship Id="rId11" Type="http://schemas.openxmlformats.org/officeDocument/2006/relationships/image" Target="../media/image20.png"/><Relationship Id="rId5" Type="http://schemas.openxmlformats.org/officeDocument/2006/relationships/image" Target="../media/image39.png"/><Relationship Id="rId10" Type="http://schemas.openxmlformats.org/officeDocument/2006/relationships/image" Target="../media/image19.sv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1.xml"/><Relationship Id="rId1" Type="http://schemas.openxmlformats.org/officeDocument/2006/relationships/customXml" Target="../../customXml/item93.xml"/><Relationship Id="rId6" Type="http://schemas.openxmlformats.org/officeDocument/2006/relationships/image" Target="../media/image30.png"/><Relationship Id="rId11"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20.png"/><Relationship Id="rId4" Type="http://schemas.openxmlformats.org/officeDocument/2006/relationships/notesSlide" Target="../notesSlides/notesSlide11.xml"/><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70.xml"/><Relationship Id="rId1" Type="http://schemas.openxmlformats.org/officeDocument/2006/relationships/customXml" Target="../../customXml/item76.xml"/><Relationship Id="rId6" Type="http://schemas.openxmlformats.org/officeDocument/2006/relationships/image" Target="../media/image44.png"/><Relationship Id="rId11" Type="http://schemas.openxmlformats.org/officeDocument/2006/relationships/image" Target="../media/image20.png"/><Relationship Id="rId5" Type="http://schemas.openxmlformats.org/officeDocument/2006/relationships/image" Target="../media/image43.png"/><Relationship Id="rId10" Type="http://schemas.openxmlformats.org/officeDocument/2006/relationships/image" Target="../media/image19.sv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38.xml"/><Relationship Id="rId1" Type="http://schemas.openxmlformats.org/officeDocument/2006/relationships/customXml" Target="../../customXml/item173.xml"/><Relationship Id="rId6" Type="http://schemas.openxmlformats.org/officeDocument/2006/relationships/image" Target="../media/image30.png"/><Relationship Id="rId11"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20.png"/><Relationship Id="rId4" Type="http://schemas.openxmlformats.org/officeDocument/2006/relationships/notesSlide" Target="../notesSlides/notesSlide13.xml"/><Relationship Id="rId9" Type="http://schemas.openxmlformats.org/officeDocument/2006/relationships/image" Target="../media/image19.svg"/></Relationships>
</file>

<file path=ppt/slides/_rels/slide1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49.png"/><Relationship Id="rId2" Type="http://schemas.openxmlformats.org/officeDocument/2006/relationships/customXml" Target="../../customXml/item75.xml"/><Relationship Id="rId1" Type="http://schemas.openxmlformats.org/officeDocument/2006/relationships/customXml" Target="../../customXml/item65.xml"/><Relationship Id="rId6" Type="http://schemas.openxmlformats.org/officeDocument/2006/relationships/image" Target="../media/image48.png"/><Relationship Id="rId11" Type="http://schemas.openxmlformats.org/officeDocument/2006/relationships/image" Target="../media/image20.png"/><Relationship Id="rId5" Type="http://schemas.openxmlformats.org/officeDocument/2006/relationships/image" Target="../media/image47.png"/><Relationship Id="rId10" Type="http://schemas.openxmlformats.org/officeDocument/2006/relationships/image" Target="../media/image19.sv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customXml" Target="../../customXml/item146.xml"/><Relationship Id="rId1" Type="http://schemas.openxmlformats.org/officeDocument/2006/relationships/customXml" Target="../../customXml/item14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1.xml"/><Relationship Id="rId1" Type="http://schemas.openxmlformats.org/officeDocument/2006/relationships/customXml" Target="../../customXml/item56.xml"/><Relationship Id="rId5" Type="http://schemas.openxmlformats.org/officeDocument/2006/relationships/image" Target="../media/image17.jpeg"/><Relationship Id="rId4" Type="http://schemas.openxmlformats.org/officeDocument/2006/relationships/hyperlink" Target="https://sap.sharepoint.com/:f:/t/ProjectPhoenix916/IgC-jKyGYlVXQY9mIG2nCchyAb6UfcLRY9_2z1KXsoSoN-k?e=2iYTkv"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63.xml"/><Relationship Id="rId1" Type="http://schemas.openxmlformats.org/officeDocument/2006/relationships/customXml" Target="../../customXml/item19.xml"/><Relationship Id="rId6" Type="http://schemas.openxmlformats.org/officeDocument/2006/relationships/image" Target="../media/image31.svg"/><Relationship Id="rId11" Type="http://schemas.openxmlformats.org/officeDocument/2006/relationships/image" Target="../media/image51.png"/><Relationship Id="rId5" Type="http://schemas.openxmlformats.org/officeDocument/2006/relationships/image" Target="../media/image30.png"/><Relationship Id="rId10" Type="http://schemas.openxmlformats.org/officeDocument/2006/relationships/image" Target="../media/image50.png"/><Relationship Id="rId4" Type="http://schemas.openxmlformats.org/officeDocument/2006/relationships/notesSlide" Target="../notesSlides/notesSlide15.xml"/><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116.xml"/><Relationship Id="rId1" Type="http://schemas.openxmlformats.org/officeDocument/2006/relationships/customXml" Target="../../customXml/item13.xml"/><Relationship Id="rId6" Type="http://schemas.openxmlformats.org/officeDocument/2006/relationships/image" Target="../media/image53.png"/><Relationship Id="rId11" Type="http://schemas.openxmlformats.org/officeDocument/2006/relationships/image" Target="../media/image20.png"/><Relationship Id="rId5" Type="http://schemas.openxmlformats.org/officeDocument/2006/relationships/image" Target="../media/image52.png"/><Relationship Id="rId10" Type="http://schemas.openxmlformats.org/officeDocument/2006/relationships/image" Target="../media/image19.sv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7.xml"/><Relationship Id="rId7" Type="http://schemas.openxmlformats.org/officeDocument/2006/relationships/image" Target="../media/image19.svg"/><Relationship Id="rId2" Type="http://schemas.openxmlformats.org/officeDocument/2006/relationships/customXml" Target="../../customXml/item8.xml"/><Relationship Id="rId1" Type="http://schemas.openxmlformats.org/officeDocument/2006/relationships/customXml" Target="../../customXml/item107.xml"/><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notesSlide" Target="../notesSlides/notesSlide17.xml"/><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81.xml"/><Relationship Id="rId1" Type="http://schemas.openxmlformats.org/officeDocument/2006/relationships/customXml" Target="../../customXml/item14.xml"/><Relationship Id="rId6" Type="http://schemas.openxmlformats.org/officeDocument/2006/relationships/image" Target="../media/image30.png"/><Relationship Id="rId11"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20.png"/><Relationship Id="rId4" Type="http://schemas.openxmlformats.org/officeDocument/2006/relationships/notesSlide" Target="../notesSlides/notesSlide18.xml"/><Relationship Id="rId9" Type="http://schemas.openxmlformats.org/officeDocument/2006/relationships/image" Target="../media/image19.svg"/></Relationships>
</file>

<file path=ppt/slides/_rels/slide2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52.pn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60.png"/><Relationship Id="rId2" Type="http://schemas.openxmlformats.org/officeDocument/2006/relationships/customXml" Target="../../customXml/item61.xml"/><Relationship Id="rId1" Type="http://schemas.openxmlformats.org/officeDocument/2006/relationships/customXml" Target="../../customXml/item24.xml"/><Relationship Id="rId6" Type="http://schemas.openxmlformats.org/officeDocument/2006/relationships/image" Target="../media/image59.png"/><Relationship Id="rId11" Type="http://schemas.openxmlformats.org/officeDocument/2006/relationships/image" Target="../media/image20.png"/><Relationship Id="rId5" Type="http://schemas.openxmlformats.org/officeDocument/2006/relationships/image" Target="../media/image58.png"/><Relationship Id="rId10" Type="http://schemas.openxmlformats.org/officeDocument/2006/relationships/image" Target="../media/image19.sv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26.xml"/><Relationship Id="rId1" Type="http://schemas.openxmlformats.org/officeDocument/2006/relationships/customXml" Target="../../customXml/item4.xml"/><Relationship Id="rId6" Type="http://schemas.openxmlformats.org/officeDocument/2006/relationships/image" Target="../media/image30.png"/><Relationship Id="rId11"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20.png"/><Relationship Id="rId4" Type="http://schemas.openxmlformats.org/officeDocument/2006/relationships/notesSlide" Target="../notesSlides/notesSlide20.xml"/><Relationship Id="rId9" Type="http://schemas.openxmlformats.org/officeDocument/2006/relationships/image" Target="../media/image19.svg"/></Relationships>
</file>

<file path=ppt/slides/_rels/slide2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65.png"/><Relationship Id="rId2" Type="http://schemas.openxmlformats.org/officeDocument/2006/relationships/customXml" Target="../../customXml/item155.xml"/><Relationship Id="rId1" Type="http://schemas.openxmlformats.org/officeDocument/2006/relationships/customXml" Target="../../customXml/item68.xml"/><Relationship Id="rId6" Type="http://schemas.openxmlformats.org/officeDocument/2006/relationships/image" Target="../media/image64.png"/><Relationship Id="rId11" Type="http://schemas.openxmlformats.org/officeDocument/2006/relationships/image" Target="../media/image20.png"/><Relationship Id="rId5" Type="http://schemas.openxmlformats.org/officeDocument/2006/relationships/image" Target="../media/image63.png"/><Relationship Id="rId10" Type="http://schemas.openxmlformats.org/officeDocument/2006/relationships/image" Target="../media/image19.svg"/><Relationship Id="rId4" Type="http://schemas.openxmlformats.org/officeDocument/2006/relationships/notesSlide" Target="../notesSlides/notesSlide21.xml"/><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9.png"/><Relationship Id="rId3" Type="http://schemas.openxmlformats.org/officeDocument/2006/relationships/slideLayout" Target="../slideLayouts/slideLayout17.xml"/><Relationship Id="rId7" Type="http://schemas.openxmlformats.org/officeDocument/2006/relationships/image" Target="../media/image68.png"/><Relationship Id="rId12" Type="http://schemas.openxmlformats.org/officeDocument/2006/relationships/image" Target="../media/image20.png"/><Relationship Id="rId2" Type="http://schemas.openxmlformats.org/officeDocument/2006/relationships/customXml" Target="../../customXml/item69.xml"/><Relationship Id="rId1" Type="http://schemas.openxmlformats.org/officeDocument/2006/relationships/customXml" Target="../../customXml/item31.xml"/><Relationship Id="rId6" Type="http://schemas.openxmlformats.org/officeDocument/2006/relationships/image" Target="../media/image67.png"/><Relationship Id="rId11" Type="http://schemas.openxmlformats.org/officeDocument/2006/relationships/image" Target="../media/image19.svg"/><Relationship Id="rId5" Type="http://schemas.openxmlformats.org/officeDocument/2006/relationships/image" Target="../media/image66.png"/><Relationship Id="rId10" Type="http://schemas.openxmlformats.org/officeDocument/2006/relationships/image" Target="../media/image2.png"/><Relationship Id="rId4" Type="http://schemas.openxmlformats.org/officeDocument/2006/relationships/notesSlide" Target="../notesSlides/notesSlide22.xml"/><Relationship Id="rId9"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96.xml"/><Relationship Id="rId1" Type="http://schemas.openxmlformats.org/officeDocument/2006/relationships/customXml" Target="../../customXml/item144.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customXml" Target="../../customXml/item27.xml"/><Relationship Id="rId7" Type="http://schemas.openxmlformats.org/officeDocument/2006/relationships/image" Target="../media/image17.jpeg"/><Relationship Id="rId2" Type="http://schemas.openxmlformats.org/officeDocument/2006/relationships/customXml" Target="../../customXml/item97.xml"/><Relationship Id="rId1" Type="http://schemas.openxmlformats.org/officeDocument/2006/relationships/customXml" Target="../../customXml/item49.xml"/><Relationship Id="rId6" Type="http://schemas.openxmlformats.org/officeDocument/2006/relationships/hyperlink" Target="https://sap.sharepoint.com/:v:/t/ProjectPhoenix916/IQC70IlB8OrBTIG52dkPs7rVAX53S9ZGkiRHaS45Opc_YzE?e=ymf6DO" TargetMode="External"/><Relationship Id="rId5" Type="http://schemas.openxmlformats.org/officeDocument/2006/relationships/slideLayout" Target="../slideLayouts/slideLayout2.xml"/><Relationship Id="rId4" Type="http://schemas.openxmlformats.org/officeDocument/2006/relationships/customXml" Target="../../customXml/item5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72.png"/><Relationship Id="rId12" Type="http://schemas.openxmlformats.org/officeDocument/2006/relationships/image" Target="../media/image20.png"/><Relationship Id="rId2" Type="http://schemas.openxmlformats.org/officeDocument/2006/relationships/customXml" Target="../../customXml/item64.xml"/><Relationship Id="rId1" Type="http://schemas.openxmlformats.org/officeDocument/2006/relationships/customXml" Target="../../customXml/item16.xml"/><Relationship Id="rId6" Type="http://schemas.openxmlformats.org/officeDocument/2006/relationships/image" Target="../media/image71.png"/><Relationship Id="rId11" Type="http://schemas.openxmlformats.org/officeDocument/2006/relationships/image" Target="../media/image19.svg"/><Relationship Id="rId5" Type="http://schemas.openxmlformats.org/officeDocument/2006/relationships/image" Target="../media/image70.png"/><Relationship Id="rId10" Type="http://schemas.openxmlformats.org/officeDocument/2006/relationships/image" Target="../media/image2.png"/><Relationship Id="rId4" Type="http://schemas.openxmlformats.org/officeDocument/2006/relationships/notesSlide" Target="../notesSlides/notesSlide23.xml"/><Relationship Id="rId9" Type="http://schemas.openxmlformats.org/officeDocument/2006/relationships/image" Target="../media/image31.svg"/></Relationships>
</file>

<file path=ppt/slides/_rels/slide3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29.xml"/><Relationship Id="rId1" Type="http://schemas.openxmlformats.org/officeDocument/2006/relationships/customXml" Target="../../customXml/item89.xml"/><Relationship Id="rId6" Type="http://schemas.openxmlformats.org/officeDocument/2006/relationships/image" Target="../media/image74.png"/><Relationship Id="rId11" Type="http://schemas.openxmlformats.org/officeDocument/2006/relationships/image" Target="../media/image20.png"/><Relationship Id="rId5" Type="http://schemas.openxmlformats.org/officeDocument/2006/relationships/image" Target="../media/image73.png"/><Relationship Id="rId10" Type="http://schemas.openxmlformats.org/officeDocument/2006/relationships/image" Target="../media/image19.svg"/><Relationship Id="rId4" Type="http://schemas.openxmlformats.org/officeDocument/2006/relationships/notesSlide" Target="../notesSlides/notesSlide24.xml"/><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78.png"/><Relationship Id="rId3" Type="http://schemas.openxmlformats.org/officeDocument/2006/relationships/slideLayout" Target="../slideLayouts/slideLayout17.xml"/><Relationship Id="rId7" Type="http://schemas.openxmlformats.org/officeDocument/2006/relationships/image" Target="../media/image77.png"/><Relationship Id="rId12" Type="http://schemas.openxmlformats.org/officeDocument/2006/relationships/image" Target="../media/image20.png"/><Relationship Id="rId2" Type="http://schemas.openxmlformats.org/officeDocument/2006/relationships/customXml" Target="../../customXml/item168.xml"/><Relationship Id="rId1" Type="http://schemas.openxmlformats.org/officeDocument/2006/relationships/customXml" Target="../../customXml/item148.xml"/><Relationship Id="rId6" Type="http://schemas.openxmlformats.org/officeDocument/2006/relationships/image" Target="../media/image76.png"/><Relationship Id="rId11" Type="http://schemas.openxmlformats.org/officeDocument/2006/relationships/image" Target="../media/image19.svg"/><Relationship Id="rId5" Type="http://schemas.openxmlformats.org/officeDocument/2006/relationships/image" Target="../media/image75.png"/><Relationship Id="rId10" Type="http://schemas.openxmlformats.org/officeDocument/2006/relationships/image" Target="../media/image2.png"/><Relationship Id="rId4" Type="http://schemas.openxmlformats.org/officeDocument/2006/relationships/notesSlide" Target="../notesSlides/notesSlide25.xml"/><Relationship Id="rId9" Type="http://schemas.openxmlformats.org/officeDocument/2006/relationships/image" Target="../media/image31.svg"/></Relationships>
</file>

<file path=ppt/slides/_rels/slide3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165.xml"/><Relationship Id="rId1" Type="http://schemas.openxmlformats.org/officeDocument/2006/relationships/customXml" Target="../../customXml/item121.xml"/><Relationship Id="rId6" Type="http://schemas.openxmlformats.org/officeDocument/2006/relationships/image" Target="../media/image80.png"/><Relationship Id="rId11" Type="http://schemas.openxmlformats.org/officeDocument/2006/relationships/image" Target="../media/image20.png"/><Relationship Id="rId5" Type="http://schemas.openxmlformats.org/officeDocument/2006/relationships/image" Target="../media/image79.png"/><Relationship Id="rId10" Type="http://schemas.openxmlformats.org/officeDocument/2006/relationships/image" Target="../media/image19.svg"/><Relationship Id="rId4" Type="http://schemas.openxmlformats.org/officeDocument/2006/relationships/notesSlide" Target="../notesSlides/notesSlide26.xml"/><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83.png"/><Relationship Id="rId12" Type="http://schemas.openxmlformats.org/officeDocument/2006/relationships/image" Target="../media/image20.png"/><Relationship Id="rId2" Type="http://schemas.openxmlformats.org/officeDocument/2006/relationships/customXml" Target="../../customXml/item98.xml"/><Relationship Id="rId1" Type="http://schemas.openxmlformats.org/officeDocument/2006/relationships/customXml" Target="../../customXml/item9.xml"/><Relationship Id="rId6" Type="http://schemas.openxmlformats.org/officeDocument/2006/relationships/image" Target="../media/image82.png"/><Relationship Id="rId11" Type="http://schemas.openxmlformats.org/officeDocument/2006/relationships/image" Target="../media/image19.svg"/><Relationship Id="rId5" Type="http://schemas.openxmlformats.org/officeDocument/2006/relationships/image" Target="../media/image81.png"/><Relationship Id="rId10" Type="http://schemas.openxmlformats.org/officeDocument/2006/relationships/image" Target="../media/image2.png"/><Relationship Id="rId4" Type="http://schemas.openxmlformats.org/officeDocument/2006/relationships/notesSlide" Target="../notesSlides/notesSlide27.xml"/><Relationship Id="rId9" Type="http://schemas.openxmlformats.org/officeDocument/2006/relationships/image" Target="../media/image31.sv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12" Type="http://schemas.openxmlformats.org/officeDocument/2006/relationships/image" Target="../media/image86.png"/><Relationship Id="rId2" Type="http://schemas.openxmlformats.org/officeDocument/2006/relationships/customXml" Target="../../customXml/item66.xml"/><Relationship Id="rId1" Type="http://schemas.openxmlformats.org/officeDocument/2006/relationships/customXml" Target="../../customXml/item162.xml"/><Relationship Id="rId6" Type="http://schemas.openxmlformats.org/officeDocument/2006/relationships/image" Target="../media/image30.png"/><Relationship Id="rId11"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20.png"/><Relationship Id="rId4" Type="http://schemas.openxmlformats.org/officeDocument/2006/relationships/notesSlide" Target="../notesSlides/notesSlide28.xml"/><Relationship Id="rId9" Type="http://schemas.openxmlformats.org/officeDocument/2006/relationships/image" Target="../media/image19.sv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142.xml"/><Relationship Id="rId1" Type="http://schemas.openxmlformats.org/officeDocument/2006/relationships/customXml" Target="../../customXml/item139.xml"/><Relationship Id="rId6" Type="http://schemas.openxmlformats.org/officeDocument/2006/relationships/image" Target="../media/image30.png"/><Relationship Id="rId11"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20.png"/><Relationship Id="rId4" Type="http://schemas.openxmlformats.org/officeDocument/2006/relationships/notesSlide" Target="../notesSlides/notesSlide29.xml"/><Relationship Id="rId9" Type="http://schemas.openxmlformats.org/officeDocument/2006/relationships/image" Target="../media/image19.svg"/></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12" Type="http://schemas.openxmlformats.org/officeDocument/2006/relationships/image" Target="../media/image91.png"/><Relationship Id="rId2" Type="http://schemas.openxmlformats.org/officeDocument/2006/relationships/customXml" Target="../../customXml/item20.xml"/><Relationship Id="rId1" Type="http://schemas.openxmlformats.org/officeDocument/2006/relationships/customXml" Target="../../customXml/item128.xml"/><Relationship Id="rId6" Type="http://schemas.openxmlformats.org/officeDocument/2006/relationships/image" Target="../media/image30.png"/><Relationship Id="rId11"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20.png"/><Relationship Id="rId4" Type="http://schemas.openxmlformats.org/officeDocument/2006/relationships/notesSlide" Target="../notesSlides/notesSlide30.xml"/><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hyperlink" Target="https://support.ariba.com/item/view/213272"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94.png"/><Relationship Id="rId12" Type="http://schemas.openxmlformats.org/officeDocument/2006/relationships/image" Target="../media/image20.png"/><Relationship Id="rId2" Type="http://schemas.openxmlformats.org/officeDocument/2006/relationships/customXml" Target="../../customXml/item126.xml"/><Relationship Id="rId1" Type="http://schemas.openxmlformats.org/officeDocument/2006/relationships/customXml" Target="../../customXml/item10.xml"/><Relationship Id="rId6" Type="http://schemas.openxmlformats.org/officeDocument/2006/relationships/image" Target="../media/image93.png"/><Relationship Id="rId11" Type="http://schemas.openxmlformats.org/officeDocument/2006/relationships/image" Target="../media/image19.svg"/><Relationship Id="rId5" Type="http://schemas.openxmlformats.org/officeDocument/2006/relationships/image" Target="../media/image92.png"/><Relationship Id="rId10" Type="http://schemas.openxmlformats.org/officeDocument/2006/relationships/image" Target="../media/image2.png"/><Relationship Id="rId4" Type="http://schemas.openxmlformats.org/officeDocument/2006/relationships/notesSlide" Target="../notesSlides/notesSlide31.xml"/><Relationship Id="rId9" Type="http://schemas.openxmlformats.org/officeDocument/2006/relationships/image" Target="../media/image31.svg"/></Relationships>
</file>

<file path=ppt/slides/_rels/slide4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41.xml"/><Relationship Id="rId1" Type="http://schemas.openxmlformats.org/officeDocument/2006/relationships/customXml" Target="../../customXml/item87.xml"/><Relationship Id="rId6" Type="http://schemas.openxmlformats.org/officeDocument/2006/relationships/image" Target="../media/image96.png"/><Relationship Id="rId11" Type="http://schemas.openxmlformats.org/officeDocument/2006/relationships/image" Target="../media/image20.png"/><Relationship Id="rId5" Type="http://schemas.openxmlformats.org/officeDocument/2006/relationships/image" Target="../media/image95.png"/><Relationship Id="rId10" Type="http://schemas.openxmlformats.org/officeDocument/2006/relationships/image" Target="../media/image19.svg"/><Relationship Id="rId4" Type="http://schemas.openxmlformats.org/officeDocument/2006/relationships/notesSlide" Target="../notesSlides/notesSlide32.xml"/><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00.pn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99.png"/><Relationship Id="rId2" Type="http://schemas.openxmlformats.org/officeDocument/2006/relationships/customXml" Target="../../customXml/item15.xml"/><Relationship Id="rId1" Type="http://schemas.openxmlformats.org/officeDocument/2006/relationships/customXml" Target="../../customXml/item133.xml"/><Relationship Id="rId6" Type="http://schemas.openxmlformats.org/officeDocument/2006/relationships/image" Target="../media/image98.png"/><Relationship Id="rId11" Type="http://schemas.openxmlformats.org/officeDocument/2006/relationships/image" Target="../media/image20.png"/><Relationship Id="rId5" Type="http://schemas.openxmlformats.org/officeDocument/2006/relationships/image" Target="../media/image97.png"/><Relationship Id="rId10" Type="http://schemas.openxmlformats.org/officeDocument/2006/relationships/image" Target="../media/image19.svg"/><Relationship Id="rId4" Type="http://schemas.openxmlformats.org/officeDocument/2006/relationships/notesSlide" Target="../notesSlides/notesSlide33.xml"/><Relationship Id="rId9"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85.xml"/><Relationship Id="rId1" Type="http://schemas.openxmlformats.org/officeDocument/2006/relationships/customXml" Target="../../customXml/item127.xml"/><Relationship Id="rId6" Type="http://schemas.openxmlformats.org/officeDocument/2006/relationships/image" Target="../media/image30.png"/><Relationship Id="rId11"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20.png"/><Relationship Id="rId4" Type="http://schemas.openxmlformats.org/officeDocument/2006/relationships/notesSlide" Target="../notesSlides/notesSlide34.xml"/><Relationship Id="rId9" Type="http://schemas.openxmlformats.org/officeDocument/2006/relationships/image" Target="../media/image19.svg"/></Relationships>
</file>

<file path=ppt/slides/_rels/slide44.xml.rels><?xml version="1.0" encoding="UTF-8" standalone="yes"?>
<Relationships xmlns="http://schemas.openxmlformats.org/package/2006/relationships"><Relationship Id="rId3" Type="http://schemas.openxmlformats.org/officeDocument/2006/relationships/customXml" Target="../../customXml/item151.xml"/><Relationship Id="rId7" Type="http://schemas.openxmlformats.org/officeDocument/2006/relationships/image" Target="../media/image17.jpeg"/><Relationship Id="rId2" Type="http://schemas.openxmlformats.org/officeDocument/2006/relationships/customXml" Target="../../customXml/item169.xml"/><Relationship Id="rId1" Type="http://schemas.openxmlformats.org/officeDocument/2006/relationships/customXml" Target="../../customXml/item92.xml"/><Relationship Id="rId6" Type="http://schemas.openxmlformats.org/officeDocument/2006/relationships/hyperlink" Target="https://sap.sharepoint.com/:v:/t/ProjectPhoenix916/IQC70IlB8OrBTIG52dkPs7rVAX53S9ZGkiRHaS45Opc_YzE?e=ymf6DO" TargetMode="External"/><Relationship Id="rId5" Type="http://schemas.openxmlformats.org/officeDocument/2006/relationships/slideLayout" Target="../slideLayouts/slideLayout2.xml"/><Relationship Id="rId4" Type="http://schemas.openxmlformats.org/officeDocument/2006/relationships/customXml" Target="../../customXml/item4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34.xml"/><Relationship Id="rId1" Type="http://schemas.openxmlformats.org/officeDocument/2006/relationships/customXml" Target="../../customXml/item63.xml"/><Relationship Id="rId6" Type="http://schemas.openxmlformats.org/officeDocument/2006/relationships/image" Target="../media/image30.png"/><Relationship Id="rId11"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20.png"/><Relationship Id="rId4" Type="http://schemas.openxmlformats.org/officeDocument/2006/relationships/notesSlide" Target="../notesSlides/notesSlide35.xml"/><Relationship Id="rId9" Type="http://schemas.openxmlformats.org/officeDocument/2006/relationships/image" Target="../media/image19.sv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12" Type="http://schemas.openxmlformats.org/officeDocument/2006/relationships/image" Target="../media/image107.png"/><Relationship Id="rId2" Type="http://schemas.openxmlformats.org/officeDocument/2006/relationships/customXml" Target="../../customXml/item122.xml"/><Relationship Id="rId1" Type="http://schemas.openxmlformats.org/officeDocument/2006/relationships/customXml" Target="../../customXml/item100.xml"/><Relationship Id="rId6" Type="http://schemas.openxmlformats.org/officeDocument/2006/relationships/image" Target="../media/image30.png"/><Relationship Id="rId11"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20.png"/><Relationship Id="rId4" Type="http://schemas.openxmlformats.org/officeDocument/2006/relationships/notesSlide" Target="../notesSlides/notesSlide36.xml"/><Relationship Id="rId9" Type="http://schemas.openxmlformats.org/officeDocument/2006/relationships/image" Target="../media/image19.svg"/></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35.xml"/><Relationship Id="rId1" Type="http://schemas.openxmlformats.org/officeDocument/2006/relationships/customXml" Target="../../customXml/item147.xml"/><Relationship Id="rId6" Type="http://schemas.openxmlformats.org/officeDocument/2006/relationships/image" Target="../media/image30.png"/><Relationship Id="rId5" Type="http://schemas.openxmlformats.org/officeDocument/2006/relationships/image" Target="../media/image108.png"/><Relationship Id="rId10" Type="http://schemas.openxmlformats.org/officeDocument/2006/relationships/image" Target="../media/image20.png"/><Relationship Id="rId4" Type="http://schemas.openxmlformats.org/officeDocument/2006/relationships/notesSlide" Target="../notesSlides/notesSlide37.xml"/><Relationship Id="rId9" Type="http://schemas.openxmlformats.org/officeDocument/2006/relationships/image" Target="../media/image19.sv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80.xml"/><Relationship Id="rId1" Type="http://schemas.openxmlformats.org/officeDocument/2006/relationships/customXml" Target="../../customXml/item136.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slide" Target="slide10.xml"/><Relationship Id="rId7" Type="http://schemas.openxmlformats.org/officeDocument/2006/relationships/slide" Target="slide49.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slide" Target="slide44.xml"/><Relationship Id="rId5" Type="http://schemas.openxmlformats.org/officeDocument/2006/relationships/slide" Target="slide30.xml"/><Relationship Id="rId4" Type="http://schemas.openxmlformats.org/officeDocument/2006/relationships/slide" Target="slide20.xml"/><Relationship Id="rId9" Type="http://schemas.openxmlformats.org/officeDocument/2006/relationships/slide" Target="slide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8.xml"/><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2" Type="http://schemas.openxmlformats.org/officeDocument/2006/relationships/customXml" Target="../../customXml/item113.xml"/><Relationship Id="rId1" Type="http://schemas.openxmlformats.org/officeDocument/2006/relationships/customXml" Target="../../customXml/item57.xml"/><Relationship Id="rId6" Type="http://schemas.openxmlformats.org/officeDocument/2006/relationships/image" Target="../media/image31.svg"/><Relationship Id="rId11" Type="http://schemas.openxmlformats.org/officeDocument/2006/relationships/image" Target="../media/image113.png"/><Relationship Id="rId5" Type="http://schemas.openxmlformats.org/officeDocument/2006/relationships/image" Target="../media/image30.png"/><Relationship Id="rId10" Type="http://schemas.openxmlformats.org/officeDocument/2006/relationships/image" Target="../media/image112.png"/><Relationship Id="rId4" Type="http://schemas.openxmlformats.org/officeDocument/2006/relationships/notesSlide" Target="../notesSlides/notesSlide38.xml"/><Relationship Id="rId9" Type="http://schemas.openxmlformats.org/officeDocument/2006/relationships/image" Target="../media/image20.png"/></Relationships>
</file>

<file path=ppt/slides/_rels/slide5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16.png"/><Relationship Id="rId2" Type="http://schemas.openxmlformats.org/officeDocument/2006/relationships/customXml" Target="../../customXml/item145.xml"/><Relationship Id="rId1" Type="http://schemas.openxmlformats.org/officeDocument/2006/relationships/customXml" Target="../../customXml/item60.xml"/><Relationship Id="rId6" Type="http://schemas.openxmlformats.org/officeDocument/2006/relationships/image" Target="../media/image31.svg"/><Relationship Id="rId11" Type="http://schemas.openxmlformats.org/officeDocument/2006/relationships/image" Target="../media/image115.png"/><Relationship Id="rId5" Type="http://schemas.openxmlformats.org/officeDocument/2006/relationships/image" Target="../media/image30.png"/><Relationship Id="rId10" Type="http://schemas.openxmlformats.org/officeDocument/2006/relationships/image" Target="../media/image114.png"/><Relationship Id="rId4" Type="http://schemas.openxmlformats.org/officeDocument/2006/relationships/notesSlide" Target="../notesSlides/notesSlide39.xml"/><Relationship Id="rId9" Type="http://schemas.openxmlformats.org/officeDocument/2006/relationships/image" Target="../media/image20.png"/></Relationships>
</file>

<file path=ppt/slides/_rels/slide5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19.png"/><Relationship Id="rId2" Type="http://schemas.openxmlformats.org/officeDocument/2006/relationships/customXml" Target="../../customXml/item164.xml"/><Relationship Id="rId1" Type="http://schemas.openxmlformats.org/officeDocument/2006/relationships/customXml" Target="../../customXml/item166.xml"/><Relationship Id="rId6" Type="http://schemas.openxmlformats.org/officeDocument/2006/relationships/image" Target="../media/image31.svg"/><Relationship Id="rId11" Type="http://schemas.openxmlformats.org/officeDocument/2006/relationships/image" Target="../media/image118.png"/><Relationship Id="rId5" Type="http://schemas.openxmlformats.org/officeDocument/2006/relationships/image" Target="../media/image30.png"/><Relationship Id="rId10" Type="http://schemas.openxmlformats.org/officeDocument/2006/relationships/image" Target="../media/image117.png"/><Relationship Id="rId4" Type="http://schemas.openxmlformats.org/officeDocument/2006/relationships/notesSlide" Target="../notesSlides/notesSlide40.xml"/><Relationship Id="rId9" Type="http://schemas.openxmlformats.org/officeDocument/2006/relationships/image" Target="../media/image20.png"/></Relationships>
</file>

<file path=ppt/slides/_rels/slide5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23.pn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22.png"/><Relationship Id="rId2" Type="http://schemas.openxmlformats.org/officeDocument/2006/relationships/customXml" Target="../../customXml/item129.xml"/><Relationship Id="rId1" Type="http://schemas.openxmlformats.org/officeDocument/2006/relationships/customXml" Target="../../customXml/item79.xml"/><Relationship Id="rId6" Type="http://schemas.openxmlformats.org/officeDocument/2006/relationships/image" Target="../media/image31.svg"/><Relationship Id="rId11" Type="http://schemas.openxmlformats.org/officeDocument/2006/relationships/image" Target="../media/image121.png"/><Relationship Id="rId5" Type="http://schemas.openxmlformats.org/officeDocument/2006/relationships/image" Target="../media/image30.png"/><Relationship Id="rId10" Type="http://schemas.openxmlformats.org/officeDocument/2006/relationships/image" Target="../media/image120.png"/><Relationship Id="rId4" Type="http://schemas.openxmlformats.org/officeDocument/2006/relationships/notesSlide" Target="../notesSlides/notesSlide41.xml"/><Relationship Id="rId9" Type="http://schemas.openxmlformats.org/officeDocument/2006/relationships/image" Target="../media/image20.png"/></Relationships>
</file>

<file path=ppt/slides/_rels/slide5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26.png"/><Relationship Id="rId2" Type="http://schemas.openxmlformats.org/officeDocument/2006/relationships/customXml" Target="../../customXml/item132.xml"/><Relationship Id="rId1" Type="http://schemas.openxmlformats.org/officeDocument/2006/relationships/customXml" Target="../../customXml/item44.xml"/><Relationship Id="rId6" Type="http://schemas.openxmlformats.org/officeDocument/2006/relationships/image" Target="../media/image31.svg"/><Relationship Id="rId11" Type="http://schemas.openxmlformats.org/officeDocument/2006/relationships/image" Target="../media/image125.png"/><Relationship Id="rId5" Type="http://schemas.openxmlformats.org/officeDocument/2006/relationships/image" Target="../media/image30.png"/><Relationship Id="rId10" Type="http://schemas.openxmlformats.org/officeDocument/2006/relationships/image" Target="../media/image124.png"/><Relationship Id="rId4" Type="http://schemas.openxmlformats.org/officeDocument/2006/relationships/notesSlide" Target="../notesSlides/notesSlide42.xml"/><Relationship Id="rId9" Type="http://schemas.openxmlformats.org/officeDocument/2006/relationships/image" Target="../media/image20.png"/></Relationships>
</file>

<file path=ppt/slides/_rels/slide5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30.pn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29.png"/><Relationship Id="rId2" Type="http://schemas.openxmlformats.org/officeDocument/2006/relationships/customXml" Target="../../customXml/item172.xml"/><Relationship Id="rId1" Type="http://schemas.openxmlformats.org/officeDocument/2006/relationships/customXml" Target="../../customXml/item104.xml"/><Relationship Id="rId6" Type="http://schemas.openxmlformats.org/officeDocument/2006/relationships/image" Target="../media/image31.svg"/><Relationship Id="rId11" Type="http://schemas.openxmlformats.org/officeDocument/2006/relationships/image" Target="../media/image128.png"/><Relationship Id="rId5" Type="http://schemas.openxmlformats.org/officeDocument/2006/relationships/image" Target="../media/image30.png"/><Relationship Id="rId10" Type="http://schemas.openxmlformats.org/officeDocument/2006/relationships/image" Target="../media/image127.png"/><Relationship Id="rId4" Type="http://schemas.openxmlformats.org/officeDocument/2006/relationships/notesSlide" Target="../notesSlides/notesSlide43.xml"/><Relationship Id="rId9" Type="http://schemas.openxmlformats.org/officeDocument/2006/relationships/image" Target="../media/image20.png"/></Relationships>
</file>

<file path=ppt/slides/_rels/slide5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33.png"/><Relationship Id="rId2" Type="http://schemas.openxmlformats.org/officeDocument/2006/relationships/customXml" Target="../../customXml/item6.xml"/><Relationship Id="rId1" Type="http://schemas.openxmlformats.org/officeDocument/2006/relationships/customXml" Target="../../customXml/item141.xml"/><Relationship Id="rId6" Type="http://schemas.openxmlformats.org/officeDocument/2006/relationships/image" Target="../media/image31.svg"/><Relationship Id="rId11" Type="http://schemas.openxmlformats.org/officeDocument/2006/relationships/image" Target="../media/image132.png"/><Relationship Id="rId5" Type="http://schemas.openxmlformats.org/officeDocument/2006/relationships/image" Target="../media/image30.png"/><Relationship Id="rId10" Type="http://schemas.openxmlformats.org/officeDocument/2006/relationships/image" Target="../media/image131.png"/><Relationship Id="rId4" Type="http://schemas.openxmlformats.org/officeDocument/2006/relationships/notesSlide" Target="../notesSlides/notesSlide44.xml"/><Relationship Id="rId9" Type="http://schemas.openxmlformats.org/officeDocument/2006/relationships/image" Target="../media/image20.png"/></Relationships>
</file>

<file path=ppt/slides/_rels/slide5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35.png"/><Relationship Id="rId2" Type="http://schemas.openxmlformats.org/officeDocument/2006/relationships/customXml" Target="../../customXml/item46.xml"/><Relationship Id="rId1" Type="http://schemas.openxmlformats.org/officeDocument/2006/relationships/customXml" Target="../../customXml/item154.xml"/><Relationship Id="rId6" Type="http://schemas.openxmlformats.org/officeDocument/2006/relationships/image" Target="../media/image31.svg"/><Relationship Id="rId11" Type="http://schemas.openxmlformats.org/officeDocument/2006/relationships/image" Target="../media/image131.png"/><Relationship Id="rId5" Type="http://schemas.openxmlformats.org/officeDocument/2006/relationships/image" Target="../media/image30.png"/><Relationship Id="rId10" Type="http://schemas.openxmlformats.org/officeDocument/2006/relationships/image" Target="../media/image134.png"/><Relationship Id="rId4" Type="http://schemas.openxmlformats.org/officeDocument/2006/relationships/notesSlide" Target="../notesSlides/notesSlide45.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14.xml"/><Relationship Id="rId1" Type="http://schemas.openxmlformats.org/officeDocument/2006/relationships/customXml" Target="../../customXml/item55.xml"/><Relationship Id="rId5" Type="http://schemas.openxmlformats.org/officeDocument/2006/relationships/image" Target="../media/image17.jpeg"/><Relationship Id="rId4" Type="http://schemas.openxmlformats.org/officeDocument/2006/relationships/hyperlink" Target="https://sap.sharepoint.com/:v:/t/ProjectPhoenix916/IQD67spVhiyTS4NosOJy_mVEAfpAAjQG5-XiF3Egd_rv0M8?nav=eyJyZWZlcnJhbEluZm8iOnsicmVmZXJyYWxBcHAiOiJTdHJlYW1XZWJBcHAiLCJyZWZlcnJhbFZpZXciOiJTaGFyZURpYWxvZy1MaW5rIiwicmVmZXJyYWxBcHBQbGF0Zm9ybSI6IldlYiIsInJlZmVycmFsTW9kZSI6InZpZXcifX0%3D&amp;e=zNlIzj"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138.png"/><Relationship Id="rId2" Type="http://schemas.openxmlformats.org/officeDocument/2006/relationships/customXml" Target="../../customXml/item110.xml"/><Relationship Id="rId1" Type="http://schemas.openxmlformats.org/officeDocument/2006/relationships/customXml" Target="../../customXml/item67.xml"/><Relationship Id="rId6" Type="http://schemas.openxmlformats.org/officeDocument/2006/relationships/image" Target="../media/image31.svg"/><Relationship Id="rId11" Type="http://schemas.openxmlformats.org/officeDocument/2006/relationships/image" Target="../media/image137.png"/><Relationship Id="rId5" Type="http://schemas.openxmlformats.org/officeDocument/2006/relationships/image" Target="../media/image30.png"/><Relationship Id="rId10" Type="http://schemas.openxmlformats.org/officeDocument/2006/relationships/image" Target="../media/image136.png"/><Relationship Id="rId4" Type="http://schemas.openxmlformats.org/officeDocument/2006/relationships/notesSlide" Target="../notesSlides/notesSlide46.xml"/><Relationship Id="rId9" Type="http://schemas.openxmlformats.org/officeDocument/2006/relationships/image" Target="../media/image20.png"/></Relationships>
</file>

<file path=ppt/slides/_rels/slide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12" Type="http://schemas.openxmlformats.org/officeDocument/2006/relationships/image" Target="../media/image141.png"/><Relationship Id="rId2" Type="http://schemas.openxmlformats.org/officeDocument/2006/relationships/customXml" Target="../../customXml/item18.xml"/><Relationship Id="rId1" Type="http://schemas.openxmlformats.org/officeDocument/2006/relationships/customXml" Target="../../customXml/item131.xml"/><Relationship Id="rId6" Type="http://schemas.openxmlformats.org/officeDocument/2006/relationships/image" Target="../media/image30.png"/><Relationship Id="rId11"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20.png"/><Relationship Id="rId4" Type="http://schemas.openxmlformats.org/officeDocument/2006/relationships/notesSlide" Target="../notesSlides/notesSlide47.xml"/><Relationship Id="rId9" Type="http://schemas.openxmlformats.org/officeDocument/2006/relationships/image" Target="../media/image19.svg"/></Relationships>
</file>

<file path=ppt/slides/_rels/slide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52.xml"/><Relationship Id="rId1" Type="http://schemas.openxmlformats.org/officeDocument/2006/relationships/customXml" Target="../../customXml/item119.xml"/><Relationship Id="rId6" Type="http://schemas.openxmlformats.org/officeDocument/2006/relationships/image" Target="../media/image30.png"/><Relationship Id="rId11" Type="http://schemas.openxmlformats.org/officeDocument/2006/relationships/image" Target="../media/image143.png"/><Relationship Id="rId5" Type="http://schemas.openxmlformats.org/officeDocument/2006/relationships/image" Target="../media/image142.png"/><Relationship Id="rId10" Type="http://schemas.openxmlformats.org/officeDocument/2006/relationships/image" Target="../media/image20.png"/><Relationship Id="rId4" Type="http://schemas.openxmlformats.org/officeDocument/2006/relationships/notesSlide" Target="../notesSlides/notesSlide48.xml"/><Relationship Id="rId9" Type="http://schemas.openxmlformats.org/officeDocument/2006/relationships/image" Target="../media/image19.svg"/></Relationships>
</file>

<file path=ppt/slides/_rels/slide6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hyperlink" Target="https://support.ariba.com/item/view/213126" TargetMode="External"/><Relationship Id="rId5" Type="http://schemas.openxmlformats.org/officeDocument/2006/relationships/hyperlink" Target="https://www.sap.com/products/business-network/suppliers/support.html" TargetMode="External"/><Relationship Id="rId4" Type="http://schemas.openxmlformats.org/officeDocument/2006/relationships/hyperlink" Target="https://support.ariba.com/item/view/213272"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53.png"/><Relationship Id="rId18" Type="http://schemas.openxmlformats.org/officeDocument/2006/relationships/image" Target="../media/image158.svg"/><Relationship Id="rId3" Type="http://schemas.openxmlformats.org/officeDocument/2006/relationships/slideLayout" Target="../slideLayouts/slideLayout17.xml"/><Relationship Id="rId7" Type="http://schemas.openxmlformats.org/officeDocument/2006/relationships/image" Target="../media/image147.png"/><Relationship Id="rId12" Type="http://schemas.openxmlformats.org/officeDocument/2006/relationships/image" Target="../media/image152.svg"/><Relationship Id="rId17" Type="http://schemas.openxmlformats.org/officeDocument/2006/relationships/image" Target="../media/image157.png"/><Relationship Id="rId2" Type="http://schemas.openxmlformats.org/officeDocument/2006/relationships/customXml" Target="../../customXml/item37.xml"/><Relationship Id="rId16" Type="http://schemas.openxmlformats.org/officeDocument/2006/relationships/image" Target="../media/image156.svg"/><Relationship Id="rId20" Type="http://schemas.openxmlformats.org/officeDocument/2006/relationships/image" Target="../media/image160.svg"/><Relationship Id="rId1" Type="http://schemas.openxmlformats.org/officeDocument/2006/relationships/customXml" Target="../../customXml/item22.xml"/><Relationship Id="rId6" Type="http://schemas.openxmlformats.org/officeDocument/2006/relationships/image" Target="../media/image146.sv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10" Type="http://schemas.openxmlformats.org/officeDocument/2006/relationships/image" Target="../media/image150.svg"/><Relationship Id="rId19" Type="http://schemas.openxmlformats.org/officeDocument/2006/relationships/image" Target="../media/image159.png"/><Relationship Id="rId4" Type="http://schemas.openxmlformats.org/officeDocument/2006/relationships/notesSlide" Target="../notesSlides/notesSlide50.xml"/><Relationship Id="rId9" Type="http://schemas.openxmlformats.org/officeDocument/2006/relationships/image" Target="../media/image149.png"/><Relationship Id="rId14" Type="http://schemas.openxmlformats.org/officeDocument/2006/relationships/image" Target="../media/image154.svg"/></Relationships>
</file>

<file path=ppt/slides/_rels/slide6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hyperlink" Target="https://www.sap.com/products/business-network/suppliers/pricing.html" TargetMode="External"/><Relationship Id="rId2" Type="http://schemas.openxmlformats.org/officeDocument/2006/relationships/notesSlide" Target="../notesSlides/notesSlide51.xml"/><Relationship Id="rId1" Type="http://schemas.openxmlformats.org/officeDocument/2006/relationships/slideLayout" Target="../slideLayouts/slideLayout19.xml"/><Relationship Id="rId5" Type="http://schemas.openxmlformats.org/officeDocument/2006/relationships/image" Target="../media/image163.jpeg"/><Relationship Id="rId4" Type="http://schemas.openxmlformats.org/officeDocument/2006/relationships/image" Target="../media/image162.jpeg"/></Relationships>
</file>

<file path=ppt/slides/_rels/slide6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slideLayout" Target="../slideLayouts/slideLayout17.xml"/><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customXml" Target="../../customXml/item156.xml"/><Relationship Id="rId1" Type="http://schemas.openxmlformats.org/officeDocument/2006/relationships/customXml" Target="../../customXml/item103.xml"/><Relationship Id="rId6" Type="http://schemas.openxmlformats.org/officeDocument/2006/relationships/image" Target="../media/image19.svg"/><Relationship Id="rId11" Type="http://schemas.openxmlformats.org/officeDocument/2006/relationships/image" Target="../media/image26.png"/><Relationship Id="rId5" Type="http://schemas.openxmlformats.org/officeDocument/2006/relationships/image" Target="../media/image2.png"/><Relationship Id="rId10" Type="http://schemas.openxmlformats.org/officeDocument/2006/relationships/image" Target="../media/image25.png"/><Relationship Id="rId4" Type="http://schemas.openxmlformats.org/officeDocument/2006/relationships/notesSlide" Target="../notesSlides/notesSlide52.xml"/><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37.xml"/><Relationship Id="rId1" Type="http://schemas.openxmlformats.org/officeDocument/2006/relationships/customXml" Target="../../customXml/item84.xml"/><Relationship Id="rId4" Type="http://schemas.openxmlformats.org/officeDocument/2006/relationships/image" Target="../media/image1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25.xml"/><Relationship Id="rId1" Type="http://schemas.openxmlformats.org/officeDocument/2006/relationships/customXml" Target="../../customXml/item3.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67.png"/><Relationship Id="rId4" Type="http://schemas.openxmlformats.org/officeDocument/2006/relationships/notesSlide" Target="../notesSlides/notesSlide53.xml"/><Relationship Id="rId9" Type="http://schemas.openxmlformats.org/officeDocument/2006/relationships/image" Target="../media/image20.png"/></Relationships>
</file>

<file path=ppt/slides/_rels/slide7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170.png"/><Relationship Id="rId12" Type="http://schemas.openxmlformats.org/officeDocument/2006/relationships/image" Target="../media/image20.png"/><Relationship Id="rId2" Type="http://schemas.openxmlformats.org/officeDocument/2006/relationships/customXml" Target="../../customXml/item177.xml"/><Relationship Id="rId1" Type="http://schemas.openxmlformats.org/officeDocument/2006/relationships/customXml" Target="../../customXml/item32.xml"/><Relationship Id="rId6" Type="http://schemas.openxmlformats.org/officeDocument/2006/relationships/image" Target="../media/image169.png"/><Relationship Id="rId11" Type="http://schemas.openxmlformats.org/officeDocument/2006/relationships/image" Target="../media/image19.svg"/><Relationship Id="rId5" Type="http://schemas.openxmlformats.org/officeDocument/2006/relationships/image" Target="../media/image168.png"/><Relationship Id="rId10" Type="http://schemas.openxmlformats.org/officeDocument/2006/relationships/image" Target="../media/image2.png"/><Relationship Id="rId4" Type="http://schemas.openxmlformats.org/officeDocument/2006/relationships/notesSlide" Target="../notesSlides/notesSlide54.xml"/><Relationship Id="rId9" Type="http://schemas.openxmlformats.org/officeDocument/2006/relationships/image" Target="../media/image31.sv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76.xml"/><Relationship Id="rId1" Type="http://schemas.openxmlformats.org/officeDocument/2006/relationships/customXml" Target="../../customXml/item135.xml"/><Relationship Id="rId4" Type="http://schemas.openxmlformats.org/officeDocument/2006/relationships/image" Target="../media/image17.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173.png"/><Relationship Id="rId2" Type="http://schemas.openxmlformats.org/officeDocument/2006/relationships/customXml" Target="../../customXml/item33.xml"/><Relationship Id="rId1" Type="http://schemas.openxmlformats.org/officeDocument/2006/relationships/customXml" Target="../../customXml/item30.xml"/><Relationship Id="rId6" Type="http://schemas.openxmlformats.org/officeDocument/2006/relationships/image" Target="../media/image172.png"/><Relationship Id="rId11" Type="http://schemas.openxmlformats.org/officeDocument/2006/relationships/image" Target="../media/image174.png"/><Relationship Id="rId5" Type="http://schemas.openxmlformats.org/officeDocument/2006/relationships/image" Target="../media/image171.png"/><Relationship Id="rId10" Type="http://schemas.openxmlformats.org/officeDocument/2006/relationships/image" Target="../media/image20.png"/><Relationship Id="rId4" Type="http://schemas.openxmlformats.org/officeDocument/2006/relationships/notesSlide" Target="../notesSlides/notesSlide56.xml"/><Relationship Id="rId9" Type="http://schemas.openxmlformats.org/officeDocument/2006/relationships/image" Target="../media/image19.svg"/></Relationships>
</file>

<file path=ppt/slides/_rels/slide7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20.xml"/><Relationship Id="rId1" Type="http://schemas.openxmlformats.org/officeDocument/2006/relationships/customXml" Target="../../customXml/item170.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notesSlide" Target="../notesSlides/notesSlide57.xml"/><Relationship Id="rId9" Type="http://schemas.openxmlformats.org/officeDocument/2006/relationships/image" Target="../media/image20.png"/></Relationships>
</file>

<file path=ppt/slides/_rels/slide7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73.xml"/><Relationship Id="rId1" Type="http://schemas.openxmlformats.org/officeDocument/2006/relationships/customXml" Target="../../customXml/item10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notesSlide" Target="../notesSlides/notesSlide58.xml"/><Relationship Id="rId9" Type="http://schemas.openxmlformats.org/officeDocument/2006/relationships/image" Target="../media/image20.png"/></Relationships>
</file>

<file path=ppt/slides/_rels/slide7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7.xml"/><Relationship Id="rId7" Type="http://schemas.openxmlformats.org/officeDocument/2006/relationships/image" Target="../media/image19.svg"/><Relationship Id="rId2" Type="http://schemas.openxmlformats.org/officeDocument/2006/relationships/customXml" Target="../../customXml/item12.xml"/><Relationship Id="rId1" Type="http://schemas.openxmlformats.org/officeDocument/2006/relationships/customXml" Target="../../customXml/item123.xml"/><Relationship Id="rId6" Type="http://schemas.openxmlformats.org/officeDocument/2006/relationships/image" Target="../media/image2.png"/><Relationship Id="rId5" Type="http://schemas.openxmlformats.org/officeDocument/2006/relationships/image" Target="../media/image179.png"/><Relationship Id="rId4" Type="http://schemas.openxmlformats.org/officeDocument/2006/relationships/notesSlide" Target="../notesSlides/notesSlide59.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7.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customXml" Target="../../customXml/item167.xml"/><Relationship Id="rId1" Type="http://schemas.openxmlformats.org/officeDocument/2006/relationships/customXml" Target="../../customXml/item99.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2.png"/><Relationship Id="rId10" Type="http://schemas.openxmlformats.org/officeDocument/2006/relationships/image" Target="../media/image23.png"/><Relationship Id="rId4" Type="http://schemas.openxmlformats.org/officeDocument/2006/relationships/notesSlide" Target="../notesSlides/notesSlide5.xml"/><Relationship Id="rId9"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71.xml"/><Relationship Id="rId1" Type="http://schemas.openxmlformats.org/officeDocument/2006/relationships/customXml" Target="../../customXml/item161.xml"/><Relationship Id="rId4" Type="http://schemas.openxmlformats.org/officeDocument/2006/relationships/image" Target="../media/image1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19.svg"/><Relationship Id="rId2" Type="http://schemas.openxmlformats.org/officeDocument/2006/relationships/customXml" Target="../../customXml/item157.xml"/><Relationship Id="rId1" Type="http://schemas.openxmlformats.org/officeDocument/2006/relationships/customXml" Target="../../customXml/item171.xml"/><Relationship Id="rId6" Type="http://schemas.openxmlformats.org/officeDocument/2006/relationships/image" Target="../media/image2.png"/><Relationship Id="rId5" Type="http://schemas.openxmlformats.org/officeDocument/2006/relationships/image" Target="../media/image180.png"/><Relationship Id="rId10" Type="http://schemas.openxmlformats.org/officeDocument/2006/relationships/image" Target="../media/image181.png"/><Relationship Id="rId4" Type="http://schemas.openxmlformats.org/officeDocument/2006/relationships/notesSlide" Target="../notesSlides/notesSlide60.xml"/><Relationship Id="rId9" Type="http://schemas.openxmlformats.org/officeDocument/2006/relationships/image" Target="../media/image31.sv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77.xml"/><Relationship Id="rId1" Type="http://schemas.openxmlformats.org/officeDocument/2006/relationships/customXml" Target="../../customXml/item62.xml"/><Relationship Id="rId4" Type="http://schemas.openxmlformats.org/officeDocument/2006/relationships/image" Target="../media/image1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184.png"/><Relationship Id="rId2" Type="http://schemas.openxmlformats.org/officeDocument/2006/relationships/customXml" Target="../../customXml/item143.xml"/><Relationship Id="rId1" Type="http://schemas.openxmlformats.org/officeDocument/2006/relationships/customXml" Target="../../customXml/item78.xml"/><Relationship Id="rId6" Type="http://schemas.openxmlformats.org/officeDocument/2006/relationships/image" Target="../media/image31.svg"/><Relationship Id="rId11" Type="http://schemas.openxmlformats.org/officeDocument/2006/relationships/image" Target="../media/image183.png"/><Relationship Id="rId5" Type="http://schemas.openxmlformats.org/officeDocument/2006/relationships/image" Target="../media/image30.png"/><Relationship Id="rId10" Type="http://schemas.openxmlformats.org/officeDocument/2006/relationships/image" Target="../media/image182.png"/><Relationship Id="rId4" Type="http://schemas.openxmlformats.org/officeDocument/2006/relationships/notesSlide" Target="../notesSlides/notesSlide61.xml"/><Relationship Id="rId9" Type="http://schemas.openxmlformats.org/officeDocument/2006/relationships/image" Target="../media/image20.png"/></Relationships>
</file>

<file path=ppt/slides/_rels/slide8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88.pn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187.png"/><Relationship Id="rId2" Type="http://schemas.openxmlformats.org/officeDocument/2006/relationships/customXml" Target="../../customXml/item109.xml"/><Relationship Id="rId1" Type="http://schemas.openxmlformats.org/officeDocument/2006/relationships/customXml" Target="../../customXml/item43.xml"/><Relationship Id="rId6" Type="http://schemas.openxmlformats.org/officeDocument/2006/relationships/image" Target="../media/image186.png"/><Relationship Id="rId11" Type="http://schemas.openxmlformats.org/officeDocument/2006/relationships/image" Target="../media/image20.png"/><Relationship Id="rId5" Type="http://schemas.openxmlformats.org/officeDocument/2006/relationships/image" Target="../media/image185.png"/><Relationship Id="rId10" Type="http://schemas.openxmlformats.org/officeDocument/2006/relationships/image" Target="../media/image19.svg"/><Relationship Id="rId4" Type="http://schemas.openxmlformats.org/officeDocument/2006/relationships/notesSlide" Target="../notesSlides/notesSlide62.xml"/><Relationship Id="rId9"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40.xml"/><Relationship Id="rId1" Type="http://schemas.openxmlformats.org/officeDocument/2006/relationships/customXml" Target="../../customXml/item23.xml"/><Relationship Id="rId4" Type="http://schemas.openxmlformats.org/officeDocument/2006/relationships/image" Target="../media/image1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54.xml"/><Relationship Id="rId1" Type="http://schemas.openxmlformats.org/officeDocument/2006/relationships/customXml" Target="../../customXml/item175.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189.png"/><Relationship Id="rId4" Type="http://schemas.openxmlformats.org/officeDocument/2006/relationships/notesSlide" Target="../notesSlides/notesSlide63.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slideLayout" Target="../slideLayouts/slideLayout17.xml"/><Relationship Id="rId7" Type="http://schemas.openxmlformats.org/officeDocument/2006/relationships/image" Target="../media/image20.png"/><Relationship Id="rId12" Type="http://schemas.openxmlformats.org/officeDocument/2006/relationships/image" Target="../media/image21.png"/><Relationship Id="rId2" Type="http://schemas.openxmlformats.org/officeDocument/2006/relationships/customXml" Target="../../customXml/item82.xml"/><Relationship Id="rId1" Type="http://schemas.openxmlformats.org/officeDocument/2006/relationships/customXml" Target="../../customXml/item74.xml"/><Relationship Id="rId6" Type="http://schemas.openxmlformats.org/officeDocument/2006/relationships/image" Target="../media/image19.svg"/><Relationship Id="rId11"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26.png"/><Relationship Id="rId4" Type="http://schemas.openxmlformats.org/officeDocument/2006/relationships/notesSlide" Target="../notesSlides/notesSlide6.xml"/><Relationship Id="rId9" Type="http://schemas.openxmlformats.org/officeDocument/2006/relationships/image" Target="../media/image25.png"/></Relationships>
</file>

<file path=ppt/slides/_rels/slide9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11.xml"/><Relationship Id="rId1" Type="http://schemas.openxmlformats.org/officeDocument/2006/relationships/customXml" Target="../../customXml/item59.xml"/><Relationship Id="rId6" Type="http://schemas.openxmlformats.org/officeDocument/2006/relationships/image" Target="../media/image31.svg"/><Relationship Id="rId11" Type="http://schemas.openxmlformats.org/officeDocument/2006/relationships/image" Target="../media/image191.png"/><Relationship Id="rId5" Type="http://schemas.openxmlformats.org/officeDocument/2006/relationships/image" Target="../media/image30.png"/><Relationship Id="rId10" Type="http://schemas.openxmlformats.org/officeDocument/2006/relationships/image" Target="../media/image190.png"/><Relationship Id="rId4" Type="http://schemas.openxmlformats.org/officeDocument/2006/relationships/notesSlide" Target="../notesSlides/notesSlide64.xml"/><Relationship Id="rId9" Type="http://schemas.openxmlformats.org/officeDocument/2006/relationships/image" Target="../media/image20.png"/></Relationships>
</file>

<file path=ppt/slides/_rels/slide9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194.png"/><Relationship Id="rId2" Type="http://schemas.openxmlformats.org/officeDocument/2006/relationships/customXml" Target="../../customXml/item28.xml"/><Relationship Id="rId1" Type="http://schemas.openxmlformats.org/officeDocument/2006/relationships/customXml" Target="../../customXml/item25.xml"/><Relationship Id="rId6" Type="http://schemas.openxmlformats.org/officeDocument/2006/relationships/image" Target="../media/image31.svg"/><Relationship Id="rId11" Type="http://schemas.openxmlformats.org/officeDocument/2006/relationships/image" Target="../media/image193.png"/><Relationship Id="rId5" Type="http://schemas.openxmlformats.org/officeDocument/2006/relationships/image" Target="../media/image30.png"/><Relationship Id="rId10" Type="http://schemas.openxmlformats.org/officeDocument/2006/relationships/image" Target="../media/image192.png"/><Relationship Id="rId4" Type="http://schemas.openxmlformats.org/officeDocument/2006/relationships/notesSlide" Target="../notesSlides/notesSlide65.xml"/><Relationship Id="rId9" Type="http://schemas.openxmlformats.org/officeDocument/2006/relationships/image" Target="../media/image20.png"/></Relationships>
</file>

<file path=ppt/slides/_rels/slide9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18.xml"/><Relationship Id="rId1" Type="http://schemas.openxmlformats.org/officeDocument/2006/relationships/customXml" Target="../../customXml/item174.xml"/><Relationship Id="rId6" Type="http://schemas.openxmlformats.org/officeDocument/2006/relationships/image" Target="../media/image31.svg"/><Relationship Id="rId11" Type="http://schemas.openxmlformats.org/officeDocument/2006/relationships/image" Target="../media/image196.png"/><Relationship Id="rId5" Type="http://schemas.openxmlformats.org/officeDocument/2006/relationships/image" Target="../media/image30.png"/><Relationship Id="rId10" Type="http://schemas.openxmlformats.org/officeDocument/2006/relationships/image" Target="../media/image195.png"/><Relationship Id="rId4" Type="http://schemas.openxmlformats.org/officeDocument/2006/relationships/notesSlide" Target="../notesSlides/notesSlide66.xml"/><Relationship Id="rId9" Type="http://schemas.openxmlformats.org/officeDocument/2006/relationships/image" Target="../media/image20.png"/></Relationships>
</file>

<file path=ppt/slides/_rels/slide9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05.xml"/><Relationship Id="rId1" Type="http://schemas.openxmlformats.org/officeDocument/2006/relationships/customXml" Target="../../customXml/item51.xml"/><Relationship Id="rId6" Type="http://schemas.openxmlformats.org/officeDocument/2006/relationships/image" Target="../media/image31.svg"/><Relationship Id="rId11" Type="http://schemas.openxmlformats.org/officeDocument/2006/relationships/image" Target="../media/image198.png"/><Relationship Id="rId5" Type="http://schemas.openxmlformats.org/officeDocument/2006/relationships/image" Target="../media/image30.png"/><Relationship Id="rId10" Type="http://schemas.openxmlformats.org/officeDocument/2006/relationships/image" Target="../media/image197.png"/><Relationship Id="rId4" Type="http://schemas.openxmlformats.org/officeDocument/2006/relationships/notesSlide" Target="../notesSlides/notesSlide67.xml"/><Relationship Id="rId9" Type="http://schemas.openxmlformats.org/officeDocument/2006/relationships/image" Target="../media/image20.png"/></Relationships>
</file>

<file path=ppt/slides/_rels/slide9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02.pn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201.png"/><Relationship Id="rId2" Type="http://schemas.openxmlformats.org/officeDocument/2006/relationships/customXml" Target="../../customXml/item86.xml"/><Relationship Id="rId1" Type="http://schemas.openxmlformats.org/officeDocument/2006/relationships/customXml" Target="../../customXml/item160.xml"/><Relationship Id="rId6" Type="http://schemas.openxmlformats.org/officeDocument/2006/relationships/image" Target="../media/image31.svg"/><Relationship Id="rId11" Type="http://schemas.openxmlformats.org/officeDocument/2006/relationships/image" Target="../media/image200.png"/><Relationship Id="rId5" Type="http://schemas.openxmlformats.org/officeDocument/2006/relationships/image" Target="../media/image30.png"/><Relationship Id="rId10" Type="http://schemas.openxmlformats.org/officeDocument/2006/relationships/image" Target="../media/image199.png"/><Relationship Id="rId4" Type="http://schemas.openxmlformats.org/officeDocument/2006/relationships/notesSlide" Target="../notesSlides/notesSlide68.xml"/><Relationship Id="rId9" Type="http://schemas.openxmlformats.org/officeDocument/2006/relationships/image" Target="../media/image20.png"/></Relationships>
</file>

<file path=ppt/slides/_rels/slide9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30.xml"/><Relationship Id="rId1" Type="http://schemas.openxmlformats.org/officeDocument/2006/relationships/customXml" Target="../../customXml/item115.xml"/><Relationship Id="rId6" Type="http://schemas.openxmlformats.org/officeDocument/2006/relationships/image" Target="../media/image31.svg"/><Relationship Id="rId11" Type="http://schemas.openxmlformats.org/officeDocument/2006/relationships/image" Target="../media/image204.png"/><Relationship Id="rId5" Type="http://schemas.openxmlformats.org/officeDocument/2006/relationships/image" Target="../media/image30.png"/><Relationship Id="rId10" Type="http://schemas.openxmlformats.org/officeDocument/2006/relationships/image" Target="../media/image203.png"/><Relationship Id="rId4" Type="http://schemas.openxmlformats.org/officeDocument/2006/relationships/notesSlide" Target="../notesSlides/notesSlide69.xml"/><Relationship Id="rId9" Type="http://schemas.openxmlformats.org/officeDocument/2006/relationships/image" Target="../media/image20.png"/></Relationships>
</file>

<file path=ppt/slides/_rels/slide9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21.xml"/><Relationship Id="rId1" Type="http://schemas.openxmlformats.org/officeDocument/2006/relationships/customXml" Target="../../customXml/item134.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205.png"/><Relationship Id="rId4" Type="http://schemas.openxmlformats.org/officeDocument/2006/relationships/notesSlide" Target="../notesSlides/notesSlide70.xml"/><Relationship Id="rId9" Type="http://schemas.openxmlformats.org/officeDocument/2006/relationships/image" Target="../media/image20.png"/></Relationships>
</file>

<file path=ppt/slides/_rels/slide9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208.png"/><Relationship Id="rId2" Type="http://schemas.openxmlformats.org/officeDocument/2006/relationships/customXml" Target="../../customXml/item95.xml"/><Relationship Id="rId1" Type="http://schemas.openxmlformats.org/officeDocument/2006/relationships/customXml" Target="../../customXml/item91.xml"/><Relationship Id="rId6" Type="http://schemas.openxmlformats.org/officeDocument/2006/relationships/image" Target="../media/image31.svg"/><Relationship Id="rId11" Type="http://schemas.openxmlformats.org/officeDocument/2006/relationships/image" Target="../media/image207.png"/><Relationship Id="rId5" Type="http://schemas.openxmlformats.org/officeDocument/2006/relationships/image" Target="../media/image30.png"/><Relationship Id="rId10" Type="http://schemas.openxmlformats.org/officeDocument/2006/relationships/image" Target="../media/image206.png"/><Relationship Id="rId4" Type="http://schemas.openxmlformats.org/officeDocument/2006/relationships/notesSlide" Target="../notesSlides/notesSlide71.xml"/><Relationship Id="rId9" Type="http://schemas.openxmlformats.org/officeDocument/2006/relationships/image" Target="../media/image20.png"/></Relationships>
</file>

<file path=ppt/slides/_rels/slide9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211.png"/><Relationship Id="rId2" Type="http://schemas.openxmlformats.org/officeDocument/2006/relationships/customXml" Target="../../customXml/item72.xml"/><Relationship Id="rId1" Type="http://schemas.openxmlformats.org/officeDocument/2006/relationships/customXml" Target="../../customXml/item140.xml"/><Relationship Id="rId6" Type="http://schemas.openxmlformats.org/officeDocument/2006/relationships/image" Target="../media/image31.svg"/><Relationship Id="rId11" Type="http://schemas.openxmlformats.org/officeDocument/2006/relationships/image" Target="../media/image210.png"/><Relationship Id="rId5" Type="http://schemas.openxmlformats.org/officeDocument/2006/relationships/image" Target="../media/image30.png"/><Relationship Id="rId10" Type="http://schemas.openxmlformats.org/officeDocument/2006/relationships/image" Target="../media/image209.png"/><Relationship Id="rId4" Type="http://schemas.openxmlformats.org/officeDocument/2006/relationships/notesSlide" Target="../notesSlides/notesSlide72.xml"/><Relationship Id="rId9" Type="http://schemas.openxmlformats.org/officeDocument/2006/relationships/image" Target="../media/image20.png"/></Relationships>
</file>

<file path=ppt/slides/_rels/slide9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38.xml"/><Relationship Id="rId1" Type="http://schemas.openxmlformats.org/officeDocument/2006/relationships/customXml" Target="../../customXml/item158.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212.png"/><Relationship Id="rId4" Type="http://schemas.openxmlformats.org/officeDocument/2006/relationships/notesSlide" Target="../notesSlides/notesSlide73.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34752C8-1E80-B141-5BC9-264FD3E5257B}"/>
              </a:ext>
            </a:extLst>
          </p:cNvPr>
          <p:cNvSpPr>
            <a:spLocks noGrp="1"/>
          </p:cNvSpPr>
          <p:nvPr>
            <p:ph type="title"/>
          </p:nvPr>
        </p:nvSpPr>
        <p:spPr>
          <a:xfrm>
            <a:off x="198304" y="2034288"/>
            <a:ext cx="5877059" cy="997196"/>
          </a:xfrm>
        </p:spPr>
        <p:txBody>
          <a:bodyPr/>
          <a:lstStyle/>
          <a:p>
            <a:r>
              <a:t>供应商体验 </a:t>
            </a:r>
            <a:br>
              <a:rPr lang="en-US"/>
            </a:br>
            <a:r>
              <a:rPr>
                <a:solidFill>
                  <a:schemeClr val="accent1"/>
                </a:solidFill>
              </a:rPr>
              <a:t>基于 SAP BTP 的 SAP Business Network</a:t>
            </a:r>
            <a:endParaRPr>
              <a:solidFill>
                <a:schemeClr val="accent1"/>
              </a:solidFill>
            </a:endParaRPr>
          </a:p>
        </p:txBody>
      </p:sp>
      <p:sp>
        <p:nvSpPr>
          <p:cNvPr id="2" name="Spaker name - Dynamic" descr="{&quot;templafy&quot;:{&quot;id&quot;:&quot;49c25513-7d88-4c28-92f1-7696dc3de5fb&quot;}}">
            <a:extLst>
              <a:ext uri="{FF2B5EF4-FFF2-40B4-BE49-F238E27FC236}">
                <a16:creationId xmlns:a16="http://schemas.microsoft.com/office/drawing/2014/main" id="{E0BFCFDD-1D42-358F-BC70-8570C4C662EF}"/>
              </a:ext>
            </a:extLst>
          </p:cNvPr>
          <p:cNvSpPr txBox="1">
            <a:spLocks/>
          </p:cNvSpPr>
          <p:nvPr/>
        </p:nvSpPr>
        <p:spPr>
          <a:xfrm>
            <a:off x="287339" y="3631457"/>
            <a:ext cx="5402236" cy="223148"/>
          </a:xfrm>
          <a:prstGeom prst="rect">
            <a:avLst/>
          </a:prstGeom>
          <a:noFill/>
        </p:spPr>
        <p:txBody>
          <a:bodyPr wrap="square" lIns="0" tIns="0" rIns="0" bIns="0" anchor="b" anchorCtr="0">
            <a:noAutofit/>
          </a:bodyPr>
          <a:lstStyle/>
          <a:p>
            <a:pPr algn="l"/>
            <a:endParaRPr sz="1400">
              <a:latin typeface="72 Brand" panose="020B0504030603020204" pitchFamily="34" charset="0"/>
              <a:cs typeface="72" panose="020B0503030000000003" pitchFamily="34" charset="0"/>
            </a:endParaRPr>
          </a:p>
        </p:txBody>
      </p:sp>
      <p:sp>
        <p:nvSpPr>
          <p:cNvPr id="3" name="Date - Dynamic" descr="{&quot;templafy&quot;:{&quot;id&quot;:&quot;210b4c52-eee5-41be-b28f-e9f7f69dd3f0&quot;}}">
            <a:extLst>
              <a:ext uri="{FF2B5EF4-FFF2-40B4-BE49-F238E27FC236}">
                <a16:creationId xmlns:a16="http://schemas.microsoft.com/office/drawing/2014/main" id="{9E1171E2-38D8-8239-71E9-69DC21FF73B2}"/>
              </a:ext>
            </a:extLst>
          </p:cNvPr>
          <p:cNvSpPr txBox="1">
            <a:spLocks/>
          </p:cNvSpPr>
          <p:nvPr/>
        </p:nvSpPr>
        <p:spPr>
          <a:xfrm>
            <a:off x="198304" y="3170267"/>
            <a:ext cx="5402236" cy="223148"/>
          </a:xfrm>
          <a:prstGeom prst="rect">
            <a:avLst/>
          </a:prstGeom>
          <a:noFill/>
        </p:spPr>
        <p:txBody>
          <a:bodyPr wrap="square" lIns="0" tIns="0" rIns="0" bIns="0" anchor="b" anchorCtr="0">
            <a:noAutofit/>
          </a:bodyPr>
          <a:lstStyle/>
          <a:p>
            <a:pPr algn="l">
              <a:defRPr sz="1200">
                <a:latin typeface="72 Brand" panose="020B0504030603020204" pitchFamily="34" charset="0"/>
                <a:cs typeface="72" panose="020B0503030000000003" pitchFamily="34" charset="0"/>
              </a:defRPr>
            </a:pPr>
            <a:r>
              <a:t>2026 年 2 月，SAP Business Network</a:t>
            </a:r>
          </a:p>
        </p:txBody>
      </p:sp>
      <p:pic>
        <p:nvPicPr>
          <p:cNvPr id="18" name="Picture Placeholder 14">
            <a:extLst>
              <a:ext uri="{FF2B5EF4-FFF2-40B4-BE49-F238E27FC236}">
                <a16:creationId xmlns:a16="http://schemas.microsoft.com/office/drawing/2014/main" id="{6D39BC90-CF11-3E9B-D0F0-AE61667F4A13}"/>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a:ext>
            </a:extLst>
          </a:blip>
          <a:srcRect t="195" b="195"/>
          <a:stretch/>
        </p:blipFill>
        <p:spPr bwMode="black">
          <a:prstGeom prst="rect">
            <a:avLst/>
          </a:prstGeom>
        </p:spPr>
      </p:pic>
      <p:sp>
        <p:nvSpPr>
          <p:cNvPr id="4" name="TextBox 3">
            <a:extLst>
              <a:ext uri="{FF2B5EF4-FFF2-40B4-BE49-F238E27FC236}">
                <a16:creationId xmlns:a16="http://schemas.microsoft.com/office/drawing/2014/main" id="{8616D5DC-F7B7-D437-8175-1AC8618D343F}"/>
              </a:ext>
            </a:extLst>
          </p:cNvPr>
          <p:cNvSpPr txBox="1"/>
          <p:nvPr/>
        </p:nvSpPr>
        <p:spPr>
          <a:xfrm>
            <a:off x="198304" y="3631457"/>
            <a:ext cx="5188045" cy="2154436"/>
          </a:xfrm>
          <a:prstGeom prst="rect">
            <a:avLst/>
          </a:prstGeom>
          <a:noFill/>
        </p:spPr>
        <p:txBody>
          <a:bodyPr wrap="square" lIns="0" tIns="0" rIns="0" bIns="0">
            <a:spAutoFit/>
          </a:bodyPr>
          <a:lstStyle/>
          <a:p>
            <a:pPr fontAlgn="base">
              <a:spcBef>
                <a:spcPct val="50000"/>
              </a:spcBef>
              <a:spcAft>
                <a:spcPct val="0"/>
              </a:spcAft>
              <a:buClr>
                <a:schemeClr val="tx1"/>
              </a:buClr>
              <a:buSzPct val="100000"/>
              <a:defRPr sz="1400">
                <a:latin typeface="72 Brand" panose="020B0504030603020204" pitchFamily="34" charset="0"/>
                <a:ea typeface="Arial Unicode MS" pitchFamily="34" charset="-128"/>
                <a:cs typeface="Arial Unicode MS" pitchFamily="34" charset="-128"/>
              </a:defRPr>
            </a:pPr>
            <a:r>
              <a:rPr b="1"/>
              <a:t>发布就绪</a:t>
            </a:r>
            <a:r>
              <a:t>：Cameron、Jim</a:t>
            </a:r>
          </a:p>
          <a:p>
            <a:pPr fontAlgn="base">
              <a:spcBef>
                <a:spcPct val="50000"/>
              </a:spcBef>
              <a:spcAft>
                <a:spcPct val="0"/>
              </a:spcAft>
              <a:buClr>
                <a:schemeClr val="tx1"/>
              </a:buClr>
              <a:buSzPct val="100000"/>
              <a:defRPr sz="1400">
                <a:latin typeface="72 Brand" panose="020B0504030603020204" pitchFamily="34" charset="0"/>
                <a:ea typeface="Arial Unicode MS" pitchFamily="34" charset="-128"/>
                <a:cs typeface="Arial Unicode MS" pitchFamily="34" charset="-128"/>
              </a:defRPr>
            </a:pPr>
            <a:r>
              <a:rPr b="1"/>
              <a:t>产品经理</a:t>
            </a:r>
            <a:r>
              <a:t>：</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Chittilappilly、Kiran</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Ruiz, Carla</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Figueroa, Karen</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Castro, Vanessa</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Kortus、Beata</a:t>
            </a:r>
          </a:p>
        </p:txBody>
      </p:sp>
    </p:spTree>
    <p:custDataLst>
      <p:custData r:id="rId1"/>
      <p:custData r:id="rId2"/>
    </p:custDataLst>
    <p:extLst>
      <p:ext uri="{BB962C8B-B14F-4D97-AF65-F5344CB8AC3E}">
        <p14:creationId xmlns:p14="http://schemas.microsoft.com/office/powerpoint/2010/main" val="3316874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B9F35-54FA-43AA-CCD3-A198C93E0C6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73D37755-29B9-059B-B490-9372E4E049F3}"/>
              </a:ext>
            </a:extLst>
          </p:cNvPr>
          <p:cNvSpPr>
            <a:spLocks noGrp="1"/>
          </p:cNvSpPr>
          <p:nvPr>
            <p:ph type="title"/>
          </p:nvPr>
        </p:nvSpPr>
        <p:spPr>
          <a:xfrm>
            <a:off x="287336" y="2234202"/>
            <a:ext cx="7548725" cy="969496"/>
          </a:xfrm>
        </p:spPr>
        <p:txBody>
          <a:bodyPr wrap="square">
            <a:spAutoFit/>
          </a:bodyPr>
          <a:lstStyle/>
          <a:p>
            <a:pPr>
              <a:defRPr sz="3500">
                <a:hlinkClick r:id="rId4">
                  <a:extLst>
                    <a:ext uri="{A12FA001-AC4F-418D-AE19-62706E023703}">
                      <ahyp:hlinkClr xmlns:ahyp="http://schemas.microsoft.com/office/drawing/2018/hyperlinkcolor" val="tx"/>
                    </a:ext>
                  </a:extLst>
                </a:hlinkClick>
              </a:defRPr>
            </a:pPr>
            <a:br>
              <a:rPr lang="en-IN" sz="3500"/>
            </a:br>
            <a:r>
              <a:t>管理客户的采购订单</a:t>
            </a:r>
            <a:endParaRPr sz="3500"/>
          </a:p>
        </p:txBody>
      </p:sp>
      <p:pic>
        <p:nvPicPr>
          <p:cNvPr id="16" name="Picture Placeholder 15" descr="A hanging lightbulb">
            <a:extLst>
              <a:ext uri="{FF2B5EF4-FFF2-40B4-BE49-F238E27FC236}">
                <a16:creationId xmlns:a16="http://schemas.microsoft.com/office/drawing/2014/main" id="{1E4D0D65-1E35-8FCA-7E65-1517A1D77ABD}"/>
              </a:ext>
            </a:extLst>
          </p:cNvPr>
          <p:cNvPicPr>
            <a:picLocks noGrp="1" noChangeAspect="1"/>
          </p:cNvPicPr>
          <p:nvPr>
            <p:ph type="pic" sz="quarter" idx="10"/>
          </p:nvPr>
        </p:nvPicPr>
        <p:blipFill>
          <a:blip r:embed="rId5"/>
          <a:srcRect l="27299" r="27299"/>
          <a:stretch>
            <a:fillRect/>
          </a:stretch>
        </p:blipFill>
        <p:spPr/>
      </p:pic>
    </p:spTree>
    <p:custDataLst>
      <p:custData r:id="rId1"/>
      <p:custData r:id="rId2"/>
    </p:custDataLst>
    <p:extLst>
      <p:ext uri="{BB962C8B-B14F-4D97-AF65-F5344CB8AC3E}">
        <p14:creationId xmlns:p14="http://schemas.microsoft.com/office/powerpoint/2010/main" val="21803045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F5863-AB0C-7E99-C3ED-9400B877D8B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4AF9426-7614-93B1-6D90-FFCAE2210B0D}"/>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DEDBEFB6-122A-C01D-C2AD-707AAB26CD6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5B008D4F-64FA-F659-CD5B-8B70F3A6472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DE92ABD5-9B2D-539D-1679-02684CF729A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F28E3638-D242-06E0-DC11-02DDCED0A71A}"/>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编辑并重新提交</a:t>
            </a:r>
            <a:endParaRPr sz="1799">
              <a:solidFill>
                <a:srgbClr val="0070F2"/>
              </a:solidFill>
              <a:latin typeface="72 Brand Medium" panose="020B0504030603020204" pitchFamily="34" charset="0"/>
            </a:endParaRP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供应商用户创建 SES，采购商在后端 ERP 中拒绝 SES。</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状态更新请求已发送至供应商（含拒绝原因）；供应商可以编辑并重新提交凭证。</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供应商重新提交 SES，这将更新后端 ERP 中的现有 SES。</a:t>
            </a:r>
          </a:p>
          <a:p>
            <a:pPr marL="7935" defTabSz="1088231">
              <a:spcBef>
                <a:spcPts val="1799"/>
              </a:spcBef>
              <a:buClr>
                <a:srgbClr val="0070F2"/>
              </a:buClr>
              <a:buNone/>
              <a:defRPr sz="1800">
                <a:latin typeface="72 Brand Light" panose="020B0304030603020204" pitchFamily="34" charset="0"/>
              </a:defRPr>
            </a:pPr>
            <a:r>
              <a:rPr>
                <a:solidFill>
                  <a:srgbClr val="000000"/>
                </a:solidFill>
              </a:rPr>
              <a:t>注意：操作将作为 cXML 中的</a:t>
            </a:r>
            <a:r>
              <a:rPr>
                <a:solidFill>
                  <a:srgbClr val="FF0000"/>
                </a:solidFill>
              </a:rPr>
              <a:t>更新</a:t>
            </a:r>
            <a:r>
              <a:rPr>
                <a:solidFill>
                  <a:srgbClr val="000000"/>
                </a:solidFill>
              </a:rPr>
              <a:t>发送</a:t>
            </a:r>
          </a:p>
          <a:p>
            <a:pPr marL="7935" defTabSz="1088231">
              <a:spcBef>
                <a:spcPts val="1799"/>
              </a:spcBef>
              <a:buClr>
                <a:srgbClr val="0070F2"/>
              </a:buClr>
              <a:buNone/>
            </a:pPr>
            <a:endParaRPr sz="1800">
              <a:solidFill>
                <a:srgbClr val="000000"/>
              </a:solidFill>
              <a:latin typeface="72 Brand Light" panose="020B0304030603020204" pitchFamily="34" charset="0"/>
            </a:endParaRPr>
          </a:p>
          <a:p>
            <a:pPr marL="350835" indent="-342900" defTabSz="1088231">
              <a:spcBef>
                <a:spcPts val="1799"/>
              </a:spcBef>
              <a:buClr>
                <a:srgbClr val="0070F2"/>
              </a:buClr>
              <a:buFont typeface="+mj-lt"/>
              <a:buAutoNum type="arabicPeriod"/>
            </a:pPr>
            <a:endParaRPr sz="1800">
              <a:solidFill>
                <a:srgbClr val="000000"/>
              </a:solidFill>
              <a:latin typeface="72 Brand Light" panose="020B0304030603020204" pitchFamily="34" charset="0"/>
            </a:endParaRPr>
          </a:p>
          <a:p>
            <a:pPr marL="350835" indent="-342900" defTabSz="1088231">
              <a:spcBef>
                <a:spcPts val="1799"/>
              </a:spcBef>
              <a:buClr>
                <a:srgbClr val="0070F2"/>
              </a:buClr>
              <a:buFont typeface="+mj-lt"/>
              <a:buAutoNum type="arabicPeriod"/>
            </a:pPr>
            <a:endParaRPr sz="1800">
              <a:solidFill>
                <a:srgbClr val="000000"/>
              </a:solidFill>
              <a:latin typeface="72 Brand Light" panose="020B0304030603020204" pitchFamily="34" charset="0"/>
            </a:endParaRPr>
          </a:p>
          <a:p>
            <a:pPr marL="293685" indent="-285750" defTabSz="1088231">
              <a:spcBef>
                <a:spcPts val="1799"/>
              </a:spcBef>
              <a:buClr>
                <a:srgbClr val="0070F2"/>
              </a:buClr>
            </a:pPr>
            <a:endParaRPr sz="2399">
              <a:solidFill>
                <a:srgbClr val="0070F2"/>
              </a:solidFill>
              <a:latin typeface="72 Brand Medium" panose="020B0504030603020204" pitchFamily="34" charset="0"/>
              <a:ea typeface="+mj-ea"/>
              <a:cs typeface="+mj-cs"/>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4A504207-64FE-6C3A-61B1-47B996D1429C}"/>
              </a:ext>
            </a:extLst>
          </p:cNvPr>
          <p:cNvSpPr txBox="1">
            <a:spLocks/>
          </p:cNvSpPr>
          <p:nvPr/>
        </p:nvSpPr>
        <p:spPr bwMode="black">
          <a:xfrm>
            <a:off x="464898" y="266035"/>
            <a:ext cx="10511196" cy="1046056"/>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defRPr sz="2399">
                <a:solidFill>
                  <a:srgbClr val="0070F2"/>
                </a:solidFill>
              </a:defRPr>
            </a:pPr>
            <a:r>
              <a:t>编辑并重新提交服务工作单</a:t>
            </a:r>
          </a:p>
          <a:p>
            <a:pPr marL="4762" indent="-4762" defTabSz="1088231">
              <a:defRPr sz="2399">
                <a:solidFill>
                  <a:srgbClr val="0070F2"/>
                </a:solidFill>
              </a:defRPr>
            </a:pPr>
            <a:r>
              <a:t>精简/增强限制功能</a:t>
            </a:r>
            <a:endParaRPr sz="1999">
              <a:solidFill>
                <a:srgbClr val="000000"/>
              </a:solidFill>
              <a:latin typeface="72 Brand Light" panose="020B0304030603020204" pitchFamily="34" charset="0"/>
            </a:endParaRPr>
          </a:p>
          <a:p>
            <a:pPr marL="4762" indent="-4762" defTabSz="1088231">
              <a:defRPr sz="1999">
                <a:solidFill>
                  <a:srgbClr val="000000"/>
                </a:solidFill>
                <a:latin typeface="72 Brand Light" panose="020B0304030603020204" pitchFamily="34" charset="0"/>
              </a:defRPr>
            </a:pPr>
            <a:r>
              <a:t>对于服务提供者</a:t>
            </a:r>
            <a:endParaRPr sz="2099">
              <a:solidFill>
                <a:srgbClr val="000000"/>
              </a:solidFill>
              <a:latin typeface="72 Brand Light" panose="020B0304030603020204" pitchFamily="34" charset="0"/>
            </a:endParaRPr>
          </a:p>
        </p:txBody>
      </p:sp>
      <p:pic>
        <p:nvPicPr>
          <p:cNvPr id="6" name="Picture 5">
            <a:extLst>
              <a:ext uri="{FF2B5EF4-FFF2-40B4-BE49-F238E27FC236}">
                <a16:creationId xmlns:a16="http://schemas.microsoft.com/office/drawing/2014/main" id="{34910518-6CA6-D72E-1CB1-6EEE88981178}"/>
              </a:ext>
            </a:extLst>
          </p:cNvPr>
          <p:cNvPicPr>
            <a:picLocks noChangeAspect="1"/>
          </p:cNvPicPr>
          <p:nvPr/>
        </p:nvPicPr>
        <p:blipFill>
          <a:blip r:embed="rId10"/>
          <a:stretch>
            <a:fillRect/>
          </a:stretch>
        </p:blipFill>
        <p:spPr>
          <a:xfrm>
            <a:off x="63515" y="1696829"/>
            <a:ext cx="7546646" cy="4399172"/>
          </a:xfrm>
          <a:prstGeom prst="rect">
            <a:avLst/>
          </a:prstGeom>
        </p:spPr>
      </p:pic>
      <p:sp>
        <p:nvSpPr>
          <p:cNvPr id="4" name="TextBox 3">
            <a:extLst>
              <a:ext uri="{FF2B5EF4-FFF2-40B4-BE49-F238E27FC236}">
                <a16:creationId xmlns:a16="http://schemas.microsoft.com/office/drawing/2014/main" id="{096BC025-FB54-ECE7-8B42-C26EA3805FBE}"/>
              </a:ext>
            </a:extLst>
          </p:cNvPr>
          <p:cNvSpPr txBox="1"/>
          <p:nvPr/>
        </p:nvSpPr>
        <p:spPr>
          <a:xfrm>
            <a:off x="2693838" y="2702858"/>
            <a:ext cx="1143000" cy="507831"/>
          </a:xfrm>
          <a:prstGeom prst="rect">
            <a:avLst/>
          </a:prstGeom>
          <a:solidFill>
            <a:schemeClr val="bg1"/>
          </a:solidFill>
        </p:spPr>
        <p:txBody>
          <a:bodyPr wrap="square" lIns="0" tIns="0" rIns="0" bIns="0">
            <a:spAutoFit/>
          </a:bodyPr>
          <a:lstStyle/>
          <a:p>
            <a:pPr algn="l" fontAlgn="base">
              <a:spcBef>
                <a:spcPct val="50000"/>
              </a:spcBef>
              <a:spcAft>
                <a:spcPct val="0"/>
              </a:spcAft>
              <a:buClr>
                <a:schemeClr val="tx1"/>
              </a:buClr>
              <a:buSzPct val="100000"/>
              <a:defRPr sz="1100" b="1">
                <a:latin typeface="72 Brand" panose="020B0504030603020204" pitchFamily="34" charset="0"/>
                <a:ea typeface="Arial Unicode MS" pitchFamily="34" charset="-128"/>
                <a:cs typeface="Arial Unicode MS" pitchFamily="34" charset="-128"/>
              </a:defRPr>
            </a:pPr>
            <a:r>
              <a:t>SAP Integration Suite 托管网关</a:t>
            </a:r>
          </a:p>
        </p:txBody>
      </p:sp>
    </p:spTree>
    <p:custDataLst>
      <p:custData r:id="rId1"/>
      <p:custData r:id="rId2"/>
    </p:custDataLst>
    <p:extLst>
      <p:ext uri="{BB962C8B-B14F-4D97-AF65-F5344CB8AC3E}">
        <p14:creationId xmlns:p14="http://schemas.microsoft.com/office/powerpoint/2010/main" val="983794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782D7-3606-C50D-7A1A-8003900C555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6206225-018E-C25E-88EA-7566616F92C5}"/>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21A0B23D-4937-9E1F-9503-5F3E3DCBC60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E18B3A6A-2FE1-0614-1163-5D6EF76824C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F43C16B8-F7C5-AFD5-AB0B-97DA109521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B4F08CB3-CF8E-2B09-DD07-C40C19AD7A6E}"/>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编辑并重新提交</a:t>
            </a:r>
            <a:endParaRPr sz="1799">
              <a:solidFill>
                <a:srgbClr val="0070F2"/>
              </a:solidFill>
              <a:latin typeface="72 Brand Medium" panose="020B0504030603020204" pitchFamily="34" charset="0"/>
            </a:endParaRP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由于交易规则验证，可能会发生拒绝</a:t>
            </a:r>
          </a:p>
          <a:p>
            <a:pPr marL="366710" lvl="2" indent="0" defTabSz="1088231">
              <a:spcBef>
                <a:spcPts val="1799"/>
              </a:spcBef>
              <a:buClr>
                <a:srgbClr val="0070F2"/>
              </a:buClr>
              <a:buNone/>
              <a:defRPr sz="1600" b="1">
                <a:solidFill>
                  <a:srgbClr val="000000"/>
                </a:solidFill>
                <a:latin typeface="72 Brand Light" panose="020B0304030603020204" pitchFamily="34" charset="0"/>
              </a:defRPr>
            </a:pPr>
            <a:r>
              <a:t>或者</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采购商用户可以拒绝文档，并提供拒绝原因</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最后，供应商用户可以通过单击“服务工作单”页面的编辑按钮来编辑和重新提交文档</a:t>
            </a:r>
          </a:p>
          <a:p>
            <a:pPr marL="350835" indent="-342900" defTabSz="1088231">
              <a:spcBef>
                <a:spcPts val="1799"/>
              </a:spcBef>
              <a:buClr>
                <a:srgbClr val="0070F2"/>
              </a:buClr>
              <a:buFont typeface="+mj-lt"/>
              <a:buAutoNum type="arabicPeriod"/>
            </a:pPr>
            <a:endParaRPr sz="1800">
              <a:solidFill>
                <a:srgbClr val="000000"/>
              </a:solidFill>
              <a:latin typeface="72 Brand Light" panose="020B0304030603020204" pitchFamily="34" charset="0"/>
            </a:endParaRPr>
          </a:p>
          <a:p>
            <a:pPr marL="350835" indent="-342900" defTabSz="1088231">
              <a:spcBef>
                <a:spcPts val="1799"/>
              </a:spcBef>
              <a:buClr>
                <a:srgbClr val="0070F2"/>
              </a:buClr>
              <a:buFont typeface="+mj-lt"/>
              <a:buAutoNum type="arabicPeriod"/>
            </a:pPr>
            <a:endParaRPr sz="1800">
              <a:solidFill>
                <a:srgbClr val="000000"/>
              </a:solidFill>
              <a:latin typeface="72 Brand Light" panose="020B0304030603020204" pitchFamily="34" charset="0"/>
            </a:endParaRPr>
          </a:p>
          <a:p>
            <a:pPr marL="293685" indent="-285750" defTabSz="1088231">
              <a:spcBef>
                <a:spcPts val="1799"/>
              </a:spcBef>
              <a:buClr>
                <a:srgbClr val="0070F2"/>
              </a:buClr>
            </a:pPr>
            <a:endParaRPr sz="2399">
              <a:solidFill>
                <a:srgbClr val="0070F2"/>
              </a:solidFill>
              <a:latin typeface="72 Brand Medium" panose="020B0504030603020204" pitchFamily="34" charset="0"/>
              <a:ea typeface="+mj-ea"/>
              <a:cs typeface="+mj-cs"/>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98B950EF-4172-E8AC-7F43-56EE23093FF3}"/>
              </a:ext>
            </a:extLst>
          </p:cNvPr>
          <p:cNvSpPr txBox="1">
            <a:spLocks/>
          </p:cNvSpPr>
          <p:nvPr/>
        </p:nvSpPr>
        <p:spPr bwMode="black">
          <a:xfrm>
            <a:off x="464898" y="266035"/>
            <a:ext cx="10511196" cy="67685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defRPr sz="2399">
                <a:solidFill>
                  <a:srgbClr val="0070F2"/>
                </a:solidFill>
              </a:defRPr>
            </a:pPr>
            <a:r>
              <a:t>编辑并重新提交服务工作单</a:t>
            </a:r>
          </a:p>
          <a:p>
            <a:pPr marL="4762" indent="-4762" defTabSz="1088231">
              <a:defRPr sz="1999">
                <a:solidFill>
                  <a:srgbClr val="000000"/>
                </a:solidFill>
                <a:latin typeface="72 Brand Light" panose="020B0304030603020204" pitchFamily="34" charset="0"/>
              </a:defRPr>
            </a:pPr>
            <a:r>
              <a:t>对于服务提供者</a:t>
            </a:r>
            <a:endParaRPr sz="2099">
              <a:solidFill>
                <a:srgbClr val="000000"/>
              </a:solidFill>
              <a:latin typeface="72 Brand Light" panose="020B0304030603020204" pitchFamily="34" charset="0"/>
            </a:endParaRPr>
          </a:p>
        </p:txBody>
      </p:sp>
      <p:pic>
        <p:nvPicPr>
          <p:cNvPr id="7" name="Picture 6">
            <a:extLst>
              <a:ext uri="{FF2B5EF4-FFF2-40B4-BE49-F238E27FC236}">
                <a16:creationId xmlns:a16="http://schemas.microsoft.com/office/drawing/2014/main" id="{EBA9BF61-D9FA-67E6-2676-8A32F1ADC32B}"/>
              </a:ext>
            </a:extLst>
          </p:cNvPr>
          <p:cNvPicPr>
            <a:picLocks noChangeAspect="1"/>
          </p:cNvPicPr>
          <p:nvPr/>
        </p:nvPicPr>
        <p:blipFill>
          <a:blip r:embed="rId10"/>
          <a:stretch>
            <a:fillRect/>
          </a:stretch>
        </p:blipFill>
        <p:spPr>
          <a:xfrm>
            <a:off x="193770" y="1106321"/>
            <a:ext cx="7494651" cy="1893755"/>
          </a:xfrm>
          <a:prstGeom prst="rect">
            <a:avLst/>
          </a:prstGeom>
        </p:spPr>
      </p:pic>
      <p:pic>
        <p:nvPicPr>
          <p:cNvPr id="8" name="Picture 7">
            <a:extLst>
              <a:ext uri="{FF2B5EF4-FFF2-40B4-BE49-F238E27FC236}">
                <a16:creationId xmlns:a16="http://schemas.microsoft.com/office/drawing/2014/main" id="{D5C8C655-5B21-457D-C9DA-EFD9B1D27B1C}"/>
              </a:ext>
            </a:extLst>
          </p:cNvPr>
          <p:cNvPicPr>
            <a:picLocks noChangeAspect="1"/>
          </p:cNvPicPr>
          <p:nvPr/>
        </p:nvPicPr>
        <p:blipFill>
          <a:blip r:embed="rId11"/>
          <a:stretch>
            <a:fillRect/>
          </a:stretch>
        </p:blipFill>
        <p:spPr>
          <a:xfrm>
            <a:off x="193769" y="3188896"/>
            <a:ext cx="7494651" cy="1863643"/>
          </a:xfrm>
          <a:prstGeom prst="rect">
            <a:avLst/>
          </a:prstGeom>
        </p:spPr>
      </p:pic>
      <p:pic>
        <p:nvPicPr>
          <p:cNvPr id="13" name="Picture 12">
            <a:extLst>
              <a:ext uri="{FF2B5EF4-FFF2-40B4-BE49-F238E27FC236}">
                <a16:creationId xmlns:a16="http://schemas.microsoft.com/office/drawing/2014/main" id="{E5785232-48EB-AFAD-92A8-A52D85EAD3F2}"/>
              </a:ext>
            </a:extLst>
          </p:cNvPr>
          <p:cNvPicPr>
            <a:picLocks noChangeAspect="1"/>
          </p:cNvPicPr>
          <p:nvPr/>
        </p:nvPicPr>
        <p:blipFill>
          <a:blip r:embed="rId12"/>
          <a:stretch>
            <a:fillRect/>
          </a:stretch>
        </p:blipFill>
        <p:spPr>
          <a:xfrm>
            <a:off x="248313" y="5246085"/>
            <a:ext cx="7446455" cy="1493382"/>
          </a:xfrm>
          <a:prstGeom prst="rect">
            <a:avLst/>
          </a:prstGeom>
        </p:spPr>
      </p:pic>
    </p:spTree>
    <p:custDataLst>
      <p:custData r:id="rId1"/>
      <p:custData r:id="rId2"/>
    </p:custDataLst>
    <p:extLst>
      <p:ext uri="{BB962C8B-B14F-4D97-AF65-F5344CB8AC3E}">
        <p14:creationId xmlns:p14="http://schemas.microsoft.com/office/powerpoint/2010/main" val="3689086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45E9-3A50-1324-F0D2-8B3676526733}"/>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解决方案范围：</a:t>
            </a:r>
            <a:r>
              <a:t>采购订单</a:t>
            </a:r>
          </a:p>
        </p:txBody>
      </p:sp>
      <p:sp>
        <p:nvSpPr>
          <p:cNvPr id="9" name="TextBox 8">
            <a:extLst>
              <a:ext uri="{FF2B5EF4-FFF2-40B4-BE49-F238E27FC236}">
                <a16:creationId xmlns:a16="http://schemas.microsoft.com/office/drawing/2014/main" id="{F53CD55D-BEA0-6F5D-AEAB-0556876516B6}"/>
              </a:ext>
            </a:extLst>
          </p:cNvPr>
          <p:cNvSpPr txBox="1"/>
          <p:nvPr/>
        </p:nvSpPr>
        <p:spPr>
          <a:xfrm>
            <a:off x="504001" y="3368567"/>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主要优势：</a:t>
            </a:r>
          </a:p>
        </p:txBody>
      </p:sp>
      <p:sp>
        <p:nvSpPr>
          <p:cNvPr id="10" name="Title 3">
            <a:extLst>
              <a:ext uri="{FF2B5EF4-FFF2-40B4-BE49-F238E27FC236}">
                <a16:creationId xmlns:a16="http://schemas.microsoft.com/office/drawing/2014/main" id="{346911F2-9873-8C40-0A96-7B1B53AF918C}"/>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简介：</a:t>
            </a:r>
            <a:r>
              <a:rPr>
                <a:solidFill>
                  <a:schemeClr val="tx2"/>
                </a:solidFill>
              </a:rPr>
              <a:t>采购订单 - SAP Business Network on SAP BTP</a:t>
            </a:r>
            <a:endParaRPr>
              <a:solidFill>
                <a:schemeClr val="tx2"/>
              </a:solidFill>
            </a:endParaRPr>
          </a:p>
        </p:txBody>
      </p:sp>
      <p:sp>
        <p:nvSpPr>
          <p:cNvPr id="11" name="TextBox 10">
            <a:extLst>
              <a:ext uri="{FF2B5EF4-FFF2-40B4-BE49-F238E27FC236}">
                <a16:creationId xmlns:a16="http://schemas.microsoft.com/office/drawing/2014/main" id="{5CD2CE1D-D875-13A3-8E46-384D342E2307}"/>
              </a:ext>
            </a:extLst>
          </p:cNvPr>
          <p:cNvSpPr txBox="1"/>
          <p:nvPr/>
        </p:nvSpPr>
        <p:spPr>
          <a:xfrm>
            <a:off x="504001" y="3645566"/>
            <a:ext cx="6855266" cy="2462213"/>
          </a:xfrm>
          <a:prstGeom prst="rect">
            <a:avLst/>
          </a:prstGeom>
          <a:noFill/>
        </p:spPr>
        <p:txBody>
          <a:bodyPr wrap="square" lIns="0" tIns="0" rIns="0" bIns="0">
            <a:spAutoFit/>
          </a:bodyPr>
          <a:lstStyle/>
          <a:p>
            <a:pPr marL="171450" indent="-171450" fontAlgn="base">
              <a:spcBef>
                <a:spcPct val="50000"/>
              </a:spcBef>
              <a:spcAft>
                <a:spcPct val="0"/>
              </a:spcAft>
              <a:buClr>
                <a:schemeClr val="tx1"/>
              </a:buClr>
              <a:buSzPct val="100000"/>
              <a:buFont typeface="Arial" panose="020B0604020202020204" pitchFamily="34" charset="0"/>
              <a:buChar char="•"/>
              <a:defRPr sz="1600">
                <a:latin typeface="+mn-lt"/>
              </a:defRPr>
            </a:pPr>
            <a:r>
              <a:t>使用新标签导航清除组织和导航。</a:t>
            </a:r>
            <a:endParaRPr sz="1600">
              <a:latin typeface="+mn-lt"/>
            </a:endParaRPr>
          </a:p>
          <a:p>
            <a:pPr marL="171450" indent="-171450" fontAlgn="base">
              <a:spcBef>
                <a:spcPct val="50000"/>
              </a:spcBef>
              <a:spcAft>
                <a:spcPct val="0"/>
              </a:spcAft>
              <a:buClr>
                <a:schemeClr val="tx1"/>
              </a:buClr>
              <a:buSzPct val="100000"/>
              <a:buFont typeface="Arial" panose="020B0604020202020204" pitchFamily="34" charset="0"/>
              <a:buChar char="•"/>
              <a:defRPr sz="1600">
                <a:latin typeface="+mn-lt"/>
              </a:defRPr>
            </a:pPr>
            <a:r>
              <a:t>为订单创建多个凭证后的并行状态透明度，可在其中查看每个单独的交易状态。</a:t>
            </a:r>
          </a:p>
          <a:p>
            <a:pPr marL="171450" indent="-171450" fontAlgn="base">
              <a:spcBef>
                <a:spcPct val="50000"/>
              </a:spcBef>
              <a:spcAft>
                <a:spcPct val="0"/>
              </a:spcAft>
              <a:buClr>
                <a:schemeClr val="tx1"/>
              </a:buClr>
              <a:buSzPct val="100000"/>
              <a:buFont typeface="Arial" panose="020B0604020202020204" pitchFamily="34" charset="0"/>
              <a:buChar char="•"/>
              <a:defRPr sz="1600">
                <a:latin typeface="+mn-lt"/>
              </a:defRPr>
            </a:pPr>
            <a:r>
              <a:t>直观地分离新建、已更改、已取消或已作废订单的剩余状态。</a:t>
            </a:r>
            <a:endParaRPr sz="1600">
              <a:latin typeface="+mn-lt"/>
            </a:endParaRPr>
          </a:p>
          <a:p>
            <a:pPr marL="171450" indent="-171450" fontAlgn="base">
              <a:spcBef>
                <a:spcPct val="50000"/>
              </a:spcBef>
              <a:spcAft>
                <a:spcPct val="0"/>
              </a:spcAft>
              <a:buClr>
                <a:schemeClr val="tx1"/>
              </a:buClr>
              <a:buSzPct val="100000"/>
              <a:buFont typeface="Arial" panose="020B0604020202020204" pitchFamily="34" charset="0"/>
              <a:buChar char="•"/>
              <a:defRPr sz="1600">
                <a:latin typeface="+mn-lt"/>
              </a:defRPr>
            </a:pPr>
            <a:r>
              <a:t>并行行项目视图</a:t>
            </a:r>
            <a:r>
              <a:rPr>
                <a:solidFill>
                  <a:srgbClr val="000000"/>
                </a:solidFill>
              </a:rPr>
              <a:t>，允许同时查看订单和行项目详细信息，以及跨行项目详细信息导航。</a:t>
            </a:r>
          </a:p>
          <a:p>
            <a:pPr marL="171450" indent="-1714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ea typeface="Arial Unicode MS" pitchFamily="34" charset="-128"/>
                <a:cs typeface="Arial Unicode MS" pitchFamily="34" charset="-128"/>
              </a:defRPr>
            </a:pPr>
            <a:r>
              <a:t>通过从版本选择器中选择任意采购订单版本来导航到该版本。</a:t>
            </a:r>
            <a:endParaRPr sz="1600">
              <a:solidFill>
                <a:srgbClr val="000000"/>
              </a:solidFill>
              <a:latin typeface="+mn-lt"/>
            </a:endParaRPr>
          </a:p>
        </p:txBody>
      </p:sp>
      <p:sp>
        <p:nvSpPr>
          <p:cNvPr id="3" name="Title 1">
            <a:extLst>
              <a:ext uri="{FF2B5EF4-FFF2-40B4-BE49-F238E27FC236}">
                <a16:creationId xmlns:a16="http://schemas.microsoft.com/office/drawing/2014/main" id="{62F58A9D-8A6B-1E44-CC40-9C9D7638A59A}"/>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解决方案：</a:t>
            </a:r>
            <a:r>
              <a:t>面向业务合作伙伴的 SAP Business Network</a:t>
            </a:r>
          </a:p>
        </p:txBody>
      </p:sp>
      <p:sp>
        <p:nvSpPr>
          <p:cNvPr id="5" name="Title 1">
            <a:extLst>
              <a:ext uri="{FF2B5EF4-FFF2-40B4-BE49-F238E27FC236}">
                <a16:creationId xmlns:a16="http://schemas.microsoft.com/office/drawing/2014/main" id="{322BF760-A769-A137-3897-0CB54DB2F997}"/>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供应商用户</a:t>
            </a:r>
          </a:p>
        </p:txBody>
      </p:sp>
      <p:sp>
        <p:nvSpPr>
          <p:cNvPr id="4" name="TextBox 3">
            <a:extLst>
              <a:ext uri="{FF2B5EF4-FFF2-40B4-BE49-F238E27FC236}">
                <a16:creationId xmlns:a16="http://schemas.microsoft.com/office/drawing/2014/main" id="{ECA4A948-E2E9-8F8D-894C-CFDF07DDFF4D}"/>
              </a:ext>
            </a:extLst>
          </p:cNvPr>
          <p:cNvSpPr txBox="1"/>
          <p:nvPr/>
        </p:nvSpPr>
        <p:spPr>
          <a:xfrm>
            <a:off x="504000" y="2557294"/>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描述：</a:t>
            </a:r>
          </a:p>
        </p:txBody>
      </p:sp>
      <p:sp>
        <p:nvSpPr>
          <p:cNvPr id="8" name="TextBox 7">
            <a:extLst>
              <a:ext uri="{FF2B5EF4-FFF2-40B4-BE49-F238E27FC236}">
                <a16:creationId xmlns:a16="http://schemas.microsoft.com/office/drawing/2014/main" id="{164C19D7-8CEA-0967-EF59-CF85DF4DA5D8}"/>
              </a:ext>
            </a:extLst>
          </p:cNvPr>
          <p:cNvSpPr txBox="1"/>
          <p:nvPr/>
        </p:nvSpPr>
        <p:spPr>
          <a:xfrm>
            <a:off x="504001" y="2947649"/>
            <a:ext cx="6976452" cy="246221"/>
          </a:xfrm>
          <a:prstGeom prst="rect">
            <a:avLst/>
          </a:prstGeom>
          <a:noFill/>
        </p:spPr>
        <p:txBody>
          <a:bodyPr wrap="square" lIns="0" tIns="0" rIns="0" bIns="0">
            <a:spAutoFit/>
          </a:bodyPr>
          <a:lstStyle/>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72 Brand" panose="020B0504030603020204" pitchFamily="34" charset="0"/>
                <a:ea typeface="Arial Unicode MS" pitchFamily="34" charset="-128"/>
                <a:cs typeface="Arial Unicode MS" pitchFamily="34" charset="-128"/>
              </a:defRPr>
            </a:pPr>
            <a:r>
              <a:t>接收来自客户的订购单并管理其履行情况。</a:t>
            </a:r>
            <a:endParaRPr sz="1600">
              <a:solidFill>
                <a:srgbClr val="000000"/>
              </a:solidFill>
              <a:latin typeface="+mn-lt"/>
            </a:endParaRPr>
          </a:p>
        </p:txBody>
      </p:sp>
    </p:spTree>
    <p:extLst>
      <p:ext uri="{BB962C8B-B14F-4D97-AF65-F5344CB8AC3E}">
        <p14:creationId xmlns:p14="http://schemas.microsoft.com/office/powerpoint/2010/main" val="84184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3AD85-4207-3AD1-194F-46A9386927C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EC00079-E496-CEC9-D6D1-6A8DE800B7DC}"/>
              </a:ext>
            </a:extLst>
          </p:cNvPr>
          <p:cNvPicPr>
            <a:picLocks noChangeAspect="1"/>
          </p:cNvPicPr>
          <p:nvPr/>
        </p:nvPicPr>
        <p:blipFill>
          <a:blip r:embed="rId5"/>
          <a:stretch>
            <a:fillRect/>
          </a:stretch>
        </p:blipFill>
        <p:spPr>
          <a:xfrm>
            <a:off x="1818746" y="5001830"/>
            <a:ext cx="4722367" cy="1500907"/>
          </a:xfrm>
          <a:prstGeom prst="roundRect">
            <a:avLst>
              <a:gd name="adj" fmla="val 7678"/>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DDE54405-666E-806D-4D02-79FBE0733B89}"/>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B0AFF08-3B26-9E0D-F45A-8286F38B4F5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D255D080-43CA-6782-5158-9A81A1F20DA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A3ED6B0-CEC6-8F0F-4089-805F6090DA3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4173A107-8FD2-5A32-4315-12A0DE8894AC}"/>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顶部导航部分和订购单操作</a:t>
            </a:r>
            <a:endParaRPr sz="1800">
              <a:solidFill>
                <a:srgbClr val="0070F2"/>
              </a:solidFill>
              <a:latin typeface="72 Brand Medium" panose="020B0504030603020204" pitchFamily="34" charset="0"/>
            </a:endParaRPr>
          </a:p>
          <a:p>
            <a:pPr marL="342900" indent="-342900">
              <a:buFont typeface="+mj-lt"/>
              <a:buAutoNum type="arabicPeriod"/>
              <a:defRPr sz="1400"/>
            </a:pPr>
            <a:r>
              <a:t>顶部导航允许用户快速访问每个部分。</a:t>
            </a:r>
          </a:p>
          <a:p>
            <a:pPr marL="342900" indent="-342900">
              <a:buFont typeface="+mj-lt"/>
              <a:buAutoNum type="arabicPeriod"/>
              <a:defRPr sz="1400" kern="100">
                <a:ea typeface="Aptos" panose="020B0004020202020204" pitchFamily="34" charset="0"/>
                <a:cs typeface="Times New Roman" panose="02020603050405020304" pitchFamily="18" charset="0"/>
              </a:defRPr>
            </a:pPr>
            <a:r>
              <a:t>“</a:t>
            </a:r>
            <a:r>
              <a:rPr b="1"/>
              <a:t>创建</a:t>
            </a:r>
            <a:r>
              <a:t>”按钮允许创建：订单确认、发货通知、发票等</a:t>
            </a:r>
          </a:p>
          <a:p>
            <a:pPr marL="342900" indent="-342900">
              <a:buFont typeface="+mj-lt"/>
              <a:buAutoNum type="arabicPeriod"/>
              <a:defRPr sz="1400" kern="100">
                <a:ea typeface="Aptos" panose="020B0004020202020204" pitchFamily="34" charset="0"/>
                <a:cs typeface="Times New Roman" panose="02020603050405020304" pitchFamily="18" charset="0"/>
              </a:defRPr>
            </a:pPr>
            <a:r>
              <a:t>“</a:t>
            </a:r>
            <a:r>
              <a:rPr b="1"/>
              <a:t>重新发送</a:t>
            </a:r>
            <a:r>
              <a:t>”允许供应商用户使用配置的传送方法重新发送订单。</a:t>
            </a:r>
          </a:p>
          <a:p>
            <a:pPr marL="342900" indent="-342900">
              <a:buFont typeface="+mj-lt"/>
              <a:buAutoNum type="arabicPeriod"/>
              <a:defRPr sz="1400" kern="100">
                <a:ea typeface="Aptos" panose="020B0004020202020204" pitchFamily="34" charset="0"/>
                <a:cs typeface="Times New Roman" panose="02020603050405020304" pitchFamily="18" charset="0"/>
              </a:defRPr>
            </a:pPr>
            <a:r>
              <a:t>“</a:t>
            </a:r>
            <a:r>
              <a:rPr b="1"/>
              <a:t>隐藏</a:t>
            </a:r>
            <a:r>
              <a:t>”允许供应商用户隐藏订购单列表页面中的订单。</a:t>
            </a:r>
          </a:p>
          <a:p>
            <a:pPr marL="342900" indent="-342900">
              <a:buFont typeface="+mj-lt"/>
              <a:buAutoNum type="arabicPeriod"/>
              <a:defRPr sz="1400" kern="100">
                <a:ea typeface="Aptos" panose="020B0004020202020204" pitchFamily="34" charset="0"/>
                <a:cs typeface="Times New Roman" panose="02020603050405020304" pitchFamily="18" charset="0"/>
              </a:defRPr>
            </a:pPr>
            <a:r>
              <a:t>“</a:t>
            </a:r>
            <a:r>
              <a:rPr b="1"/>
              <a:t>下载</a:t>
            </a:r>
            <a:r>
              <a:t>”允许供应商用户：</a:t>
            </a:r>
          </a:p>
          <a:p>
            <a:pPr marL="522864" lvl="1" indent="-342900">
              <a:defRPr sz="1200" kern="100">
                <a:ea typeface="Aptos" panose="020B0004020202020204" pitchFamily="34" charset="0"/>
                <a:cs typeface="Times New Roman" panose="02020603050405020304" pitchFamily="18" charset="0"/>
              </a:defRPr>
            </a:pPr>
            <a:r>
              <a:t>将 PO 导出到 CSV</a:t>
            </a:r>
          </a:p>
          <a:p>
            <a:pPr marL="522864" lvl="1" indent="-342900">
              <a:defRPr sz="1200" kern="100">
                <a:ea typeface="Aptos" panose="020B0004020202020204" pitchFamily="34" charset="0"/>
                <a:cs typeface="Times New Roman" panose="02020603050405020304" pitchFamily="18" charset="0"/>
              </a:defRPr>
            </a:pPr>
            <a:r>
              <a:t>将 PO 导出到 cXML</a:t>
            </a:r>
          </a:p>
          <a:p>
            <a:pPr marL="522864" lvl="1" indent="-342900">
              <a:defRPr sz="1200" kern="100">
                <a:ea typeface="Aptos" panose="020B0004020202020204" pitchFamily="34" charset="0"/>
                <a:cs typeface="Times New Roman" panose="02020603050405020304" pitchFamily="18" charset="0"/>
              </a:defRPr>
            </a:pPr>
            <a:r>
              <a:t>导出 PO PDF：供应商用户可以打印 PO PDF 版本。</a:t>
            </a:r>
          </a:p>
          <a:p>
            <a:pPr marL="342900" indent="-342900">
              <a:buFont typeface="+mj-lt"/>
              <a:buAutoNum type="arabicPeriod"/>
            </a:pPr>
            <a:endParaRPr sz="1400" kern="100">
              <a:ea typeface="Aptos" panose="020B0004020202020204" pitchFamily="34" charset="0"/>
              <a:cs typeface="Times New Roman" panose="02020603050405020304" pitchFamily="18" charset="0"/>
            </a:endParaRP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DF168627-6D03-EE7C-708A-61A64FB058EA}"/>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访问订购单详细信息页面</a:t>
            </a:r>
          </a:p>
        </p:txBody>
      </p:sp>
      <p:pic>
        <p:nvPicPr>
          <p:cNvPr id="5" name="Picture 4">
            <a:extLst>
              <a:ext uri="{FF2B5EF4-FFF2-40B4-BE49-F238E27FC236}">
                <a16:creationId xmlns:a16="http://schemas.microsoft.com/office/drawing/2014/main" id="{403B5B8B-8DAF-D748-4638-D9BFE592AA44}"/>
              </a:ext>
            </a:extLst>
          </p:cNvPr>
          <p:cNvPicPr>
            <a:picLocks noChangeAspect="1"/>
          </p:cNvPicPr>
          <p:nvPr/>
        </p:nvPicPr>
        <p:blipFill>
          <a:blip r:embed="rId11"/>
          <a:stretch>
            <a:fillRect/>
          </a:stretch>
        </p:blipFill>
        <p:spPr>
          <a:xfrm>
            <a:off x="511175" y="1105716"/>
            <a:ext cx="6869162" cy="3025313"/>
          </a:xfrm>
          <a:prstGeom prst="roundRect">
            <a:avLst>
              <a:gd name="adj" fmla="val 4775"/>
            </a:avLst>
          </a:prstGeom>
          <a:ln w="12700">
            <a:noFill/>
          </a:ln>
          <a:effectLst>
            <a:outerShdw blurRad="279400" dist="38100" dir="5400000" algn="ctr" rotWithShape="0">
              <a:srgbClr val="002A86">
                <a:alpha val="40000"/>
              </a:srgbClr>
            </a:outerShdw>
          </a:effectLst>
        </p:spPr>
      </p:pic>
      <p:sp>
        <p:nvSpPr>
          <p:cNvPr id="13" name="Oval 12">
            <a:extLst>
              <a:ext uri="{FF2B5EF4-FFF2-40B4-BE49-F238E27FC236}">
                <a16:creationId xmlns:a16="http://schemas.microsoft.com/office/drawing/2014/main" id="{A4D89651-A120-DEE9-E1A5-9DF061D04225}"/>
              </a:ext>
            </a:extLst>
          </p:cNvPr>
          <p:cNvSpPr/>
          <p:nvPr/>
        </p:nvSpPr>
        <p:spPr bwMode="gray">
          <a:xfrm>
            <a:off x="3857503" y="308044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58ACDA37-D9D8-42BB-4F53-ADC73ACF58A7}"/>
              </a:ext>
            </a:extLst>
          </p:cNvPr>
          <p:cNvSpPr/>
          <p:nvPr/>
        </p:nvSpPr>
        <p:spPr bwMode="gray">
          <a:xfrm>
            <a:off x="562054" y="3598767"/>
            <a:ext cx="6751638" cy="443884"/>
          </a:xfrm>
          <a:prstGeom prst="rect">
            <a:avLst/>
          </a:prstGeom>
          <a:noFill/>
          <a:ln w="254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DB2F7C94-854D-30D7-CEB8-E0963281F77A}"/>
              </a:ext>
            </a:extLst>
          </p:cNvPr>
          <p:cNvSpPr/>
          <p:nvPr/>
        </p:nvSpPr>
        <p:spPr bwMode="gray">
          <a:xfrm>
            <a:off x="2120143" y="44695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0BBA6FB4-C760-8973-9AB5-8DD3A336D013}"/>
              </a:ext>
            </a:extLst>
          </p:cNvPr>
          <p:cNvSpPr/>
          <p:nvPr/>
        </p:nvSpPr>
        <p:spPr bwMode="gray">
          <a:xfrm>
            <a:off x="2766660" y="44695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B731785B-6E42-5353-150F-F04927AFA83B}"/>
              </a:ext>
            </a:extLst>
          </p:cNvPr>
          <p:cNvSpPr/>
          <p:nvPr/>
        </p:nvSpPr>
        <p:spPr bwMode="gray">
          <a:xfrm>
            <a:off x="3389384" y="44695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20" name="Oval 19">
            <a:extLst>
              <a:ext uri="{FF2B5EF4-FFF2-40B4-BE49-F238E27FC236}">
                <a16:creationId xmlns:a16="http://schemas.microsoft.com/office/drawing/2014/main" id="{46F2101C-CE56-1F10-76AB-F3F490FE4F82}"/>
              </a:ext>
            </a:extLst>
          </p:cNvPr>
          <p:cNvSpPr/>
          <p:nvPr/>
        </p:nvSpPr>
        <p:spPr bwMode="gray">
          <a:xfrm>
            <a:off x="4041077" y="44695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622547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57A4-8338-5E42-73C3-FBE7C8208EB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3AE417D2-3DBC-6185-33AF-F2F4C04AD432}"/>
              </a:ext>
            </a:extLst>
          </p:cNvPr>
          <p:cNvPicPr>
            <a:picLocks noChangeAspect="1"/>
          </p:cNvPicPr>
          <p:nvPr/>
        </p:nvPicPr>
        <p:blipFill>
          <a:blip r:embed="rId5"/>
          <a:stretch>
            <a:fillRect/>
          </a:stretch>
        </p:blipFill>
        <p:spPr>
          <a:xfrm>
            <a:off x="463430" y="3605577"/>
            <a:ext cx="6236915" cy="2720802"/>
          </a:xfrm>
          <a:prstGeom prst="roundRect">
            <a:avLst>
              <a:gd name="adj" fmla="val 5648"/>
            </a:avLst>
          </a:prstGeom>
          <a:ln w="12700">
            <a:noFill/>
          </a:ln>
          <a:effectLst>
            <a:outerShdw blurRad="279400" dist="38100" dir="5400000" algn="ctr" rotWithShape="0">
              <a:srgbClr val="002A86">
                <a:alpha val="40000"/>
              </a:srgbClr>
            </a:outerShdw>
          </a:effectLst>
        </p:spPr>
      </p:pic>
      <p:pic>
        <p:nvPicPr>
          <p:cNvPr id="5" name="Picture 4">
            <a:extLst>
              <a:ext uri="{FF2B5EF4-FFF2-40B4-BE49-F238E27FC236}">
                <a16:creationId xmlns:a16="http://schemas.microsoft.com/office/drawing/2014/main" id="{D16997E5-6D25-EBF4-ADEE-9201347A7B7C}"/>
              </a:ext>
            </a:extLst>
          </p:cNvPr>
          <p:cNvPicPr>
            <a:picLocks noChangeAspect="1"/>
          </p:cNvPicPr>
          <p:nvPr/>
        </p:nvPicPr>
        <p:blipFill>
          <a:blip r:embed="rId6"/>
          <a:stretch>
            <a:fillRect/>
          </a:stretch>
        </p:blipFill>
        <p:spPr>
          <a:xfrm>
            <a:off x="463430" y="1193955"/>
            <a:ext cx="3651371" cy="2235045"/>
          </a:xfrm>
          <a:prstGeom prst="roundRect">
            <a:avLst>
              <a:gd name="adj" fmla="val 7277"/>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E16AF7E9-59FF-22AD-7DD0-1B220CCD090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2A3A1C05-3300-8FAC-6916-610C6165A24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670A5EDD-7524-F137-78AC-E94C1A754D9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D6FDFAC6-97C0-B7EB-159A-CB5B2B8DC89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7C27F97-919E-65A6-035C-42E95F140106}"/>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文档状态</a:t>
            </a:r>
            <a:endParaRPr sz="1800">
              <a:solidFill>
                <a:srgbClr val="0070F2"/>
              </a:solidFill>
              <a:latin typeface="72 Brand Medium" panose="020B0504030603020204" pitchFamily="34" charset="0"/>
            </a:endParaRPr>
          </a:p>
          <a:p>
            <a:pPr marL="342900" indent="-342900">
              <a:buFont typeface="+mj-lt"/>
              <a:buAutoNum type="arabicPeriod"/>
              <a:defRPr sz="1400"/>
            </a:pPr>
            <a:r>
              <a:t>显示与具有更高优先级的凭证相关的状态 (OC &lt; ASN/SES &lt; GR &lt; INV)，但可以单击箭头图标以查看其他状态。</a:t>
            </a:r>
          </a:p>
          <a:p>
            <a:pPr marL="342900" indent="-342900">
              <a:buFont typeface="+mj-lt"/>
              <a:buAutoNum type="arabicPeriod"/>
              <a:defRPr sz="1400"/>
            </a:pPr>
            <a:r>
              <a:t>有关确认、发货、收货、服务和开票状态的信息显示在状态详细信息弹出窗口下。</a:t>
            </a:r>
          </a:p>
          <a:p>
            <a:pPr marL="342900" indent="-342900">
              <a:buFont typeface="+mj-lt"/>
              <a:buAutoNum type="arabicPeriod"/>
              <a:defRPr sz="1400"/>
            </a:pPr>
            <a:r>
              <a:t>新建、已更改、已取消和已作废状态与剩余凭证交易状态分开处理。</a:t>
            </a:r>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CDDFEA33-EEFA-4A89-195D-7C40184C4833}"/>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rPr>
              <a:t>访问订购单详细信息页面</a:t>
            </a:r>
            <a:endParaRPr>
              <a:solidFill>
                <a:srgbClr val="0070F2"/>
              </a:solidFill>
              <a:ea typeface="+mn-ea"/>
              <a:cs typeface="+mn-cs"/>
            </a:endParaRPr>
          </a:p>
        </p:txBody>
      </p:sp>
      <p:sp>
        <p:nvSpPr>
          <p:cNvPr id="7" name="Oval 6">
            <a:extLst>
              <a:ext uri="{FF2B5EF4-FFF2-40B4-BE49-F238E27FC236}">
                <a16:creationId xmlns:a16="http://schemas.microsoft.com/office/drawing/2014/main" id="{5047B2F5-E42D-8249-40D5-EE7672C00C0A}"/>
              </a:ext>
            </a:extLst>
          </p:cNvPr>
          <p:cNvSpPr/>
          <p:nvPr/>
        </p:nvSpPr>
        <p:spPr bwMode="gray">
          <a:xfrm>
            <a:off x="3647069" y="190592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B490CD00-5FBE-2B15-6EDD-97F396D8AB42}"/>
              </a:ext>
            </a:extLst>
          </p:cNvPr>
          <p:cNvSpPr/>
          <p:nvPr/>
        </p:nvSpPr>
        <p:spPr bwMode="gray">
          <a:xfrm>
            <a:off x="2289115" y="437696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E4AC2090-8C89-4B46-8F7F-FCAC85F740E7}"/>
              </a:ext>
            </a:extLst>
          </p:cNvPr>
          <p:cNvSpPr/>
          <p:nvPr/>
        </p:nvSpPr>
        <p:spPr bwMode="gray">
          <a:xfrm>
            <a:off x="2289115" y="25214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Rectangle 12">
            <a:extLst>
              <a:ext uri="{FF2B5EF4-FFF2-40B4-BE49-F238E27FC236}">
                <a16:creationId xmlns:a16="http://schemas.microsoft.com/office/drawing/2014/main" id="{0CADBBC7-CF6B-0C25-6DEE-579AC244D459}"/>
              </a:ext>
            </a:extLst>
          </p:cNvPr>
          <p:cNvSpPr/>
          <p:nvPr/>
        </p:nvSpPr>
        <p:spPr bwMode="gray">
          <a:xfrm>
            <a:off x="3751808" y="1380309"/>
            <a:ext cx="234406" cy="188142"/>
          </a:xfrm>
          <a:prstGeom prst="rect">
            <a:avLst/>
          </a:prstGeom>
          <a:noFill/>
          <a:ln w="254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619577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B6348-E66C-A5BC-47C6-7A234C2192D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96C4B41-5316-F048-556B-1C96BCEAB37A}"/>
              </a:ext>
            </a:extLst>
          </p:cNvPr>
          <p:cNvPicPr>
            <a:picLocks noChangeAspect="1"/>
          </p:cNvPicPr>
          <p:nvPr/>
        </p:nvPicPr>
        <p:blipFill>
          <a:blip r:embed="rId5"/>
          <a:stretch>
            <a:fillRect/>
          </a:stretch>
        </p:blipFill>
        <p:spPr>
          <a:xfrm>
            <a:off x="4674178" y="1132412"/>
            <a:ext cx="2094808" cy="2029516"/>
          </a:xfrm>
          <a:prstGeom prst="rect">
            <a:avLst/>
          </a:prstGeom>
          <a:ln w="12700">
            <a:noFill/>
          </a:ln>
          <a:effectLst>
            <a:outerShdw blurRad="279400" dist="38100" dir="5400000" algn="ctr" rotWithShape="0">
              <a:srgbClr val="002A86">
                <a:alpha val="40000"/>
              </a:srgbClr>
            </a:outerShdw>
          </a:effectLst>
        </p:spPr>
      </p:pic>
      <p:pic>
        <p:nvPicPr>
          <p:cNvPr id="5" name="Picture 4">
            <a:extLst>
              <a:ext uri="{FF2B5EF4-FFF2-40B4-BE49-F238E27FC236}">
                <a16:creationId xmlns:a16="http://schemas.microsoft.com/office/drawing/2014/main" id="{E80553ED-DCE1-E9E7-5CED-B7B5E73FD0E0}"/>
              </a:ext>
            </a:extLst>
          </p:cNvPr>
          <p:cNvPicPr>
            <a:picLocks noChangeAspect="1"/>
          </p:cNvPicPr>
          <p:nvPr/>
        </p:nvPicPr>
        <p:blipFill>
          <a:blip r:embed="rId6"/>
          <a:stretch>
            <a:fillRect/>
          </a:stretch>
        </p:blipFill>
        <p:spPr>
          <a:xfrm>
            <a:off x="490319" y="1132412"/>
            <a:ext cx="2688198" cy="1408104"/>
          </a:xfrm>
          <a:prstGeom prst="roundRect">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5757FA62-A75F-E3C2-08F3-F2526BCB7646}"/>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77667081-1D6E-477E-16D2-459D4E5D87D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B8C00A98-98C9-8073-5970-31D678F3E28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F98F277-697B-7F1A-3433-7A48FC65800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9F299C2B-85CA-F1F1-A700-D72A73AF0DAA}"/>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版本导航和版本比较</a:t>
            </a:r>
            <a:endParaRPr sz="1800">
              <a:solidFill>
                <a:srgbClr val="0070F2"/>
              </a:solidFill>
              <a:latin typeface="72 Brand Medium" panose="020B0504030603020204" pitchFamily="34" charset="0"/>
            </a:endParaRPr>
          </a:p>
          <a:p>
            <a:pPr marL="342900" indent="-342900">
              <a:buFont typeface="+mj-lt"/>
              <a:buAutoNum type="arabicPeriod"/>
              <a:defRPr sz="1400"/>
            </a:pPr>
            <a:r>
              <a:t>用户可以通过单击 图标选择要查看的版本。</a:t>
            </a:r>
          </a:p>
          <a:p>
            <a:pPr marL="342900" indent="-342900">
              <a:buFont typeface="+mj-lt"/>
              <a:buAutoNum type="arabicPeriod"/>
              <a:defRPr sz="1400"/>
            </a:pPr>
            <a:r>
              <a:t>用户可以通过从更改版本对话框中选择采购订单版本来导航到任意采购订单版本。</a:t>
            </a:r>
          </a:p>
          <a:p>
            <a:pPr marL="342900" indent="-342900">
              <a:buFont typeface="+mj-lt"/>
              <a:buAutoNum type="arabicPeriod"/>
              <a:defRPr sz="1400"/>
            </a:pPr>
            <a:r>
              <a:t>“比较版本”允许用户比较采购订单的任意两个版本。</a:t>
            </a:r>
          </a:p>
          <a:p>
            <a:pPr marL="342900" indent="-342900">
              <a:buFont typeface="+mj-lt"/>
              <a:buAutoNum type="arabicPeriod"/>
              <a:defRPr sz="1400"/>
            </a:pPr>
            <a:r>
              <a:t>更改显示在 比较版本 对话框中。用户可以选择要比较的版本。随即显示抬头和行项目更改。</a:t>
            </a:r>
          </a:p>
          <a:p>
            <a:pPr marL="342900" indent="-342900">
              <a:buFont typeface="+mj-lt"/>
              <a:buAutoNum type="arabicPeriod"/>
            </a:pPr>
            <a:endParaRPr sz="1400"/>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E1216661-2275-3F15-6F4C-C56E80C6C73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rPr>
              <a:t>访问订购单详细信息页面</a:t>
            </a:r>
            <a:endParaRPr>
              <a:solidFill>
                <a:srgbClr val="0070F2"/>
              </a:solidFill>
              <a:ea typeface="+mn-ea"/>
              <a:cs typeface="+mn-cs"/>
            </a:endParaRPr>
          </a:p>
        </p:txBody>
      </p:sp>
      <p:sp>
        <p:nvSpPr>
          <p:cNvPr id="7" name="Oval 6">
            <a:extLst>
              <a:ext uri="{FF2B5EF4-FFF2-40B4-BE49-F238E27FC236}">
                <a16:creationId xmlns:a16="http://schemas.microsoft.com/office/drawing/2014/main" id="{62D24A54-F82B-8CCE-854E-916590D0B760}"/>
              </a:ext>
            </a:extLst>
          </p:cNvPr>
          <p:cNvSpPr/>
          <p:nvPr/>
        </p:nvSpPr>
        <p:spPr bwMode="gray">
          <a:xfrm>
            <a:off x="2664154" y="206033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B3588B11-E857-CFCA-BD9F-F3AAC4539537}"/>
              </a:ext>
            </a:extLst>
          </p:cNvPr>
          <p:cNvSpPr/>
          <p:nvPr/>
        </p:nvSpPr>
        <p:spPr bwMode="gray">
          <a:xfrm>
            <a:off x="5579209" y="90647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cxnSp>
        <p:nvCxnSpPr>
          <p:cNvPr id="14" name="Straight Arrow Connector 13">
            <a:extLst>
              <a:ext uri="{FF2B5EF4-FFF2-40B4-BE49-F238E27FC236}">
                <a16:creationId xmlns:a16="http://schemas.microsoft.com/office/drawing/2014/main" id="{2D83FD8C-8206-50A0-0CFF-D05574C2277B}"/>
              </a:ext>
            </a:extLst>
          </p:cNvPr>
          <p:cNvCxnSpPr>
            <a:cxnSpLocks/>
          </p:cNvCxnSpPr>
          <p:nvPr/>
        </p:nvCxnSpPr>
        <p:spPr>
          <a:xfrm flipV="1">
            <a:off x="3062035" y="1321771"/>
            <a:ext cx="1612142" cy="646867"/>
          </a:xfrm>
          <a:prstGeom prst="straightConnector1">
            <a:avLst/>
          </a:prstGeom>
          <a:ln w="25400">
            <a:solidFill>
              <a:srgbClr val="0070F2"/>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706446A-4D56-C6DE-A9CC-BC1F90F1F965}"/>
              </a:ext>
            </a:extLst>
          </p:cNvPr>
          <p:cNvPicPr>
            <a:picLocks noChangeAspect="1"/>
          </p:cNvPicPr>
          <p:nvPr/>
        </p:nvPicPr>
        <p:blipFill>
          <a:blip r:embed="rId12"/>
          <a:stretch>
            <a:fillRect/>
          </a:stretch>
        </p:blipFill>
        <p:spPr>
          <a:xfrm>
            <a:off x="521552" y="3038385"/>
            <a:ext cx="3302170" cy="425472"/>
          </a:xfrm>
          <a:prstGeom prst="roundRect">
            <a:avLst/>
          </a:prstGeom>
          <a:ln w="12700">
            <a:noFill/>
          </a:ln>
          <a:effectLst>
            <a:outerShdw blurRad="279400" dist="38100" dir="5400000" algn="ctr" rotWithShape="0">
              <a:srgbClr val="002A86">
                <a:alpha val="40000"/>
              </a:srgbClr>
            </a:outerShdw>
          </a:effectLst>
        </p:spPr>
      </p:pic>
      <p:sp>
        <p:nvSpPr>
          <p:cNvPr id="19" name="Rectangle 18">
            <a:extLst>
              <a:ext uri="{FF2B5EF4-FFF2-40B4-BE49-F238E27FC236}">
                <a16:creationId xmlns:a16="http://schemas.microsoft.com/office/drawing/2014/main" id="{A55A59BE-EE2A-7858-DD08-C3C042785AA7}"/>
              </a:ext>
            </a:extLst>
          </p:cNvPr>
          <p:cNvSpPr/>
          <p:nvPr/>
        </p:nvSpPr>
        <p:spPr bwMode="gray">
          <a:xfrm>
            <a:off x="2797927" y="3124767"/>
            <a:ext cx="963255" cy="266701"/>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pic>
        <p:nvPicPr>
          <p:cNvPr id="20" name="Picture 19">
            <a:extLst>
              <a:ext uri="{FF2B5EF4-FFF2-40B4-BE49-F238E27FC236}">
                <a16:creationId xmlns:a16="http://schemas.microsoft.com/office/drawing/2014/main" id="{B0D18DD6-735B-C632-5B67-3E19D48924FC}"/>
              </a:ext>
            </a:extLst>
          </p:cNvPr>
          <p:cNvPicPr>
            <a:picLocks noChangeAspect="1"/>
          </p:cNvPicPr>
          <p:nvPr/>
        </p:nvPicPr>
        <p:blipFill>
          <a:blip r:embed="rId13"/>
          <a:stretch>
            <a:fillRect/>
          </a:stretch>
        </p:blipFill>
        <p:spPr>
          <a:xfrm>
            <a:off x="490319" y="3706141"/>
            <a:ext cx="6643692" cy="2992871"/>
          </a:xfrm>
          <a:prstGeom prst="roundRect">
            <a:avLst>
              <a:gd name="adj" fmla="val 5147"/>
            </a:avLst>
          </a:prstGeom>
          <a:ln w="12700">
            <a:noFill/>
          </a:ln>
          <a:effectLst>
            <a:outerShdw blurRad="279400" dist="38100" dir="5400000" algn="ctr" rotWithShape="0">
              <a:srgbClr val="002A86">
                <a:alpha val="40000"/>
              </a:srgbClr>
            </a:outerShdw>
          </a:effectLst>
        </p:spPr>
      </p:pic>
      <p:cxnSp>
        <p:nvCxnSpPr>
          <p:cNvPr id="24" name="Straight Arrow Connector 23">
            <a:extLst>
              <a:ext uri="{FF2B5EF4-FFF2-40B4-BE49-F238E27FC236}">
                <a16:creationId xmlns:a16="http://schemas.microsoft.com/office/drawing/2014/main" id="{121D7B72-52D7-D263-CFC2-14949EB74B83}"/>
              </a:ext>
            </a:extLst>
          </p:cNvPr>
          <p:cNvCxnSpPr>
            <a:cxnSpLocks/>
          </p:cNvCxnSpPr>
          <p:nvPr/>
        </p:nvCxnSpPr>
        <p:spPr>
          <a:xfrm flipH="1">
            <a:off x="2533910" y="3479175"/>
            <a:ext cx="443884" cy="391583"/>
          </a:xfrm>
          <a:prstGeom prst="straightConnector1">
            <a:avLst/>
          </a:prstGeom>
          <a:ln w="25400">
            <a:solidFill>
              <a:srgbClr val="0070F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D8D51027-419D-3C2D-F78C-A1DA84098154}"/>
              </a:ext>
            </a:extLst>
          </p:cNvPr>
          <p:cNvSpPr/>
          <p:nvPr/>
        </p:nvSpPr>
        <p:spPr bwMode="gray">
          <a:xfrm>
            <a:off x="3941284" y="301960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29" name="Oval 28">
            <a:extLst>
              <a:ext uri="{FF2B5EF4-FFF2-40B4-BE49-F238E27FC236}">
                <a16:creationId xmlns:a16="http://schemas.microsoft.com/office/drawing/2014/main" id="{55C917AA-CB5B-246A-9CA3-D647B3FD264B}"/>
              </a:ext>
            </a:extLst>
          </p:cNvPr>
          <p:cNvSpPr/>
          <p:nvPr/>
        </p:nvSpPr>
        <p:spPr bwMode="gray">
          <a:xfrm>
            <a:off x="3317298" y="387075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564277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2D3C2-459F-AD22-9F9F-233059C9F2A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7471491-18F3-E041-75F1-A1A944ED6FE6}"/>
              </a:ext>
            </a:extLst>
          </p:cNvPr>
          <p:cNvPicPr>
            <a:picLocks noChangeAspect="1"/>
          </p:cNvPicPr>
          <p:nvPr/>
        </p:nvPicPr>
        <p:blipFill>
          <a:blip r:embed="rId5"/>
          <a:stretch>
            <a:fillRect/>
          </a:stretch>
        </p:blipFill>
        <p:spPr>
          <a:xfrm>
            <a:off x="463432" y="3176515"/>
            <a:ext cx="6851768" cy="2868771"/>
          </a:xfrm>
          <a:prstGeom prst="roundRect">
            <a:avLst>
              <a:gd name="adj" fmla="val 6216"/>
            </a:avLst>
          </a:prstGeom>
          <a:ln w="12700">
            <a:noFill/>
          </a:ln>
          <a:effectLst>
            <a:outerShdw blurRad="279400" dist="38100" dir="5400000" algn="ctr" rotWithShape="0">
              <a:srgbClr val="002A86">
                <a:alpha val="40000"/>
              </a:srgbClr>
            </a:outerShdw>
          </a:effectLst>
        </p:spPr>
      </p:pic>
      <p:pic>
        <p:nvPicPr>
          <p:cNvPr id="4" name="Picture 3">
            <a:extLst>
              <a:ext uri="{FF2B5EF4-FFF2-40B4-BE49-F238E27FC236}">
                <a16:creationId xmlns:a16="http://schemas.microsoft.com/office/drawing/2014/main" id="{655C03DE-C096-40A4-002D-86B09E254211}"/>
              </a:ext>
            </a:extLst>
          </p:cNvPr>
          <p:cNvPicPr>
            <a:picLocks noChangeAspect="1"/>
          </p:cNvPicPr>
          <p:nvPr/>
        </p:nvPicPr>
        <p:blipFill>
          <a:blip r:embed="rId6"/>
          <a:stretch>
            <a:fillRect/>
          </a:stretch>
        </p:blipFill>
        <p:spPr>
          <a:xfrm>
            <a:off x="463432" y="1357722"/>
            <a:ext cx="6851768" cy="1586092"/>
          </a:xfrm>
          <a:prstGeom prst="roundRect">
            <a:avLst>
              <a:gd name="adj" fmla="val 7216"/>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BFE8D3A1-403D-CB1A-EEB4-AA7910C40FAA}"/>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F517DA4-C74C-6B4C-BD0C-E8CE9D8309A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C1FBF6A-6A42-9B62-B878-EFF5406214C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93C0C32-012A-40A8-2F4B-5223084CED7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2A85AAF-5F1B-A536-A64B-AA02783E2D28}"/>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行项目详细信息</a:t>
            </a:r>
            <a:endParaRPr sz="1800">
              <a:solidFill>
                <a:srgbClr val="0070F2"/>
              </a:solidFill>
              <a:latin typeface="72 Brand Medium" panose="020B0504030603020204" pitchFamily="34" charset="0"/>
            </a:endParaRPr>
          </a:p>
          <a:p>
            <a:pPr marL="342900" indent="-342900">
              <a:buFont typeface="+mj-lt"/>
              <a:buAutoNum type="arabicPeriod"/>
              <a:defRPr sz="1400" kern="100">
                <a:ea typeface="Arial Unicode MS"/>
                <a:cs typeface="Times New Roman" panose="02020603050405020304" pitchFamily="18" charset="0"/>
              </a:defRPr>
            </a:pPr>
            <a:r>
              <a:t>要查看更多行项目信息，请单击 行项目 表上的 </a:t>
            </a:r>
            <a:r>
              <a:rPr b="1"/>
              <a:t>&gt;</a:t>
            </a:r>
            <a:r>
              <a:t> 图标。</a:t>
            </a:r>
          </a:p>
          <a:p>
            <a:pPr marL="342900" indent="-342900">
              <a:buFont typeface="+mj-lt"/>
              <a:buAutoNum type="arabicPeriod"/>
              <a:defRPr sz="1400"/>
            </a:pPr>
            <a:r>
              <a:t>其他行项目信息显示在右侧面板中。一次只能查看一个行项目的详细信息。附加行项目详细信息包括：</a:t>
            </a:r>
          </a:p>
          <a:p>
            <a:pPr marL="522864" lvl="1" indent="-342900">
              <a:defRPr sz="1200"/>
            </a:pPr>
            <a:r>
              <a:t>详细信息：包括描述、常规（包括控制代码）、状态（包括确认、发货、收货和开票状态）、发货详细信息、其他信息（外部）、定价和帐户分配</a:t>
            </a:r>
          </a:p>
          <a:p>
            <a:pPr marL="522864" lvl="1" indent="-342900">
              <a:defRPr sz="1200"/>
            </a:pPr>
            <a:r>
              <a:t>分类信息</a:t>
            </a:r>
          </a:p>
          <a:p>
            <a:pPr marL="522864" lvl="1" indent="-342900">
              <a:defRPr sz="1200"/>
            </a:pPr>
            <a:r>
              <a:t>计划行</a:t>
            </a:r>
          </a:p>
          <a:p>
            <a:pPr marL="522864" lvl="1" indent="-342900">
              <a:defRPr sz="1200"/>
            </a:pPr>
            <a:r>
              <a:t>税收</a:t>
            </a:r>
          </a:p>
          <a:p>
            <a:pPr marL="522864" lvl="1" indent="-342900">
              <a:defRPr sz="1200"/>
            </a:pPr>
            <a:r>
              <a:t>附加金额（包括津贴、费用。）</a:t>
            </a:r>
          </a:p>
          <a:p>
            <a:pPr marL="522864" lvl="1" indent="-342900">
              <a:defRPr sz="1200"/>
            </a:pPr>
            <a:r>
              <a:t>备注</a:t>
            </a:r>
          </a:p>
          <a:p>
            <a:pPr marL="522864" lvl="1" indent="-342900">
              <a:defRPr sz="1200"/>
            </a:pPr>
            <a:r>
              <a:t>附件</a:t>
            </a:r>
          </a:p>
          <a:p>
            <a:pPr marL="342900" indent="-342900">
              <a:buFont typeface="+mj-lt"/>
              <a:buAutoNum type="arabicPeriod"/>
            </a:pPr>
            <a:endParaRPr sz="1400"/>
          </a:p>
          <a:p>
            <a:pPr marL="342900" indent="-342900">
              <a:buFont typeface="+mj-lt"/>
              <a:buAutoNum type="arabicPeriod"/>
            </a:pPr>
            <a:endParaRPr sz="1400" kern="100">
              <a:ea typeface="Arial Unicode MS"/>
              <a:cs typeface="Times New Roman" panose="02020603050405020304" pitchFamily="18" charset="0"/>
            </a:endParaRPr>
          </a:p>
          <a:p>
            <a:pPr marL="342900" indent="-342900">
              <a:buFont typeface="+mj-lt"/>
              <a:buAutoNum type="arabicPeriod"/>
            </a:pPr>
            <a:endParaRPr sz="1400"/>
          </a:p>
          <a:p>
            <a:pPr marL="342900" indent="-342900">
              <a:buFont typeface="+mj-lt"/>
              <a:buAutoNum type="arabicPeriod"/>
            </a:pPr>
            <a:endParaRPr sz="1400"/>
          </a:p>
        </p:txBody>
      </p:sp>
      <p:sp>
        <p:nvSpPr>
          <p:cNvPr id="3" name="Title 1">
            <a:extLst>
              <a:ext uri="{FF2B5EF4-FFF2-40B4-BE49-F238E27FC236}">
                <a16:creationId xmlns:a16="http://schemas.microsoft.com/office/drawing/2014/main" id="{21A2EDAB-ACB1-164C-ADB4-CC075EA10EFF}"/>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rPr>
              <a:t>访问订购单详细信息页面</a:t>
            </a:r>
            <a:endParaRPr>
              <a:solidFill>
                <a:srgbClr val="0070F2"/>
              </a:solidFill>
              <a:ea typeface="+mn-ea"/>
              <a:cs typeface="+mn-cs"/>
            </a:endParaRPr>
          </a:p>
        </p:txBody>
      </p:sp>
      <p:sp>
        <p:nvSpPr>
          <p:cNvPr id="7" name="Oval 6">
            <a:extLst>
              <a:ext uri="{FF2B5EF4-FFF2-40B4-BE49-F238E27FC236}">
                <a16:creationId xmlns:a16="http://schemas.microsoft.com/office/drawing/2014/main" id="{2022D1E5-0AF0-D3B0-9DFF-E2E293D364DB}"/>
              </a:ext>
            </a:extLst>
          </p:cNvPr>
          <p:cNvSpPr/>
          <p:nvPr/>
        </p:nvSpPr>
        <p:spPr bwMode="gray">
          <a:xfrm>
            <a:off x="6871317" y="20258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35FFFB63-8E90-702D-FE81-DDB09EBA4887}"/>
              </a:ext>
            </a:extLst>
          </p:cNvPr>
          <p:cNvSpPr/>
          <p:nvPr/>
        </p:nvSpPr>
        <p:spPr bwMode="gray">
          <a:xfrm>
            <a:off x="4748225" y="317651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582108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35752-60C0-E8B5-5002-274C26B3D4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0442966-2568-AF71-C47F-9DCF55EB6D45}"/>
              </a:ext>
            </a:extLst>
          </p:cNvPr>
          <p:cNvPicPr>
            <a:picLocks noChangeAspect="1"/>
          </p:cNvPicPr>
          <p:nvPr/>
        </p:nvPicPr>
        <p:blipFill>
          <a:blip r:embed="rId5"/>
          <a:srcRect b="24498"/>
          <a:stretch>
            <a:fillRect/>
          </a:stretch>
        </p:blipFill>
        <p:spPr>
          <a:xfrm>
            <a:off x="463432" y="1334270"/>
            <a:ext cx="6858616" cy="2170878"/>
          </a:xfrm>
          <a:prstGeom prst="roundRect">
            <a:avLst>
              <a:gd name="adj" fmla="val 5197"/>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948C7C8D-DD12-4491-215C-1C29DDD5F365}"/>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95E665F3-3907-8AA3-C729-DC38EDD3A3B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18D2F006-46A9-7303-F762-70B58CDF6BF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FE6AC4E-6357-DC64-0278-B9D3FAF26B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7A68E2B2-322E-D959-9C51-7EB3EA38E328}"/>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计划行项目</a:t>
            </a:r>
            <a:endParaRPr sz="1800">
              <a:solidFill>
                <a:srgbClr val="0070F2"/>
              </a:solidFill>
              <a:latin typeface="72 Brand Medium" panose="020B0504030603020204" pitchFamily="34" charset="0"/>
            </a:endParaRPr>
          </a:p>
          <a:p>
            <a:pPr marL="342900" indent="-342900">
              <a:buFont typeface="+mj-lt"/>
              <a:buAutoNum type="arabicPeriod"/>
              <a:defRPr sz="1400" kern="100">
                <a:ea typeface="Arial Unicode MS"/>
                <a:cs typeface="Times New Roman" panose="02020603050405020304" pitchFamily="18" charset="0"/>
              </a:defRPr>
            </a:pPr>
            <a:r>
              <a:t>选择特定计划行以查看附加信息。</a:t>
            </a:r>
          </a:p>
          <a:p>
            <a:pPr marL="342900" indent="-342900">
              <a:buFont typeface="+mj-lt"/>
              <a:buAutoNum type="arabicPeriod"/>
              <a:defRPr sz="1400" kern="100">
                <a:ea typeface="Arial Unicode MS"/>
                <a:cs typeface="Times New Roman" panose="02020603050405020304" pitchFamily="18" charset="0"/>
              </a:defRPr>
            </a:pPr>
            <a:r>
              <a:t>附加信息包括买方和存储地点代码。</a:t>
            </a:r>
          </a:p>
          <a:p>
            <a:pPr>
              <a:buNone/>
              <a:defRPr sz="1800">
                <a:solidFill>
                  <a:srgbClr val="0070F2"/>
                </a:solidFill>
                <a:latin typeface="72 Brand Medium" panose="020B0504030603020204" pitchFamily="34" charset="0"/>
              </a:defRPr>
            </a:pPr>
            <a:r>
              <a:t>采购订单历史记录</a:t>
            </a:r>
            <a:endParaRPr sz="1800">
              <a:solidFill>
                <a:srgbClr val="0070F2"/>
              </a:solidFill>
              <a:latin typeface="72 Brand Medium" panose="020B0504030603020204" pitchFamily="34" charset="0"/>
            </a:endParaRPr>
          </a:p>
          <a:p>
            <a:pPr>
              <a:buNone/>
              <a:defRPr sz="1400" kern="100">
                <a:ea typeface="Arial Unicode MS"/>
                <a:cs typeface="Times New Roman" panose="02020603050405020304" pitchFamily="18" charset="0"/>
              </a:defRPr>
            </a:pPr>
            <a:r>
              <a:t>显示与采购订单相关的事件并帮助排除故障：</a:t>
            </a:r>
          </a:p>
          <a:p>
            <a:pPr marL="342900" indent="-342900">
              <a:buFont typeface="+mj-lt"/>
              <a:buAutoNum type="arabicPeriod"/>
              <a:defRPr sz="1400" kern="100">
                <a:ea typeface="Arial Unicode MS"/>
                <a:cs typeface="Times New Roman" panose="02020603050405020304" pitchFamily="18" charset="0"/>
              </a:defRPr>
            </a:pPr>
            <a:r>
              <a:t>备注指示发生的事件。</a:t>
            </a:r>
          </a:p>
          <a:p>
            <a:pPr marL="342900" indent="-342900">
              <a:buFont typeface="+mj-lt"/>
              <a:buAutoNum type="arabicPeriod"/>
              <a:defRPr sz="1400" kern="100">
                <a:ea typeface="Arial Unicode MS"/>
                <a:cs typeface="Times New Roman" panose="02020603050405020304" pitchFamily="18" charset="0"/>
              </a:defRPr>
            </a:pPr>
            <a:r>
              <a:t>更改人指示执行更改的人员。</a:t>
            </a:r>
          </a:p>
          <a:p>
            <a:pPr marL="342900" indent="-342900">
              <a:buFont typeface="+mj-lt"/>
              <a:buAutoNum type="arabicPeriod"/>
              <a:defRPr sz="1400" kern="100">
                <a:ea typeface="Arial Unicode MS"/>
                <a:cs typeface="Times New Roman" panose="02020603050405020304" pitchFamily="18" charset="0"/>
              </a:defRPr>
            </a:pPr>
            <a:r>
              <a:t>更改时间显示偶数发生的时间。</a:t>
            </a:r>
          </a:p>
          <a:p>
            <a:pPr marL="342900" indent="-342900">
              <a:buFont typeface="+mj-lt"/>
              <a:buAutoNum type="arabicPeriod"/>
              <a:defRPr sz="1400" kern="100">
                <a:ea typeface="Arial Unicode MS"/>
                <a:cs typeface="Times New Roman" panose="02020603050405020304" pitchFamily="18" charset="0"/>
              </a:defRPr>
            </a:pPr>
            <a:r>
              <a:t>状态表示订购单状态。</a:t>
            </a:r>
          </a:p>
          <a:p>
            <a:pPr marL="342900" indent="-342900">
              <a:buFont typeface="+mj-lt"/>
              <a:buAutoNum type="arabicPeriod"/>
            </a:pPr>
            <a:endParaRPr sz="1400"/>
          </a:p>
          <a:p>
            <a:pPr marL="342900" indent="-342900">
              <a:buFont typeface="+mj-lt"/>
              <a:buAutoNum type="arabicPeriod"/>
            </a:pPr>
            <a:endParaRPr sz="1400" kern="100">
              <a:ea typeface="Arial Unicode MS"/>
              <a:cs typeface="Times New Roman" panose="02020603050405020304" pitchFamily="18" charset="0"/>
            </a:endParaRPr>
          </a:p>
          <a:p>
            <a:pPr marL="342900" indent="-342900">
              <a:buFont typeface="+mj-lt"/>
              <a:buAutoNum type="arabicPeriod"/>
            </a:pPr>
            <a:endParaRPr sz="1400"/>
          </a:p>
          <a:p>
            <a:pPr marL="342900" indent="-342900">
              <a:buFont typeface="+mj-lt"/>
              <a:buAutoNum type="arabicPeriod"/>
            </a:pPr>
            <a:endParaRPr sz="1400"/>
          </a:p>
        </p:txBody>
      </p:sp>
      <p:sp>
        <p:nvSpPr>
          <p:cNvPr id="3" name="Title 1">
            <a:extLst>
              <a:ext uri="{FF2B5EF4-FFF2-40B4-BE49-F238E27FC236}">
                <a16:creationId xmlns:a16="http://schemas.microsoft.com/office/drawing/2014/main" id="{355DF255-9BDD-D560-A69F-59EF62EFA382}"/>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rPr>
              <a:t>访问订购单详细信息页面</a:t>
            </a:r>
            <a:endParaRPr>
              <a:solidFill>
                <a:srgbClr val="0070F2"/>
              </a:solidFill>
              <a:ea typeface="+mn-ea"/>
              <a:cs typeface="+mn-cs"/>
            </a:endParaRPr>
          </a:p>
        </p:txBody>
      </p:sp>
      <p:sp>
        <p:nvSpPr>
          <p:cNvPr id="7" name="Oval 6">
            <a:extLst>
              <a:ext uri="{FF2B5EF4-FFF2-40B4-BE49-F238E27FC236}">
                <a16:creationId xmlns:a16="http://schemas.microsoft.com/office/drawing/2014/main" id="{6FB097BF-18DE-6E5D-192A-66FE4D2FE582}"/>
              </a:ext>
            </a:extLst>
          </p:cNvPr>
          <p:cNvSpPr/>
          <p:nvPr/>
        </p:nvSpPr>
        <p:spPr bwMode="gray">
          <a:xfrm>
            <a:off x="3294594" y="2459725"/>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6B7665F6-4653-8889-FA90-3F8163F0888C}"/>
              </a:ext>
            </a:extLst>
          </p:cNvPr>
          <p:cNvSpPr/>
          <p:nvPr/>
        </p:nvSpPr>
        <p:spPr bwMode="gray">
          <a:xfrm>
            <a:off x="6521269" y="3132209"/>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0BC7481A-9186-98AD-A6AF-B766D0F98FFF}"/>
              </a:ext>
            </a:extLst>
          </p:cNvPr>
          <p:cNvPicPr>
            <a:picLocks noChangeAspect="1"/>
          </p:cNvPicPr>
          <p:nvPr/>
        </p:nvPicPr>
        <p:blipFill>
          <a:blip r:embed="rId11"/>
          <a:srcRect b="16092"/>
          <a:stretch>
            <a:fillRect/>
          </a:stretch>
        </p:blipFill>
        <p:spPr>
          <a:xfrm>
            <a:off x="463432" y="3958119"/>
            <a:ext cx="6839788" cy="2266614"/>
          </a:xfrm>
          <a:prstGeom prst="roundRect">
            <a:avLst>
              <a:gd name="adj" fmla="val 4459"/>
            </a:avLst>
          </a:prstGeom>
          <a:ln w="12700">
            <a:noFill/>
          </a:ln>
          <a:effectLst>
            <a:outerShdw blurRad="279400" dist="38100" dir="5400000" algn="ctr" rotWithShape="0">
              <a:srgbClr val="002A86">
                <a:alpha val="40000"/>
              </a:srgbClr>
            </a:outerShdw>
          </a:effectLst>
        </p:spPr>
      </p:pic>
      <p:sp>
        <p:nvSpPr>
          <p:cNvPr id="6" name="Oval 5">
            <a:extLst>
              <a:ext uri="{FF2B5EF4-FFF2-40B4-BE49-F238E27FC236}">
                <a16:creationId xmlns:a16="http://schemas.microsoft.com/office/drawing/2014/main" id="{1D3A5DF1-DFC7-5065-FCFA-1204E2BFB0CA}"/>
              </a:ext>
            </a:extLst>
          </p:cNvPr>
          <p:cNvSpPr/>
          <p:nvPr/>
        </p:nvSpPr>
        <p:spPr bwMode="gray">
          <a:xfrm>
            <a:off x="1207416" y="4828711"/>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642760EE-06FE-65C0-6AFD-7CBDECFE63F0}"/>
              </a:ext>
            </a:extLst>
          </p:cNvPr>
          <p:cNvSpPr/>
          <p:nvPr/>
        </p:nvSpPr>
        <p:spPr bwMode="gray">
          <a:xfrm>
            <a:off x="3162030" y="4272017"/>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8615A1E8-CFF4-545B-6560-5FED1AA4CADD}"/>
              </a:ext>
            </a:extLst>
          </p:cNvPr>
          <p:cNvSpPr/>
          <p:nvPr/>
        </p:nvSpPr>
        <p:spPr bwMode="gray">
          <a:xfrm>
            <a:off x="5704803" y="4272016"/>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B4420930-0420-3F1E-B41F-98D707F0E865}"/>
              </a:ext>
            </a:extLst>
          </p:cNvPr>
          <p:cNvSpPr/>
          <p:nvPr/>
        </p:nvSpPr>
        <p:spPr bwMode="gray">
          <a:xfrm>
            <a:off x="6196864" y="4272016"/>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580065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9EF64-5A44-4D1A-27E6-4290BE841AE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D272A90-77F6-C1E7-859A-3B8103C6648B}"/>
              </a:ext>
            </a:extLst>
          </p:cNvPr>
          <p:cNvPicPr>
            <a:picLocks noChangeAspect="1"/>
          </p:cNvPicPr>
          <p:nvPr/>
        </p:nvPicPr>
        <p:blipFill>
          <a:blip r:embed="rId5"/>
          <a:stretch>
            <a:fillRect/>
          </a:stretch>
        </p:blipFill>
        <p:spPr>
          <a:xfrm>
            <a:off x="463432" y="1466368"/>
            <a:ext cx="7077257" cy="1621556"/>
          </a:xfrm>
          <a:prstGeom prst="roundRect">
            <a:avLst>
              <a:gd name="adj" fmla="val 9272"/>
            </a:avLst>
          </a:prstGeom>
          <a:ln w="12700">
            <a:noFill/>
          </a:ln>
          <a:effectLst>
            <a:outerShdw blurRad="279400" dist="38100" dir="5400000" algn="ctr" rotWithShape="0">
              <a:srgbClr val="002A86">
                <a:alpha val="40000"/>
              </a:srgbClr>
            </a:outerShdw>
          </a:effectLst>
        </p:spPr>
      </p:pic>
      <p:pic>
        <p:nvPicPr>
          <p:cNvPr id="4" name="Picture 3">
            <a:extLst>
              <a:ext uri="{FF2B5EF4-FFF2-40B4-BE49-F238E27FC236}">
                <a16:creationId xmlns:a16="http://schemas.microsoft.com/office/drawing/2014/main" id="{F8D92C59-4042-F356-3865-7E3D84192B39}"/>
              </a:ext>
            </a:extLst>
          </p:cNvPr>
          <p:cNvPicPr>
            <a:picLocks noChangeAspect="1"/>
          </p:cNvPicPr>
          <p:nvPr/>
        </p:nvPicPr>
        <p:blipFill>
          <a:blip r:embed="rId6"/>
          <a:stretch>
            <a:fillRect/>
          </a:stretch>
        </p:blipFill>
        <p:spPr>
          <a:xfrm>
            <a:off x="477909" y="3598573"/>
            <a:ext cx="7103925" cy="2039368"/>
          </a:xfrm>
          <a:prstGeom prst="roundRect">
            <a:avLst>
              <a:gd name="adj" fmla="val 3436"/>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E435848F-1CBB-0B7A-32C3-B70450A89189}"/>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97A624A1-FEB5-5A82-2549-F58869AF42B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4E46BFD6-AA1C-8B5B-4533-284A9AE3C2F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C36A769-331B-AF9A-AE08-92216304A7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091B75BC-BCCC-D249-0563-50D92F023518}"/>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轻松配置订购单通知</a:t>
            </a:r>
            <a:endParaRPr sz="1800">
              <a:solidFill>
                <a:srgbClr val="0070F2"/>
              </a:solidFill>
              <a:latin typeface="72 Brand Medium" panose="020B0504030603020204" pitchFamily="34" charset="0"/>
            </a:endParaRPr>
          </a:p>
          <a:p>
            <a:pPr marL="342900" indent="-342900">
              <a:buFont typeface="+mj-lt"/>
              <a:buAutoNum type="arabicPeriod"/>
              <a:defRPr sz="1400"/>
            </a:pPr>
            <a:r>
              <a:t>要查看和配置通知，请转到用户头像 </a:t>
            </a:r>
            <a:r>
              <a:rPr>
                <a:sym typeface="Wingdings" panose="05000000000000000000" pitchFamily="2" charset="2"/>
              </a:rPr>
              <a:t></a:t>
            </a:r>
            <a:r>
              <a:t> 设置 </a:t>
            </a:r>
            <a:r>
              <a:rPr>
                <a:sym typeface="Wingdings" panose="05000000000000000000" pitchFamily="2" charset="2"/>
              </a:rPr>
              <a:t></a:t>
            </a:r>
            <a:r>
              <a:t> 账户管理 </a:t>
            </a:r>
            <a:r>
              <a:rPr>
                <a:sym typeface="Wingdings" panose="05000000000000000000" pitchFamily="2" charset="2"/>
              </a:rPr>
              <a:t></a:t>
            </a:r>
            <a:r>
              <a:t> 通知。订单通知显示在网络通知下</a:t>
            </a:r>
          </a:p>
          <a:p>
            <a:pPr marL="342900" indent="-342900">
              <a:buFont typeface="+mj-lt"/>
              <a:buAutoNum type="arabicPeriod"/>
              <a:defRPr sz="1400"/>
            </a:pPr>
            <a:r>
              <a:t>要编辑通知配置，请单击“已保存版本”，然后选择草稿。</a:t>
            </a:r>
          </a:p>
          <a:p>
            <a:pPr>
              <a:buNone/>
              <a:defRPr sz="1400"/>
            </a:pPr>
            <a:r>
              <a:t>供应商用户可以配置为在以下情况下通过电子邮件通知：</a:t>
            </a:r>
          </a:p>
          <a:p>
            <a:pPr marL="522864" lvl="1" indent="-342900">
              <a:buFont typeface="+mj-lt"/>
              <a:buAutoNum type="arabicPeriod" startAt="3"/>
              <a:defRPr sz="1200"/>
            </a:pPr>
            <a:r>
              <a:t>订单无法送达</a:t>
            </a:r>
          </a:p>
          <a:p>
            <a:pPr marL="522864" lvl="1" indent="-342900">
              <a:buFont typeface="+mj-lt"/>
              <a:buAutoNum type="arabicPeriod" startAt="3"/>
              <a:defRPr sz="1200"/>
            </a:pPr>
            <a:r>
              <a:t>收到新订单</a:t>
            </a:r>
          </a:p>
          <a:p>
            <a:pPr marL="522864" lvl="1" indent="-342900">
              <a:buFont typeface="+mj-lt"/>
              <a:buAutoNum type="arabicPeriod" startAt="3"/>
              <a:defRPr sz="1200"/>
            </a:pPr>
            <a:r>
              <a:t>订单已更改</a:t>
            </a:r>
          </a:p>
          <a:p>
            <a:pPr marL="342900" indent="-342900">
              <a:buFont typeface="+mj-lt"/>
              <a:buAutoNum type="arabicPeriod" startAt="3"/>
            </a:pPr>
            <a:endParaRPr sz="1400"/>
          </a:p>
          <a:p>
            <a:pPr marL="342900" indent="-342900">
              <a:buFont typeface="+mj-lt"/>
              <a:buAutoNum type="arabicPeriod" startAt="3"/>
            </a:pPr>
            <a:endParaRPr sz="1400"/>
          </a:p>
          <a:p>
            <a:pPr marL="342900" indent="-342900">
              <a:buFont typeface="+mj-lt"/>
              <a:buAutoNum type="arabicPeriod" startAt="3"/>
            </a:pPr>
            <a:endParaRPr sz="1400"/>
          </a:p>
          <a:p>
            <a:pPr marL="342900" indent="-342900">
              <a:buFont typeface="+mj-lt"/>
              <a:buAutoNum type="arabicPeriod" startAt="3"/>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D5BA7A9B-A07D-2F94-2A32-79875EA3B42F}"/>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订购单通知</a:t>
            </a:r>
          </a:p>
        </p:txBody>
      </p:sp>
      <p:sp>
        <p:nvSpPr>
          <p:cNvPr id="7" name="Oval 6">
            <a:extLst>
              <a:ext uri="{FF2B5EF4-FFF2-40B4-BE49-F238E27FC236}">
                <a16:creationId xmlns:a16="http://schemas.microsoft.com/office/drawing/2014/main" id="{4BA5C028-CDFF-E922-5A58-85998CAF5DCF}"/>
              </a:ext>
            </a:extLst>
          </p:cNvPr>
          <p:cNvSpPr/>
          <p:nvPr/>
        </p:nvSpPr>
        <p:spPr bwMode="gray">
          <a:xfrm>
            <a:off x="1390539" y="197701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BF062C40-BBFB-1F3B-FB03-E402C71E6D6E}"/>
              </a:ext>
            </a:extLst>
          </p:cNvPr>
          <p:cNvSpPr/>
          <p:nvPr/>
        </p:nvSpPr>
        <p:spPr bwMode="gray">
          <a:xfrm>
            <a:off x="1612481" y="41743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DD6971A2-09F8-0063-5BC1-87B9F6A32EAB}"/>
              </a:ext>
            </a:extLst>
          </p:cNvPr>
          <p:cNvSpPr/>
          <p:nvPr/>
        </p:nvSpPr>
        <p:spPr bwMode="gray">
          <a:xfrm>
            <a:off x="4001080" y="41743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06B3D6F2-5FD4-8304-BE86-14B3E1F26435}"/>
              </a:ext>
            </a:extLst>
          </p:cNvPr>
          <p:cNvSpPr/>
          <p:nvPr/>
        </p:nvSpPr>
        <p:spPr bwMode="gray">
          <a:xfrm>
            <a:off x="1925863" y="135139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10D5E23B-E213-F85B-4095-0FB2D72EBF98}"/>
              </a:ext>
            </a:extLst>
          </p:cNvPr>
          <p:cNvSpPr/>
          <p:nvPr/>
        </p:nvSpPr>
        <p:spPr bwMode="gray">
          <a:xfrm>
            <a:off x="6167737" y="41743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006992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6E108-3E70-F5BB-4D9A-29A3A1F16ED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854988A-6CF9-33D9-A508-A21E9CE130E3}"/>
              </a:ext>
            </a:extLst>
          </p:cNvPr>
          <p:cNvPicPr>
            <a:picLocks noChangeAspect="1"/>
          </p:cNvPicPr>
          <p:nvPr/>
        </p:nvPicPr>
        <p:blipFill>
          <a:blip r:embed="rId5"/>
          <a:stretch>
            <a:fillRect/>
          </a:stretch>
        </p:blipFill>
        <p:spPr>
          <a:xfrm>
            <a:off x="463432" y="1052629"/>
            <a:ext cx="6950517" cy="2605965"/>
          </a:xfrm>
          <a:prstGeom prst="roundRect">
            <a:avLst>
              <a:gd name="adj" fmla="val 2862"/>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50CADADE-4444-AAD1-B6F7-161657DAB639}"/>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6280295-0C42-6042-1B04-A7EB8CFB81A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DF3CA88-956E-5E21-6AAE-7213A0E5727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59177B93-CFB3-8593-4E33-D11394B82B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0100264-7F89-E915-F6B7-E1D32CC8C48A}"/>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配置订购单传送</a:t>
            </a:r>
            <a:endParaRPr sz="1800">
              <a:solidFill>
                <a:srgbClr val="0070F2"/>
              </a:solidFill>
              <a:latin typeface="72 Brand Medium" panose="020B0504030603020204" pitchFamily="34" charset="0"/>
            </a:endParaRPr>
          </a:p>
          <a:p>
            <a:pPr marL="342900" indent="-342900">
              <a:buFont typeface="+mj-lt"/>
              <a:buAutoNum type="arabicPeriod"/>
              <a:defRPr sz="1400"/>
            </a:pPr>
            <a:r>
              <a:t>要查看和配置订购单传送，请转到用户头像 </a:t>
            </a:r>
            <a:r>
              <a:rPr>
                <a:sym typeface="Wingdings" panose="05000000000000000000" pitchFamily="2" charset="2"/>
              </a:rPr>
              <a:t></a:t>
            </a:r>
            <a:r>
              <a:t> 设置 </a:t>
            </a:r>
            <a:r>
              <a:rPr>
                <a:sym typeface="Wingdings" panose="05000000000000000000" pitchFamily="2" charset="2"/>
              </a:rPr>
              <a:t></a:t>
            </a:r>
            <a:r>
              <a:t> 事务 </a:t>
            </a:r>
            <a:r>
              <a:rPr>
                <a:sym typeface="Wingdings" panose="05000000000000000000" pitchFamily="2" charset="2"/>
              </a:rPr>
              <a:t></a:t>
            </a:r>
            <a:r>
              <a:t> 文档传送。</a:t>
            </a:r>
          </a:p>
          <a:p>
            <a:pPr marL="342900" indent="-342900">
              <a:buFont typeface="+mj-lt"/>
              <a:buAutoNum type="arabicPeriod"/>
              <a:defRPr sz="1400"/>
            </a:pPr>
            <a:r>
              <a:t>默认传送方法部分显示适用于所有文档类型的传送方法。</a:t>
            </a:r>
          </a:p>
          <a:p>
            <a:pPr marL="342900" indent="-342900">
              <a:buFont typeface="+mj-lt"/>
              <a:buAutoNum type="arabicPeriod"/>
              <a:defRPr sz="1400" kern="100">
                <a:ea typeface="Aptos" panose="020B0004020202020204" pitchFamily="34" charset="0"/>
                <a:cs typeface="Times New Roman" panose="02020603050405020304" pitchFamily="18" charset="0"/>
                <a:sym typeface="Wingdings" panose="05000000000000000000" pitchFamily="2" charset="2"/>
              </a:defRPr>
            </a:pPr>
            <a:r>
              <a:t>覆盖默认传送方法显示每个文档类型的传送异常。</a:t>
            </a:r>
          </a:p>
          <a:p>
            <a:pPr marL="342900" indent="-342900">
              <a:buFont typeface="+mj-lt"/>
              <a:buAutoNum type="arabicPeriod"/>
              <a:defRPr sz="1400" kern="100">
                <a:ea typeface="Aptos" panose="020B0004020202020204" pitchFamily="34" charset="0"/>
                <a:cs typeface="Times New Roman" panose="02020603050405020304" pitchFamily="18" charset="0"/>
              </a:defRPr>
            </a:pPr>
            <a:r>
              <a:t>要添加新配置以覆盖默认传送方法，请单击“</a:t>
            </a:r>
            <a:r>
              <a:rPr b="1"/>
              <a:t>创建</a:t>
            </a:r>
            <a:r>
              <a:t>”</a:t>
            </a:r>
          </a:p>
          <a:p>
            <a:pPr marL="342900" indent="-342900">
              <a:buFont typeface="+mj-lt"/>
              <a:buAutoNum type="arabicPeriod"/>
              <a:defRPr sz="1400" kern="100">
                <a:ea typeface="Aptos" panose="020B0004020202020204" pitchFamily="34" charset="0"/>
                <a:cs typeface="Times New Roman" panose="02020603050405020304" pitchFamily="18" charset="0"/>
              </a:defRPr>
            </a:pPr>
            <a:r>
              <a:t>要覆盖默认传送方法，请输入文档类型、文档子组、传送文档代码和传送方法。</a:t>
            </a:r>
          </a:p>
          <a:p>
            <a:pPr marL="342900" indent="-342900">
              <a:buFont typeface="+mj-lt"/>
              <a:buAutoNum type="arabicPeriod"/>
              <a:defRPr sz="1400" kern="100">
                <a:ea typeface="Aptos" panose="020B0004020202020204" pitchFamily="34" charset="0"/>
                <a:cs typeface="Times New Roman" panose="02020603050405020304" pitchFamily="18" charset="0"/>
              </a:defRPr>
            </a:pPr>
            <a:r>
              <a:t>选择传送方法时，将显示附加配置选项（取决于所选方法）。</a:t>
            </a:r>
          </a:p>
          <a:p>
            <a:pPr marL="342900" indent="-342900">
              <a:buFont typeface="+mj-lt"/>
              <a:buAutoNum type="arabicPeriod"/>
            </a:pPr>
            <a:endParaRPr sz="1400" kern="100">
              <a:ea typeface="Aptos" panose="020B0004020202020204" pitchFamily="34" charset="0"/>
              <a:cs typeface="Times New Roman" panose="02020603050405020304" pitchFamily="18" charset="0"/>
            </a:endParaRPr>
          </a:p>
          <a:p>
            <a:pPr marL="342900" indent="-342900">
              <a:buAutoNum type="arabicParenR"/>
            </a:pPr>
            <a:endParaRPr sz="1400" kern="100">
              <a:ea typeface="Aptos" panose="020B0004020202020204" pitchFamily="34" charset="0"/>
              <a:cs typeface="Times New Roman" panose="02020603050405020304" pitchFamily="18" charset="0"/>
            </a:endParaRPr>
          </a:p>
          <a:p>
            <a:pPr marL="342900" indent="-342900">
              <a:buFont typeface="+mj-lt"/>
              <a:buAutoNum type="arabicPeriod"/>
            </a:pPr>
            <a:endParaRPr sz="1400" kern="100">
              <a:ea typeface="Aptos" panose="020B0004020202020204" pitchFamily="34" charset="0"/>
              <a:cs typeface="Times New Roman" panose="02020603050405020304" pitchFamily="18" charset="0"/>
              <a:sym typeface="Wingdings" panose="05000000000000000000" pitchFamily="2" charset="2"/>
            </a:endParaRPr>
          </a:p>
          <a:p>
            <a:pPr marL="342900" indent="-342900">
              <a:buFont typeface="+mj-lt"/>
              <a:buAutoNum type="arabicPeriod"/>
            </a:pPr>
            <a:endParaRPr sz="1400"/>
          </a:p>
          <a:p>
            <a:pPr marL="342900" indent="-342900">
              <a:buFont typeface="+mj-lt"/>
              <a:buAutoNum type="arabicPeriod" startAt="3"/>
            </a:pPr>
            <a:endParaRPr sz="1400"/>
          </a:p>
          <a:p>
            <a:pPr marL="342900" indent="-342900">
              <a:buFont typeface="+mj-lt"/>
              <a:buAutoNum type="arabicPeriod" startAt="3"/>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35CF4701-CC0C-D7A9-E861-A5F676348E9D}"/>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订购单传送</a:t>
            </a:r>
          </a:p>
        </p:txBody>
      </p:sp>
      <p:sp>
        <p:nvSpPr>
          <p:cNvPr id="7" name="Oval 6">
            <a:extLst>
              <a:ext uri="{FF2B5EF4-FFF2-40B4-BE49-F238E27FC236}">
                <a16:creationId xmlns:a16="http://schemas.microsoft.com/office/drawing/2014/main" id="{820639EE-5B0F-9169-AE73-AC2F5B0EB0CF}"/>
              </a:ext>
            </a:extLst>
          </p:cNvPr>
          <p:cNvSpPr/>
          <p:nvPr/>
        </p:nvSpPr>
        <p:spPr bwMode="gray">
          <a:xfrm>
            <a:off x="2392458" y="99688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79B47348-E990-2399-EB5A-152F0BE5671F}"/>
              </a:ext>
            </a:extLst>
          </p:cNvPr>
          <p:cNvSpPr/>
          <p:nvPr/>
        </p:nvSpPr>
        <p:spPr bwMode="gray">
          <a:xfrm>
            <a:off x="2836342" y="163691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1C629DB6-BFA7-E2A5-FFED-B3FE2D0C340C}"/>
              </a:ext>
            </a:extLst>
          </p:cNvPr>
          <p:cNvSpPr/>
          <p:nvPr/>
        </p:nvSpPr>
        <p:spPr bwMode="gray">
          <a:xfrm>
            <a:off x="6543353" y="11930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9E88773A-A0DF-AEC5-7ABB-DD59311A970A}"/>
              </a:ext>
            </a:extLst>
          </p:cNvPr>
          <p:cNvSpPr/>
          <p:nvPr/>
        </p:nvSpPr>
        <p:spPr bwMode="gray">
          <a:xfrm>
            <a:off x="1603791" y="311298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D180A4A9-925F-D85F-C15C-3D0B9E64DD16}"/>
              </a:ext>
            </a:extLst>
          </p:cNvPr>
          <p:cNvSpPr/>
          <p:nvPr/>
        </p:nvSpPr>
        <p:spPr bwMode="gray">
          <a:xfrm>
            <a:off x="5992343" y="389902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pic>
        <p:nvPicPr>
          <p:cNvPr id="15" name="Picture 14">
            <a:extLst>
              <a:ext uri="{FF2B5EF4-FFF2-40B4-BE49-F238E27FC236}">
                <a16:creationId xmlns:a16="http://schemas.microsoft.com/office/drawing/2014/main" id="{B421DD9C-B167-2334-2E22-7EB9326A3D4B}"/>
              </a:ext>
            </a:extLst>
          </p:cNvPr>
          <p:cNvPicPr>
            <a:picLocks noChangeAspect="1"/>
          </p:cNvPicPr>
          <p:nvPr/>
        </p:nvPicPr>
        <p:blipFill>
          <a:blip r:embed="rId11"/>
          <a:stretch>
            <a:fillRect/>
          </a:stretch>
        </p:blipFill>
        <p:spPr>
          <a:xfrm>
            <a:off x="463431" y="3809494"/>
            <a:ext cx="6950517" cy="2823185"/>
          </a:xfrm>
          <a:prstGeom prst="roundRect">
            <a:avLst>
              <a:gd name="adj" fmla="val 3924"/>
            </a:avLst>
          </a:prstGeom>
          <a:ln w="12700">
            <a:noFill/>
          </a:ln>
          <a:effectLst>
            <a:outerShdw blurRad="279400" dist="38100" dir="5400000" algn="ctr" rotWithShape="0">
              <a:srgbClr val="002A86">
                <a:alpha val="40000"/>
              </a:srgbClr>
            </a:outerShdw>
          </a:effectLst>
        </p:spPr>
      </p:pic>
      <p:cxnSp>
        <p:nvCxnSpPr>
          <p:cNvPr id="16" name="Straight Arrow Connector 15">
            <a:extLst>
              <a:ext uri="{FF2B5EF4-FFF2-40B4-BE49-F238E27FC236}">
                <a16:creationId xmlns:a16="http://schemas.microsoft.com/office/drawing/2014/main" id="{FC2D2098-3152-74B2-6A88-CFC2BD185BE4}"/>
              </a:ext>
            </a:extLst>
          </p:cNvPr>
          <p:cNvCxnSpPr>
            <a:cxnSpLocks/>
          </p:cNvCxnSpPr>
          <p:nvPr/>
        </p:nvCxnSpPr>
        <p:spPr>
          <a:xfrm flipH="1">
            <a:off x="4866640" y="1881679"/>
            <a:ext cx="1881525" cy="2184242"/>
          </a:xfrm>
          <a:prstGeom prst="straightConnector1">
            <a:avLst/>
          </a:prstGeom>
          <a:ln w="25400">
            <a:solidFill>
              <a:srgbClr val="0070F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79D8974-B866-FA08-E71B-6E8623A72DFA}"/>
              </a:ext>
            </a:extLst>
          </p:cNvPr>
          <p:cNvSpPr/>
          <p:nvPr/>
        </p:nvSpPr>
        <p:spPr bwMode="gray">
          <a:xfrm>
            <a:off x="5159561" y="44980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CA335669-5188-58B4-3E03-A99B8BC006E0}"/>
              </a:ext>
            </a:extLst>
          </p:cNvPr>
          <p:cNvSpPr/>
          <p:nvPr/>
        </p:nvSpPr>
        <p:spPr bwMode="gray">
          <a:xfrm>
            <a:off x="3716747" y="571393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6</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212665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76231-1D51-5A30-85D1-816F15EB5483}"/>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B7980C90-031E-6D99-BE0E-6028BDD2B69A}"/>
              </a:ext>
            </a:extLst>
          </p:cNvPr>
          <p:cNvPicPr>
            <a:picLocks noChangeAspect="1"/>
          </p:cNvPicPr>
          <p:nvPr/>
        </p:nvPicPr>
        <p:blipFill>
          <a:blip r:embed="rId5"/>
          <a:stretch>
            <a:fillRect/>
          </a:stretch>
        </p:blipFill>
        <p:spPr>
          <a:xfrm>
            <a:off x="506625" y="3153714"/>
            <a:ext cx="6833976" cy="1268628"/>
          </a:xfrm>
          <a:prstGeom prst="roundRect">
            <a:avLst>
              <a:gd name="adj" fmla="val 7214"/>
            </a:avLst>
          </a:prstGeom>
          <a:effectLst>
            <a:outerShdw blurRad="279400" dist="38100" dir="5400000" algn="ctr" rotWithShape="0">
              <a:srgbClr val="002A86">
                <a:alpha val="40000"/>
              </a:srgbClr>
            </a:outerShdw>
          </a:effectLst>
        </p:spPr>
      </p:pic>
      <p:pic>
        <p:nvPicPr>
          <p:cNvPr id="14" name="Picture 13">
            <a:extLst>
              <a:ext uri="{FF2B5EF4-FFF2-40B4-BE49-F238E27FC236}">
                <a16:creationId xmlns:a16="http://schemas.microsoft.com/office/drawing/2014/main" id="{EA7D5C28-50EE-0B6D-AC37-8909733FAFE8}"/>
              </a:ext>
            </a:extLst>
          </p:cNvPr>
          <p:cNvPicPr>
            <a:picLocks noChangeAspect="1"/>
          </p:cNvPicPr>
          <p:nvPr/>
        </p:nvPicPr>
        <p:blipFill>
          <a:blip r:embed="rId6"/>
          <a:stretch>
            <a:fillRect/>
          </a:stretch>
        </p:blipFill>
        <p:spPr>
          <a:xfrm>
            <a:off x="506624" y="1356239"/>
            <a:ext cx="6769652" cy="1621849"/>
          </a:xfrm>
          <a:prstGeom prst="roundRect">
            <a:avLst>
              <a:gd name="adj" fmla="val 7424"/>
            </a:avLst>
          </a:prstGeom>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F2999165-3AC2-69E3-E9FD-B44F593D5A9F}"/>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88FD5A1-33E6-DCBB-72A5-35AB9C6F991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4DB56499-7C34-CD1D-9673-CD309CA4E4F4}"/>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C3F70CF-C02A-43CA-007B-3BF63C577AF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0B3CF1A0-8DDE-B2C2-D224-18E11DE9079D}"/>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运行并配置订购单报告</a:t>
            </a:r>
            <a:endParaRPr sz="1800">
              <a:solidFill>
                <a:srgbClr val="0070F2"/>
              </a:solidFill>
              <a:latin typeface="72 Brand Medium" panose="020B0504030603020204" pitchFamily="34" charset="0"/>
            </a:endParaRPr>
          </a:p>
          <a:p>
            <a:pPr marL="342900" indent="-342900">
              <a:buFont typeface="+mj-lt"/>
              <a:buAutoNum type="arabicPeriod"/>
              <a:defRPr sz="1400"/>
            </a:pPr>
            <a:r>
              <a:t>要创建和运行订购单报告，请转到报告菜单选项。</a:t>
            </a:r>
          </a:p>
          <a:p>
            <a:pPr marL="342900" indent="-342900">
              <a:buFont typeface="+mj-lt"/>
              <a:buAutoNum type="arabicPeriod"/>
              <a:defRPr sz="1400"/>
            </a:pPr>
            <a:r>
              <a:t>单击“创建”生成新报告。</a:t>
            </a:r>
          </a:p>
          <a:p>
            <a:pPr marL="342900" indent="-342900">
              <a:buFont typeface="+mj-lt"/>
              <a:buAutoNum type="arabicPeriod"/>
              <a:defRPr sz="1400"/>
            </a:pPr>
            <a:r>
              <a:t>与订购单相关的报告类型包括：</a:t>
            </a:r>
          </a:p>
          <a:p>
            <a:pPr marL="522864" lvl="1" indent="-342900">
              <a:defRPr sz="1200"/>
            </a:pPr>
            <a:r>
              <a:t>失败的订购单</a:t>
            </a:r>
          </a:p>
          <a:p>
            <a:pPr marL="522864" lvl="1" indent="-342900">
              <a:defRPr sz="1200"/>
            </a:pPr>
            <a:r>
              <a:t>未清订单</a:t>
            </a:r>
          </a:p>
          <a:p>
            <a:pPr marL="522864" lvl="1" indent="-342900">
              <a:defRPr sz="1200"/>
            </a:pPr>
            <a:r>
              <a:t>订单汇总</a:t>
            </a:r>
          </a:p>
          <a:p>
            <a:pPr marL="522864" lvl="1" indent="-342900">
              <a:defRPr sz="1200"/>
            </a:pPr>
            <a:r>
              <a:t>采购订单</a:t>
            </a:r>
          </a:p>
          <a:p>
            <a:pPr marL="342900" indent="-342900">
              <a:buFont typeface="+mj-lt"/>
              <a:buAutoNum type="arabicPeriod"/>
            </a:pPr>
            <a:endParaRPr sz="1400"/>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F208F071-7BF3-839F-4431-D75F11CE3094}"/>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订购单报告</a:t>
            </a:r>
          </a:p>
        </p:txBody>
      </p:sp>
      <p:sp>
        <p:nvSpPr>
          <p:cNvPr id="7" name="Oval 6">
            <a:extLst>
              <a:ext uri="{FF2B5EF4-FFF2-40B4-BE49-F238E27FC236}">
                <a16:creationId xmlns:a16="http://schemas.microsoft.com/office/drawing/2014/main" id="{8C9ABBD2-F491-9462-B86D-C609EA2AA9FA}"/>
              </a:ext>
            </a:extLst>
          </p:cNvPr>
          <p:cNvSpPr/>
          <p:nvPr/>
        </p:nvSpPr>
        <p:spPr bwMode="gray">
          <a:xfrm>
            <a:off x="6450219" y="192926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20535209-6786-411B-DE90-F6BC89CBAEF7}"/>
              </a:ext>
            </a:extLst>
          </p:cNvPr>
          <p:cNvSpPr/>
          <p:nvPr/>
        </p:nvSpPr>
        <p:spPr bwMode="gray">
          <a:xfrm>
            <a:off x="3324962" y="454537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D1C4D1F4-D296-2044-AF2B-055B0558E465}"/>
              </a:ext>
            </a:extLst>
          </p:cNvPr>
          <p:cNvSpPr/>
          <p:nvPr/>
        </p:nvSpPr>
        <p:spPr bwMode="gray">
          <a:xfrm>
            <a:off x="6097587" y="358175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9" name="Picture 18">
            <a:extLst>
              <a:ext uri="{FF2B5EF4-FFF2-40B4-BE49-F238E27FC236}">
                <a16:creationId xmlns:a16="http://schemas.microsoft.com/office/drawing/2014/main" id="{4DDB6E0A-C0EB-EE7A-D22E-8929F5045A22}"/>
              </a:ext>
            </a:extLst>
          </p:cNvPr>
          <p:cNvPicPr>
            <a:picLocks noChangeAspect="1"/>
          </p:cNvPicPr>
          <p:nvPr/>
        </p:nvPicPr>
        <p:blipFill>
          <a:blip r:embed="rId12"/>
          <a:stretch>
            <a:fillRect/>
          </a:stretch>
        </p:blipFill>
        <p:spPr>
          <a:xfrm>
            <a:off x="3923613" y="4169587"/>
            <a:ext cx="1855895" cy="2515093"/>
          </a:xfrm>
          <a:prstGeom prst="roundRect">
            <a:avLst>
              <a:gd name="adj" fmla="val 6975"/>
            </a:avLst>
          </a:prstGeom>
          <a:effectLst>
            <a:outerShdw blurRad="279400" dist="38100" dir="5400000" algn="ctr" rotWithShape="0">
              <a:srgbClr val="002A86">
                <a:alpha val="40000"/>
              </a:srgbClr>
            </a:outerShdw>
          </a:effectLst>
        </p:spPr>
      </p:pic>
      <p:cxnSp>
        <p:nvCxnSpPr>
          <p:cNvPr id="21" name="Straight Arrow Connector 20">
            <a:extLst>
              <a:ext uri="{FF2B5EF4-FFF2-40B4-BE49-F238E27FC236}">
                <a16:creationId xmlns:a16="http://schemas.microsoft.com/office/drawing/2014/main" id="{3E269AF3-6215-88E7-15F8-9D641C34171A}"/>
              </a:ext>
            </a:extLst>
          </p:cNvPr>
          <p:cNvCxnSpPr>
            <a:cxnSpLocks/>
          </p:cNvCxnSpPr>
          <p:nvPr/>
        </p:nvCxnSpPr>
        <p:spPr>
          <a:xfrm flipH="1">
            <a:off x="5779508" y="3996267"/>
            <a:ext cx="409625" cy="346640"/>
          </a:xfrm>
          <a:prstGeom prst="straightConnector1">
            <a:avLst/>
          </a:prstGeom>
          <a:ln w="25400">
            <a:solidFill>
              <a:srgbClr val="0070F2"/>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custDataLst>
      <p:custData r:id="rId1"/>
      <p:custData r:id="rId2"/>
    </p:custDataLst>
    <p:extLst>
      <p:ext uri="{BB962C8B-B14F-4D97-AF65-F5344CB8AC3E}">
        <p14:creationId xmlns:p14="http://schemas.microsoft.com/office/powerpoint/2010/main" val="661201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descr="Straight line">
            <a:extLst>
              <a:ext uri="{FF2B5EF4-FFF2-40B4-BE49-F238E27FC236}">
                <a16:creationId xmlns:a16="http://schemas.microsoft.com/office/drawing/2014/main" id="{0C1C90C2-73A3-5A42-B386-4932ACB90F77}"/>
              </a:ext>
            </a:extLst>
          </p:cNvPr>
          <p:cNvCxnSpPr>
            <a:cxnSpLocks/>
          </p:cNvCxnSpPr>
          <p:nvPr/>
        </p:nvCxnSpPr>
        <p:spPr>
          <a:xfrm>
            <a:off x="488951" y="2581298"/>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82E6658-9C8D-9E40-AD14-587B6DD2FBCA}"/>
              </a:ext>
            </a:extLst>
          </p:cNvPr>
          <p:cNvSpPr txBox="1"/>
          <p:nvPr/>
        </p:nvSpPr>
        <p:spPr>
          <a:xfrm>
            <a:off x="1374775" y="2736753"/>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管理客户的采购订单</a:t>
            </a:r>
          </a:p>
        </p:txBody>
      </p:sp>
      <p:cxnSp>
        <p:nvCxnSpPr>
          <p:cNvPr id="7" name="Straight Connector 6" descr="Straight line">
            <a:extLst>
              <a:ext uri="{FF2B5EF4-FFF2-40B4-BE49-F238E27FC236}">
                <a16:creationId xmlns:a16="http://schemas.microsoft.com/office/drawing/2014/main" id="{AABC31F4-B2CF-684C-AB8A-ECE0FCCF854C}"/>
              </a:ext>
            </a:extLst>
          </p:cNvPr>
          <p:cNvCxnSpPr>
            <a:cxnSpLocks/>
          </p:cNvCxnSpPr>
          <p:nvPr/>
        </p:nvCxnSpPr>
        <p:spPr>
          <a:xfrm>
            <a:off x="503238" y="1922039"/>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43FB1E2-2A51-9E49-96FF-CCFD6C6CA0D7}"/>
              </a:ext>
            </a:extLst>
          </p:cNvPr>
          <p:cNvSpPr txBox="1"/>
          <p:nvPr/>
        </p:nvSpPr>
        <p:spPr>
          <a:xfrm>
            <a:off x="1346201" y="1510915"/>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欢迎使用基于 BTP 的 SAP Business Network</a:t>
            </a:r>
          </a:p>
        </p:txBody>
      </p:sp>
      <p:sp>
        <p:nvSpPr>
          <p:cNvPr id="2" name="Title 1">
            <a:extLst>
              <a:ext uri="{FF2B5EF4-FFF2-40B4-BE49-F238E27FC236}">
                <a16:creationId xmlns:a16="http://schemas.microsoft.com/office/drawing/2014/main" id="{A4936ECB-05AC-A74B-96D9-76DA733C57B5}"/>
              </a:ext>
            </a:extLst>
          </p:cNvPr>
          <p:cNvSpPr>
            <a:spLocks noGrp="1"/>
          </p:cNvSpPr>
          <p:nvPr>
            <p:ph type="title"/>
          </p:nvPr>
        </p:nvSpPr>
        <p:spPr>
          <a:xfrm>
            <a:off x="504001" y="504000"/>
            <a:ext cx="11186476" cy="369332"/>
          </a:xfrm>
        </p:spPr>
        <p:txBody>
          <a:bodyPr/>
          <a:lstStyle/>
          <a:p>
            <a:pPr>
              <a:defRPr b="1" kern="0">
                <a:latin typeface="72" panose="020B0503030000000003" pitchFamily="34" charset="0"/>
                <a:ea typeface="Arial Unicode MS" pitchFamily="34" charset="-128"/>
                <a:cs typeface="72" panose="020B0503030000000003" pitchFamily="34" charset="0"/>
              </a:defRPr>
            </a:pPr>
            <a:r>
              <a:t>议程</a:t>
            </a:r>
            <a:endParaRPr b="1">
              <a:latin typeface="72" panose="020B0503030000000003" pitchFamily="34" charset="0"/>
              <a:cs typeface="72" panose="020B0503030000000003" pitchFamily="34" charset="0"/>
            </a:endParaRPr>
          </a:p>
        </p:txBody>
      </p:sp>
      <p:sp>
        <p:nvSpPr>
          <p:cNvPr id="3" name="TextBox 2">
            <a:extLst>
              <a:ext uri="{FF2B5EF4-FFF2-40B4-BE49-F238E27FC236}">
                <a16:creationId xmlns:a16="http://schemas.microsoft.com/office/drawing/2014/main" id="{C9437E43-F7BA-B04E-3E8E-AD215977E271}"/>
              </a:ext>
            </a:extLst>
          </p:cNvPr>
          <p:cNvSpPr txBox="1"/>
          <p:nvPr/>
        </p:nvSpPr>
        <p:spPr>
          <a:xfrm>
            <a:off x="503238" y="1299411"/>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1</a:t>
            </a:r>
          </a:p>
        </p:txBody>
      </p:sp>
      <p:sp>
        <p:nvSpPr>
          <p:cNvPr id="4" name="TextBox 3">
            <a:extLst>
              <a:ext uri="{FF2B5EF4-FFF2-40B4-BE49-F238E27FC236}">
                <a16:creationId xmlns:a16="http://schemas.microsoft.com/office/drawing/2014/main" id="{2820BB62-7AB4-BF5B-E0D1-2751D54F7759}"/>
              </a:ext>
            </a:extLst>
          </p:cNvPr>
          <p:cNvSpPr txBox="1"/>
          <p:nvPr/>
        </p:nvSpPr>
        <p:spPr>
          <a:xfrm>
            <a:off x="503238" y="1957376"/>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2</a:t>
            </a:r>
          </a:p>
        </p:txBody>
      </p:sp>
      <p:sp>
        <p:nvSpPr>
          <p:cNvPr id="8" name="Text Placeholder 1">
            <a:extLst>
              <a:ext uri="{FF2B5EF4-FFF2-40B4-BE49-F238E27FC236}">
                <a16:creationId xmlns:a16="http://schemas.microsoft.com/office/drawing/2014/main" id="{C398CD38-64CB-963B-73E4-78C864E6A915}"/>
              </a:ext>
            </a:extLst>
          </p:cNvPr>
          <p:cNvSpPr txBox="1">
            <a:spLocks/>
          </p:cNvSpPr>
          <p:nvPr/>
        </p:nvSpPr>
        <p:spPr>
          <a:xfrm>
            <a:off x="16103952" y="2297074"/>
            <a:ext cx="3391200" cy="1981079"/>
          </a:xfrm>
          <a:prstGeom prst="rect">
            <a:avLst/>
          </a:prstGeom>
        </p:spPr>
        <p:txBody>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kern="120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b="1">
                <a:latin typeface="72" panose="020B0503030000000003" pitchFamily="34" charset="0"/>
                <a:cs typeface="72" panose="020B0503030000000003" pitchFamily="34" charset="0"/>
              </a:defRPr>
            </a:pPr>
            <a:r>
              <a:t>使用面向采购的 SAP Business Network 可以获得</a:t>
            </a:r>
            <a:r>
              <a:rPr>
                <a:solidFill>
                  <a:srgbClr val="0070F2"/>
                </a:solidFill>
              </a:rPr>
              <a:t>什么</a:t>
            </a:r>
            <a:r>
              <a:t>？</a:t>
            </a:r>
          </a:p>
          <a:p>
            <a:endParaRPr b="1">
              <a:latin typeface="72" panose="020B0503030000000003" pitchFamily="34" charset="0"/>
              <a:cs typeface="72" panose="020B0503030000000003" pitchFamily="34" charset="0"/>
            </a:endParaRPr>
          </a:p>
        </p:txBody>
      </p:sp>
      <p:sp>
        <p:nvSpPr>
          <p:cNvPr id="10" name="Text Placeholder 5">
            <a:extLst>
              <a:ext uri="{FF2B5EF4-FFF2-40B4-BE49-F238E27FC236}">
                <a16:creationId xmlns:a16="http://schemas.microsoft.com/office/drawing/2014/main" id="{18FB13C4-FFA2-F83E-BB34-A88CF1116B5F}"/>
              </a:ext>
            </a:extLst>
          </p:cNvPr>
          <p:cNvSpPr txBox="1">
            <a:spLocks/>
          </p:cNvSpPr>
          <p:nvPr/>
        </p:nvSpPr>
        <p:spPr bwMode="black">
          <a:xfrm>
            <a:off x="9581317" y="5270595"/>
            <a:ext cx="3391200" cy="1981079"/>
          </a:xfrm>
          <a:prstGeom prst="rect">
            <a:avLst/>
          </a:prstGeom>
        </p:spPr>
        <p:txBody>
          <a:bodyPr vert="horz" lIns="0" tIns="0" rIns="0" bIns="0" anchor="ctr" anchorCtr="0">
            <a:normAutofit/>
          </a:bodyPr>
          <a:lstStyle>
            <a:lvl1pPr marL="0" indent="0" algn="ctr"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kern="120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endParaRPr b="1">
              <a:latin typeface="72" panose="020B0503030000000003" pitchFamily="34" charset="0"/>
              <a:cs typeface="72" panose="020B0503030000000003" pitchFamily="34" charset="0"/>
            </a:endParaRPr>
          </a:p>
        </p:txBody>
      </p:sp>
      <p:sp>
        <p:nvSpPr>
          <p:cNvPr id="13" name="TextBox 12">
            <a:extLst>
              <a:ext uri="{FF2B5EF4-FFF2-40B4-BE49-F238E27FC236}">
                <a16:creationId xmlns:a16="http://schemas.microsoft.com/office/drawing/2014/main" id="{C261A90B-0E46-CB5D-3A7A-982D9B950A2E}"/>
              </a:ext>
            </a:extLst>
          </p:cNvPr>
          <p:cNvSpPr txBox="1"/>
          <p:nvPr/>
        </p:nvSpPr>
        <p:spPr>
          <a:xfrm>
            <a:off x="1346201" y="5204737"/>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资源</a:t>
            </a:r>
          </a:p>
        </p:txBody>
      </p:sp>
      <p:cxnSp>
        <p:nvCxnSpPr>
          <p:cNvPr id="19" name="Straight Connector 18" descr="Straight line">
            <a:extLst>
              <a:ext uri="{FF2B5EF4-FFF2-40B4-BE49-F238E27FC236}">
                <a16:creationId xmlns:a16="http://schemas.microsoft.com/office/drawing/2014/main" id="{7DAA996F-46DB-F954-7ECA-D4162F32CF25}"/>
              </a:ext>
            </a:extLst>
          </p:cNvPr>
          <p:cNvCxnSpPr>
            <a:cxnSpLocks/>
          </p:cNvCxnSpPr>
          <p:nvPr/>
        </p:nvCxnSpPr>
        <p:spPr>
          <a:xfrm>
            <a:off x="488951" y="3231983"/>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85B9EA5-653A-6DBF-A329-643F9FC46464}"/>
              </a:ext>
            </a:extLst>
          </p:cNvPr>
          <p:cNvSpPr txBox="1"/>
          <p:nvPr/>
        </p:nvSpPr>
        <p:spPr>
          <a:xfrm>
            <a:off x="1360488" y="3371728"/>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确认您的订单</a:t>
            </a:r>
          </a:p>
        </p:txBody>
      </p:sp>
      <p:sp>
        <p:nvSpPr>
          <p:cNvPr id="21" name="TextBox 20">
            <a:extLst>
              <a:ext uri="{FF2B5EF4-FFF2-40B4-BE49-F238E27FC236}">
                <a16:creationId xmlns:a16="http://schemas.microsoft.com/office/drawing/2014/main" id="{7285CADD-2124-E815-A868-3294F37129C1}"/>
              </a:ext>
            </a:extLst>
          </p:cNvPr>
          <p:cNvSpPr txBox="1"/>
          <p:nvPr/>
        </p:nvSpPr>
        <p:spPr>
          <a:xfrm>
            <a:off x="488951" y="2598338"/>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3</a:t>
            </a:r>
          </a:p>
        </p:txBody>
      </p:sp>
      <p:sp>
        <p:nvSpPr>
          <p:cNvPr id="22" name="TextBox 21">
            <a:extLst>
              <a:ext uri="{FF2B5EF4-FFF2-40B4-BE49-F238E27FC236}">
                <a16:creationId xmlns:a16="http://schemas.microsoft.com/office/drawing/2014/main" id="{F5C1125D-A321-FE39-06B0-7928DF6DAE29}"/>
              </a:ext>
            </a:extLst>
          </p:cNvPr>
          <p:cNvSpPr txBox="1"/>
          <p:nvPr/>
        </p:nvSpPr>
        <p:spPr>
          <a:xfrm>
            <a:off x="488951" y="3245286"/>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4</a:t>
            </a:r>
          </a:p>
        </p:txBody>
      </p:sp>
      <p:cxnSp>
        <p:nvCxnSpPr>
          <p:cNvPr id="23" name="Straight Connector 22" descr="Straight line">
            <a:extLst>
              <a:ext uri="{FF2B5EF4-FFF2-40B4-BE49-F238E27FC236}">
                <a16:creationId xmlns:a16="http://schemas.microsoft.com/office/drawing/2014/main" id="{0C1E8E89-C71C-8FDD-69C2-5BF02FCF8EC7}"/>
              </a:ext>
            </a:extLst>
          </p:cNvPr>
          <p:cNvCxnSpPr>
            <a:cxnSpLocks/>
          </p:cNvCxnSpPr>
          <p:nvPr/>
        </p:nvCxnSpPr>
        <p:spPr>
          <a:xfrm>
            <a:off x="503238" y="3785246"/>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864B257-848D-B817-B8FD-8FD55EA4AC94}"/>
              </a:ext>
            </a:extLst>
          </p:cNvPr>
          <p:cNvSpPr txBox="1"/>
          <p:nvPr/>
        </p:nvSpPr>
        <p:spPr>
          <a:xfrm>
            <a:off x="1346201" y="3962329"/>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履行订单 - 装运和收货</a:t>
            </a:r>
          </a:p>
        </p:txBody>
      </p:sp>
      <p:cxnSp>
        <p:nvCxnSpPr>
          <p:cNvPr id="25" name="Straight Connector 24" descr="Straight line">
            <a:extLst>
              <a:ext uri="{FF2B5EF4-FFF2-40B4-BE49-F238E27FC236}">
                <a16:creationId xmlns:a16="http://schemas.microsoft.com/office/drawing/2014/main" id="{4A460F9A-5365-6FA9-D89D-07A53A44DF53}"/>
              </a:ext>
            </a:extLst>
          </p:cNvPr>
          <p:cNvCxnSpPr>
            <a:cxnSpLocks/>
          </p:cNvCxnSpPr>
          <p:nvPr/>
        </p:nvCxnSpPr>
        <p:spPr>
          <a:xfrm>
            <a:off x="503238" y="4435931"/>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3EAC30-1509-3457-DDA4-A8B0660CBB46}"/>
              </a:ext>
            </a:extLst>
          </p:cNvPr>
          <p:cNvSpPr txBox="1"/>
          <p:nvPr/>
        </p:nvSpPr>
        <p:spPr>
          <a:xfrm>
            <a:off x="1374775" y="2102068"/>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注册您的帐户</a:t>
            </a:r>
          </a:p>
        </p:txBody>
      </p:sp>
      <p:sp>
        <p:nvSpPr>
          <p:cNvPr id="27" name="TextBox 26">
            <a:extLst>
              <a:ext uri="{FF2B5EF4-FFF2-40B4-BE49-F238E27FC236}">
                <a16:creationId xmlns:a16="http://schemas.microsoft.com/office/drawing/2014/main" id="{E97842BF-A932-2B31-6968-F6E5B5F909F0}"/>
              </a:ext>
            </a:extLst>
          </p:cNvPr>
          <p:cNvSpPr txBox="1"/>
          <p:nvPr/>
        </p:nvSpPr>
        <p:spPr>
          <a:xfrm>
            <a:off x="503238" y="3802286"/>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5</a:t>
            </a:r>
          </a:p>
        </p:txBody>
      </p:sp>
      <p:sp>
        <p:nvSpPr>
          <p:cNvPr id="28" name="TextBox 27">
            <a:extLst>
              <a:ext uri="{FF2B5EF4-FFF2-40B4-BE49-F238E27FC236}">
                <a16:creationId xmlns:a16="http://schemas.microsoft.com/office/drawing/2014/main" id="{E06C1833-7FB7-F7BB-DEF7-C4E99C37DCDC}"/>
              </a:ext>
            </a:extLst>
          </p:cNvPr>
          <p:cNvSpPr txBox="1"/>
          <p:nvPr/>
        </p:nvSpPr>
        <p:spPr>
          <a:xfrm>
            <a:off x="503238" y="4449234"/>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6</a:t>
            </a:r>
          </a:p>
        </p:txBody>
      </p:sp>
      <p:sp>
        <p:nvSpPr>
          <p:cNvPr id="33" name="TextBox 32">
            <a:extLst>
              <a:ext uri="{FF2B5EF4-FFF2-40B4-BE49-F238E27FC236}">
                <a16:creationId xmlns:a16="http://schemas.microsoft.com/office/drawing/2014/main" id="{47EFE47E-08E1-5245-02D3-824404902881}"/>
              </a:ext>
            </a:extLst>
          </p:cNvPr>
          <p:cNvSpPr txBox="1"/>
          <p:nvPr/>
        </p:nvSpPr>
        <p:spPr>
          <a:xfrm>
            <a:off x="1346201" y="4599555"/>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为客户开票</a:t>
            </a:r>
          </a:p>
        </p:txBody>
      </p:sp>
      <p:cxnSp>
        <p:nvCxnSpPr>
          <p:cNvPr id="34" name="Straight Connector 33" descr="Straight line">
            <a:extLst>
              <a:ext uri="{FF2B5EF4-FFF2-40B4-BE49-F238E27FC236}">
                <a16:creationId xmlns:a16="http://schemas.microsoft.com/office/drawing/2014/main" id="{84B9B5E4-8614-0B1B-26F8-76423BC15377}"/>
              </a:ext>
            </a:extLst>
          </p:cNvPr>
          <p:cNvCxnSpPr>
            <a:cxnSpLocks/>
          </p:cNvCxnSpPr>
          <p:nvPr/>
        </p:nvCxnSpPr>
        <p:spPr>
          <a:xfrm>
            <a:off x="474664" y="5049283"/>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E1CD3E5-628E-118E-0C98-C44BB30F2AB3}"/>
              </a:ext>
            </a:extLst>
          </p:cNvPr>
          <p:cNvSpPr txBox="1"/>
          <p:nvPr/>
        </p:nvSpPr>
        <p:spPr>
          <a:xfrm>
            <a:off x="496698" y="5062586"/>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7</a:t>
            </a:r>
          </a:p>
        </p:txBody>
      </p:sp>
      <p:cxnSp>
        <p:nvCxnSpPr>
          <p:cNvPr id="36" name="Straight Connector 35" descr="Straight line">
            <a:extLst>
              <a:ext uri="{FF2B5EF4-FFF2-40B4-BE49-F238E27FC236}">
                <a16:creationId xmlns:a16="http://schemas.microsoft.com/office/drawing/2014/main" id="{A18AD9F1-7573-A6D9-1CA8-3286557654A3}"/>
              </a:ext>
            </a:extLst>
          </p:cNvPr>
          <p:cNvCxnSpPr>
            <a:cxnSpLocks/>
          </p:cNvCxnSpPr>
          <p:nvPr/>
        </p:nvCxnSpPr>
        <p:spPr>
          <a:xfrm>
            <a:off x="488951" y="5602546"/>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ustDataLst>
      <p:custData r:id="rId1"/>
      <p:custData r:id="rId2"/>
    </p:custDataLst>
    <p:extLst>
      <p:ext uri="{BB962C8B-B14F-4D97-AF65-F5344CB8AC3E}">
        <p14:creationId xmlns:p14="http://schemas.microsoft.com/office/powerpoint/2010/main" val="101864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DDD99-5462-D66A-5DBF-DCF2E3787A7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6DB49592-F2B2-9F27-E7CD-4C20D885A304}"/>
              </a:ext>
            </a:extLst>
          </p:cNvPr>
          <p:cNvSpPr>
            <a:spLocks noGrp="1"/>
          </p:cNvSpPr>
          <p:nvPr>
            <p:ph type="title"/>
          </p:nvPr>
        </p:nvSpPr>
        <p:spPr>
          <a:xfrm>
            <a:off x="353438" y="2096333"/>
            <a:ext cx="7138032" cy="997196"/>
          </a:xfrm>
        </p:spPr>
        <p:txBody>
          <a:bodyPr wrap="square">
            <a:spAutoFit/>
          </a:bodyPr>
          <a:lstStyle/>
          <a:p>
            <a:pPr>
              <a:defRPr>
                <a:hlinkClick r:id="rId4">
                  <a:extLst>
                    <a:ext uri="{A12FA001-AC4F-418D-AE19-62706E023703}">
                      <ahyp:hlinkClr xmlns:ahyp="http://schemas.microsoft.com/office/drawing/2018/hyperlinkcolor" val="tx"/>
                    </a:ext>
                  </a:extLst>
                </a:hlinkClick>
              </a:defRPr>
            </a:pPr>
            <a:br>
              <a:rPr lang="en-IN"/>
            </a:br>
            <a:r>
              <a:t>确认您的订单</a:t>
            </a:r>
          </a:p>
        </p:txBody>
      </p:sp>
      <p:pic>
        <p:nvPicPr>
          <p:cNvPr id="16" name="Picture Placeholder 15" descr="A hanging lightbulb">
            <a:extLst>
              <a:ext uri="{FF2B5EF4-FFF2-40B4-BE49-F238E27FC236}">
                <a16:creationId xmlns:a16="http://schemas.microsoft.com/office/drawing/2014/main" id="{9A979E5D-D483-1AA9-3249-70AC350C194F}"/>
              </a:ext>
            </a:extLst>
          </p:cNvPr>
          <p:cNvPicPr>
            <a:picLocks noGrp="1" noChangeAspect="1"/>
          </p:cNvPicPr>
          <p:nvPr>
            <p:ph type="pic" sz="quarter" idx="10"/>
          </p:nvPr>
        </p:nvPicPr>
        <p:blipFill>
          <a:blip r:embed="rId5"/>
          <a:srcRect l="27299" r="27299"/>
          <a:stretch>
            <a:fillRect/>
          </a:stretch>
        </p:blipFill>
        <p:spPr/>
      </p:pic>
    </p:spTree>
    <p:custDataLst>
      <p:custData r:id="rId1"/>
      <p:custData r:id="rId2"/>
    </p:custDataLst>
    <p:extLst>
      <p:ext uri="{BB962C8B-B14F-4D97-AF65-F5344CB8AC3E}">
        <p14:creationId xmlns:p14="http://schemas.microsoft.com/office/powerpoint/2010/main" val="2778033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16E28-820B-5E35-3271-04C12EBB6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0B343-4310-D2FC-C2A3-889FB6BF5DD5}"/>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解决方案范围：</a:t>
            </a:r>
            <a:r>
              <a:t>订单确认</a:t>
            </a:r>
          </a:p>
        </p:txBody>
      </p:sp>
      <p:sp>
        <p:nvSpPr>
          <p:cNvPr id="10" name="Title 3">
            <a:extLst>
              <a:ext uri="{FF2B5EF4-FFF2-40B4-BE49-F238E27FC236}">
                <a16:creationId xmlns:a16="http://schemas.microsoft.com/office/drawing/2014/main" id="{4206896A-70DD-6DBF-1521-62FBC5B7D1A9}"/>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简介：</a:t>
            </a:r>
            <a:r>
              <a:rPr>
                <a:solidFill>
                  <a:schemeClr val="tx2"/>
                </a:solidFill>
              </a:rPr>
              <a:t>订单确认 - SAP Business Network on SAP BTP</a:t>
            </a:r>
            <a:endParaRPr>
              <a:solidFill>
                <a:schemeClr val="tx2"/>
              </a:solidFill>
            </a:endParaRPr>
          </a:p>
        </p:txBody>
      </p:sp>
      <p:sp>
        <p:nvSpPr>
          <p:cNvPr id="11" name="TextBox 10">
            <a:extLst>
              <a:ext uri="{FF2B5EF4-FFF2-40B4-BE49-F238E27FC236}">
                <a16:creationId xmlns:a16="http://schemas.microsoft.com/office/drawing/2014/main" id="{07051FE4-9097-35D1-E81A-DA4DC26647D7}"/>
              </a:ext>
            </a:extLst>
          </p:cNvPr>
          <p:cNvSpPr txBox="1"/>
          <p:nvPr/>
        </p:nvSpPr>
        <p:spPr>
          <a:xfrm>
            <a:off x="504002" y="2723899"/>
            <a:ext cx="7845520" cy="3031599"/>
          </a:xfrm>
          <a:prstGeom prst="rect">
            <a:avLst/>
          </a:prstGeom>
          <a:noFill/>
        </p:spPr>
        <p:txBody>
          <a:bodyPr wrap="square" lIns="0" tIns="0" rIns="0" bIns="0">
            <a:spAutoFit/>
          </a:bodyPr>
          <a:lstStyle/>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描述：</a:t>
            </a:r>
          </a:p>
          <a:p>
            <a:pPr marL="285750" indent="-285750" fontAlgn="base">
              <a:spcBef>
                <a:spcPct val="50000"/>
              </a:spcBef>
              <a:spcAft>
                <a:spcPct val="0"/>
              </a:spcAft>
              <a:buClr>
                <a:schemeClr val="tx1"/>
              </a:buClr>
              <a:buSzPct val="100000"/>
              <a:buFont typeface="Arial" panose="020B0604020202020204" pitchFamily="34" charset="0"/>
              <a:buChar char="•"/>
              <a:defRPr sz="1600"/>
            </a:pPr>
            <a:r>
              <a:t>在 Commerce Automation 中启用完整订单确认生命周期管理。供应商通过门户或 B2B 集成生成订单确认，同时采购商可以实时了解订单接受情况、定价验证和交付承诺。</a:t>
            </a:r>
          </a:p>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主要优势：</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为供应商生成和处理订单确认的易于使用的体验。</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在订单确认创建和提交期间提高应用程序的性能。</a:t>
            </a:r>
          </a:p>
        </p:txBody>
      </p:sp>
      <p:sp>
        <p:nvSpPr>
          <p:cNvPr id="3" name="Title 1">
            <a:extLst>
              <a:ext uri="{FF2B5EF4-FFF2-40B4-BE49-F238E27FC236}">
                <a16:creationId xmlns:a16="http://schemas.microsoft.com/office/drawing/2014/main" id="{C34DD9F9-C38A-AFA8-7DA8-DD178DAD4012}"/>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解决方案：</a:t>
            </a:r>
            <a:r>
              <a:t>面向业务合作伙伴的 SAP Business Network</a:t>
            </a:r>
          </a:p>
        </p:txBody>
      </p:sp>
      <p:sp>
        <p:nvSpPr>
          <p:cNvPr id="5" name="Title 1">
            <a:extLst>
              <a:ext uri="{FF2B5EF4-FFF2-40B4-BE49-F238E27FC236}">
                <a16:creationId xmlns:a16="http://schemas.microsoft.com/office/drawing/2014/main" id="{52833F0C-558B-BE70-4039-EE914C61FEA0}"/>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供应商用户</a:t>
            </a:r>
          </a:p>
        </p:txBody>
      </p:sp>
    </p:spTree>
    <p:extLst>
      <p:ext uri="{BB962C8B-B14F-4D97-AF65-F5344CB8AC3E}">
        <p14:creationId xmlns:p14="http://schemas.microsoft.com/office/powerpoint/2010/main" val="2133702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E989B-C9A7-2E8F-D5EF-92DE17767D1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887A09A-496E-9B22-7726-12D877C0B975}"/>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C19258D0-FE98-1029-D474-394192B2DB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2A88DB27-7F29-212D-980B-B9584978EBF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62A8F24-0827-F1C4-B80E-972014CC548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8C33955-B85F-780E-F341-EE741D35A6A7}"/>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快速查找和访问现有订单确认</a:t>
            </a:r>
            <a:endParaRPr sz="1800">
              <a:solidFill>
                <a:srgbClr val="0070F2"/>
              </a:solidFill>
              <a:latin typeface="72 Brand Medium" panose="020B0504030603020204" pitchFamily="34" charset="0"/>
            </a:endParaRPr>
          </a:p>
          <a:p>
            <a:pPr marL="342900" indent="-342900">
              <a:buFont typeface="+mj-lt"/>
              <a:buAutoNum type="arabicPeriod"/>
              <a:defRPr sz="1400"/>
            </a:pPr>
            <a:r>
              <a:t>主页提供从 </a:t>
            </a:r>
            <a:r>
              <a:rPr b="1"/>
              <a:t>概述</a:t>
            </a:r>
            <a:r>
              <a:t> 部分直接访问订单确认的权限。单击拼贴以查看工作台中的所有订单确认。</a:t>
            </a:r>
          </a:p>
          <a:p>
            <a:pPr marL="342900" indent="-342900">
              <a:buFont typeface="+mj-lt"/>
              <a:buAutoNum type="arabicPeriod"/>
              <a:defRPr sz="1400"/>
            </a:pPr>
            <a:r>
              <a:t>轻松筛选和搜索订单确认列表。</a:t>
            </a:r>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32834101-B343-64B2-3F59-85715E19C4CC}"/>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访问订单确认</a:t>
            </a:r>
          </a:p>
        </p:txBody>
      </p:sp>
      <p:pic>
        <p:nvPicPr>
          <p:cNvPr id="4" name="Picture 3">
            <a:extLst>
              <a:ext uri="{FF2B5EF4-FFF2-40B4-BE49-F238E27FC236}">
                <a16:creationId xmlns:a16="http://schemas.microsoft.com/office/drawing/2014/main" id="{0011A01B-7117-6A9A-E42F-7B8C4A250297}"/>
              </a:ext>
            </a:extLst>
          </p:cNvPr>
          <p:cNvPicPr>
            <a:picLocks noChangeAspect="1"/>
          </p:cNvPicPr>
          <p:nvPr/>
        </p:nvPicPr>
        <p:blipFill>
          <a:blip r:embed="rId10"/>
          <a:srcRect r="5165" b="36029"/>
          <a:stretch>
            <a:fillRect/>
          </a:stretch>
        </p:blipFill>
        <p:spPr>
          <a:xfrm>
            <a:off x="463430" y="3794969"/>
            <a:ext cx="7025651" cy="1934923"/>
          </a:xfrm>
          <a:prstGeom prst="roundRect">
            <a:avLst>
              <a:gd name="adj" fmla="val 3779"/>
            </a:avLst>
          </a:prstGeom>
          <a:effectLst>
            <a:outerShdw blurRad="279400" dist="38100" dir="5400000" algn="ctr" rotWithShape="0">
              <a:srgbClr val="002A86">
                <a:alpha val="40000"/>
              </a:srgbClr>
            </a:outerShdw>
          </a:effectLst>
        </p:spPr>
      </p:pic>
      <p:sp>
        <p:nvSpPr>
          <p:cNvPr id="7" name="Oval 6">
            <a:extLst>
              <a:ext uri="{FF2B5EF4-FFF2-40B4-BE49-F238E27FC236}">
                <a16:creationId xmlns:a16="http://schemas.microsoft.com/office/drawing/2014/main" id="{6BFD1CBA-14CB-96E3-4BBB-0477C08735CD}"/>
              </a:ext>
            </a:extLst>
          </p:cNvPr>
          <p:cNvSpPr/>
          <p:nvPr/>
        </p:nvSpPr>
        <p:spPr bwMode="gray">
          <a:xfrm>
            <a:off x="979797" y="15371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08C8EB10-CFAC-047B-4C0E-333F8B7C7493}"/>
              </a:ext>
            </a:extLst>
          </p:cNvPr>
          <p:cNvPicPr>
            <a:picLocks noChangeAspect="1"/>
          </p:cNvPicPr>
          <p:nvPr/>
        </p:nvPicPr>
        <p:blipFill>
          <a:blip r:embed="rId11"/>
          <a:srcRect l="1658" t="3637"/>
          <a:stretch>
            <a:fillRect/>
          </a:stretch>
        </p:blipFill>
        <p:spPr>
          <a:xfrm>
            <a:off x="463431" y="1194610"/>
            <a:ext cx="7025651" cy="2355240"/>
          </a:xfrm>
          <a:prstGeom prst="roundRect">
            <a:avLst>
              <a:gd name="adj" fmla="val 6124"/>
            </a:avLst>
          </a:prstGeom>
          <a:effectLst>
            <a:outerShdw blurRad="279400" dist="38100" dir="5400000" algn="tl" rotWithShape="0">
              <a:srgbClr val="002A86">
                <a:alpha val="40000"/>
              </a:srgbClr>
            </a:outerShdw>
          </a:effectLst>
        </p:spPr>
      </p:pic>
      <p:sp>
        <p:nvSpPr>
          <p:cNvPr id="8" name="Oval 7">
            <a:extLst>
              <a:ext uri="{FF2B5EF4-FFF2-40B4-BE49-F238E27FC236}">
                <a16:creationId xmlns:a16="http://schemas.microsoft.com/office/drawing/2014/main" id="{BC27F2A5-3313-B4EB-8346-448BCFA6EBD9}"/>
              </a:ext>
            </a:extLst>
          </p:cNvPr>
          <p:cNvSpPr/>
          <p:nvPr/>
        </p:nvSpPr>
        <p:spPr bwMode="gray">
          <a:xfrm>
            <a:off x="6328299" y="24381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C3812E93-5B95-3093-2C53-F47BDF3C9428}"/>
              </a:ext>
            </a:extLst>
          </p:cNvPr>
          <p:cNvSpPr/>
          <p:nvPr/>
        </p:nvSpPr>
        <p:spPr bwMode="gray">
          <a:xfrm>
            <a:off x="779711" y="358378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34484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15DCA-D905-D812-C94E-A5E72B39E492}"/>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78AA3FE2-4FAE-85D2-F172-26AB928D5F21}"/>
              </a:ext>
            </a:extLst>
          </p:cNvPr>
          <p:cNvPicPr>
            <a:picLocks noChangeAspect="1"/>
          </p:cNvPicPr>
          <p:nvPr/>
        </p:nvPicPr>
        <p:blipFill>
          <a:blip r:embed="rId5"/>
          <a:srcRect t="-1" r="40771" b="73757"/>
          <a:stretch>
            <a:fillRect/>
          </a:stretch>
        </p:blipFill>
        <p:spPr>
          <a:xfrm>
            <a:off x="612892" y="927502"/>
            <a:ext cx="6613807" cy="1284196"/>
          </a:xfrm>
          <a:prstGeom prst="roundRect">
            <a:avLst>
              <a:gd name="adj" fmla="val 10032"/>
            </a:avLst>
          </a:prstGeom>
          <a:effectLst>
            <a:outerShdw blurRad="279400" dist="38100" dir="5400000" algn="tl" rotWithShape="0">
              <a:srgbClr val="00144A">
                <a:alpha val="40000"/>
              </a:srgbClr>
            </a:outerShdw>
          </a:effectLst>
        </p:spPr>
      </p:pic>
      <p:grpSp>
        <p:nvGrpSpPr>
          <p:cNvPr id="21" name="Group 20">
            <a:extLst>
              <a:ext uri="{FF2B5EF4-FFF2-40B4-BE49-F238E27FC236}">
                <a16:creationId xmlns:a16="http://schemas.microsoft.com/office/drawing/2014/main" id="{00F1E1F7-7EE5-9E34-7823-706DF9905A74}"/>
              </a:ext>
            </a:extLst>
          </p:cNvPr>
          <p:cNvGrpSpPr/>
          <p:nvPr/>
        </p:nvGrpSpPr>
        <p:grpSpPr>
          <a:xfrm>
            <a:off x="464232" y="2353112"/>
            <a:ext cx="6762467" cy="4239678"/>
            <a:chOff x="179580" y="2156592"/>
            <a:chExt cx="6762467" cy="4239678"/>
          </a:xfrm>
        </p:grpSpPr>
        <p:pic>
          <p:nvPicPr>
            <p:cNvPr id="7" name="Picture 6">
              <a:extLst>
                <a:ext uri="{FF2B5EF4-FFF2-40B4-BE49-F238E27FC236}">
                  <a16:creationId xmlns:a16="http://schemas.microsoft.com/office/drawing/2014/main" id="{98ED2537-DB5E-15F4-0191-B5FB9B023D09}"/>
                </a:ext>
              </a:extLst>
            </p:cNvPr>
            <p:cNvPicPr>
              <a:picLocks noChangeAspect="1"/>
            </p:cNvPicPr>
            <p:nvPr/>
          </p:nvPicPr>
          <p:blipFill>
            <a:blip r:embed="rId6"/>
            <a:srcRect b="13821"/>
            <a:stretch>
              <a:fillRect/>
            </a:stretch>
          </p:blipFill>
          <p:spPr>
            <a:xfrm>
              <a:off x="328240" y="2156592"/>
              <a:ext cx="6613807" cy="4239678"/>
            </a:xfrm>
            <a:prstGeom prst="roundRect">
              <a:avLst>
                <a:gd name="adj" fmla="val 2937"/>
              </a:avLst>
            </a:prstGeom>
            <a:effectLst>
              <a:outerShdw blurRad="279400" dist="38100" dir="5400000" algn="t" rotWithShape="0">
                <a:srgbClr val="002A86">
                  <a:alpha val="40000"/>
                </a:srgbClr>
              </a:outerShdw>
            </a:effectLst>
          </p:spPr>
        </p:pic>
        <p:sp>
          <p:nvSpPr>
            <p:cNvPr id="15" name="Oval 14">
              <a:extLst>
                <a:ext uri="{FF2B5EF4-FFF2-40B4-BE49-F238E27FC236}">
                  <a16:creationId xmlns:a16="http://schemas.microsoft.com/office/drawing/2014/main" id="{C2FA0147-8C07-4D04-BACB-F002CF4A9D8D}"/>
                </a:ext>
              </a:extLst>
            </p:cNvPr>
            <p:cNvSpPr/>
            <p:nvPr/>
          </p:nvSpPr>
          <p:spPr bwMode="gray">
            <a:xfrm>
              <a:off x="6498163" y="34586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94E6EE43-26FD-F31A-6872-D0423A2A52AD}"/>
                </a:ext>
              </a:extLst>
            </p:cNvPr>
            <p:cNvSpPr/>
            <p:nvPr/>
          </p:nvSpPr>
          <p:spPr bwMode="gray">
            <a:xfrm>
              <a:off x="179580" y="301478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240D925A-84B3-6A9C-9259-EB178D2AFBB7}"/>
                </a:ext>
              </a:extLst>
            </p:cNvPr>
            <p:cNvSpPr/>
            <p:nvPr/>
          </p:nvSpPr>
          <p:spPr bwMode="gray">
            <a:xfrm>
              <a:off x="622663" y="503582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grpSp>
      <p:sp>
        <p:nvSpPr>
          <p:cNvPr id="18" name="Rectangle 17">
            <a:extLst>
              <a:ext uri="{FF2B5EF4-FFF2-40B4-BE49-F238E27FC236}">
                <a16:creationId xmlns:a16="http://schemas.microsoft.com/office/drawing/2014/main" id="{A5CDFC78-A196-08DB-E901-968C3823539C}"/>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B9E58762-8009-BA91-3509-00B9CB1E250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7AE621E8-3FF3-2F1F-5B1C-25992EEB44D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99BEB756-1C5A-05BC-B6E3-78560EE4612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63C1A8E8-3D9B-09E7-D0C3-80750ED3F846}"/>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关键功能</a:t>
            </a:r>
          </a:p>
          <a:p>
            <a:pPr marL="449263" indent="-441325">
              <a:buClr>
                <a:srgbClr val="0070F2"/>
              </a:buClr>
              <a:buSzPct val="100000"/>
              <a:buFont typeface="+mj-lt"/>
              <a:buAutoNum type="arabicPeriod"/>
              <a:defRPr sz="1200">
                <a:latin typeface="+mn-lt"/>
                <a:cs typeface="Arial" panose="020B0604020202020204" pitchFamily="34" charset="0"/>
              </a:defRPr>
            </a:pPr>
            <a:r>
              <a:t>关键订单确认属性显示在专用对象抬头中，以便快速定位。</a:t>
            </a:r>
          </a:p>
          <a:p>
            <a:pPr marL="449263" indent="-441325">
              <a:buClr>
                <a:srgbClr val="0070F2"/>
              </a:buClr>
              <a:buSzPct val="100000"/>
              <a:buFont typeface="+mj-lt"/>
              <a:buAutoNum type="arabicPeriod"/>
              <a:defRPr sz="1200">
                <a:latin typeface="+mn-lt"/>
                <a:cs typeface="Arial" panose="020B0604020202020204" pitchFamily="34" charset="0"/>
              </a:defRPr>
            </a:pPr>
            <a:r>
              <a:t>使用基于选项卡的导航组织相关内容（例如，详细信息、行项目、备注、附件、文档历史记录）。</a:t>
            </a:r>
          </a:p>
          <a:p>
            <a:pPr marL="449263" indent="-441325">
              <a:buClr>
                <a:srgbClr val="0070F2"/>
              </a:buClr>
              <a:buSzPct val="100000"/>
              <a:buFont typeface="+mj-lt"/>
              <a:buAutoNum type="arabicPeriod"/>
              <a:defRPr sz="1200">
                <a:latin typeface="+mn-lt"/>
                <a:cs typeface="Arial" panose="020B0604020202020204" pitchFamily="34" charset="0"/>
              </a:defRPr>
            </a:pPr>
            <a:r>
              <a:t>行项目显示在响应表中，更清晰地强调确认相关字段。</a:t>
            </a:r>
          </a:p>
          <a:p>
            <a:pPr marL="449263" indent="-441325">
              <a:buClr>
                <a:srgbClr val="0070F2"/>
              </a:buClr>
              <a:buSzPct val="100000"/>
              <a:buFont typeface="+mj-lt"/>
              <a:buAutoNum type="arabicPeriod"/>
              <a:defRPr sz="1200">
                <a:latin typeface="+mn-lt"/>
                <a:cs typeface="Arial" panose="020B0604020202020204" pitchFamily="34" charset="0"/>
              </a:defRPr>
            </a:pPr>
            <a:r>
              <a:t>附件和备注显示在专用区段中，从而提高可发现性。</a:t>
            </a:r>
          </a:p>
          <a:p>
            <a:pPr marL="7938">
              <a:buClr>
                <a:srgbClr val="0070F2"/>
              </a:buClr>
              <a:buSzPct val="100000"/>
              <a:buNone/>
            </a:pPr>
            <a:endParaRPr sz="1200">
              <a:latin typeface="+mn-lt"/>
              <a:cs typeface="Arial" panose="020B0604020202020204" pitchFamily="34" charset="0"/>
            </a:endParaRPr>
          </a:p>
        </p:txBody>
      </p:sp>
      <p:sp>
        <p:nvSpPr>
          <p:cNvPr id="3" name="Title 1">
            <a:extLst>
              <a:ext uri="{FF2B5EF4-FFF2-40B4-BE49-F238E27FC236}">
                <a16:creationId xmlns:a16="http://schemas.microsoft.com/office/drawing/2014/main" id="{11EF487D-717D-9D99-668D-9F9F83687D2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defRPr>
                <a:ea typeface="+mn-ea"/>
                <a:cs typeface="+mn-cs"/>
              </a:defRPr>
            </a:pPr>
            <a:r>
              <a:t>功能：</a:t>
            </a:r>
            <a:r>
              <a:rPr>
                <a:solidFill>
                  <a:srgbClr val="0070F2"/>
                </a:solidFill>
              </a:rPr>
              <a:t>订单确认详细信息页面</a:t>
            </a:r>
          </a:p>
        </p:txBody>
      </p:sp>
      <p:sp>
        <p:nvSpPr>
          <p:cNvPr id="23" name="Oval 22">
            <a:extLst>
              <a:ext uri="{FF2B5EF4-FFF2-40B4-BE49-F238E27FC236}">
                <a16:creationId xmlns:a16="http://schemas.microsoft.com/office/drawing/2014/main" id="{0D98B9E2-E950-DEAA-0E69-70946E0E81E9}"/>
              </a:ext>
            </a:extLst>
          </p:cNvPr>
          <p:cNvSpPr/>
          <p:nvPr/>
        </p:nvSpPr>
        <p:spPr bwMode="gray">
          <a:xfrm>
            <a:off x="463432" y="119906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923796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F223D-F3BB-3DA4-C509-C362E3F5FC0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829B150-7696-FDC4-762E-E46BDBD7B828}"/>
              </a:ext>
            </a:extLst>
          </p:cNvPr>
          <p:cNvPicPr>
            <a:picLocks noChangeAspect="1"/>
          </p:cNvPicPr>
          <p:nvPr/>
        </p:nvPicPr>
        <p:blipFill>
          <a:blip r:embed="rId5"/>
          <a:srcRect l="-110" t="-1621" r="110" b="15010"/>
          <a:stretch>
            <a:fillRect/>
          </a:stretch>
        </p:blipFill>
        <p:spPr>
          <a:xfrm>
            <a:off x="463432" y="1212064"/>
            <a:ext cx="7025651" cy="2328505"/>
          </a:xfrm>
          <a:prstGeom prst="roundRect">
            <a:avLst>
              <a:gd name="adj" fmla="val 2717"/>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517D8D67-DE67-2951-ACE3-41CAB052B58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F8C18FB7-F3BC-915A-7FBC-D0D10FD9416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A67E5C0-2CA7-AD7E-349C-9A82138DA8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336366B-255B-8AD8-D46D-EE1600170CCC}"/>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从工作台或订单创建订单确认。</a:t>
            </a:r>
            <a:endParaRPr sz="1800">
              <a:solidFill>
                <a:srgbClr val="0070F2"/>
              </a:solidFill>
              <a:latin typeface="72 Brand Medium" panose="020B0504030603020204" pitchFamily="34" charset="0"/>
            </a:endParaRPr>
          </a:p>
          <a:p>
            <a:pPr marL="7938">
              <a:buClr>
                <a:srgbClr val="0070F2"/>
              </a:buClr>
              <a:buSzPct val="100000"/>
              <a:buNone/>
              <a:defRPr sz="1200"/>
            </a:pPr>
            <a:r>
              <a:rPr b="1"/>
              <a:t>从工作台</a:t>
            </a:r>
            <a:r>
              <a:t>：</a:t>
            </a:r>
          </a:p>
          <a:p>
            <a:pPr marL="236538" indent="-228600">
              <a:buClr>
                <a:srgbClr val="0070F2"/>
              </a:buClr>
              <a:buSzPct val="100000"/>
              <a:buFont typeface="+mj-lt"/>
              <a:buAutoNum type="arabicPeriod"/>
              <a:defRPr sz="1200"/>
            </a:pPr>
            <a:r>
              <a:t>通过选择</a:t>
            </a:r>
            <a:r>
              <a:rPr b="1"/>
              <a:t>管理</a:t>
            </a:r>
            <a:r>
              <a:t>订单 &gt; 订单确认，从订单列表启动确认流程，从而提高可用性并加快响应速度。</a:t>
            </a:r>
          </a:p>
          <a:p>
            <a:pPr marL="236538" indent="-228600">
              <a:buClr>
                <a:srgbClr val="0070F2"/>
              </a:buClr>
              <a:buSzPct val="100000"/>
              <a:buFont typeface="+mj-lt"/>
              <a:buAutoNum type="arabicPeriod"/>
              <a:defRPr sz="1200"/>
            </a:pPr>
            <a:r>
              <a:t>通过选择确认</a:t>
            </a:r>
            <a:r>
              <a:rPr b="1"/>
              <a:t>整个订单</a:t>
            </a:r>
            <a:r>
              <a:t>、拒绝整个订单或确认以内联方式更新信息，从对话框中确认操作。</a:t>
            </a:r>
          </a:p>
          <a:p>
            <a:pPr marL="7938">
              <a:buClr>
                <a:srgbClr val="0070F2"/>
              </a:buClr>
              <a:buSzPct val="100000"/>
              <a:buNone/>
              <a:defRPr sz="1200" b="1"/>
            </a:pPr>
            <a:r>
              <a:t>在订购单详细信息页面中：</a:t>
            </a:r>
          </a:p>
          <a:p>
            <a:pPr marL="236538" indent="-228600">
              <a:buClr>
                <a:srgbClr val="0070F2"/>
              </a:buClr>
              <a:buSzPct val="100000"/>
              <a:buFont typeface="+mj-lt"/>
              <a:buAutoNum type="arabicPeriod"/>
              <a:defRPr sz="1200"/>
            </a:pPr>
            <a:r>
              <a:t>通过选择创建菜单上的 使供应商能够直接从订购单页面</a:t>
            </a:r>
            <a:r>
              <a:rPr b="1"/>
              <a:t>创建</a:t>
            </a:r>
            <a:r>
              <a:t>订单确认。</a:t>
            </a:r>
          </a:p>
          <a:p>
            <a:pPr marL="236538" indent="-228600">
              <a:buClr>
                <a:srgbClr val="0070F2"/>
              </a:buClr>
              <a:buSzPct val="100000"/>
              <a:buFont typeface="+mj-lt"/>
              <a:buAutoNum type="arabicPeriod"/>
              <a:defRPr sz="1200"/>
            </a:pPr>
            <a:r>
              <a:t>供应商可以</a:t>
            </a:r>
            <a:r>
              <a:rPr b="1"/>
              <a:t>确认所有行项目</a:t>
            </a:r>
            <a:r>
              <a:t>、</a:t>
            </a:r>
            <a:r>
              <a:rPr b="1"/>
              <a:t>拒绝所有行项目</a:t>
            </a:r>
            <a:r>
              <a:rPr b="1"/>
              <a:t>或更新具有不同状态的单个行项目</a:t>
            </a:r>
            <a:r>
              <a:t>，从而确保高效准确的订单确认处理。</a:t>
            </a:r>
            <a:endParaRPr sz="1200">
              <a:cs typeface="Arial" panose="020B0604020202020204" pitchFamily="34" charset="0"/>
            </a:endParaRPr>
          </a:p>
          <a:p>
            <a:pPr marL="449263" indent="-441325">
              <a:buClr>
                <a:srgbClr val="0070F2"/>
              </a:buClr>
              <a:buSzPct val="100000"/>
              <a:buFont typeface="+mj-lt"/>
              <a:buAutoNum type="arabicPeriod"/>
            </a:pPr>
            <a:endParaRPr sz="1200">
              <a:latin typeface="+mn-lt"/>
              <a:cs typeface="Arial" panose="020B0604020202020204" pitchFamily="34" charset="0"/>
            </a:endParaRPr>
          </a:p>
        </p:txBody>
      </p:sp>
      <p:sp>
        <p:nvSpPr>
          <p:cNvPr id="17" name="Oval 16">
            <a:extLst>
              <a:ext uri="{FF2B5EF4-FFF2-40B4-BE49-F238E27FC236}">
                <a16:creationId xmlns:a16="http://schemas.microsoft.com/office/drawing/2014/main" id="{0A3A0086-2789-88D8-3452-8C575DBC3BC5}"/>
              </a:ext>
            </a:extLst>
          </p:cNvPr>
          <p:cNvSpPr/>
          <p:nvPr/>
        </p:nvSpPr>
        <p:spPr bwMode="gray">
          <a:xfrm>
            <a:off x="6502867" y="276236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945792C0-629C-0C10-A3D3-71132838A22E}"/>
              </a:ext>
            </a:extLst>
          </p:cNvPr>
          <p:cNvSpPr/>
          <p:nvPr/>
        </p:nvSpPr>
        <p:spPr bwMode="gray">
          <a:xfrm>
            <a:off x="5649639" y="3131495"/>
            <a:ext cx="909730" cy="204167"/>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6" name="Rectangle 15">
            <a:extLst>
              <a:ext uri="{FF2B5EF4-FFF2-40B4-BE49-F238E27FC236}">
                <a16:creationId xmlns:a16="http://schemas.microsoft.com/office/drawing/2014/main" id="{0DD5F723-26B5-38A0-1F3A-2081D6E9E14F}"/>
              </a:ext>
            </a:extLst>
          </p:cNvPr>
          <p:cNvSpPr/>
          <p:nvPr/>
        </p:nvSpPr>
        <p:spPr bwMode="gray">
          <a:xfrm>
            <a:off x="3317357" y="2314764"/>
            <a:ext cx="1361503" cy="852827"/>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495DC95B-21F8-AA3E-9852-7F6A94D1C8BB}"/>
              </a:ext>
            </a:extLst>
          </p:cNvPr>
          <p:cNvSpPr/>
          <p:nvPr/>
        </p:nvSpPr>
        <p:spPr bwMode="gray">
          <a:xfrm>
            <a:off x="4508414" y="208291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4" name="Title 1">
            <a:extLst>
              <a:ext uri="{FF2B5EF4-FFF2-40B4-BE49-F238E27FC236}">
                <a16:creationId xmlns:a16="http://schemas.microsoft.com/office/drawing/2014/main" id="{9CCD4F55-8152-383E-C90B-454956D6F11F}"/>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订单确认创建</a:t>
            </a:r>
            <a:endParaRPr>
              <a:ea typeface="+mn-ea"/>
              <a:cs typeface="+mn-cs"/>
            </a:endParaRPr>
          </a:p>
        </p:txBody>
      </p:sp>
      <p:pic>
        <p:nvPicPr>
          <p:cNvPr id="7" name="Picture 6">
            <a:extLst>
              <a:ext uri="{FF2B5EF4-FFF2-40B4-BE49-F238E27FC236}">
                <a16:creationId xmlns:a16="http://schemas.microsoft.com/office/drawing/2014/main" id="{9D77770D-337A-D031-FE8C-BA853239C453}"/>
              </a:ext>
            </a:extLst>
          </p:cNvPr>
          <p:cNvPicPr>
            <a:picLocks noChangeAspect="1"/>
          </p:cNvPicPr>
          <p:nvPr/>
        </p:nvPicPr>
        <p:blipFill>
          <a:blip r:embed="rId9"/>
          <a:srcRect t="-163" b="9233"/>
          <a:stretch>
            <a:fillRect/>
          </a:stretch>
        </p:blipFill>
        <p:spPr>
          <a:xfrm>
            <a:off x="463432" y="4118091"/>
            <a:ext cx="7025651" cy="2328505"/>
          </a:xfrm>
          <a:prstGeom prst="roundRect">
            <a:avLst>
              <a:gd name="adj" fmla="val 2717"/>
            </a:avLst>
          </a:prstGeom>
          <a:effectLst>
            <a:outerShdw blurRad="279400" dist="38100" dir="5400000" algn="t" rotWithShape="0">
              <a:srgbClr val="002A86">
                <a:alpha val="40000"/>
              </a:srgbClr>
            </a:outerShdw>
          </a:effectLst>
        </p:spPr>
      </p:pic>
      <p:sp>
        <p:nvSpPr>
          <p:cNvPr id="13" name="Oval 12">
            <a:extLst>
              <a:ext uri="{FF2B5EF4-FFF2-40B4-BE49-F238E27FC236}">
                <a16:creationId xmlns:a16="http://schemas.microsoft.com/office/drawing/2014/main" id="{B341B674-E496-115C-1C8A-C54BC5E07F26}"/>
              </a:ext>
            </a:extLst>
          </p:cNvPr>
          <p:cNvSpPr/>
          <p:nvPr/>
        </p:nvSpPr>
        <p:spPr bwMode="gray">
          <a:xfrm>
            <a:off x="6502867" y="37984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20" name="Rectangle 19">
            <a:extLst>
              <a:ext uri="{FF2B5EF4-FFF2-40B4-BE49-F238E27FC236}">
                <a16:creationId xmlns:a16="http://schemas.microsoft.com/office/drawing/2014/main" id="{8CB86C41-8A35-D863-DB71-CC53C59F6EEB}"/>
              </a:ext>
            </a:extLst>
          </p:cNvPr>
          <p:cNvSpPr/>
          <p:nvPr/>
        </p:nvSpPr>
        <p:spPr bwMode="gray">
          <a:xfrm>
            <a:off x="6087880" y="4146771"/>
            <a:ext cx="589352" cy="150764"/>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22" name="Rectangle 21">
            <a:extLst>
              <a:ext uri="{FF2B5EF4-FFF2-40B4-BE49-F238E27FC236}">
                <a16:creationId xmlns:a16="http://schemas.microsoft.com/office/drawing/2014/main" id="{43A741A8-0E0B-622C-8BA5-131D9AFDDB9F}"/>
              </a:ext>
            </a:extLst>
          </p:cNvPr>
          <p:cNvSpPr/>
          <p:nvPr/>
        </p:nvSpPr>
        <p:spPr bwMode="gray">
          <a:xfrm>
            <a:off x="4161727" y="5513711"/>
            <a:ext cx="1156232" cy="772879"/>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23" name="Oval 22">
            <a:extLst>
              <a:ext uri="{FF2B5EF4-FFF2-40B4-BE49-F238E27FC236}">
                <a16:creationId xmlns:a16="http://schemas.microsoft.com/office/drawing/2014/main" id="{3ABD78F5-69E5-1337-3868-32FAE6D4E348}"/>
              </a:ext>
            </a:extLst>
          </p:cNvPr>
          <p:cNvSpPr/>
          <p:nvPr/>
        </p:nvSpPr>
        <p:spPr bwMode="gray">
          <a:xfrm>
            <a:off x="5079345" y="53100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682858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535F0-2D48-4F8F-27B8-CE989EE2C31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8D92F6-CFB0-43C0-5A14-1E7406B26C78}"/>
              </a:ext>
            </a:extLst>
          </p:cNvPr>
          <p:cNvPicPr>
            <a:picLocks noChangeAspect="1"/>
          </p:cNvPicPr>
          <p:nvPr/>
        </p:nvPicPr>
        <p:blipFill>
          <a:blip r:embed="rId5"/>
          <a:srcRect t="-136" r="1453" b="-859"/>
          <a:stretch>
            <a:fillRect/>
          </a:stretch>
        </p:blipFill>
        <p:spPr>
          <a:xfrm>
            <a:off x="463432" y="1334270"/>
            <a:ext cx="7002914" cy="3370926"/>
          </a:xfrm>
          <a:prstGeom prst="roundRect">
            <a:avLst>
              <a:gd name="adj" fmla="val 2717"/>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8E46D18E-E07E-67CA-2F91-AC6D5FF77753}"/>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F4F0F56-4775-7A80-9F2C-D643589110C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1D71610-5C2A-31FA-393D-7C937BB5809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A47EE124-1CC5-6068-14BD-6E4E8246D5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AE980B6-1F63-F575-3A32-A819D8ECA8E2}"/>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938">
              <a:buClr>
                <a:srgbClr val="0070F2"/>
              </a:buClr>
              <a:buSzPct val="100000"/>
              <a:buNone/>
              <a:defRPr sz="1800">
                <a:ln>
                  <a:noFill/>
                </a:ln>
                <a:solidFill>
                  <a:srgbClr val="0070F2"/>
                </a:solidFill>
                <a:effectLst/>
                <a:uLnTx/>
                <a:uFillTx/>
                <a:latin typeface="72 Brand Medium" panose="020B0504030603020204" pitchFamily="34" charset="0"/>
              </a:defRPr>
            </a:pPr>
            <a:r>
              <a:t>在确认页面中：</a:t>
            </a:r>
          </a:p>
          <a:p>
            <a:pPr marL="236538" indent="-228600">
              <a:buClr>
                <a:srgbClr val="0070F2"/>
              </a:buClr>
              <a:buSzPct val="100000"/>
              <a:buFont typeface="+mj-lt"/>
              <a:buAutoNum type="arabicPeriod"/>
              <a:defRPr sz="1200">
                <a:latin typeface="+mn-lt"/>
                <a:cs typeface="Arial" panose="020B0604020202020204" pitchFamily="34" charset="0"/>
              </a:defRPr>
            </a:pPr>
            <a:r>
              <a:t>确认编号：输入参考编号以识别订单确认。BN 使用前缀 OC-[采购订单编号] 自动生成确认编号</a:t>
            </a:r>
          </a:p>
          <a:p>
            <a:pPr marL="236538" indent="-228600">
              <a:buClr>
                <a:srgbClr val="0070F2"/>
              </a:buClr>
              <a:buSzPct val="100000"/>
              <a:buFont typeface="+mj-lt"/>
              <a:buAutoNum type="arabicPeriod"/>
              <a:defRPr sz="1200">
                <a:latin typeface="+mn-lt"/>
                <a:cs typeface="Arial" panose="020B0604020202020204" pitchFamily="34" charset="0"/>
              </a:defRPr>
            </a:pPr>
            <a:r>
              <a:t>估计交付日期 / 估计发货日期：如果提供，所选日期将应用于所有行项目。</a:t>
            </a:r>
          </a:p>
          <a:p>
            <a:pPr marL="236538" indent="-228600">
              <a:buClr>
                <a:srgbClr val="0070F2"/>
              </a:buClr>
              <a:buSzPct val="100000"/>
              <a:buFont typeface="+mj-lt"/>
              <a:buAutoNum type="arabicPeriod"/>
              <a:defRPr sz="1200">
                <a:latin typeface="+mn-lt"/>
                <a:cs typeface="Arial" panose="020B0604020202020204" pitchFamily="34" charset="0"/>
              </a:defRPr>
            </a:pPr>
            <a:r>
              <a:t>显示为只读的行指示信息不应可编辑。</a:t>
            </a:r>
          </a:p>
          <a:p>
            <a:pPr marL="236538" indent="-228600">
              <a:buClr>
                <a:srgbClr val="0070F2"/>
              </a:buClr>
              <a:buSzPct val="100000"/>
              <a:buFont typeface="+mj-lt"/>
              <a:buAutoNum type="arabicPeriod"/>
              <a:defRPr sz="1200">
                <a:latin typeface="+mn-lt"/>
                <a:cs typeface="Arial" panose="020B0604020202020204" pitchFamily="34" charset="0"/>
              </a:defRPr>
            </a:pPr>
            <a:r>
              <a:t>附件：供应商可以将支持文档附加到订单确认。单击</a:t>
            </a:r>
            <a:r>
              <a:rPr b="1"/>
              <a:t>上载</a:t>
            </a:r>
            <a:r>
              <a:t>，选择文件，然后单击</a:t>
            </a:r>
            <a:r>
              <a:rPr b="1"/>
              <a:t>打开</a:t>
            </a:r>
            <a:r>
              <a:t>附件。</a:t>
            </a:r>
          </a:p>
          <a:p>
            <a:pPr marL="236538" indent="-228600">
              <a:buClr>
                <a:srgbClr val="0070F2"/>
              </a:buClr>
              <a:buSzPct val="100000"/>
              <a:buFont typeface="+mj-lt"/>
              <a:buAutoNum type="arabicPeriod"/>
              <a:defRPr sz="1200">
                <a:latin typeface="+mn-lt"/>
                <a:cs typeface="Arial" panose="020B0604020202020204" pitchFamily="34" charset="0"/>
              </a:defRPr>
            </a:pPr>
            <a:r>
              <a:t>注释：根据需要输入注释</a:t>
            </a:r>
          </a:p>
          <a:p>
            <a:pPr marL="236538" indent="-228600">
              <a:buClr>
                <a:srgbClr val="0070F2"/>
              </a:buClr>
              <a:buSzPct val="100000"/>
              <a:buFont typeface="+mj-lt"/>
              <a:buAutoNum type="arabicPeriod"/>
              <a:defRPr sz="1200">
                <a:latin typeface="+mn-lt"/>
                <a:cs typeface="Arial" panose="020B0604020202020204" pitchFamily="34" charset="0"/>
              </a:defRPr>
            </a:pPr>
            <a:r>
              <a:t>单击</a:t>
            </a:r>
            <a:r>
              <a:rPr b="1"/>
              <a:t>创建</a:t>
            </a:r>
            <a:r>
              <a:t>以创建订单确认</a:t>
            </a:r>
          </a:p>
          <a:p>
            <a:pPr marL="236538" indent="-228600">
              <a:buClr>
                <a:srgbClr val="0070F2"/>
              </a:buClr>
              <a:buSzPct val="100000"/>
              <a:buFont typeface="+mj-lt"/>
              <a:buAutoNum type="arabicPeriod"/>
              <a:defRPr sz="1200">
                <a:cs typeface="Arial" panose="020B0604020202020204" pitchFamily="34" charset="0"/>
              </a:defRPr>
            </a:pPr>
            <a:r>
              <a:t>显示“Order Confirmation created”以进行进一步验证。采购订单状态更新为“</a:t>
            </a:r>
            <a:r>
              <a:rPr b="1"/>
              <a:t>已确认</a:t>
            </a:r>
            <a:r>
              <a:t>”</a:t>
            </a:r>
          </a:p>
        </p:txBody>
      </p:sp>
      <p:sp>
        <p:nvSpPr>
          <p:cNvPr id="3" name="Title 1">
            <a:extLst>
              <a:ext uri="{FF2B5EF4-FFF2-40B4-BE49-F238E27FC236}">
                <a16:creationId xmlns:a16="http://schemas.microsoft.com/office/drawing/2014/main" id="{440C7D63-9885-88D4-2E90-E7A7BF091834}"/>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确认整个订单</a:t>
            </a:r>
          </a:p>
        </p:txBody>
      </p:sp>
      <p:sp>
        <p:nvSpPr>
          <p:cNvPr id="17" name="Oval 16">
            <a:extLst>
              <a:ext uri="{FF2B5EF4-FFF2-40B4-BE49-F238E27FC236}">
                <a16:creationId xmlns:a16="http://schemas.microsoft.com/office/drawing/2014/main" id="{2E3A2AF6-6EDF-22E7-4A63-F4BE9EAE151F}"/>
              </a:ext>
            </a:extLst>
          </p:cNvPr>
          <p:cNvSpPr/>
          <p:nvPr/>
        </p:nvSpPr>
        <p:spPr bwMode="gray">
          <a:xfrm>
            <a:off x="159344" y="17425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7" name="Oval 6">
            <a:extLst>
              <a:ext uri="{FF2B5EF4-FFF2-40B4-BE49-F238E27FC236}">
                <a16:creationId xmlns:a16="http://schemas.microsoft.com/office/drawing/2014/main" id="{2B75B885-6000-EAFA-38BA-35CC62EBD323}"/>
              </a:ext>
            </a:extLst>
          </p:cNvPr>
          <p:cNvSpPr/>
          <p:nvPr/>
        </p:nvSpPr>
        <p:spPr bwMode="gray">
          <a:xfrm>
            <a:off x="1267188" y="17425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1C242644-0A94-108F-AC9D-C74A2F73A641}"/>
              </a:ext>
            </a:extLst>
          </p:cNvPr>
          <p:cNvSpPr/>
          <p:nvPr/>
        </p:nvSpPr>
        <p:spPr bwMode="gray">
          <a:xfrm>
            <a:off x="4667786" y="17425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0614BB2F-015B-35CE-B835-F4428719ACC6}"/>
              </a:ext>
            </a:extLst>
          </p:cNvPr>
          <p:cNvSpPr/>
          <p:nvPr/>
        </p:nvSpPr>
        <p:spPr bwMode="gray">
          <a:xfrm>
            <a:off x="1267188" y="300191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D9C0B5AF-3003-26D1-366F-37632FD2B40E}"/>
              </a:ext>
            </a:extLst>
          </p:cNvPr>
          <p:cNvSpPr/>
          <p:nvPr/>
        </p:nvSpPr>
        <p:spPr bwMode="gray">
          <a:xfrm>
            <a:off x="1267188" y="370164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8C4572D8-04A6-A5D0-37E0-CA6B9DECF187}"/>
              </a:ext>
            </a:extLst>
          </p:cNvPr>
          <p:cNvSpPr/>
          <p:nvPr/>
        </p:nvSpPr>
        <p:spPr bwMode="gray">
          <a:xfrm>
            <a:off x="6306434" y="43802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6</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90C97FEB-8321-F4AC-A261-981C824AC217}"/>
              </a:ext>
            </a:extLst>
          </p:cNvPr>
          <p:cNvSpPr/>
          <p:nvPr/>
        </p:nvSpPr>
        <p:spPr bwMode="gray">
          <a:xfrm>
            <a:off x="4462182" y="544601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5" name="Picture 14">
            <a:extLst>
              <a:ext uri="{FF2B5EF4-FFF2-40B4-BE49-F238E27FC236}">
                <a16:creationId xmlns:a16="http://schemas.microsoft.com/office/drawing/2014/main" id="{2DD91433-BE75-B89D-E401-97F14114C458}"/>
              </a:ext>
            </a:extLst>
          </p:cNvPr>
          <p:cNvPicPr>
            <a:picLocks noChangeAspect="1"/>
          </p:cNvPicPr>
          <p:nvPr/>
        </p:nvPicPr>
        <p:blipFill>
          <a:blip r:embed="rId5"/>
          <a:srcRect t="13215" r="1453" b="48549"/>
          <a:stretch>
            <a:fillRect/>
          </a:stretch>
        </p:blipFill>
        <p:spPr>
          <a:xfrm>
            <a:off x="463432" y="5029854"/>
            <a:ext cx="7002914" cy="1276196"/>
          </a:xfrm>
          <a:prstGeom prst="roundRect">
            <a:avLst>
              <a:gd name="adj" fmla="val 2717"/>
            </a:avLst>
          </a:prstGeom>
          <a:effectLst>
            <a:outerShdw blurRad="279400" dist="38100" dir="5400000" algn="t" rotWithShape="0">
              <a:srgbClr val="002A86">
                <a:alpha val="40000"/>
              </a:srgbClr>
            </a:outerShdw>
          </a:effectLst>
        </p:spPr>
      </p:pic>
      <p:pic>
        <p:nvPicPr>
          <p:cNvPr id="19" name="Picture 18">
            <a:extLst>
              <a:ext uri="{FF2B5EF4-FFF2-40B4-BE49-F238E27FC236}">
                <a16:creationId xmlns:a16="http://schemas.microsoft.com/office/drawing/2014/main" id="{F5BE29DC-545E-91AE-7CD6-468C4A22967E}"/>
              </a:ext>
            </a:extLst>
          </p:cNvPr>
          <p:cNvPicPr>
            <a:picLocks noChangeAspect="1"/>
          </p:cNvPicPr>
          <p:nvPr/>
        </p:nvPicPr>
        <p:blipFill>
          <a:blip r:embed="rId11"/>
          <a:srcRect r="11103" b="24153"/>
          <a:stretch>
            <a:fillRect/>
          </a:stretch>
        </p:blipFill>
        <p:spPr>
          <a:xfrm>
            <a:off x="463431" y="5010840"/>
            <a:ext cx="7002914" cy="1080678"/>
          </a:xfrm>
          <a:prstGeom prst="rect">
            <a:avLst/>
          </a:prstGeom>
          <a:ln>
            <a:noFill/>
          </a:ln>
          <a:effectLst/>
        </p:spPr>
      </p:pic>
      <p:sp>
        <p:nvSpPr>
          <p:cNvPr id="20" name="Oval 19">
            <a:extLst>
              <a:ext uri="{FF2B5EF4-FFF2-40B4-BE49-F238E27FC236}">
                <a16:creationId xmlns:a16="http://schemas.microsoft.com/office/drawing/2014/main" id="{1E5B6AD1-FA8E-5802-C4B6-F3BEFBD21A0F}"/>
              </a:ext>
            </a:extLst>
          </p:cNvPr>
          <p:cNvSpPr/>
          <p:nvPr/>
        </p:nvSpPr>
        <p:spPr bwMode="gray">
          <a:xfrm>
            <a:off x="4183849" y="524634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7</a:t>
            </a:r>
            <a:endParaRPr sz="1800" kern="0">
              <a:solidFill>
                <a:schemeClr val="bg1"/>
              </a:solidFill>
              <a:latin typeface="+mj-lt"/>
              <a:ea typeface="Arial Unicode MS" pitchFamily="34" charset="-128"/>
              <a:cs typeface="Arial Unicode MS" pitchFamily="34" charset="-128"/>
            </a:endParaRPr>
          </a:p>
        </p:txBody>
      </p:sp>
      <p:sp>
        <p:nvSpPr>
          <p:cNvPr id="21" name="Rectangle 20">
            <a:extLst>
              <a:ext uri="{FF2B5EF4-FFF2-40B4-BE49-F238E27FC236}">
                <a16:creationId xmlns:a16="http://schemas.microsoft.com/office/drawing/2014/main" id="{3C4E7C24-9C3F-883D-CD31-05748F678C66}"/>
              </a:ext>
            </a:extLst>
          </p:cNvPr>
          <p:cNvSpPr/>
          <p:nvPr/>
        </p:nvSpPr>
        <p:spPr bwMode="gray">
          <a:xfrm>
            <a:off x="3552452" y="5319563"/>
            <a:ext cx="909730" cy="293217"/>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050231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8F613-7166-7051-CA16-9666EA6D9DB0}"/>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7553189C-F82E-B5E4-2580-BF869E34B09C}"/>
              </a:ext>
            </a:extLst>
          </p:cNvPr>
          <p:cNvPicPr>
            <a:picLocks noChangeAspect="1"/>
          </p:cNvPicPr>
          <p:nvPr/>
        </p:nvPicPr>
        <p:blipFill>
          <a:blip r:embed="rId5"/>
          <a:srcRect b="10415"/>
          <a:stretch>
            <a:fillRect/>
          </a:stretch>
        </p:blipFill>
        <p:spPr>
          <a:xfrm>
            <a:off x="446403" y="876047"/>
            <a:ext cx="7002914" cy="2065419"/>
          </a:xfrm>
          <a:prstGeom prst="roundRect">
            <a:avLst>
              <a:gd name="adj" fmla="val 3687"/>
            </a:avLst>
          </a:prstGeom>
          <a:effectLst>
            <a:outerShdw blurRad="279400" dist="38100" dir="5400000" algn="ctr" rotWithShape="0">
              <a:srgbClr val="002A86">
                <a:alpha val="40000"/>
              </a:srgbClr>
            </a:outerShdw>
          </a:effectLst>
        </p:spPr>
      </p:pic>
      <p:pic>
        <p:nvPicPr>
          <p:cNvPr id="8" name="Picture 7">
            <a:extLst>
              <a:ext uri="{FF2B5EF4-FFF2-40B4-BE49-F238E27FC236}">
                <a16:creationId xmlns:a16="http://schemas.microsoft.com/office/drawing/2014/main" id="{6C90ED6A-2888-5CF1-F169-AB8654466A63}"/>
              </a:ext>
            </a:extLst>
          </p:cNvPr>
          <p:cNvPicPr>
            <a:picLocks noChangeAspect="1"/>
          </p:cNvPicPr>
          <p:nvPr/>
        </p:nvPicPr>
        <p:blipFill>
          <a:blip r:embed="rId6"/>
          <a:srcRect t="494" b="52951"/>
          <a:stretch>
            <a:fillRect/>
          </a:stretch>
        </p:blipFill>
        <p:spPr>
          <a:xfrm>
            <a:off x="446403" y="3043539"/>
            <a:ext cx="7002914" cy="1174642"/>
          </a:xfrm>
          <a:prstGeom prst="roundRect">
            <a:avLst>
              <a:gd name="adj" fmla="val 6129"/>
            </a:avLst>
          </a:prstGeom>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466F1E62-5A22-09E3-EA35-1CD28D10D066}"/>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F2256A96-D398-A173-9D57-58A773B65A2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BD7680B5-0334-E10B-31F9-991CD6518426}"/>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A2590F79-2F36-477A-58DE-B8165F6056B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mc:AlternateContent xmlns:mc="http://schemas.openxmlformats.org/markup-compatibility/2006">
        <mc:Choice xmlns:a14="http://schemas.microsoft.com/office/drawing/2010/main" Requires="a14">
          <p:sp>
            <p:nvSpPr>
              <p:cNvPr id="2" name="Text Placeholder 4">
                <a:extLst>
                  <a:ext uri="{FF2B5EF4-FFF2-40B4-BE49-F238E27FC236}">
                    <a16:creationId xmlns:a16="http://schemas.microsoft.com/office/drawing/2014/main" id="{E25602F3-9391-A8C1-7CCE-C7DCE616E7F4}"/>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776" rtl="0" eaLnBrk="1" fontAlgn="auto" latinLnBrk="0" hangingPunct="1">
                  <a:lnSpc>
                    <a:spcPct val="100000"/>
                  </a:lnSpc>
                  <a:spcBef>
                    <a:spcPts val="0"/>
                  </a:spcBef>
                  <a:spcAft>
                    <a:spcPts val="0"/>
                  </a:spcAft>
                  <a:buClrTx/>
                  <a:buSzTx/>
                  <a:buFontTx/>
                  <a:buNone/>
                  <a:tabLst/>
                  <a:defRPr sz="1800" kern="1200">
                    <a:ln>
                      <a:noFill/>
                    </a:ln>
                    <a:solidFill>
                      <a:srgbClr val="0070F2"/>
                    </a:solidFill>
                    <a:effectLst/>
                    <a:uLnTx/>
                    <a:uFillTx/>
                    <a:latin typeface="72 Brand Medium" panose="020B0504030603020204" pitchFamily="34" charset="0"/>
                    <a:ea typeface="+mn-ea"/>
                    <a:cs typeface="+mn-cs"/>
                  </a:defRPr>
                </a:pPr>
                <a:r>
                  <a:t>拒绝整个订单</a:t>
                </a:r>
                <a:endParaRPr sz="1200">
                  <a:latin typeface="+mn-lt"/>
                  <a:cs typeface="Arial" panose="020B0604020202020204" pitchFamily="34" charset="0"/>
                </a:endParaRPr>
              </a:p>
              <a:p>
                <a:pPr marL="449263" indent="-441325">
                  <a:buClr>
                    <a:srgbClr val="0070F2"/>
                  </a:buClr>
                  <a:buSzPct val="100000"/>
                  <a:buFont typeface="+mj-lt"/>
                  <a:buAutoNum type="arabicPeriod"/>
                  <a:defRPr sz="1200">
                    <a:cs typeface="Arial" panose="020B0604020202020204" pitchFamily="34" charset="0"/>
                  </a:defRPr>
                </a:pPr>
                <a:r>
                  <a:t>要拒绝整个订单，请单击创建订单确认 → </a:t>
                </a:r>
                <a14:m>
                  <m:oMath xmlns:m="http://schemas.openxmlformats.org/officeDocument/2006/math">
                    <m:r>
                      <a:rPr lang="en-US" sz="1200" i="1" dirty="0">
                        <a:latin typeface="Cambria Math" panose="02040503050406030204" pitchFamily="18" charset="0"/>
                        <a:cs typeface="Arial" panose="020B0604020202020204" pitchFamily="34" charset="0"/>
                      </a:rPr>
                      <m:t>  </m:t>
                    </m:r>
                  </m:oMath>
                </a14:m>
                <a:r>
                  <a:t> </a:t>
                </a:r>
                <a:r>
                  <a:rPr b="1"/>
                  <a:t>拒绝整个订单</a:t>
                </a:r>
                <a:r>
                  <a:t>。选择拒绝原因，提供注释并单击</a:t>
                </a:r>
                <a:r>
                  <a:rPr b="1"/>
                  <a:t>继续</a:t>
                </a:r>
                <a:r>
                  <a:t>。</a:t>
                </a:r>
                <a:endParaRPr sz="1200">
                  <a:latin typeface="+mn-lt"/>
                  <a:cs typeface="Arial" panose="020B0604020202020204" pitchFamily="34" charset="0"/>
                </a:endParaRPr>
              </a:p>
              <a:p>
                <a:pPr marL="449263" indent="-441325">
                  <a:buClr>
                    <a:srgbClr val="0070F2"/>
                  </a:buClr>
                  <a:buSzPct val="100000"/>
                  <a:buFont typeface="+mj-lt"/>
                  <a:buAutoNum type="arabicPeriod"/>
                  <a:defRPr sz="1200">
                    <a:latin typeface="+mn-lt"/>
                    <a:cs typeface="Arial" panose="020B0604020202020204" pitchFamily="34" charset="0"/>
                  </a:defRPr>
                </a:pPr>
                <a:r>
                  <a:t>提供的</a:t>
                </a:r>
                <a:r>
                  <a:rPr b="1"/>
                  <a:t>拒绝</a:t>
                </a:r>
                <a:r>
                  <a:t>原因和</a:t>
                </a:r>
                <a:r>
                  <a:rPr b="1"/>
                  <a:t>拒绝备注</a:t>
                </a:r>
                <a:r>
                  <a:t>将显示在订单确认页面上。所有行项目自动设置为</a:t>
                </a:r>
                <a:r>
                  <a:rPr b="1"/>
                  <a:t>已拒绝</a:t>
                </a:r>
                <a:r>
                  <a:t>状态。</a:t>
                </a:r>
              </a:p>
              <a:p>
                <a:pPr marL="449263" indent="-441325">
                  <a:buClr>
                    <a:srgbClr val="0070F2"/>
                  </a:buClr>
                  <a:buSzPct val="100000"/>
                  <a:buFont typeface="+mj-lt"/>
                  <a:buAutoNum type="arabicPeriod"/>
                  <a:defRPr sz="1200">
                    <a:latin typeface="+mn-lt"/>
                    <a:cs typeface="Arial" panose="020B0604020202020204" pitchFamily="34" charset="0"/>
                  </a:defRPr>
                </a:pPr>
                <a:r>
                  <a:t>单击</a:t>
                </a:r>
                <a:r>
                  <a:rPr b="1"/>
                  <a:t>创建</a:t>
                </a:r>
                <a:r>
                  <a:t>以提交已拒绝的订单确认。</a:t>
                </a:r>
                <a:br>
                  <a:rPr lang="en-US" sz="1200">
                    <a:latin typeface="+mn-lt"/>
                    <a:cs typeface="Arial" panose="020B0604020202020204" pitchFamily="34" charset="0"/>
                  </a:rPr>
                </a:br>
                <a:endParaRPr sz="1200">
                  <a:latin typeface="+mn-lt"/>
                  <a:cs typeface="Arial" panose="020B0604020202020204" pitchFamily="34" charset="0"/>
                </a:endParaRPr>
              </a:p>
              <a:p>
                <a:pPr marL="449263" lvl="0" indent="-441325" defTabSz="1088776">
                  <a:spcBef>
                    <a:spcPts val="0"/>
                  </a:spcBef>
                  <a:buClr>
                    <a:srgbClr val="0070F2"/>
                  </a:buClr>
                  <a:buSzPct val="100000"/>
                  <a:buFont typeface="+mj-lt"/>
                  <a:buAutoNum type="arabicPeriod"/>
                  <a:defRPr sz="1200">
                    <a:latin typeface="72 Brand"/>
                    <a:cs typeface="Arial" panose="020B0604020202020204" pitchFamily="34" charset="0"/>
                  </a:defRPr>
                </a:pPr>
                <a:r>
                  <a:rPr>
                    <a:solidFill>
                      <a:srgbClr val="000000"/>
                    </a:solidFill>
                  </a:rPr>
                  <a:t>订单确认页面显示状态设置为</a:t>
                </a:r>
                <a:r>
                  <a:rPr b="1">
                    <a:solidFill>
                      <a:srgbClr val="C00000"/>
                    </a:solidFill>
                  </a:rPr>
                  <a:t>已拒绝</a:t>
                </a:r>
                <a:r>
                  <a:rPr>
                    <a:solidFill>
                      <a:srgbClr val="000000"/>
                    </a:solidFill>
                  </a:rPr>
                  <a:t>的所有行项目。订购单状态更新为</a:t>
                </a:r>
                <a:r>
                  <a:rPr b="1">
                    <a:solidFill>
                      <a:srgbClr val="000000"/>
                    </a:solidFill>
                  </a:rPr>
                  <a:t>已拒绝</a:t>
                </a:r>
                <a:r>
                  <a:rPr>
                    <a:solidFill>
                      <a:srgbClr val="000000"/>
                    </a:solidFill>
                  </a:rPr>
                  <a:t>，反映供应商的响应。</a:t>
                </a:r>
              </a:p>
              <a:p>
                <a:pPr marL="7938">
                  <a:buClr>
                    <a:srgbClr val="0070F2"/>
                  </a:buClr>
                  <a:buSzPct val="100000"/>
                  <a:buNone/>
                </a:pPr>
                <a:endParaRPr sz="1200">
                  <a:cs typeface="Arial" panose="020B0604020202020204" pitchFamily="34" charset="0"/>
                </a:endParaRPr>
              </a:p>
              <a:p>
                <a:pPr marL="449263" indent="-441325">
                  <a:buClr>
                    <a:srgbClr val="0070F2"/>
                  </a:buClr>
                  <a:buSzPct val="100000"/>
                  <a:buFont typeface="+mj-lt"/>
                  <a:buAutoNum type="arabicPeriod"/>
                </a:pPr>
                <a:endParaRPr sz="1200">
                  <a:latin typeface="+mn-lt"/>
                  <a:cs typeface="Arial" panose="020B0604020202020204" pitchFamily="34" charset="0"/>
                </a:endParaRPr>
              </a:p>
            </p:txBody>
          </p:sp>
        </mc:Choice>
        <mc:Fallback>
          <p:sp>
            <p:nvSpPr>
              <p:cNvPr id="2" name="Text Placeholder 4">
                <a:extLst>
                  <a:ext uri="{FF2B5EF4-FFF2-40B4-BE49-F238E27FC236}">
                    <a16:creationId xmlns:a16="http://schemas.microsoft.com/office/drawing/2014/main" id="{E25602F3-9391-A8C1-7CCE-C7DCE616E7F4}"/>
                  </a:ext>
                </a:extLst>
              </p:cNvPr>
              <p:cNvSpPr txBox="1">
                <a:spLocks noRot="1" noChangeAspect="1" noMove="1" noResize="1" noEditPoints="1" noAdjustHandles="1" noChangeArrowheads="1" noChangeShapeType="1" noTextEdit="1"/>
              </p:cNvSpPr>
              <p:nvPr/>
            </p:nvSpPr>
            <p:spPr>
              <a:xfrm>
                <a:off x="8004991" y="1334270"/>
                <a:ext cx="3971109" cy="5475556"/>
              </a:xfrm>
              <a:prstGeom prst="rect">
                <a:avLst/>
              </a:prstGeom>
              <a:blipFill>
                <a:blip r:embed="rId12"/>
                <a:stretch>
                  <a:fillRect l="-1227" t="-668"/>
                </a:stretch>
              </a:blipFill>
            </p:spPr>
            <p:txBody>
              <a:bodyPr/>
              <a:lstStyle/>
              <a:p>
                <a:pPr>
                  <a:defRPr>
                    <a:noFill/>
                  </a:defRPr>
                </a:pPr>
                <a:r>
                  <a:t> </a:t>
                </a:r>
              </a:p>
            </p:txBody>
          </p:sp>
        </mc:Fallback>
      </mc:AlternateContent>
      <p:sp>
        <p:nvSpPr>
          <p:cNvPr id="3" name="Title 1">
            <a:extLst>
              <a:ext uri="{FF2B5EF4-FFF2-40B4-BE49-F238E27FC236}">
                <a16:creationId xmlns:a16="http://schemas.microsoft.com/office/drawing/2014/main" id="{996BD4F8-DDFD-DE7B-EA01-2BA207761BDE}"/>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拒绝订单确认</a:t>
            </a:r>
            <a:endParaRPr>
              <a:ea typeface="+mn-ea"/>
              <a:cs typeface="+mn-cs"/>
            </a:endParaRPr>
          </a:p>
        </p:txBody>
      </p:sp>
      <p:sp>
        <p:nvSpPr>
          <p:cNvPr id="17" name="Oval 16">
            <a:extLst>
              <a:ext uri="{FF2B5EF4-FFF2-40B4-BE49-F238E27FC236}">
                <a16:creationId xmlns:a16="http://schemas.microsoft.com/office/drawing/2014/main" id="{4D1E069A-FDC4-8EA6-F0C2-B15E8520F3A8}"/>
              </a:ext>
            </a:extLst>
          </p:cNvPr>
          <p:cNvSpPr/>
          <p:nvPr/>
        </p:nvSpPr>
        <p:spPr bwMode="gray">
          <a:xfrm>
            <a:off x="1309755" y="327393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85873E04-50E7-D42A-8C36-AB0B7B4D83F6}"/>
              </a:ext>
            </a:extLst>
          </p:cNvPr>
          <p:cNvPicPr>
            <a:picLocks noChangeAspect="1"/>
          </p:cNvPicPr>
          <p:nvPr/>
        </p:nvPicPr>
        <p:blipFill>
          <a:blip r:embed="rId13"/>
          <a:srcRect b="32697"/>
          <a:stretch>
            <a:fillRect/>
          </a:stretch>
        </p:blipFill>
        <p:spPr>
          <a:xfrm>
            <a:off x="440868" y="4341494"/>
            <a:ext cx="7002914" cy="2065419"/>
          </a:xfrm>
          <a:prstGeom prst="roundRect">
            <a:avLst>
              <a:gd name="adj" fmla="val 3123"/>
            </a:avLst>
          </a:prstGeom>
          <a:effectLst>
            <a:outerShdw blurRad="279400" dist="38100" dir="5400000" algn="tl" rotWithShape="0">
              <a:srgbClr val="00144A">
                <a:alpha val="40000"/>
              </a:srgbClr>
            </a:outerShdw>
          </a:effectLst>
        </p:spPr>
      </p:pic>
      <p:sp>
        <p:nvSpPr>
          <p:cNvPr id="14" name="Oval 13">
            <a:extLst>
              <a:ext uri="{FF2B5EF4-FFF2-40B4-BE49-F238E27FC236}">
                <a16:creationId xmlns:a16="http://schemas.microsoft.com/office/drawing/2014/main" id="{85139E38-896C-7E5B-E4EB-02D57CD487CC}"/>
              </a:ext>
            </a:extLst>
          </p:cNvPr>
          <p:cNvSpPr/>
          <p:nvPr/>
        </p:nvSpPr>
        <p:spPr bwMode="gray">
          <a:xfrm>
            <a:off x="4350204" y="158494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8A064E95-4179-DCDB-0411-C0DB2D8606AD}"/>
              </a:ext>
            </a:extLst>
          </p:cNvPr>
          <p:cNvSpPr/>
          <p:nvPr/>
        </p:nvSpPr>
        <p:spPr bwMode="gray">
          <a:xfrm>
            <a:off x="6097587" y="584918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740325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73BDC-2020-FF36-0DBB-1E81EA8AA41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6B5F730-9C67-EDB3-2B0E-805B0A7E8CEF}"/>
              </a:ext>
            </a:extLst>
          </p:cNvPr>
          <p:cNvPicPr>
            <a:picLocks noChangeAspect="1"/>
          </p:cNvPicPr>
          <p:nvPr/>
        </p:nvPicPr>
        <p:blipFill>
          <a:blip r:embed="rId5"/>
          <a:srcRect b="15869"/>
          <a:stretch>
            <a:fillRect/>
          </a:stretch>
        </p:blipFill>
        <p:spPr>
          <a:xfrm>
            <a:off x="463432" y="1334270"/>
            <a:ext cx="7072902" cy="1907694"/>
          </a:xfrm>
          <a:prstGeom prst="roundRect">
            <a:avLst>
              <a:gd name="adj" fmla="val 3809"/>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B1BF4614-FAF1-385D-0686-0203ADBE2623}"/>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616532C7-899D-E9ED-BF8D-1FFFECD1147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BB47D7D-2A8D-3182-321E-926A5B037D4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6E8F4A6D-24A5-A578-9532-09B746FE78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EB73B59F-901E-A794-0E9C-DB79722D4FEF}"/>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776" rtl="0" eaLnBrk="1" fontAlgn="auto" latinLnBrk="0" hangingPunct="1">
              <a:lnSpc>
                <a:spcPct val="100000"/>
              </a:lnSpc>
              <a:spcBef>
                <a:spcPts val="0"/>
              </a:spcBef>
              <a:spcAft>
                <a:spcPts val="0"/>
              </a:spcAft>
              <a:buClrTx/>
              <a:buSzTx/>
              <a:buFontTx/>
              <a:buNone/>
              <a:tabLst/>
              <a:defRPr sz="1800">
                <a:solidFill>
                  <a:srgbClr val="0070F2"/>
                </a:solidFill>
                <a:latin typeface="72 Brand Medium" panose="020B0504030603020204" pitchFamily="34" charset="0"/>
              </a:defRPr>
            </a:pPr>
            <a:r>
              <a:t>在行信息中更新</a:t>
            </a:r>
            <a:endParaRPr kumimoji="0" sz="1200" b="0" i="0" u="none" strike="noStrike" kern="1200" cap="none" spc="0" normalizeH="0" baseline="0">
              <a:ln>
                <a:noFill/>
              </a:ln>
              <a:solidFill>
                <a:srgbClr val="000000"/>
              </a:solidFill>
              <a:effectLst/>
              <a:uLnTx/>
              <a:uFillTx/>
              <a:latin typeface="72 Brand"/>
              <a:ea typeface="+mn-ea"/>
              <a:cs typeface="Arial" panose="020B0604020202020204" pitchFamily="34" charset="0"/>
            </a:endParaRPr>
          </a:p>
          <a:p>
            <a:pPr marL="7938" lvl="0" defTabSz="1088776">
              <a:spcBef>
                <a:spcPts val="0"/>
              </a:spcBef>
              <a:buClr>
                <a:srgbClr val="0070F2"/>
              </a:buClr>
              <a:buSzPct val="100000"/>
              <a:buNone/>
            </a:pPr>
            <a:endParaRPr sz="1200"/>
          </a:p>
          <a:p>
            <a:pPr marL="7938" lvl="0" defTabSz="1088776">
              <a:spcBef>
                <a:spcPts val="0"/>
              </a:spcBef>
              <a:buClr>
                <a:srgbClr val="0070F2"/>
              </a:buClr>
              <a:buSzPct val="100000"/>
              <a:buNone/>
            </a:pPr>
            <a:endParaRPr sz="1200"/>
          </a:p>
          <a:p>
            <a:pPr marL="449263" lvl="0" indent="-441325" defTabSz="1088776">
              <a:spcBef>
                <a:spcPts val="0"/>
              </a:spcBef>
              <a:buClr>
                <a:srgbClr val="0070F2"/>
              </a:buClr>
              <a:buSzPct val="100000"/>
              <a:buFont typeface="+mj-lt"/>
              <a:buAutoNum type="arabicPeriod"/>
              <a:defRPr sz="1200"/>
            </a:pPr>
            <a:r>
              <a:t>支持供应商直接在订单确认中更新</a:t>
            </a:r>
            <a:r>
              <a:rPr b="1"/>
              <a:t>项目级详细信息</a:t>
            </a:r>
            <a:r>
              <a:t>。</a:t>
            </a:r>
            <a:br>
              <a:rPr lang="en-US" sz="1200"/>
            </a:br>
            <a:r>
              <a:t>- 支持材料行的</a:t>
            </a:r>
            <a:r>
              <a:rPr b="1">
                <a:solidFill>
                  <a:srgbClr val="000000"/>
                </a:solidFill>
                <a:latin typeface="72 Brand"/>
                <a:cs typeface="Arial" panose="020B0604020202020204" pitchFamily="34" charset="0"/>
              </a:rPr>
              <a:t>未确认</a:t>
            </a:r>
            <a:r>
              <a:rPr>
                <a:solidFill>
                  <a:srgbClr val="000000"/>
                </a:solidFill>
                <a:latin typeface="72 Brand"/>
                <a:cs typeface="Arial" panose="020B0604020202020204" pitchFamily="34" charset="0"/>
              </a:rPr>
              <a:t>、</a:t>
            </a:r>
            <a:r>
              <a:rPr b="1">
                <a:solidFill>
                  <a:srgbClr val="000000"/>
                </a:solidFill>
                <a:latin typeface="72 Brand"/>
                <a:cs typeface="Arial" panose="020B0604020202020204" pitchFamily="34" charset="0"/>
              </a:rPr>
              <a:t>已确认</a:t>
            </a:r>
            <a:r>
              <a:rPr>
                <a:solidFill>
                  <a:srgbClr val="000000"/>
                </a:solidFill>
                <a:latin typeface="72 Brand"/>
                <a:cs typeface="Arial" panose="020B0604020202020204" pitchFamily="34" charset="0"/>
              </a:rPr>
              <a:t>、</a:t>
            </a:r>
            <a:r>
              <a:rPr b="1">
                <a:solidFill>
                  <a:srgbClr val="000000"/>
                </a:solidFill>
                <a:latin typeface="72 Brand"/>
                <a:cs typeface="Arial" panose="020B0604020202020204" pitchFamily="34" charset="0"/>
              </a:rPr>
              <a:t>延期交货</a:t>
            </a:r>
            <a:r>
              <a:rPr>
                <a:solidFill>
                  <a:srgbClr val="000000"/>
                </a:solidFill>
                <a:latin typeface="72 Brand"/>
                <a:cs typeface="Arial" panose="020B0604020202020204" pitchFamily="34" charset="0"/>
              </a:rPr>
              <a:t>和</a:t>
            </a:r>
            <a:r>
              <a:rPr b="1">
                <a:solidFill>
                  <a:srgbClr val="000000"/>
                </a:solidFill>
                <a:latin typeface="72 Brand"/>
                <a:cs typeface="Arial" panose="020B0604020202020204" pitchFamily="34" charset="0"/>
              </a:rPr>
              <a:t>已拒绝</a:t>
            </a:r>
            <a:r>
              <a:rPr>
                <a:solidFill>
                  <a:srgbClr val="000000"/>
                </a:solidFill>
                <a:latin typeface="72 Brand"/>
                <a:cs typeface="Arial" panose="020B0604020202020204" pitchFamily="34" charset="0"/>
              </a:rPr>
              <a:t>，</a:t>
            </a:r>
            <a:r>
              <a:t>以及每个行项目</a:t>
            </a:r>
            <a:r>
              <a:rPr b="1"/>
              <a:t>具有不同交付日期的拆分交付</a:t>
            </a:r>
            <a:r>
              <a:t>。</a:t>
            </a:r>
          </a:p>
          <a:p>
            <a:pPr marL="449263" indent="-441325" defTabSz="1088776">
              <a:spcBef>
                <a:spcPts val="0"/>
              </a:spcBef>
              <a:buClr>
                <a:srgbClr val="0070F2"/>
              </a:buClr>
              <a:buSzPct val="100000"/>
              <a:buFont typeface="+mj-lt"/>
              <a:buAutoNum type="arabicPeriod"/>
              <a:defRPr sz="1200"/>
            </a:pPr>
            <a:r>
              <a:t>- 支持服务项目的</a:t>
            </a:r>
            <a:r>
              <a:rPr b="1">
                <a:solidFill>
                  <a:srgbClr val="000000"/>
                </a:solidFill>
                <a:latin typeface="72 Brand"/>
                <a:cs typeface="Arial" panose="020B0604020202020204" pitchFamily="34" charset="0"/>
              </a:rPr>
              <a:t>未确认</a:t>
            </a:r>
            <a:r>
              <a:rPr>
                <a:solidFill>
                  <a:srgbClr val="000000"/>
                </a:solidFill>
                <a:latin typeface="72 Brand"/>
                <a:cs typeface="Arial" panose="020B0604020202020204" pitchFamily="34" charset="0"/>
              </a:rPr>
              <a:t>、</a:t>
            </a:r>
            <a:r>
              <a:rPr b="1">
                <a:solidFill>
                  <a:srgbClr val="000000"/>
                </a:solidFill>
                <a:latin typeface="72 Brand"/>
                <a:cs typeface="Arial" panose="020B0604020202020204" pitchFamily="34" charset="0"/>
              </a:rPr>
              <a:t>已确认</a:t>
            </a:r>
            <a:r>
              <a:rPr>
                <a:solidFill>
                  <a:srgbClr val="000000"/>
                </a:solidFill>
                <a:latin typeface="72 Brand"/>
                <a:cs typeface="Arial" panose="020B0604020202020204" pitchFamily="34" charset="0"/>
              </a:rPr>
              <a:t>和</a:t>
            </a:r>
            <a:r>
              <a:rPr b="1">
                <a:solidFill>
                  <a:srgbClr val="000000"/>
                </a:solidFill>
                <a:latin typeface="72 Brand"/>
                <a:cs typeface="Arial" panose="020B0604020202020204" pitchFamily="34" charset="0"/>
              </a:rPr>
              <a:t>已拒绝</a:t>
            </a:r>
            <a:r>
              <a:rPr>
                <a:solidFill>
                  <a:srgbClr val="000000"/>
                </a:solidFill>
                <a:latin typeface="72 Brand"/>
                <a:cs typeface="Arial" panose="020B0604020202020204" pitchFamily="34" charset="0"/>
              </a:rPr>
              <a:t>。</a:t>
            </a:r>
            <a:endParaRPr sz="1200"/>
          </a:p>
          <a:p>
            <a:pPr marL="449263" lvl="0" indent="-441325" defTabSz="1088776">
              <a:spcBef>
                <a:spcPts val="0"/>
              </a:spcBef>
              <a:buClr>
                <a:srgbClr val="0070F2"/>
              </a:buClr>
              <a:buSzPct val="100000"/>
              <a:buFont typeface="+mj-lt"/>
              <a:buAutoNum type="arabicPeriod"/>
              <a:defRPr sz="1200"/>
            </a:pPr>
            <a:r>
              <a:t>要继续，请单击 </a:t>
            </a:r>
            <a:r>
              <a:rPr b="1"/>
              <a:t>创建订单确认</a:t>
            </a:r>
            <a:r>
              <a:t> 并选择 </a:t>
            </a:r>
            <a:r>
              <a:rPr b="1"/>
              <a:t>确认在行级更新信息</a:t>
            </a:r>
            <a:r>
              <a:t> 。</a:t>
            </a:r>
          </a:p>
          <a:p>
            <a:pPr marL="449263" indent="-441325" defTabSz="1088776">
              <a:spcBef>
                <a:spcPts val="0"/>
              </a:spcBef>
              <a:buClr>
                <a:srgbClr val="0070F2"/>
              </a:buClr>
              <a:buSzPct val="100000"/>
              <a:buFont typeface="+mj-lt"/>
              <a:buAutoNum type="arabicPeriod"/>
              <a:defRPr sz="1200">
                <a:solidFill>
                  <a:srgbClr val="000000"/>
                </a:solidFill>
                <a:latin typeface="72 Brand"/>
                <a:cs typeface="Arial" panose="020B0604020202020204" pitchFamily="34" charset="0"/>
              </a:defRPr>
            </a:pPr>
            <a:r>
              <a:t>在订单确认抬头部分中，自动生成确认编号（以 OC 为前缀，派生自采购订单，例如 OC-1234）。供应商还可以输入供应商参考。</a:t>
            </a:r>
          </a:p>
          <a:p>
            <a:pPr marL="449263" indent="-441325" defTabSz="1088776">
              <a:spcBef>
                <a:spcPts val="0"/>
              </a:spcBef>
              <a:buClr>
                <a:srgbClr val="0070F2"/>
              </a:buClr>
              <a:buSzPct val="100000"/>
              <a:buFont typeface="+mj-lt"/>
              <a:buAutoNum type="arabicPeriod"/>
              <a:defRPr sz="1200">
                <a:solidFill>
                  <a:srgbClr val="000000"/>
                </a:solidFill>
                <a:latin typeface="72 Brand"/>
                <a:cs typeface="Arial" panose="020B0604020202020204" pitchFamily="34" charset="0"/>
              </a:defRPr>
            </a:pPr>
            <a:r>
              <a:t>供应商为每个行项目选择确认状态。</a:t>
            </a:r>
          </a:p>
          <a:p>
            <a:pPr marL="449263" indent="-441325" defTabSz="1088776">
              <a:spcBef>
                <a:spcPts val="0"/>
              </a:spcBef>
              <a:buClr>
                <a:srgbClr val="0070F2"/>
              </a:buClr>
              <a:buSzPct val="100000"/>
              <a:buFont typeface="+mj-lt"/>
              <a:buAutoNum type="arabicPeriod"/>
              <a:defRPr sz="1200">
                <a:solidFill>
                  <a:srgbClr val="000000"/>
                </a:solidFill>
                <a:latin typeface="72 Brand"/>
                <a:cs typeface="Arial" panose="020B0604020202020204" pitchFamily="34" charset="0"/>
              </a:defRPr>
            </a:pPr>
            <a:r>
              <a:t>供应商可以导航到项目详细信息页面以提供附加信息，例如</a:t>
            </a:r>
            <a:r>
              <a:rPr b="1"/>
              <a:t>辅助部件号、供应商批次标识符</a:t>
            </a:r>
            <a:r>
              <a:t>和其他项目特定详细信息。</a:t>
            </a:r>
          </a:p>
          <a:p>
            <a:pPr marL="449263" lvl="0" indent="-441325" defTabSz="1088776">
              <a:spcBef>
                <a:spcPts val="0"/>
              </a:spcBef>
              <a:buClr>
                <a:srgbClr val="0070F2"/>
              </a:buClr>
              <a:buSzPct val="100000"/>
              <a:buFont typeface="+mj-lt"/>
              <a:buAutoNum type="arabicPeriod"/>
            </a:pPr>
            <a:endParaRPr sz="1200"/>
          </a:p>
          <a:p>
            <a:pPr marL="7938" lvl="0" defTabSz="1088776">
              <a:spcBef>
                <a:spcPts val="0"/>
              </a:spcBef>
              <a:buClr>
                <a:srgbClr val="0070F2"/>
              </a:buClr>
              <a:buSzPct val="100000"/>
              <a:buNone/>
            </a:pPr>
            <a:endParaRPr kumimoji="0" sz="1200" b="1" i="0" u="none" strike="noStrike" kern="1200" cap="none" spc="0" normalizeH="0" baseline="0">
              <a:ln>
                <a:noFill/>
              </a:ln>
              <a:solidFill>
                <a:srgbClr val="000000"/>
              </a:solidFill>
              <a:effectLst/>
              <a:uLnTx/>
              <a:uFillTx/>
              <a:latin typeface="72 Brand"/>
              <a:ea typeface="+mn-ea"/>
              <a:cs typeface="Arial" panose="020B0604020202020204" pitchFamily="34" charset="0"/>
            </a:endParaRPr>
          </a:p>
        </p:txBody>
      </p:sp>
      <p:sp>
        <p:nvSpPr>
          <p:cNvPr id="3" name="Title 1">
            <a:extLst>
              <a:ext uri="{FF2B5EF4-FFF2-40B4-BE49-F238E27FC236}">
                <a16:creationId xmlns:a16="http://schemas.microsoft.com/office/drawing/2014/main" id="{6A751C8F-7587-DC8F-332B-5D0F464F0660}"/>
              </a:ext>
            </a:extLst>
          </p:cNvPr>
          <p:cNvSpPr txBox="1">
            <a:spLocks/>
          </p:cNvSpPr>
          <p:nvPr/>
        </p:nvSpPr>
        <p:spPr bwMode="black">
          <a:xfrm>
            <a:off x="463432" y="265211"/>
            <a:ext cx="7232026" cy="430887"/>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sz="2800">
                <a:solidFill>
                  <a:srgbClr val="0070F2"/>
                </a:solidFill>
              </a:rPr>
              <a:t>确认并更新信息</a:t>
            </a:r>
            <a:endParaRPr sz="2800"/>
          </a:p>
        </p:txBody>
      </p:sp>
      <p:sp>
        <p:nvSpPr>
          <p:cNvPr id="12" name="Oval 11">
            <a:extLst>
              <a:ext uri="{FF2B5EF4-FFF2-40B4-BE49-F238E27FC236}">
                <a16:creationId xmlns:a16="http://schemas.microsoft.com/office/drawing/2014/main" id="{A1AD1018-F1A3-EBFF-A40C-6E221157E78A}"/>
              </a:ext>
            </a:extLst>
          </p:cNvPr>
          <p:cNvSpPr/>
          <p:nvPr/>
        </p:nvSpPr>
        <p:spPr bwMode="gray">
          <a:xfrm>
            <a:off x="4583217" y="255340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7" name="Picture 6">
            <a:extLst>
              <a:ext uri="{FF2B5EF4-FFF2-40B4-BE49-F238E27FC236}">
                <a16:creationId xmlns:a16="http://schemas.microsoft.com/office/drawing/2014/main" id="{863DB2C3-E7F2-AA08-0C91-B4521B76C30C}"/>
              </a:ext>
            </a:extLst>
          </p:cNvPr>
          <p:cNvPicPr>
            <a:picLocks noChangeAspect="1"/>
          </p:cNvPicPr>
          <p:nvPr/>
        </p:nvPicPr>
        <p:blipFill>
          <a:blip r:embed="rId11"/>
          <a:stretch>
            <a:fillRect/>
          </a:stretch>
        </p:blipFill>
        <p:spPr>
          <a:xfrm>
            <a:off x="463431" y="3496268"/>
            <a:ext cx="7025651" cy="2715823"/>
          </a:xfrm>
          <a:prstGeom prst="roundRect">
            <a:avLst>
              <a:gd name="adj" fmla="val 3505"/>
            </a:avLst>
          </a:prstGeom>
          <a:effectLst>
            <a:outerShdw blurRad="279400" dist="38100" dir="5400000" algn="tl" rotWithShape="0">
              <a:srgbClr val="002A86">
                <a:alpha val="40000"/>
              </a:srgbClr>
            </a:outerShdw>
          </a:effectLst>
        </p:spPr>
      </p:pic>
      <p:sp>
        <p:nvSpPr>
          <p:cNvPr id="8" name="Oval 7">
            <a:extLst>
              <a:ext uri="{FF2B5EF4-FFF2-40B4-BE49-F238E27FC236}">
                <a16:creationId xmlns:a16="http://schemas.microsoft.com/office/drawing/2014/main" id="{5492BC08-0C12-139A-EC03-B5F0387ED4C3}"/>
              </a:ext>
            </a:extLst>
          </p:cNvPr>
          <p:cNvSpPr/>
          <p:nvPr/>
        </p:nvSpPr>
        <p:spPr bwMode="gray">
          <a:xfrm>
            <a:off x="2116526" y="467163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64757163-C21F-536F-F118-52764AF19ACA}"/>
              </a:ext>
            </a:extLst>
          </p:cNvPr>
          <p:cNvSpPr/>
          <p:nvPr/>
        </p:nvSpPr>
        <p:spPr bwMode="gray">
          <a:xfrm>
            <a:off x="979797" y="402889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121712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F08FD-E542-94B6-27CD-A73AC8D9F1D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D3EA5D1-1D4C-67F4-8FE1-56904A743FC5}"/>
              </a:ext>
            </a:extLst>
          </p:cNvPr>
          <p:cNvPicPr>
            <a:picLocks noChangeAspect="1"/>
          </p:cNvPicPr>
          <p:nvPr/>
        </p:nvPicPr>
        <p:blipFill>
          <a:blip r:embed="rId5"/>
          <a:srcRect t="431" b="55793"/>
          <a:stretch>
            <a:fillRect/>
          </a:stretch>
        </p:blipFill>
        <p:spPr>
          <a:xfrm>
            <a:off x="463431" y="3264277"/>
            <a:ext cx="7025651" cy="979546"/>
          </a:xfrm>
          <a:prstGeom prst="roundRect">
            <a:avLst>
              <a:gd name="adj" fmla="val 2717"/>
            </a:avLst>
          </a:prstGeom>
          <a:effectLst>
            <a:outerShdw blurRad="279400" dist="38100" dir="5400000" algn="t" rotWithShape="0">
              <a:srgbClr val="002A86">
                <a:alpha val="40000"/>
              </a:srgbClr>
            </a:outerShdw>
          </a:effectLst>
        </p:spPr>
      </p:pic>
      <p:pic>
        <p:nvPicPr>
          <p:cNvPr id="5" name="Picture 4">
            <a:extLst>
              <a:ext uri="{FF2B5EF4-FFF2-40B4-BE49-F238E27FC236}">
                <a16:creationId xmlns:a16="http://schemas.microsoft.com/office/drawing/2014/main" id="{0AF4570E-E2F9-7B3C-AAC1-BB7C2DD43F86}"/>
              </a:ext>
            </a:extLst>
          </p:cNvPr>
          <p:cNvPicPr>
            <a:picLocks noChangeAspect="1"/>
          </p:cNvPicPr>
          <p:nvPr/>
        </p:nvPicPr>
        <p:blipFill>
          <a:blip r:embed="rId6"/>
          <a:srcRect t="-487" r="1314" b="-483"/>
          <a:stretch>
            <a:fillRect/>
          </a:stretch>
        </p:blipFill>
        <p:spPr>
          <a:xfrm>
            <a:off x="463432" y="883927"/>
            <a:ext cx="7025651" cy="2218325"/>
          </a:xfrm>
          <a:prstGeom prst="roundRect">
            <a:avLst>
              <a:gd name="adj" fmla="val 2717"/>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CCFD228F-37B2-9D4B-72FD-AFC43D53B99A}"/>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0CBFCFF2-E1E7-72C5-E0EC-007A37BA129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A832207-6FB7-DC4F-34FA-2F2510800BD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785AC012-A34F-9F09-104A-8A6F60FEC5A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94BADEEA-9EAD-94EA-100D-F033EC2F2E57}"/>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从“待确认项目”创建订单确认</a:t>
            </a:r>
            <a:endParaRPr sz="1800">
              <a:solidFill>
                <a:srgbClr val="0070F2"/>
              </a:solidFill>
              <a:latin typeface="72 Brand Medium" panose="020B0504030603020204" pitchFamily="34" charset="0"/>
            </a:endParaRPr>
          </a:p>
          <a:p>
            <a:pPr marL="449263" indent="-441325">
              <a:buClr>
                <a:srgbClr val="0070F2"/>
              </a:buClr>
              <a:buSzPct val="100000"/>
              <a:buFont typeface="+mj-lt"/>
              <a:buAutoNum type="arabicPeriod"/>
              <a:defRPr sz="1200"/>
            </a:pPr>
            <a:r>
              <a:rPr b="1">
                <a:latin typeface="+mn-lt"/>
                <a:cs typeface="Arial" panose="020B0604020202020204" pitchFamily="34" charset="0"/>
              </a:rPr>
              <a:t>拆分数量</a:t>
            </a:r>
            <a:r>
              <a:rPr>
                <a:latin typeface="+mn-lt"/>
                <a:cs typeface="Arial" panose="020B0604020202020204" pitchFamily="34" charset="0"/>
              </a:rPr>
              <a:t>：</a:t>
            </a:r>
            <a:r>
              <a:t>如果要在两个不同日期交付数量，请为第一个日期输入部分数量。SAP Business Network 自动创建拆分行，并将剩余数量（订购单数量减去之前确认的数量）分配到新行。</a:t>
            </a:r>
          </a:p>
          <a:p>
            <a:pPr marL="449263" indent="-441325">
              <a:buClr>
                <a:srgbClr val="0070F2"/>
              </a:buClr>
              <a:buSzPct val="100000"/>
              <a:buFont typeface="+mj-lt"/>
              <a:buAutoNum type="arabicPeriod"/>
              <a:defRPr sz="1200"/>
            </a:pPr>
            <a:r>
              <a:rPr b="1">
                <a:latin typeface="+mn-lt"/>
                <a:cs typeface="Arial" panose="020B0604020202020204" pitchFamily="34" charset="0"/>
              </a:rPr>
              <a:t>合并：</a:t>
            </a:r>
            <a:r>
              <a:t>如果您之前拆分行并希望恢复为</a:t>
            </a:r>
            <a:r>
              <a:rPr b="1"/>
              <a:t>原始订购单值</a:t>
            </a:r>
            <a:r>
              <a:t>，请选择属于同一订购单行的拆分行并单击</a:t>
            </a:r>
            <a:r>
              <a:rPr b="1"/>
              <a:t>合并</a:t>
            </a:r>
            <a:r>
              <a:t>。SAP Business Network 将生产线恢复为其</a:t>
            </a:r>
            <a:r>
              <a:rPr b="1"/>
              <a:t>原始状态和值</a:t>
            </a:r>
            <a:r>
              <a:t>。</a:t>
            </a:r>
          </a:p>
          <a:p>
            <a:pPr marL="449263" indent="-441325">
              <a:buClr>
                <a:srgbClr val="0070F2"/>
              </a:buClr>
              <a:buSzPct val="100000"/>
              <a:buFont typeface="+mj-lt"/>
              <a:buAutoNum type="arabicPeriod"/>
              <a:defRPr sz="1200"/>
            </a:pPr>
            <a:r>
              <a:rPr b="1">
                <a:cs typeface="Arial" panose="020B0604020202020204" pitchFamily="34" charset="0"/>
              </a:rPr>
              <a:t>添加行</a:t>
            </a:r>
            <a:r>
              <a:rPr>
                <a:cs typeface="Arial" panose="020B0604020202020204" pitchFamily="34" charset="0"/>
              </a:rPr>
              <a:t>：</a:t>
            </a:r>
            <a:r>
              <a:t>允许供应商将</a:t>
            </a:r>
            <a:r>
              <a:rPr b="1"/>
              <a:t>缺少的行项目添加到</a:t>
            </a:r>
            <a:r>
              <a:t>订单确认中，而无需返回到上一页。通过单击 </a:t>
            </a:r>
            <a:r>
              <a:rPr b="1"/>
              <a:t>添加行</a:t>
            </a:r>
            <a:r>
              <a:t> ，弹出窗口将显示属于所选订购单的所有</a:t>
            </a:r>
            <a:r>
              <a:rPr b="1"/>
              <a:t>未确认和未选择的行项目</a:t>
            </a:r>
            <a:r>
              <a:t>，从而实现快速无缝的确认完成。</a:t>
            </a:r>
            <a:endParaRPr sz="1200">
              <a:cs typeface="Arial" panose="020B0604020202020204" pitchFamily="34" charset="0"/>
            </a:endParaRPr>
          </a:p>
        </p:txBody>
      </p:sp>
      <p:sp>
        <p:nvSpPr>
          <p:cNvPr id="3" name="Title 1">
            <a:extLst>
              <a:ext uri="{FF2B5EF4-FFF2-40B4-BE49-F238E27FC236}">
                <a16:creationId xmlns:a16="http://schemas.microsoft.com/office/drawing/2014/main" id="{5F5907EC-3916-A299-194A-9CA930839A25}"/>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defRPr>
                <a:ea typeface="+mn-ea"/>
                <a:cs typeface="+mn-cs"/>
              </a:defRPr>
            </a:pPr>
            <a:r>
              <a:t>功能：</a:t>
            </a:r>
            <a:r>
              <a:rPr>
                <a:solidFill>
                  <a:srgbClr val="0070F2"/>
                </a:solidFill>
              </a:rPr>
              <a:t>待确认项目中的订单确认</a:t>
            </a:r>
          </a:p>
        </p:txBody>
      </p:sp>
      <p:sp>
        <p:nvSpPr>
          <p:cNvPr id="17" name="Oval 16">
            <a:extLst>
              <a:ext uri="{FF2B5EF4-FFF2-40B4-BE49-F238E27FC236}">
                <a16:creationId xmlns:a16="http://schemas.microsoft.com/office/drawing/2014/main" id="{C85678E1-9A1E-F694-DE16-47FF0187494D}"/>
              </a:ext>
            </a:extLst>
          </p:cNvPr>
          <p:cNvSpPr/>
          <p:nvPr/>
        </p:nvSpPr>
        <p:spPr bwMode="gray">
          <a:xfrm>
            <a:off x="2249837" y="144253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9E5FDD80-B4B8-4DF6-C4CB-03654167051C}"/>
              </a:ext>
            </a:extLst>
          </p:cNvPr>
          <p:cNvSpPr/>
          <p:nvPr/>
        </p:nvSpPr>
        <p:spPr bwMode="gray">
          <a:xfrm>
            <a:off x="2626546" y="1664472"/>
            <a:ext cx="1257567" cy="314354"/>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9DE5C7E5-D602-784B-D2AD-6EC46117E8EB}"/>
              </a:ext>
            </a:extLst>
          </p:cNvPr>
          <p:cNvSpPr/>
          <p:nvPr/>
        </p:nvSpPr>
        <p:spPr bwMode="gray">
          <a:xfrm>
            <a:off x="6460573" y="31765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2BE86FDD-FA34-A657-976A-1D854665FE0B}"/>
              </a:ext>
            </a:extLst>
          </p:cNvPr>
          <p:cNvPicPr>
            <a:picLocks noChangeAspect="1"/>
          </p:cNvPicPr>
          <p:nvPr/>
        </p:nvPicPr>
        <p:blipFill>
          <a:blip r:embed="rId12"/>
          <a:srcRect l="537" r="616" b="-3739"/>
          <a:stretch>
            <a:fillRect/>
          </a:stretch>
        </p:blipFill>
        <p:spPr>
          <a:xfrm>
            <a:off x="463431" y="4457318"/>
            <a:ext cx="7025651" cy="2218325"/>
          </a:xfrm>
          <a:prstGeom prst="roundRect">
            <a:avLst>
              <a:gd name="adj" fmla="val 2717"/>
            </a:avLst>
          </a:prstGeom>
          <a:effectLst>
            <a:outerShdw blurRad="279400" dist="38100" dir="5400000" algn="t" rotWithShape="0">
              <a:srgbClr val="002A86">
                <a:alpha val="40000"/>
              </a:srgbClr>
            </a:outerShdw>
          </a:effectLst>
        </p:spPr>
      </p:pic>
      <p:sp>
        <p:nvSpPr>
          <p:cNvPr id="6" name="Oval 5">
            <a:extLst>
              <a:ext uri="{FF2B5EF4-FFF2-40B4-BE49-F238E27FC236}">
                <a16:creationId xmlns:a16="http://schemas.microsoft.com/office/drawing/2014/main" id="{818B3124-9916-2DE0-E234-3C504C5A79AE}"/>
              </a:ext>
            </a:extLst>
          </p:cNvPr>
          <p:cNvSpPr/>
          <p:nvPr/>
        </p:nvSpPr>
        <p:spPr bwMode="gray">
          <a:xfrm>
            <a:off x="5026874" y="549922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3" name="Rectangle 12">
            <a:extLst>
              <a:ext uri="{FF2B5EF4-FFF2-40B4-BE49-F238E27FC236}">
                <a16:creationId xmlns:a16="http://schemas.microsoft.com/office/drawing/2014/main" id="{C41A9729-07AD-57C1-DA10-6DCCF7541F1C}"/>
              </a:ext>
            </a:extLst>
          </p:cNvPr>
          <p:cNvSpPr/>
          <p:nvPr/>
        </p:nvSpPr>
        <p:spPr bwMode="gray">
          <a:xfrm>
            <a:off x="6809873" y="4610494"/>
            <a:ext cx="457200" cy="192506"/>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403236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F6682-A1CD-B2A1-DE8D-7B4D3F07B1C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AF7310B-E3B7-49FC-19B2-67AD1D4F4DB0}"/>
              </a:ext>
            </a:extLst>
          </p:cNvPr>
          <p:cNvPicPr>
            <a:picLocks noChangeAspect="1"/>
          </p:cNvPicPr>
          <p:nvPr/>
        </p:nvPicPr>
        <p:blipFill>
          <a:blip r:embed="rId5"/>
          <a:stretch>
            <a:fillRect/>
          </a:stretch>
        </p:blipFill>
        <p:spPr>
          <a:xfrm>
            <a:off x="597552" y="2745588"/>
            <a:ext cx="6891531" cy="1856999"/>
          </a:xfrm>
          <a:prstGeom prst="roundRect">
            <a:avLst>
              <a:gd name="adj" fmla="val 3685"/>
            </a:avLst>
          </a:prstGeom>
          <a:effectLst>
            <a:outerShdw blurRad="279400" dist="38100" dir="5400000" algn="tl" rotWithShape="0">
              <a:srgbClr val="002A86">
                <a:alpha val="40000"/>
              </a:srgbClr>
            </a:outerShdw>
          </a:effectLst>
        </p:spPr>
      </p:pic>
      <p:pic>
        <p:nvPicPr>
          <p:cNvPr id="8" name="Picture 7">
            <a:extLst>
              <a:ext uri="{FF2B5EF4-FFF2-40B4-BE49-F238E27FC236}">
                <a16:creationId xmlns:a16="http://schemas.microsoft.com/office/drawing/2014/main" id="{A1685AC5-DDBC-DC57-3D69-D36B0A14DED7}"/>
              </a:ext>
            </a:extLst>
          </p:cNvPr>
          <p:cNvPicPr>
            <a:picLocks noChangeAspect="1"/>
          </p:cNvPicPr>
          <p:nvPr/>
        </p:nvPicPr>
        <p:blipFill>
          <a:blip r:embed="rId6"/>
          <a:srcRect r="22565" b="10736"/>
          <a:stretch>
            <a:fillRect/>
          </a:stretch>
        </p:blipFill>
        <p:spPr>
          <a:xfrm>
            <a:off x="1970268" y="1102867"/>
            <a:ext cx="5530976" cy="1429996"/>
          </a:xfrm>
          <a:prstGeom prst="roundRect">
            <a:avLst>
              <a:gd name="adj" fmla="val 4460"/>
            </a:avLst>
          </a:prstGeom>
          <a:effectLst>
            <a:outerShdw blurRad="279400" dist="38100" dir="5400000" algn="tl" rotWithShape="0">
              <a:srgbClr val="002A86">
                <a:alpha val="40000"/>
              </a:srgbClr>
            </a:outerShdw>
          </a:effectLst>
        </p:spPr>
      </p:pic>
      <p:pic>
        <p:nvPicPr>
          <p:cNvPr id="6" name="Picture 5">
            <a:extLst>
              <a:ext uri="{FF2B5EF4-FFF2-40B4-BE49-F238E27FC236}">
                <a16:creationId xmlns:a16="http://schemas.microsoft.com/office/drawing/2014/main" id="{A971F7EF-D81B-A431-6FEA-E2EF97B98EE2}"/>
              </a:ext>
            </a:extLst>
          </p:cNvPr>
          <p:cNvPicPr>
            <a:picLocks noChangeAspect="1"/>
          </p:cNvPicPr>
          <p:nvPr/>
        </p:nvPicPr>
        <p:blipFill>
          <a:blip r:embed="rId7"/>
          <a:srcRect l="14591" r="5082" b="4339"/>
          <a:stretch>
            <a:fillRect/>
          </a:stretch>
        </p:blipFill>
        <p:spPr>
          <a:xfrm>
            <a:off x="597552" y="1105386"/>
            <a:ext cx="1238596" cy="1429996"/>
          </a:xfrm>
          <a:prstGeom prst="roundRect">
            <a:avLst>
              <a:gd name="adj" fmla="val 8326"/>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232B3964-BD6F-B770-B007-B9EF5B2B999C}"/>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8EF890A5-9D75-5AFE-C83C-24CC32B6E92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B4CE0E9-6FFF-C0B7-E595-8E59D3B18F70}"/>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CFE3764-20A7-AE63-9968-68F10C26F29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09C0949-5FDD-2392-C9D7-20AB419F3280}"/>
              </a:ext>
            </a:extLst>
          </p:cNvPr>
          <p:cNvSpPr txBox="1">
            <a:spLocks/>
          </p:cNvSpPr>
          <p:nvPr/>
        </p:nvSpPr>
        <p:spPr>
          <a:xfrm>
            <a:off x="8004992" y="1334270"/>
            <a:ext cx="3799082"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938">
              <a:buClr>
                <a:srgbClr val="0070F2"/>
              </a:buClr>
              <a:buSzPct val="100000"/>
              <a:buNone/>
              <a:defRPr sz="1800">
                <a:ln>
                  <a:noFill/>
                </a:ln>
                <a:solidFill>
                  <a:srgbClr val="0070F2"/>
                </a:solidFill>
                <a:effectLst/>
                <a:uLnTx/>
                <a:uFillTx/>
                <a:latin typeface="72 Brand Medium" panose="020B0504030603020204" pitchFamily="34" charset="0"/>
              </a:defRPr>
            </a:pPr>
            <a:r>
              <a:t>下载和上载订单确认 CSV 模板</a:t>
            </a:r>
            <a:endParaRPr sz="1200"/>
          </a:p>
          <a:p>
            <a:pPr marL="449263" indent="-441325">
              <a:buClr>
                <a:srgbClr val="0070F2"/>
              </a:buClr>
              <a:buSzPct val="100000"/>
              <a:buFont typeface="+mj-lt"/>
              <a:buAutoNum type="arabicPeriod"/>
              <a:defRPr sz="1200"/>
            </a:pPr>
            <a:r>
              <a:t>要访问</a:t>
            </a:r>
            <a:r>
              <a:rPr b="1"/>
              <a:t>订单确认 CSV 模板</a:t>
            </a:r>
            <a:r>
              <a:t>，请单击</a:t>
            </a:r>
            <a:r>
              <a:rPr b="1"/>
              <a:t>快速链接</a:t>
            </a:r>
            <a:r>
              <a:t>（蓝色下拉列表）并选择</a:t>
            </a:r>
            <a:r>
              <a:rPr b="1"/>
              <a:t>上载/下载作业</a:t>
            </a:r>
            <a:r>
              <a:t>。</a:t>
            </a:r>
          </a:p>
          <a:p>
            <a:pPr marL="449263" indent="-441325">
              <a:buClr>
                <a:srgbClr val="0070F2"/>
              </a:buClr>
              <a:buSzPct val="100000"/>
              <a:buFont typeface="+mj-lt"/>
              <a:buAutoNum type="arabicPeriod"/>
              <a:defRPr sz="1200"/>
            </a:pPr>
            <a:r>
              <a:t>选择将为其创建订单确认的</a:t>
            </a:r>
            <a:r>
              <a:rPr b="1"/>
              <a:t>客户</a:t>
            </a:r>
            <a:r>
              <a:t>。</a:t>
            </a:r>
          </a:p>
          <a:p>
            <a:pPr marL="449263" indent="-441325">
              <a:buClr>
                <a:srgbClr val="0070F2"/>
              </a:buClr>
              <a:buSzPct val="100000"/>
              <a:buFont typeface="+mj-lt"/>
              <a:buAutoNum type="arabicPeriod"/>
              <a:defRPr sz="1200"/>
            </a:pPr>
            <a:r>
              <a:t>选择 </a:t>
            </a:r>
            <a:r>
              <a:rPr b="1"/>
              <a:t>OC CSV Template.csv</a:t>
            </a:r>
            <a:r>
              <a:t> 并单击</a:t>
            </a:r>
            <a:r>
              <a:rPr b="1"/>
              <a:t>下载</a:t>
            </a:r>
            <a:r>
              <a:t>。</a:t>
            </a:r>
          </a:p>
          <a:p>
            <a:pPr marL="449263" indent="-441325">
              <a:buClr>
                <a:srgbClr val="0070F2"/>
              </a:buClr>
              <a:buSzPct val="100000"/>
              <a:buFont typeface="+mj-lt"/>
              <a:buAutoNum type="arabicPeriod"/>
              <a:defRPr sz="1200">
                <a:cs typeface="Arial" panose="020B0604020202020204" pitchFamily="34" charset="0"/>
              </a:defRPr>
            </a:pPr>
            <a:r>
              <a:t>使用 CSV 文件</a:t>
            </a:r>
            <a:r>
              <a:rPr b="1"/>
              <a:t>确认、拒绝或延期交货</a:t>
            </a:r>
            <a:r>
              <a:t>行项目。无法使用 CSV 更新之前提交的订单确认。一个 CSV 文件中的所有确认必须针对同一客户。</a:t>
            </a:r>
          </a:p>
          <a:p>
            <a:pPr marL="449263" indent="-441325">
              <a:buClr>
                <a:srgbClr val="0070F2"/>
              </a:buClr>
              <a:buSzPct val="100000"/>
              <a:buFont typeface="+mj-lt"/>
              <a:buAutoNum type="arabicPeriod"/>
            </a:pPr>
            <a:endParaRPr sz="1200">
              <a:latin typeface="+mn-lt"/>
              <a:cs typeface="Arial" panose="020B0604020202020204" pitchFamily="34" charset="0"/>
            </a:endParaRPr>
          </a:p>
        </p:txBody>
      </p:sp>
      <p:sp>
        <p:nvSpPr>
          <p:cNvPr id="3" name="Title 1">
            <a:extLst>
              <a:ext uri="{FF2B5EF4-FFF2-40B4-BE49-F238E27FC236}">
                <a16:creationId xmlns:a16="http://schemas.microsoft.com/office/drawing/2014/main" id="{2B9CAF14-1A62-A858-0621-D5144DDEEF59}"/>
              </a:ext>
            </a:extLst>
          </p:cNvPr>
          <p:cNvSpPr txBox="1">
            <a:spLocks/>
          </p:cNvSpPr>
          <p:nvPr/>
        </p:nvSpPr>
        <p:spPr bwMode="black">
          <a:xfrm>
            <a:off x="463432" y="265211"/>
            <a:ext cx="7232026" cy="430887"/>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defRPr sz="2800"/>
            </a:pPr>
            <a:r>
              <a:t>功能：</a:t>
            </a:r>
            <a:r>
              <a:rPr>
                <a:solidFill>
                  <a:srgbClr val="0070F2"/>
                </a:solidFill>
              </a:rPr>
              <a:t>通过 CSV 的订单确认</a:t>
            </a:r>
          </a:p>
        </p:txBody>
      </p:sp>
      <p:sp>
        <p:nvSpPr>
          <p:cNvPr id="17" name="Oval 16">
            <a:extLst>
              <a:ext uri="{FF2B5EF4-FFF2-40B4-BE49-F238E27FC236}">
                <a16:creationId xmlns:a16="http://schemas.microsoft.com/office/drawing/2014/main" id="{C74E31ED-43D5-72AB-6554-92CDD6598737}"/>
              </a:ext>
            </a:extLst>
          </p:cNvPr>
          <p:cNvSpPr/>
          <p:nvPr/>
        </p:nvSpPr>
        <p:spPr bwMode="gray">
          <a:xfrm>
            <a:off x="463432" y="99935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D8106567-DF7C-10AA-D181-0C93CD453A2F}"/>
              </a:ext>
            </a:extLst>
          </p:cNvPr>
          <p:cNvSpPr/>
          <p:nvPr/>
        </p:nvSpPr>
        <p:spPr bwMode="gray">
          <a:xfrm>
            <a:off x="3486014" y="99935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7C99A29F-84AB-9F0A-C328-55FEE76EE36B}"/>
              </a:ext>
            </a:extLst>
          </p:cNvPr>
          <p:cNvSpPr/>
          <p:nvPr/>
        </p:nvSpPr>
        <p:spPr bwMode="gray">
          <a:xfrm>
            <a:off x="2086741" y="301953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0A917964-6C24-F091-5623-21AA3CA9F738}"/>
              </a:ext>
            </a:extLst>
          </p:cNvPr>
          <p:cNvPicPr>
            <a:picLocks noChangeAspect="1"/>
          </p:cNvPicPr>
          <p:nvPr/>
        </p:nvPicPr>
        <p:blipFill>
          <a:blip r:embed="rId13"/>
          <a:srcRect b="19996"/>
          <a:stretch>
            <a:fillRect/>
          </a:stretch>
        </p:blipFill>
        <p:spPr>
          <a:xfrm>
            <a:off x="579624" y="4812792"/>
            <a:ext cx="6891531" cy="1604633"/>
          </a:xfrm>
          <a:prstGeom prst="roundRect">
            <a:avLst>
              <a:gd name="adj" fmla="val 7135"/>
            </a:avLst>
          </a:prstGeom>
          <a:effectLst>
            <a:outerShdw blurRad="279400" dist="38100" dir="5400000" algn="tl" rotWithShape="0">
              <a:srgbClr val="002A86">
                <a:alpha val="40000"/>
              </a:srgbClr>
            </a:outerShdw>
          </a:effectLst>
        </p:spPr>
      </p:pic>
    </p:spTree>
    <p:custDataLst>
      <p:custData r:id="rId1"/>
      <p:custData r:id="rId2"/>
    </p:custDataLst>
    <p:extLst>
      <p:ext uri="{BB962C8B-B14F-4D97-AF65-F5344CB8AC3E}">
        <p14:creationId xmlns:p14="http://schemas.microsoft.com/office/powerpoint/2010/main" val="2406989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45878-6F26-384A-5337-9B8731690E8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624D7FB2-629D-109E-7A8C-09715DDE16E5}"/>
              </a:ext>
            </a:extLst>
          </p:cNvPr>
          <p:cNvSpPr>
            <a:spLocks noGrp="1"/>
          </p:cNvSpPr>
          <p:nvPr>
            <p:ph type="title"/>
          </p:nvPr>
        </p:nvSpPr>
        <p:spPr>
          <a:xfrm>
            <a:off x="152633" y="2757345"/>
            <a:ext cx="7408007" cy="997196"/>
          </a:xfrm>
        </p:spPr>
        <p:txBody>
          <a:bodyPr wrap="square">
            <a:spAutoFit/>
          </a:bodyPr>
          <a:lstStyle/>
          <a:p>
            <a:r>
              <a:t>欢迎使用基于 SAP BTP 的 SAP Business Network</a:t>
            </a:r>
          </a:p>
        </p:txBody>
      </p:sp>
      <p:pic>
        <p:nvPicPr>
          <p:cNvPr id="16" name="Picture Placeholder 15" descr="A hanging lightbulb">
            <a:extLst>
              <a:ext uri="{FF2B5EF4-FFF2-40B4-BE49-F238E27FC236}">
                <a16:creationId xmlns:a16="http://schemas.microsoft.com/office/drawing/2014/main" id="{E7AE6107-AFCA-90D5-667D-4961E53D030A}"/>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4220688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273A409C-BCB0-D0D9-041B-32B43A5049F0}"/>
              </a:ext>
            </a:extLst>
          </p:cNvPr>
          <p:cNvSpPr>
            <a:spLocks noGrp="1"/>
          </p:cNvSpPr>
          <p:nvPr>
            <p:ph type="title"/>
          </p:nvPr>
        </p:nvSpPr>
        <p:spPr>
          <a:xfrm>
            <a:off x="243269" y="2605948"/>
            <a:ext cx="6935265" cy="498598"/>
          </a:xfrm>
        </p:spPr>
        <p:txBody>
          <a:bodyPr>
            <a:spAutoFit/>
          </a:bodyPr>
          <a:lstStyle/>
          <a:p>
            <a:pPr>
              <a:defRPr b="1">
                <a:cs typeface="72" panose="020B0503030000000003" pitchFamily="34" charset="0"/>
                <a:hlinkClick r:id="rId6">
                  <a:extLst>
                    <a:ext uri="{A12FA001-AC4F-418D-AE19-62706E023703}">
                      <ahyp:hlinkClr xmlns:ahyp="http://schemas.microsoft.com/office/drawing/2018/hyperlinkcolor" val="tx"/>
                    </a:ext>
                  </a:extLst>
                </a:hlinkClick>
              </a:defRPr>
            </a:pPr>
            <a:r>
              <a:t>履行订单 - 发货通知</a:t>
            </a:r>
            <a:endParaRPr b="1">
              <a:cs typeface="72" panose="020B0503030000000003" pitchFamily="34" charset="0"/>
            </a:endParaRPr>
          </a:p>
        </p:txBody>
      </p:sp>
      <p:pic>
        <p:nvPicPr>
          <p:cNvPr id="16" name="Picture Placeholder 15" descr="A hanging lightbulb">
            <a:extLst>
              <a:ext uri="{FF2B5EF4-FFF2-40B4-BE49-F238E27FC236}">
                <a16:creationId xmlns:a16="http://schemas.microsoft.com/office/drawing/2014/main" id="{794BE0EB-0BBA-2A47-7F5F-D07A6F037698}"/>
              </a:ext>
            </a:extLst>
          </p:cNvPr>
          <p:cNvPicPr>
            <a:picLocks noGrp="1" noChangeAspect="1"/>
          </p:cNvPicPr>
          <p:nvPr>
            <p:ph type="pic" sz="quarter" idx="10"/>
          </p:nvPr>
        </p:nvPicPr>
        <p:blipFill>
          <a:blip r:embed="rId7"/>
          <a:srcRect l="27299" r="27299"/>
          <a:stretch>
            <a:fillRect/>
          </a:stretch>
        </p:blipFill>
        <p:spPr/>
      </p:pic>
    </p:spTree>
    <p:custDataLst>
      <p:custData r:id="rId1"/>
      <p:custData r:id="rId2"/>
      <p:custData r:id="rId3"/>
      <p:custData r:id="rId4"/>
    </p:custDataLst>
    <p:extLst>
      <p:ext uri="{BB962C8B-B14F-4D97-AF65-F5344CB8AC3E}">
        <p14:creationId xmlns:p14="http://schemas.microsoft.com/office/powerpoint/2010/main" val="3351740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DB71C-FE69-FECF-1312-5C9B7070E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82120-0CD9-C2A4-78BF-E0B7CEBBFE1B}"/>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解决方案范围：</a:t>
            </a:r>
            <a:r>
              <a:t>发货通知</a:t>
            </a:r>
          </a:p>
        </p:txBody>
      </p:sp>
      <p:sp>
        <p:nvSpPr>
          <p:cNvPr id="10" name="Title 3">
            <a:extLst>
              <a:ext uri="{FF2B5EF4-FFF2-40B4-BE49-F238E27FC236}">
                <a16:creationId xmlns:a16="http://schemas.microsoft.com/office/drawing/2014/main" id="{FE151EC0-24C1-90A9-9A78-125F8F42F1F7}"/>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简介：</a:t>
            </a:r>
            <a:r>
              <a:rPr>
                <a:solidFill>
                  <a:schemeClr val="tx2"/>
                </a:solidFill>
              </a:rPr>
              <a:t>发货前通知 - SAP Business Network on SAP BTP</a:t>
            </a:r>
            <a:endParaRPr>
              <a:solidFill>
                <a:schemeClr val="tx2"/>
              </a:solidFill>
            </a:endParaRPr>
          </a:p>
        </p:txBody>
      </p:sp>
      <p:sp>
        <p:nvSpPr>
          <p:cNvPr id="11" name="TextBox 10">
            <a:extLst>
              <a:ext uri="{FF2B5EF4-FFF2-40B4-BE49-F238E27FC236}">
                <a16:creationId xmlns:a16="http://schemas.microsoft.com/office/drawing/2014/main" id="{D363DEA6-8900-C61D-78B4-FCE38077C14B}"/>
              </a:ext>
            </a:extLst>
          </p:cNvPr>
          <p:cNvSpPr txBox="1"/>
          <p:nvPr/>
        </p:nvSpPr>
        <p:spPr>
          <a:xfrm>
            <a:off x="504001" y="2723899"/>
            <a:ext cx="8012038" cy="2662267"/>
          </a:xfrm>
          <a:prstGeom prst="rect">
            <a:avLst/>
          </a:prstGeom>
          <a:noFill/>
        </p:spPr>
        <p:txBody>
          <a:bodyPr wrap="square" lIns="0" tIns="0" rIns="0" bIns="0">
            <a:spAutoFit/>
          </a:bodyPr>
          <a:lstStyle/>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描述：</a:t>
            </a:r>
          </a:p>
          <a:p>
            <a:pPr marL="285750" indent="-285750" fontAlgn="base">
              <a:spcBef>
                <a:spcPct val="50000"/>
              </a:spcBef>
              <a:spcAft>
                <a:spcPct val="0"/>
              </a:spcAft>
              <a:buClr>
                <a:schemeClr val="tx1"/>
              </a:buClr>
              <a:buSzPct val="100000"/>
              <a:buFont typeface="Arial" panose="020B0604020202020204" pitchFamily="34" charset="0"/>
              <a:buChar char="•"/>
              <a:defRPr sz="1600"/>
            </a:pPr>
            <a:r>
              <a:t>支持供应商用户在 SAP Business Network Portal 上生成、可见性和配置发货通知</a:t>
            </a:r>
          </a:p>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主要优势：</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确保现有生成 SAP Business Network 中发货通知的所有常用功能的功能对等。</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为供应商生成发货通知的易用性体验。</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在发货通知创建期间提高应用程序的性能。</a:t>
            </a:r>
          </a:p>
        </p:txBody>
      </p:sp>
      <p:sp>
        <p:nvSpPr>
          <p:cNvPr id="3" name="Title 1">
            <a:extLst>
              <a:ext uri="{FF2B5EF4-FFF2-40B4-BE49-F238E27FC236}">
                <a16:creationId xmlns:a16="http://schemas.microsoft.com/office/drawing/2014/main" id="{ED0D5982-774C-2601-6556-4BAFDB866D88}"/>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解决方案：</a:t>
            </a:r>
            <a:r>
              <a:t>面向业务合作伙伴的 SAP Business Network</a:t>
            </a:r>
          </a:p>
        </p:txBody>
      </p:sp>
      <p:sp>
        <p:nvSpPr>
          <p:cNvPr id="5" name="Title 1">
            <a:extLst>
              <a:ext uri="{FF2B5EF4-FFF2-40B4-BE49-F238E27FC236}">
                <a16:creationId xmlns:a16="http://schemas.microsoft.com/office/drawing/2014/main" id="{B4E4BFFF-054E-0B15-CFA1-8A0E07C712B2}"/>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供应商用户</a:t>
            </a:r>
          </a:p>
        </p:txBody>
      </p:sp>
    </p:spTree>
    <p:extLst>
      <p:ext uri="{BB962C8B-B14F-4D97-AF65-F5344CB8AC3E}">
        <p14:creationId xmlns:p14="http://schemas.microsoft.com/office/powerpoint/2010/main" val="1852422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6960-3A80-CCEA-6D25-DEEA42681ACC}"/>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BCA15D78-32AF-761D-F1A5-5DAD43AB251F}"/>
              </a:ext>
            </a:extLst>
          </p:cNvPr>
          <p:cNvPicPr>
            <a:picLocks noChangeAspect="1"/>
          </p:cNvPicPr>
          <p:nvPr/>
        </p:nvPicPr>
        <p:blipFill>
          <a:blip r:embed="rId5"/>
          <a:stretch>
            <a:fillRect/>
          </a:stretch>
        </p:blipFill>
        <p:spPr>
          <a:xfrm>
            <a:off x="178907" y="3336720"/>
            <a:ext cx="7246676" cy="1065094"/>
          </a:xfrm>
          <a:prstGeom prst="roundRect">
            <a:avLst>
              <a:gd name="adj" fmla="val 6124"/>
            </a:avLst>
          </a:prstGeom>
          <a:effectLst>
            <a:outerShdw blurRad="279400" dist="38100" dir="5400000" algn="tl" rotWithShape="0">
              <a:srgbClr val="002A86">
                <a:alpha val="40000"/>
              </a:srgbClr>
            </a:outerShdw>
          </a:effectLst>
        </p:spPr>
      </p:pic>
      <p:pic>
        <p:nvPicPr>
          <p:cNvPr id="13" name="Picture 12">
            <a:extLst>
              <a:ext uri="{FF2B5EF4-FFF2-40B4-BE49-F238E27FC236}">
                <a16:creationId xmlns:a16="http://schemas.microsoft.com/office/drawing/2014/main" id="{E6DEF1D5-99FC-1529-F086-884110D712DD}"/>
              </a:ext>
            </a:extLst>
          </p:cNvPr>
          <p:cNvPicPr>
            <a:picLocks noChangeAspect="1"/>
          </p:cNvPicPr>
          <p:nvPr/>
        </p:nvPicPr>
        <p:blipFill>
          <a:blip r:embed="rId6"/>
          <a:srcRect r="20545"/>
          <a:stretch>
            <a:fillRect/>
          </a:stretch>
        </p:blipFill>
        <p:spPr>
          <a:xfrm>
            <a:off x="178907" y="4864368"/>
            <a:ext cx="7246676" cy="1300031"/>
          </a:xfrm>
          <a:prstGeom prst="roundRect">
            <a:avLst>
              <a:gd name="adj" fmla="val 6124"/>
            </a:avLst>
          </a:prstGeom>
          <a:effectLst>
            <a:outerShdw blurRad="279400" dist="38100" dir="5400000" algn="tl" rotWithShape="0">
              <a:srgbClr val="002A86">
                <a:alpha val="40000"/>
              </a:srgbClr>
            </a:outerShdw>
          </a:effectLst>
        </p:spPr>
      </p:pic>
      <p:pic>
        <p:nvPicPr>
          <p:cNvPr id="17" name="Picture 16">
            <a:extLst>
              <a:ext uri="{FF2B5EF4-FFF2-40B4-BE49-F238E27FC236}">
                <a16:creationId xmlns:a16="http://schemas.microsoft.com/office/drawing/2014/main" id="{F2BB4AA1-B693-7677-81B6-192E6CBCA2CF}"/>
              </a:ext>
            </a:extLst>
          </p:cNvPr>
          <p:cNvPicPr>
            <a:picLocks noChangeAspect="1"/>
          </p:cNvPicPr>
          <p:nvPr/>
        </p:nvPicPr>
        <p:blipFill>
          <a:blip r:embed="rId7"/>
          <a:stretch>
            <a:fillRect/>
          </a:stretch>
        </p:blipFill>
        <p:spPr>
          <a:xfrm>
            <a:off x="178907" y="1407679"/>
            <a:ext cx="7246676" cy="1588646"/>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45EE7C6F-2E5C-0305-1834-A088BE4258DB}"/>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D72EB45C-BEED-0BE8-9F32-DF58ACAEE7E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14D98ED-3F8B-A541-D518-C5D91524EC1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B92EF49-154C-DC14-D19C-75051796D28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3F04643-7804-B67F-270C-64413F356792}"/>
              </a:ext>
            </a:extLst>
          </p:cNvPr>
          <p:cNvSpPr txBox="1">
            <a:spLocks/>
          </p:cNvSpPr>
          <p:nvPr/>
        </p:nvSpPr>
        <p:spPr>
          <a:xfrm>
            <a:off x="8004991" y="1334270"/>
            <a:ext cx="3971109" cy="47998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从工作台或订单创建发货通知。</a:t>
            </a:r>
            <a:endParaRPr sz="1800">
              <a:solidFill>
                <a:srgbClr val="0070F2"/>
              </a:solidFill>
              <a:latin typeface="72 Brand Medium" panose="020B0504030603020204" pitchFamily="34" charset="0"/>
            </a:endParaRPr>
          </a:p>
          <a:p>
            <a:pPr marL="7938">
              <a:buClr>
                <a:srgbClr val="0070F2"/>
              </a:buClr>
              <a:buSzPct val="100000"/>
              <a:buNone/>
              <a:defRPr sz="1400"/>
            </a:pPr>
            <a:r>
              <a:rPr b="1"/>
              <a:t>从工作台 - 订单</a:t>
            </a:r>
            <a:r>
              <a:t>：</a:t>
            </a:r>
          </a:p>
          <a:p>
            <a:pPr marL="236538" indent="-228600">
              <a:buClr>
                <a:srgbClr val="0070F2"/>
              </a:buClr>
              <a:buSzPct val="100000"/>
              <a:buFont typeface="+mj-lt"/>
              <a:buAutoNum type="arabicPeriod"/>
              <a:defRPr sz="1400"/>
            </a:pPr>
            <a:r>
              <a:t>通过选择“</a:t>
            </a:r>
            <a:r>
              <a:rPr b="1"/>
              <a:t>管理订单</a:t>
            </a:r>
            <a:r>
              <a:t>”&gt;“发货通知”，从订单列表启动发货流程</a:t>
            </a:r>
          </a:p>
          <a:p>
            <a:pPr marL="7938">
              <a:buClr>
                <a:srgbClr val="0070F2"/>
              </a:buClr>
              <a:buSzPct val="100000"/>
              <a:buNone/>
              <a:defRPr sz="1400" b="1"/>
            </a:pPr>
            <a:r>
              <a:t>从工作台 - 待发货项目：</a:t>
            </a:r>
            <a:endParaRPr sz="1400"/>
          </a:p>
          <a:p>
            <a:pPr marL="350838" indent="-342900">
              <a:buClr>
                <a:srgbClr val="0070F2"/>
              </a:buClr>
              <a:buSzPct val="100000"/>
              <a:buFont typeface="+mj-lt"/>
              <a:buAutoNum type="arabicPeriod" startAt="2"/>
              <a:defRPr sz="1400"/>
            </a:pPr>
            <a:r>
              <a:t>通过选择所需项目或计划行项目，然后单击</a:t>
            </a:r>
            <a:r>
              <a:rPr b="1"/>
              <a:t>创建发货通知</a:t>
            </a:r>
          </a:p>
          <a:p>
            <a:pPr marL="7938">
              <a:buClr>
                <a:srgbClr val="0070F2"/>
              </a:buClr>
              <a:buSzPct val="100000"/>
              <a:buNone/>
              <a:defRPr sz="1400" b="1"/>
            </a:pPr>
            <a:r>
              <a:t>在订购单详细信息页面中：</a:t>
            </a:r>
          </a:p>
          <a:p>
            <a:pPr marL="350838" indent="-342900">
              <a:buClr>
                <a:srgbClr val="0070F2"/>
              </a:buClr>
              <a:buSzPct val="100000"/>
              <a:buFont typeface="+mj-lt"/>
              <a:buAutoNum type="arabicPeriod" startAt="3"/>
              <a:defRPr sz="1400"/>
            </a:pPr>
            <a:r>
              <a:t>通过选择创建菜单上的“发货通知”，使供应商能够直接从订购单页面</a:t>
            </a:r>
            <a:r>
              <a:rPr b="1"/>
              <a:t>创建</a:t>
            </a:r>
            <a:r>
              <a:t>发货通知文档。</a:t>
            </a:r>
          </a:p>
        </p:txBody>
      </p:sp>
      <p:sp>
        <p:nvSpPr>
          <p:cNvPr id="3" name="Title 1">
            <a:extLst>
              <a:ext uri="{FF2B5EF4-FFF2-40B4-BE49-F238E27FC236}">
                <a16:creationId xmlns:a16="http://schemas.microsoft.com/office/drawing/2014/main" id="{6D9F06B9-5A53-6747-B98E-99DD0C3B6CCA}"/>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发货通知创建</a:t>
            </a:r>
          </a:p>
        </p:txBody>
      </p:sp>
      <p:sp>
        <p:nvSpPr>
          <p:cNvPr id="14" name="Oval 13">
            <a:extLst>
              <a:ext uri="{FF2B5EF4-FFF2-40B4-BE49-F238E27FC236}">
                <a16:creationId xmlns:a16="http://schemas.microsoft.com/office/drawing/2014/main" id="{FC3E8279-1E49-4A2D-E761-EDB1500B4B0F}"/>
              </a:ext>
            </a:extLst>
          </p:cNvPr>
          <p:cNvSpPr/>
          <p:nvPr/>
        </p:nvSpPr>
        <p:spPr bwMode="gray">
          <a:xfrm>
            <a:off x="6981699" y="191773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AF5748D5-530D-80AB-E939-E09D2869F4B8}"/>
              </a:ext>
            </a:extLst>
          </p:cNvPr>
          <p:cNvSpPr/>
          <p:nvPr/>
        </p:nvSpPr>
        <p:spPr bwMode="gray">
          <a:xfrm>
            <a:off x="7045198" y="359114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2060031B-C481-5C29-6AE4-E7B370F72052}"/>
              </a:ext>
            </a:extLst>
          </p:cNvPr>
          <p:cNvSpPr/>
          <p:nvPr/>
        </p:nvSpPr>
        <p:spPr bwMode="gray">
          <a:xfrm>
            <a:off x="6926444" y="526455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603850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AD975-09FF-4B25-5642-7AFE7ABF526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4F04B57-63A9-3764-F056-EE2A50256C2C}"/>
              </a:ext>
            </a:extLst>
          </p:cNvPr>
          <p:cNvPicPr>
            <a:picLocks noChangeAspect="1"/>
          </p:cNvPicPr>
          <p:nvPr/>
        </p:nvPicPr>
        <p:blipFill>
          <a:blip r:embed="rId5"/>
          <a:stretch>
            <a:fillRect/>
          </a:stretch>
        </p:blipFill>
        <p:spPr>
          <a:xfrm>
            <a:off x="242586" y="4236818"/>
            <a:ext cx="5855001" cy="2355971"/>
          </a:xfrm>
          <a:prstGeom prst="roundRect">
            <a:avLst>
              <a:gd name="adj" fmla="val 6124"/>
            </a:avLst>
          </a:prstGeom>
          <a:effectLst>
            <a:outerShdw blurRad="279400" dist="38100" dir="5400000" algn="tl" rotWithShape="0">
              <a:srgbClr val="002A86">
                <a:alpha val="40000"/>
              </a:srgbClr>
            </a:outerShdw>
          </a:effectLst>
        </p:spPr>
      </p:pic>
      <p:pic>
        <p:nvPicPr>
          <p:cNvPr id="5" name="Picture 4">
            <a:extLst>
              <a:ext uri="{FF2B5EF4-FFF2-40B4-BE49-F238E27FC236}">
                <a16:creationId xmlns:a16="http://schemas.microsoft.com/office/drawing/2014/main" id="{49A17A64-B0E1-674B-77FD-6D9DA42FB4BB}"/>
              </a:ext>
            </a:extLst>
          </p:cNvPr>
          <p:cNvPicPr>
            <a:picLocks noChangeAspect="1"/>
          </p:cNvPicPr>
          <p:nvPr/>
        </p:nvPicPr>
        <p:blipFill>
          <a:blip r:embed="rId6"/>
          <a:stretch>
            <a:fillRect/>
          </a:stretch>
        </p:blipFill>
        <p:spPr>
          <a:xfrm>
            <a:off x="230611" y="1314784"/>
            <a:ext cx="7229561" cy="2842545"/>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9F2498DA-BBCD-8A1C-83E2-C0506BABEAAE}"/>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57AF950-5AD1-79B9-BBC6-36A34A4269F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664BC552-54E5-C70B-9110-658FF12CE89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C487F644-3110-3D6F-7F72-A0D52377EDF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B8A6946E-D8BB-EF97-4C90-665F45F42AC9}"/>
              </a:ext>
            </a:extLst>
          </p:cNvPr>
          <p:cNvSpPr txBox="1">
            <a:spLocks/>
          </p:cNvSpPr>
          <p:nvPr/>
        </p:nvSpPr>
        <p:spPr>
          <a:xfrm>
            <a:off x="8004991" y="1334270"/>
            <a:ext cx="3971109" cy="47998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关键功能</a:t>
            </a:r>
            <a:endParaRPr sz="1800">
              <a:solidFill>
                <a:srgbClr val="0070F2"/>
              </a:solidFill>
              <a:latin typeface="72 Brand Medium" panose="020B0504030603020204" pitchFamily="34" charset="0"/>
            </a:endParaRPr>
          </a:p>
          <a:p>
            <a:pPr>
              <a:defRPr sz="1400"/>
            </a:pPr>
            <a:r>
              <a:t>通过此页面，供应商可以创建发货通知并包含以下信息：</a:t>
            </a:r>
            <a:endParaRPr sz="1400"/>
          </a:p>
          <a:p>
            <a:pPr marL="350838" indent="-342900">
              <a:buClr>
                <a:srgbClr val="0070F2"/>
              </a:buClr>
              <a:buSzPct val="100000"/>
              <a:buFont typeface="+mj-lt"/>
              <a:buAutoNum type="arabicPeriod"/>
              <a:defRPr sz="1400"/>
            </a:pPr>
            <a:r>
              <a:t>“发货地址”和“送货地址”</a:t>
            </a:r>
          </a:p>
          <a:p>
            <a:pPr marL="350838" indent="-342900">
              <a:buClr>
                <a:srgbClr val="0070F2"/>
              </a:buClr>
              <a:buSzPct val="100000"/>
              <a:buFont typeface="+mj-lt"/>
              <a:buAutoNum type="arabicPeriod"/>
              <a:defRPr sz="1400"/>
            </a:pPr>
            <a:r>
              <a:t>发货详细信息：包括预计发货和交付日期</a:t>
            </a:r>
          </a:p>
          <a:p>
            <a:pPr marL="350838" indent="-342900">
              <a:buClr>
                <a:srgbClr val="0070F2"/>
              </a:buClr>
              <a:buSzPct val="100000"/>
              <a:buFont typeface="+mj-lt"/>
              <a:buAutoNum type="arabicPeriod"/>
              <a:defRPr sz="1400"/>
            </a:pPr>
            <a:r>
              <a:t>跟踪详细信息：承运商和跟踪编号</a:t>
            </a:r>
          </a:p>
          <a:p>
            <a:pPr marL="350838" indent="-342900">
              <a:buClr>
                <a:srgbClr val="0070F2"/>
              </a:buClr>
              <a:buSzPct val="100000"/>
              <a:buFont typeface="+mj-lt"/>
              <a:buAutoNum type="arabicPeriod"/>
              <a:defRPr sz="1400"/>
            </a:pPr>
            <a:r>
              <a:t>供应商可以通过 管理承运商 在 </a:t>
            </a:r>
            <a:r>
              <a:rPr b="1"/>
              <a:t>承运商名称</a:t>
            </a:r>
            <a:r>
              <a:t> 默认列表中添加额外的</a:t>
            </a:r>
            <a:r>
              <a:rPr b="1"/>
              <a:t>承运商</a:t>
            </a:r>
          </a:p>
        </p:txBody>
      </p:sp>
      <p:sp>
        <p:nvSpPr>
          <p:cNvPr id="3" name="Title 1">
            <a:extLst>
              <a:ext uri="{FF2B5EF4-FFF2-40B4-BE49-F238E27FC236}">
                <a16:creationId xmlns:a16="http://schemas.microsoft.com/office/drawing/2014/main" id="{BF4B0744-9E2F-CBD1-C363-B21F94F9F94C}"/>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“发货通知创建”页面</a:t>
            </a:r>
          </a:p>
        </p:txBody>
      </p:sp>
      <p:sp>
        <p:nvSpPr>
          <p:cNvPr id="14" name="Oval 13">
            <a:extLst>
              <a:ext uri="{FF2B5EF4-FFF2-40B4-BE49-F238E27FC236}">
                <a16:creationId xmlns:a16="http://schemas.microsoft.com/office/drawing/2014/main" id="{56B0F03B-90F1-BC4D-AC3F-19B940FA45F8}"/>
              </a:ext>
            </a:extLst>
          </p:cNvPr>
          <p:cNvSpPr/>
          <p:nvPr/>
        </p:nvSpPr>
        <p:spPr bwMode="gray">
          <a:xfrm>
            <a:off x="1877775" y="265136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7F63B146-0726-DB9D-7081-23C1314E3984}"/>
              </a:ext>
            </a:extLst>
          </p:cNvPr>
          <p:cNvSpPr/>
          <p:nvPr/>
        </p:nvSpPr>
        <p:spPr bwMode="gray">
          <a:xfrm>
            <a:off x="1877775" y="42368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BFECB2C9-85ED-FB18-61E0-1165BC9D2115}"/>
              </a:ext>
            </a:extLst>
          </p:cNvPr>
          <p:cNvSpPr/>
          <p:nvPr/>
        </p:nvSpPr>
        <p:spPr bwMode="gray">
          <a:xfrm>
            <a:off x="1877775" y="532127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F416F657-2B0D-A0CB-E778-F9B4E5FDE0CE}"/>
              </a:ext>
            </a:extLst>
          </p:cNvPr>
          <p:cNvSpPr/>
          <p:nvPr/>
        </p:nvSpPr>
        <p:spPr bwMode="gray">
          <a:xfrm>
            <a:off x="6097587" y="528239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094008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ED74-5480-5343-AD64-AA07E8BFC45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4FEB1BB-6BC9-8772-C210-D66AD4491D72}"/>
              </a:ext>
            </a:extLst>
          </p:cNvPr>
          <p:cNvPicPr>
            <a:picLocks noChangeAspect="1"/>
          </p:cNvPicPr>
          <p:nvPr/>
        </p:nvPicPr>
        <p:blipFill>
          <a:blip r:embed="rId5"/>
          <a:stretch>
            <a:fillRect/>
          </a:stretch>
        </p:blipFill>
        <p:spPr>
          <a:xfrm>
            <a:off x="219075" y="4817606"/>
            <a:ext cx="6747614" cy="1876622"/>
          </a:xfrm>
          <a:prstGeom prst="roundRect">
            <a:avLst>
              <a:gd name="adj" fmla="val 6124"/>
            </a:avLst>
          </a:prstGeom>
          <a:effectLst>
            <a:outerShdw blurRad="279400" dist="38100" dir="5400000" algn="tl" rotWithShape="0">
              <a:srgbClr val="002A86">
                <a:alpha val="40000"/>
              </a:srgbClr>
            </a:outerShdw>
          </a:effectLst>
        </p:spPr>
      </p:pic>
      <p:pic>
        <p:nvPicPr>
          <p:cNvPr id="6" name="Picture 5">
            <a:extLst>
              <a:ext uri="{FF2B5EF4-FFF2-40B4-BE49-F238E27FC236}">
                <a16:creationId xmlns:a16="http://schemas.microsoft.com/office/drawing/2014/main" id="{C577205E-559C-7A86-FE76-0C9ECC3D0272}"/>
              </a:ext>
            </a:extLst>
          </p:cNvPr>
          <p:cNvPicPr>
            <a:picLocks noChangeAspect="1"/>
          </p:cNvPicPr>
          <p:nvPr/>
        </p:nvPicPr>
        <p:blipFill>
          <a:blip r:embed="rId6"/>
          <a:srcRect b="23299"/>
          <a:stretch>
            <a:fillRect/>
          </a:stretch>
        </p:blipFill>
        <p:spPr>
          <a:xfrm>
            <a:off x="219076" y="3163467"/>
            <a:ext cx="7232026" cy="1561177"/>
          </a:xfrm>
          <a:prstGeom prst="roundRect">
            <a:avLst>
              <a:gd name="adj" fmla="val 6124"/>
            </a:avLst>
          </a:prstGeom>
          <a:effectLst>
            <a:outerShdw blurRad="279400" dist="38100" dir="5400000" algn="tl" rotWithShape="0">
              <a:srgbClr val="002A86">
                <a:alpha val="40000"/>
              </a:srgbClr>
            </a:outerShdw>
          </a:effectLst>
        </p:spPr>
      </p:pic>
      <p:pic>
        <p:nvPicPr>
          <p:cNvPr id="4" name="Picture 3">
            <a:extLst>
              <a:ext uri="{FF2B5EF4-FFF2-40B4-BE49-F238E27FC236}">
                <a16:creationId xmlns:a16="http://schemas.microsoft.com/office/drawing/2014/main" id="{7486DA13-58C7-4D0F-73D9-5960AA425249}"/>
              </a:ext>
            </a:extLst>
          </p:cNvPr>
          <p:cNvPicPr>
            <a:picLocks noChangeAspect="1"/>
          </p:cNvPicPr>
          <p:nvPr/>
        </p:nvPicPr>
        <p:blipFill>
          <a:blip r:embed="rId7"/>
          <a:stretch>
            <a:fillRect/>
          </a:stretch>
        </p:blipFill>
        <p:spPr>
          <a:xfrm>
            <a:off x="219076" y="1041311"/>
            <a:ext cx="7232026" cy="1900242"/>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35ADE162-4AE9-BC85-F155-8AE2C97BC41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BDD826B1-8CBF-A03A-33AB-894DBDD5C61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F6CAFF28-622B-801F-785C-D51243C7111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AC45F6C0-B462-579A-C6EC-7845589D77E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B757E7E4-FDEF-75D0-069F-7A87734469FA}"/>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关键功能</a:t>
            </a:r>
            <a:endParaRPr sz="1800">
              <a:solidFill>
                <a:srgbClr val="0070F2"/>
              </a:solidFill>
              <a:latin typeface="72 Brand Medium" panose="020B0504030603020204" pitchFamily="34" charset="0"/>
            </a:endParaRPr>
          </a:p>
          <a:p>
            <a:pPr>
              <a:defRPr sz="1400"/>
            </a:pPr>
            <a:r>
              <a:t>通过此页面，供应商可以创建发货通知并包含以下信息：</a:t>
            </a:r>
            <a:endParaRPr sz="1400"/>
          </a:p>
          <a:p>
            <a:pPr marL="350838" indent="-342900">
              <a:buClr>
                <a:srgbClr val="0070F2"/>
              </a:buClr>
              <a:buSzPct val="100000"/>
              <a:buFont typeface="+mj-lt"/>
              <a:buAutoNum type="arabicPeriod"/>
              <a:defRPr sz="1400"/>
            </a:pPr>
            <a:r>
              <a:t>交货和运输详细信息</a:t>
            </a:r>
          </a:p>
          <a:p>
            <a:pPr marL="350838" indent="-342900">
              <a:buClr>
                <a:srgbClr val="0070F2"/>
              </a:buClr>
              <a:buSzPct val="100000"/>
              <a:buFont typeface="+mj-lt"/>
              <a:buAutoNum type="arabicPeriod"/>
              <a:defRPr sz="1400"/>
            </a:pPr>
            <a:r>
              <a:t>发货通知行项目：除了包括已转换行项目的信息外，供应商还可以：</a:t>
            </a:r>
          </a:p>
          <a:p>
            <a:pPr marL="530802" lvl="1" indent="-342900">
              <a:buClr>
                <a:srgbClr val="0070F2"/>
              </a:buClr>
              <a:defRPr sz="1200"/>
            </a:pPr>
            <a:r>
              <a:t>添加采购订单行</a:t>
            </a:r>
          </a:p>
          <a:p>
            <a:pPr marL="530802" lvl="1" indent="-342900">
              <a:buClr>
                <a:srgbClr val="0070F2"/>
              </a:buClr>
              <a:defRPr sz="1200"/>
            </a:pPr>
            <a:r>
              <a:t>拆分 ASN 行</a:t>
            </a:r>
          </a:p>
          <a:p>
            <a:pPr marL="530802" lvl="1" indent="-342900">
              <a:buClr>
                <a:srgbClr val="0070F2"/>
              </a:buClr>
              <a:defRPr sz="1200"/>
            </a:pPr>
            <a:r>
              <a:t>删除提前装运通知行</a:t>
            </a:r>
          </a:p>
          <a:p>
            <a:pPr marL="350838" indent="-342900">
              <a:buClr>
                <a:srgbClr val="0070F2"/>
              </a:buClr>
              <a:buFont typeface="+mj-lt"/>
              <a:buAutoNum type="arabicPeriod"/>
              <a:defRPr sz="1400"/>
            </a:pPr>
            <a:r>
              <a:t>采购商备注。此外，还可以根据采购商设置添加附件</a:t>
            </a:r>
          </a:p>
          <a:p>
            <a:pPr marL="350838" indent="-342900">
              <a:buClr>
                <a:srgbClr val="0070F2"/>
              </a:buClr>
              <a:buFont typeface="+mj-lt"/>
              <a:buAutoNum type="arabicPeriod"/>
              <a:defRPr sz="1400"/>
            </a:pPr>
            <a:r>
              <a:t>ASN 创建页面中的选项：</a:t>
            </a:r>
          </a:p>
          <a:p>
            <a:pPr marL="530802" lvl="1" indent="-342900">
              <a:buClr>
                <a:srgbClr val="0070F2"/>
              </a:buClr>
              <a:defRPr sz="1200"/>
            </a:pPr>
            <a:r>
              <a:t>预览 </a:t>
            </a:r>
            <a:r>
              <a:rPr>
                <a:sym typeface="Wingdings" panose="05000000000000000000" pitchFamily="2" charset="2"/>
              </a:rPr>
              <a:t></a:t>
            </a:r>
            <a:r>
              <a:t> 要求用户在提交 ASN 前查看模式</a:t>
            </a:r>
          </a:p>
          <a:p>
            <a:pPr marL="530802" lvl="1" indent="-342900">
              <a:buClr>
                <a:srgbClr val="0070F2"/>
              </a:buClr>
              <a:defRPr sz="1200"/>
            </a:pPr>
            <a:r>
              <a:t>保存并关闭 </a:t>
            </a:r>
            <a:r>
              <a:rPr>
                <a:sym typeface="Wingdings" panose="05000000000000000000" pitchFamily="2" charset="2"/>
              </a:rPr>
              <a:t></a:t>
            </a:r>
            <a:r>
              <a:t> 保留单据草稿</a:t>
            </a:r>
          </a:p>
          <a:p>
            <a:pPr marL="530802" lvl="1" indent="-342900">
              <a:buClr>
                <a:srgbClr val="0070F2"/>
              </a:buClr>
              <a:defRPr sz="1200"/>
            </a:pPr>
            <a:r>
              <a:t>放弃草稿 </a:t>
            </a:r>
            <a:r>
              <a:rPr>
                <a:sym typeface="Wingdings" panose="05000000000000000000" pitchFamily="2" charset="2"/>
              </a:rPr>
              <a:t></a:t>
            </a:r>
            <a:r>
              <a:t> 删除进行中的工作</a:t>
            </a:r>
          </a:p>
          <a:p>
            <a:pPr marL="350838" indent="-342900">
              <a:buClr>
                <a:srgbClr val="0070F2"/>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C59E3225-601D-4C44-17A0-9384E858CFE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“发货通知创建”页面</a:t>
            </a:r>
          </a:p>
        </p:txBody>
      </p:sp>
      <p:sp>
        <p:nvSpPr>
          <p:cNvPr id="14" name="Oval 13">
            <a:extLst>
              <a:ext uri="{FF2B5EF4-FFF2-40B4-BE49-F238E27FC236}">
                <a16:creationId xmlns:a16="http://schemas.microsoft.com/office/drawing/2014/main" id="{0BE3CC38-5176-05AA-F59B-A5D86F2D3BAE}"/>
              </a:ext>
            </a:extLst>
          </p:cNvPr>
          <p:cNvSpPr/>
          <p:nvPr/>
        </p:nvSpPr>
        <p:spPr bwMode="gray">
          <a:xfrm>
            <a:off x="4115685" y="115857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04772A34-1B7F-033D-61C1-06FF3BFCBD5C}"/>
              </a:ext>
            </a:extLst>
          </p:cNvPr>
          <p:cNvSpPr/>
          <p:nvPr/>
        </p:nvSpPr>
        <p:spPr bwMode="gray">
          <a:xfrm>
            <a:off x="6847814" y="278310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0BA3EE4F-76E3-3C8D-9E3E-20D7EC5786A5}"/>
              </a:ext>
            </a:extLst>
          </p:cNvPr>
          <p:cNvSpPr/>
          <p:nvPr/>
        </p:nvSpPr>
        <p:spPr bwMode="gray">
          <a:xfrm>
            <a:off x="1246839" y="483851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499D0028-5414-2BED-3F8D-5B9F28AF812B}"/>
              </a:ext>
            </a:extLst>
          </p:cNvPr>
          <p:cNvPicPr>
            <a:picLocks noChangeAspect="1"/>
          </p:cNvPicPr>
          <p:nvPr/>
        </p:nvPicPr>
        <p:blipFill>
          <a:blip r:embed="rId13"/>
          <a:stretch>
            <a:fillRect/>
          </a:stretch>
        </p:blipFill>
        <p:spPr>
          <a:xfrm>
            <a:off x="4559569" y="5793494"/>
            <a:ext cx="2765073" cy="743300"/>
          </a:xfrm>
          <a:prstGeom prst="roundRect">
            <a:avLst>
              <a:gd name="adj" fmla="val 6124"/>
            </a:avLst>
          </a:prstGeom>
          <a:effectLst>
            <a:outerShdw blurRad="279400" dist="38100" dir="5400000" algn="tl" rotWithShape="0">
              <a:srgbClr val="002A86">
                <a:alpha val="40000"/>
              </a:srgbClr>
            </a:outerShdw>
          </a:effectLst>
        </p:spPr>
      </p:pic>
      <p:sp>
        <p:nvSpPr>
          <p:cNvPr id="12" name="Oval 11">
            <a:extLst>
              <a:ext uri="{FF2B5EF4-FFF2-40B4-BE49-F238E27FC236}">
                <a16:creationId xmlns:a16="http://schemas.microsoft.com/office/drawing/2014/main" id="{565B0F7C-4CE0-7771-FD6A-4DD12BCA7CCF}"/>
              </a:ext>
            </a:extLst>
          </p:cNvPr>
          <p:cNvSpPr/>
          <p:nvPr/>
        </p:nvSpPr>
        <p:spPr bwMode="gray">
          <a:xfrm>
            <a:off x="6097587" y="54141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519856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AFFAA-AF29-0ACF-9334-9E584C3D265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BAA8A526-C455-507E-776A-15C74537C537}"/>
              </a:ext>
            </a:extLst>
          </p:cNvPr>
          <p:cNvGrpSpPr/>
          <p:nvPr/>
        </p:nvGrpSpPr>
        <p:grpSpPr>
          <a:xfrm>
            <a:off x="451002" y="927502"/>
            <a:ext cx="5993053" cy="5494000"/>
            <a:chOff x="504001" y="1183050"/>
            <a:chExt cx="5993053" cy="5494000"/>
          </a:xfrm>
        </p:grpSpPr>
        <p:pic>
          <p:nvPicPr>
            <p:cNvPr id="8" name="Picture 7">
              <a:extLst>
                <a:ext uri="{FF2B5EF4-FFF2-40B4-BE49-F238E27FC236}">
                  <a16:creationId xmlns:a16="http://schemas.microsoft.com/office/drawing/2014/main" id="{D6325585-71F7-E4BD-C079-32F95B454470}"/>
                </a:ext>
              </a:extLst>
            </p:cNvPr>
            <p:cNvPicPr>
              <a:picLocks noChangeAspect="1"/>
            </p:cNvPicPr>
            <p:nvPr/>
          </p:nvPicPr>
          <p:blipFill>
            <a:blip r:embed="rId5"/>
            <a:srcRect r="30062"/>
            <a:stretch>
              <a:fillRect/>
            </a:stretch>
          </p:blipFill>
          <p:spPr>
            <a:xfrm>
              <a:off x="504002" y="1183050"/>
              <a:ext cx="5993052" cy="697643"/>
            </a:xfrm>
            <a:prstGeom prst="roundRect">
              <a:avLst>
                <a:gd name="adj" fmla="val 6124"/>
              </a:avLst>
            </a:prstGeom>
            <a:effectLst>
              <a:outerShdw blurRad="279400" dist="38100" dir="5400000" algn="tl" rotWithShape="0">
                <a:srgbClr val="002A86">
                  <a:alpha val="40000"/>
                </a:srgbClr>
              </a:outerShdw>
            </a:effectLst>
          </p:spPr>
        </p:pic>
        <p:pic>
          <p:nvPicPr>
            <p:cNvPr id="16" name="Picture 15">
              <a:extLst>
                <a:ext uri="{FF2B5EF4-FFF2-40B4-BE49-F238E27FC236}">
                  <a16:creationId xmlns:a16="http://schemas.microsoft.com/office/drawing/2014/main" id="{C4F25F3B-4F36-027F-BE6D-F2C6781570C0}"/>
                </a:ext>
              </a:extLst>
            </p:cNvPr>
            <p:cNvPicPr>
              <a:picLocks noChangeAspect="1"/>
            </p:cNvPicPr>
            <p:nvPr/>
          </p:nvPicPr>
          <p:blipFill>
            <a:blip r:embed="rId6"/>
            <a:stretch>
              <a:fillRect/>
            </a:stretch>
          </p:blipFill>
          <p:spPr>
            <a:xfrm>
              <a:off x="504001" y="1880693"/>
              <a:ext cx="5993052" cy="4796357"/>
            </a:xfrm>
            <a:prstGeom prst="roundRect">
              <a:avLst>
                <a:gd name="adj" fmla="val 6124"/>
              </a:avLst>
            </a:prstGeom>
            <a:effectLst>
              <a:outerShdw blurRad="279400" dist="38100" dir="5400000" algn="tl" rotWithShape="0">
                <a:srgbClr val="002A86">
                  <a:alpha val="40000"/>
                </a:srgbClr>
              </a:outerShdw>
            </a:effectLst>
          </p:spPr>
        </p:pic>
      </p:grpSp>
      <p:sp>
        <p:nvSpPr>
          <p:cNvPr id="18" name="Rectangle 17">
            <a:extLst>
              <a:ext uri="{FF2B5EF4-FFF2-40B4-BE49-F238E27FC236}">
                <a16:creationId xmlns:a16="http://schemas.microsoft.com/office/drawing/2014/main" id="{E2B42565-9BC2-165C-6EA4-C03431340764}"/>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111C275-C7D7-8F79-FC2A-7BA77E3F94E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76985CDB-2F85-2996-75C0-1853860EFAA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7C216966-0679-CA7F-DD5F-F21222ACFF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CD3262ED-C020-3F0A-4859-398E64C788DC}"/>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关键功能</a:t>
            </a:r>
            <a:endParaRPr sz="1800">
              <a:solidFill>
                <a:srgbClr val="0070F2"/>
              </a:solidFill>
              <a:latin typeface="72 Brand Medium" panose="020B0504030603020204" pitchFamily="34" charset="0"/>
            </a:endParaRPr>
          </a:p>
          <a:p>
            <a:pPr>
              <a:defRPr sz="1400"/>
            </a:pPr>
            <a:r>
              <a:t>如果需要，包括每个发货通知行的附加信息：</a:t>
            </a:r>
            <a:endParaRPr sz="1400"/>
          </a:p>
          <a:p>
            <a:pPr marL="350838" indent="-342900">
              <a:buClr>
                <a:srgbClr val="0070F2"/>
              </a:buClr>
              <a:buSzPct val="100000"/>
              <a:buFont typeface="+mj-lt"/>
              <a:buAutoNum type="arabicPeriod"/>
              <a:defRPr sz="1400"/>
            </a:pPr>
            <a:r>
              <a:t>序列号：支持要发货的每个单位的序列号和资产标签</a:t>
            </a:r>
          </a:p>
          <a:p>
            <a:pPr marL="350838" indent="-342900">
              <a:buClr>
                <a:srgbClr val="0070F2"/>
              </a:buClr>
              <a:buSzPct val="100000"/>
              <a:buFont typeface="+mj-lt"/>
              <a:buAutoNum type="arabicPeriod"/>
              <a:defRPr sz="1400"/>
            </a:pPr>
            <a:r>
              <a:t>危害详细信息</a:t>
            </a:r>
          </a:p>
          <a:p>
            <a:pPr marL="350838" indent="-342900">
              <a:buClr>
                <a:srgbClr val="0070F2"/>
              </a:buClr>
              <a:buSzPct val="100000"/>
              <a:buFont typeface="+mj-lt"/>
              <a:buAutoNum type="arabicPeriod"/>
              <a:defRPr sz="1400"/>
            </a:pPr>
            <a:r>
              <a:t>交货详细信息</a:t>
            </a:r>
          </a:p>
          <a:p>
            <a:pPr marL="350838" indent="-342900">
              <a:buClr>
                <a:srgbClr val="0070F2"/>
              </a:buClr>
              <a:buSzPct val="100000"/>
              <a:buFont typeface="+mj-lt"/>
              <a:buAutoNum type="arabicPeriod"/>
              <a:defRPr sz="1400"/>
            </a:pPr>
            <a:r>
              <a:t>包装详细信息：显示特定行装运中包括的包装物料的汇总</a:t>
            </a:r>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D3CB75F2-A25C-0402-7180-92D8C0F412D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发货通知创建行详细信息页面</a:t>
            </a:r>
          </a:p>
        </p:txBody>
      </p:sp>
      <p:sp>
        <p:nvSpPr>
          <p:cNvPr id="14" name="Oval 13">
            <a:extLst>
              <a:ext uri="{FF2B5EF4-FFF2-40B4-BE49-F238E27FC236}">
                <a16:creationId xmlns:a16="http://schemas.microsoft.com/office/drawing/2014/main" id="{7CA842E1-0203-0FAF-2277-CECB5947A898}"/>
              </a:ext>
            </a:extLst>
          </p:cNvPr>
          <p:cNvSpPr/>
          <p:nvPr/>
        </p:nvSpPr>
        <p:spPr bwMode="gray">
          <a:xfrm>
            <a:off x="3320157" y="210084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082B194F-329C-567B-F2CE-7CC7793A6111}"/>
              </a:ext>
            </a:extLst>
          </p:cNvPr>
          <p:cNvSpPr/>
          <p:nvPr/>
        </p:nvSpPr>
        <p:spPr bwMode="gray">
          <a:xfrm>
            <a:off x="2733014" y="300988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6993A37C-8AC7-DCCE-5D14-557C0D1C779C}"/>
              </a:ext>
            </a:extLst>
          </p:cNvPr>
          <p:cNvSpPr/>
          <p:nvPr/>
        </p:nvSpPr>
        <p:spPr bwMode="gray">
          <a:xfrm>
            <a:off x="4520391" y="390582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8B86AFC6-C274-9FF6-8F1F-0CD9B983B21D}"/>
              </a:ext>
            </a:extLst>
          </p:cNvPr>
          <p:cNvSpPr/>
          <p:nvPr/>
        </p:nvSpPr>
        <p:spPr bwMode="gray">
          <a:xfrm>
            <a:off x="4520391" y="494172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093240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DB7C8-D8BD-4B9A-2AAD-57BB4A478A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85C7B31-25A4-2797-ADB9-1710FCE0C8B9}"/>
              </a:ext>
            </a:extLst>
          </p:cNvPr>
          <p:cNvGrpSpPr/>
          <p:nvPr/>
        </p:nvGrpSpPr>
        <p:grpSpPr>
          <a:xfrm>
            <a:off x="463432" y="1082245"/>
            <a:ext cx="6930847" cy="5648341"/>
            <a:chOff x="402641" y="982523"/>
            <a:chExt cx="7432323" cy="5901263"/>
          </a:xfrm>
        </p:grpSpPr>
        <p:pic>
          <p:nvPicPr>
            <p:cNvPr id="6" name="Picture 5">
              <a:extLst>
                <a:ext uri="{FF2B5EF4-FFF2-40B4-BE49-F238E27FC236}">
                  <a16:creationId xmlns:a16="http://schemas.microsoft.com/office/drawing/2014/main" id="{5D1B88E4-FDCB-54C7-DC93-61C9CF61A460}"/>
                </a:ext>
              </a:extLst>
            </p:cNvPr>
            <p:cNvPicPr>
              <a:picLocks noChangeAspect="1"/>
            </p:cNvPicPr>
            <p:nvPr/>
          </p:nvPicPr>
          <p:blipFill>
            <a:blip r:embed="rId5"/>
            <a:srcRect r="29260" b="9089"/>
            <a:stretch>
              <a:fillRect/>
            </a:stretch>
          </p:blipFill>
          <p:spPr>
            <a:xfrm>
              <a:off x="402641" y="982523"/>
              <a:ext cx="7432323" cy="807696"/>
            </a:xfrm>
            <a:prstGeom prst="roundRect">
              <a:avLst>
                <a:gd name="adj" fmla="val 20226"/>
              </a:avLst>
            </a:prstGeom>
            <a:effectLst>
              <a:outerShdw blurRad="279400" dist="38100" dir="5400000" algn="tl" rotWithShape="0">
                <a:srgbClr val="002A86">
                  <a:alpha val="40000"/>
                </a:srgbClr>
              </a:outerShdw>
            </a:effectLst>
          </p:spPr>
        </p:pic>
        <p:pic>
          <p:nvPicPr>
            <p:cNvPr id="7" name="Picture 6">
              <a:extLst>
                <a:ext uri="{FF2B5EF4-FFF2-40B4-BE49-F238E27FC236}">
                  <a16:creationId xmlns:a16="http://schemas.microsoft.com/office/drawing/2014/main" id="{C77DF396-89C7-D0EA-607A-3955AFF945DB}"/>
                </a:ext>
              </a:extLst>
            </p:cNvPr>
            <p:cNvPicPr>
              <a:picLocks noChangeAspect="1"/>
            </p:cNvPicPr>
            <p:nvPr/>
          </p:nvPicPr>
          <p:blipFill>
            <a:blip r:embed="rId6"/>
            <a:srcRect b="-1066"/>
            <a:stretch>
              <a:fillRect/>
            </a:stretch>
          </p:blipFill>
          <p:spPr>
            <a:xfrm>
              <a:off x="402641" y="1980751"/>
              <a:ext cx="7432323" cy="4903035"/>
            </a:xfrm>
            <a:prstGeom prst="roundRect">
              <a:avLst>
                <a:gd name="adj" fmla="val 3219"/>
              </a:avLst>
            </a:prstGeom>
            <a:effectLst>
              <a:outerShdw blurRad="279400" dist="38100" dir="5400000" algn="tl" rotWithShape="0">
                <a:srgbClr val="002A86">
                  <a:alpha val="40000"/>
                </a:srgbClr>
              </a:outerShdw>
            </a:effectLst>
          </p:spPr>
        </p:pic>
        <p:pic>
          <p:nvPicPr>
            <p:cNvPr id="13" name="Picture 12">
              <a:extLst>
                <a:ext uri="{FF2B5EF4-FFF2-40B4-BE49-F238E27FC236}">
                  <a16:creationId xmlns:a16="http://schemas.microsoft.com/office/drawing/2014/main" id="{644CFF5E-69B9-D4CF-FA24-AE1C379D432A}"/>
                </a:ext>
              </a:extLst>
            </p:cNvPr>
            <p:cNvPicPr>
              <a:picLocks noChangeAspect="1"/>
            </p:cNvPicPr>
            <p:nvPr/>
          </p:nvPicPr>
          <p:blipFill>
            <a:blip r:embed="rId7"/>
            <a:srcRect t="19322" b="17715"/>
            <a:stretch>
              <a:fillRect/>
            </a:stretch>
          </p:blipFill>
          <p:spPr>
            <a:xfrm>
              <a:off x="6672854" y="1136051"/>
              <a:ext cx="1075483" cy="573543"/>
            </a:xfrm>
            <a:prstGeom prst="roundRect">
              <a:avLst>
                <a:gd name="adj" fmla="val 6124"/>
              </a:avLst>
            </a:prstGeom>
            <a:effectLst/>
          </p:spPr>
        </p:pic>
      </p:grpSp>
      <p:sp>
        <p:nvSpPr>
          <p:cNvPr id="18" name="Rectangle 17">
            <a:extLst>
              <a:ext uri="{FF2B5EF4-FFF2-40B4-BE49-F238E27FC236}">
                <a16:creationId xmlns:a16="http://schemas.microsoft.com/office/drawing/2014/main" id="{82C98C9A-8229-99FC-18D7-32C14E46FD8E}"/>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91A248C-1D4A-7D58-D481-5C6C037C27A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C3D7A98-44C9-32D9-0225-DB93073B599F}"/>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9C8C0F40-004F-B23D-C260-1BE21D15F9F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2B11E6C9-062E-B807-A141-1803EA0E350D}"/>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关键功能</a:t>
            </a:r>
            <a:endParaRPr sz="1800">
              <a:solidFill>
                <a:srgbClr val="0070F2"/>
              </a:solidFill>
              <a:latin typeface="72 Brand Medium" panose="020B0504030603020204" pitchFamily="34" charset="0"/>
            </a:endParaRPr>
          </a:p>
          <a:p>
            <a:pPr>
              <a:defRPr sz="1400"/>
            </a:pPr>
            <a:r>
              <a:t>打包页面中的选项：</a:t>
            </a:r>
          </a:p>
          <a:p>
            <a:pPr marL="342900" indent="-342900">
              <a:buClr>
                <a:srgbClr val="1B90FF"/>
              </a:buClr>
              <a:buFont typeface="+mj-lt"/>
              <a:buAutoNum type="arabicPeriod"/>
              <a:defRPr sz="1400"/>
            </a:pPr>
            <a:r>
              <a:t>Delete </a:t>
            </a:r>
            <a:r>
              <a:rPr>
                <a:sym typeface="Wingdings" panose="05000000000000000000" pitchFamily="2" charset="2"/>
              </a:rPr>
              <a:t></a:t>
            </a:r>
            <a:r>
              <a:t> 删除包装信息并返回到 ASN 行页面</a:t>
            </a:r>
          </a:p>
          <a:p>
            <a:pPr marL="342900" indent="-342900">
              <a:buClr>
                <a:srgbClr val="1B90FF"/>
              </a:buClr>
              <a:buFont typeface="+mj-lt"/>
              <a:buAutoNum type="arabicPeriod"/>
              <a:defRPr sz="1400"/>
            </a:pPr>
            <a:r>
              <a:t>Apply </a:t>
            </a:r>
            <a:r>
              <a:rPr>
                <a:sym typeface="Wingdings" panose="05000000000000000000" pitchFamily="2" charset="2"/>
              </a:rPr>
              <a:t></a:t>
            </a:r>
            <a:r>
              <a:t> 保留更改并返回到 ASN 行页面</a:t>
            </a:r>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C6097CD3-13C6-8E78-9FFA-A29EAA5E2326}"/>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发货通知创建包装详细信息</a:t>
            </a:r>
          </a:p>
        </p:txBody>
      </p:sp>
      <p:sp>
        <p:nvSpPr>
          <p:cNvPr id="14" name="Oval 13">
            <a:extLst>
              <a:ext uri="{FF2B5EF4-FFF2-40B4-BE49-F238E27FC236}">
                <a16:creationId xmlns:a16="http://schemas.microsoft.com/office/drawing/2014/main" id="{E2F815A8-40B3-43EE-8638-EC6B0AFD98E3}"/>
              </a:ext>
            </a:extLst>
          </p:cNvPr>
          <p:cNvSpPr/>
          <p:nvPr/>
        </p:nvSpPr>
        <p:spPr bwMode="gray">
          <a:xfrm>
            <a:off x="6212728" y="13342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CEB9F342-2F38-BA4F-B3CA-FBDBA64DA8A8}"/>
              </a:ext>
            </a:extLst>
          </p:cNvPr>
          <p:cNvSpPr/>
          <p:nvPr/>
        </p:nvSpPr>
        <p:spPr bwMode="gray">
          <a:xfrm>
            <a:off x="6739569" y="619557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175991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D3CA8-F9D2-41DC-F7B7-15820BC1CBA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9D422C3-D5F6-86C5-1CF2-A67D49CC0C27}"/>
              </a:ext>
            </a:extLst>
          </p:cNvPr>
          <p:cNvPicPr>
            <a:picLocks noChangeAspect="1"/>
          </p:cNvPicPr>
          <p:nvPr/>
        </p:nvPicPr>
        <p:blipFill>
          <a:blip r:embed="rId5"/>
          <a:stretch>
            <a:fillRect/>
          </a:stretch>
        </p:blipFill>
        <p:spPr>
          <a:xfrm>
            <a:off x="463432" y="1221205"/>
            <a:ext cx="2648790" cy="4415589"/>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BA143CE6-B0D4-65CE-9A72-B001B7AF009F}"/>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6249FCF8-C9FA-25A4-57C9-67EA7AD41C0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EC96950-48C9-6CD8-3489-1250D681FF0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341F5032-83B9-18F5-4491-56AEF4880E7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C827789B-2435-5985-8991-FA56D65DDBC1}"/>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关键功能</a:t>
            </a:r>
            <a:endParaRPr sz="1800">
              <a:solidFill>
                <a:srgbClr val="0070F2"/>
              </a:solidFill>
              <a:latin typeface="72 Brand Medium" panose="020B0504030603020204" pitchFamily="34" charset="0"/>
            </a:endParaRPr>
          </a:p>
          <a:p>
            <a:pPr marL="7938">
              <a:buClr>
                <a:srgbClr val="0070F2"/>
              </a:buClr>
              <a:buSzPct val="100000"/>
              <a:buNone/>
              <a:defRPr sz="1400" b="1"/>
            </a:pPr>
            <a:r>
              <a:t>提交前的发货通知页面：</a:t>
            </a:r>
            <a:endParaRPr sz="1400"/>
          </a:p>
          <a:p>
            <a:pPr marL="236538" indent="-228600">
              <a:buClr>
                <a:srgbClr val="0070F2"/>
              </a:buClr>
              <a:buSzPct val="100000"/>
              <a:buFont typeface="+mj-lt"/>
              <a:buAutoNum type="arabicPeriod"/>
              <a:defRPr sz="1400"/>
            </a:pPr>
            <a:r>
              <a:t>提交前向供应商显示的摘要页面</a:t>
            </a:r>
          </a:p>
          <a:p>
            <a:pPr marL="236538" indent="-228600">
              <a:buClr>
                <a:srgbClr val="0070F2"/>
              </a:buClr>
              <a:buSzPct val="100000"/>
              <a:buFont typeface="+mj-lt"/>
              <a:buAutoNum type="arabicPeriod"/>
              <a:defRPr sz="1400"/>
            </a:pPr>
            <a:r>
              <a:t>ASN 预览页面中的选项：</a:t>
            </a:r>
          </a:p>
          <a:p>
            <a:pPr marL="416502" lvl="1" indent="-228600">
              <a:buClr>
                <a:srgbClr val="0070F2"/>
              </a:buClr>
              <a:defRPr sz="1200"/>
            </a:pPr>
            <a:r>
              <a:t>提交 </a:t>
            </a:r>
            <a:r>
              <a:rPr>
                <a:sym typeface="Wingdings" panose="05000000000000000000" pitchFamily="2" charset="2"/>
              </a:rPr>
              <a:t></a:t>
            </a:r>
            <a:r>
              <a:t> 将 ASN 发送到采购商 ERP 系统</a:t>
            </a:r>
          </a:p>
          <a:p>
            <a:pPr marL="416502" lvl="1" indent="-228600">
              <a:buClr>
                <a:srgbClr val="0070F2"/>
              </a:buClr>
              <a:defRPr sz="1200"/>
            </a:pPr>
            <a:r>
              <a:t>编辑 </a:t>
            </a:r>
            <a:r>
              <a:rPr>
                <a:sym typeface="Wingdings" panose="05000000000000000000" pitchFamily="2" charset="2"/>
              </a:rPr>
              <a:t></a:t>
            </a:r>
            <a:r>
              <a:t> 返回到上一页/编辑模式</a:t>
            </a:r>
            <a:endParaRPr sz="1400"/>
          </a:p>
          <a:p>
            <a:pPr marL="7938">
              <a:buClr>
                <a:srgbClr val="0070F2"/>
              </a:buClr>
              <a:buSzPct val="100000"/>
              <a:buNone/>
              <a:defRPr sz="1400" b="1"/>
            </a:pPr>
            <a:r>
              <a:t>提交后的发货通知页面：</a:t>
            </a:r>
            <a:endParaRPr sz="1400"/>
          </a:p>
          <a:p>
            <a:pPr marL="350838" indent="-342900">
              <a:buClr>
                <a:srgbClr val="0070F2"/>
              </a:buClr>
              <a:buSzPct val="100000"/>
              <a:buFont typeface="+mj-lt"/>
              <a:buAutoNum type="arabicPeriod" startAt="3"/>
              <a:defRPr sz="1400"/>
            </a:pPr>
            <a:r>
              <a:t>ASN 提交页面中的选项：</a:t>
            </a:r>
          </a:p>
          <a:p>
            <a:pPr marL="530802" lvl="1" indent="-342900">
              <a:buClr>
                <a:srgbClr val="0070F2"/>
              </a:buClr>
              <a:defRPr sz="1200"/>
            </a:pPr>
            <a:r>
              <a:t>编辑 </a:t>
            </a:r>
            <a:r>
              <a:rPr>
                <a:sym typeface="Wingdings" panose="05000000000000000000" pitchFamily="2" charset="2"/>
              </a:rPr>
              <a:t></a:t>
            </a:r>
            <a:r>
              <a:t> 用户可以编辑提交的发货前通知。取决于业务规则</a:t>
            </a:r>
          </a:p>
          <a:p>
            <a:pPr marL="530802" lvl="1" indent="-342900">
              <a:buClr>
                <a:srgbClr val="0070F2"/>
              </a:buClr>
              <a:defRPr sz="1200"/>
            </a:pPr>
            <a:r>
              <a:t>取消 </a:t>
            </a:r>
            <a:r>
              <a:rPr>
                <a:sym typeface="Wingdings" panose="05000000000000000000" pitchFamily="2" charset="2"/>
              </a:rPr>
              <a:t></a:t>
            </a:r>
            <a:r>
              <a:t> 用户可以取消提交的发货前通知。取决于业务规则</a:t>
            </a:r>
          </a:p>
          <a:p>
            <a:pPr marL="530802" lvl="1" indent="-342900">
              <a:buClr>
                <a:srgbClr val="0070F2"/>
              </a:buClr>
              <a:defRPr sz="1200"/>
            </a:pPr>
            <a:r>
              <a:t>可以下载导出 </a:t>
            </a:r>
            <a:r>
              <a:rPr>
                <a:sym typeface="Wingdings" panose="05000000000000000000" pitchFamily="2" charset="2"/>
              </a:rPr>
              <a:t></a:t>
            </a:r>
            <a:r>
              <a:t> ASN cXML 和 PDF 版本</a:t>
            </a:r>
          </a:p>
          <a:p>
            <a:pPr marL="350838" indent="-342900">
              <a:buClr>
                <a:srgbClr val="0070F2"/>
              </a:buClr>
              <a:buSzPct val="100000"/>
              <a:buFont typeface="+mj-lt"/>
              <a:buAutoNum type="arabicPeriod" startAt="3"/>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D9DDA2AC-6425-4264-2091-E561B893CECE}"/>
              </a:ext>
            </a:extLst>
          </p:cNvPr>
          <p:cNvSpPr txBox="1">
            <a:spLocks/>
          </p:cNvSpPr>
          <p:nvPr/>
        </p:nvSpPr>
        <p:spPr bwMode="black">
          <a:xfrm>
            <a:off x="463432" y="265211"/>
            <a:ext cx="7232026" cy="738664"/>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发货通知预览和提交后页面</a:t>
            </a:r>
          </a:p>
        </p:txBody>
      </p:sp>
      <p:sp>
        <p:nvSpPr>
          <p:cNvPr id="14" name="Oval 13">
            <a:extLst>
              <a:ext uri="{FF2B5EF4-FFF2-40B4-BE49-F238E27FC236}">
                <a16:creationId xmlns:a16="http://schemas.microsoft.com/office/drawing/2014/main" id="{C694B307-7550-C0CD-7D80-058CD907D3FE}"/>
              </a:ext>
            </a:extLst>
          </p:cNvPr>
          <p:cNvSpPr/>
          <p:nvPr/>
        </p:nvSpPr>
        <p:spPr bwMode="gray">
          <a:xfrm>
            <a:off x="2668339" y="15628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12" name="Picture 11">
            <a:extLst>
              <a:ext uri="{FF2B5EF4-FFF2-40B4-BE49-F238E27FC236}">
                <a16:creationId xmlns:a16="http://schemas.microsoft.com/office/drawing/2014/main" id="{CBEAFEF0-BDEF-C371-C9FE-B2D4510516E5}"/>
              </a:ext>
            </a:extLst>
          </p:cNvPr>
          <p:cNvPicPr>
            <a:picLocks noChangeAspect="1"/>
          </p:cNvPicPr>
          <p:nvPr/>
        </p:nvPicPr>
        <p:blipFill>
          <a:blip r:embed="rId11"/>
          <a:stretch>
            <a:fillRect/>
          </a:stretch>
        </p:blipFill>
        <p:spPr>
          <a:xfrm>
            <a:off x="2351661" y="2751850"/>
            <a:ext cx="1727496" cy="531537"/>
          </a:xfrm>
          <a:prstGeom prst="roundRect">
            <a:avLst>
              <a:gd name="adj" fmla="val 6124"/>
            </a:avLst>
          </a:prstGeom>
          <a:effectLst>
            <a:outerShdw blurRad="279400" dist="38100" dir="5400000" algn="tl" rotWithShape="0">
              <a:srgbClr val="002A86">
                <a:alpha val="40000"/>
              </a:srgbClr>
            </a:outerShdw>
          </a:effectLst>
        </p:spPr>
      </p:pic>
      <p:sp>
        <p:nvSpPr>
          <p:cNvPr id="15" name="Oval 14">
            <a:extLst>
              <a:ext uri="{FF2B5EF4-FFF2-40B4-BE49-F238E27FC236}">
                <a16:creationId xmlns:a16="http://schemas.microsoft.com/office/drawing/2014/main" id="{B9409058-420F-D934-D541-B81117BD45AD}"/>
              </a:ext>
            </a:extLst>
          </p:cNvPr>
          <p:cNvSpPr/>
          <p:nvPr/>
        </p:nvSpPr>
        <p:spPr bwMode="gray">
          <a:xfrm>
            <a:off x="3215409" y="24521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9" name="Picture 18">
            <a:extLst>
              <a:ext uri="{FF2B5EF4-FFF2-40B4-BE49-F238E27FC236}">
                <a16:creationId xmlns:a16="http://schemas.microsoft.com/office/drawing/2014/main" id="{C3BCDD7F-C9F4-610E-BE53-09EC6E25CA89}"/>
              </a:ext>
            </a:extLst>
          </p:cNvPr>
          <p:cNvPicPr>
            <a:picLocks noChangeAspect="1"/>
          </p:cNvPicPr>
          <p:nvPr/>
        </p:nvPicPr>
        <p:blipFill>
          <a:blip r:embed="rId12"/>
          <a:stretch>
            <a:fillRect/>
          </a:stretch>
        </p:blipFill>
        <p:spPr>
          <a:xfrm>
            <a:off x="1787827" y="4902033"/>
            <a:ext cx="5302523" cy="1047804"/>
          </a:xfrm>
          <a:prstGeom prst="roundRect">
            <a:avLst>
              <a:gd name="adj" fmla="val 6124"/>
            </a:avLst>
          </a:prstGeom>
          <a:effectLst>
            <a:outerShdw blurRad="279400" dist="38100" dir="5400000" algn="tl" rotWithShape="0">
              <a:srgbClr val="002A86">
                <a:alpha val="40000"/>
              </a:srgbClr>
            </a:outerShdw>
          </a:effectLst>
        </p:spPr>
      </p:pic>
      <p:sp>
        <p:nvSpPr>
          <p:cNvPr id="20" name="Oval 19">
            <a:extLst>
              <a:ext uri="{FF2B5EF4-FFF2-40B4-BE49-F238E27FC236}">
                <a16:creationId xmlns:a16="http://schemas.microsoft.com/office/drawing/2014/main" id="{C8018961-1601-C42F-E834-306CF6DD7771}"/>
              </a:ext>
            </a:extLst>
          </p:cNvPr>
          <p:cNvSpPr/>
          <p:nvPr/>
        </p:nvSpPr>
        <p:spPr bwMode="gray">
          <a:xfrm>
            <a:off x="6097587" y="438758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966411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EBC83-A45E-A77C-1A59-DA445A93EB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7803CB-6796-215C-4CC4-932C052A97B2}"/>
              </a:ext>
            </a:extLst>
          </p:cNvPr>
          <p:cNvPicPr>
            <a:picLocks noChangeAspect="1"/>
          </p:cNvPicPr>
          <p:nvPr/>
        </p:nvPicPr>
        <p:blipFill>
          <a:blip r:embed="rId5"/>
          <a:stretch>
            <a:fillRect/>
          </a:stretch>
        </p:blipFill>
        <p:spPr>
          <a:xfrm>
            <a:off x="371992" y="1170108"/>
            <a:ext cx="7002378" cy="2807155"/>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7ED44BEE-C7EA-7DCD-6E0C-A6B344BDC691}"/>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79F79C95-4DCB-4110-BDCA-234FCA3FD88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159F2C45-0AEC-A527-477A-2115C5B51B4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7F5ED7CC-5DC8-8738-0FDB-5012BAAF2BB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27E6694-F779-F77E-D6D5-8D4FCD4F0C99}"/>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关键功能</a:t>
            </a:r>
            <a:endParaRPr sz="1800">
              <a:solidFill>
                <a:srgbClr val="0070F2"/>
              </a:solidFill>
              <a:latin typeface="72 Brand Medium" panose="020B0504030603020204" pitchFamily="34" charset="0"/>
            </a:endParaRPr>
          </a:p>
          <a:p>
            <a:pPr marL="7938">
              <a:buClr>
                <a:srgbClr val="0070F2"/>
              </a:buClr>
              <a:buSzPct val="100000"/>
              <a:buNone/>
              <a:defRPr sz="1400" b="1"/>
            </a:pPr>
            <a:r>
              <a:t>草稿列表页面</a:t>
            </a:r>
          </a:p>
          <a:p>
            <a:pPr marL="7938">
              <a:buClr>
                <a:srgbClr val="0070F2"/>
              </a:buClr>
              <a:buSzPct val="100000"/>
              <a:buNone/>
              <a:defRPr sz="1400"/>
            </a:pPr>
            <a:r>
              <a:t>文档草稿保留 60 天</a:t>
            </a:r>
          </a:p>
          <a:p>
            <a:pPr marL="236538" indent="-228600">
              <a:buClr>
                <a:srgbClr val="0070F2"/>
              </a:buClr>
              <a:buSzPct val="100000"/>
              <a:buFont typeface="+mj-lt"/>
              <a:buAutoNum type="arabicPeriod"/>
              <a:defRPr sz="1400"/>
            </a:pPr>
            <a:r>
              <a:t>可通过任何履行菜单选项进行访问</a:t>
            </a:r>
          </a:p>
          <a:p>
            <a:pPr marL="236538" indent="-228600">
              <a:buClr>
                <a:srgbClr val="0070F2"/>
              </a:buClr>
              <a:buSzPct val="100000"/>
              <a:buFont typeface="+mj-lt"/>
              <a:buAutoNum type="arabicPeriod"/>
              <a:defRPr sz="1400"/>
            </a:pPr>
            <a:r>
              <a:t>如果在保存时未分配装箱单标识符，则会分配包含创建日期的自动生成值</a:t>
            </a:r>
          </a:p>
          <a:p>
            <a:pPr marL="236538" indent="-228600">
              <a:buClr>
                <a:srgbClr val="0070F2"/>
              </a:buClr>
              <a:buSzPct val="100000"/>
              <a:buFont typeface="+mj-lt"/>
              <a:buAutoNum type="arabicPeriod"/>
              <a:defRPr sz="1400"/>
            </a:pPr>
            <a:r>
              <a:t>访问草稿 ASN</a:t>
            </a:r>
          </a:p>
          <a:p>
            <a:pPr marL="7938">
              <a:buClr>
                <a:srgbClr val="0070F2"/>
              </a:buClr>
              <a:buSzPct val="100000"/>
              <a:buNone/>
              <a:defRPr sz="1400" b="1"/>
            </a:pPr>
            <a:r>
              <a:t>订购单详细信息页面中的草稿</a:t>
            </a:r>
          </a:p>
          <a:p>
            <a:pPr marL="350838" indent="-342900">
              <a:buClr>
                <a:srgbClr val="0070F2"/>
              </a:buClr>
              <a:buSzPct val="100000"/>
              <a:buFont typeface="+mj-lt"/>
              <a:buAutoNum type="arabicPeriod" startAt="4"/>
              <a:defRPr sz="1400"/>
            </a:pPr>
            <a:r>
              <a:t>也可以通过订购单详细信息页面/“相关草稿文档”部分访问草稿文档</a:t>
            </a:r>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B6FD8EED-9325-DCBC-DEF5-8D3193047C21}"/>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发货通知草稿支持</a:t>
            </a:r>
          </a:p>
        </p:txBody>
      </p:sp>
      <p:sp>
        <p:nvSpPr>
          <p:cNvPr id="14" name="Oval 13">
            <a:extLst>
              <a:ext uri="{FF2B5EF4-FFF2-40B4-BE49-F238E27FC236}">
                <a16:creationId xmlns:a16="http://schemas.microsoft.com/office/drawing/2014/main" id="{F6252B53-ADC7-5BB5-7F4E-EB24010CE0EA}"/>
              </a:ext>
            </a:extLst>
          </p:cNvPr>
          <p:cNvSpPr/>
          <p:nvPr/>
        </p:nvSpPr>
        <p:spPr bwMode="gray">
          <a:xfrm>
            <a:off x="2668339" y="15628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AF57DAF8-2F10-1744-BCE0-A0D901CB14BC}"/>
              </a:ext>
            </a:extLst>
          </p:cNvPr>
          <p:cNvSpPr/>
          <p:nvPr/>
        </p:nvSpPr>
        <p:spPr bwMode="gray">
          <a:xfrm>
            <a:off x="1404897" y="330238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0" name="Oval 19">
            <a:extLst>
              <a:ext uri="{FF2B5EF4-FFF2-40B4-BE49-F238E27FC236}">
                <a16:creationId xmlns:a16="http://schemas.microsoft.com/office/drawing/2014/main" id="{861427E8-0699-D730-AA7C-CEE8D84D4642}"/>
              </a:ext>
            </a:extLst>
          </p:cNvPr>
          <p:cNvSpPr/>
          <p:nvPr/>
        </p:nvSpPr>
        <p:spPr bwMode="gray">
          <a:xfrm>
            <a:off x="6708545" y="308044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C8ADA943-4432-30FA-473C-CBA8EDB3E1A0}"/>
              </a:ext>
            </a:extLst>
          </p:cNvPr>
          <p:cNvPicPr>
            <a:picLocks noChangeAspect="1"/>
          </p:cNvPicPr>
          <p:nvPr/>
        </p:nvPicPr>
        <p:blipFill>
          <a:blip r:embed="rId11"/>
          <a:stretch>
            <a:fillRect/>
          </a:stretch>
        </p:blipFill>
        <p:spPr>
          <a:xfrm>
            <a:off x="371993" y="4605578"/>
            <a:ext cx="7002378" cy="1414929"/>
          </a:xfrm>
          <a:prstGeom prst="roundRect">
            <a:avLst>
              <a:gd name="adj" fmla="val 6124"/>
            </a:avLst>
          </a:prstGeom>
          <a:effectLst>
            <a:outerShdw blurRad="279400" dist="38100" dir="5400000" algn="tl" rotWithShape="0">
              <a:srgbClr val="002A86">
                <a:alpha val="40000"/>
              </a:srgbClr>
            </a:outerShdw>
          </a:effectLst>
        </p:spPr>
      </p:pic>
      <p:sp>
        <p:nvSpPr>
          <p:cNvPr id="7" name="Oval 6">
            <a:extLst>
              <a:ext uri="{FF2B5EF4-FFF2-40B4-BE49-F238E27FC236}">
                <a16:creationId xmlns:a16="http://schemas.microsoft.com/office/drawing/2014/main" id="{7963F4C2-B26B-B718-9CAD-947F2BE0553A}"/>
              </a:ext>
            </a:extLst>
          </p:cNvPr>
          <p:cNvSpPr/>
          <p:nvPr/>
        </p:nvSpPr>
        <p:spPr bwMode="gray">
          <a:xfrm>
            <a:off x="1848781" y="531304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783675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14F42-DF00-77B2-9526-13909488E78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63EE09F-5E4F-067E-49E7-1B8985C7B73B}"/>
              </a:ext>
            </a:extLst>
          </p:cNvPr>
          <p:cNvPicPr>
            <a:picLocks noChangeAspect="1"/>
          </p:cNvPicPr>
          <p:nvPr/>
        </p:nvPicPr>
        <p:blipFill>
          <a:blip r:embed="rId5"/>
          <a:stretch>
            <a:fillRect/>
          </a:stretch>
        </p:blipFill>
        <p:spPr>
          <a:xfrm>
            <a:off x="239630" y="3737195"/>
            <a:ext cx="7079054" cy="1835735"/>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64628297-376A-022E-0AAE-5DAD90157894}"/>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DC42C5EA-E76C-E82E-3B60-18CBE54327C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FB4FA2DF-8B2B-7211-1104-16358B23989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C1F65F2-77EA-63A6-AB41-3295355E68D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E93C4C01-B28E-A867-2F3B-BB3F7B64EAB2}"/>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通过 CSV 下载/上载创建 ASN</a:t>
            </a:r>
            <a:endParaRPr sz="1800">
              <a:solidFill>
                <a:srgbClr val="0070F2"/>
              </a:solidFill>
              <a:latin typeface="72 Brand Medium" panose="020B0504030603020204" pitchFamily="34" charset="0"/>
            </a:endParaRPr>
          </a:p>
          <a:p>
            <a:pPr marL="7938">
              <a:buClr>
                <a:srgbClr val="0070F2"/>
              </a:buClr>
              <a:buSzPct val="100000"/>
              <a:buNone/>
              <a:defRPr sz="1400"/>
            </a:pPr>
            <a:r>
              <a:t>供应商可以通过上载 CSV 模板以大量方式创建发货通知。以下是需要遵循的步骤：</a:t>
            </a:r>
          </a:p>
          <a:p>
            <a:pPr marL="7938">
              <a:buClr>
                <a:srgbClr val="0070F2"/>
              </a:buClr>
              <a:buSzPct val="100000"/>
              <a:buNone/>
              <a:defRPr sz="1400" b="1"/>
            </a:pPr>
            <a:r>
              <a:t>CSV 下载模板</a:t>
            </a:r>
          </a:p>
          <a:p>
            <a:pPr marL="236538" indent="-228600">
              <a:buClr>
                <a:srgbClr val="0070F2"/>
              </a:buClr>
              <a:buSzPct val="100000"/>
              <a:buFont typeface="+mj-lt"/>
              <a:buAutoNum type="arabicPeriod"/>
              <a:defRPr sz="1400"/>
            </a:pPr>
            <a:r>
              <a:t>单击快速链接选项（图像中的蓝色下拉列表）和“上载/下载作业”</a:t>
            </a:r>
          </a:p>
          <a:p>
            <a:pPr marL="236538" indent="-228600">
              <a:buClr>
                <a:srgbClr val="0070F2"/>
              </a:buClr>
              <a:buSzPct val="100000"/>
              <a:buFont typeface="+mj-lt"/>
              <a:buAutoNum type="arabicPeriod"/>
              <a:defRPr sz="1400"/>
            </a:pPr>
            <a:r>
              <a:t>选择将为其创建发货通知的客户。系统显示相关客户的所有现有 CSV 模板</a:t>
            </a:r>
          </a:p>
          <a:p>
            <a:pPr marL="236538" indent="-228600">
              <a:buClr>
                <a:srgbClr val="0070F2"/>
              </a:buClr>
              <a:buSzPct val="100000"/>
              <a:buFont typeface="+mj-lt"/>
              <a:buAutoNum type="arabicPeriod"/>
              <a:defRPr sz="1400"/>
            </a:pPr>
            <a:r>
              <a:t>选择 ASN CSV Template.csv 并单击下载</a:t>
            </a:r>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5A482A6C-2987-53E0-4E54-06990E38E1E1}"/>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通过 CSV 创建发货通知</a:t>
            </a:r>
          </a:p>
        </p:txBody>
      </p:sp>
      <p:sp>
        <p:nvSpPr>
          <p:cNvPr id="20" name="Oval 19">
            <a:extLst>
              <a:ext uri="{FF2B5EF4-FFF2-40B4-BE49-F238E27FC236}">
                <a16:creationId xmlns:a16="http://schemas.microsoft.com/office/drawing/2014/main" id="{B13F2091-DAF6-FD92-6A26-A99E4E0EBD7F}"/>
              </a:ext>
            </a:extLst>
          </p:cNvPr>
          <p:cNvSpPr/>
          <p:nvPr/>
        </p:nvSpPr>
        <p:spPr bwMode="gray">
          <a:xfrm>
            <a:off x="1405684" y="462558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8" name="Picture 7">
            <a:extLst>
              <a:ext uri="{FF2B5EF4-FFF2-40B4-BE49-F238E27FC236}">
                <a16:creationId xmlns:a16="http://schemas.microsoft.com/office/drawing/2014/main" id="{5ABADA84-1625-D068-A392-728F14DD508A}"/>
              </a:ext>
            </a:extLst>
          </p:cNvPr>
          <p:cNvPicPr>
            <a:picLocks noChangeAspect="1"/>
          </p:cNvPicPr>
          <p:nvPr/>
        </p:nvPicPr>
        <p:blipFill>
          <a:blip r:embed="rId11"/>
          <a:stretch>
            <a:fillRect/>
          </a:stretch>
        </p:blipFill>
        <p:spPr>
          <a:xfrm>
            <a:off x="239629" y="2170425"/>
            <a:ext cx="6315109" cy="1434176"/>
          </a:xfrm>
          <a:prstGeom prst="roundRect">
            <a:avLst>
              <a:gd name="adj" fmla="val 6124"/>
            </a:avLst>
          </a:prstGeom>
          <a:effectLst>
            <a:outerShdw blurRad="279400" dist="38100" dir="5400000" algn="tl" rotWithShape="0">
              <a:srgbClr val="002A86">
                <a:alpha val="40000"/>
              </a:srgbClr>
            </a:outerShdw>
          </a:effectLst>
        </p:spPr>
      </p:pic>
      <p:sp>
        <p:nvSpPr>
          <p:cNvPr id="15" name="Oval 14">
            <a:extLst>
              <a:ext uri="{FF2B5EF4-FFF2-40B4-BE49-F238E27FC236}">
                <a16:creationId xmlns:a16="http://schemas.microsoft.com/office/drawing/2014/main" id="{493A461F-EF94-11B0-1011-569490DFEE8F}"/>
              </a:ext>
            </a:extLst>
          </p:cNvPr>
          <p:cNvSpPr/>
          <p:nvPr/>
        </p:nvSpPr>
        <p:spPr bwMode="gray">
          <a:xfrm>
            <a:off x="5875645" y="310931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F5D4F0FA-3B13-4D19-D831-C8A9259FCBDF}"/>
              </a:ext>
            </a:extLst>
          </p:cNvPr>
          <p:cNvPicPr>
            <a:picLocks noChangeAspect="1"/>
          </p:cNvPicPr>
          <p:nvPr/>
        </p:nvPicPr>
        <p:blipFill>
          <a:blip r:embed="rId12"/>
          <a:stretch>
            <a:fillRect/>
          </a:stretch>
        </p:blipFill>
        <p:spPr>
          <a:xfrm>
            <a:off x="2952617" y="927502"/>
            <a:ext cx="1547101" cy="1643014"/>
          </a:xfrm>
          <a:prstGeom prst="roundRect">
            <a:avLst>
              <a:gd name="adj" fmla="val 6124"/>
            </a:avLst>
          </a:prstGeom>
          <a:effectLst>
            <a:outerShdw blurRad="279400" dist="38100" dir="5400000" algn="tl" rotWithShape="0">
              <a:srgbClr val="002A86">
                <a:alpha val="40000"/>
              </a:srgbClr>
            </a:outerShdw>
          </a:effectLst>
        </p:spPr>
      </p:pic>
      <p:sp>
        <p:nvSpPr>
          <p:cNvPr id="14" name="Oval 13">
            <a:extLst>
              <a:ext uri="{FF2B5EF4-FFF2-40B4-BE49-F238E27FC236}">
                <a16:creationId xmlns:a16="http://schemas.microsoft.com/office/drawing/2014/main" id="{B031DE66-FD50-943E-F269-93CF270EF612}"/>
              </a:ext>
            </a:extLst>
          </p:cNvPr>
          <p:cNvSpPr/>
          <p:nvPr/>
        </p:nvSpPr>
        <p:spPr bwMode="gray">
          <a:xfrm>
            <a:off x="4231473" y="18158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63178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2EA00-70D8-EE5C-6227-6B6F8B1ADA2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8A31391-6D6F-F6B3-4A9E-32B05D6B2A81}"/>
              </a:ext>
            </a:extLst>
          </p:cNvPr>
          <p:cNvPicPr>
            <a:picLocks noChangeAspect="1"/>
          </p:cNvPicPr>
          <p:nvPr/>
        </p:nvPicPr>
        <p:blipFill>
          <a:blip r:embed="rId3"/>
          <a:srcRect b="4029"/>
          <a:stretch/>
        </p:blipFill>
        <p:spPr>
          <a:xfrm>
            <a:off x="1587" y="-1"/>
            <a:ext cx="12192000" cy="6858001"/>
          </a:xfrm>
          <a:prstGeom prst="rect">
            <a:avLst/>
          </a:prstGeom>
        </p:spPr>
      </p:pic>
      <p:sp>
        <p:nvSpPr>
          <p:cNvPr id="3" name="TextBox 2">
            <a:extLst>
              <a:ext uri="{FF2B5EF4-FFF2-40B4-BE49-F238E27FC236}">
                <a16:creationId xmlns:a16="http://schemas.microsoft.com/office/drawing/2014/main" id="{EEF39B7B-047D-A211-C224-554906E08F2A}"/>
              </a:ext>
            </a:extLst>
          </p:cNvPr>
          <p:cNvSpPr txBox="1"/>
          <p:nvPr/>
        </p:nvSpPr>
        <p:spPr>
          <a:xfrm>
            <a:off x="3491689" y="4347351"/>
            <a:ext cx="65" cy="276783"/>
          </a:xfrm>
          <a:prstGeom prst="rect">
            <a:avLst/>
          </a:prstGeom>
          <a:noFill/>
        </p:spPr>
        <p:txBody>
          <a:bodyPr wrap="none" lIns="0" tIns="0" rIns="0" bIns="0">
            <a:spAutoFit/>
          </a:bodyPr>
          <a:lstStyle/>
          <a:p>
            <a:pPr defTabSz="1087796" fontAlgn="base">
              <a:spcBef>
                <a:spcPct val="50000"/>
              </a:spcBef>
              <a:spcAft>
                <a:spcPct val="0"/>
              </a:spcAft>
              <a:buClr>
                <a:srgbClr val="F0AB00"/>
              </a:buClr>
              <a:buSzPct val="80000"/>
            </a:pPr>
            <a:endParaRPr sz="1797" kern="0">
              <a:solidFill>
                <a:srgbClr val="000000"/>
              </a:solidFill>
              <a:ea typeface="Arial Unicode MS" pitchFamily="34" charset="-128"/>
              <a:cs typeface="Arial Unicode MS" pitchFamily="34" charset="-128"/>
            </a:endParaRPr>
          </a:p>
        </p:txBody>
      </p:sp>
      <p:sp>
        <p:nvSpPr>
          <p:cNvPr id="2" name="Copyright Placeholder" descr="{&quot;templafy&quot;:{&quot;id&quot;:&quot;f34b5e51-b34f-4cf9-b4a7-5150b196023f&quot;}}">
            <a:extLst>
              <a:ext uri="{FF2B5EF4-FFF2-40B4-BE49-F238E27FC236}">
                <a16:creationId xmlns:a16="http://schemas.microsoft.com/office/drawing/2014/main" id="{44DC7CA2-D591-003C-24CD-AD32BBE56876}"/>
              </a:ext>
            </a:extLst>
          </p:cNvPr>
          <p:cNvSpPr txBox="1">
            <a:spLocks/>
          </p:cNvSpPr>
          <p:nvPr/>
        </p:nvSpPr>
        <p:spPr>
          <a:xfrm>
            <a:off x="505457" y="6536751"/>
            <a:ext cx="10152956"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kern="120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defRPr>
                <a:solidFill>
                  <a:schemeClr val="bg1"/>
                </a:solidFill>
                <a:latin typeface="72 Brand" panose="020B0504030603020204" pitchFamily="34" charset="0"/>
              </a:defRPr>
            </a:pPr>
            <a:r>
              <a:t>公共</a:t>
            </a:r>
          </a:p>
        </p:txBody>
      </p:sp>
      <p:sp>
        <p:nvSpPr>
          <p:cNvPr id="4" name="Slide number">
            <a:extLst>
              <a:ext uri="{FF2B5EF4-FFF2-40B4-BE49-F238E27FC236}">
                <a16:creationId xmlns:a16="http://schemas.microsoft.com/office/drawing/2014/main" id="{C6DD8165-CAE7-0E54-8989-9203CAC6419E}"/>
              </a:ext>
            </a:extLst>
          </p:cNvPr>
          <p:cNvSpPr txBox="1"/>
          <p:nvPr/>
        </p:nvSpPr>
        <p:spPr bwMode="black">
          <a:xfrm>
            <a:off x="11624900" y="6536755"/>
            <a:ext cx="64120" cy="138499"/>
          </a:xfrm>
          <a:prstGeom prst="rect">
            <a:avLst/>
          </a:prstGeom>
          <a:noFill/>
        </p:spPr>
        <p:txBody>
          <a:bodyPr wrap="none" lIns="0" tIns="0" rIns="0" bIns="0">
            <a:spAutoFit/>
          </a:bodyPr>
          <a:lstStyle>
            <a:lvl1pPr marL="84138" indent="-84138">
              <a:buClr>
                <a:schemeClr val="tx1"/>
              </a:buClr>
              <a:buFont typeface="Arial" pitchFamily="34" charset="0"/>
              <a:buChar char="©"/>
              <a:tabLst/>
              <a:defRPr sz="600"/>
            </a:lvl1pPr>
          </a:lstStyle>
          <a:p>
            <a:pPr marL="0" indent="0" algn="r">
              <a:buNone/>
            </a:pPr>
            <a:fld id="{0BDC132A-5C91-4078-9777-31DA19A62E0A}" type="slidenum">
              <a:rPr lang="en-US" sz="900">
                <a:solidFill>
                  <a:schemeClr val="bg1"/>
                </a:solidFill>
                <a:latin typeface="+mn-lt"/>
              </a:rPr>
              <a:pPr marL="0" indent="0" algn="r">
                <a:buNone/>
              </a:pPr>
              <a:t>4</a:t>
            </a:fld>
            <a:endParaRPr sz="900">
              <a:solidFill>
                <a:schemeClr val="bg1"/>
              </a:solidFill>
              <a:latin typeface="+mn-lt"/>
            </a:endParaRPr>
          </a:p>
        </p:txBody>
      </p:sp>
      <p:sp>
        <p:nvSpPr>
          <p:cNvPr id="10" name="Rectangle 9">
            <a:extLst>
              <a:ext uri="{FF2B5EF4-FFF2-40B4-BE49-F238E27FC236}">
                <a16:creationId xmlns:a16="http://schemas.microsoft.com/office/drawing/2014/main" id="{C0A9BEC3-D79E-9F35-2801-CE088F058FF3}"/>
              </a:ext>
            </a:extLst>
          </p:cNvPr>
          <p:cNvSpPr/>
          <p:nvPr/>
        </p:nvSpPr>
        <p:spPr bwMode="auto">
          <a:xfrm>
            <a:off x="1588" y="527434"/>
            <a:ext cx="12191867"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fromWordArt="0" anchor="t" anchorCtr="0" forceAA="0" compatLnSpc="1">
            <a:prstTxWarp prst="textNoShape">
              <a:avLst/>
            </a:prstTxWarp>
            <a:spAutoFit/>
          </a:bodyPr>
          <a:lstStyle/>
          <a:p>
            <a:pPr algn="ctr" defTabSz="1087796" fontAlgn="base">
              <a:lnSpc>
                <a:spcPct val="90000"/>
              </a:lnSpc>
              <a:spcAft>
                <a:spcPct val="0"/>
              </a:spcAft>
              <a:buClr>
                <a:srgbClr val="F0AB00"/>
              </a:buClr>
              <a:buSzPct val="80000"/>
              <a:defRPr sz="4000">
                <a:solidFill>
                  <a:schemeClr val="bg1"/>
                </a:solidFill>
                <a:latin typeface="72 Brand Medium"/>
                <a:ea typeface="Arial Unicode MS"/>
                <a:cs typeface="Arial"/>
              </a:defRPr>
            </a:pPr>
            <a:r>
              <a:t>没有一家企业独自开展业务。</a:t>
            </a:r>
          </a:p>
        </p:txBody>
      </p:sp>
      <p:sp>
        <p:nvSpPr>
          <p:cNvPr id="5" name="TextBox 4">
            <a:extLst>
              <a:ext uri="{FF2B5EF4-FFF2-40B4-BE49-F238E27FC236}">
                <a16:creationId xmlns:a16="http://schemas.microsoft.com/office/drawing/2014/main" id="{29ACB99C-2127-BB15-EEF7-B10D091E8679}"/>
              </a:ext>
            </a:extLst>
          </p:cNvPr>
          <p:cNvSpPr txBox="1"/>
          <p:nvPr/>
        </p:nvSpPr>
        <p:spPr>
          <a:xfrm>
            <a:off x="-1720" y="4795897"/>
            <a:ext cx="12195175" cy="212365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wrap="square">
            <a:spAutoFit/>
          </a:bodyPr>
          <a:lstStyle/>
          <a:p>
            <a:endParaRPr sz="2200" b="1">
              <a:solidFill>
                <a:schemeClr val="bg1"/>
              </a:solidFill>
            </a:endParaRPr>
          </a:p>
          <a:p>
            <a:pPr algn="ctr">
              <a:defRPr sz="3000" b="1">
                <a:solidFill>
                  <a:schemeClr val="bg1"/>
                </a:solidFill>
              </a:defRPr>
            </a:pPr>
            <a:r>
              <a:t>是否刚接触 BTP 上的 SAP Business Network？</a:t>
            </a:r>
          </a:p>
          <a:p>
            <a:pPr algn="ctr">
              <a:defRPr sz="3000" b="1">
                <a:solidFill>
                  <a:schemeClr val="bg1"/>
                </a:solidFill>
              </a:defRPr>
            </a:pPr>
            <a:r>
              <a:t>在 </a:t>
            </a:r>
            <a:r>
              <a:rPr>
                <a:hlinkClick r:id="rId4">
                  <a:extLst>
                    <a:ext uri="{A12FA001-AC4F-418D-AE19-62706E023703}">
                      <ahyp:hlinkClr xmlns:ahyp="http://schemas.microsoft.com/office/drawing/2018/hyperlinkcolor" val="tx"/>
                    </a:ext>
                  </a:extLst>
                </a:hlinkClick>
              </a:rPr>
              <a:t>BTP 上结账 SAP Business Network 快速导览</a:t>
            </a:r>
            <a:endParaRPr sz="3000" b="1">
              <a:solidFill>
                <a:schemeClr val="bg1"/>
              </a:solidFill>
            </a:endParaRPr>
          </a:p>
          <a:p>
            <a:pPr algn="ctr"/>
            <a:endParaRPr sz="2800" b="1">
              <a:solidFill>
                <a:schemeClr val="bg1"/>
              </a:solidFill>
            </a:endParaRPr>
          </a:p>
          <a:p>
            <a:endParaRPr sz="2200">
              <a:solidFill>
                <a:schemeClr val="bg1"/>
              </a:solidFill>
            </a:endParaRPr>
          </a:p>
        </p:txBody>
      </p:sp>
    </p:spTree>
    <p:extLst>
      <p:ext uri="{BB962C8B-B14F-4D97-AF65-F5344CB8AC3E}">
        <p14:creationId xmlns:p14="http://schemas.microsoft.com/office/powerpoint/2010/main" val="3197059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7B312-1476-0BE6-8E1B-C37BB0F44C3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7262EF3-659E-C143-8126-DEFDAFCA8BA1}"/>
              </a:ext>
            </a:extLst>
          </p:cNvPr>
          <p:cNvPicPr>
            <a:picLocks noChangeAspect="1"/>
          </p:cNvPicPr>
          <p:nvPr/>
        </p:nvPicPr>
        <p:blipFill>
          <a:blip r:embed="rId5"/>
          <a:stretch>
            <a:fillRect/>
          </a:stretch>
        </p:blipFill>
        <p:spPr>
          <a:xfrm>
            <a:off x="219984" y="4451927"/>
            <a:ext cx="7368234" cy="1253318"/>
          </a:xfrm>
          <a:prstGeom prst="roundRect">
            <a:avLst>
              <a:gd name="adj" fmla="val 6124"/>
            </a:avLst>
          </a:prstGeom>
          <a:effectLst>
            <a:outerShdw blurRad="279400" dist="38100" dir="5400000" algn="tl" rotWithShape="0">
              <a:srgbClr val="002A86">
                <a:alpha val="40000"/>
              </a:srgbClr>
            </a:outerShdw>
          </a:effectLst>
        </p:spPr>
      </p:pic>
      <p:pic>
        <p:nvPicPr>
          <p:cNvPr id="4" name="Picture 3">
            <a:extLst>
              <a:ext uri="{FF2B5EF4-FFF2-40B4-BE49-F238E27FC236}">
                <a16:creationId xmlns:a16="http://schemas.microsoft.com/office/drawing/2014/main" id="{40425443-C00B-5D09-671E-0CAC18A97F19}"/>
              </a:ext>
            </a:extLst>
          </p:cNvPr>
          <p:cNvPicPr>
            <a:picLocks noChangeAspect="1"/>
          </p:cNvPicPr>
          <p:nvPr/>
        </p:nvPicPr>
        <p:blipFill>
          <a:blip r:embed="rId6"/>
          <a:stretch>
            <a:fillRect/>
          </a:stretch>
        </p:blipFill>
        <p:spPr>
          <a:xfrm>
            <a:off x="246075" y="1314202"/>
            <a:ext cx="7294615" cy="1795113"/>
          </a:xfrm>
          <a:prstGeom prst="roundRect">
            <a:avLst>
              <a:gd name="adj" fmla="val 6124"/>
            </a:avLst>
          </a:prstGeom>
          <a:effectLst>
            <a:outerShdw blurRad="279400" dist="38100" dir="5400000" algn="tl" rotWithShape="0">
              <a:srgbClr val="002A86">
                <a:alpha val="40000"/>
              </a:srgbClr>
            </a:outerShdw>
          </a:effectLst>
        </p:spPr>
      </p:pic>
      <p:pic>
        <p:nvPicPr>
          <p:cNvPr id="6" name="Picture 5">
            <a:extLst>
              <a:ext uri="{FF2B5EF4-FFF2-40B4-BE49-F238E27FC236}">
                <a16:creationId xmlns:a16="http://schemas.microsoft.com/office/drawing/2014/main" id="{C590A367-2193-2F8F-9F36-44B3C7A78F8C}"/>
              </a:ext>
            </a:extLst>
          </p:cNvPr>
          <p:cNvPicPr>
            <a:picLocks noChangeAspect="1"/>
          </p:cNvPicPr>
          <p:nvPr/>
        </p:nvPicPr>
        <p:blipFill>
          <a:blip r:embed="rId7"/>
          <a:stretch>
            <a:fillRect/>
          </a:stretch>
        </p:blipFill>
        <p:spPr>
          <a:xfrm>
            <a:off x="3422511" y="2364076"/>
            <a:ext cx="2505692" cy="1934362"/>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A415BA8F-E0D6-9CDD-B197-9F9A0A5BFB9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5C63464-0886-D5B5-8125-46E5F9C9B91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0C79440C-DE98-E2F7-73E3-7C04739E3789}"/>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AFAC359-311E-2927-171B-4F8B89D95B2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C464C7D-2C28-B7BE-0EF8-FEDD9AE8DC61}"/>
              </a:ext>
            </a:extLst>
          </p:cNvPr>
          <p:cNvSpPr txBox="1">
            <a:spLocks/>
          </p:cNvSpPr>
          <p:nvPr/>
        </p:nvSpPr>
        <p:spPr>
          <a:xfrm>
            <a:off x="8020371" y="111415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通过 CSV 下载/上载创建 ASN</a:t>
            </a:r>
            <a:endParaRPr sz="1800">
              <a:solidFill>
                <a:srgbClr val="0070F2"/>
              </a:solidFill>
              <a:latin typeface="72 Brand Medium" panose="020B0504030603020204" pitchFamily="34" charset="0"/>
            </a:endParaRPr>
          </a:p>
          <a:p>
            <a:pPr marL="7938">
              <a:buClr>
                <a:srgbClr val="0070F2"/>
              </a:buClr>
              <a:buSzPct val="100000"/>
              <a:buNone/>
              <a:defRPr sz="1400" b="1"/>
            </a:pPr>
            <a:r>
              <a:t>CSV 上载模板</a:t>
            </a:r>
          </a:p>
          <a:p>
            <a:pPr marL="236538" indent="-228600">
              <a:buClr>
                <a:srgbClr val="0070F2"/>
              </a:buClr>
              <a:buSzPct val="100000"/>
              <a:buFont typeface="+mj-lt"/>
              <a:buAutoNum type="arabicPeriod"/>
              <a:defRPr sz="1400"/>
            </a:pPr>
            <a:r>
              <a:t>转到“Upload”选项卡，然后单击“Upload”选项</a:t>
            </a:r>
          </a:p>
          <a:p>
            <a:pPr marL="236538" indent="-228600">
              <a:buClr>
                <a:srgbClr val="0070F2"/>
              </a:buClr>
              <a:buSzPct val="100000"/>
              <a:buFont typeface="+mj-lt"/>
              <a:buAutoNum type="arabicPeriod"/>
            </a:pPr>
            <a:r>
              <a:rPr sz="1400"/>
              <a:t>选择</a:t>
            </a:r>
            <a:r>
              <a:rPr sz="1200"/>
              <a:t>“发货通知 (.csv)”作为类型，客户，填写模板</a:t>
            </a:r>
          </a:p>
          <a:p>
            <a:pPr marL="236538" indent="-228600">
              <a:buClr>
                <a:srgbClr val="0070F2"/>
              </a:buClr>
              <a:buFont typeface="+mj-lt"/>
              <a:buAutoNum type="arabicPeriod"/>
              <a:defRPr sz="1400"/>
            </a:pPr>
            <a:r>
              <a:t>上载文件后，单击“刷新”，模板的“状态”将更新为“已完成”、“已完成，但有错误”或“失败”</a:t>
            </a:r>
          </a:p>
          <a:p>
            <a:pPr marL="465714" lvl="1" indent="-285750" fontAlgn="base">
              <a:spcBef>
                <a:spcPct val="50000"/>
              </a:spcBef>
              <a:spcAft>
                <a:spcPct val="0"/>
              </a:spcAft>
              <a:defRPr sz="1200"/>
            </a:pPr>
            <a:r>
              <a:rPr b="1"/>
              <a:t>已完成</a:t>
            </a:r>
            <a:r>
              <a:t>模板将生成发货通知，这些通知在发货通知列表页面中可见</a:t>
            </a:r>
          </a:p>
          <a:p>
            <a:pPr marL="465714" lvl="1" indent="-285750" fontAlgn="base">
              <a:spcBef>
                <a:spcPct val="50000"/>
              </a:spcBef>
              <a:spcAft>
                <a:spcPct val="0"/>
              </a:spcAft>
              <a:defRPr sz="1200"/>
            </a:pPr>
            <a:r>
              <a:rPr b="1"/>
              <a:t>已完成，但有错误</a:t>
            </a:r>
            <a:r>
              <a:t>模板包含成功创建的发货通知以及失败的发货通知。有关详细信息，请参阅日志。</a:t>
            </a:r>
          </a:p>
          <a:p>
            <a:pPr marL="465714" lvl="1" indent="-285750" fontAlgn="base">
              <a:spcBef>
                <a:spcPct val="50000"/>
              </a:spcBef>
              <a:spcAft>
                <a:spcPct val="0"/>
              </a:spcAft>
              <a:defRPr sz="1200"/>
            </a:pPr>
            <a:r>
              <a:t>查看</a:t>
            </a:r>
            <a:r>
              <a:rPr b="1"/>
              <a:t>日志</a:t>
            </a:r>
            <a:r>
              <a:t>选项中提供了</a:t>
            </a:r>
            <a:r>
              <a:rPr b="1"/>
              <a:t>失败的</a:t>
            </a:r>
            <a:r>
              <a:t>模板详细信息。</a:t>
            </a:r>
          </a:p>
          <a:p>
            <a:pPr fontAlgn="base">
              <a:spcBef>
                <a:spcPct val="50000"/>
              </a:spcBef>
              <a:spcAft>
                <a:spcPct val="0"/>
              </a:spcAft>
              <a:buClr>
                <a:schemeClr val="tx1"/>
              </a:buClr>
              <a:buSzPct val="100000"/>
            </a:pPr>
            <a:endParaRPr sz="1400" i="1" kern="0">
              <a:ea typeface="Arial Unicode MS" pitchFamily="34" charset="-128"/>
              <a:cs typeface="Arial Unicode MS" pitchFamily="34" charset="-128"/>
            </a:endParaRPr>
          </a:p>
          <a:p>
            <a:pPr marL="236538" indent="-228600">
              <a:buClr>
                <a:srgbClr val="0070F2"/>
              </a:buClr>
              <a:buFont typeface="+mj-lt"/>
              <a:buAutoNum type="arabicPeriod"/>
            </a:pPr>
            <a:endParaRPr sz="1400"/>
          </a:p>
          <a:p>
            <a:pPr marL="236538" indent="-228600">
              <a:buClr>
                <a:srgbClr val="0070F2"/>
              </a:buClr>
              <a:buFont typeface="+mj-lt"/>
              <a:buAutoNum type="arabicPeriod"/>
            </a:pPr>
            <a:endParaRPr sz="1400"/>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95A7A6AB-3CDB-6E22-BB21-BC07737755EF}"/>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通过 CSV 创建发货通知</a:t>
            </a:r>
          </a:p>
        </p:txBody>
      </p:sp>
      <p:sp>
        <p:nvSpPr>
          <p:cNvPr id="20" name="Oval 19">
            <a:extLst>
              <a:ext uri="{FF2B5EF4-FFF2-40B4-BE49-F238E27FC236}">
                <a16:creationId xmlns:a16="http://schemas.microsoft.com/office/drawing/2014/main" id="{72763D4A-ED84-C607-2FB3-A5343E8E9D3F}"/>
              </a:ext>
            </a:extLst>
          </p:cNvPr>
          <p:cNvSpPr/>
          <p:nvPr/>
        </p:nvSpPr>
        <p:spPr bwMode="gray">
          <a:xfrm>
            <a:off x="1405684" y="462558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B1534C3B-7E6C-B272-1E49-1F50DE7CD743}"/>
              </a:ext>
            </a:extLst>
          </p:cNvPr>
          <p:cNvSpPr/>
          <p:nvPr/>
        </p:nvSpPr>
        <p:spPr bwMode="gray">
          <a:xfrm>
            <a:off x="4831936" y="35243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0AE0C6DF-9288-79EB-2C5D-D7CF6573FD5E}"/>
              </a:ext>
            </a:extLst>
          </p:cNvPr>
          <p:cNvSpPr/>
          <p:nvPr/>
        </p:nvSpPr>
        <p:spPr bwMode="gray">
          <a:xfrm>
            <a:off x="1810024" y="19288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754079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7EEB3-CEBD-0205-38BE-E9EDAF16089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4A2F80-6357-266C-0061-ED0909E85E62}"/>
              </a:ext>
            </a:extLst>
          </p:cNvPr>
          <p:cNvPicPr>
            <a:picLocks noChangeAspect="1"/>
          </p:cNvPicPr>
          <p:nvPr/>
        </p:nvPicPr>
        <p:blipFill>
          <a:blip r:embed="rId5"/>
          <a:stretch>
            <a:fillRect/>
          </a:stretch>
        </p:blipFill>
        <p:spPr>
          <a:xfrm>
            <a:off x="463432" y="1486266"/>
            <a:ext cx="6987670" cy="1561733"/>
          </a:xfrm>
          <a:prstGeom prst="roundRect">
            <a:avLst>
              <a:gd name="adj" fmla="val 6124"/>
            </a:avLst>
          </a:prstGeom>
          <a:effectLst>
            <a:outerShdw blurRad="279400" dist="38100" dir="5400000" algn="tl" rotWithShape="0">
              <a:srgbClr val="002A86">
                <a:alpha val="40000"/>
              </a:srgbClr>
            </a:outerShdw>
          </a:effectLst>
        </p:spPr>
      </p:pic>
      <p:pic>
        <p:nvPicPr>
          <p:cNvPr id="6" name="Picture 5">
            <a:extLst>
              <a:ext uri="{FF2B5EF4-FFF2-40B4-BE49-F238E27FC236}">
                <a16:creationId xmlns:a16="http://schemas.microsoft.com/office/drawing/2014/main" id="{F092F897-CDF0-EEA1-4989-28E35C7A8618}"/>
              </a:ext>
            </a:extLst>
          </p:cNvPr>
          <p:cNvPicPr>
            <a:picLocks noChangeAspect="1"/>
          </p:cNvPicPr>
          <p:nvPr/>
        </p:nvPicPr>
        <p:blipFill>
          <a:blip r:embed="rId6"/>
          <a:stretch>
            <a:fillRect/>
          </a:stretch>
        </p:blipFill>
        <p:spPr>
          <a:xfrm>
            <a:off x="3454256" y="4240453"/>
            <a:ext cx="3222578" cy="1856966"/>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662E3AF8-7133-FE28-6221-56DA7A813180}"/>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E17766B-9465-BFAA-5B7B-C346AC9C92B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BFD52841-3E2A-783E-2A70-5EA068DC767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3436D638-5712-CF73-8E04-A106D2985EA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29299C35-7675-404A-C857-651D7E80017C}"/>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关键功能</a:t>
            </a:r>
            <a:endParaRPr sz="1800">
              <a:solidFill>
                <a:srgbClr val="0070F2"/>
              </a:solidFill>
              <a:latin typeface="72 Brand Medium" panose="020B0504030603020204" pitchFamily="34" charset="0"/>
            </a:endParaRPr>
          </a:p>
          <a:p>
            <a:pPr fontAlgn="base">
              <a:spcBef>
                <a:spcPct val="50000"/>
              </a:spcBef>
              <a:spcAft>
                <a:spcPct val="0"/>
              </a:spcAft>
              <a:buClr>
                <a:schemeClr val="tx1"/>
              </a:buClr>
              <a:buSzPct val="100000"/>
              <a:defRPr sz="1400" kern="0">
                <a:ea typeface="Arial Unicode MS" pitchFamily="34" charset="-128"/>
                <a:cs typeface="Arial Unicode MS" pitchFamily="34" charset="-128"/>
              </a:defRPr>
            </a:pPr>
            <a:r>
              <a:t>采购商能够自定义货运标签，其中可能包括订购单信息、发货通知信息、条形码标签、二维码等。</a:t>
            </a:r>
          </a:p>
          <a:p>
            <a:pPr fontAlgn="base">
              <a:spcBef>
                <a:spcPct val="50000"/>
              </a:spcBef>
              <a:spcAft>
                <a:spcPct val="0"/>
              </a:spcAft>
              <a:buClr>
                <a:schemeClr val="tx1"/>
              </a:buClr>
              <a:buSzPct val="100000"/>
              <a:defRPr sz="1400" kern="0">
                <a:ea typeface="Arial Unicode MS" pitchFamily="34" charset="-128"/>
                <a:cs typeface="Arial Unicode MS" pitchFamily="34" charset="-128"/>
              </a:defRPr>
            </a:pPr>
            <a:r>
              <a:t>供应商用户可以导出这些货运标签：</a:t>
            </a:r>
          </a:p>
          <a:p>
            <a:pPr marL="285750" indent="-285750" fontAlgn="base">
              <a:spcBef>
                <a:spcPct val="50000"/>
              </a:spcBef>
              <a:spcAft>
                <a:spcPct val="0"/>
              </a:spcAft>
              <a:buClr>
                <a:schemeClr val="tx1"/>
              </a:buClr>
              <a:buSzPct val="100000"/>
              <a:buFont typeface="Arial" panose="020B0604020202020204" pitchFamily="34" charset="0"/>
              <a:buChar char="•"/>
              <a:defRPr sz="1400" kern="0">
                <a:ea typeface="Arial Unicode MS" pitchFamily="34" charset="-128"/>
                <a:cs typeface="Arial Unicode MS" pitchFamily="34" charset="-128"/>
              </a:defRPr>
            </a:pPr>
            <a:r>
              <a:t>在 ASN 创建期间 </a:t>
            </a:r>
            <a:r>
              <a:rPr>
                <a:sym typeface="Wingdings" panose="05000000000000000000" pitchFamily="2" charset="2"/>
              </a:rPr>
              <a:t> 取决于采购商业务规则的设置</a:t>
            </a:r>
          </a:p>
          <a:p>
            <a:pPr marL="285750" indent="-285750" fontAlgn="base">
              <a:spcBef>
                <a:spcPct val="50000"/>
              </a:spcBef>
              <a:spcAft>
                <a:spcPct val="0"/>
              </a:spcAft>
              <a:buClr>
                <a:schemeClr val="tx1"/>
              </a:buClr>
              <a:buSzPct val="100000"/>
              <a:buFont typeface="Arial" panose="020B0604020202020204" pitchFamily="34" charset="0"/>
              <a:buChar char="•"/>
              <a:defRPr sz="1400" kern="0">
                <a:ea typeface="Arial Unicode MS" pitchFamily="34" charset="-128"/>
                <a:cs typeface="Arial Unicode MS" pitchFamily="34" charset="-128"/>
                <a:sym typeface="Wingdings" panose="05000000000000000000" pitchFamily="2" charset="2"/>
              </a:defRPr>
            </a:pPr>
            <a:r>
              <a:t>ASN 创建后</a:t>
            </a:r>
            <a:endParaRPr sz="1400" kern="0">
              <a:ea typeface="Arial Unicode MS" pitchFamily="34" charset="-128"/>
              <a:cs typeface="Arial Unicode MS" pitchFamily="34" charset="-128"/>
            </a:endParaRPr>
          </a:p>
          <a:p>
            <a:pPr marL="7938">
              <a:buClr>
                <a:srgbClr val="0070F2"/>
              </a:buClr>
              <a:buSzPct val="100000"/>
              <a:buNone/>
              <a:defRPr sz="1400" b="1"/>
            </a:pPr>
            <a:r>
              <a:t>导出装运标签</a:t>
            </a:r>
          </a:p>
          <a:p>
            <a:pPr marL="236538" indent="-228600">
              <a:buClr>
                <a:srgbClr val="0070F2"/>
              </a:buClr>
              <a:buSzPct val="100000"/>
              <a:buFont typeface="+mj-lt"/>
              <a:buAutoNum type="arabicPeriod"/>
              <a:defRPr sz="1400"/>
            </a:pPr>
            <a:r>
              <a:t>客户可以在文档级别和/或行项目分配一个或多个发货标签</a:t>
            </a:r>
          </a:p>
          <a:p>
            <a:pPr marL="236538" indent="-228600">
              <a:buClr>
                <a:srgbClr val="0070F2"/>
              </a:buClr>
              <a:buSzPct val="100000"/>
              <a:buFont typeface="+mj-lt"/>
              <a:buAutoNum type="arabicPeriod"/>
              <a:defRPr sz="1400"/>
            </a:pPr>
            <a:r>
              <a:t>生成的 PDF 可由供应商用作包装标签，采购商收到货物后可对其进行扫描</a:t>
            </a:r>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B2653B6E-81C8-5A46-4725-672E40D72605}"/>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导出装运标签</a:t>
            </a:r>
          </a:p>
        </p:txBody>
      </p:sp>
      <p:sp>
        <p:nvSpPr>
          <p:cNvPr id="15" name="Oval 14">
            <a:extLst>
              <a:ext uri="{FF2B5EF4-FFF2-40B4-BE49-F238E27FC236}">
                <a16:creationId xmlns:a16="http://schemas.microsoft.com/office/drawing/2014/main" id="{F3F39C36-16FE-781A-26BB-3B35C402A278}"/>
              </a:ext>
            </a:extLst>
          </p:cNvPr>
          <p:cNvSpPr/>
          <p:nvPr/>
        </p:nvSpPr>
        <p:spPr bwMode="gray">
          <a:xfrm>
            <a:off x="6232950" y="516893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C75BEAEF-5361-2910-8413-F3D420FD3D7B}"/>
              </a:ext>
            </a:extLst>
          </p:cNvPr>
          <p:cNvSpPr/>
          <p:nvPr/>
        </p:nvSpPr>
        <p:spPr bwMode="gray">
          <a:xfrm>
            <a:off x="5875645" y="18158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00149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A71CC-2F6F-9EE9-1518-B249FC7674D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E87CAF1-4D17-64EB-0727-E1411FA6C0A0}"/>
              </a:ext>
            </a:extLst>
          </p:cNvPr>
          <p:cNvPicPr>
            <a:picLocks noChangeAspect="1"/>
          </p:cNvPicPr>
          <p:nvPr/>
        </p:nvPicPr>
        <p:blipFill>
          <a:blip r:embed="rId5"/>
          <a:stretch>
            <a:fillRect/>
          </a:stretch>
        </p:blipFill>
        <p:spPr>
          <a:xfrm>
            <a:off x="320540" y="3614434"/>
            <a:ext cx="3146995" cy="2762156"/>
          </a:xfrm>
          <a:prstGeom prst="roundRect">
            <a:avLst>
              <a:gd name="adj" fmla="val 6124"/>
            </a:avLst>
          </a:prstGeom>
          <a:effectLst>
            <a:outerShdw blurRad="279400" dist="38100" dir="5400000" algn="tl" rotWithShape="0">
              <a:srgbClr val="002A86">
                <a:alpha val="40000"/>
              </a:srgbClr>
            </a:outerShdw>
          </a:effectLst>
        </p:spPr>
      </p:pic>
      <p:pic>
        <p:nvPicPr>
          <p:cNvPr id="7" name="Picture 6">
            <a:extLst>
              <a:ext uri="{FF2B5EF4-FFF2-40B4-BE49-F238E27FC236}">
                <a16:creationId xmlns:a16="http://schemas.microsoft.com/office/drawing/2014/main" id="{088747E1-FB40-9955-F752-A0A13B04F7A6}"/>
              </a:ext>
            </a:extLst>
          </p:cNvPr>
          <p:cNvPicPr>
            <a:picLocks noChangeAspect="1"/>
          </p:cNvPicPr>
          <p:nvPr/>
        </p:nvPicPr>
        <p:blipFill>
          <a:blip r:embed="rId6"/>
          <a:stretch>
            <a:fillRect/>
          </a:stretch>
        </p:blipFill>
        <p:spPr>
          <a:xfrm>
            <a:off x="219075" y="954209"/>
            <a:ext cx="6369869" cy="1861375"/>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92160AFF-70BD-A747-25AD-0F0DFD3476E3}"/>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3A6F3FF-0A4A-7FB8-B938-9F2131FBEC5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DA19C331-280A-1111-03CA-93A74E79BE0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1EDA8A2-EA87-A460-B869-DDE1DBFA3E2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C5DA7761-CB48-6A6A-D5A7-030AEBABB458}"/>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ASN 电子邮件通知</a:t>
            </a:r>
            <a:endParaRPr sz="1800">
              <a:solidFill>
                <a:srgbClr val="0070F2"/>
              </a:solidFill>
              <a:latin typeface="72 Brand Medium" panose="020B0504030603020204" pitchFamily="34" charset="0"/>
            </a:endParaRPr>
          </a:p>
          <a:p>
            <a:pPr marL="236538" indent="-228600">
              <a:buClr>
                <a:srgbClr val="0070F2"/>
              </a:buClr>
              <a:buSzPct val="100000"/>
              <a:buFont typeface="+mj-lt"/>
              <a:buAutoNum type="arabicPeriod"/>
              <a:defRPr sz="1400"/>
            </a:pPr>
            <a:r>
              <a:t>可以通过“主页”中的“</a:t>
            </a:r>
            <a:r>
              <a:rPr b="1"/>
              <a:t>配置通知</a:t>
            </a:r>
            <a:r>
              <a:t>”选项访问</a:t>
            </a:r>
          </a:p>
          <a:p>
            <a:pPr marL="236538" indent="-228600">
              <a:buClr>
                <a:srgbClr val="0070F2"/>
              </a:buClr>
              <a:buSzPct val="100000"/>
              <a:buFont typeface="+mj-lt"/>
              <a:buAutoNum type="arabicPeriod"/>
              <a:defRPr sz="1400"/>
            </a:pPr>
            <a:r>
              <a:t>“发货通知失败”和“未发货订单项目提醒”（取决于采购商业务规则）可用。</a:t>
            </a:r>
          </a:p>
          <a:p>
            <a:pPr marL="236538" indent="-228600">
              <a:buClr>
                <a:srgbClr val="0070F2"/>
              </a:buClr>
              <a:buSzPct val="100000"/>
              <a:buFont typeface="+mj-lt"/>
              <a:buAutoNum type="arabicPeriod"/>
              <a:defRPr sz="1400"/>
            </a:pPr>
            <a:r>
              <a:t>ASN 电子邮件通知示例</a:t>
            </a:r>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3CD5E4B0-CC58-0F2D-7494-B7A54B49C6D6}"/>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发货通知电子邮件通知</a:t>
            </a:r>
          </a:p>
        </p:txBody>
      </p:sp>
      <p:sp>
        <p:nvSpPr>
          <p:cNvPr id="14" name="Oval 13">
            <a:extLst>
              <a:ext uri="{FF2B5EF4-FFF2-40B4-BE49-F238E27FC236}">
                <a16:creationId xmlns:a16="http://schemas.microsoft.com/office/drawing/2014/main" id="{AD34B5FD-E794-3A67-9E2F-94C2E28EC093}"/>
              </a:ext>
            </a:extLst>
          </p:cNvPr>
          <p:cNvSpPr/>
          <p:nvPr/>
        </p:nvSpPr>
        <p:spPr bwMode="gray">
          <a:xfrm>
            <a:off x="4397571" y="226847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12" name="Picture 11">
            <a:extLst>
              <a:ext uri="{FF2B5EF4-FFF2-40B4-BE49-F238E27FC236}">
                <a16:creationId xmlns:a16="http://schemas.microsoft.com/office/drawing/2014/main" id="{8A2C2853-5121-A0A7-F28D-D3948E1F178B}"/>
              </a:ext>
            </a:extLst>
          </p:cNvPr>
          <p:cNvPicPr>
            <a:picLocks noChangeAspect="1"/>
          </p:cNvPicPr>
          <p:nvPr/>
        </p:nvPicPr>
        <p:blipFill>
          <a:blip r:embed="rId12"/>
          <a:stretch>
            <a:fillRect/>
          </a:stretch>
        </p:blipFill>
        <p:spPr>
          <a:xfrm>
            <a:off x="2447294" y="2815584"/>
            <a:ext cx="5248162" cy="1558637"/>
          </a:xfrm>
          <a:prstGeom prst="roundRect">
            <a:avLst>
              <a:gd name="adj" fmla="val 6124"/>
            </a:avLst>
          </a:prstGeom>
          <a:effectLst>
            <a:outerShdw blurRad="279400" dist="38100" dir="5400000" algn="tl" rotWithShape="0">
              <a:srgbClr val="002A86">
                <a:alpha val="40000"/>
              </a:srgbClr>
            </a:outerShdw>
          </a:effectLst>
        </p:spPr>
      </p:pic>
      <p:sp>
        <p:nvSpPr>
          <p:cNvPr id="15" name="Oval 14">
            <a:extLst>
              <a:ext uri="{FF2B5EF4-FFF2-40B4-BE49-F238E27FC236}">
                <a16:creationId xmlns:a16="http://schemas.microsoft.com/office/drawing/2014/main" id="{78088534-AE18-788A-9366-8B1F1D13345D}"/>
              </a:ext>
            </a:extLst>
          </p:cNvPr>
          <p:cNvSpPr/>
          <p:nvPr/>
        </p:nvSpPr>
        <p:spPr bwMode="gray">
          <a:xfrm>
            <a:off x="6476375" y="31510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6" name="Picture 15">
            <a:extLst>
              <a:ext uri="{FF2B5EF4-FFF2-40B4-BE49-F238E27FC236}">
                <a16:creationId xmlns:a16="http://schemas.microsoft.com/office/drawing/2014/main" id="{A17B8FFD-14BE-659B-7B4A-DABFE6A622F9}"/>
              </a:ext>
            </a:extLst>
          </p:cNvPr>
          <p:cNvPicPr>
            <a:picLocks noChangeAspect="1"/>
          </p:cNvPicPr>
          <p:nvPr/>
        </p:nvPicPr>
        <p:blipFill>
          <a:blip r:embed="rId13"/>
          <a:srcRect b="28739"/>
          <a:stretch>
            <a:fillRect/>
          </a:stretch>
        </p:blipFill>
        <p:spPr>
          <a:xfrm>
            <a:off x="3377892" y="4760800"/>
            <a:ext cx="4182001" cy="1474796"/>
          </a:xfrm>
          <a:prstGeom prst="roundRect">
            <a:avLst>
              <a:gd name="adj" fmla="val 6124"/>
            </a:avLst>
          </a:prstGeom>
          <a:effectLst>
            <a:outerShdw blurRad="279400" dist="38100" dir="5400000" algn="tl" rotWithShape="0">
              <a:srgbClr val="002A86">
                <a:alpha val="40000"/>
              </a:srgbClr>
            </a:outerShdw>
          </a:effectLst>
        </p:spPr>
      </p:pic>
      <p:sp>
        <p:nvSpPr>
          <p:cNvPr id="17" name="Oval 16">
            <a:extLst>
              <a:ext uri="{FF2B5EF4-FFF2-40B4-BE49-F238E27FC236}">
                <a16:creationId xmlns:a16="http://schemas.microsoft.com/office/drawing/2014/main" id="{714F463E-30A0-E68F-4351-B8D096DF72D0}"/>
              </a:ext>
            </a:extLst>
          </p:cNvPr>
          <p:cNvSpPr/>
          <p:nvPr/>
        </p:nvSpPr>
        <p:spPr bwMode="gray">
          <a:xfrm>
            <a:off x="3182067" y="441581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313065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F9A20-6C93-FEDD-7749-1F6F1DAC86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EE18890-1615-A396-3EBB-9DA106E8CC6B}"/>
              </a:ext>
            </a:extLst>
          </p:cNvPr>
          <p:cNvPicPr>
            <a:picLocks noChangeAspect="1"/>
          </p:cNvPicPr>
          <p:nvPr/>
        </p:nvPicPr>
        <p:blipFill>
          <a:blip r:embed="rId5"/>
          <a:stretch>
            <a:fillRect/>
          </a:stretch>
        </p:blipFill>
        <p:spPr>
          <a:xfrm>
            <a:off x="463432" y="1214291"/>
            <a:ext cx="6985081" cy="1843070"/>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FED12A4B-B191-D632-A7F9-E1C632EFC343}"/>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5CB9A22-1612-1085-ACE6-CB999708AA1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933FCFCE-CF04-2DA7-90FA-6406DCE0777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13A75DC-9B41-4F73-FED1-B1F4CFD1A3B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63B45578-18F7-7543-7736-9C9CE506AFAD}"/>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关键功能</a:t>
            </a:r>
            <a:endParaRPr sz="1800">
              <a:solidFill>
                <a:srgbClr val="0070F2"/>
              </a:solidFill>
              <a:latin typeface="72 Brand Medium" panose="020B0504030603020204" pitchFamily="34" charset="0"/>
            </a:endParaRPr>
          </a:p>
          <a:p>
            <a:pPr marL="236538" indent="-228600">
              <a:buClr>
                <a:srgbClr val="0070F2"/>
              </a:buClr>
              <a:buSzPct val="100000"/>
              <a:buFont typeface="+mj-lt"/>
              <a:buAutoNum type="arabicPeriod"/>
              <a:defRPr sz="1400"/>
            </a:pPr>
            <a:r>
              <a:t>要访问文档传送设置，请转到</a:t>
            </a:r>
            <a:r>
              <a:rPr b="1"/>
              <a:t>设置，交易</a:t>
            </a:r>
            <a:r>
              <a:t>并选择</a:t>
            </a:r>
            <a:r>
              <a:rPr b="1"/>
              <a:t>文档传送</a:t>
            </a:r>
            <a:r>
              <a:t>。</a:t>
            </a:r>
          </a:p>
          <a:p>
            <a:pPr marL="236538" indent="-228600">
              <a:buClr>
                <a:srgbClr val="0070F2"/>
              </a:buClr>
              <a:buSzPct val="100000"/>
              <a:buFont typeface="+mj-lt"/>
              <a:buAutoNum type="arabicPeriod"/>
              <a:defRPr sz="1400"/>
            </a:pPr>
            <a:r>
              <a:t>可以为所有采购商全局配置发货通知传送，也可以为每个客户单独配置。</a:t>
            </a:r>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F8F2A4FA-2FC0-1CC2-1098-9FDD038CE1F9}"/>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发货通知传送配置</a:t>
            </a:r>
          </a:p>
        </p:txBody>
      </p:sp>
      <p:sp>
        <p:nvSpPr>
          <p:cNvPr id="14" name="Oval 13">
            <a:extLst>
              <a:ext uri="{FF2B5EF4-FFF2-40B4-BE49-F238E27FC236}">
                <a16:creationId xmlns:a16="http://schemas.microsoft.com/office/drawing/2014/main" id="{B6D168C3-953E-7A25-499B-A481B8C5E026}"/>
              </a:ext>
            </a:extLst>
          </p:cNvPr>
          <p:cNvSpPr/>
          <p:nvPr/>
        </p:nvSpPr>
        <p:spPr bwMode="gray">
          <a:xfrm>
            <a:off x="1626662" y="223935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480944AE-1C9C-D9C6-8062-120A4C1C72DB}"/>
              </a:ext>
            </a:extLst>
          </p:cNvPr>
          <p:cNvPicPr>
            <a:picLocks noChangeAspect="1"/>
          </p:cNvPicPr>
          <p:nvPr/>
        </p:nvPicPr>
        <p:blipFill>
          <a:blip r:embed="rId11"/>
          <a:stretch>
            <a:fillRect/>
          </a:stretch>
        </p:blipFill>
        <p:spPr>
          <a:xfrm>
            <a:off x="1682907" y="2882324"/>
            <a:ext cx="5889078" cy="2584883"/>
          </a:xfrm>
          <a:prstGeom prst="roundRect">
            <a:avLst>
              <a:gd name="adj" fmla="val 6124"/>
            </a:avLst>
          </a:prstGeom>
          <a:effectLst>
            <a:outerShdw blurRad="279400" dist="38100" dir="5400000" algn="tl" rotWithShape="0">
              <a:srgbClr val="002A86">
                <a:alpha val="40000"/>
              </a:srgbClr>
            </a:outerShdw>
          </a:effectLst>
        </p:spPr>
      </p:pic>
      <p:sp>
        <p:nvSpPr>
          <p:cNvPr id="15" name="Oval 14">
            <a:extLst>
              <a:ext uri="{FF2B5EF4-FFF2-40B4-BE49-F238E27FC236}">
                <a16:creationId xmlns:a16="http://schemas.microsoft.com/office/drawing/2014/main" id="{989F1E95-9E66-8602-45A1-1217D70D6954}"/>
              </a:ext>
            </a:extLst>
          </p:cNvPr>
          <p:cNvSpPr/>
          <p:nvPr/>
        </p:nvSpPr>
        <p:spPr bwMode="gray">
          <a:xfrm>
            <a:off x="4627446" y="350816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613013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273A409C-BCB0-D0D9-041B-32B43A5049F0}"/>
              </a:ext>
            </a:extLst>
          </p:cNvPr>
          <p:cNvSpPr>
            <a:spLocks noGrp="1"/>
          </p:cNvSpPr>
          <p:nvPr>
            <p:ph type="title"/>
          </p:nvPr>
        </p:nvSpPr>
        <p:spPr>
          <a:xfrm>
            <a:off x="188259" y="2614044"/>
            <a:ext cx="7758953" cy="470898"/>
          </a:xfrm>
        </p:spPr>
        <p:txBody>
          <a:bodyPr wrap="square">
            <a:spAutoFit/>
          </a:bodyPr>
          <a:lstStyle/>
          <a:p>
            <a:pPr>
              <a:defRPr sz="3400" b="1">
                <a:cs typeface="72" panose="020B0503030000000003" pitchFamily="34" charset="0"/>
                <a:hlinkClick r:id="rId6">
                  <a:extLst>
                    <a:ext uri="{A12FA001-AC4F-418D-AE19-62706E023703}">
                      <ahyp:hlinkClr xmlns:ahyp="http://schemas.microsoft.com/office/drawing/2018/hyperlinkcolor" val="tx"/>
                    </a:ext>
                  </a:extLst>
                </a:hlinkClick>
              </a:defRPr>
            </a:pPr>
            <a:r>
              <a:t>履行订单 - 收货</a:t>
            </a:r>
            <a:endParaRPr sz="3400"/>
          </a:p>
        </p:txBody>
      </p:sp>
      <p:pic>
        <p:nvPicPr>
          <p:cNvPr id="16" name="Picture Placeholder 15" descr="A hanging lightbulb">
            <a:extLst>
              <a:ext uri="{FF2B5EF4-FFF2-40B4-BE49-F238E27FC236}">
                <a16:creationId xmlns:a16="http://schemas.microsoft.com/office/drawing/2014/main" id="{794BE0EB-0BBA-2A47-7F5F-D07A6F037698}"/>
              </a:ext>
            </a:extLst>
          </p:cNvPr>
          <p:cNvPicPr>
            <a:picLocks noGrp="1" noChangeAspect="1"/>
          </p:cNvPicPr>
          <p:nvPr>
            <p:ph type="pic" sz="quarter" idx="10"/>
          </p:nvPr>
        </p:nvPicPr>
        <p:blipFill>
          <a:blip r:embed="rId7"/>
          <a:srcRect l="27299" r="27299"/>
          <a:stretch>
            <a:fillRect/>
          </a:stretch>
        </p:blipFill>
        <p:spPr/>
      </p:pic>
    </p:spTree>
    <p:custDataLst>
      <p:custData r:id="rId1"/>
      <p:custData r:id="rId2"/>
      <p:custData r:id="rId3"/>
      <p:custData r:id="rId4"/>
    </p:custDataLst>
    <p:extLst>
      <p:ext uri="{BB962C8B-B14F-4D97-AF65-F5344CB8AC3E}">
        <p14:creationId xmlns:p14="http://schemas.microsoft.com/office/powerpoint/2010/main" val="161872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45E9-3A50-1324-F0D2-8B3676526733}"/>
              </a:ext>
            </a:extLst>
          </p:cNvPr>
          <p:cNvSpPr>
            <a:spLocks noGrp="1"/>
          </p:cNvSpPr>
          <p:nvPr>
            <p:ph type="title"/>
          </p:nvPr>
        </p:nvSpPr>
        <p:spPr>
          <a:xfrm>
            <a:off x="504000" y="1647094"/>
            <a:ext cx="10188924" cy="276999"/>
          </a:xfrm>
        </p:spPr>
        <p:txBody>
          <a:bodyPr/>
          <a:lstStyle/>
          <a:p>
            <a:pPr>
              <a:defRPr sz="1800">
                <a:latin typeface="+mn-lt"/>
                <a:cs typeface="72" panose="020B0503030000000003" pitchFamily="34" charset="0"/>
              </a:defRPr>
            </a:pPr>
            <a:r>
              <a:rPr b="1">
                <a:solidFill>
                  <a:schemeClr val="tx2"/>
                </a:solidFill>
              </a:rPr>
              <a:t>解决方案范围：</a:t>
            </a:r>
            <a:r>
              <a:t>收货</a:t>
            </a:r>
          </a:p>
        </p:txBody>
      </p:sp>
      <p:sp>
        <p:nvSpPr>
          <p:cNvPr id="9" name="TextBox 8">
            <a:extLst>
              <a:ext uri="{FF2B5EF4-FFF2-40B4-BE49-F238E27FC236}">
                <a16:creationId xmlns:a16="http://schemas.microsoft.com/office/drawing/2014/main" id="{F53CD55D-BEA0-6F5D-AEAB-0556876516B6}"/>
              </a:ext>
            </a:extLst>
          </p:cNvPr>
          <p:cNvSpPr txBox="1"/>
          <p:nvPr/>
        </p:nvSpPr>
        <p:spPr>
          <a:xfrm>
            <a:off x="504000" y="3673012"/>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主要优势：</a:t>
            </a:r>
          </a:p>
        </p:txBody>
      </p:sp>
      <p:sp>
        <p:nvSpPr>
          <p:cNvPr id="11" name="TextBox 10">
            <a:extLst>
              <a:ext uri="{FF2B5EF4-FFF2-40B4-BE49-F238E27FC236}">
                <a16:creationId xmlns:a16="http://schemas.microsoft.com/office/drawing/2014/main" id="{5CD2CE1D-D875-13A3-8E46-384D342E2307}"/>
              </a:ext>
            </a:extLst>
          </p:cNvPr>
          <p:cNvSpPr txBox="1"/>
          <p:nvPr/>
        </p:nvSpPr>
        <p:spPr>
          <a:xfrm>
            <a:off x="504000" y="4092373"/>
            <a:ext cx="7923904" cy="1523494"/>
          </a:xfrm>
          <a:prstGeom prst="rect">
            <a:avLst/>
          </a:prstGeom>
          <a:noFill/>
        </p:spPr>
        <p:txBody>
          <a:bodyPr wrap="square" lIns="0" tIns="0" rIns="0" bIns="0">
            <a:spAutoFit/>
          </a:bodyPr>
          <a:lstStyle/>
          <a:p>
            <a:pPr marL="285750" indent="-285750">
              <a:buFont typeface="Arial" panose="020B0604020202020204" pitchFamily="34" charset="0"/>
              <a:buChar char="•"/>
              <a:defRPr sz="1800"/>
            </a:pPr>
            <a:r>
              <a:t>确保现有生成 SAP Business Network 中正在使用的收货功能的所有功能对等。</a:t>
            </a:r>
          </a:p>
          <a:p>
            <a:pPr marL="285750" indent="-285750">
              <a:buFont typeface="Arial" panose="020B0604020202020204" pitchFamily="34" charset="0"/>
              <a:buChar char="•"/>
              <a:defRPr sz="1800"/>
            </a:pPr>
            <a:r>
              <a:t>UX/UI 改进与 UI5 组件</a:t>
            </a:r>
          </a:p>
          <a:p>
            <a:pPr marL="285750" indent="-285750">
              <a:buFont typeface="Arial" panose="020B0604020202020204" pitchFamily="34" charset="0"/>
              <a:buChar char="•"/>
              <a:defRPr sz="1800"/>
            </a:pPr>
            <a:r>
              <a:t>在处理收货时提高应用程序的性能</a:t>
            </a:r>
            <a:endParaRPr sz="1800">
              <a:solidFill>
                <a:srgbClr val="000000"/>
              </a:solidFill>
              <a:latin typeface="Arial" panose="020B0604020202020204" pitchFamily="34" charset="0"/>
            </a:endParaRPr>
          </a:p>
          <a:p>
            <a:pPr algn="l" fontAlgn="base">
              <a:spcBef>
                <a:spcPct val="50000"/>
              </a:spcBef>
              <a:spcAft>
                <a:spcPct val="0"/>
              </a:spcAft>
              <a:buClr>
                <a:schemeClr val="tx1"/>
              </a:buClr>
              <a:buSzPct val="100000"/>
            </a:pPr>
            <a:endParaRPr sz="1800" kern="0">
              <a:latin typeface="72 Brand" panose="020B0504030603020204" pitchFamily="34" charset="0"/>
              <a:ea typeface="Arial Unicode MS" pitchFamily="34" charset="-128"/>
              <a:cs typeface="Arial Unicode MS" pitchFamily="34" charset="-128"/>
            </a:endParaRPr>
          </a:p>
        </p:txBody>
      </p:sp>
      <p:sp>
        <p:nvSpPr>
          <p:cNvPr id="3" name="Title 1">
            <a:extLst>
              <a:ext uri="{FF2B5EF4-FFF2-40B4-BE49-F238E27FC236}">
                <a16:creationId xmlns:a16="http://schemas.microsoft.com/office/drawing/2014/main" id="{62F58A9D-8A6B-1E44-CC40-9C9D7638A59A}"/>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解决方案：</a:t>
            </a:r>
            <a:r>
              <a:t>面向业务合作伙伴的 SAP Business Network</a:t>
            </a:r>
          </a:p>
        </p:txBody>
      </p:sp>
      <p:sp>
        <p:nvSpPr>
          <p:cNvPr id="5" name="Title 1">
            <a:extLst>
              <a:ext uri="{FF2B5EF4-FFF2-40B4-BE49-F238E27FC236}">
                <a16:creationId xmlns:a16="http://schemas.microsoft.com/office/drawing/2014/main" id="{322BF760-A769-A137-3897-0CB54DB2F997}"/>
              </a:ext>
            </a:extLst>
          </p:cNvPr>
          <p:cNvSpPr txBox="1">
            <a:spLocks/>
          </p:cNvSpPr>
          <p:nvPr/>
        </p:nvSpPr>
        <p:spPr bwMode="black">
          <a:xfrm>
            <a:off x="504000" y="2068012"/>
            <a:ext cx="11109027"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库位上的供应商用户</a:t>
            </a:r>
          </a:p>
        </p:txBody>
      </p:sp>
      <p:sp>
        <p:nvSpPr>
          <p:cNvPr id="4" name="Title 3">
            <a:extLst>
              <a:ext uri="{FF2B5EF4-FFF2-40B4-BE49-F238E27FC236}">
                <a16:creationId xmlns:a16="http://schemas.microsoft.com/office/drawing/2014/main" id="{7CE1FF87-DB2A-491D-DE36-932547AAD199}"/>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介绍：</a:t>
            </a:r>
            <a:r>
              <a:rPr>
                <a:solidFill>
                  <a:schemeClr val="tx2"/>
                </a:solidFill>
              </a:rPr>
              <a:t>SAP BTP 上的 SAP Business Network 中的收货</a:t>
            </a:r>
          </a:p>
        </p:txBody>
      </p:sp>
      <p:sp>
        <p:nvSpPr>
          <p:cNvPr id="6" name="TextBox 5">
            <a:extLst>
              <a:ext uri="{FF2B5EF4-FFF2-40B4-BE49-F238E27FC236}">
                <a16:creationId xmlns:a16="http://schemas.microsoft.com/office/drawing/2014/main" id="{4D80D2B8-CCFA-180D-64C2-70072AA26456}"/>
              </a:ext>
            </a:extLst>
          </p:cNvPr>
          <p:cNvSpPr txBox="1"/>
          <p:nvPr/>
        </p:nvSpPr>
        <p:spPr>
          <a:xfrm>
            <a:off x="503999" y="2627127"/>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描述：</a:t>
            </a:r>
          </a:p>
        </p:txBody>
      </p:sp>
      <p:sp>
        <p:nvSpPr>
          <p:cNvPr id="7" name="TextBox 6">
            <a:extLst>
              <a:ext uri="{FF2B5EF4-FFF2-40B4-BE49-F238E27FC236}">
                <a16:creationId xmlns:a16="http://schemas.microsoft.com/office/drawing/2014/main" id="{727FC45A-3E1B-34D6-0A26-579645BBC224}"/>
              </a:ext>
            </a:extLst>
          </p:cNvPr>
          <p:cNvSpPr txBox="1"/>
          <p:nvPr/>
        </p:nvSpPr>
        <p:spPr>
          <a:xfrm>
            <a:off x="503999" y="3017482"/>
            <a:ext cx="7824752" cy="276999"/>
          </a:xfrm>
          <a:prstGeom prst="rect">
            <a:avLst/>
          </a:prstGeom>
          <a:noFill/>
        </p:spPr>
        <p:txBody>
          <a:bodyPr wrap="square" lIns="0" tIns="0" rIns="0" bIns="0">
            <a:spAutoFit/>
          </a:bodyPr>
          <a:lstStyle/>
          <a:p>
            <a:pPr marL="285750" indent="-285750">
              <a:buFont typeface="Arial" panose="020B0604020202020204" pitchFamily="34" charset="0"/>
              <a:buChar char="•"/>
              <a:defRPr sz="1800"/>
            </a:pPr>
            <a:r>
              <a:t>跟踪客户订单的收货状态</a:t>
            </a:r>
          </a:p>
        </p:txBody>
      </p:sp>
    </p:spTree>
    <p:extLst>
      <p:ext uri="{BB962C8B-B14F-4D97-AF65-F5344CB8AC3E}">
        <p14:creationId xmlns:p14="http://schemas.microsoft.com/office/powerpoint/2010/main" val="2352479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EA594-0791-BA5A-9757-F400F227EE1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77F4CC-6DEB-7A8E-3A89-CA7A561BFC93}"/>
              </a:ext>
            </a:extLst>
          </p:cNvPr>
          <p:cNvPicPr>
            <a:picLocks noChangeAspect="1"/>
          </p:cNvPicPr>
          <p:nvPr/>
        </p:nvPicPr>
        <p:blipFill>
          <a:blip r:embed="rId5"/>
          <a:srcRect t="7796" b="7796"/>
          <a:stretch/>
        </p:blipFill>
        <p:spPr>
          <a:xfrm>
            <a:off x="540284" y="1311128"/>
            <a:ext cx="6985081" cy="1843070"/>
          </a:xfrm>
          <a:prstGeom prst="roundRect">
            <a:avLst>
              <a:gd name="adj" fmla="val 6937"/>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F95F3E23-73CB-8042-E75B-7F8285427392}"/>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9E0F8079-4E84-316B-5A58-76B60B315A7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8BB5BD49-B3A2-C325-31D0-A4C0EB8FE24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521E1418-DAFD-961D-E2B8-35959EE47DC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EB5A12B2-3266-B622-BD93-C7F83A5850EA}"/>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关键功能</a:t>
            </a:r>
          </a:p>
          <a:p>
            <a:pPr marL="236538" indent="-228600">
              <a:buClr>
                <a:srgbClr val="0070F2"/>
              </a:buClr>
              <a:buSzPct val="100000"/>
              <a:buFont typeface="+mj-lt"/>
              <a:buAutoNum type="arabicPeriod"/>
              <a:defRPr sz="1400"/>
            </a:pPr>
            <a:r>
              <a:t>从主菜单中，选择</a:t>
            </a:r>
            <a:r>
              <a:rPr b="1"/>
              <a:t>履行</a:t>
            </a:r>
            <a:r>
              <a:t> &gt; </a:t>
            </a:r>
            <a:r>
              <a:rPr b="1"/>
              <a:t>收货</a:t>
            </a:r>
            <a:r>
              <a:t>以访问列表页面</a:t>
            </a:r>
            <a:endParaRPr sz="1400"/>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C73D65A1-BDC7-94FA-0A27-E98C237A8842}"/>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访问收货单</a:t>
            </a:r>
          </a:p>
        </p:txBody>
      </p:sp>
      <p:sp>
        <p:nvSpPr>
          <p:cNvPr id="14" name="Oval 13">
            <a:extLst>
              <a:ext uri="{FF2B5EF4-FFF2-40B4-BE49-F238E27FC236}">
                <a16:creationId xmlns:a16="http://schemas.microsoft.com/office/drawing/2014/main" id="{249D6561-FF4E-1F7E-8017-6E0D72EAE440}"/>
              </a:ext>
            </a:extLst>
          </p:cNvPr>
          <p:cNvSpPr/>
          <p:nvPr/>
        </p:nvSpPr>
        <p:spPr bwMode="gray">
          <a:xfrm>
            <a:off x="3588940" y="9640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3B99802F-0C4D-0C3A-4D64-6AD29523D5C0}"/>
              </a:ext>
            </a:extLst>
          </p:cNvPr>
          <p:cNvPicPr>
            <a:picLocks noChangeAspect="1"/>
          </p:cNvPicPr>
          <p:nvPr/>
        </p:nvPicPr>
        <p:blipFill>
          <a:blip r:embed="rId11"/>
          <a:srcRect b="8719"/>
          <a:stretch>
            <a:fillRect/>
          </a:stretch>
        </p:blipFill>
        <p:spPr>
          <a:xfrm>
            <a:off x="540285" y="3404408"/>
            <a:ext cx="6985081" cy="2771540"/>
          </a:xfrm>
          <a:prstGeom prst="roundRect">
            <a:avLst>
              <a:gd name="adj" fmla="val 6937"/>
            </a:avLst>
          </a:prstGeom>
          <a:effectLst>
            <a:outerShdw blurRad="279400" dist="38100" dir="5400000" algn="tl" rotWithShape="0">
              <a:srgbClr val="002A86">
                <a:alpha val="40000"/>
              </a:srgbClr>
            </a:outerShdw>
          </a:effectLst>
        </p:spPr>
      </p:pic>
      <p:sp>
        <p:nvSpPr>
          <p:cNvPr id="7" name="Oval 6">
            <a:extLst>
              <a:ext uri="{FF2B5EF4-FFF2-40B4-BE49-F238E27FC236}">
                <a16:creationId xmlns:a16="http://schemas.microsoft.com/office/drawing/2014/main" id="{C679DAE7-5EF5-E813-8062-D56B097C1519}"/>
              </a:ext>
            </a:extLst>
          </p:cNvPr>
          <p:cNvSpPr/>
          <p:nvPr/>
        </p:nvSpPr>
        <p:spPr bwMode="gray">
          <a:xfrm>
            <a:off x="4277776" y="32793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539254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E272D-429D-D4B7-9995-41042102044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579DE35-0D2E-880A-07AF-540C74EA67DB}"/>
              </a:ext>
            </a:extLst>
          </p:cNvPr>
          <p:cNvPicPr>
            <a:picLocks noChangeAspect="1"/>
          </p:cNvPicPr>
          <p:nvPr/>
        </p:nvPicPr>
        <p:blipFill>
          <a:blip r:embed="rId5"/>
          <a:srcRect l="563" t="2370" b="17158"/>
          <a:stretch>
            <a:fillRect/>
          </a:stretch>
        </p:blipFill>
        <p:spPr>
          <a:xfrm>
            <a:off x="463432" y="896183"/>
            <a:ext cx="6985080" cy="2270803"/>
          </a:xfrm>
          <a:prstGeom prst="roundRect">
            <a:avLst>
              <a:gd name="adj" fmla="val 6937"/>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4E747EC4-FF5B-B1C0-10FB-1D0178F69B52}"/>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B73134B-DAA8-9DB4-5306-12CCE4D9BD1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7FEBC2D6-AC57-DC5F-15CE-72BB1D71DD9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36D19C70-83D0-12DB-4ACF-8CF51D147F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BA7BCAE-E390-42EC-2E38-F3E1933D7F86}"/>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关键功能</a:t>
            </a:r>
            <a:endParaRPr sz="1800">
              <a:solidFill>
                <a:srgbClr val="0070F2"/>
              </a:solidFill>
              <a:latin typeface="72 Brand Medium" panose="020B0504030603020204" pitchFamily="34" charset="0"/>
            </a:endParaRPr>
          </a:p>
          <a:p>
            <a:pPr marL="236538" indent="-228600">
              <a:buClr>
                <a:srgbClr val="0070F2"/>
              </a:buClr>
              <a:buSzPct val="100000"/>
              <a:buFont typeface="+mj-lt"/>
              <a:buAutoNum type="arabicPeriod"/>
              <a:defRPr sz="1400"/>
            </a:pPr>
            <a:r>
              <a:t>收货抬头信息</a:t>
            </a:r>
          </a:p>
          <a:p>
            <a:pPr marL="236538" indent="-228600">
              <a:buClr>
                <a:srgbClr val="0070F2"/>
              </a:buClr>
              <a:buSzPct val="100000"/>
              <a:buFont typeface="+mj-lt"/>
              <a:buAutoNum type="arabicPeriod"/>
              <a:defRPr sz="1400"/>
            </a:pPr>
            <a:r>
              <a:t>包含对 PO 和 ASN 的引用的收货记录行项目</a:t>
            </a:r>
          </a:p>
          <a:p>
            <a:pPr marL="236538" indent="-228600">
              <a:buClr>
                <a:srgbClr val="0070F2"/>
              </a:buClr>
              <a:buSzPct val="100000"/>
              <a:buFont typeface="+mj-lt"/>
              <a:buAutoNum type="arabicPeriod"/>
              <a:defRPr sz="1400"/>
            </a:pPr>
            <a:r>
              <a:t>展开的行项目视图</a:t>
            </a:r>
            <a:endParaRPr sz="1400"/>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DE7C241A-66BE-CBEA-A7C6-E9D5287F5B9D}"/>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收货详细信息页面</a:t>
            </a:r>
          </a:p>
        </p:txBody>
      </p:sp>
      <p:sp>
        <p:nvSpPr>
          <p:cNvPr id="14" name="Oval 13">
            <a:extLst>
              <a:ext uri="{FF2B5EF4-FFF2-40B4-BE49-F238E27FC236}">
                <a16:creationId xmlns:a16="http://schemas.microsoft.com/office/drawing/2014/main" id="{40079AA9-C40D-4FFB-4272-2D7E584C89CE}"/>
              </a:ext>
            </a:extLst>
          </p:cNvPr>
          <p:cNvSpPr/>
          <p:nvPr/>
        </p:nvSpPr>
        <p:spPr bwMode="gray">
          <a:xfrm>
            <a:off x="3588940" y="9640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BACC0741-B210-2120-B8DE-A398AC41516D}"/>
              </a:ext>
            </a:extLst>
          </p:cNvPr>
          <p:cNvPicPr>
            <a:picLocks noChangeAspect="1"/>
          </p:cNvPicPr>
          <p:nvPr/>
        </p:nvPicPr>
        <p:blipFill>
          <a:blip r:embed="rId11"/>
          <a:srcRect l="973" t="1080" r="10579" b="42016"/>
          <a:stretch>
            <a:fillRect/>
          </a:stretch>
        </p:blipFill>
        <p:spPr>
          <a:xfrm>
            <a:off x="463431" y="3501245"/>
            <a:ext cx="6985081" cy="1295607"/>
          </a:xfrm>
          <a:prstGeom prst="roundRect">
            <a:avLst>
              <a:gd name="adj" fmla="val 6937"/>
            </a:avLst>
          </a:prstGeom>
          <a:effectLst>
            <a:outerShdw blurRad="279400" dist="38100" dir="5400000" algn="tl" rotWithShape="0">
              <a:srgbClr val="002A86">
                <a:alpha val="40000"/>
              </a:srgbClr>
            </a:outerShdw>
          </a:effectLst>
        </p:spPr>
      </p:pic>
      <p:sp>
        <p:nvSpPr>
          <p:cNvPr id="7" name="Oval 6">
            <a:extLst>
              <a:ext uri="{FF2B5EF4-FFF2-40B4-BE49-F238E27FC236}">
                <a16:creationId xmlns:a16="http://schemas.microsoft.com/office/drawing/2014/main" id="{43C1877F-2427-AD9C-599A-862A8079755A}"/>
              </a:ext>
            </a:extLst>
          </p:cNvPr>
          <p:cNvSpPr/>
          <p:nvPr/>
        </p:nvSpPr>
        <p:spPr bwMode="gray">
          <a:xfrm>
            <a:off x="4277776" y="32793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3AC664EA-6797-EDE5-D6AE-D20A4C7080A5}"/>
              </a:ext>
            </a:extLst>
          </p:cNvPr>
          <p:cNvPicPr>
            <a:picLocks noChangeAspect="1"/>
          </p:cNvPicPr>
          <p:nvPr/>
        </p:nvPicPr>
        <p:blipFill>
          <a:blip r:embed="rId12"/>
          <a:srcRect l="1489" t="1" b="51012"/>
          <a:stretch>
            <a:fillRect/>
          </a:stretch>
        </p:blipFill>
        <p:spPr>
          <a:xfrm>
            <a:off x="463430" y="5018794"/>
            <a:ext cx="6985081" cy="1295607"/>
          </a:xfrm>
          <a:prstGeom prst="roundRect">
            <a:avLst>
              <a:gd name="adj" fmla="val 6937"/>
            </a:avLst>
          </a:prstGeom>
          <a:effectLst>
            <a:outerShdw blurRad="279400" dist="38100" dir="5400000" algn="tl" rotWithShape="0">
              <a:srgbClr val="002A86">
                <a:alpha val="40000"/>
              </a:srgbClr>
            </a:outerShdw>
          </a:effectLst>
        </p:spPr>
      </p:pic>
      <p:sp>
        <p:nvSpPr>
          <p:cNvPr id="8" name="Oval 7">
            <a:extLst>
              <a:ext uri="{FF2B5EF4-FFF2-40B4-BE49-F238E27FC236}">
                <a16:creationId xmlns:a16="http://schemas.microsoft.com/office/drawing/2014/main" id="{4900B3B5-921C-F0B7-88AA-DA15483FDE0E}"/>
              </a:ext>
            </a:extLst>
          </p:cNvPr>
          <p:cNvSpPr/>
          <p:nvPr/>
        </p:nvSpPr>
        <p:spPr bwMode="gray">
          <a:xfrm>
            <a:off x="6861188" y="531265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30596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C9958-A84B-3FF7-6B61-955A2C73A78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6E5AECD-543F-35E6-6983-8AEFA9389449}"/>
              </a:ext>
            </a:extLst>
          </p:cNvPr>
          <p:cNvPicPr>
            <a:picLocks noChangeAspect="1"/>
          </p:cNvPicPr>
          <p:nvPr/>
        </p:nvPicPr>
        <p:blipFill>
          <a:blip r:embed="rId5"/>
          <a:srcRect l="654" t="1380" b="19441"/>
          <a:stretch>
            <a:fillRect/>
          </a:stretch>
        </p:blipFill>
        <p:spPr>
          <a:xfrm>
            <a:off x="463429" y="1334270"/>
            <a:ext cx="7154449" cy="2333604"/>
          </a:xfrm>
          <a:prstGeom prst="roundRect">
            <a:avLst>
              <a:gd name="adj" fmla="val 6937"/>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D3AA2EE5-E4DC-E335-432D-1A28CF5DFA4C}"/>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1796D5F8-9BFA-5F36-D008-6607092E758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5F7643A8-C1DB-B37A-014F-367383ACF5F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772CDA4-57B7-3192-4F43-BF9F28E20F0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5A2AC98-86B0-AD16-5EF0-DCCF9A99F7F9}"/>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关键功能</a:t>
            </a:r>
            <a:endParaRPr sz="1800">
              <a:solidFill>
                <a:srgbClr val="0070F2"/>
              </a:solidFill>
              <a:latin typeface="72 Brand Medium" panose="020B0504030603020204" pitchFamily="34" charset="0"/>
            </a:endParaRPr>
          </a:p>
          <a:p>
            <a:pPr marL="236538" indent="-228600">
              <a:buClr>
                <a:srgbClr val="0070F2"/>
              </a:buClr>
              <a:buSzPct val="100000"/>
              <a:buFont typeface="+mj-lt"/>
              <a:buAutoNum type="arabicPeriod"/>
              <a:defRPr sz="1400"/>
            </a:pPr>
            <a:r>
              <a:t>相关凭证</a:t>
            </a:r>
          </a:p>
          <a:p>
            <a:pPr marL="236538" indent="-228600">
              <a:buClr>
                <a:srgbClr val="0070F2"/>
              </a:buClr>
              <a:buSzPct val="100000"/>
              <a:buFont typeface="+mj-lt"/>
              <a:buAutoNum type="arabicPeriod"/>
              <a:defRPr sz="1400"/>
            </a:pPr>
            <a:r>
              <a:t>采购商对供应商的备注</a:t>
            </a:r>
          </a:p>
          <a:p>
            <a:pPr marL="236538" indent="-228600">
              <a:buClr>
                <a:srgbClr val="0070F2"/>
              </a:buClr>
              <a:buSzPct val="100000"/>
              <a:buFont typeface="+mj-lt"/>
              <a:buAutoNum type="arabicPeriod"/>
              <a:defRPr sz="1400"/>
            </a:pPr>
            <a:r>
              <a:t>历史记录部分</a:t>
            </a:r>
            <a:endParaRPr sz="1400"/>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BB2284B6-E9E4-4222-1561-C660F04A48ED}"/>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收货详细信息页面</a:t>
            </a:r>
          </a:p>
        </p:txBody>
      </p:sp>
      <p:sp>
        <p:nvSpPr>
          <p:cNvPr id="14" name="Oval 13">
            <a:extLst>
              <a:ext uri="{FF2B5EF4-FFF2-40B4-BE49-F238E27FC236}">
                <a16:creationId xmlns:a16="http://schemas.microsoft.com/office/drawing/2014/main" id="{C887068B-B2EF-AE89-77EA-417D58F54002}"/>
              </a:ext>
            </a:extLst>
          </p:cNvPr>
          <p:cNvSpPr/>
          <p:nvPr/>
        </p:nvSpPr>
        <p:spPr bwMode="gray">
          <a:xfrm>
            <a:off x="979797" y="8916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7" name="Oval 6">
            <a:extLst>
              <a:ext uri="{FF2B5EF4-FFF2-40B4-BE49-F238E27FC236}">
                <a16:creationId xmlns:a16="http://schemas.microsoft.com/office/drawing/2014/main" id="{DC45CA5D-AB20-068B-5193-E20BFD83E693}"/>
              </a:ext>
            </a:extLst>
          </p:cNvPr>
          <p:cNvSpPr/>
          <p:nvPr/>
        </p:nvSpPr>
        <p:spPr bwMode="gray">
          <a:xfrm>
            <a:off x="979797" y="208396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CDDC722E-11B4-D89C-FE9F-E4C9BDFA5707}"/>
              </a:ext>
            </a:extLst>
          </p:cNvPr>
          <p:cNvSpPr/>
          <p:nvPr/>
        </p:nvSpPr>
        <p:spPr bwMode="gray">
          <a:xfrm>
            <a:off x="979797" y="267609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585399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0D254-6B04-96C8-7743-02F01D2D412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AD04072A-BBE9-B026-8A60-76BE50AACF0F}"/>
              </a:ext>
            </a:extLst>
          </p:cNvPr>
          <p:cNvSpPr>
            <a:spLocks noGrp="1"/>
          </p:cNvSpPr>
          <p:nvPr>
            <p:ph type="title"/>
          </p:nvPr>
        </p:nvSpPr>
        <p:spPr>
          <a:xfrm>
            <a:off x="243269" y="1749133"/>
            <a:ext cx="6935265" cy="1994392"/>
          </a:xfrm>
        </p:spPr>
        <p:txBody>
          <a:bodyPr>
            <a:spAutoFit/>
          </a:bodyPr>
          <a:lstStyle/>
          <a:p>
            <a:pPr>
              <a:defRPr b="1">
                <a:cs typeface="72" panose="020B0503030000000003" pitchFamily="34" charset="0"/>
              </a:defRPr>
            </a:pPr>
            <a:br>
              <a:rPr lang="en-IN"/>
            </a:br>
            <a:r>
              <a:t>为客户开票</a:t>
            </a:r>
            <a:br>
              <a:rPr lang="en-IN"/>
            </a:br>
            <a:br>
              <a:rPr lang="en-IN"/>
            </a:br>
          </a:p>
        </p:txBody>
      </p:sp>
      <p:pic>
        <p:nvPicPr>
          <p:cNvPr id="16" name="Picture Placeholder 15" descr="A hanging lightbulb">
            <a:extLst>
              <a:ext uri="{FF2B5EF4-FFF2-40B4-BE49-F238E27FC236}">
                <a16:creationId xmlns:a16="http://schemas.microsoft.com/office/drawing/2014/main" id="{EBC909E3-D0C5-C10A-9EA7-28832B8608CF}"/>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67486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51D1C622-AE69-1755-CFC3-B3CCCF8CEA8D}"/>
              </a:ext>
            </a:extLst>
          </p:cNvPr>
          <p:cNvCxnSpPr>
            <a:cxnSpLocks/>
          </p:cNvCxnSpPr>
          <p:nvPr/>
        </p:nvCxnSpPr>
        <p:spPr>
          <a:xfrm>
            <a:off x="622917" y="2523527"/>
            <a:ext cx="0" cy="1734522"/>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8F1E6DF0-3130-9B4F-B3B9-69EB53C24E16}"/>
              </a:ext>
            </a:extLst>
          </p:cNvPr>
          <p:cNvCxnSpPr>
            <a:cxnSpLocks/>
          </p:cNvCxnSpPr>
          <p:nvPr/>
        </p:nvCxnSpPr>
        <p:spPr>
          <a:xfrm>
            <a:off x="2280494" y="2523527"/>
            <a:ext cx="0" cy="1734522"/>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E2F6A9B-B373-1145-A666-6ABA39A7E2BC}"/>
              </a:ext>
            </a:extLst>
          </p:cNvPr>
          <p:cNvSpPr txBox="1"/>
          <p:nvPr/>
        </p:nvSpPr>
        <p:spPr>
          <a:xfrm>
            <a:off x="249898" y="1241848"/>
            <a:ext cx="1262454" cy="215444"/>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b="1">
                <a:solidFill>
                  <a:srgbClr val="5D36FF"/>
                </a:solidFill>
                <a:latin typeface="72" panose="020B0503030000000003" pitchFamily="34" charset="0"/>
                <a:ea typeface="Arial Unicode MS" pitchFamily="34" charset="-128"/>
                <a:cs typeface="72" panose="020B0503030000000003" pitchFamily="34" charset="0"/>
              </a:defRPr>
            </a:pPr>
            <a:r>
              <a:t>采购商</a:t>
            </a:r>
          </a:p>
        </p:txBody>
      </p:sp>
      <p:sp>
        <p:nvSpPr>
          <p:cNvPr id="6" name="TextBox 5">
            <a:extLst>
              <a:ext uri="{FF2B5EF4-FFF2-40B4-BE49-F238E27FC236}">
                <a16:creationId xmlns:a16="http://schemas.microsoft.com/office/drawing/2014/main" id="{6F1000AB-E5B8-854B-9672-7066AE336844}"/>
              </a:ext>
            </a:extLst>
          </p:cNvPr>
          <p:cNvSpPr txBox="1"/>
          <p:nvPr/>
        </p:nvSpPr>
        <p:spPr>
          <a:xfrm>
            <a:off x="1675855" y="1886147"/>
            <a:ext cx="139238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在 ERP 中创建采购订单</a:t>
            </a:r>
          </a:p>
        </p:txBody>
      </p:sp>
      <p:sp>
        <p:nvSpPr>
          <p:cNvPr id="73" name="TextBox 72">
            <a:extLst>
              <a:ext uri="{FF2B5EF4-FFF2-40B4-BE49-F238E27FC236}">
                <a16:creationId xmlns:a16="http://schemas.microsoft.com/office/drawing/2014/main" id="{E9D33DFE-6657-F048-8018-68C2EFDF3D35}"/>
              </a:ext>
            </a:extLst>
          </p:cNvPr>
          <p:cNvSpPr txBox="1"/>
          <p:nvPr/>
        </p:nvSpPr>
        <p:spPr>
          <a:xfrm>
            <a:off x="268479" y="5116400"/>
            <a:ext cx="1262454" cy="215444"/>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b="1">
                <a:solidFill>
                  <a:srgbClr val="5D36FF"/>
                </a:solidFill>
                <a:latin typeface="72" panose="020B0503030000000003" pitchFamily="34" charset="0"/>
                <a:ea typeface="Arial Unicode MS" pitchFamily="34" charset="-128"/>
                <a:cs typeface="72" panose="020B0503030000000003" pitchFamily="34" charset="0"/>
              </a:defRPr>
            </a:pPr>
            <a:r>
              <a:t>供应商</a:t>
            </a:r>
          </a:p>
        </p:txBody>
      </p:sp>
      <p:sp>
        <p:nvSpPr>
          <p:cNvPr id="74" name="TextBox 73">
            <a:extLst>
              <a:ext uri="{FF2B5EF4-FFF2-40B4-BE49-F238E27FC236}">
                <a16:creationId xmlns:a16="http://schemas.microsoft.com/office/drawing/2014/main" id="{60FB352B-BF32-D243-87F9-9DB9BD45428C}"/>
              </a:ext>
            </a:extLst>
          </p:cNvPr>
          <p:cNvSpPr txBox="1"/>
          <p:nvPr/>
        </p:nvSpPr>
        <p:spPr>
          <a:xfrm>
            <a:off x="1495522" y="4336961"/>
            <a:ext cx="139238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3" action="ppaction://hlinksldjump"/>
              </a:defRPr>
            </a:pPr>
            <a:r>
              <a:t>接收采购订单</a:t>
            </a:r>
            <a:endParaRPr sz="1400" kern="0">
              <a:latin typeface="72" panose="020B0503030000000003" pitchFamily="34" charset="0"/>
              <a:ea typeface="Arial Unicode MS" pitchFamily="34" charset="-128"/>
              <a:cs typeface="72" panose="020B0503030000000003" pitchFamily="34" charset="0"/>
            </a:endParaRPr>
          </a:p>
        </p:txBody>
      </p:sp>
      <p:cxnSp>
        <p:nvCxnSpPr>
          <p:cNvPr id="79" name="Straight Arrow Connector 78">
            <a:extLst>
              <a:ext uri="{FF2B5EF4-FFF2-40B4-BE49-F238E27FC236}">
                <a16:creationId xmlns:a16="http://schemas.microsoft.com/office/drawing/2014/main" id="{826D4820-86E8-7F4E-8675-2AB533DCE660}"/>
              </a:ext>
            </a:extLst>
          </p:cNvPr>
          <p:cNvCxnSpPr>
            <a:cxnSpLocks/>
          </p:cNvCxnSpPr>
          <p:nvPr/>
        </p:nvCxnSpPr>
        <p:spPr>
          <a:xfrm>
            <a:off x="2876887" y="4552405"/>
            <a:ext cx="420792"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74BC073B-A963-5F41-912F-9C927EF47EB4}"/>
              </a:ext>
            </a:extLst>
          </p:cNvPr>
          <p:cNvSpPr txBox="1"/>
          <p:nvPr/>
        </p:nvSpPr>
        <p:spPr>
          <a:xfrm>
            <a:off x="3288916" y="4340913"/>
            <a:ext cx="106502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4" action="ppaction://hlinksldjump"/>
              </a:defRPr>
            </a:pPr>
            <a:r>
              <a:t>创建订单确认</a:t>
            </a:r>
            <a:endParaRPr sz="1400" kern="0">
              <a:latin typeface="72" panose="020B0503030000000003" pitchFamily="34" charset="0"/>
              <a:ea typeface="Arial Unicode MS" pitchFamily="34" charset="-128"/>
              <a:cs typeface="72" panose="020B0503030000000003" pitchFamily="34" charset="0"/>
            </a:endParaRPr>
          </a:p>
        </p:txBody>
      </p:sp>
      <p:sp>
        <p:nvSpPr>
          <p:cNvPr id="82" name="TextBox 81">
            <a:extLst>
              <a:ext uri="{FF2B5EF4-FFF2-40B4-BE49-F238E27FC236}">
                <a16:creationId xmlns:a16="http://schemas.microsoft.com/office/drawing/2014/main" id="{BC8BAE3F-8C36-954A-81CB-DF8B7CA95D8A}"/>
              </a:ext>
            </a:extLst>
          </p:cNvPr>
          <p:cNvSpPr txBox="1"/>
          <p:nvPr/>
        </p:nvSpPr>
        <p:spPr>
          <a:xfrm>
            <a:off x="4727304" y="4336961"/>
            <a:ext cx="139238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5" action="ppaction://hlinksldjump"/>
              </a:defRPr>
            </a:pPr>
            <a:r>
              <a:t>创建提前发货通知</a:t>
            </a:r>
            <a:endParaRPr sz="1400" kern="0">
              <a:latin typeface="72" panose="020B0503030000000003" pitchFamily="34" charset="0"/>
              <a:ea typeface="Arial Unicode MS" pitchFamily="34" charset="-128"/>
              <a:cs typeface="72" panose="020B0503030000000003" pitchFamily="34" charset="0"/>
            </a:endParaRPr>
          </a:p>
        </p:txBody>
      </p:sp>
      <p:sp>
        <p:nvSpPr>
          <p:cNvPr id="85" name="TextBox 84">
            <a:extLst>
              <a:ext uri="{FF2B5EF4-FFF2-40B4-BE49-F238E27FC236}">
                <a16:creationId xmlns:a16="http://schemas.microsoft.com/office/drawing/2014/main" id="{0BE859F0-7190-9B48-A39A-5C746DCB5D74}"/>
              </a:ext>
            </a:extLst>
          </p:cNvPr>
          <p:cNvSpPr txBox="1"/>
          <p:nvPr/>
        </p:nvSpPr>
        <p:spPr>
          <a:xfrm>
            <a:off x="6538717" y="4334474"/>
            <a:ext cx="1283263"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6" action="ppaction://hlinksldjump"/>
              </a:defRPr>
            </a:pPr>
            <a:r>
              <a:t>接收收货</a:t>
            </a:r>
            <a:endParaRPr sz="1400" kern="0">
              <a:latin typeface="72" panose="020B0503030000000003" pitchFamily="34" charset="0"/>
              <a:ea typeface="Arial Unicode MS" pitchFamily="34" charset="-128"/>
              <a:cs typeface="72" panose="020B0503030000000003" pitchFamily="34" charset="0"/>
            </a:endParaRPr>
          </a:p>
        </p:txBody>
      </p:sp>
      <p:sp>
        <p:nvSpPr>
          <p:cNvPr id="88" name="TextBox 87">
            <a:extLst>
              <a:ext uri="{FF2B5EF4-FFF2-40B4-BE49-F238E27FC236}">
                <a16:creationId xmlns:a16="http://schemas.microsoft.com/office/drawing/2014/main" id="{B12CF536-5169-DB41-8F78-12169DFBB094}"/>
              </a:ext>
            </a:extLst>
          </p:cNvPr>
          <p:cNvSpPr txBox="1"/>
          <p:nvPr/>
        </p:nvSpPr>
        <p:spPr>
          <a:xfrm>
            <a:off x="8224127" y="4351304"/>
            <a:ext cx="159408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7" action="ppaction://hlinksldjump"/>
              </a:defRPr>
            </a:pPr>
            <a:r>
              <a:t>监控收据并创建发票</a:t>
            </a:r>
            <a:endParaRPr sz="1400" kern="0">
              <a:latin typeface="72" panose="020B0503030000000003" pitchFamily="34" charset="0"/>
              <a:ea typeface="Arial Unicode MS" pitchFamily="34" charset="-128"/>
              <a:cs typeface="72" panose="020B0503030000000003" pitchFamily="34" charset="0"/>
            </a:endParaRPr>
          </a:p>
        </p:txBody>
      </p:sp>
      <p:sp>
        <p:nvSpPr>
          <p:cNvPr id="97" name="TextBox 96">
            <a:extLst>
              <a:ext uri="{FF2B5EF4-FFF2-40B4-BE49-F238E27FC236}">
                <a16:creationId xmlns:a16="http://schemas.microsoft.com/office/drawing/2014/main" id="{2AA174A4-7653-1B4E-87EC-15000C56542F}"/>
              </a:ext>
            </a:extLst>
          </p:cNvPr>
          <p:cNvSpPr txBox="1"/>
          <p:nvPr/>
        </p:nvSpPr>
        <p:spPr>
          <a:xfrm>
            <a:off x="10341458" y="4351304"/>
            <a:ext cx="1626138"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solidFill>
                  <a:schemeClr val="tx1">
                    <a:lumMod val="50000"/>
                    <a:lumOff val="50000"/>
                  </a:schemeClr>
                </a:solidFill>
                <a:latin typeface="72" panose="020B0503030000000003" pitchFamily="34" charset="0"/>
                <a:ea typeface="Arial Unicode MS" pitchFamily="34" charset="-128"/>
                <a:cs typeface="72" panose="020B0503030000000003" pitchFamily="34" charset="0"/>
                <a:hlinkClick r:id="rId8" action="ppaction://hlinksldjump">
                  <a:extLst>
                    <a:ext uri="{A12FA001-AC4F-418D-AE19-62706E023703}">
                      <ahyp:hlinkClr xmlns:ahyp="http://schemas.microsoft.com/office/drawing/2018/hyperlinkcolor" val="tx"/>
                    </a:ext>
                  </a:extLst>
                </a:hlinkClick>
              </a:defRPr>
            </a:pPr>
            <a:r>
              <a:t>监控发票和付款状态</a:t>
            </a:r>
            <a:endParaRPr sz="1400" kern="0">
              <a:solidFill>
                <a:schemeClr val="tx1">
                  <a:lumMod val="50000"/>
                  <a:lumOff val="50000"/>
                </a:schemeClr>
              </a:solidFill>
              <a:latin typeface="72" panose="020B0503030000000003" pitchFamily="34" charset="0"/>
              <a:ea typeface="Arial Unicode MS" pitchFamily="34" charset="-128"/>
              <a:cs typeface="72" panose="020B0503030000000003" pitchFamily="34" charset="0"/>
            </a:endParaRPr>
          </a:p>
        </p:txBody>
      </p:sp>
      <p:cxnSp>
        <p:nvCxnSpPr>
          <p:cNvPr id="98" name="Straight Arrow Connector 97">
            <a:extLst>
              <a:ext uri="{FF2B5EF4-FFF2-40B4-BE49-F238E27FC236}">
                <a16:creationId xmlns:a16="http://schemas.microsoft.com/office/drawing/2014/main" id="{BB95BED4-4831-5E40-8463-490BDCBC41D1}"/>
              </a:ext>
            </a:extLst>
          </p:cNvPr>
          <p:cNvCxnSpPr>
            <a:cxnSpLocks/>
          </p:cNvCxnSpPr>
          <p:nvPr/>
        </p:nvCxnSpPr>
        <p:spPr>
          <a:xfrm flipV="1">
            <a:off x="4264122" y="4560516"/>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127044B-C106-584C-9CE5-D01BD5DACEF8}"/>
              </a:ext>
            </a:extLst>
          </p:cNvPr>
          <p:cNvCxnSpPr>
            <a:cxnSpLocks/>
          </p:cNvCxnSpPr>
          <p:nvPr/>
        </p:nvCxnSpPr>
        <p:spPr>
          <a:xfrm flipV="1">
            <a:off x="6047059" y="4552403"/>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DF9777A-5B2D-6446-8123-43EF8EB83889}"/>
              </a:ext>
            </a:extLst>
          </p:cNvPr>
          <p:cNvCxnSpPr>
            <a:cxnSpLocks/>
          </p:cNvCxnSpPr>
          <p:nvPr/>
        </p:nvCxnSpPr>
        <p:spPr>
          <a:xfrm flipV="1">
            <a:off x="7737535" y="4566747"/>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136EDB8C-539F-3D43-B75C-AEB142A224D8}"/>
              </a:ext>
            </a:extLst>
          </p:cNvPr>
          <p:cNvCxnSpPr>
            <a:cxnSpLocks/>
          </p:cNvCxnSpPr>
          <p:nvPr/>
        </p:nvCxnSpPr>
        <p:spPr>
          <a:xfrm flipV="1">
            <a:off x="9818208" y="4566746"/>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9CF5DCB-68E3-264C-8B20-02BE588889FD}"/>
              </a:ext>
            </a:extLst>
          </p:cNvPr>
          <p:cNvCxnSpPr>
            <a:cxnSpLocks/>
          </p:cNvCxnSpPr>
          <p:nvPr/>
        </p:nvCxnSpPr>
        <p:spPr>
          <a:xfrm flipV="1">
            <a:off x="3773826" y="2483823"/>
            <a:ext cx="0" cy="1722138"/>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5D674E3C-32E4-7C4A-AFC9-421DD4C344E6}"/>
              </a:ext>
            </a:extLst>
          </p:cNvPr>
          <p:cNvSpPr txBox="1"/>
          <p:nvPr/>
        </p:nvSpPr>
        <p:spPr>
          <a:xfrm>
            <a:off x="3264671" y="1843631"/>
            <a:ext cx="1186737"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接收订单确认</a:t>
            </a:r>
          </a:p>
        </p:txBody>
      </p:sp>
      <p:cxnSp>
        <p:nvCxnSpPr>
          <p:cNvPr id="108" name="Straight Arrow Connector 107">
            <a:extLst>
              <a:ext uri="{FF2B5EF4-FFF2-40B4-BE49-F238E27FC236}">
                <a16:creationId xmlns:a16="http://schemas.microsoft.com/office/drawing/2014/main" id="{3239E758-AECC-BA47-A599-FEDBC1016385}"/>
              </a:ext>
            </a:extLst>
          </p:cNvPr>
          <p:cNvCxnSpPr>
            <a:cxnSpLocks/>
          </p:cNvCxnSpPr>
          <p:nvPr/>
        </p:nvCxnSpPr>
        <p:spPr>
          <a:xfrm flipV="1">
            <a:off x="4310469" y="2055121"/>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90D90D46-F4F8-AE4F-8799-BF9D4CBCA8B0}"/>
              </a:ext>
            </a:extLst>
          </p:cNvPr>
          <p:cNvSpPr txBox="1"/>
          <p:nvPr/>
        </p:nvSpPr>
        <p:spPr>
          <a:xfrm>
            <a:off x="4811225" y="1874709"/>
            <a:ext cx="1392376"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接收提前发货通知</a:t>
            </a:r>
          </a:p>
        </p:txBody>
      </p:sp>
      <p:cxnSp>
        <p:nvCxnSpPr>
          <p:cNvPr id="110" name="Straight Arrow Connector 109">
            <a:extLst>
              <a:ext uri="{FF2B5EF4-FFF2-40B4-BE49-F238E27FC236}">
                <a16:creationId xmlns:a16="http://schemas.microsoft.com/office/drawing/2014/main" id="{F18ABD81-3EE7-1440-BC01-8D56B9E38BC7}"/>
              </a:ext>
            </a:extLst>
          </p:cNvPr>
          <p:cNvCxnSpPr>
            <a:cxnSpLocks/>
          </p:cNvCxnSpPr>
          <p:nvPr/>
        </p:nvCxnSpPr>
        <p:spPr>
          <a:xfrm flipV="1">
            <a:off x="6239527" y="2055121"/>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03355CAC-6709-C94F-A0C4-2799E88ACC49}"/>
              </a:ext>
            </a:extLst>
          </p:cNvPr>
          <p:cNvSpPr txBox="1"/>
          <p:nvPr/>
        </p:nvSpPr>
        <p:spPr>
          <a:xfrm>
            <a:off x="6728673" y="1875591"/>
            <a:ext cx="90627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过账收货</a:t>
            </a:r>
          </a:p>
        </p:txBody>
      </p:sp>
      <p:cxnSp>
        <p:nvCxnSpPr>
          <p:cNvPr id="112" name="Straight Arrow Connector 111">
            <a:extLst>
              <a:ext uri="{FF2B5EF4-FFF2-40B4-BE49-F238E27FC236}">
                <a16:creationId xmlns:a16="http://schemas.microsoft.com/office/drawing/2014/main" id="{15B32546-B72C-8440-8AC1-F2C2FFE06B39}"/>
              </a:ext>
            </a:extLst>
          </p:cNvPr>
          <p:cNvCxnSpPr>
            <a:cxnSpLocks/>
          </p:cNvCxnSpPr>
          <p:nvPr/>
        </p:nvCxnSpPr>
        <p:spPr>
          <a:xfrm flipV="1">
            <a:off x="7727144" y="2055120"/>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32BF383D-A09C-DA4C-A028-C44C5B256BBF}"/>
              </a:ext>
            </a:extLst>
          </p:cNvPr>
          <p:cNvSpPr txBox="1"/>
          <p:nvPr/>
        </p:nvSpPr>
        <p:spPr>
          <a:xfrm>
            <a:off x="8224127" y="1838109"/>
            <a:ext cx="1725485"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接收和监控发票异常</a:t>
            </a:r>
          </a:p>
        </p:txBody>
      </p:sp>
      <p:cxnSp>
        <p:nvCxnSpPr>
          <p:cNvPr id="117" name="Straight Arrow Connector 116">
            <a:extLst>
              <a:ext uri="{FF2B5EF4-FFF2-40B4-BE49-F238E27FC236}">
                <a16:creationId xmlns:a16="http://schemas.microsoft.com/office/drawing/2014/main" id="{ADE552B6-B0E6-D94A-B7F3-E46CF7EC25CB}"/>
              </a:ext>
            </a:extLst>
          </p:cNvPr>
          <p:cNvCxnSpPr>
            <a:cxnSpLocks/>
          </p:cNvCxnSpPr>
          <p:nvPr/>
        </p:nvCxnSpPr>
        <p:spPr>
          <a:xfrm flipV="1">
            <a:off x="9949612" y="2055120"/>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87545945-C523-B746-A7B2-F753935EDFF1}"/>
              </a:ext>
            </a:extLst>
          </p:cNvPr>
          <p:cNvSpPr txBox="1"/>
          <p:nvPr/>
        </p:nvSpPr>
        <p:spPr>
          <a:xfrm>
            <a:off x="10424565" y="1838109"/>
            <a:ext cx="154303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solidFill>
                  <a:schemeClr val="tx1">
                    <a:lumMod val="50000"/>
                    <a:lumOff val="50000"/>
                  </a:schemeClr>
                </a:solidFill>
                <a:latin typeface="72" panose="020B0503030000000003" pitchFamily="34" charset="0"/>
                <a:ea typeface="Arial Unicode MS" pitchFamily="34" charset="-128"/>
                <a:cs typeface="72" panose="020B0503030000000003" pitchFamily="34" charset="0"/>
              </a:defRPr>
            </a:pPr>
            <a:r>
              <a:t>处理对供应商的付款</a:t>
            </a:r>
          </a:p>
        </p:txBody>
      </p:sp>
      <p:cxnSp>
        <p:nvCxnSpPr>
          <p:cNvPr id="119" name="Straight Arrow Connector 118">
            <a:extLst>
              <a:ext uri="{FF2B5EF4-FFF2-40B4-BE49-F238E27FC236}">
                <a16:creationId xmlns:a16="http://schemas.microsoft.com/office/drawing/2014/main" id="{10DB2714-F2CA-674B-B4C3-48D79FC1AA72}"/>
              </a:ext>
            </a:extLst>
          </p:cNvPr>
          <p:cNvCxnSpPr>
            <a:cxnSpLocks/>
          </p:cNvCxnSpPr>
          <p:nvPr/>
        </p:nvCxnSpPr>
        <p:spPr>
          <a:xfrm flipV="1">
            <a:off x="5398353" y="2450772"/>
            <a:ext cx="0" cy="1722138"/>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EB880BF5-F55B-DA4F-BA03-9CCDEE0966BC}"/>
              </a:ext>
            </a:extLst>
          </p:cNvPr>
          <p:cNvCxnSpPr>
            <a:cxnSpLocks/>
          </p:cNvCxnSpPr>
          <p:nvPr/>
        </p:nvCxnSpPr>
        <p:spPr>
          <a:xfrm>
            <a:off x="6954860" y="2467336"/>
            <a:ext cx="0" cy="1705574"/>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127B1843-FE0A-1D45-88A7-51545897C8B7}"/>
              </a:ext>
            </a:extLst>
          </p:cNvPr>
          <p:cNvCxnSpPr>
            <a:cxnSpLocks/>
          </p:cNvCxnSpPr>
          <p:nvPr/>
        </p:nvCxnSpPr>
        <p:spPr>
          <a:xfrm>
            <a:off x="11017374" y="2439755"/>
            <a:ext cx="0" cy="1705574"/>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61015475-15E8-6E42-9514-52F8DD733CCE}"/>
              </a:ext>
            </a:extLst>
          </p:cNvPr>
          <p:cNvCxnSpPr>
            <a:cxnSpLocks/>
          </p:cNvCxnSpPr>
          <p:nvPr/>
        </p:nvCxnSpPr>
        <p:spPr>
          <a:xfrm flipV="1">
            <a:off x="8993649" y="2439755"/>
            <a:ext cx="0" cy="1722138"/>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018C929B-9BA0-3D48-84CD-9CEA46516CEB}"/>
              </a:ext>
            </a:extLst>
          </p:cNvPr>
          <p:cNvSpPr/>
          <p:nvPr/>
        </p:nvSpPr>
        <p:spPr bwMode="gray">
          <a:xfrm>
            <a:off x="246862" y="3075709"/>
            <a:ext cx="11555476" cy="353291"/>
          </a:xfrm>
          <a:prstGeom prst="roundRect">
            <a:avLst/>
          </a:prstGeom>
          <a:solidFill>
            <a:schemeClr val="tx2"/>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solidFill>
                <a:schemeClr val="bg1"/>
              </a:solidFill>
              <a:effectLst/>
              <a:uLnTx/>
              <a:uFillTx/>
              <a:latin typeface="72" panose="020B0503030000000003" pitchFamily="34" charset="0"/>
              <a:ea typeface="Arial Unicode MS" pitchFamily="34" charset="-128"/>
              <a:cs typeface="72" panose="020B0503030000000003" pitchFamily="34" charset="0"/>
            </a:endParaRPr>
          </a:p>
        </p:txBody>
      </p:sp>
      <p:sp>
        <p:nvSpPr>
          <p:cNvPr id="27" name="TextBox 26">
            <a:extLst>
              <a:ext uri="{FF2B5EF4-FFF2-40B4-BE49-F238E27FC236}">
                <a16:creationId xmlns:a16="http://schemas.microsoft.com/office/drawing/2014/main" id="{9916D952-E7A9-764F-850C-281FC99332D3}"/>
              </a:ext>
            </a:extLst>
          </p:cNvPr>
          <p:cNvSpPr txBox="1"/>
          <p:nvPr/>
        </p:nvSpPr>
        <p:spPr>
          <a:xfrm>
            <a:off x="5046488" y="3115810"/>
            <a:ext cx="2434444" cy="250471"/>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600" b="1">
                <a:solidFill>
                  <a:schemeClr val="bg1"/>
                </a:solidFill>
                <a:latin typeface="72" panose="020B0503030000000003" pitchFamily="34" charset="0"/>
                <a:ea typeface="Arial Unicode MS" pitchFamily="34" charset="-128"/>
                <a:cs typeface="72" panose="020B0503030000000003" pitchFamily="34" charset="0"/>
              </a:defRPr>
            </a:pPr>
            <a:r>
              <a:t>SAP Business Network</a:t>
            </a:r>
          </a:p>
        </p:txBody>
      </p:sp>
      <p:sp>
        <p:nvSpPr>
          <p:cNvPr id="7" name="TextBox 6">
            <a:extLst>
              <a:ext uri="{FF2B5EF4-FFF2-40B4-BE49-F238E27FC236}">
                <a16:creationId xmlns:a16="http://schemas.microsoft.com/office/drawing/2014/main" id="{B440DE5A-16AE-38C8-3B91-6D8C119AFA3D}"/>
              </a:ext>
            </a:extLst>
          </p:cNvPr>
          <p:cNvSpPr txBox="1"/>
          <p:nvPr/>
        </p:nvSpPr>
        <p:spPr>
          <a:xfrm>
            <a:off x="262782" y="1845418"/>
            <a:ext cx="1119358" cy="646331"/>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登录到 SAP Business Network</a:t>
            </a:r>
          </a:p>
        </p:txBody>
      </p:sp>
      <p:sp>
        <p:nvSpPr>
          <p:cNvPr id="8" name="TextBox 7">
            <a:extLst>
              <a:ext uri="{FF2B5EF4-FFF2-40B4-BE49-F238E27FC236}">
                <a16:creationId xmlns:a16="http://schemas.microsoft.com/office/drawing/2014/main" id="{F22E4928-EE26-C9B1-525C-D2C8EF529C30}"/>
              </a:ext>
            </a:extLst>
          </p:cNvPr>
          <p:cNvSpPr txBox="1"/>
          <p:nvPr/>
        </p:nvSpPr>
        <p:spPr>
          <a:xfrm>
            <a:off x="262782" y="4334473"/>
            <a:ext cx="1263409" cy="646331"/>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9" action="ppaction://hlinksldjump"/>
              </a:defRPr>
            </a:pPr>
            <a:r>
              <a:t>注册 SAP Business Network</a:t>
            </a:r>
            <a:endParaRPr sz="1400" kern="0">
              <a:latin typeface="72" panose="020B0503030000000003" pitchFamily="34" charset="0"/>
              <a:ea typeface="Arial Unicode MS" pitchFamily="34" charset="-128"/>
              <a:cs typeface="72" panose="020B0503030000000003" pitchFamily="34" charset="0"/>
            </a:endParaRPr>
          </a:p>
        </p:txBody>
      </p:sp>
      <p:sp>
        <p:nvSpPr>
          <p:cNvPr id="3" name="Title 3">
            <a:extLst>
              <a:ext uri="{FF2B5EF4-FFF2-40B4-BE49-F238E27FC236}">
                <a16:creationId xmlns:a16="http://schemas.microsoft.com/office/drawing/2014/main" id="{99B3AC88-D1DD-2D0B-DFA6-DA2C03F2ED32}"/>
              </a:ext>
            </a:extLst>
          </p:cNvPr>
          <p:cNvSpPr txBox="1">
            <a:spLocks/>
          </p:cNvSpPr>
          <p:nvPr/>
        </p:nvSpPr>
        <p:spPr bwMode="black">
          <a:xfrm>
            <a:off x="246862" y="427623"/>
            <a:ext cx="11183564"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t>基于 BTP 的 SAP Business Network 中的端到端协作</a:t>
            </a:r>
            <a:endParaRPr sz="2000">
              <a:latin typeface="+mn-lt"/>
            </a:endParaRPr>
          </a:p>
        </p:txBody>
      </p:sp>
      <p:sp>
        <p:nvSpPr>
          <p:cNvPr id="12" name="Rounded Rectangle 11">
            <a:extLst>
              <a:ext uri="{FF2B5EF4-FFF2-40B4-BE49-F238E27FC236}">
                <a16:creationId xmlns:a16="http://schemas.microsoft.com/office/drawing/2014/main" id="{C94542BB-0108-496E-33D5-9F843319BF7A}"/>
              </a:ext>
            </a:extLst>
          </p:cNvPr>
          <p:cNvSpPr/>
          <p:nvPr/>
        </p:nvSpPr>
        <p:spPr bwMode="gray">
          <a:xfrm>
            <a:off x="160340" y="4277411"/>
            <a:ext cx="9657867" cy="770006"/>
          </a:xfrm>
          <a:prstGeom prst="roundRect">
            <a:avLst/>
          </a:prstGeom>
          <a:noFill/>
          <a:ln w="25400" algn="ctr">
            <a:solidFill>
              <a:schemeClr val="accent1"/>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1" i="0" u="none" strike="noStrike" kern="0" cap="none" spc="0" normalizeH="0" baseline="0">
              <a:ln>
                <a:noFill/>
              </a:ln>
              <a:solidFill>
                <a:schemeClr val="tx2"/>
              </a:solidFill>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515454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5927-0E93-2B30-74DB-E986A68F4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8AE3A-6874-6F55-72A7-6852C15D7EB4}"/>
              </a:ext>
            </a:extLst>
          </p:cNvPr>
          <p:cNvSpPr>
            <a:spLocks noGrp="1"/>
          </p:cNvSpPr>
          <p:nvPr>
            <p:ph type="title"/>
          </p:nvPr>
        </p:nvSpPr>
        <p:spPr>
          <a:xfrm>
            <a:off x="504000" y="1647094"/>
            <a:ext cx="10188924" cy="276999"/>
          </a:xfrm>
        </p:spPr>
        <p:txBody>
          <a:bodyPr/>
          <a:lstStyle/>
          <a:p>
            <a:pPr>
              <a:defRPr sz="1800">
                <a:latin typeface="+mn-lt"/>
                <a:cs typeface="72" panose="020B0503030000000003" pitchFamily="34" charset="0"/>
              </a:defRPr>
            </a:pPr>
            <a:r>
              <a:rPr b="1">
                <a:solidFill>
                  <a:schemeClr val="tx2"/>
                </a:solidFill>
              </a:rPr>
              <a:t>解决方案范围：</a:t>
            </a:r>
            <a:r>
              <a:t>开发票</a:t>
            </a:r>
          </a:p>
        </p:txBody>
      </p:sp>
      <p:sp>
        <p:nvSpPr>
          <p:cNvPr id="9" name="TextBox 8">
            <a:extLst>
              <a:ext uri="{FF2B5EF4-FFF2-40B4-BE49-F238E27FC236}">
                <a16:creationId xmlns:a16="http://schemas.microsoft.com/office/drawing/2014/main" id="{8D4CC00A-6B7E-C511-5FC8-38BEC8C03D96}"/>
              </a:ext>
            </a:extLst>
          </p:cNvPr>
          <p:cNvSpPr txBox="1"/>
          <p:nvPr/>
        </p:nvSpPr>
        <p:spPr>
          <a:xfrm>
            <a:off x="503999" y="3776373"/>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主要优势：</a:t>
            </a:r>
          </a:p>
        </p:txBody>
      </p:sp>
      <p:sp>
        <p:nvSpPr>
          <p:cNvPr id="3" name="Title 1">
            <a:extLst>
              <a:ext uri="{FF2B5EF4-FFF2-40B4-BE49-F238E27FC236}">
                <a16:creationId xmlns:a16="http://schemas.microsoft.com/office/drawing/2014/main" id="{9D102BBC-BE99-8287-8E83-E5BE14B5CA3F}"/>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解决方案：</a:t>
            </a:r>
            <a:r>
              <a:t>面向业务合作伙伴的 SAP Business Network</a:t>
            </a:r>
          </a:p>
        </p:txBody>
      </p:sp>
      <p:sp>
        <p:nvSpPr>
          <p:cNvPr id="5" name="Title 1">
            <a:extLst>
              <a:ext uri="{FF2B5EF4-FFF2-40B4-BE49-F238E27FC236}">
                <a16:creationId xmlns:a16="http://schemas.microsoft.com/office/drawing/2014/main" id="{AE5460A0-1D43-8401-9155-9A51503B02F8}"/>
              </a:ext>
            </a:extLst>
          </p:cNvPr>
          <p:cNvSpPr txBox="1">
            <a:spLocks/>
          </p:cNvSpPr>
          <p:nvPr/>
        </p:nvSpPr>
        <p:spPr bwMode="black">
          <a:xfrm>
            <a:off x="504000" y="2068012"/>
            <a:ext cx="11109027"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供应商用户</a:t>
            </a:r>
          </a:p>
        </p:txBody>
      </p:sp>
      <p:sp>
        <p:nvSpPr>
          <p:cNvPr id="4" name="Title 3">
            <a:extLst>
              <a:ext uri="{FF2B5EF4-FFF2-40B4-BE49-F238E27FC236}">
                <a16:creationId xmlns:a16="http://schemas.microsoft.com/office/drawing/2014/main" id="{F112E7F9-3779-3536-7159-BC51579B2B9C}"/>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介绍：</a:t>
            </a:r>
            <a:r>
              <a:rPr>
                <a:solidFill>
                  <a:schemeClr val="tx2"/>
                </a:solidFill>
              </a:rPr>
              <a:t>在 SAP BTP 上的 SAP Business Network 中开发票</a:t>
            </a:r>
          </a:p>
        </p:txBody>
      </p:sp>
      <p:sp>
        <p:nvSpPr>
          <p:cNvPr id="6" name="TextBox 5">
            <a:extLst>
              <a:ext uri="{FF2B5EF4-FFF2-40B4-BE49-F238E27FC236}">
                <a16:creationId xmlns:a16="http://schemas.microsoft.com/office/drawing/2014/main" id="{4940A4D7-C3CA-F417-999B-F150F142DD56}"/>
              </a:ext>
            </a:extLst>
          </p:cNvPr>
          <p:cNvSpPr txBox="1"/>
          <p:nvPr/>
        </p:nvSpPr>
        <p:spPr>
          <a:xfrm>
            <a:off x="503999" y="2627127"/>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描述：</a:t>
            </a:r>
          </a:p>
        </p:txBody>
      </p:sp>
      <p:sp>
        <p:nvSpPr>
          <p:cNvPr id="7" name="TextBox 6">
            <a:extLst>
              <a:ext uri="{FF2B5EF4-FFF2-40B4-BE49-F238E27FC236}">
                <a16:creationId xmlns:a16="http://schemas.microsoft.com/office/drawing/2014/main" id="{ED2BE237-13E9-79E9-8A53-B2D9E90D4E93}"/>
              </a:ext>
            </a:extLst>
          </p:cNvPr>
          <p:cNvSpPr txBox="1"/>
          <p:nvPr/>
        </p:nvSpPr>
        <p:spPr>
          <a:xfrm>
            <a:off x="504000" y="4335791"/>
            <a:ext cx="8937456" cy="1036181"/>
          </a:xfrm>
          <a:prstGeom prst="rect">
            <a:avLst/>
          </a:prstGeom>
          <a:noFill/>
        </p:spPr>
        <p:txBody>
          <a:bodyPr wrap="square" lIns="0" tIns="0" rIns="0" bIns="0">
            <a:spAutoFit/>
          </a:bodyPr>
          <a:lstStyle/>
          <a:p>
            <a:pPr marL="285750" indent="-285750">
              <a:spcBef>
                <a:spcPts val="750"/>
              </a:spcBef>
              <a:buFont typeface="Arial" panose="020B0604020202020204" pitchFamily="34" charset="0"/>
              <a:buChar char="•"/>
              <a:defRPr sz="1800">
                <a:solidFill>
                  <a:srgbClr val="172B4D"/>
                </a:solidFill>
              </a:defRPr>
            </a:pPr>
            <a:r>
              <a:t>通过转换业务交易创建开票时，减少数据输入</a:t>
            </a:r>
          </a:p>
          <a:p>
            <a:pPr marL="285750" indent="-285750">
              <a:spcBef>
                <a:spcPts val="750"/>
              </a:spcBef>
              <a:buFont typeface="Arial" panose="020B0604020202020204" pitchFamily="34" charset="0"/>
              <a:buChar char="•"/>
              <a:defRPr sz="1800">
                <a:solidFill>
                  <a:srgbClr val="172B4D"/>
                </a:solidFill>
              </a:defRPr>
            </a:pPr>
            <a:r>
              <a:t>通过准确的数据缩短发票审批周期。</a:t>
            </a:r>
          </a:p>
          <a:p>
            <a:pPr marL="285750" indent="-285750">
              <a:spcBef>
                <a:spcPts val="750"/>
              </a:spcBef>
              <a:buFont typeface="Arial" panose="020B0604020202020204" pitchFamily="34" charset="0"/>
              <a:buChar char="•"/>
              <a:defRPr sz="1800">
                <a:solidFill>
                  <a:srgbClr val="172B4D"/>
                </a:solidFill>
              </a:defRPr>
            </a:pPr>
            <a:r>
              <a:t>实时从采购商处获取发票批准或拒绝状态。</a:t>
            </a:r>
          </a:p>
        </p:txBody>
      </p:sp>
      <p:sp>
        <p:nvSpPr>
          <p:cNvPr id="10" name="TextBox 9">
            <a:extLst>
              <a:ext uri="{FF2B5EF4-FFF2-40B4-BE49-F238E27FC236}">
                <a16:creationId xmlns:a16="http://schemas.microsoft.com/office/drawing/2014/main" id="{4B40A995-BE54-49DB-47F4-1838760BCEE9}"/>
              </a:ext>
            </a:extLst>
          </p:cNvPr>
          <p:cNvSpPr txBox="1"/>
          <p:nvPr/>
        </p:nvSpPr>
        <p:spPr>
          <a:xfrm>
            <a:off x="426879" y="2965403"/>
            <a:ext cx="10380668" cy="646331"/>
          </a:xfrm>
          <a:prstGeom prst="rect">
            <a:avLst/>
          </a:prstGeom>
          <a:noFill/>
        </p:spPr>
        <p:txBody>
          <a:bodyPr wrap="square">
            <a:spAutoFit/>
          </a:bodyPr>
          <a:lstStyle/>
          <a:p>
            <a:pPr marL="285750" indent="-285750">
              <a:buFont typeface="Arial" panose="020B0604020202020204" pitchFamily="34" charset="0"/>
              <a:buChar char="•"/>
              <a:defRPr sz="1800">
                <a:solidFill>
                  <a:srgbClr val="172B4D"/>
                </a:solidFill>
              </a:defRPr>
            </a:pPr>
            <a:r>
              <a:t>允许供应商用户通过转换订购单、发货通知或货物收货单捕获发票</a:t>
            </a:r>
            <a:endParaRPr sz="1800"/>
          </a:p>
        </p:txBody>
      </p:sp>
    </p:spTree>
    <p:extLst>
      <p:ext uri="{BB962C8B-B14F-4D97-AF65-F5344CB8AC3E}">
        <p14:creationId xmlns:p14="http://schemas.microsoft.com/office/powerpoint/2010/main" val="128846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B56A6D-E16C-61C5-2BFC-F04F4AF49CD7}"/>
              </a:ext>
            </a:extLst>
          </p:cNvPr>
          <p:cNvSpPr>
            <a:spLocks noGrp="1"/>
          </p:cNvSpPr>
          <p:nvPr>
            <p:ph type="body" sz="quarter" idx="10"/>
          </p:nvPr>
        </p:nvSpPr>
        <p:spPr>
          <a:xfrm>
            <a:off x="503999" y="1174374"/>
            <a:ext cx="11186477" cy="4805175"/>
          </a:xfrm>
        </p:spPr>
        <p:txBody>
          <a:bodyPr vert="horz" lIns="0" tIns="0" rIns="0" bIns="0" anchor="t">
            <a:noAutofit/>
          </a:bodyPr>
          <a:lstStyle/>
          <a:p>
            <a:pPr marL="342900" indent="-342900">
              <a:buFont typeface="Arial" panose="020B0604020202020204" pitchFamily="34" charset="0"/>
              <a:buChar char="•"/>
            </a:pPr>
            <a:r>
              <a:t>自动草稿保存 - 未丢失工作：</a:t>
            </a:r>
            <a:endParaRPr>
              <a:ea typeface="72 Brand"/>
            </a:endParaRPr>
          </a:p>
          <a:p>
            <a:pPr marL="342900" indent="-342900">
              <a:buChar char="•"/>
            </a:pPr>
            <a:endParaRPr>
              <a:ea typeface="72 Brand"/>
            </a:endParaRPr>
          </a:p>
          <a:p>
            <a:pPr marL="342900" indent="-342900">
              <a:buChar char="•"/>
            </a:pPr>
            <a:endParaRPr>
              <a:ea typeface="72 Brand"/>
            </a:endParaRPr>
          </a:p>
          <a:p>
            <a:pPr marL="342900" indent="-342900">
              <a:buChar char="•"/>
            </a:pPr>
            <a:endParaRPr>
              <a:ea typeface="72 Brand"/>
            </a:endParaRPr>
          </a:p>
          <a:p>
            <a:pPr marL="342900" indent="-342900">
              <a:buChar char="•"/>
            </a:pPr>
            <a:r>
              <a:t>导航到发票部分：</a:t>
            </a:r>
            <a:endParaRPr>
              <a:ea typeface="72 Brand"/>
            </a:endParaRPr>
          </a:p>
          <a:p>
            <a:pPr>
              <a:buNone/>
            </a:pPr>
          </a:p>
          <a:p>
            <a:pPr>
              <a:buNone/>
            </a:pPr>
          </a:p>
        </p:txBody>
      </p:sp>
      <p:sp>
        <p:nvSpPr>
          <p:cNvPr id="3" name="Title 2">
            <a:extLst>
              <a:ext uri="{FF2B5EF4-FFF2-40B4-BE49-F238E27FC236}">
                <a16:creationId xmlns:a16="http://schemas.microsoft.com/office/drawing/2014/main" id="{72AE06B5-7C06-047D-E381-E244FC770426}"/>
              </a:ext>
            </a:extLst>
          </p:cNvPr>
          <p:cNvSpPr>
            <a:spLocks noGrp="1"/>
          </p:cNvSpPr>
          <p:nvPr>
            <p:ph type="title"/>
          </p:nvPr>
        </p:nvSpPr>
        <p:spPr/>
        <p:txBody>
          <a:bodyPr/>
          <a:lstStyle/>
          <a:p>
            <a:r>
              <a:t>发票：重要亮点</a:t>
            </a:r>
          </a:p>
        </p:txBody>
      </p:sp>
      <p:pic>
        <p:nvPicPr>
          <p:cNvPr id="5" name="Picture 4">
            <a:extLst>
              <a:ext uri="{FF2B5EF4-FFF2-40B4-BE49-F238E27FC236}">
                <a16:creationId xmlns:a16="http://schemas.microsoft.com/office/drawing/2014/main" id="{19DF9434-7F12-8002-6F29-F4A4A7272CFE}"/>
              </a:ext>
            </a:extLst>
          </p:cNvPr>
          <p:cNvPicPr>
            <a:picLocks noChangeAspect="1"/>
          </p:cNvPicPr>
          <p:nvPr/>
        </p:nvPicPr>
        <p:blipFill>
          <a:blip r:embed="rId2"/>
          <a:stretch>
            <a:fillRect/>
          </a:stretch>
        </p:blipFill>
        <p:spPr>
          <a:xfrm>
            <a:off x="471461" y="1770759"/>
            <a:ext cx="9236240" cy="701101"/>
          </a:xfrm>
          <a:prstGeom prst="rect">
            <a:avLst/>
          </a:prstGeom>
          <a:ln>
            <a:solidFill>
              <a:schemeClr val="bg2">
                <a:lumMod val="75000"/>
              </a:schemeClr>
            </a:solidFill>
            <a:prstDash val="sysDash"/>
          </a:ln>
        </p:spPr>
      </p:pic>
      <p:pic>
        <p:nvPicPr>
          <p:cNvPr id="7" name="Picture 6">
            <a:extLst>
              <a:ext uri="{FF2B5EF4-FFF2-40B4-BE49-F238E27FC236}">
                <a16:creationId xmlns:a16="http://schemas.microsoft.com/office/drawing/2014/main" id="{C56C5609-C6E5-AE36-E987-1181324616DE}"/>
              </a:ext>
            </a:extLst>
          </p:cNvPr>
          <p:cNvPicPr>
            <a:picLocks noChangeAspect="1"/>
          </p:cNvPicPr>
          <p:nvPr/>
        </p:nvPicPr>
        <p:blipFill>
          <a:blip r:embed="rId3"/>
          <a:stretch>
            <a:fillRect/>
          </a:stretch>
        </p:blipFill>
        <p:spPr>
          <a:xfrm>
            <a:off x="448157" y="3105324"/>
            <a:ext cx="9347923" cy="1021462"/>
          </a:xfrm>
          <a:prstGeom prst="rect">
            <a:avLst/>
          </a:prstGeom>
          <a:ln>
            <a:solidFill>
              <a:schemeClr val="bg2">
                <a:lumMod val="75000"/>
              </a:schemeClr>
            </a:solidFill>
            <a:prstDash val="sysDash"/>
          </a:ln>
        </p:spPr>
      </p:pic>
      <p:sp>
        <p:nvSpPr>
          <p:cNvPr id="9" name="TextBox 8">
            <a:extLst>
              <a:ext uri="{FF2B5EF4-FFF2-40B4-BE49-F238E27FC236}">
                <a16:creationId xmlns:a16="http://schemas.microsoft.com/office/drawing/2014/main" id="{126DFCCB-FE2B-12A2-2BDB-E8DE1389ECE6}"/>
              </a:ext>
            </a:extLst>
          </p:cNvPr>
          <p:cNvSpPr txBox="1"/>
          <p:nvPr/>
        </p:nvSpPr>
        <p:spPr>
          <a:xfrm>
            <a:off x="503999" y="4513480"/>
            <a:ext cx="6096000" cy="415498"/>
          </a:xfrm>
          <a:prstGeom prst="rect">
            <a:avLst/>
          </a:prstGeom>
          <a:noFill/>
          <a:ln w="28575">
            <a:noFill/>
          </a:ln>
        </p:spPr>
        <p:txBody>
          <a:bodyPr wrap="square" lIns="91440" tIns="45720" rIns="91440" bIns="45720" anchor="t">
            <a:spAutoFit/>
          </a:bodyPr>
          <a:lstStyle/>
          <a:p>
            <a:pPr marL="342900" indent="-342900">
              <a:buFont typeface="Arial"/>
              <a:buChar char="•"/>
            </a:pPr>
            <a:r>
              <a:t>错误处理：</a:t>
            </a:r>
          </a:p>
        </p:txBody>
      </p:sp>
      <p:pic>
        <p:nvPicPr>
          <p:cNvPr id="11" name="Picture 10">
            <a:extLst>
              <a:ext uri="{FF2B5EF4-FFF2-40B4-BE49-F238E27FC236}">
                <a16:creationId xmlns:a16="http://schemas.microsoft.com/office/drawing/2014/main" id="{BC8F4041-D657-C9F6-8F76-E68F72ADA7FD}"/>
              </a:ext>
            </a:extLst>
          </p:cNvPr>
          <p:cNvPicPr>
            <a:picLocks noChangeAspect="1"/>
          </p:cNvPicPr>
          <p:nvPr/>
        </p:nvPicPr>
        <p:blipFill>
          <a:blip r:embed="rId4"/>
          <a:stretch>
            <a:fillRect/>
          </a:stretch>
        </p:blipFill>
        <p:spPr>
          <a:xfrm>
            <a:off x="438923" y="4928978"/>
            <a:ext cx="4650658" cy="1896979"/>
          </a:xfrm>
          <a:prstGeom prst="rect">
            <a:avLst/>
          </a:prstGeom>
          <a:ln>
            <a:solidFill>
              <a:schemeClr val="bg2">
                <a:lumMod val="75000"/>
              </a:schemeClr>
            </a:solidFill>
            <a:prstDash val="sysDash"/>
          </a:ln>
        </p:spPr>
      </p:pic>
      <p:sp>
        <p:nvSpPr>
          <p:cNvPr id="4" name="TextBox 3">
            <a:extLst>
              <a:ext uri="{FF2B5EF4-FFF2-40B4-BE49-F238E27FC236}">
                <a16:creationId xmlns:a16="http://schemas.microsoft.com/office/drawing/2014/main" id="{4977CF65-9233-1290-502D-3835684218C8}"/>
              </a:ext>
            </a:extLst>
          </p:cNvPr>
          <p:cNvSpPr txBox="1"/>
          <p:nvPr/>
        </p:nvSpPr>
        <p:spPr>
          <a:xfrm>
            <a:off x="438923" y="2539305"/>
            <a:ext cx="6096000" cy="415498"/>
          </a:xfrm>
          <a:prstGeom prst="rect">
            <a:avLst/>
          </a:prstGeom>
          <a:noFill/>
          <a:ln w="28575">
            <a:noFill/>
          </a:ln>
        </p:spPr>
        <p:txBody>
          <a:bodyPr wrap="square" lIns="91440" tIns="45720" rIns="91440" bIns="45720" anchor="t">
            <a:spAutoFit/>
          </a:bodyPr>
          <a:lstStyle/>
          <a:p>
            <a:pPr marL="342900" indent="-342900">
              <a:buFont typeface="Arial"/>
              <a:buChar char="•"/>
            </a:pPr>
            <a:r>
              <a:t>导航：</a:t>
            </a:r>
          </a:p>
        </p:txBody>
      </p:sp>
    </p:spTree>
    <p:extLst>
      <p:ext uri="{BB962C8B-B14F-4D97-AF65-F5344CB8AC3E}">
        <p14:creationId xmlns:p14="http://schemas.microsoft.com/office/powerpoint/2010/main" val="707099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218069-0915-6F8F-9FC6-B89E6B7DEA0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BC1B3F9E-297C-2436-7D5A-BB917D6E2A4B}"/>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F732583-CC8E-2EBE-F596-F8BA775E0B3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8D69D1F8-A821-CE4F-8F54-4F2CCF1A1A9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D96B920-EC81-5463-F525-8155909643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208DD91-1D9E-AFC4-0384-F1811E29AB29}"/>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auto" latinLnBrk="0" hangingPunct="1">
              <a:lnSpc>
                <a:spcPct val="100000"/>
              </a:lnSpc>
              <a:spcBef>
                <a:spcPts val="1800"/>
              </a:spcBef>
              <a:spcAft>
                <a:spcPts val="0"/>
              </a:spcAft>
              <a:buClrTx/>
              <a:buSzPct val="80000"/>
              <a:buFont typeface="Roboto" panose="02000000000000000000" pitchFamily="2" charset="0"/>
              <a:buChar char="​"/>
              <a:tabLst/>
              <a:defRPr/>
            </a:pPr>
            <a:r>
              <a:rPr kumimoji="0" sz="1800" b="0" i="0" u="none" strike="noStrike" kern="1200" cap="none" spc="0" normalizeH="0" baseline="0">
                <a:ln>
                  <a:noFill/>
                </a:ln>
                <a:solidFill>
                  <a:srgbClr val="0070F2"/>
                </a:solidFill>
                <a:effectLst/>
                <a:uLnTx/>
                <a:uFillTx/>
                <a:latin typeface="72 Brand Medium" panose="020B0504030603020204" pitchFamily="34" charset="0"/>
                <a:ea typeface="+mn-ea"/>
                <a:cs typeface="+mn-cs"/>
              </a:rPr>
              <a:t>Create invoices from the Workbench or an order</a:t>
            </a: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Select an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Order </a:t>
            </a:r>
            <a:r>
              <a:rPr kumimoji="0" sz="1200" i="0" u="none" strike="noStrike" kern="1200" cap="none" spc="0" normalizeH="0" baseline="0">
                <a:ln>
                  <a:noFill/>
                </a:ln>
                <a:solidFill>
                  <a:srgbClr val="000000"/>
                </a:solidFill>
                <a:effectLst/>
                <a:uLnTx/>
                <a:uFillTx/>
                <a:latin typeface="72 Brand" panose="020B0504030603020204" pitchFamily="34" charset="0"/>
                <a:ea typeface="+mn-ea"/>
                <a:cs typeface="+mn-cs"/>
              </a:rPr>
              <a:t>on the list and c</a:t>
            </a:r>
            <a:r>
              <a:rPr sz="1200" b="0">
                <a:solidFill>
                  <a:srgbClr val="000000"/>
                </a:solidFill>
              </a:rPr>
              <a:t>lick </a:t>
            </a:r>
            <a:r>
              <a:rPr sz="1200" b="1">
                <a:solidFill>
                  <a:srgbClr val="000000"/>
                </a:solidFill>
              </a:rPr>
              <a:t>Manage Order</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Select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Invoice</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 on the dropdown menu or do</a:t>
            </a:r>
            <a:r>
              <a:rPr sz="1200">
                <a:solidFill>
                  <a:srgbClr val="000000"/>
                </a:solidFill>
              </a:rPr>
              <a:t>uble</a:t>
            </a:r>
            <a:r>
              <a:rPr sz="1200">
                <a:solidFill>
                  <a:srgbClr val="000000"/>
                </a:solidFill>
              </a:rPr>
              <a:t> click on an order</a:t>
            </a:r>
            <a:r>
              <a:rPr sz="1200" b="1">
                <a:solidFill>
                  <a:srgbClr val="000000"/>
                </a:solidFill>
              </a:rPr>
              <a:t> </a:t>
            </a:r>
            <a:r>
              <a:rPr sz="1200">
                <a:solidFill>
                  <a:srgbClr val="000000"/>
                </a:solidFill>
              </a:rPr>
              <a:t>from the list and select Invoice. Note: If the Invoice option is greyed out and the PO is in New status it means your customer requires you to submit Order Confirmation or Advanced Ship Notice </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create an invoice from a purchase order, click on the </a:t>
            </a:r>
            <a:r>
              <a:rPr sz="1200" b="1">
                <a:solidFill>
                  <a:srgbClr val="000000"/>
                </a:solidFill>
              </a:rPr>
              <a:t>Create</a:t>
            </a:r>
            <a:r>
              <a:rPr sz="1200">
                <a:solidFill>
                  <a:srgbClr val="000000"/>
                </a:solidFill>
              </a:rPr>
              <a:t> menu and then select </a:t>
            </a:r>
            <a:r>
              <a:rPr sz="1200" b="1">
                <a:solidFill>
                  <a:srgbClr val="000000"/>
                </a:solidFill>
              </a:rPr>
              <a:t>Invoice</a:t>
            </a:r>
            <a:r>
              <a:rPr sz="1200">
                <a:solidFill>
                  <a:srgbClr val="000000"/>
                </a:solidFill>
              </a:rPr>
              <a:t> from the dropdown. </a:t>
            </a:r>
          </a:p>
          <a:p>
            <a:pPr marL="7938" marR="0" lvl="0" algn="l" defTabSz="1088558" rtl="0" eaLnBrk="1" fontAlgn="auto" latinLnBrk="0" hangingPunct="1">
              <a:lnSpc>
                <a:spcPct val="100000"/>
              </a:lnSpc>
              <a:spcBef>
                <a:spcPts val="1800"/>
              </a:spcBef>
              <a:spcAft>
                <a:spcPts val="0"/>
              </a:spcAft>
              <a:buClr>
                <a:srgbClr val="0070F2"/>
              </a:buClr>
              <a:buSzPct val="100000"/>
              <a:buNone/>
              <a:tabLst/>
              <a:defRPr/>
            </a:pP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a:p>
            <a:pPr marL="7938" marR="0" lvl="0" algn="l" defTabSz="1088558" rtl="0" eaLnBrk="1" fontAlgn="auto" latinLnBrk="0" hangingPunct="1">
              <a:lnSpc>
                <a:spcPct val="100000"/>
              </a:lnSpc>
              <a:spcBef>
                <a:spcPts val="1800"/>
              </a:spcBef>
              <a:spcAft>
                <a:spcPts val="0"/>
              </a:spcAft>
              <a:buClr>
                <a:srgbClr val="0070F2"/>
              </a:buClr>
              <a:buSzPct val="100000"/>
              <a:buNone/>
              <a:tabLst/>
              <a:defRPr/>
            </a:pPr>
            <a:endPar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endParaRPr>
          </a:p>
        </p:txBody>
      </p:sp>
      <p:sp>
        <p:nvSpPr>
          <p:cNvPr id="3" name="Title 1">
            <a:extLst>
              <a:ext uri="{FF2B5EF4-FFF2-40B4-BE49-F238E27FC236}">
                <a16:creationId xmlns:a16="http://schemas.microsoft.com/office/drawing/2014/main" id="{DD089683-6B3A-3FA5-7CDE-8C1873313F75}"/>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Creation</a:t>
            </a:r>
          </a:p>
        </p:txBody>
      </p:sp>
      <p:pic>
        <p:nvPicPr>
          <p:cNvPr id="4" name="Picture 3">
            <a:extLst>
              <a:ext uri="{FF2B5EF4-FFF2-40B4-BE49-F238E27FC236}">
                <a16:creationId xmlns:a16="http://schemas.microsoft.com/office/drawing/2014/main" id="{05D3E6FC-3DE4-52C9-D4BF-59282EDCE536}"/>
              </a:ext>
            </a:extLst>
          </p:cNvPr>
          <p:cNvPicPr>
            <a:picLocks noChangeAspect="1"/>
          </p:cNvPicPr>
          <p:nvPr/>
        </p:nvPicPr>
        <p:blipFill>
          <a:blip r:embed="rId10"/>
          <a:stretch>
            <a:fillRect/>
          </a:stretch>
        </p:blipFill>
        <p:spPr>
          <a:xfrm>
            <a:off x="463432" y="990419"/>
            <a:ext cx="7077258" cy="3132501"/>
          </a:xfrm>
          <a:prstGeom prst="roundRect">
            <a:avLst>
              <a:gd name="adj" fmla="val 3454"/>
            </a:avLst>
          </a:prstGeom>
          <a:ln>
            <a:noFill/>
            <a:prstDash val="sysDash"/>
          </a:ln>
          <a:effectLst>
            <a:outerShdw blurRad="304800" dist="38100" dir="5400000" algn="t" rotWithShape="0">
              <a:srgbClr val="002A86">
                <a:alpha val="40000"/>
              </a:srgbClr>
            </a:outerShdw>
          </a:effectLst>
        </p:spPr>
      </p:pic>
      <p:sp>
        <p:nvSpPr>
          <p:cNvPr id="12" name="Rectangle 11">
            <a:extLst>
              <a:ext uri="{FF2B5EF4-FFF2-40B4-BE49-F238E27FC236}">
                <a16:creationId xmlns:a16="http://schemas.microsoft.com/office/drawing/2014/main" id="{EF2079E2-D371-4EBE-F942-2E43E2B9700D}"/>
              </a:ext>
            </a:extLst>
          </p:cNvPr>
          <p:cNvSpPr/>
          <p:nvPr/>
        </p:nvSpPr>
        <p:spPr bwMode="gray">
          <a:xfrm>
            <a:off x="5919536" y="3668898"/>
            <a:ext cx="632915" cy="229334"/>
          </a:xfrm>
          <a:prstGeom prst="rect">
            <a:avLst/>
          </a:prstGeom>
          <a:noFill/>
          <a:ln w="38100" algn="ctr">
            <a:solidFill>
              <a:srgbClr val="0070F2"/>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a:ln>
                <a:noFill/>
              </a:ln>
              <a:solidFill>
                <a:srgbClr val="000000"/>
              </a:solidFill>
              <a:effectLst/>
              <a:uLnTx/>
              <a:uFillTx/>
              <a:latin typeface="Arial"/>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ADE9E589-7DDD-A9FC-2563-6383273ACA14}"/>
              </a:ext>
            </a:extLst>
          </p:cNvPr>
          <p:cNvSpPr/>
          <p:nvPr/>
        </p:nvSpPr>
        <p:spPr bwMode="gray">
          <a:xfrm>
            <a:off x="6497268" y="335890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FAF20167-3F20-8578-41A9-C61F711DB4DD}"/>
              </a:ext>
            </a:extLst>
          </p:cNvPr>
          <p:cNvPicPr>
            <a:picLocks noChangeAspect="1"/>
          </p:cNvPicPr>
          <p:nvPr/>
        </p:nvPicPr>
        <p:blipFill>
          <a:blip r:embed="rId11"/>
          <a:stretch>
            <a:fillRect/>
          </a:stretch>
        </p:blipFill>
        <p:spPr>
          <a:xfrm>
            <a:off x="463432" y="4366892"/>
            <a:ext cx="7077258" cy="2095018"/>
          </a:xfrm>
          <a:prstGeom prst="roundRect">
            <a:avLst>
              <a:gd name="adj" fmla="val 4262"/>
            </a:avLst>
          </a:prstGeom>
          <a:ln>
            <a:noFill/>
            <a:prstDash val="sysDash"/>
          </a:ln>
          <a:effectLst>
            <a:outerShdw blurRad="304800" dist="38100" dir="5400000" algn="t" rotWithShape="0">
              <a:srgbClr val="002A86">
                <a:alpha val="40000"/>
              </a:srgbClr>
            </a:outerShdw>
          </a:effectLst>
        </p:spPr>
      </p:pic>
      <p:sp>
        <p:nvSpPr>
          <p:cNvPr id="7" name="Oval 6">
            <a:extLst>
              <a:ext uri="{FF2B5EF4-FFF2-40B4-BE49-F238E27FC236}">
                <a16:creationId xmlns:a16="http://schemas.microsoft.com/office/drawing/2014/main" id="{1E9B50C0-182F-FA82-BD92-EBBA70A6ACE1}"/>
              </a:ext>
            </a:extLst>
          </p:cNvPr>
          <p:cNvSpPr/>
          <p:nvPr/>
        </p:nvSpPr>
        <p:spPr bwMode="gray">
          <a:xfrm>
            <a:off x="757855" y="277388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2D116606-0A67-4D6A-6948-6CF6F0EEAD66}"/>
              </a:ext>
            </a:extLst>
          </p:cNvPr>
          <p:cNvSpPr/>
          <p:nvPr/>
        </p:nvSpPr>
        <p:spPr bwMode="gray">
          <a:xfrm>
            <a:off x="4475747" y="5545183"/>
            <a:ext cx="654518" cy="220350"/>
          </a:xfrm>
          <a:prstGeom prst="rect">
            <a:avLst/>
          </a:prstGeom>
          <a:noFill/>
          <a:ln w="38100" algn="ctr">
            <a:solidFill>
              <a:srgbClr val="0070F2"/>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a:ln>
                <a:noFill/>
              </a:ln>
              <a:solidFill>
                <a:srgbClr val="000000"/>
              </a:solidFill>
              <a:effectLst/>
              <a:uLnTx/>
              <a:uFillTx/>
              <a:latin typeface="Arial"/>
              <a:ea typeface="Arial Unicode MS" pitchFamily="34" charset="-128"/>
              <a:cs typeface="Arial Unicode MS" pitchFamily="34" charset="-128"/>
            </a:endParaRPr>
          </a:p>
        </p:txBody>
      </p:sp>
      <p:sp>
        <p:nvSpPr>
          <p:cNvPr id="5" name="Oval 4">
            <a:extLst>
              <a:ext uri="{FF2B5EF4-FFF2-40B4-BE49-F238E27FC236}">
                <a16:creationId xmlns:a16="http://schemas.microsoft.com/office/drawing/2014/main" id="{A5D9F670-48CC-B284-95E0-7F7AEB2263DD}"/>
              </a:ext>
            </a:extLst>
          </p:cNvPr>
          <p:cNvSpPr/>
          <p:nvPr/>
        </p:nvSpPr>
        <p:spPr bwMode="gray">
          <a:xfrm>
            <a:off x="5063090" y="532164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503103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1F223D-F3BB-3DA4-C509-C362E3F5FC0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517D8D67-DE67-2951-ACE3-41CAB052B58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20AD7115-460F-5D30-4805-58ABAEC0CA3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F8C18FB7-F3BC-915A-7FBC-D0D10FD9416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A67E5C0-2CA7-AD7E-349C-9A82138DA8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336366B-255B-8AD8-D46D-EE1600170CCC}"/>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a:pPr>
            <a:r>
              <a:rPr sz="1800">
                <a:solidFill>
                  <a:srgbClr val="0070F2"/>
                </a:solidFill>
                <a:latin typeface="72 Brand Medium" panose="020B0504030603020204" pitchFamily="34" charset="0"/>
              </a:rPr>
              <a:t>Adding invoice number and addresses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Using the page tabs, navigate between sections to add the necessary invoice information</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Start by filling in the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Invoice Number. </a:t>
            </a:r>
            <a:r>
              <a:rPr sz="1200">
                <a:solidFill>
                  <a:srgbClr val="000000"/>
                </a:solidFill>
              </a:rPr>
              <a:t>Customers might restrict the number of characters that can be included. (Note: We will populate the data from the Order in the Invoice form.)</a:t>
            </a:r>
          </a:p>
          <a:p>
            <a:pPr marL="449263" lvl="0" indent="-441325">
              <a:buClr>
                <a:srgbClr val="0070F2"/>
              </a:buClr>
              <a:buSzPct val="100000"/>
              <a:buFont typeface="+mj-lt"/>
              <a:buAutoNum type="arabicPeriod"/>
              <a:defRPr/>
            </a:pPr>
            <a:r>
              <a:rPr sz="1200">
                <a:solidFill>
                  <a:srgbClr val="000000"/>
                </a:solidFill>
              </a:rPr>
              <a:t>Add addresses next. Start by selecting the </a:t>
            </a:r>
            <a:r>
              <a:rPr sz="1200" b="1">
                <a:solidFill>
                  <a:srgbClr val="000000"/>
                </a:solidFill>
              </a:rPr>
              <a:t>Supplier </a:t>
            </a:r>
            <a:r>
              <a:rPr sz="1200">
                <a:solidFill>
                  <a:srgbClr val="000000"/>
                </a:solidFill>
              </a:rPr>
              <a:t>address from the drop down list (it will display a list of addresses stored in your company profile with </a:t>
            </a:r>
            <a:r>
              <a:rPr sz="1200" b="1">
                <a:solidFill>
                  <a:srgbClr val="000000"/>
                </a:solidFill>
              </a:rPr>
              <a:t>Sold To </a:t>
            </a:r>
            <a:r>
              <a:rPr sz="1200">
                <a:solidFill>
                  <a:srgbClr val="000000"/>
                </a:solidFill>
              </a:rPr>
              <a:t>function).</a:t>
            </a:r>
            <a:endParaRPr sz="1200" b="1">
              <a:solidFill>
                <a:srgbClr val="000000"/>
              </a:solidFill>
            </a:endParaRPr>
          </a:p>
          <a:p>
            <a:pPr marL="449263" lvl="0" indent="-441325">
              <a:buClr>
                <a:srgbClr val="0070F2"/>
              </a:buClr>
              <a:buSzPct val="100000"/>
              <a:buFont typeface="+mj-lt"/>
              <a:buAutoNum type="arabicPeriod"/>
              <a:defRPr/>
            </a:pPr>
            <a:r>
              <a:rPr sz="1200">
                <a:solidFill>
                  <a:srgbClr val="000000"/>
                </a:solidFill>
              </a:rPr>
              <a:t>You can also manually introduce address by clicking on </a:t>
            </a:r>
            <a:r>
              <a:rPr sz="1200" b="1">
                <a:solidFill>
                  <a:srgbClr val="000000"/>
                </a:solidFill>
              </a:rPr>
              <a:t>Edit Address – </a:t>
            </a:r>
            <a:r>
              <a:rPr sz="1200">
                <a:solidFill>
                  <a:srgbClr val="000000"/>
                </a:solidFill>
              </a:rPr>
              <a:t>you will get a pop-up that will allow you to edit/introduce new address</a:t>
            </a:r>
          </a:p>
          <a:p>
            <a:pPr marL="449263" lvl="0" indent="-441325">
              <a:buClr>
                <a:srgbClr val="0070F2"/>
              </a:buClr>
              <a:buSzPct val="100000"/>
              <a:buFont typeface="+mj-lt"/>
              <a:buAutoNum type="arabicPeriod"/>
              <a:defRPr/>
            </a:pPr>
            <a:r>
              <a:rPr sz="1200">
                <a:solidFill>
                  <a:srgbClr val="000000"/>
                </a:solidFill>
              </a:rPr>
              <a:t>In the Billing section you can do the same for </a:t>
            </a:r>
            <a:r>
              <a:rPr sz="1200" b="1">
                <a:solidFill>
                  <a:srgbClr val="000000"/>
                </a:solidFill>
              </a:rPr>
              <a:t>Remit To</a:t>
            </a:r>
            <a:r>
              <a:rPr sz="1200">
                <a:solidFill>
                  <a:srgbClr val="000000"/>
                </a:solidFill>
              </a:rPr>
              <a:t>, </a:t>
            </a:r>
            <a:r>
              <a:rPr sz="1200" b="1">
                <a:solidFill>
                  <a:srgbClr val="000000"/>
                </a:solidFill>
              </a:rPr>
              <a:t>Bill From </a:t>
            </a:r>
            <a:r>
              <a:rPr sz="1200">
                <a:solidFill>
                  <a:srgbClr val="000000"/>
                </a:solidFill>
              </a:rPr>
              <a:t>and </a:t>
            </a:r>
            <a:r>
              <a:rPr sz="1200" b="1">
                <a:solidFill>
                  <a:srgbClr val="000000"/>
                </a:solidFill>
              </a:rPr>
              <a:t>Bill To </a:t>
            </a:r>
            <a:r>
              <a:rPr sz="1200">
                <a:solidFill>
                  <a:srgbClr val="000000"/>
                </a:solidFill>
              </a:rPr>
              <a:t>address</a:t>
            </a:r>
          </a:p>
        </p:txBody>
      </p:sp>
      <p:sp>
        <p:nvSpPr>
          <p:cNvPr id="3" name="Title 1">
            <a:extLst>
              <a:ext uri="{FF2B5EF4-FFF2-40B4-BE49-F238E27FC236}">
                <a16:creationId xmlns:a16="http://schemas.microsoft.com/office/drawing/2014/main" id="{0564BEC4-93D6-980C-9159-01DA8E859AA2}"/>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Creation</a:t>
            </a:r>
          </a:p>
        </p:txBody>
      </p:sp>
      <p:pic>
        <p:nvPicPr>
          <p:cNvPr id="21" name="Picture 20">
            <a:extLst>
              <a:ext uri="{FF2B5EF4-FFF2-40B4-BE49-F238E27FC236}">
                <a16:creationId xmlns:a16="http://schemas.microsoft.com/office/drawing/2014/main" id="{AB102969-F208-68A0-2011-48BC88E92BF5}"/>
              </a:ext>
            </a:extLst>
          </p:cNvPr>
          <p:cNvPicPr>
            <a:picLocks noChangeAspect="1"/>
          </p:cNvPicPr>
          <p:nvPr/>
        </p:nvPicPr>
        <p:blipFill>
          <a:blip r:embed="rId10"/>
          <a:srcRect t="26113"/>
          <a:stretch>
            <a:fillRect/>
          </a:stretch>
        </p:blipFill>
        <p:spPr>
          <a:xfrm>
            <a:off x="463432" y="927502"/>
            <a:ext cx="6987669" cy="1582034"/>
          </a:xfrm>
          <a:prstGeom prst="roundRect">
            <a:avLst>
              <a:gd name="adj" fmla="val 4288"/>
            </a:avLst>
          </a:prstGeom>
          <a:ln>
            <a:noFill/>
            <a:prstDash val="sysDash"/>
          </a:ln>
          <a:effectLst>
            <a:outerShdw blurRad="279400" dist="38100" dir="5400000" algn="t" rotWithShape="0">
              <a:srgbClr val="002A86">
                <a:alpha val="40000"/>
              </a:srgbClr>
            </a:outerShdw>
          </a:effectLst>
        </p:spPr>
      </p:pic>
      <p:pic>
        <p:nvPicPr>
          <p:cNvPr id="4" name="Picture 3">
            <a:extLst>
              <a:ext uri="{FF2B5EF4-FFF2-40B4-BE49-F238E27FC236}">
                <a16:creationId xmlns:a16="http://schemas.microsoft.com/office/drawing/2014/main" id="{5BD0B4E1-8DA1-0920-0853-126524CA5C3E}"/>
              </a:ext>
            </a:extLst>
          </p:cNvPr>
          <p:cNvPicPr>
            <a:picLocks noChangeAspect="1"/>
          </p:cNvPicPr>
          <p:nvPr/>
        </p:nvPicPr>
        <p:blipFill>
          <a:blip r:embed="rId11"/>
          <a:srcRect t="21647" r="3470" b="11444"/>
          <a:stretch>
            <a:fillRect/>
          </a:stretch>
        </p:blipFill>
        <p:spPr>
          <a:xfrm>
            <a:off x="463432" y="2653789"/>
            <a:ext cx="6987669" cy="1694676"/>
          </a:xfrm>
          <a:prstGeom prst="rect">
            <a:avLst/>
          </a:prstGeom>
          <a:ln>
            <a:noFill/>
            <a:prstDash val="sysDash"/>
          </a:ln>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DBBEF2F5-BE55-6E2A-4599-B0AB57C8569E}"/>
              </a:ext>
            </a:extLst>
          </p:cNvPr>
          <p:cNvPicPr>
            <a:picLocks noChangeAspect="1"/>
          </p:cNvPicPr>
          <p:nvPr/>
        </p:nvPicPr>
        <p:blipFill>
          <a:blip r:embed="rId12"/>
          <a:stretch>
            <a:fillRect/>
          </a:stretch>
        </p:blipFill>
        <p:spPr>
          <a:xfrm>
            <a:off x="463432" y="4561170"/>
            <a:ext cx="6987669" cy="1961117"/>
          </a:xfrm>
          <a:prstGeom prst="rect">
            <a:avLst/>
          </a:prstGeom>
          <a:ln>
            <a:noFill/>
            <a:prstDash val="sysDash"/>
          </a:ln>
          <a:effectLst>
            <a:outerShdw blurRad="279400" dist="38100" dir="5400000" algn="t" rotWithShape="0">
              <a:srgbClr val="002A86">
                <a:alpha val="40000"/>
              </a:srgbClr>
            </a:outerShdw>
          </a:effectLst>
        </p:spPr>
      </p:pic>
      <p:sp>
        <p:nvSpPr>
          <p:cNvPr id="12" name="Oval 11">
            <a:extLst>
              <a:ext uri="{FF2B5EF4-FFF2-40B4-BE49-F238E27FC236}">
                <a16:creationId xmlns:a16="http://schemas.microsoft.com/office/drawing/2014/main" id="{139BA9F4-42F0-28BB-179E-CC85816023D3}"/>
              </a:ext>
            </a:extLst>
          </p:cNvPr>
          <p:cNvSpPr/>
          <p:nvPr/>
        </p:nvSpPr>
        <p:spPr bwMode="gray">
          <a:xfrm>
            <a:off x="282163" y="20748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0C018BDE-9269-1294-A591-E13A698C8230}"/>
              </a:ext>
            </a:extLst>
          </p:cNvPr>
          <p:cNvSpPr/>
          <p:nvPr/>
        </p:nvSpPr>
        <p:spPr bwMode="gray">
          <a:xfrm>
            <a:off x="284167" y="127463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B25FD627-BE7A-0CDE-7D6F-73F98C3C22B4}"/>
              </a:ext>
            </a:extLst>
          </p:cNvPr>
          <p:cNvSpPr/>
          <p:nvPr/>
        </p:nvSpPr>
        <p:spPr bwMode="gray">
          <a:xfrm>
            <a:off x="282163" y="28949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FAE54EFD-F5AC-D986-6D41-B2747D64A6BF}"/>
              </a:ext>
            </a:extLst>
          </p:cNvPr>
          <p:cNvSpPr/>
          <p:nvPr/>
        </p:nvSpPr>
        <p:spPr bwMode="gray">
          <a:xfrm>
            <a:off x="3655726" y="398919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1FE8CBB1-FCA0-04E6-E0F8-0FD6A1805364}"/>
              </a:ext>
            </a:extLst>
          </p:cNvPr>
          <p:cNvSpPr/>
          <p:nvPr/>
        </p:nvSpPr>
        <p:spPr bwMode="gray">
          <a:xfrm>
            <a:off x="221990" y="472462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5</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682970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5E8881E-FC80-40E4-6190-A31135FC9D7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B133247-E5D5-0AC2-FF02-203AE57EE7D1}"/>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53339380-9776-4CC7-92CD-2E96E32952A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F5D8A424-CE47-87B5-20E6-2B6B423A66E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44175DF-BAF2-FAAD-10D8-4FFBFF3B58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EBAA6D4B-DCF8-8704-324A-42C6C65511FA}"/>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Invoice Actions, Status, History and Shipping Details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On the Invoice page you can: </a:t>
            </a:r>
            <a:r>
              <a:rPr sz="1200" b="1">
                <a:solidFill>
                  <a:srgbClr val="000000"/>
                </a:solidFill>
              </a:rPr>
              <a:t>Copy Invoice </a:t>
            </a:r>
            <a:r>
              <a:rPr sz="1200">
                <a:solidFill>
                  <a:srgbClr val="000000"/>
                </a:solidFill>
              </a:rPr>
              <a:t>(to create another invoice with similar data), </a:t>
            </a:r>
            <a:r>
              <a:rPr sz="1200" b="1">
                <a:solidFill>
                  <a:srgbClr val="000000"/>
                </a:solidFill>
              </a:rPr>
              <a:t>Export cXML </a:t>
            </a:r>
            <a:r>
              <a:rPr sz="1200">
                <a:solidFill>
                  <a:srgbClr val="000000"/>
                </a:solidFill>
              </a:rPr>
              <a:t>(to download cXML format of and Invoice), </a:t>
            </a:r>
            <a:r>
              <a:rPr sz="1200" b="1">
                <a:solidFill>
                  <a:srgbClr val="000000"/>
                </a:solidFill>
              </a:rPr>
              <a:t>Export PDF </a:t>
            </a:r>
            <a:r>
              <a:rPr sz="1200">
                <a:solidFill>
                  <a:srgbClr val="000000"/>
                </a:solidFill>
              </a:rPr>
              <a:t>(to download PDF format of and Invoice), or </a:t>
            </a:r>
            <a:r>
              <a:rPr sz="1200" b="1">
                <a:solidFill>
                  <a:srgbClr val="000000"/>
                </a:solidFill>
              </a:rPr>
              <a:t>Cancel</a:t>
            </a:r>
            <a:r>
              <a:rPr sz="1200">
                <a:solidFill>
                  <a:srgbClr val="000000"/>
                </a:solidFill>
              </a:rPr>
              <a:t> (to Cancel and Invoice).</a:t>
            </a:r>
          </a:p>
          <a:p>
            <a:pPr marL="449263" lvl="0" indent="-441325">
              <a:buClr>
                <a:srgbClr val="0070F2"/>
              </a:buClr>
              <a:buSzPct val="100000"/>
              <a:buFont typeface="+mj-lt"/>
              <a:buAutoNum type="arabicPeriod"/>
              <a:defRPr/>
            </a:pPr>
            <a:r>
              <a:rPr sz="1200" b="1">
                <a:solidFill>
                  <a:srgbClr val="000000"/>
                </a:solidFill>
              </a:rPr>
              <a:t>Invoice status </a:t>
            </a:r>
            <a:r>
              <a:rPr sz="1200">
                <a:solidFill>
                  <a:srgbClr val="000000"/>
                </a:solidFill>
              </a:rPr>
              <a:t>can be easily viewed in the Invoice header. </a:t>
            </a:r>
          </a:p>
          <a:p>
            <a:pPr marL="449263" lvl="0" indent="-441325">
              <a:buClr>
                <a:srgbClr val="0070F2"/>
              </a:buClr>
              <a:buSzPct val="100000"/>
              <a:buFont typeface="+mj-lt"/>
              <a:buAutoNum type="arabicPeriod"/>
              <a:defRPr/>
            </a:pPr>
            <a:r>
              <a:rPr sz="1200">
                <a:solidFill>
                  <a:srgbClr val="000000"/>
                </a:solidFill>
              </a:rPr>
              <a:t>To view </a:t>
            </a:r>
            <a:r>
              <a:rPr sz="1200" b="1">
                <a:solidFill>
                  <a:srgbClr val="000000"/>
                </a:solidFill>
              </a:rPr>
              <a:t>Document History</a:t>
            </a:r>
            <a:r>
              <a:rPr sz="1200">
                <a:solidFill>
                  <a:srgbClr val="000000"/>
                </a:solidFill>
              </a:rPr>
              <a:t>, select this option under the document header information.</a:t>
            </a:r>
          </a:p>
          <a:p>
            <a:pPr marL="449263" lvl="0" indent="-441325">
              <a:buClr>
                <a:srgbClr val="0070F2"/>
              </a:buClr>
              <a:buSzPct val="100000"/>
              <a:buFont typeface="+mj-lt"/>
              <a:buAutoNum type="arabicPeriod"/>
              <a:defRPr/>
            </a:pPr>
            <a:r>
              <a:rPr sz="1200">
                <a:solidFill>
                  <a:srgbClr val="000000"/>
                </a:solidFill>
              </a:rPr>
              <a:t>For Shipping details, use the </a:t>
            </a:r>
            <a:r>
              <a:rPr sz="1200" b="1">
                <a:solidFill>
                  <a:srgbClr val="000000"/>
                </a:solidFill>
              </a:rPr>
              <a:t>Shipping Rules </a:t>
            </a:r>
            <a:r>
              <a:rPr sz="1200">
                <a:solidFill>
                  <a:srgbClr val="000000"/>
                </a:solidFill>
              </a:rPr>
              <a:t>options to navigate to the header or line-item level shipping details. Here you can choose </a:t>
            </a:r>
            <a:r>
              <a:rPr sz="1200" b="1">
                <a:solidFill>
                  <a:srgbClr val="000000"/>
                </a:solidFill>
              </a:rPr>
              <a:t>Ship From Address </a:t>
            </a:r>
            <a:r>
              <a:rPr sz="1200">
                <a:solidFill>
                  <a:srgbClr val="000000"/>
                </a:solidFill>
              </a:rPr>
              <a:t>from the drop down and use </a:t>
            </a:r>
            <a:r>
              <a:rPr sz="1200" b="1">
                <a:solidFill>
                  <a:srgbClr val="000000"/>
                </a:solidFill>
              </a:rPr>
              <a:t>Edit Address </a:t>
            </a:r>
            <a:r>
              <a:rPr sz="1200">
                <a:solidFill>
                  <a:srgbClr val="000000"/>
                </a:solidFill>
              </a:rPr>
              <a:t>option to modify/add new address to the invoice</a:t>
            </a:r>
          </a:p>
          <a:p>
            <a:pPr marL="449263" lvl="0" indent="-441325">
              <a:buClr>
                <a:srgbClr val="0070F2"/>
              </a:buClr>
              <a:buSzPct val="100000"/>
              <a:buFont typeface="+mj-lt"/>
              <a:buAutoNum type="arabicPeriod"/>
              <a:defRPr/>
            </a:pPr>
            <a:r>
              <a:rPr sz="1200">
                <a:solidFill>
                  <a:srgbClr val="000000"/>
                </a:solidFill>
              </a:rPr>
              <a:t>In the shipping Document section you can add Delivery Note or Packing slip ID (</a:t>
            </a:r>
            <a:r>
              <a:rPr sz="1200">
                <a:solidFill>
                  <a:srgbClr val="000000"/>
                </a:solidFill>
              </a:rPr>
              <a:t>Optipnal</a:t>
            </a:r>
            <a:r>
              <a:rPr sz="1200">
                <a:solidFill>
                  <a:srgbClr val="000000"/>
                </a:solidFill>
              </a:rPr>
              <a:t>)</a:t>
            </a:r>
          </a:p>
          <a:p>
            <a:pPr marL="7938" lvl="0">
              <a:buClr>
                <a:srgbClr val="0070F2"/>
              </a:buClr>
              <a:buSzPct val="100000"/>
              <a:buNone/>
              <a:defRPr/>
            </a:pPr>
            <a:endParaRPr sz="1200">
              <a:solidFill>
                <a:srgbClr val="000000"/>
              </a:solidFill>
            </a:endParaRPr>
          </a:p>
          <a:p>
            <a:pPr marL="449263" indent="-441325">
              <a:buClr>
                <a:srgbClr val="0070F2"/>
              </a:buClr>
              <a:buSzPct val="100000"/>
              <a:buFont typeface="+mj-lt"/>
              <a:buAutoNum type="arabicPeriod"/>
              <a:defRPr/>
            </a:pP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283F83E5-EEDD-368A-931A-AE68616AFCEA}"/>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solidFill>
                  <a:srgbClr val="000000">
                    <a:lumMod val="50000"/>
                    <a:lumOff val="50000"/>
                  </a:srgbClr>
                </a:solidFill>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Details Page</a:t>
            </a:r>
            <a:endParaRPr>
              <a:solidFill>
                <a:srgbClr val="0070F2"/>
              </a:solidFill>
            </a:endParaRPr>
          </a:p>
        </p:txBody>
      </p:sp>
      <p:pic>
        <p:nvPicPr>
          <p:cNvPr id="7" name="Picture 6">
            <a:extLst>
              <a:ext uri="{FF2B5EF4-FFF2-40B4-BE49-F238E27FC236}">
                <a16:creationId xmlns:a16="http://schemas.microsoft.com/office/drawing/2014/main" id="{8DF4F5D3-FFB2-4A84-2DF1-3521BAECAF92}"/>
              </a:ext>
            </a:extLst>
          </p:cNvPr>
          <p:cNvPicPr>
            <a:picLocks noChangeAspect="1"/>
          </p:cNvPicPr>
          <p:nvPr/>
        </p:nvPicPr>
        <p:blipFill>
          <a:blip r:embed="rId10"/>
          <a:srcRect b="55395"/>
          <a:stretch>
            <a:fillRect/>
          </a:stretch>
        </p:blipFill>
        <p:spPr>
          <a:xfrm>
            <a:off x="463432" y="1334271"/>
            <a:ext cx="6978466" cy="1421142"/>
          </a:xfrm>
          <a:prstGeom prst="roundRect">
            <a:avLst>
              <a:gd name="adj" fmla="val 7087"/>
            </a:avLst>
          </a:prstGeom>
          <a:ln>
            <a:noFill/>
            <a:prstDash val="sysDash"/>
          </a:ln>
          <a:effectLst>
            <a:outerShdw blurRad="279400" dist="38100" dir="5400000" algn="t" rotWithShape="0">
              <a:srgbClr val="002A86">
                <a:alpha val="40000"/>
              </a:srgbClr>
            </a:outerShdw>
          </a:effectLst>
        </p:spPr>
      </p:pic>
      <p:pic>
        <p:nvPicPr>
          <p:cNvPr id="5" name="Picture 4">
            <a:extLst>
              <a:ext uri="{FF2B5EF4-FFF2-40B4-BE49-F238E27FC236}">
                <a16:creationId xmlns:a16="http://schemas.microsoft.com/office/drawing/2014/main" id="{2E89AC1F-F24A-DE58-F884-78D868F7BDDB}"/>
              </a:ext>
            </a:extLst>
          </p:cNvPr>
          <p:cNvPicPr>
            <a:picLocks noChangeAspect="1"/>
          </p:cNvPicPr>
          <p:nvPr/>
        </p:nvPicPr>
        <p:blipFill>
          <a:blip r:embed="rId11"/>
          <a:srcRect b="43220"/>
          <a:stretch>
            <a:fillRect/>
          </a:stretch>
        </p:blipFill>
        <p:spPr>
          <a:xfrm>
            <a:off x="463432" y="2904846"/>
            <a:ext cx="6978466" cy="1421142"/>
          </a:xfrm>
          <a:prstGeom prst="roundRect">
            <a:avLst>
              <a:gd name="adj" fmla="val 6409"/>
            </a:avLst>
          </a:prstGeom>
          <a:ln>
            <a:noFill/>
            <a:prstDash val="sysDash"/>
          </a:ln>
          <a:effectLst>
            <a:outerShdw blurRad="279400" dist="38100" dir="5400000" algn="t" rotWithShape="0">
              <a:srgbClr val="002A86">
                <a:alpha val="40000"/>
              </a:srgbClr>
            </a:outerShdw>
          </a:effectLst>
        </p:spPr>
      </p:pic>
      <p:pic>
        <p:nvPicPr>
          <p:cNvPr id="6" name="Picture 5">
            <a:extLst>
              <a:ext uri="{FF2B5EF4-FFF2-40B4-BE49-F238E27FC236}">
                <a16:creationId xmlns:a16="http://schemas.microsoft.com/office/drawing/2014/main" id="{9B8ACD54-DF0C-9588-0956-540CB55B2CB1}"/>
              </a:ext>
            </a:extLst>
          </p:cNvPr>
          <p:cNvPicPr>
            <a:picLocks noChangeAspect="1"/>
          </p:cNvPicPr>
          <p:nvPr/>
        </p:nvPicPr>
        <p:blipFill>
          <a:blip r:embed="rId12"/>
          <a:stretch>
            <a:fillRect/>
          </a:stretch>
        </p:blipFill>
        <p:spPr>
          <a:xfrm>
            <a:off x="463432" y="4475421"/>
            <a:ext cx="6978466" cy="1928913"/>
          </a:xfrm>
          <a:prstGeom prst="roundRect">
            <a:avLst>
              <a:gd name="adj" fmla="val 4416"/>
            </a:avLst>
          </a:prstGeom>
          <a:ln>
            <a:noFill/>
            <a:prstDash val="sysDash"/>
          </a:ln>
          <a:effectLst>
            <a:outerShdw blurRad="279400" dist="38100" dir="5400000" algn="t" rotWithShape="0">
              <a:prstClr val="black">
                <a:alpha val="40000"/>
              </a:prstClr>
            </a:outerShdw>
          </a:effectLst>
        </p:spPr>
      </p:pic>
      <p:sp>
        <p:nvSpPr>
          <p:cNvPr id="8" name="Oval 7">
            <a:extLst>
              <a:ext uri="{FF2B5EF4-FFF2-40B4-BE49-F238E27FC236}">
                <a16:creationId xmlns:a16="http://schemas.microsoft.com/office/drawing/2014/main" id="{CE9A31DE-F99F-09BA-64DC-DA9818F39A3D}"/>
              </a:ext>
            </a:extLst>
          </p:cNvPr>
          <p:cNvSpPr/>
          <p:nvPr/>
        </p:nvSpPr>
        <p:spPr bwMode="gray">
          <a:xfrm>
            <a:off x="3952665" y="211109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0E56475C-7BC9-C12E-8974-E1A4D35F1A8E}"/>
              </a:ext>
            </a:extLst>
          </p:cNvPr>
          <p:cNvSpPr/>
          <p:nvPr/>
        </p:nvSpPr>
        <p:spPr bwMode="gray">
          <a:xfrm>
            <a:off x="4789556" y="160095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0CD9199C-10D1-3490-A508-1BAA5597F08A}"/>
              </a:ext>
            </a:extLst>
          </p:cNvPr>
          <p:cNvSpPr/>
          <p:nvPr/>
        </p:nvSpPr>
        <p:spPr bwMode="gray">
          <a:xfrm>
            <a:off x="3217169" y="301125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4495B0B7-9DE1-DCAB-3501-23EF094F4B4F}"/>
              </a:ext>
            </a:extLst>
          </p:cNvPr>
          <p:cNvSpPr/>
          <p:nvPr/>
        </p:nvSpPr>
        <p:spPr bwMode="gray">
          <a:xfrm>
            <a:off x="1249221" y="43259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763602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2A3E465-D950-EE2E-BC64-873998D97B4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DD150BD1-1703-B958-FA10-E7B2E19C31D2}"/>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B9663B46-F4E7-4EA0-B78F-FF65189E574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770A4C0-9343-BFB4-D61C-62831DBC210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BD7AB03-2914-3BE8-D807-DA2CFA1574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4CF482B5-8CCB-0E92-1918-06991BB6D612}"/>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Line items can be added, removed, or modified</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You can select which items flipped from the Order you want to include on the Invoice</a:t>
            </a: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If you want to add line item choose </a:t>
            </a:r>
            <a:r>
              <a:rPr sz="1200" b="1">
                <a:solidFill>
                  <a:srgbClr val="000000"/>
                </a:solidFill>
              </a:rPr>
              <a:t>Add Line Item  </a:t>
            </a:r>
            <a:r>
              <a:rPr sz="1200">
                <a:solidFill>
                  <a:srgbClr val="000000"/>
                </a:solidFill>
              </a:rPr>
              <a:t>option and fill in the details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remove line item, choose the line you want to remove and click on </a:t>
            </a:r>
            <a:r>
              <a:rPr sz="1200" b="1">
                <a:solidFill>
                  <a:srgbClr val="000000"/>
                </a:solidFill>
              </a:rPr>
              <a:t>Delete. </a:t>
            </a:r>
            <a:r>
              <a:rPr sz="1200">
                <a:solidFill>
                  <a:srgbClr val="000000"/>
                </a:solidFill>
              </a:rPr>
              <a:t>You will be asked to confirm the deletion.</a:t>
            </a:r>
          </a:p>
          <a:p>
            <a:pPr marL="449263" lvl="0" indent="-441325">
              <a:buClr>
                <a:srgbClr val="0070F2"/>
              </a:buClr>
              <a:buSzPct val="100000"/>
              <a:buFont typeface="+mj-lt"/>
              <a:buAutoNum type="arabicPeriod"/>
              <a:defRPr/>
            </a:pPr>
            <a:r>
              <a:rPr sz="1200">
                <a:solidFill>
                  <a:srgbClr val="000000"/>
                </a:solidFill>
              </a:rPr>
              <a:t>Click on the arrow in the right corner of line item you want to modify. Add/Modify Details.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C22E3DFE-5941-A548-377C-F0F88E1084DE}"/>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Line Items</a:t>
            </a:r>
            <a:endParaRPr>
              <a:solidFill>
                <a:srgbClr val="0070F2"/>
              </a:solidFill>
            </a:endParaRPr>
          </a:p>
        </p:txBody>
      </p:sp>
      <p:pic>
        <p:nvPicPr>
          <p:cNvPr id="5" name="Picture 4">
            <a:extLst>
              <a:ext uri="{FF2B5EF4-FFF2-40B4-BE49-F238E27FC236}">
                <a16:creationId xmlns:a16="http://schemas.microsoft.com/office/drawing/2014/main" id="{C5145E93-AB18-4504-5B3C-20EE326452C5}"/>
              </a:ext>
            </a:extLst>
          </p:cNvPr>
          <p:cNvPicPr>
            <a:picLocks noChangeAspect="1"/>
          </p:cNvPicPr>
          <p:nvPr/>
        </p:nvPicPr>
        <p:blipFill>
          <a:blip r:embed="rId10"/>
          <a:srcRect b="45275"/>
          <a:stretch>
            <a:fillRect/>
          </a:stretch>
        </p:blipFill>
        <p:spPr>
          <a:xfrm>
            <a:off x="463432" y="1410516"/>
            <a:ext cx="7077258" cy="757041"/>
          </a:xfrm>
          <a:prstGeom prst="roundRect">
            <a:avLst/>
          </a:prstGeom>
          <a:ln>
            <a:noFill/>
            <a:prstDash val="sysDash"/>
          </a:ln>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B4715119-5888-FF8F-22AE-5E40CA392E96}"/>
              </a:ext>
            </a:extLst>
          </p:cNvPr>
          <p:cNvPicPr>
            <a:picLocks noChangeAspect="1"/>
          </p:cNvPicPr>
          <p:nvPr/>
        </p:nvPicPr>
        <p:blipFill>
          <a:blip r:embed="rId11"/>
          <a:srcRect b="30783"/>
          <a:stretch>
            <a:fillRect/>
          </a:stretch>
        </p:blipFill>
        <p:spPr>
          <a:xfrm>
            <a:off x="463431" y="2439962"/>
            <a:ext cx="7070843" cy="892269"/>
          </a:xfrm>
          <a:prstGeom prst="roundRect">
            <a:avLst>
              <a:gd name="adj" fmla="val 9489"/>
            </a:avLst>
          </a:prstGeom>
          <a:ln>
            <a:noFill/>
            <a:prstDash val="sysDash"/>
          </a:ln>
          <a:effectLst>
            <a:outerShdw blurRad="279400" dist="38100" dir="5400000" algn="t" rotWithShape="0">
              <a:srgbClr val="002A86">
                <a:alpha val="40000"/>
              </a:srgbClr>
            </a:outerShdw>
          </a:effectLst>
        </p:spPr>
      </p:pic>
      <p:pic>
        <p:nvPicPr>
          <p:cNvPr id="13" name="Picture 12">
            <a:extLst>
              <a:ext uri="{FF2B5EF4-FFF2-40B4-BE49-F238E27FC236}">
                <a16:creationId xmlns:a16="http://schemas.microsoft.com/office/drawing/2014/main" id="{4DE77B26-19D2-FB49-6688-F8CD065C7652}"/>
              </a:ext>
            </a:extLst>
          </p:cNvPr>
          <p:cNvPicPr>
            <a:picLocks noChangeAspect="1"/>
          </p:cNvPicPr>
          <p:nvPr/>
        </p:nvPicPr>
        <p:blipFill>
          <a:blip r:embed="rId12"/>
          <a:srcRect b="28202"/>
          <a:stretch>
            <a:fillRect/>
          </a:stretch>
        </p:blipFill>
        <p:spPr>
          <a:xfrm>
            <a:off x="469846" y="3545155"/>
            <a:ext cx="7070844" cy="1503606"/>
          </a:xfrm>
          <a:prstGeom prst="roundRect">
            <a:avLst>
              <a:gd name="adj" fmla="val 9006"/>
            </a:avLst>
          </a:prstGeom>
          <a:ln>
            <a:noFill/>
            <a:prstDash val="sysDash"/>
          </a:ln>
          <a:effectLst>
            <a:outerShdw blurRad="279400" dist="38100" dir="5400000" algn="t" rotWithShape="0">
              <a:srgbClr val="002A86">
                <a:alpha val="40000"/>
              </a:srgbClr>
            </a:outerShdw>
          </a:effectLst>
        </p:spPr>
      </p:pic>
      <p:sp>
        <p:nvSpPr>
          <p:cNvPr id="14" name="Oval 13">
            <a:extLst>
              <a:ext uri="{FF2B5EF4-FFF2-40B4-BE49-F238E27FC236}">
                <a16:creationId xmlns:a16="http://schemas.microsoft.com/office/drawing/2014/main" id="{832898FD-9512-602B-6D67-7D7AD46627BB}"/>
              </a:ext>
            </a:extLst>
          </p:cNvPr>
          <p:cNvSpPr/>
          <p:nvPr/>
        </p:nvSpPr>
        <p:spPr bwMode="gray">
          <a:xfrm>
            <a:off x="219074" y="104004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038071D0-FB07-EDC7-7448-EDF4B8E5BC0A}"/>
              </a:ext>
            </a:extLst>
          </p:cNvPr>
          <p:cNvSpPr/>
          <p:nvPr/>
        </p:nvSpPr>
        <p:spPr bwMode="gray">
          <a:xfrm>
            <a:off x="135741" y="219300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4ED8EBA4-EE7D-D6A8-B03F-0010AAF97688}"/>
              </a:ext>
            </a:extLst>
          </p:cNvPr>
          <p:cNvSpPr/>
          <p:nvPr/>
        </p:nvSpPr>
        <p:spPr bwMode="gray">
          <a:xfrm>
            <a:off x="169459" y="33973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8804F81A-09C3-A7B2-7EA3-C4521ED64E97}"/>
              </a:ext>
            </a:extLst>
          </p:cNvPr>
          <p:cNvPicPr>
            <a:picLocks noChangeAspect="1"/>
          </p:cNvPicPr>
          <p:nvPr/>
        </p:nvPicPr>
        <p:blipFill>
          <a:blip r:embed="rId13"/>
          <a:srcRect b="27035"/>
          <a:stretch>
            <a:fillRect/>
          </a:stretch>
        </p:blipFill>
        <p:spPr>
          <a:xfrm>
            <a:off x="441016" y="5252358"/>
            <a:ext cx="7048067" cy="843553"/>
          </a:xfrm>
          <a:prstGeom prst="roundRect">
            <a:avLst/>
          </a:prstGeom>
          <a:ln>
            <a:noFill/>
            <a:prstDash val="sysDash"/>
          </a:ln>
          <a:effectLst>
            <a:outerShdw blurRad="279400" dist="38100" dir="5400000" algn="t" rotWithShape="0">
              <a:srgbClr val="002A86">
                <a:alpha val="40000"/>
              </a:srgbClr>
            </a:outerShdw>
          </a:effectLst>
        </p:spPr>
      </p:pic>
      <p:sp>
        <p:nvSpPr>
          <p:cNvPr id="6" name="Rectangle 5">
            <a:extLst>
              <a:ext uri="{FF2B5EF4-FFF2-40B4-BE49-F238E27FC236}">
                <a16:creationId xmlns:a16="http://schemas.microsoft.com/office/drawing/2014/main" id="{6BFECB2E-2794-511E-0435-707DFBF71364}"/>
              </a:ext>
            </a:extLst>
          </p:cNvPr>
          <p:cNvSpPr/>
          <p:nvPr/>
        </p:nvSpPr>
        <p:spPr bwMode="gray">
          <a:xfrm>
            <a:off x="7026967" y="5606957"/>
            <a:ext cx="462116" cy="231052"/>
          </a:xfrm>
          <a:prstGeom prst="rect">
            <a:avLst/>
          </a:prstGeom>
          <a:noFill/>
          <a:ln w="38100" algn="ctr">
            <a:solidFill>
              <a:srgbClr val="0070F2"/>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a:ln>
                <a:noFill/>
              </a:ln>
              <a:solidFill>
                <a:srgbClr val="000000"/>
              </a:solidFill>
              <a:effectLst/>
              <a:uLnTx/>
              <a:uFillTx/>
              <a:latin typeface="Arial"/>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1F9A0E44-9332-A94D-EBB5-DC6FB2457523}"/>
              </a:ext>
            </a:extLst>
          </p:cNvPr>
          <p:cNvSpPr/>
          <p:nvPr/>
        </p:nvSpPr>
        <p:spPr bwMode="gray">
          <a:xfrm>
            <a:off x="219073" y="510591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785276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20AB90-8B6C-3C6A-5CC0-DE7D48E3301D}"/>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31261E7-3BAD-57A6-5B96-952C401CA61E}"/>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7D30E7D6-21E6-2BE8-84A3-A407FF1EED2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1F01617F-D46D-A6EE-3E64-D8DD5C64BB9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EBF5EEE-B32B-365D-A3B1-62D293DF34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914755F5-50A1-97BF-C44E-6291DA9491C2}"/>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Adding comments and attachments to line items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Comments </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can be added to a line item under </a:t>
            </a:r>
            <a:r>
              <a:rPr kumimoji="0" sz="1200" i="0" u="none" strike="noStrike" kern="1200" cap="none" spc="0" normalizeH="0" baseline="0">
                <a:ln>
                  <a:noFill/>
                </a:ln>
                <a:solidFill>
                  <a:srgbClr val="000000"/>
                </a:solidFill>
                <a:effectLst/>
                <a:uLnTx/>
                <a:uFillTx/>
                <a:latin typeface="72 Brand" panose="020B0504030603020204" pitchFamily="34" charset="0"/>
                <a:ea typeface="+mn-ea"/>
                <a:cs typeface="+mn-cs"/>
              </a:rPr>
              <a:t>Additional Information.</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add an attachment click on </a:t>
            </a:r>
            <a:r>
              <a:rPr sz="1200" b="1">
                <a:solidFill>
                  <a:srgbClr val="000000"/>
                </a:solidFill>
              </a:rPr>
              <a:t>Upload </a:t>
            </a:r>
            <a:r>
              <a:rPr sz="1200">
                <a:solidFill>
                  <a:srgbClr val="000000"/>
                </a:solidFill>
              </a:rPr>
              <a:t>and select a file.  The attachment will be scanned for viruses.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Once finished, click </a:t>
            </a:r>
            <a:r>
              <a:rPr sz="1200" b="1">
                <a:solidFill>
                  <a:srgbClr val="000000"/>
                </a:solidFill>
              </a:rPr>
              <a:t>Apply</a:t>
            </a:r>
            <a:r>
              <a:rPr sz="1200">
                <a:solidFill>
                  <a:srgbClr val="000000"/>
                </a:solidFill>
              </a:rPr>
              <a:t> to save all changes. </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90D165ED-024A-20CC-D0BD-BF1C53987A92}"/>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lvl="0" indent="-4763">
              <a:defRPr/>
            </a:pPr>
            <a:r>
              <a:t>Feature: </a:t>
            </a:r>
            <a:r>
              <a:rPr>
                <a:solidFill>
                  <a:srgbClr val="0070F2"/>
                </a:solidFill>
              </a:rPr>
              <a:t>Invoice Line Items</a:t>
            </a:r>
          </a:p>
        </p:txBody>
      </p:sp>
      <p:pic>
        <p:nvPicPr>
          <p:cNvPr id="5" name="Picture 4">
            <a:extLst>
              <a:ext uri="{FF2B5EF4-FFF2-40B4-BE49-F238E27FC236}">
                <a16:creationId xmlns:a16="http://schemas.microsoft.com/office/drawing/2014/main" id="{330E2B08-EAFE-18AC-761C-0FDAFE2B31C8}"/>
              </a:ext>
            </a:extLst>
          </p:cNvPr>
          <p:cNvPicPr>
            <a:picLocks noChangeAspect="1"/>
          </p:cNvPicPr>
          <p:nvPr/>
        </p:nvPicPr>
        <p:blipFill>
          <a:blip r:embed="rId10"/>
          <a:stretch>
            <a:fillRect/>
          </a:stretch>
        </p:blipFill>
        <p:spPr>
          <a:xfrm>
            <a:off x="463432" y="1105717"/>
            <a:ext cx="6673423" cy="990013"/>
          </a:xfrm>
          <a:prstGeom prst="roundRect">
            <a:avLst/>
          </a:prstGeom>
          <a:ln>
            <a:noFill/>
            <a:prstDash val="sysDash"/>
          </a:ln>
          <a:effectLst>
            <a:outerShdw blurRad="279400" dist="38100" dir="5400000" algn="t" rotWithShape="0">
              <a:srgbClr val="002A86">
                <a:alpha val="40000"/>
              </a:srgbClr>
            </a:outerShdw>
          </a:effectLst>
        </p:spPr>
      </p:pic>
      <p:pic>
        <p:nvPicPr>
          <p:cNvPr id="8" name="Picture 7">
            <a:extLst>
              <a:ext uri="{FF2B5EF4-FFF2-40B4-BE49-F238E27FC236}">
                <a16:creationId xmlns:a16="http://schemas.microsoft.com/office/drawing/2014/main" id="{69AB77A6-5158-A692-B2D7-845C8836E268}"/>
              </a:ext>
            </a:extLst>
          </p:cNvPr>
          <p:cNvPicPr>
            <a:picLocks noChangeAspect="1"/>
          </p:cNvPicPr>
          <p:nvPr/>
        </p:nvPicPr>
        <p:blipFill>
          <a:blip r:embed="rId11"/>
          <a:srcRect b="6223"/>
          <a:stretch>
            <a:fillRect/>
          </a:stretch>
        </p:blipFill>
        <p:spPr>
          <a:xfrm>
            <a:off x="466112" y="2309803"/>
            <a:ext cx="6673423" cy="2554889"/>
          </a:xfrm>
          <a:prstGeom prst="roundRect">
            <a:avLst>
              <a:gd name="adj" fmla="val 5970"/>
            </a:avLst>
          </a:prstGeom>
          <a:ln>
            <a:noFill/>
            <a:prstDash val="sysDash"/>
          </a:ln>
          <a:effectLst>
            <a:outerShdw blurRad="279400" dist="38100" dir="5400000" algn="t" rotWithShape="0">
              <a:srgbClr val="002A86">
                <a:alpha val="40000"/>
              </a:srgbClr>
            </a:outerShdw>
          </a:effectLst>
        </p:spPr>
      </p:pic>
      <p:pic>
        <p:nvPicPr>
          <p:cNvPr id="14" name="Picture 13">
            <a:extLst>
              <a:ext uri="{FF2B5EF4-FFF2-40B4-BE49-F238E27FC236}">
                <a16:creationId xmlns:a16="http://schemas.microsoft.com/office/drawing/2014/main" id="{9BFC6515-0935-309E-3AF9-01D9D4AAD7C9}"/>
              </a:ext>
            </a:extLst>
          </p:cNvPr>
          <p:cNvPicPr>
            <a:picLocks noChangeAspect="1"/>
          </p:cNvPicPr>
          <p:nvPr/>
        </p:nvPicPr>
        <p:blipFill>
          <a:blip r:embed="rId12"/>
          <a:stretch>
            <a:fillRect/>
          </a:stretch>
        </p:blipFill>
        <p:spPr>
          <a:xfrm>
            <a:off x="463432" y="5163163"/>
            <a:ext cx="6676103" cy="1482383"/>
          </a:xfrm>
          <a:prstGeom prst="roundRect">
            <a:avLst>
              <a:gd name="adj" fmla="val 5939"/>
            </a:avLst>
          </a:prstGeom>
          <a:ln>
            <a:noFill/>
            <a:prstDash val="sysDash"/>
          </a:ln>
          <a:effectLst>
            <a:outerShdw blurRad="279400" dist="38100" dir="5400000" algn="t" rotWithShape="0">
              <a:srgbClr val="002A86">
                <a:alpha val="40000"/>
              </a:srgbClr>
            </a:outerShdw>
          </a:effectLst>
        </p:spPr>
      </p:pic>
      <p:sp>
        <p:nvSpPr>
          <p:cNvPr id="4" name="Oval 3">
            <a:extLst>
              <a:ext uri="{FF2B5EF4-FFF2-40B4-BE49-F238E27FC236}">
                <a16:creationId xmlns:a16="http://schemas.microsoft.com/office/drawing/2014/main" id="{8BC7439D-0A9D-E234-63E1-9F64A1558F68}"/>
              </a:ext>
            </a:extLst>
          </p:cNvPr>
          <p:cNvSpPr/>
          <p:nvPr/>
        </p:nvSpPr>
        <p:spPr bwMode="gray">
          <a:xfrm>
            <a:off x="1570796" y="98936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1FAEFA0A-87FC-AF83-FC56-D1224B47986E}"/>
              </a:ext>
            </a:extLst>
          </p:cNvPr>
          <p:cNvSpPr/>
          <p:nvPr/>
        </p:nvSpPr>
        <p:spPr bwMode="gray">
          <a:xfrm>
            <a:off x="5973911" y="36074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7" name="Oval 6">
            <a:extLst>
              <a:ext uri="{FF2B5EF4-FFF2-40B4-BE49-F238E27FC236}">
                <a16:creationId xmlns:a16="http://schemas.microsoft.com/office/drawing/2014/main" id="{A0F2979E-183B-2CB3-F712-86C4784C1F2E}"/>
              </a:ext>
            </a:extLst>
          </p:cNvPr>
          <p:cNvSpPr/>
          <p:nvPr/>
        </p:nvSpPr>
        <p:spPr bwMode="gray">
          <a:xfrm>
            <a:off x="5973911" y="631801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403570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0D7CA6-5BE5-CD76-978E-A5DBF0B3212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A844016C-FB4E-628E-3855-7533EBD4757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C8FBF5E-275F-44FC-7D40-48818CDB446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61093BA4-2649-AD3E-84C7-BEF47F20AD1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F44BDE28-278E-BE70-8BEB-6A3852C5D4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206B05A-A436-7FC3-8D17-C37D658F5B82}"/>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kumimoji="0" sz="1800" b="0" i="0" u="none" strike="noStrike" kern="1200" cap="none" spc="0" normalizeH="0" baseline="0">
                <a:ln>
                  <a:noFill/>
                </a:ln>
                <a:solidFill>
                  <a:srgbClr val="0070F2"/>
                </a:solidFill>
                <a:effectLst/>
                <a:uLnTx/>
                <a:uFillTx/>
                <a:latin typeface="72 Brand Medium" panose="020B0504030603020204" pitchFamily="34" charset="0"/>
                <a:ea typeface="+mn-ea"/>
                <a:cs typeface="+mn-cs"/>
              </a:rPr>
              <a:t>Line</a:t>
            </a:r>
            <a:r>
              <a:rPr sz="1800">
                <a:solidFill>
                  <a:srgbClr val="0070F2"/>
                </a:solidFill>
                <a:latin typeface="72 Brand Medium" panose="020B0504030603020204" pitchFamily="34" charset="0"/>
              </a:rPr>
              <a:t> Level Tax</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Under Tax Rules, </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select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Add line level Tax</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 Under Tax, fill in the information and then click on the </a:t>
            </a:r>
            <a:r>
              <a:rPr sz="1200" b="1">
                <a:solidFill>
                  <a:srgbClr val="000000"/>
                </a:solidFill>
              </a:rPr>
              <a:t>Add Tax Item </a:t>
            </a:r>
            <a:r>
              <a:rPr sz="1200">
                <a:solidFill>
                  <a:srgbClr val="000000"/>
                </a:solidFill>
              </a:rPr>
              <a:t>option.</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Choose </a:t>
            </a:r>
            <a:r>
              <a:rPr sz="1200" b="1">
                <a:solidFill>
                  <a:srgbClr val="000000"/>
                </a:solidFill>
              </a:rPr>
              <a:t>Tax Category </a:t>
            </a:r>
            <a:r>
              <a:rPr sz="1200">
                <a:solidFill>
                  <a:srgbClr val="000000"/>
                </a:solidFill>
              </a:rPr>
              <a:t>from the dropdown and add tax rate. Once you edited line item details click on apply to return to invoice</a:t>
            </a:r>
          </a:p>
          <a:p>
            <a:pPr marR="0" lvl="0" fontAlgn="auto">
              <a:lnSpc>
                <a:spcPct val="100000"/>
              </a:lnSpc>
              <a:spcAft>
                <a:spcPts val="0"/>
              </a:spcAft>
              <a:buNone/>
              <a:tabLst/>
              <a:defRPr/>
            </a:pPr>
            <a:r>
              <a:rPr sz="1200">
                <a:solidFill>
                  <a:srgbClr val="000000"/>
                </a:solidFill>
              </a:rPr>
              <a:t> </a:t>
            </a:r>
            <a:r>
              <a:rPr sz="1800">
                <a:solidFill>
                  <a:srgbClr val="0070F2"/>
                </a:solidFill>
                <a:latin typeface="72 Brand Medium" panose="020B0504030603020204" pitchFamily="34" charset="0"/>
              </a:rPr>
              <a:t>Payment Terms</a:t>
            </a:r>
          </a:p>
          <a:p>
            <a:pPr marL="449263" lvl="0" indent="-441325">
              <a:buClr>
                <a:srgbClr val="0070F2"/>
              </a:buClr>
              <a:buSzPct val="100000"/>
              <a:buFont typeface="+mj-lt"/>
              <a:buAutoNum type="arabicPeriod"/>
              <a:defRPr/>
            </a:pPr>
            <a:r>
              <a:rPr sz="1200">
                <a:solidFill>
                  <a:srgbClr val="000000"/>
                </a:solidFill>
              </a:rPr>
              <a:t>In </a:t>
            </a:r>
            <a:r>
              <a:rPr sz="1200" b="1">
                <a:solidFill>
                  <a:srgbClr val="000000"/>
                </a:solidFill>
              </a:rPr>
              <a:t>Additional Amounts Options </a:t>
            </a:r>
            <a:r>
              <a:rPr sz="1200">
                <a:solidFill>
                  <a:srgbClr val="000000"/>
                </a:solidFill>
              </a:rPr>
              <a:t>choose include payment terms</a:t>
            </a:r>
          </a:p>
          <a:p>
            <a:pPr marL="449263" lvl="0" indent="-441325">
              <a:buClr>
                <a:srgbClr val="0070F2"/>
              </a:buClr>
              <a:buSzPct val="100000"/>
              <a:buFont typeface="+mj-lt"/>
              <a:buAutoNum type="arabicPeriod"/>
              <a:defRPr/>
            </a:pPr>
            <a:r>
              <a:rPr sz="1200">
                <a:solidFill>
                  <a:srgbClr val="000000"/>
                </a:solidFill>
              </a:rPr>
              <a:t>Add Payment Terms to the invoice</a:t>
            </a:r>
          </a:p>
          <a:p>
            <a:pPr marR="0" lvl="0" fontAlgn="auto">
              <a:lnSpc>
                <a:spcPct val="100000"/>
              </a:lnSpc>
              <a:spcAft>
                <a:spcPts val="0"/>
              </a:spcAft>
              <a:buNone/>
              <a:tabLst/>
              <a:defRPr/>
            </a:pPr>
            <a:r>
              <a:rPr sz="1200">
                <a:solidFill>
                  <a:srgbClr val="000000"/>
                </a:solidFill>
              </a:rPr>
              <a:t> </a:t>
            </a:r>
            <a:r>
              <a:rPr sz="1800">
                <a:solidFill>
                  <a:srgbClr val="0070F2"/>
                </a:solidFill>
                <a:latin typeface="72 Brand Medium" panose="020B0504030603020204" pitchFamily="34" charset="0"/>
              </a:rPr>
              <a:t>Allowances &amp; Charges</a:t>
            </a:r>
          </a:p>
          <a:p>
            <a:pPr marL="449263" lvl="0" indent="-441325">
              <a:buClr>
                <a:srgbClr val="0070F2"/>
              </a:buClr>
              <a:buSzPct val="100000"/>
              <a:buFont typeface="+mj-lt"/>
              <a:buAutoNum type="arabicPeriod"/>
              <a:defRPr/>
            </a:pPr>
            <a:r>
              <a:rPr sz="1200">
                <a:solidFill>
                  <a:srgbClr val="000000"/>
                </a:solidFill>
              </a:rPr>
              <a:t>You can add allowances and charges on the header level by choosing the option in </a:t>
            </a:r>
            <a:r>
              <a:rPr sz="1200" b="1">
                <a:solidFill>
                  <a:srgbClr val="000000"/>
                </a:solidFill>
              </a:rPr>
              <a:t>Additional Amounts Options table</a:t>
            </a:r>
          </a:p>
          <a:p>
            <a:pPr marL="449263" lvl="0" indent="-441325">
              <a:buClr>
                <a:srgbClr val="0070F2"/>
              </a:buClr>
              <a:buSzPct val="100000"/>
              <a:buFont typeface="+mj-lt"/>
              <a:buAutoNum type="arabicPeriod"/>
              <a:defRPr/>
            </a:pPr>
            <a:r>
              <a:rPr sz="1200">
                <a:solidFill>
                  <a:srgbClr val="000000"/>
                </a:solidFill>
              </a:rPr>
              <a:t>Choose Service Code from the dropdown and fill in the details.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23A0E41A-7ACC-E957-F6E3-9623DCFEC808}"/>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Line Items</a:t>
            </a:r>
            <a:endParaRPr>
              <a:solidFill>
                <a:srgbClr val="0070F2"/>
              </a:solidFill>
            </a:endParaRPr>
          </a:p>
        </p:txBody>
      </p:sp>
      <p:pic>
        <p:nvPicPr>
          <p:cNvPr id="16" name="Picture 15">
            <a:extLst>
              <a:ext uri="{FF2B5EF4-FFF2-40B4-BE49-F238E27FC236}">
                <a16:creationId xmlns:a16="http://schemas.microsoft.com/office/drawing/2014/main" id="{B100C770-F0CF-E4B2-ECCB-41951173073A}"/>
              </a:ext>
            </a:extLst>
          </p:cNvPr>
          <p:cNvPicPr>
            <a:picLocks noChangeAspect="1"/>
          </p:cNvPicPr>
          <p:nvPr/>
        </p:nvPicPr>
        <p:blipFill>
          <a:blip r:embed="rId10"/>
          <a:stretch>
            <a:fillRect/>
          </a:stretch>
        </p:blipFill>
        <p:spPr>
          <a:xfrm>
            <a:off x="463432" y="1417314"/>
            <a:ext cx="7025652" cy="685522"/>
          </a:xfrm>
          <a:prstGeom prst="roundRect">
            <a:avLst/>
          </a:prstGeom>
          <a:ln>
            <a:noFill/>
            <a:prstDash val="sysDash"/>
          </a:ln>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EC423452-A8B6-1568-B0AD-D454003AA736}"/>
              </a:ext>
            </a:extLst>
          </p:cNvPr>
          <p:cNvPicPr>
            <a:picLocks noChangeAspect="1"/>
          </p:cNvPicPr>
          <p:nvPr/>
        </p:nvPicPr>
        <p:blipFill>
          <a:blip r:embed="rId11"/>
          <a:stretch>
            <a:fillRect/>
          </a:stretch>
        </p:blipFill>
        <p:spPr>
          <a:xfrm>
            <a:off x="463431" y="2201892"/>
            <a:ext cx="7025652" cy="310175"/>
          </a:xfrm>
          <a:prstGeom prst="roundRect">
            <a:avLst/>
          </a:prstGeom>
          <a:ln>
            <a:noFill/>
            <a:prstDash val="sysDash"/>
          </a:ln>
          <a:effectLst>
            <a:outerShdw blurRad="279400" dist="38100" dir="5400000" algn="t" rotWithShape="0">
              <a:srgbClr val="002A86">
                <a:alpha val="40000"/>
              </a:srgbClr>
            </a:outerShdw>
          </a:effectLst>
        </p:spPr>
      </p:pic>
      <p:pic>
        <p:nvPicPr>
          <p:cNvPr id="4" name="Picture 3">
            <a:extLst>
              <a:ext uri="{FF2B5EF4-FFF2-40B4-BE49-F238E27FC236}">
                <a16:creationId xmlns:a16="http://schemas.microsoft.com/office/drawing/2014/main" id="{3B63707D-FF33-55D5-F16B-F15E356A60EB}"/>
              </a:ext>
            </a:extLst>
          </p:cNvPr>
          <p:cNvPicPr>
            <a:picLocks noChangeAspect="1"/>
          </p:cNvPicPr>
          <p:nvPr/>
        </p:nvPicPr>
        <p:blipFill>
          <a:blip r:embed="rId12"/>
          <a:stretch>
            <a:fillRect/>
          </a:stretch>
        </p:blipFill>
        <p:spPr>
          <a:xfrm>
            <a:off x="463431" y="2864287"/>
            <a:ext cx="7025652" cy="1936801"/>
          </a:xfrm>
          <a:prstGeom prst="roundRect">
            <a:avLst>
              <a:gd name="adj" fmla="val 5719"/>
            </a:avLst>
          </a:prstGeom>
          <a:ln>
            <a:noFill/>
            <a:prstDash val="sysDash"/>
          </a:ln>
          <a:effectLst>
            <a:outerShdw blurRad="279400" dist="38100" dir="5400000" algn="t" rotWithShape="0">
              <a:srgbClr val="002A86">
                <a:alpha val="40000"/>
              </a:srgbClr>
            </a:outerShdw>
          </a:effectLst>
        </p:spPr>
      </p:pic>
      <p:pic>
        <p:nvPicPr>
          <p:cNvPr id="8" name="Picture 7">
            <a:extLst>
              <a:ext uri="{FF2B5EF4-FFF2-40B4-BE49-F238E27FC236}">
                <a16:creationId xmlns:a16="http://schemas.microsoft.com/office/drawing/2014/main" id="{173C53D4-8F34-CC56-5B8D-D76F1FCE7B17}"/>
              </a:ext>
            </a:extLst>
          </p:cNvPr>
          <p:cNvPicPr>
            <a:picLocks noChangeAspect="1"/>
          </p:cNvPicPr>
          <p:nvPr/>
        </p:nvPicPr>
        <p:blipFill>
          <a:blip r:embed="rId13"/>
          <a:stretch>
            <a:fillRect/>
          </a:stretch>
        </p:blipFill>
        <p:spPr>
          <a:xfrm>
            <a:off x="463431" y="5153309"/>
            <a:ext cx="7025652" cy="1117194"/>
          </a:xfrm>
          <a:prstGeom prst="roundRect">
            <a:avLst>
              <a:gd name="adj" fmla="val 9550"/>
            </a:avLst>
          </a:prstGeom>
          <a:ln>
            <a:noFill/>
          </a:ln>
          <a:effectLst>
            <a:outerShdw blurRad="279400" dist="38100" dir="5400000" algn="t" rotWithShape="0">
              <a:srgbClr val="002A86">
                <a:alpha val="40000"/>
              </a:srgbClr>
            </a:outerShdw>
          </a:effectLst>
        </p:spPr>
      </p:pic>
      <p:sp>
        <p:nvSpPr>
          <p:cNvPr id="12" name="Oval 11">
            <a:extLst>
              <a:ext uri="{FF2B5EF4-FFF2-40B4-BE49-F238E27FC236}">
                <a16:creationId xmlns:a16="http://schemas.microsoft.com/office/drawing/2014/main" id="{B284CDF7-3C40-AECD-ABF3-002773FF7D45}"/>
              </a:ext>
            </a:extLst>
          </p:cNvPr>
          <p:cNvSpPr/>
          <p:nvPr/>
        </p:nvSpPr>
        <p:spPr bwMode="gray">
          <a:xfrm>
            <a:off x="979797" y="114225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2FF62390-D228-712D-18C4-1677FE2023BC}"/>
              </a:ext>
            </a:extLst>
          </p:cNvPr>
          <p:cNvSpPr/>
          <p:nvPr/>
        </p:nvSpPr>
        <p:spPr bwMode="gray">
          <a:xfrm>
            <a:off x="6261354" y="218496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68DB7A64-9461-CE05-0CB2-0BC7FC614048}"/>
              </a:ext>
            </a:extLst>
          </p:cNvPr>
          <p:cNvSpPr/>
          <p:nvPr/>
        </p:nvSpPr>
        <p:spPr bwMode="gray">
          <a:xfrm>
            <a:off x="6597329" y="53017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879617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CE902D5-9C36-76FF-D940-793EDB36B15F}"/>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07B6F59-5A9C-FA46-B8BB-E9FDDBFFC50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E5729A6D-50AE-B9BF-A7E2-1EDF700B54A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E4058ED1-7FE6-1A67-623B-ED1A6FC3374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5BBB3215-8D04-A6CE-12A5-113B8F4B25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2021EAF-8BAF-1F30-B07C-878A57104C21}"/>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Invoice changes are saved automatically</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continue working and complete your invoice, click </a:t>
            </a:r>
            <a:r>
              <a:rPr sz="1200" b="1">
                <a:solidFill>
                  <a:srgbClr val="000000"/>
                </a:solidFill>
              </a:rPr>
              <a:t>Next</a:t>
            </a:r>
            <a:r>
              <a:rPr sz="1200">
                <a:solidFill>
                  <a:srgbClr val="000000"/>
                </a:solidFill>
              </a:rPr>
              <a:t>. </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save a draft and continue working later, choose the option to </a:t>
            </a:r>
            <a:r>
              <a:rPr sz="1200" b="1">
                <a:solidFill>
                  <a:srgbClr val="000000"/>
                </a:solidFill>
              </a:rPr>
              <a:t>Save &amp; Close</a:t>
            </a:r>
            <a:r>
              <a:rPr sz="1200">
                <a:solidFill>
                  <a:srgbClr val="000000"/>
                </a:solidFill>
              </a:rPr>
              <a:t>. </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resume your work, select Invoices in the main menu and choose </a:t>
            </a:r>
            <a:r>
              <a:rPr sz="1200" b="1">
                <a:solidFill>
                  <a:srgbClr val="000000"/>
                </a:solidFill>
              </a:rPr>
              <a:t>Drafts </a:t>
            </a:r>
            <a:r>
              <a:rPr sz="1200">
                <a:solidFill>
                  <a:srgbClr val="000000"/>
                </a:solidFill>
              </a:rPr>
              <a:t>then choose your invoice from the list.</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a:t>
            </a:r>
            <a:r>
              <a:rPr sz="1200" b="1">
                <a:solidFill>
                  <a:srgbClr val="000000"/>
                </a:solidFill>
              </a:rPr>
              <a:t>Discard</a:t>
            </a:r>
            <a:r>
              <a:rPr sz="1200">
                <a:solidFill>
                  <a:srgbClr val="000000"/>
                </a:solidFill>
              </a:rPr>
              <a:t> the draft, select the Discard Draft option. You will be asked to confirm.</a:t>
            </a:r>
          </a:p>
        </p:txBody>
      </p:sp>
      <p:sp>
        <p:nvSpPr>
          <p:cNvPr id="3" name="Title 1">
            <a:extLst>
              <a:ext uri="{FF2B5EF4-FFF2-40B4-BE49-F238E27FC236}">
                <a16:creationId xmlns:a16="http://schemas.microsoft.com/office/drawing/2014/main" id="{81E7D9A3-8B48-B478-0FCB-7EE970D5A33F}"/>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a:solidFill>
                  <a:srgbClr val="0070F2"/>
                </a:solidFill>
              </a:rPr>
              <a:t>Save Invoice Drafts</a:t>
            </a:r>
          </a:p>
        </p:txBody>
      </p:sp>
      <p:pic>
        <p:nvPicPr>
          <p:cNvPr id="5" name="Picture 4">
            <a:extLst>
              <a:ext uri="{FF2B5EF4-FFF2-40B4-BE49-F238E27FC236}">
                <a16:creationId xmlns:a16="http://schemas.microsoft.com/office/drawing/2014/main" id="{3C6F0CEF-D6F3-85D7-D85C-C8DADCB938C3}"/>
              </a:ext>
            </a:extLst>
          </p:cNvPr>
          <p:cNvPicPr>
            <a:picLocks noChangeAspect="1"/>
          </p:cNvPicPr>
          <p:nvPr/>
        </p:nvPicPr>
        <p:blipFill>
          <a:blip r:embed="rId10"/>
          <a:stretch>
            <a:fillRect/>
          </a:stretch>
        </p:blipFill>
        <p:spPr>
          <a:xfrm>
            <a:off x="463430" y="1568264"/>
            <a:ext cx="7025651" cy="406748"/>
          </a:xfrm>
          <a:prstGeom prst="roundRect">
            <a:avLst/>
          </a:prstGeom>
          <a:ln>
            <a:noFill/>
            <a:prstDash val="sysDash"/>
          </a:ln>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0686BA3C-B778-FEA5-7FFB-45A5B1BACFFA}"/>
              </a:ext>
            </a:extLst>
          </p:cNvPr>
          <p:cNvPicPr>
            <a:picLocks noChangeAspect="1"/>
          </p:cNvPicPr>
          <p:nvPr/>
        </p:nvPicPr>
        <p:blipFill>
          <a:blip r:embed="rId11"/>
          <a:srcRect t="2710" b="4694"/>
          <a:stretch>
            <a:fillRect/>
          </a:stretch>
        </p:blipFill>
        <p:spPr>
          <a:xfrm>
            <a:off x="463431" y="2213113"/>
            <a:ext cx="7025651" cy="2849217"/>
          </a:xfrm>
          <a:prstGeom prst="roundRect">
            <a:avLst>
              <a:gd name="adj" fmla="val 5469"/>
            </a:avLst>
          </a:prstGeom>
          <a:ln>
            <a:noFill/>
            <a:prstDash val="sysDash"/>
          </a:ln>
          <a:effectLst>
            <a:outerShdw blurRad="279400" dist="38100" dir="5400000" algn="t" rotWithShape="0">
              <a:srgbClr val="002A86">
                <a:alpha val="40000"/>
              </a:srgbClr>
            </a:outerShdw>
          </a:effectLst>
        </p:spPr>
      </p:pic>
      <p:pic>
        <p:nvPicPr>
          <p:cNvPr id="13" name="Picture 12">
            <a:extLst>
              <a:ext uri="{FF2B5EF4-FFF2-40B4-BE49-F238E27FC236}">
                <a16:creationId xmlns:a16="http://schemas.microsoft.com/office/drawing/2014/main" id="{62BC9580-241E-9CD0-088D-617495B7A9B4}"/>
              </a:ext>
            </a:extLst>
          </p:cNvPr>
          <p:cNvPicPr>
            <a:picLocks noChangeAspect="1"/>
          </p:cNvPicPr>
          <p:nvPr/>
        </p:nvPicPr>
        <p:blipFill>
          <a:blip r:embed="rId12"/>
          <a:stretch>
            <a:fillRect/>
          </a:stretch>
        </p:blipFill>
        <p:spPr>
          <a:xfrm>
            <a:off x="463431" y="5300431"/>
            <a:ext cx="7025651" cy="739150"/>
          </a:xfrm>
          <a:prstGeom prst="roundRect">
            <a:avLst/>
          </a:prstGeom>
          <a:ln>
            <a:noFill/>
            <a:prstDash val="sysDash"/>
          </a:ln>
          <a:effectLst>
            <a:outerShdw blurRad="279400" dist="38100" dir="5400000" algn="t" rotWithShape="0">
              <a:srgbClr val="002A86">
                <a:alpha val="40000"/>
              </a:srgbClr>
            </a:outerShdw>
          </a:effectLst>
        </p:spPr>
      </p:pic>
      <p:sp>
        <p:nvSpPr>
          <p:cNvPr id="4" name="Oval 3">
            <a:extLst>
              <a:ext uri="{FF2B5EF4-FFF2-40B4-BE49-F238E27FC236}">
                <a16:creationId xmlns:a16="http://schemas.microsoft.com/office/drawing/2014/main" id="{690F75C8-FAC6-BBDB-B352-6FAFAF157B22}"/>
              </a:ext>
            </a:extLst>
          </p:cNvPr>
          <p:cNvSpPr/>
          <p:nvPr/>
        </p:nvSpPr>
        <p:spPr bwMode="gray">
          <a:xfrm>
            <a:off x="5238329" y="163142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003DAE45-23BA-DBBB-7C05-F5623AE3B281}"/>
              </a:ext>
            </a:extLst>
          </p:cNvPr>
          <p:cNvSpPr/>
          <p:nvPr/>
        </p:nvSpPr>
        <p:spPr bwMode="gray">
          <a:xfrm>
            <a:off x="3164364" y="297189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57DE36FD-0A74-8D21-A13C-A3E5B8367E70}"/>
              </a:ext>
            </a:extLst>
          </p:cNvPr>
          <p:cNvSpPr/>
          <p:nvPr/>
        </p:nvSpPr>
        <p:spPr bwMode="gray">
          <a:xfrm>
            <a:off x="6338029" y="52077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792868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8F9BD88-D510-E57D-F38E-866C7BEBE813}"/>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B26EE97-2DC1-ACFF-B6DE-2134D0555408}"/>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2806C3A7-EB55-0596-E5E3-179860AB62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4FCBF320-CC7F-6B00-23A5-29DF32D3D9F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BD67565-0D58-A2BE-AC9E-B0AF1BBFF8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C7C22F63-E1E3-9E2B-372F-6CFAAFDC3BAC}"/>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Preview, submit and resolve rejection errors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Click on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Next </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to finish invoice creation</a:t>
            </a: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We will generate a preview – you can validate the information on the invoice and either Edit the details (</a:t>
            </a:r>
            <a:r>
              <a:rPr sz="1200" b="1">
                <a:solidFill>
                  <a:srgbClr val="000000"/>
                </a:solidFill>
              </a:rPr>
              <a:t>Edit </a:t>
            </a:r>
            <a:r>
              <a:rPr sz="1200">
                <a:solidFill>
                  <a:srgbClr val="000000"/>
                </a:solidFill>
              </a:rPr>
              <a:t>option on the top)</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send your invoice to your buyer, click on </a:t>
            </a:r>
            <a:r>
              <a:rPr sz="1200" b="1">
                <a:solidFill>
                  <a:srgbClr val="000000"/>
                </a:solidFill>
              </a:rPr>
              <a:t>Submit. </a:t>
            </a:r>
            <a:r>
              <a:rPr sz="1200">
                <a:solidFill>
                  <a:srgbClr val="000000"/>
                </a:solidFill>
              </a:rPr>
              <a:t>Once your customer starts updating the invoice you will be notified of the status.</a:t>
            </a:r>
          </a:p>
          <a:p>
            <a:pPr marL="449263" lvl="0" indent="-441325">
              <a:buClr>
                <a:srgbClr val="0070F2"/>
              </a:buClr>
              <a:buSzPct val="100000"/>
              <a:buFont typeface="+mj-lt"/>
              <a:buAutoNum type="arabicPeriod"/>
              <a:defRPr/>
            </a:pPr>
            <a:r>
              <a:rPr sz="1200">
                <a:solidFill>
                  <a:srgbClr val="000000"/>
                </a:solidFill>
              </a:rPr>
              <a:t>If your invoice gets rejected by the buyer you will get a notification and </a:t>
            </a:r>
            <a:r>
              <a:rPr sz="1200" b="1">
                <a:solidFill>
                  <a:srgbClr val="000000"/>
                </a:solidFill>
              </a:rPr>
              <a:t>invoice errors </a:t>
            </a:r>
            <a:r>
              <a:rPr sz="1200">
                <a:solidFill>
                  <a:srgbClr val="000000"/>
                </a:solidFill>
              </a:rPr>
              <a:t>are specified on the pink strip</a:t>
            </a:r>
          </a:p>
          <a:p>
            <a:pPr marL="449263" lvl="0" indent="-441325">
              <a:buClr>
                <a:srgbClr val="0070F2"/>
              </a:buClr>
              <a:buSzPct val="100000"/>
              <a:buFont typeface="+mj-lt"/>
              <a:buAutoNum type="arabicPeriod"/>
              <a:defRPr/>
            </a:pPr>
            <a:r>
              <a:rPr sz="1200">
                <a:solidFill>
                  <a:srgbClr val="000000"/>
                </a:solidFill>
              </a:rPr>
              <a:t>Choose </a:t>
            </a:r>
            <a:r>
              <a:rPr sz="1200" b="1">
                <a:solidFill>
                  <a:srgbClr val="000000"/>
                </a:solidFill>
              </a:rPr>
              <a:t>Edit</a:t>
            </a:r>
            <a:r>
              <a:rPr sz="1200">
                <a:solidFill>
                  <a:srgbClr val="000000"/>
                </a:solidFill>
              </a:rPr>
              <a:t> option and add changes as per the errors and Re-submit the invoice.</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63FDDB61-0732-4E1F-D0F9-539AB15B7C17}"/>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a:solidFill>
                  <a:srgbClr val="0070F2"/>
                </a:solidFill>
              </a:rPr>
              <a:t>Preview &amp; Submit Invoices </a:t>
            </a:r>
          </a:p>
        </p:txBody>
      </p:sp>
      <p:pic>
        <p:nvPicPr>
          <p:cNvPr id="5" name="Picture 4">
            <a:extLst>
              <a:ext uri="{FF2B5EF4-FFF2-40B4-BE49-F238E27FC236}">
                <a16:creationId xmlns:a16="http://schemas.microsoft.com/office/drawing/2014/main" id="{82CBAB40-DCB4-98EA-B273-418CAB41C61E}"/>
              </a:ext>
            </a:extLst>
          </p:cNvPr>
          <p:cNvPicPr>
            <a:picLocks noChangeAspect="1"/>
          </p:cNvPicPr>
          <p:nvPr/>
        </p:nvPicPr>
        <p:blipFill>
          <a:blip r:embed="rId10"/>
          <a:srcRect t="17161"/>
          <a:stretch>
            <a:fillRect/>
          </a:stretch>
        </p:blipFill>
        <p:spPr>
          <a:xfrm>
            <a:off x="463432" y="1603512"/>
            <a:ext cx="7025651" cy="2630077"/>
          </a:xfrm>
          <a:prstGeom prst="roundRect">
            <a:avLst>
              <a:gd name="adj" fmla="val 4145"/>
            </a:avLst>
          </a:prstGeom>
          <a:ln>
            <a:noFill/>
            <a:prstDash val="sysDash"/>
          </a:ln>
          <a:effectLst>
            <a:outerShdw blurRad="279400" dist="38100" dir="5400000" algn="t" rotWithShape="0">
              <a:prstClr val="black">
                <a:alpha val="40000"/>
              </a:prstClr>
            </a:outerShdw>
          </a:effectLst>
        </p:spPr>
      </p:pic>
      <p:pic>
        <p:nvPicPr>
          <p:cNvPr id="6" name="Picture 5">
            <a:extLst>
              <a:ext uri="{FF2B5EF4-FFF2-40B4-BE49-F238E27FC236}">
                <a16:creationId xmlns:a16="http://schemas.microsoft.com/office/drawing/2014/main" id="{516136B8-6161-8174-F41C-EC9E7E9C17FE}"/>
              </a:ext>
            </a:extLst>
          </p:cNvPr>
          <p:cNvPicPr>
            <a:picLocks noChangeAspect="1"/>
          </p:cNvPicPr>
          <p:nvPr/>
        </p:nvPicPr>
        <p:blipFill>
          <a:blip r:embed="rId11"/>
          <a:stretch>
            <a:fillRect/>
          </a:stretch>
        </p:blipFill>
        <p:spPr>
          <a:xfrm>
            <a:off x="463432" y="983659"/>
            <a:ext cx="7025651" cy="406748"/>
          </a:xfrm>
          <a:prstGeom prst="roundRect">
            <a:avLst/>
          </a:prstGeom>
          <a:ln>
            <a:noFill/>
            <a:prstDash val="sysDash"/>
          </a:ln>
          <a:effectLst>
            <a:outerShdw blurRad="279400" dist="38100" dir="5400000" algn="t" rotWithShape="0">
              <a:prstClr val="black">
                <a:alpha val="40000"/>
              </a:prstClr>
            </a:outerShdw>
          </a:effectLst>
        </p:spPr>
      </p:pic>
      <p:pic>
        <p:nvPicPr>
          <p:cNvPr id="4" name="Picture 3">
            <a:extLst>
              <a:ext uri="{FF2B5EF4-FFF2-40B4-BE49-F238E27FC236}">
                <a16:creationId xmlns:a16="http://schemas.microsoft.com/office/drawing/2014/main" id="{89D17AC1-2BF4-545D-B1FF-36586E74FF97}"/>
              </a:ext>
            </a:extLst>
          </p:cNvPr>
          <p:cNvPicPr>
            <a:picLocks noChangeAspect="1"/>
          </p:cNvPicPr>
          <p:nvPr/>
        </p:nvPicPr>
        <p:blipFill>
          <a:blip r:embed="rId12"/>
          <a:srcRect b="29419"/>
          <a:stretch>
            <a:fillRect/>
          </a:stretch>
        </p:blipFill>
        <p:spPr>
          <a:xfrm>
            <a:off x="463431" y="4446694"/>
            <a:ext cx="7025652" cy="2146095"/>
          </a:xfrm>
          <a:prstGeom prst="roundRect">
            <a:avLst>
              <a:gd name="adj" fmla="val 3543"/>
            </a:avLst>
          </a:prstGeom>
          <a:ln>
            <a:noFill/>
            <a:prstDash val="sysDash"/>
          </a:ln>
          <a:effectLst>
            <a:outerShdw blurRad="279400" dist="38100" dir="5400000" algn="t" rotWithShape="0">
              <a:prstClr val="black">
                <a:alpha val="40000"/>
              </a:prstClr>
            </a:outerShdw>
          </a:effectLst>
        </p:spPr>
      </p:pic>
      <p:sp>
        <p:nvSpPr>
          <p:cNvPr id="7" name="Oval 6">
            <a:extLst>
              <a:ext uri="{FF2B5EF4-FFF2-40B4-BE49-F238E27FC236}">
                <a16:creationId xmlns:a16="http://schemas.microsoft.com/office/drawing/2014/main" id="{B2795A07-23FE-CE7A-44E4-BDBA1AAFB726}"/>
              </a:ext>
            </a:extLst>
          </p:cNvPr>
          <p:cNvSpPr/>
          <p:nvPr/>
        </p:nvSpPr>
        <p:spPr bwMode="gray">
          <a:xfrm>
            <a:off x="5286753" y="10350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0B0910C1-64D3-4066-6F84-015E80A6F514}"/>
              </a:ext>
            </a:extLst>
          </p:cNvPr>
          <p:cNvSpPr/>
          <p:nvPr/>
        </p:nvSpPr>
        <p:spPr bwMode="gray">
          <a:xfrm>
            <a:off x="5955033" y="14789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4DB0AA7D-B7D5-18B4-EFDD-635ED157EFF7}"/>
              </a:ext>
            </a:extLst>
          </p:cNvPr>
          <p:cNvSpPr/>
          <p:nvPr/>
        </p:nvSpPr>
        <p:spPr bwMode="gray">
          <a:xfrm>
            <a:off x="6603303" y="38489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F5F9787F-5548-96C0-9ABD-336D683B3CD5}"/>
              </a:ext>
            </a:extLst>
          </p:cNvPr>
          <p:cNvSpPr/>
          <p:nvPr/>
        </p:nvSpPr>
        <p:spPr bwMode="gray">
          <a:xfrm>
            <a:off x="176349" y="52544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232128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A8FFA-E774-7C0A-5D35-EC6B34600E9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0E0C99D-F03C-5688-75D0-B1F8DD951157}"/>
              </a:ext>
            </a:extLst>
          </p:cNvPr>
          <p:cNvSpPr>
            <a:spLocks noGrp="1"/>
          </p:cNvSpPr>
          <p:nvPr>
            <p:ph type="title"/>
          </p:nvPr>
        </p:nvSpPr>
        <p:spPr>
          <a:xfrm>
            <a:off x="232252" y="2583915"/>
            <a:ext cx="7408007" cy="498598"/>
          </a:xfrm>
        </p:spPr>
        <p:txBody>
          <a:bodyPr wrap="square">
            <a:spAutoFit/>
          </a:bodyPr>
          <a:lstStyle/>
          <a:p>
            <a:pPr>
              <a:defRPr>
                <a:hlinkClick r:id="rId4">
                  <a:extLst>
                    <a:ext uri="{A12FA001-AC4F-418D-AE19-62706E023703}">
                      <ahyp:hlinkClr xmlns:ahyp="http://schemas.microsoft.com/office/drawing/2018/hyperlinkcolor" val="tx"/>
                    </a:ext>
                  </a:extLst>
                </a:hlinkClick>
              </a:defRPr>
            </a:pPr>
            <a:r>
              <a:t>注册您的帐户</a:t>
            </a:r>
          </a:p>
        </p:txBody>
      </p:sp>
      <p:pic>
        <p:nvPicPr>
          <p:cNvPr id="16" name="Picture Placeholder 15" descr="A hanging lightbulb">
            <a:extLst>
              <a:ext uri="{FF2B5EF4-FFF2-40B4-BE49-F238E27FC236}">
                <a16:creationId xmlns:a16="http://schemas.microsoft.com/office/drawing/2014/main" id="{00B5BADF-4257-7248-90B4-766C44C6DBDE}"/>
              </a:ext>
            </a:extLst>
          </p:cNvPr>
          <p:cNvPicPr>
            <a:picLocks noGrp="1" noChangeAspect="1"/>
          </p:cNvPicPr>
          <p:nvPr>
            <p:ph type="pic" sz="quarter" idx="10"/>
          </p:nvPr>
        </p:nvPicPr>
        <p:blipFill>
          <a:blip r:embed="rId5"/>
          <a:srcRect l="27299" r="27299"/>
          <a:stretch>
            <a:fillRect/>
          </a:stretch>
        </p:blipFill>
        <p:spPr/>
      </p:pic>
    </p:spTree>
    <p:custDataLst>
      <p:custData r:id="rId1"/>
      <p:custData r:id="rId2"/>
    </p:custDataLst>
    <p:extLst>
      <p:ext uri="{BB962C8B-B14F-4D97-AF65-F5344CB8AC3E}">
        <p14:creationId xmlns:p14="http://schemas.microsoft.com/office/powerpoint/2010/main" val="5296748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BE4196-9CE1-9D52-CA12-679196B8C4D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AD2AEF1A-F861-276E-072C-F20C409913BA}"/>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rtlCol="0"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C369DC2F-0C71-3270-2650-60E98853863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E8E5D222-0954-962F-5198-30420DBC44D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48AA2006-D3DC-2D86-D7F2-47C9CBF221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B0396AF7-97A2-5CF7-232F-FDE6D36E8006}"/>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pPr>
            <a:r>
              <a:rPr sz="1799">
                <a:solidFill>
                  <a:srgbClr val="0070F2"/>
                </a:solidFill>
                <a:latin typeface="72 Brand Medium" panose="020B0504030603020204" pitchFamily="34" charset="0"/>
              </a:rPr>
              <a:t>Easily access purchase order from the Workbench Orders tile to begin</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pPr>
            <a:r>
              <a:rPr sz="1600">
                <a:solidFill>
                  <a:srgbClr val="000000"/>
                </a:solidFill>
                <a:latin typeface="72 Brand Light" panose="020B0304030603020204" pitchFamily="34" charset="0"/>
              </a:rPr>
              <a:t>Select the purchase order to be invoiced. The 'Create Invoice' button is activated only if ship notice(s) exist for the PO</a:t>
            </a:r>
          </a:p>
          <a:p>
            <a:pPr marL="449128" indent="-441193" defTabSz="1088231">
              <a:spcBef>
                <a:spcPts val="1799"/>
              </a:spcBef>
              <a:buClr>
                <a:srgbClr val="0070F2"/>
              </a:buClr>
              <a:buSzPct val="100000"/>
              <a:buFont typeface="+mj-lt"/>
              <a:buAutoNum type="arabicPeriod"/>
            </a:pPr>
            <a:r>
              <a:rPr sz="1600">
                <a:solidFill>
                  <a:srgbClr val="000000"/>
                </a:solidFill>
                <a:latin typeface="72 Brand Light" panose="020B0304030603020204" pitchFamily="34" charset="0"/>
              </a:rPr>
              <a:t>An intermediate screen for ASN selection shows up if </a:t>
            </a:r>
            <a:r>
              <a:rPr sz="1800">
                <a:solidFill>
                  <a:srgbClr val="000000"/>
                </a:solidFill>
                <a:latin typeface="72 Brand Light" panose="020B0304030603020204" pitchFamily="34" charset="0"/>
              </a:rPr>
              <a:t>there are multiple ship notices against the PO. ‘Require references to ship notices on invoices’ has been enabled by the buyer. </a:t>
            </a:r>
          </a:p>
          <a:p>
            <a:pPr marL="449128" indent="-441193" defTabSz="1088231">
              <a:spcBef>
                <a:spcPts val="1799"/>
              </a:spcBef>
              <a:buClr>
                <a:srgbClr val="0070F2"/>
              </a:buClr>
              <a:buSzPct val="100000"/>
              <a:buFont typeface="+mj-lt"/>
              <a:buAutoNum type="arabicPeriod"/>
            </a:pPr>
            <a:r>
              <a:rPr sz="1600">
                <a:solidFill>
                  <a:srgbClr val="000000"/>
                </a:solidFill>
                <a:latin typeface="72 Brand Light" panose="020B0304030603020204" pitchFamily="34" charset="0"/>
              </a:rPr>
              <a:t>Select the ASN from the drop-down and proceed to create invoice as a standard process</a:t>
            </a: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pic>
        <p:nvPicPr>
          <p:cNvPr id="6" name="Picture 5">
            <a:extLst>
              <a:ext uri="{FF2B5EF4-FFF2-40B4-BE49-F238E27FC236}">
                <a16:creationId xmlns:a16="http://schemas.microsoft.com/office/drawing/2014/main" id="{28D9C615-DE29-0243-A28E-701EE24749FB}"/>
              </a:ext>
            </a:extLst>
          </p:cNvPr>
          <p:cNvPicPr>
            <a:picLocks noChangeAspect="1"/>
          </p:cNvPicPr>
          <p:nvPr/>
        </p:nvPicPr>
        <p:blipFill>
          <a:blip r:embed="rId10"/>
          <a:stretch>
            <a:fillRect/>
          </a:stretch>
        </p:blipFill>
        <p:spPr>
          <a:xfrm>
            <a:off x="464898" y="1244047"/>
            <a:ext cx="7023824" cy="2056262"/>
          </a:xfrm>
          <a:prstGeom prst="roundRect">
            <a:avLst>
              <a:gd name="adj" fmla="val 7000"/>
            </a:avLst>
          </a:prstGeom>
          <a:effectLst>
            <a:outerShdw blurRad="279400" dist="38100" dir="5400000" algn="t" rotWithShape="0">
              <a:schemeClr val="tx2">
                <a:alpha val="40000"/>
              </a:schemeClr>
            </a:outerShdw>
          </a:effectLst>
        </p:spPr>
      </p:pic>
      <p:sp>
        <p:nvSpPr>
          <p:cNvPr id="4" name="Oval 3">
            <a:extLst>
              <a:ext uri="{FF2B5EF4-FFF2-40B4-BE49-F238E27FC236}">
                <a16:creationId xmlns:a16="http://schemas.microsoft.com/office/drawing/2014/main" id="{170F9C9E-7B3F-031B-982A-A75E03979CBE}"/>
              </a:ext>
            </a:extLst>
          </p:cNvPr>
          <p:cNvSpPr/>
          <p:nvPr/>
        </p:nvSpPr>
        <p:spPr bwMode="gray">
          <a:xfrm>
            <a:off x="4869894" y="102210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4" name="Title 3">
            <a:extLst>
              <a:ext uri="{FF2B5EF4-FFF2-40B4-BE49-F238E27FC236}">
                <a16:creationId xmlns:a16="http://schemas.microsoft.com/office/drawing/2014/main" id="{03C20E27-CA07-B502-341F-53FB6CE6707B}"/>
              </a:ext>
            </a:extLst>
          </p:cNvPr>
          <p:cNvSpPr>
            <a:spLocks noGrp="1"/>
          </p:cNvSpPr>
          <p:nvPr>
            <p:ph type="title"/>
          </p:nvPr>
        </p:nvSpPr>
        <p:spPr>
          <a:xfrm>
            <a:off x="504001" y="503999"/>
            <a:ext cx="6970481" cy="369332"/>
          </a:xfrm>
        </p:spPr>
        <p:txBody>
          <a:bodyPr/>
          <a:lstStyle/>
          <a:p>
            <a:r>
              <a:rPr b="1">
                <a:latin typeface="+mn-lt"/>
              </a:rPr>
              <a:t>Features: </a:t>
            </a:r>
            <a:r>
              <a:rPr>
                <a:solidFill>
                  <a:srgbClr val="0070F2"/>
                </a:solidFill>
              </a:rPr>
              <a:t>PO-based Invoice with ASN Reference</a:t>
            </a:r>
          </a:p>
        </p:txBody>
      </p:sp>
      <p:pic>
        <p:nvPicPr>
          <p:cNvPr id="15" name="Picture 14">
            <a:extLst>
              <a:ext uri="{FF2B5EF4-FFF2-40B4-BE49-F238E27FC236}">
                <a16:creationId xmlns:a16="http://schemas.microsoft.com/office/drawing/2014/main" id="{505FA999-6926-A98A-EB53-98F097866527}"/>
              </a:ext>
            </a:extLst>
          </p:cNvPr>
          <p:cNvPicPr>
            <a:picLocks noChangeAspect="1"/>
          </p:cNvPicPr>
          <p:nvPr/>
        </p:nvPicPr>
        <p:blipFill>
          <a:blip r:embed="rId11"/>
          <a:stretch>
            <a:fillRect/>
          </a:stretch>
        </p:blipFill>
        <p:spPr>
          <a:xfrm>
            <a:off x="464898" y="5106232"/>
            <a:ext cx="6970481" cy="1326151"/>
          </a:xfrm>
          <a:prstGeom prst="roundRect">
            <a:avLst>
              <a:gd name="adj" fmla="val 7541"/>
            </a:avLst>
          </a:prstGeom>
          <a:effectLst>
            <a:outerShdw blurRad="279400" dist="38100" dir="5400000" algn="t" rotWithShape="0">
              <a:srgbClr val="002A86">
                <a:alpha val="40000"/>
              </a:srgbClr>
            </a:outerShdw>
          </a:effectLst>
        </p:spPr>
      </p:pic>
      <p:pic>
        <p:nvPicPr>
          <p:cNvPr id="16" name="Picture 15">
            <a:extLst>
              <a:ext uri="{FF2B5EF4-FFF2-40B4-BE49-F238E27FC236}">
                <a16:creationId xmlns:a16="http://schemas.microsoft.com/office/drawing/2014/main" id="{96B670BF-B414-0033-36CC-E3325DCAC63E}"/>
              </a:ext>
            </a:extLst>
          </p:cNvPr>
          <p:cNvPicPr>
            <a:picLocks noChangeAspect="1"/>
          </p:cNvPicPr>
          <p:nvPr/>
        </p:nvPicPr>
        <p:blipFill>
          <a:blip r:embed="rId12"/>
          <a:stretch>
            <a:fillRect/>
          </a:stretch>
        </p:blipFill>
        <p:spPr>
          <a:xfrm>
            <a:off x="464898" y="3522251"/>
            <a:ext cx="6970481" cy="1428277"/>
          </a:xfrm>
          <a:prstGeom prst="roundRect">
            <a:avLst>
              <a:gd name="adj" fmla="val 9135"/>
            </a:avLst>
          </a:prstGeom>
          <a:effectLst>
            <a:outerShdw blurRad="279400" dist="38100" dir="5400000" algn="t" rotWithShape="0">
              <a:srgbClr val="002A86">
                <a:alpha val="40000"/>
              </a:srgbClr>
            </a:outerShdw>
          </a:effectLst>
        </p:spPr>
      </p:pic>
      <p:sp>
        <p:nvSpPr>
          <p:cNvPr id="17" name="Rectangle 16">
            <a:extLst>
              <a:ext uri="{FF2B5EF4-FFF2-40B4-BE49-F238E27FC236}">
                <a16:creationId xmlns:a16="http://schemas.microsoft.com/office/drawing/2014/main" id="{F8D332BE-22A2-536E-D7BF-26CC94D88A47}"/>
              </a:ext>
            </a:extLst>
          </p:cNvPr>
          <p:cNvSpPr/>
          <p:nvPr/>
        </p:nvSpPr>
        <p:spPr bwMode="gray">
          <a:xfrm>
            <a:off x="4160566" y="4291249"/>
            <a:ext cx="1124465" cy="659279"/>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AFFCEE3B-32E2-0769-65AC-B2244F37D9FA}"/>
              </a:ext>
            </a:extLst>
          </p:cNvPr>
          <p:cNvSpPr txBox="1"/>
          <p:nvPr/>
        </p:nvSpPr>
        <p:spPr>
          <a:xfrm>
            <a:off x="4443027" y="3814417"/>
            <a:ext cx="1663917" cy="184666"/>
          </a:xfrm>
          <a:prstGeom prst="rect">
            <a:avLst/>
          </a:prstGeom>
          <a:noFill/>
        </p:spPr>
        <p:txBody>
          <a:bodyPr wrap="none" lIns="0" tIns="0" rIns="0" bIns="0" rtlCol="0">
            <a:spAutoFit/>
          </a:bodyPr>
          <a:lstStyle/>
          <a:p>
            <a:pPr algn="l" fontAlgn="base">
              <a:spcBef>
                <a:spcPct val="50000"/>
              </a:spcBef>
              <a:spcAft>
                <a:spcPct val="0"/>
              </a:spcAft>
              <a:buClr>
                <a:schemeClr val="tx1"/>
              </a:buClr>
              <a:buSzPct val="100000"/>
            </a:pPr>
            <a:r>
              <a:rPr sz="1200" kern="0">
                <a:solidFill>
                  <a:schemeClr val="tx2"/>
                </a:solidFill>
                <a:latin typeface="72 Brand" panose="020B0504030603020204" pitchFamily="34" charset="0"/>
                <a:ea typeface="Arial Unicode MS" pitchFamily="34" charset="-128"/>
                <a:cs typeface="Arial Unicode MS" pitchFamily="34" charset="-128"/>
              </a:rPr>
              <a:t>Ship Notice line quantity</a:t>
            </a:r>
          </a:p>
        </p:txBody>
      </p:sp>
      <p:sp>
        <p:nvSpPr>
          <p:cNvPr id="20" name="Rectangle 19">
            <a:extLst>
              <a:ext uri="{FF2B5EF4-FFF2-40B4-BE49-F238E27FC236}">
                <a16:creationId xmlns:a16="http://schemas.microsoft.com/office/drawing/2014/main" id="{0ABC4B62-B8EF-17F0-6F4D-D8F631A88071}"/>
              </a:ext>
            </a:extLst>
          </p:cNvPr>
          <p:cNvSpPr/>
          <p:nvPr/>
        </p:nvSpPr>
        <p:spPr bwMode="gray">
          <a:xfrm>
            <a:off x="4737772" y="6216754"/>
            <a:ext cx="547259" cy="208404"/>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BAD0F7CA-7A04-C50F-B418-78D7940A11D5}"/>
              </a:ext>
            </a:extLst>
          </p:cNvPr>
          <p:cNvSpPr/>
          <p:nvPr/>
        </p:nvSpPr>
        <p:spPr bwMode="gray">
          <a:xfrm>
            <a:off x="4110805" y="341090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89500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B54405-539C-A5A0-9B8E-72BCD41AFE9D}"/>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D49BE65D-EA86-89D5-65B7-5FA8954D9CB0}"/>
              </a:ext>
            </a:extLst>
          </p:cNvPr>
          <p:cNvPicPr>
            <a:picLocks noChangeAspect="1"/>
          </p:cNvPicPr>
          <p:nvPr/>
        </p:nvPicPr>
        <p:blipFill>
          <a:blip r:embed="rId5"/>
          <a:srcRect r="2521"/>
          <a:stretch>
            <a:fillRect/>
          </a:stretch>
        </p:blipFill>
        <p:spPr>
          <a:xfrm>
            <a:off x="407047" y="1353791"/>
            <a:ext cx="7081675" cy="2182490"/>
          </a:xfrm>
          <a:prstGeom prst="roundRect">
            <a:avLst>
              <a:gd name="adj" fmla="val 5130"/>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9CCE34EF-9777-DAA2-FF7C-85E8C9803EE0}"/>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rtlCol="0"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69DFC8A-0144-0708-8330-8DB652C2342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8F7DD1EB-C79B-04C5-9C64-E53A44EBE08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DEA3BD69-9AA7-C0C9-701B-07F62C91DD4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D85242B1-2047-2AD0-8B02-F1428F186572}"/>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pPr>
            <a:r>
              <a:rPr sz="1799">
                <a:solidFill>
                  <a:srgbClr val="0070F2"/>
                </a:solidFill>
                <a:latin typeface="72 Brand Medium" panose="020B0504030603020204" pitchFamily="34" charset="0"/>
              </a:rPr>
              <a:t>Easily access purchase order from the Workbench Orders tile to begin</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pPr>
            <a:r>
              <a:rPr sz="1400">
                <a:solidFill>
                  <a:srgbClr val="000000"/>
                </a:solidFill>
                <a:latin typeface="72 Brand Light" panose="020B0304030603020204" pitchFamily="34" charset="0"/>
              </a:rPr>
              <a:t>Once on the purchase order details page, navigate to </a:t>
            </a:r>
            <a:r>
              <a:rPr sz="1400" b="1">
                <a:solidFill>
                  <a:srgbClr val="000000"/>
                </a:solidFill>
                <a:latin typeface="72 Brand Light" panose="020B0304030603020204" pitchFamily="34" charset="0"/>
              </a:rPr>
              <a:t>Related Documents</a:t>
            </a:r>
            <a:r>
              <a:rPr sz="1400">
                <a:solidFill>
                  <a:srgbClr val="000000"/>
                </a:solidFill>
                <a:latin typeface="72 Brand Light" panose="020B0304030603020204" pitchFamily="34" charset="0"/>
              </a:rPr>
              <a:t>. Here you will see the GRN documents.</a:t>
            </a:r>
          </a:p>
          <a:p>
            <a:pPr marL="449128" indent="-441193" defTabSz="1088231">
              <a:spcBef>
                <a:spcPts val="1799"/>
              </a:spcBef>
              <a:buClr>
                <a:srgbClr val="0070F2"/>
              </a:buClr>
              <a:buSzPct val="100000"/>
              <a:buFont typeface="+mj-lt"/>
              <a:buAutoNum type="arabicPeriod"/>
            </a:pPr>
            <a:r>
              <a:rPr sz="1400">
                <a:solidFill>
                  <a:srgbClr val="000000"/>
                </a:solidFill>
                <a:latin typeface="72 Brand Light" panose="020B0304030603020204" pitchFamily="34" charset="0"/>
              </a:rPr>
              <a:t>From the 'Select Receipts To Be Invoiced' wizard, there are multiple receipts against the PO. The Require references to receipts on invoices business rule has been enabled by the buyer</a:t>
            </a:r>
          </a:p>
          <a:p>
            <a:pPr marL="449128" indent="-441193" defTabSz="1088231">
              <a:spcBef>
                <a:spcPts val="1799"/>
              </a:spcBef>
              <a:buClr>
                <a:srgbClr val="0070F2"/>
              </a:buClr>
              <a:buSzPct val="100000"/>
              <a:buFont typeface="+mj-lt"/>
              <a:buAutoNum type="arabicPeriod"/>
            </a:pPr>
            <a:r>
              <a:rPr sz="1400">
                <a:solidFill>
                  <a:srgbClr val="000000"/>
                </a:solidFill>
                <a:latin typeface="72 Brand Light" panose="020B0304030603020204" pitchFamily="34" charset="0"/>
              </a:rPr>
              <a:t>Select one or multiple GRN from the list</a:t>
            </a:r>
          </a:p>
          <a:p>
            <a:pPr marL="449128" indent="-441193" defTabSz="1088231">
              <a:spcBef>
                <a:spcPts val="1799"/>
              </a:spcBef>
              <a:buClr>
                <a:srgbClr val="0070F2"/>
              </a:buClr>
              <a:buSzPct val="100000"/>
              <a:buFont typeface="+mj-lt"/>
              <a:buAutoNum type="arabicPeriod"/>
            </a:pPr>
            <a:endParaRPr sz="14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sp>
        <p:nvSpPr>
          <p:cNvPr id="8" name="Rectangle 7">
            <a:extLst>
              <a:ext uri="{FF2B5EF4-FFF2-40B4-BE49-F238E27FC236}">
                <a16:creationId xmlns:a16="http://schemas.microsoft.com/office/drawing/2014/main" id="{34566729-0E60-6D80-5000-867C15C184E7}"/>
              </a:ext>
            </a:extLst>
          </p:cNvPr>
          <p:cNvSpPr/>
          <p:nvPr/>
        </p:nvSpPr>
        <p:spPr bwMode="gray">
          <a:xfrm>
            <a:off x="407047" y="2992877"/>
            <a:ext cx="1348032" cy="520096"/>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B74477B4-F642-EBF4-E753-FFD1EE196CC2}"/>
              </a:ext>
            </a:extLst>
          </p:cNvPr>
          <p:cNvPicPr>
            <a:picLocks noChangeAspect="1"/>
          </p:cNvPicPr>
          <p:nvPr/>
        </p:nvPicPr>
        <p:blipFill>
          <a:blip r:embed="rId11"/>
          <a:srcRect r="2830"/>
          <a:stretch>
            <a:fillRect/>
          </a:stretch>
        </p:blipFill>
        <p:spPr>
          <a:xfrm>
            <a:off x="407047" y="3790428"/>
            <a:ext cx="7081675" cy="842616"/>
          </a:xfrm>
          <a:prstGeom prst="roundRect">
            <a:avLst/>
          </a:prstGeom>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A26BB501-E27E-1914-9723-9E4E694B1306}"/>
              </a:ext>
            </a:extLst>
          </p:cNvPr>
          <p:cNvPicPr>
            <a:picLocks noChangeAspect="1"/>
          </p:cNvPicPr>
          <p:nvPr/>
        </p:nvPicPr>
        <p:blipFill>
          <a:blip r:embed="rId12"/>
          <a:srcRect r="3650"/>
          <a:stretch>
            <a:fillRect/>
          </a:stretch>
        </p:blipFill>
        <p:spPr>
          <a:xfrm>
            <a:off x="439122" y="4921554"/>
            <a:ext cx="7081675" cy="1041924"/>
          </a:xfrm>
          <a:prstGeom prst="roundRect">
            <a:avLst/>
          </a:prstGeom>
          <a:effectLst>
            <a:outerShdw blurRad="279400" dist="38100" dir="5400000" algn="t" rotWithShape="0">
              <a:srgbClr val="002A86">
                <a:alpha val="40000"/>
              </a:srgbClr>
            </a:outerShdw>
          </a:effectLst>
        </p:spPr>
      </p:pic>
      <p:sp>
        <p:nvSpPr>
          <p:cNvPr id="16" name="Rectangle 15">
            <a:extLst>
              <a:ext uri="{FF2B5EF4-FFF2-40B4-BE49-F238E27FC236}">
                <a16:creationId xmlns:a16="http://schemas.microsoft.com/office/drawing/2014/main" id="{46B254D3-2CFA-9799-3CED-E62E33D6B8AC}"/>
              </a:ext>
            </a:extLst>
          </p:cNvPr>
          <p:cNvSpPr/>
          <p:nvPr/>
        </p:nvSpPr>
        <p:spPr bwMode="gray">
          <a:xfrm>
            <a:off x="464898" y="5569641"/>
            <a:ext cx="1290181" cy="393837"/>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6C796B98-C441-F1A7-24E1-6CFCFF962A12}"/>
              </a:ext>
            </a:extLst>
          </p:cNvPr>
          <p:cNvSpPr/>
          <p:nvPr/>
        </p:nvSpPr>
        <p:spPr bwMode="gray">
          <a:xfrm>
            <a:off x="1701350" y="27103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C6E5D980-2BC8-1AC1-DE3B-515CC8E50A9D}"/>
              </a:ext>
            </a:extLst>
          </p:cNvPr>
          <p:cNvSpPr/>
          <p:nvPr/>
        </p:nvSpPr>
        <p:spPr bwMode="gray">
          <a:xfrm>
            <a:off x="1707382" y="522057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22" name="Oval 21">
            <a:extLst>
              <a:ext uri="{FF2B5EF4-FFF2-40B4-BE49-F238E27FC236}">
                <a16:creationId xmlns:a16="http://schemas.microsoft.com/office/drawing/2014/main" id="{4155CD36-43E1-E0E0-C795-AA4C74AA91E6}"/>
              </a:ext>
            </a:extLst>
          </p:cNvPr>
          <p:cNvSpPr/>
          <p:nvPr/>
        </p:nvSpPr>
        <p:spPr bwMode="gray">
          <a:xfrm>
            <a:off x="1701350" y="362799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4" name="Title 3">
            <a:extLst>
              <a:ext uri="{FF2B5EF4-FFF2-40B4-BE49-F238E27FC236}">
                <a16:creationId xmlns:a16="http://schemas.microsoft.com/office/drawing/2014/main" id="{38245817-0935-18EC-968F-6EEBB3DF6A4C}"/>
              </a:ext>
            </a:extLst>
          </p:cNvPr>
          <p:cNvSpPr>
            <a:spLocks noGrp="1"/>
          </p:cNvSpPr>
          <p:nvPr>
            <p:ph type="title"/>
          </p:nvPr>
        </p:nvSpPr>
        <p:spPr>
          <a:xfrm>
            <a:off x="504001" y="503999"/>
            <a:ext cx="6970481" cy="369332"/>
          </a:xfrm>
        </p:spPr>
        <p:txBody>
          <a:bodyPr/>
          <a:lstStyle/>
          <a:p>
            <a:r>
              <a:rPr b="1">
                <a:latin typeface="+mn-lt"/>
              </a:rPr>
              <a:t>Features: </a:t>
            </a:r>
            <a:r>
              <a:rPr>
                <a:solidFill>
                  <a:srgbClr val="0070F2"/>
                </a:solidFill>
              </a:rPr>
              <a:t>PO-based Invoice with GRN Reference</a:t>
            </a:r>
          </a:p>
        </p:txBody>
      </p:sp>
    </p:spTree>
    <p:custDataLst>
      <p:custData r:id="rId1"/>
      <p:custData r:id="rId2"/>
    </p:custDataLst>
    <p:extLst>
      <p:ext uri="{BB962C8B-B14F-4D97-AF65-F5344CB8AC3E}">
        <p14:creationId xmlns:p14="http://schemas.microsoft.com/office/powerpoint/2010/main" val="1852397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1F75C-BA0C-EDD3-0D46-51B0929168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92C5BF1-BEBA-DDFD-F584-77517FD62119}"/>
              </a:ext>
            </a:extLst>
          </p:cNvPr>
          <p:cNvPicPr>
            <a:picLocks noChangeAspect="1"/>
          </p:cNvPicPr>
          <p:nvPr/>
        </p:nvPicPr>
        <p:blipFill>
          <a:blip r:embed="rId5"/>
          <a:srcRect l="1753"/>
          <a:stretch>
            <a:fillRect/>
          </a:stretch>
        </p:blipFill>
        <p:spPr>
          <a:xfrm>
            <a:off x="502708" y="1359775"/>
            <a:ext cx="7050885" cy="2226735"/>
          </a:xfrm>
          <a:prstGeom prst="roundRect">
            <a:avLst>
              <a:gd name="adj" fmla="val 7005"/>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A9305397-9F2B-51D6-FAC7-96ABDB9C768A}"/>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1946A687-A801-3592-A089-B56361354DE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CCA72BE6-CB2E-CB7B-4618-007CBA637A9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1F4CE109-EBE2-70A3-F409-1739D80DB5D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8971EA98-C170-F557-8274-317CBC484910}"/>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发票屏幕</a:t>
            </a:r>
            <a:endParaRPr sz="16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单击创建 </a:t>
            </a:r>
            <a:r>
              <a:rPr>
                <a:sym typeface="Wingdings" pitchFamily="2" charset="2"/>
              </a:rPr>
              <a:t> 发票</a:t>
            </a: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为所选 GRN 参考的采购订单行创建发票</a:t>
            </a: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发票行数量不能超过相应的已接收数量。</a:t>
            </a:r>
          </a:p>
        </p:txBody>
      </p:sp>
      <p:sp>
        <p:nvSpPr>
          <p:cNvPr id="7" name="Rectangle 6">
            <a:extLst>
              <a:ext uri="{FF2B5EF4-FFF2-40B4-BE49-F238E27FC236}">
                <a16:creationId xmlns:a16="http://schemas.microsoft.com/office/drawing/2014/main" id="{BBD0366E-A98A-BE56-94BB-3BFC1DC592F5}"/>
              </a:ext>
            </a:extLst>
          </p:cNvPr>
          <p:cNvSpPr/>
          <p:nvPr/>
        </p:nvSpPr>
        <p:spPr bwMode="gray">
          <a:xfrm>
            <a:off x="6090092" y="1477801"/>
            <a:ext cx="1138740" cy="839513"/>
          </a:xfrm>
          <a:prstGeom prst="rect">
            <a:avLst/>
          </a:prstGeom>
          <a:noFill/>
          <a:ln w="25400" algn="ctr">
            <a:solidFill>
              <a:schemeClr val="tx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200" b="0" i="0" u="none" strike="noStrike" kern="0" cap="none" spc="0" normalizeH="0" baseline="0">
              <a:ln>
                <a:noFill/>
              </a:ln>
              <a:solidFill>
                <a:schemeClr val="tx2"/>
              </a:solidFill>
              <a:effectLst/>
              <a:uLnTx/>
              <a:uFillTx/>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963F5888-1BF0-EAB7-72A3-EB6355EAA87C}"/>
              </a:ext>
            </a:extLst>
          </p:cNvPr>
          <p:cNvPicPr>
            <a:picLocks noChangeAspect="1"/>
          </p:cNvPicPr>
          <p:nvPr/>
        </p:nvPicPr>
        <p:blipFill>
          <a:blip r:embed="rId11"/>
          <a:stretch>
            <a:fillRect/>
          </a:stretch>
        </p:blipFill>
        <p:spPr>
          <a:xfrm>
            <a:off x="504002" y="4071881"/>
            <a:ext cx="7049592" cy="1793473"/>
          </a:xfrm>
          <a:prstGeom prst="roundRect">
            <a:avLst>
              <a:gd name="adj" fmla="val 3921"/>
            </a:avLst>
          </a:prstGeom>
          <a:effectLst>
            <a:outerShdw blurRad="279400" dist="38100" dir="5400000" algn="t" rotWithShape="0">
              <a:srgbClr val="002A86">
                <a:alpha val="40000"/>
              </a:srgbClr>
            </a:outerShdw>
          </a:effectLst>
        </p:spPr>
      </p:pic>
      <p:sp>
        <p:nvSpPr>
          <p:cNvPr id="14" name="Rectangle 13">
            <a:extLst>
              <a:ext uri="{FF2B5EF4-FFF2-40B4-BE49-F238E27FC236}">
                <a16:creationId xmlns:a16="http://schemas.microsoft.com/office/drawing/2014/main" id="{12BEA197-7EB6-C63F-2FB1-A9046964C910}"/>
              </a:ext>
            </a:extLst>
          </p:cNvPr>
          <p:cNvSpPr/>
          <p:nvPr/>
        </p:nvSpPr>
        <p:spPr bwMode="gray">
          <a:xfrm>
            <a:off x="502708" y="5060515"/>
            <a:ext cx="2065127" cy="708273"/>
          </a:xfrm>
          <a:prstGeom prst="rect">
            <a:avLst/>
          </a:prstGeom>
          <a:noFill/>
          <a:ln w="38100" algn="ctr">
            <a:solidFill>
              <a:schemeClr val="tx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5" name="Title 3">
            <a:extLst>
              <a:ext uri="{FF2B5EF4-FFF2-40B4-BE49-F238E27FC236}">
                <a16:creationId xmlns:a16="http://schemas.microsoft.com/office/drawing/2014/main" id="{FDBE7FDA-5E82-BB10-3CBE-5BDB071F64DC}"/>
              </a:ext>
            </a:extLst>
          </p:cNvPr>
          <p:cNvSpPr>
            <a:spLocks noGrp="1"/>
          </p:cNvSpPr>
          <p:nvPr>
            <p:ph type="title"/>
          </p:nvPr>
        </p:nvSpPr>
        <p:spPr>
          <a:xfrm>
            <a:off x="504001" y="503999"/>
            <a:ext cx="6970481" cy="369332"/>
          </a:xfrm>
        </p:spPr>
        <p:txBody>
          <a:bodyPr/>
          <a:lstStyle/>
          <a:p>
            <a:r>
              <a:rPr b="1">
                <a:latin typeface="+mn-lt"/>
              </a:rPr>
              <a:t>功能：</a:t>
            </a:r>
            <a:r>
              <a:rPr>
                <a:solidFill>
                  <a:srgbClr val="0070F2"/>
                </a:solidFill>
              </a:rPr>
              <a:t>基于 PO 的发票（含 GRN 参考）</a:t>
            </a:r>
          </a:p>
        </p:txBody>
      </p:sp>
    </p:spTree>
    <p:custDataLst>
      <p:custData r:id="rId1"/>
      <p:custData r:id="rId2"/>
    </p:custDataLst>
    <p:extLst>
      <p:ext uri="{BB962C8B-B14F-4D97-AF65-F5344CB8AC3E}">
        <p14:creationId xmlns:p14="http://schemas.microsoft.com/office/powerpoint/2010/main" val="2291012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0D4D84-C5AD-8B43-906A-5FD96FDA7767}"/>
              </a:ext>
            </a:extLst>
          </p:cNvPr>
          <p:cNvSpPr>
            <a:spLocks noGrp="1"/>
          </p:cNvSpPr>
          <p:nvPr>
            <p:ph type="title"/>
          </p:nvPr>
        </p:nvSpPr>
        <p:spPr>
          <a:xfrm>
            <a:off x="505458" y="501017"/>
            <a:ext cx="7321968" cy="369332"/>
          </a:xfrm>
        </p:spPr>
        <p:txBody>
          <a:bodyPr/>
          <a:lstStyle/>
          <a:p>
            <a:pPr>
              <a:defRPr>
                <a:latin typeface="+mj-lt"/>
                <a:cs typeface="Arial" panose="020B0604020202020204" pitchFamily="34" charset="0"/>
              </a:defRPr>
            </a:pPr>
            <a:r>
              <a:t>资源</a:t>
            </a:r>
          </a:p>
        </p:txBody>
      </p:sp>
      <p:pic>
        <p:nvPicPr>
          <p:cNvPr id="6" name="Picture 5" descr="A person and person looking at a computer screen  Description automatically generated with medium confidence">
            <a:extLst>
              <a:ext uri="{FF2B5EF4-FFF2-40B4-BE49-F238E27FC236}">
                <a16:creationId xmlns:a16="http://schemas.microsoft.com/office/drawing/2014/main" id="{0B3A53BB-982C-1D44-AEBB-1296EF8DE5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38368" y="-14276"/>
            <a:ext cx="5055221" cy="6872276"/>
          </a:xfrm>
          <a:prstGeom prst="rect">
            <a:avLst/>
          </a:prstGeom>
        </p:spPr>
      </p:pic>
      <p:grpSp>
        <p:nvGrpSpPr>
          <p:cNvPr id="3" name="Group 2">
            <a:extLst>
              <a:ext uri="{FF2B5EF4-FFF2-40B4-BE49-F238E27FC236}">
                <a16:creationId xmlns:a16="http://schemas.microsoft.com/office/drawing/2014/main" id="{2F1FB43A-8CB0-A748-9FF6-7D6C635563ED}"/>
              </a:ext>
            </a:extLst>
          </p:cNvPr>
          <p:cNvGrpSpPr/>
          <p:nvPr/>
        </p:nvGrpSpPr>
        <p:grpSpPr>
          <a:xfrm>
            <a:off x="510003" y="1385642"/>
            <a:ext cx="6056049" cy="961810"/>
            <a:chOff x="2071165" y="1283465"/>
            <a:chExt cx="3781663" cy="961810"/>
          </a:xfrm>
        </p:grpSpPr>
        <p:sp>
          <p:nvSpPr>
            <p:cNvPr id="31" name="Rectangle 30">
              <a:extLst>
                <a:ext uri="{FF2B5EF4-FFF2-40B4-BE49-F238E27FC236}">
                  <a16:creationId xmlns:a16="http://schemas.microsoft.com/office/drawing/2014/main" id="{D28C01BE-800E-E84C-A376-C79AA66D70FA}"/>
                </a:ext>
              </a:extLst>
            </p:cNvPr>
            <p:cNvSpPr/>
            <p:nvPr/>
          </p:nvSpPr>
          <p:spPr bwMode="gray">
            <a:xfrm>
              <a:off x="2071165" y="1283465"/>
              <a:ext cx="3781663" cy="961810"/>
            </a:xfrm>
            <a:prstGeom prst="rect">
              <a:avLst/>
            </a:prstGeom>
            <a:solidFill>
              <a:schemeClr val="bg1"/>
            </a:solidFill>
            <a:ln w="25400" algn="ctr">
              <a:solidFill>
                <a:schemeClr val="tx2"/>
              </a:solidFill>
              <a:miter lim="800000"/>
              <a:headEnd/>
              <a:tailEnd/>
            </a:ln>
          </p:spPr>
          <p:txBody>
            <a:bodyPr lIns="90000" tIns="72000" rIns="90000" bIns="7200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panose="020B0604020202020204" pitchFamily="34" charset="0"/>
              </a:endParaRPr>
            </a:p>
          </p:txBody>
        </p:sp>
        <p:sp>
          <p:nvSpPr>
            <p:cNvPr id="33" name="Rectangle 32">
              <a:extLst>
                <a:ext uri="{FF2B5EF4-FFF2-40B4-BE49-F238E27FC236}">
                  <a16:creationId xmlns:a16="http://schemas.microsoft.com/office/drawing/2014/main" id="{1E7AC8A5-79C2-7947-9362-65C95321A513}"/>
                </a:ext>
              </a:extLst>
            </p:cNvPr>
            <p:cNvSpPr/>
            <p:nvPr/>
          </p:nvSpPr>
          <p:spPr>
            <a:xfrm>
              <a:off x="2111137" y="1414278"/>
              <a:ext cx="3695684" cy="830997"/>
            </a:xfrm>
            <a:prstGeom prst="rect">
              <a:avLst/>
            </a:prstGeom>
          </p:spPr>
          <p:txBody>
            <a:bodyPr wrap="square">
              <a:spAutoFit/>
            </a:bodyPr>
            <a:lstStyle/>
            <a:p>
              <a:pPr>
                <a:defRPr sz="1600">
                  <a:latin typeface="+mn-lt"/>
                  <a:cs typeface="Arial" panose="020B0604020202020204" pitchFamily="34" charset="0"/>
                </a:defRPr>
              </a:pPr>
              <a:r>
                <a:t>入门？</a:t>
              </a:r>
            </a:p>
            <a:p>
              <a:pPr>
                <a:defRPr sz="1600" b="1">
                  <a:latin typeface="+mn-lt"/>
                  <a:cs typeface="Arial" panose="020B0604020202020204" pitchFamily="34" charset="0"/>
                  <a:hlinkClick r:id="rId4"/>
                </a:defRPr>
              </a:pPr>
              <a:r>
                <a:t>面向供应商的 SAP Business Network on BTP 快速导览</a:t>
              </a:r>
              <a:endParaRPr sz="1600" b="1">
                <a:latin typeface="+mn-lt"/>
                <a:cs typeface="Arial" panose="020B0604020202020204" pitchFamily="34" charset="0"/>
              </a:endParaRPr>
            </a:p>
          </p:txBody>
        </p:sp>
      </p:grpSp>
      <p:grpSp>
        <p:nvGrpSpPr>
          <p:cNvPr id="9" name="Group 8">
            <a:extLst>
              <a:ext uri="{FF2B5EF4-FFF2-40B4-BE49-F238E27FC236}">
                <a16:creationId xmlns:a16="http://schemas.microsoft.com/office/drawing/2014/main" id="{85A01532-89F6-A944-9280-75ACF7FE5AC7}"/>
              </a:ext>
            </a:extLst>
          </p:cNvPr>
          <p:cNvGrpSpPr/>
          <p:nvPr/>
        </p:nvGrpSpPr>
        <p:grpSpPr>
          <a:xfrm>
            <a:off x="505170" y="4714898"/>
            <a:ext cx="6056049" cy="961809"/>
            <a:chOff x="2068863" y="5093625"/>
            <a:chExt cx="3782270" cy="961809"/>
          </a:xfrm>
        </p:grpSpPr>
        <p:sp>
          <p:nvSpPr>
            <p:cNvPr id="29" name="Rectangle 28">
              <a:extLst>
                <a:ext uri="{FF2B5EF4-FFF2-40B4-BE49-F238E27FC236}">
                  <a16:creationId xmlns:a16="http://schemas.microsoft.com/office/drawing/2014/main" id="{F98C3ED8-62E8-5949-AA20-B821AA396B67}"/>
                </a:ext>
              </a:extLst>
            </p:cNvPr>
            <p:cNvSpPr/>
            <p:nvPr/>
          </p:nvSpPr>
          <p:spPr bwMode="gray">
            <a:xfrm>
              <a:off x="2068863" y="5093625"/>
              <a:ext cx="3782270" cy="961809"/>
            </a:xfrm>
            <a:prstGeom prst="rect">
              <a:avLst/>
            </a:prstGeom>
            <a:solidFill>
              <a:schemeClr val="bg1"/>
            </a:solidFill>
            <a:ln w="25400" algn="ctr">
              <a:solidFill>
                <a:schemeClr val="tx2"/>
              </a:solidFill>
              <a:miter lim="800000"/>
              <a:headEnd/>
              <a:tailEnd/>
            </a:ln>
          </p:spPr>
          <p:txBody>
            <a:bodyPr lIns="90000" tIns="72000" rIns="90000" bIns="7200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panose="020B0604020202020204" pitchFamily="34" charset="0"/>
              </a:endParaRPr>
            </a:p>
          </p:txBody>
        </p:sp>
        <p:sp>
          <p:nvSpPr>
            <p:cNvPr id="30" name="Rectangle 29">
              <a:extLst>
                <a:ext uri="{FF2B5EF4-FFF2-40B4-BE49-F238E27FC236}">
                  <a16:creationId xmlns:a16="http://schemas.microsoft.com/office/drawing/2014/main" id="{C9634752-2636-474E-A1E2-E19D9DC5364E}"/>
                </a:ext>
              </a:extLst>
            </p:cNvPr>
            <p:cNvSpPr/>
            <p:nvPr/>
          </p:nvSpPr>
          <p:spPr>
            <a:xfrm>
              <a:off x="2111859" y="5282141"/>
              <a:ext cx="2953852" cy="584775"/>
            </a:xfrm>
            <a:prstGeom prst="rect">
              <a:avLst/>
            </a:prstGeom>
          </p:spPr>
          <p:txBody>
            <a:bodyPr wrap="square">
              <a:spAutoFit/>
            </a:bodyPr>
            <a:lstStyle/>
            <a:p>
              <a:pPr>
                <a:defRPr sz="1600">
                  <a:latin typeface="+mn-lt"/>
                  <a:cs typeface="Arial" panose="020B0604020202020204" pitchFamily="34" charset="0"/>
                </a:defRPr>
              </a:pPr>
              <a:r>
                <a:t>需要支持？</a:t>
              </a:r>
            </a:p>
            <a:p>
              <a:pPr>
                <a:defRPr sz="1600" b="1">
                  <a:latin typeface="+mn-lt"/>
                  <a:cs typeface="Arial" panose="020B0604020202020204" pitchFamily="34" charset="0"/>
                  <a:hlinkClick r:id="rId5"/>
                </a:defRPr>
              </a:pPr>
              <a:r>
                <a:t>帮助资源</a:t>
              </a:r>
              <a:endParaRPr sz="1600" b="1">
                <a:latin typeface="+mn-lt"/>
                <a:cs typeface="Arial" panose="020B0604020202020204" pitchFamily="34" charset="0"/>
              </a:endParaRPr>
            </a:p>
          </p:txBody>
        </p:sp>
      </p:grpSp>
      <p:grpSp>
        <p:nvGrpSpPr>
          <p:cNvPr id="5" name="Group 4">
            <a:extLst>
              <a:ext uri="{FF2B5EF4-FFF2-40B4-BE49-F238E27FC236}">
                <a16:creationId xmlns:a16="http://schemas.microsoft.com/office/drawing/2014/main" id="{C08B51F4-FB8F-8A42-A4B6-71E29FA63FF7}"/>
              </a:ext>
            </a:extLst>
          </p:cNvPr>
          <p:cNvGrpSpPr/>
          <p:nvPr/>
        </p:nvGrpSpPr>
        <p:grpSpPr>
          <a:xfrm>
            <a:off x="506972" y="3004540"/>
            <a:ext cx="6056049" cy="961810"/>
            <a:chOff x="2069043" y="2461054"/>
            <a:chExt cx="3782270" cy="961810"/>
          </a:xfrm>
        </p:grpSpPr>
        <p:sp>
          <p:nvSpPr>
            <p:cNvPr id="41" name="Rectangle 40">
              <a:extLst>
                <a:ext uri="{FF2B5EF4-FFF2-40B4-BE49-F238E27FC236}">
                  <a16:creationId xmlns:a16="http://schemas.microsoft.com/office/drawing/2014/main" id="{490EF9A6-836E-AD40-B555-E5415260855A}"/>
                </a:ext>
              </a:extLst>
            </p:cNvPr>
            <p:cNvSpPr/>
            <p:nvPr/>
          </p:nvSpPr>
          <p:spPr bwMode="gray">
            <a:xfrm>
              <a:off x="2069043" y="2461054"/>
              <a:ext cx="3782270" cy="961810"/>
            </a:xfrm>
            <a:prstGeom prst="rect">
              <a:avLst/>
            </a:prstGeom>
            <a:solidFill>
              <a:schemeClr val="bg1"/>
            </a:solidFill>
            <a:ln w="25400" algn="ctr">
              <a:solidFill>
                <a:schemeClr val="tx2"/>
              </a:solidFill>
              <a:miter lim="800000"/>
              <a:headEnd/>
              <a:tailEnd/>
            </a:ln>
          </p:spPr>
          <p:txBody>
            <a:bodyPr lIns="90000" tIns="72000" rIns="90000" bIns="7200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panose="020B0604020202020204" pitchFamily="34" charset="0"/>
              </a:endParaRPr>
            </a:p>
          </p:txBody>
        </p:sp>
        <p:sp>
          <p:nvSpPr>
            <p:cNvPr id="42" name="Rectangle 41">
              <a:extLst>
                <a:ext uri="{FF2B5EF4-FFF2-40B4-BE49-F238E27FC236}">
                  <a16:creationId xmlns:a16="http://schemas.microsoft.com/office/drawing/2014/main" id="{13578D58-0C07-744C-AB04-49209725F070}"/>
                </a:ext>
              </a:extLst>
            </p:cNvPr>
            <p:cNvSpPr/>
            <p:nvPr/>
          </p:nvSpPr>
          <p:spPr>
            <a:xfrm>
              <a:off x="2110914" y="2639961"/>
              <a:ext cx="2953852" cy="584775"/>
            </a:xfrm>
            <a:prstGeom prst="rect">
              <a:avLst/>
            </a:prstGeom>
          </p:spPr>
          <p:txBody>
            <a:bodyPr wrap="square">
              <a:spAutoFit/>
            </a:bodyPr>
            <a:lstStyle/>
            <a:p>
              <a:pPr>
                <a:defRPr sz="1600">
                  <a:latin typeface="+mn-lt"/>
                  <a:cs typeface="Arial" panose="020B0604020202020204" pitchFamily="34" charset="0"/>
                </a:defRPr>
              </a:pPr>
              <a:r>
                <a:t>更多信息，请参阅</a:t>
              </a:r>
            </a:p>
            <a:p>
              <a:pPr>
                <a:defRPr sz="1600" b="1">
                  <a:latin typeface="+mn-lt"/>
                  <a:cs typeface="Arial" panose="020B0604020202020204" pitchFamily="34" charset="0"/>
                  <a:hlinkClick r:id="rId6"/>
                </a:defRPr>
              </a:pPr>
              <a:r>
                <a:t>BTP 上的 SAP Business Network</a:t>
              </a:r>
              <a:endParaRPr sz="1600" b="1">
                <a:latin typeface="+mn-lt"/>
                <a:cs typeface="Arial" panose="020B0604020202020204" pitchFamily="34" charset="0"/>
              </a:endParaRPr>
            </a:p>
          </p:txBody>
        </p:sp>
      </p:grpSp>
    </p:spTree>
    <p:extLst>
      <p:ext uri="{BB962C8B-B14F-4D97-AF65-F5344CB8AC3E}">
        <p14:creationId xmlns:p14="http://schemas.microsoft.com/office/powerpoint/2010/main" val="8123330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looking at a computer screen  Description automatically generated with medium confidence">
            <a:extLst>
              <a:ext uri="{FF2B5EF4-FFF2-40B4-BE49-F238E27FC236}">
                <a16:creationId xmlns:a16="http://schemas.microsoft.com/office/drawing/2014/main" id="{640A47CF-1755-EDBE-CECD-44BAFA6B4B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38368" y="-14276"/>
            <a:ext cx="5055221" cy="6872276"/>
          </a:xfrm>
          <a:prstGeom prst="rect">
            <a:avLst/>
          </a:prstGeom>
        </p:spPr>
      </p:pic>
      <p:sp>
        <p:nvSpPr>
          <p:cNvPr id="10" name="Rectangle 9">
            <a:extLst>
              <a:ext uri="{FF2B5EF4-FFF2-40B4-BE49-F238E27FC236}">
                <a16:creationId xmlns:a16="http://schemas.microsoft.com/office/drawing/2014/main" id="{85CC982A-8E36-E536-E4B4-7D353741F486}"/>
              </a:ext>
            </a:extLst>
          </p:cNvPr>
          <p:cNvSpPr/>
          <p:nvPr/>
        </p:nvSpPr>
        <p:spPr bwMode="gray">
          <a:xfrm>
            <a:off x="201706" y="2738193"/>
            <a:ext cx="3254188" cy="825278"/>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3" name="Title 2">
            <a:extLst>
              <a:ext uri="{FF2B5EF4-FFF2-40B4-BE49-F238E27FC236}">
                <a16:creationId xmlns:a16="http://schemas.microsoft.com/office/drawing/2014/main" id="{E7ACBD7C-0955-DE97-0062-2CAA3FAE1A50}"/>
              </a:ext>
            </a:extLst>
          </p:cNvPr>
          <p:cNvSpPr>
            <a:spLocks noGrp="1"/>
          </p:cNvSpPr>
          <p:nvPr>
            <p:ph type="title"/>
          </p:nvPr>
        </p:nvSpPr>
        <p:spPr>
          <a:xfrm>
            <a:off x="409109" y="2547808"/>
            <a:ext cx="5413477" cy="1015663"/>
          </a:xfrm>
        </p:spPr>
        <p:txBody>
          <a:bodyPr/>
          <a:lstStyle/>
          <a:p>
            <a:pPr>
              <a:defRPr sz="6600"/>
            </a:pPr>
            <a:r>
              <a:t>问题和解答</a:t>
            </a:r>
          </a:p>
        </p:txBody>
      </p:sp>
    </p:spTree>
    <p:extLst>
      <p:ext uri="{BB962C8B-B14F-4D97-AF65-F5344CB8AC3E}">
        <p14:creationId xmlns:p14="http://schemas.microsoft.com/office/powerpoint/2010/main" val="15496867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B0C9C-3E2D-CBBE-65D2-C64F35FE967B}"/>
            </a:ext>
          </a:extLst>
        </p:cNvPr>
        <p:cNvGrpSpPr/>
        <p:nvPr/>
      </p:nvGrpSpPr>
      <p:grpSpPr>
        <a:xfrm>
          <a:off x="0" y="0"/>
          <a:ext cx="0" cy="0"/>
          <a:chOff x="0" y="0"/>
          <a:chExt cx="0" cy="0"/>
        </a:xfrm>
      </p:grpSpPr>
    </p:spTree>
    <p:extLst>
      <p:ext uri="{BB962C8B-B14F-4D97-AF65-F5344CB8AC3E}">
        <p14:creationId xmlns:p14="http://schemas.microsoft.com/office/powerpoint/2010/main" val="8020545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F4141F8-481F-2997-51E8-3E6AA751BA51}"/>
            </a:ext>
          </a:extLst>
        </p:cNvPr>
        <p:cNvGrpSpPr/>
        <p:nvPr/>
      </p:nvGrpSpPr>
      <p:grpSpPr>
        <a:xfrm>
          <a:off x="0" y="0"/>
          <a:ext cx="0" cy="0"/>
          <a:chOff x="0" y="0"/>
          <a:chExt cx="0" cy="0"/>
        </a:xfrm>
      </p:grpSpPr>
      <p:grpSp>
        <p:nvGrpSpPr>
          <p:cNvPr id="62" name="Group 61">
            <a:extLst>
              <a:ext uri="{FF2B5EF4-FFF2-40B4-BE49-F238E27FC236}">
                <a16:creationId xmlns:a16="http://schemas.microsoft.com/office/drawing/2014/main" id="{EAAEF573-F6E4-1DD2-9A94-FEFB5A25FECE}"/>
              </a:ext>
            </a:extLst>
          </p:cNvPr>
          <p:cNvGrpSpPr/>
          <p:nvPr/>
        </p:nvGrpSpPr>
        <p:grpSpPr>
          <a:xfrm>
            <a:off x="4025714" y="1604829"/>
            <a:ext cx="4127917" cy="4127917"/>
            <a:chOff x="3182616" y="1975590"/>
            <a:chExt cx="4127917" cy="4127917"/>
          </a:xfrm>
        </p:grpSpPr>
        <p:cxnSp>
          <p:nvCxnSpPr>
            <p:cNvPr id="60" name="Straight Connector 59">
              <a:extLst>
                <a:ext uri="{FF2B5EF4-FFF2-40B4-BE49-F238E27FC236}">
                  <a16:creationId xmlns:a16="http://schemas.microsoft.com/office/drawing/2014/main" id="{B187F804-1F57-40F7-6016-83AD28AA4490}"/>
                </a:ext>
              </a:extLst>
            </p:cNvPr>
            <p:cNvCxnSpPr>
              <a:cxnSpLocks/>
            </p:cNvCxnSpPr>
            <p:nvPr/>
          </p:nvCxnSpPr>
          <p:spPr>
            <a:xfrm rot="5400000" flipH="1">
              <a:off x="3182616" y="4039068"/>
              <a:ext cx="4127917" cy="96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8DF607-A59C-5BB6-75ED-526C9AE89C24}"/>
                </a:ext>
              </a:extLst>
            </p:cNvPr>
            <p:cNvCxnSpPr>
              <a:cxnSpLocks/>
            </p:cNvCxnSpPr>
            <p:nvPr/>
          </p:nvCxnSpPr>
          <p:spPr>
            <a:xfrm flipH="1">
              <a:off x="3182616" y="4039068"/>
              <a:ext cx="4127917" cy="96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EC70DA99-F59D-37D5-54DF-29C0FCE2AE35}"/>
              </a:ext>
            </a:extLst>
          </p:cNvPr>
          <p:cNvGrpSpPr/>
          <p:nvPr/>
        </p:nvGrpSpPr>
        <p:grpSpPr>
          <a:xfrm rot="18900000">
            <a:off x="4021051" y="1808932"/>
            <a:ext cx="4127917" cy="4127917"/>
            <a:chOff x="3182616" y="1975590"/>
            <a:chExt cx="4127917" cy="4127917"/>
          </a:xfrm>
        </p:grpSpPr>
        <p:cxnSp>
          <p:nvCxnSpPr>
            <p:cNvPr id="64" name="Straight Connector 63">
              <a:extLst>
                <a:ext uri="{FF2B5EF4-FFF2-40B4-BE49-F238E27FC236}">
                  <a16:creationId xmlns:a16="http://schemas.microsoft.com/office/drawing/2014/main" id="{4869F164-4E77-601D-00B6-06515A5C48EA}"/>
                </a:ext>
              </a:extLst>
            </p:cNvPr>
            <p:cNvCxnSpPr>
              <a:cxnSpLocks/>
            </p:cNvCxnSpPr>
            <p:nvPr/>
          </p:nvCxnSpPr>
          <p:spPr>
            <a:xfrm rot="5400000" flipH="1">
              <a:off x="3182616" y="4039068"/>
              <a:ext cx="4127917" cy="96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D0EABA6-1024-7BFF-5FBB-FA1D5C863D8A}"/>
                </a:ext>
              </a:extLst>
            </p:cNvPr>
            <p:cNvCxnSpPr>
              <a:cxnSpLocks/>
            </p:cNvCxnSpPr>
            <p:nvPr/>
          </p:nvCxnSpPr>
          <p:spPr>
            <a:xfrm flipH="1">
              <a:off x="3182616" y="4039068"/>
              <a:ext cx="4127917" cy="96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 name="Donut 4">
            <a:extLst>
              <a:ext uri="{FF2B5EF4-FFF2-40B4-BE49-F238E27FC236}">
                <a16:creationId xmlns:a16="http://schemas.microsoft.com/office/drawing/2014/main" id="{6FAD7479-B158-84C6-9911-6691E027658B}"/>
              </a:ext>
            </a:extLst>
          </p:cNvPr>
          <p:cNvSpPr/>
          <p:nvPr/>
        </p:nvSpPr>
        <p:spPr bwMode="gray">
          <a:xfrm>
            <a:off x="4370265" y="1921486"/>
            <a:ext cx="3460357" cy="3460357"/>
          </a:xfrm>
          <a:prstGeom prst="donut">
            <a:avLst>
              <a:gd name="adj" fmla="val 16075"/>
            </a:avLst>
          </a:prstGeom>
          <a:gradFill>
            <a:gsLst>
              <a:gs pos="0">
                <a:schemeClr val="bg2"/>
              </a:gs>
              <a:gs pos="50000">
                <a:srgbClr val="002A86"/>
              </a:gs>
              <a:gs pos="75000">
                <a:srgbClr val="0070F2"/>
              </a:gs>
              <a:gs pos="26000">
                <a:srgbClr val="0070F2"/>
              </a:gs>
              <a:gs pos="99000">
                <a:schemeClr val="bg2"/>
              </a:gs>
            </a:gsLst>
            <a:lin ang="6000000" scaled="0"/>
          </a:gradFill>
          <a:ln w="25400" algn="ctr">
            <a:noFill/>
            <a:miter lim="800000"/>
            <a:headEnd/>
            <a:tailEnd/>
          </a:ln>
          <a:effectLst>
            <a:innerShdw blurRad="63500" dist="50800" dir="13500000">
              <a:srgbClr val="00144A">
                <a:alpha val="50000"/>
              </a:srgbClr>
            </a:innerShdw>
          </a:effectLst>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59" name="Oval 58">
            <a:extLst>
              <a:ext uri="{FF2B5EF4-FFF2-40B4-BE49-F238E27FC236}">
                <a16:creationId xmlns:a16="http://schemas.microsoft.com/office/drawing/2014/main" id="{E818CCDC-DC11-7C82-51F2-695CE4D29847}"/>
              </a:ext>
            </a:extLst>
          </p:cNvPr>
          <p:cNvSpPr/>
          <p:nvPr/>
        </p:nvSpPr>
        <p:spPr bwMode="gray">
          <a:xfrm>
            <a:off x="4909352" y="2459933"/>
            <a:ext cx="2363339" cy="2363339"/>
          </a:xfrm>
          <a:prstGeom prst="ellipse">
            <a:avLst/>
          </a:prstGeom>
          <a:solidFill>
            <a:schemeClr val="bg1"/>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4" name="Title 3">
            <a:extLst>
              <a:ext uri="{FF2B5EF4-FFF2-40B4-BE49-F238E27FC236}">
                <a16:creationId xmlns:a16="http://schemas.microsoft.com/office/drawing/2014/main" id="{62C5D875-C7CE-F072-7C16-0748E2D12F92}"/>
              </a:ext>
            </a:extLst>
          </p:cNvPr>
          <p:cNvSpPr>
            <a:spLocks noGrp="1"/>
          </p:cNvSpPr>
          <p:nvPr>
            <p:ph type="title"/>
          </p:nvPr>
        </p:nvSpPr>
        <p:spPr>
          <a:xfrm>
            <a:off x="252327" y="242139"/>
            <a:ext cx="11183564" cy="676788"/>
          </a:xfrm>
        </p:spPr>
        <p:txBody>
          <a:bodyPr/>
          <a:lstStyle/>
          <a:p>
            <a:r>
              <a:t>SAP Business Network is the solution</a:t>
            </a:r>
            <a:br/>
            <a:endParaRPr sz="2000">
              <a:latin typeface="+mn-lt"/>
            </a:endParaRPr>
          </a:p>
        </p:txBody>
      </p:sp>
      <p:sp>
        <p:nvSpPr>
          <p:cNvPr id="6" name="TextBox 5">
            <a:extLst>
              <a:ext uri="{FF2B5EF4-FFF2-40B4-BE49-F238E27FC236}">
                <a16:creationId xmlns:a16="http://schemas.microsoft.com/office/drawing/2014/main" id="{98DC29E0-6E6B-353F-D002-E88B7CAD0B55}"/>
              </a:ext>
            </a:extLst>
          </p:cNvPr>
          <p:cNvSpPr txBox="1"/>
          <p:nvPr/>
        </p:nvSpPr>
        <p:spPr>
          <a:xfrm>
            <a:off x="4603246" y="1878301"/>
            <a:ext cx="2986679" cy="3198684"/>
          </a:xfrm>
          <a:prstGeom prst="rect">
            <a:avLst/>
          </a:prstGeom>
          <a:noFill/>
        </p:spPr>
        <p:txBody>
          <a:bodyPr spcFirstLastPara="1" wrap="square" lIns="0" tIns="0" rIns="0" bIns="0" numCol="1" rtlCol="0">
            <a:prstTxWarp prst="textArchDown">
              <a:avLst/>
            </a:prstTxWarp>
            <a:spAutoFit/>
          </a:bodyPr>
          <a:lstStyle/>
          <a:p>
            <a:pPr algn="ctr" fontAlgn="base">
              <a:spcBef>
                <a:spcPct val="50000"/>
              </a:spcBef>
              <a:spcAft>
                <a:spcPct val="0"/>
              </a:spcAft>
              <a:buClr>
                <a:schemeClr val="tx1"/>
              </a:buClr>
              <a:buSzPct val="100000"/>
            </a:pPr>
            <a:r>
              <a:rPr sz="1700" kern="0">
                <a:solidFill>
                  <a:schemeClr val="bg2"/>
                </a:solidFill>
                <a:latin typeface="+mj-lt"/>
                <a:ea typeface="72 Brand" pitchFamily="34" charset="-128"/>
                <a:cs typeface="72 Brand" pitchFamily="34" charset="-128"/>
              </a:rPr>
              <a:t>|</a:t>
            </a:r>
            <a:r>
              <a:rPr sz="1700" kern="0">
                <a:solidFill>
                  <a:schemeClr val="bg1"/>
                </a:solidFill>
                <a:latin typeface="+mj-lt"/>
                <a:ea typeface="72 Brand" pitchFamily="34" charset="-128"/>
                <a:cs typeface="72 Brand" pitchFamily="34" charset="-128"/>
              </a:rPr>
              <a:t>                 </a:t>
            </a:r>
            <a:r>
              <a:rPr sz="1700" b="1" kern="0">
                <a:solidFill>
                  <a:schemeClr val="bg1"/>
                </a:solidFill>
                <a:ea typeface="72 Brand" pitchFamily="34" charset="-128"/>
                <a:cs typeface="72 Brand" pitchFamily="34" charset="-128"/>
              </a:rPr>
              <a:t>Compliance</a:t>
            </a:r>
            <a:r>
              <a:rPr sz="1700" kern="0">
                <a:solidFill>
                  <a:schemeClr val="bg1"/>
                </a:solidFill>
                <a:latin typeface="+mj-lt"/>
                <a:ea typeface="72 Brand" pitchFamily="34" charset="-128"/>
                <a:cs typeface="72 Brand" pitchFamily="34" charset="-128"/>
              </a:rPr>
              <a:t>                 </a:t>
            </a:r>
            <a:r>
              <a:rPr sz="1700" kern="0">
                <a:solidFill>
                  <a:schemeClr val="bg2"/>
                </a:solidFill>
                <a:latin typeface="+mj-lt"/>
                <a:ea typeface="72 Brand" pitchFamily="34" charset="-128"/>
                <a:cs typeface="72 Brand" pitchFamily="34" charset="-128"/>
              </a:rPr>
              <a:t> |</a:t>
            </a:r>
          </a:p>
        </p:txBody>
      </p:sp>
      <p:sp>
        <p:nvSpPr>
          <p:cNvPr id="13" name="Text Placeholder 3">
            <a:extLst>
              <a:ext uri="{FF2B5EF4-FFF2-40B4-BE49-F238E27FC236}">
                <a16:creationId xmlns:a16="http://schemas.microsoft.com/office/drawing/2014/main" id="{3494EFCC-63C5-8816-949A-5F3C86135FA6}"/>
              </a:ext>
            </a:extLst>
          </p:cNvPr>
          <p:cNvSpPr txBox="1">
            <a:spLocks/>
          </p:cNvSpPr>
          <p:nvPr/>
        </p:nvSpPr>
        <p:spPr bwMode="black">
          <a:xfrm>
            <a:off x="2391453" y="1711028"/>
            <a:ext cx="1579601"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r">
              <a:spcBef>
                <a:spcPts val="0"/>
              </a:spcBef>
              <a:buClr>
                <a:srgbClr val="0070C0"/>
              </a:buClr>
              <a:buNone/>
            </a:pPr>
            <a:r>
              <a:rPr sz="1700">
                <a:latin typeface="+mj-lt"/>
              </a:rPr>
              <a:t>Asset </a:t>
            </a:r>
            <a:br>
              <a:rPr sz="1700">
                <a:latin typeface="+mj-lt"/>
              </a:rPr>
            </a:br>
            <a:r>
              <a:rPr sz="1700">
                <a:latin typeface="+mj-lt"/>
              </a:rPr>
              <a:t>operators</a:t>
            </a:r>
          </a:p>
        </p:txBody>
      </p:sp>
      <p:sp>
        <p:nvSpPr>
          <p:cNvPr id="25" name="Oval 24">
            <a:extLst>
              <a:ext uri="{FF2B5EF4-FFF2-40B4-BE49-F238E27FC236}">
                <a16:creationId xmlns:a16="http://schemas.microsoft.com/office/drawing/2014/main" id="{800C80DE-7A89-A48E-A4A0-86F08F391CEF}"/>
              </a:ext>
            </a:extLst>
          </p:cNvPr>
          <p:cNvSpPr/>
          <p:nvPr/>
        </p:nvSpPr>
        <p:spPr bwMode="gray">
          <a:xfrm>
            <a:off x="7445178" y="1650462"/>
            <a:ext cx="614990" cy="614990"/>
          </a:xfrm>
          <a:prstGeom prst="ellipse">
            <a:avLst/>
          </a:prstGeom>
          <a:solidFill>
            <a:schemeClr val="bg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26" name="Oval 25">
            <a:extLst>
              <a:ext uri="{FF2B5EF4-FFF2-40B4-BE49-F238E27FC236}">
                <a16:creationId xmlns:a16="http://schemas.microsoft.com/office/drawing/2014/main" id="{A92B8148-D71C-B055-EC75-D3AC4CDAC678}"/>
              </a:ext>
            </a:extLst>
          </p:cNvPr>
          <p:cNvSpPr/>
          <p:nvPr/>
        </p:nvSpPr>
        <p:spPr bwMode="gray">
          <a:xfrm>
            <a:off x="8149643" y="3344168"/>
            <a:ext cx="614990" cy="614990"/>
          </a:xfrm>
          <a:prstGeom prst="ellipse">
            <a:avLst/>
          </a:prstGeom>
          <a:solidFill>
            <a:srgbClr val="0070F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27" name="Oval 26">
            <a:extLst>
              <a:ext uri="{FF2B5EF4-FFF2-40B4-BE49-F238E27FC236}">
                <a16:creationId xmlns:a16="http://schemas.microsoft.com/office/drawing/2014/main" id="{FC1B727F-6A2B-E269-635C-DA5E4A213774}"/>
              </a:ext>
            </a:extLst>
          </p:cNvPr>
          <p:cNvSpPr/>
          <p:nvPr/>
        </p:nvSpPr>
        <p:spPr bwMode="gray">
          <a:xfrm>
            <a:off x="4119175" y="5009833"/>
            <a:ext cx="614990" cy="614990"/>
          </a:xfrm>
          <a:prstGeom prst="ellipse">
            <a:avLst/>
          </a:prstGeom>
          <a:solidFill>
            <a:srgbClr val="002A86"/>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28" name="Oval 27">
            <a:extLst>
              <a:ext uri="{FF2B5EF4-FFF2-40B4-BE49-F238E27FC236}">
                <a16:creationId xmlns:a16="http://schemas.microsoft.com/office/drawing/2014/main" id="{2F3C31ED-5B90-79E4-AA28-FF71792F0A10}"/>
              </a:ext>
            </a:extLst>
          </p:cNvPr>
          <p:cNvSpPr/>
          <p:nvPr/>
        </p:nvSpPr>
        <p:spPr bwMode="gray">
          <a:xfrm>
            <a:off x="3410723" y="3344168"/>
            <a:ext cx="614990" cy="614990"/>
          </a:xfrm>
          <a:prstGeom prst="ellipse">
            <a:avLst/>
          </a:prstGeom>
          <a:solidFill>
            <a:srgbClr val="0070F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29" name="Oval 28">
            <a:extLst>
              <a:ext uri="{FF2B5EF4-FFF2-40B4-BE49-F238E27FC236}">
                <a16:creationId xmlns:a16="http://schemas.microsoft.com/office/drawing/2014/main" id="{EE04F1E3-A6C0-F0B2-A82E-8AFC26C9B32A}"/>
              </a:ext>
            </a:extLst>
          </p:cNvPr>
          <p:cNvSpPr/>
          <p:nvPr/>
        </p:nvSpPr>
        <p:spPr bwMode="gray">
          <a:xfrm>
            <a:off x="7438965" y="5009833"/>
            <a:ext cx="614990" cy="614990"/>
          </a:xfrm>
          <a:prstGeom prst="ellipse">
            <a:avLst/>
          </a:prstGeom>
          <a:solidFill>
            <a:schemeClr val="bg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pic>
        <p:nvPicPr>
          <p:cNvPr id="30" name="Graphic 29">
            <a:extLst>
              <a:ext uri="{FF2B5EF4-FFF2-40B4-BE49-F238E27FC236}">
                <a16:creationId xmlns:a16="http://schemas.microsoft.com/office/drawing/2014/main" id="{C8ABFA32-752E-A16B-A0AF-6CE1FFB1A7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4496" y="5155365"/>
            <a:ext cx="323926" cy="323926"/>
          </a:xfrm>
          <a:prstGeom prst="rect">
            <a:avLst/>
          </a:prstGeom>
        </p:spPr>
      </p:pic>
      <p:pic>
        <p:nvPicPr>
          <p:cNvPr id="32" name="Graphic 31">
            <a:extLst>
              <a:ext uri="{FF2B5EF4-FFF2-40B4-BE49-F238E27FC236}">
                <a16:creationId xmlns:a16="http://schemas.microsoft.com/office/drawing/2014/main" id="{7176646F-C4AE-4658-7E69-DE241F431C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1556" y="5152214"/>
            <a:ext cx="330228" cy="330228"/>
          </a:xfrm>
          <a:prstGeom prst="rect">
            <a:avLst/>
          </a:prstGeom>
        </p:spPr>
      </p:pic>
      <p:pic>
        <p:nvPicPr>
          <p:cNvPr id="33" name="Graphic 32">
            <a:extLst>
              <a:ext uri="{FF2B5EF4-FFF2-40B4-BE49-F238E27FC236}">
                <a16:creationId xmlns:a16="http://schemas.microsoft.com/office/drawing/2014/main" id="{161809C5-7DCA-0A26-85F7-20BA44769D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70786" y="3465311"/>
            <a:ext cx="372704" cy="372704"/>
          </a:xfrm>
          <a:prstGeom prst="rect">
            <a:avLst/>
          </a:prstGeom>
        </p:spPr>
      </p:pic>
      <p:pic>
        <p:nvPicPr>
          <p:cNvPr id="34" name="Graphic 33">
            <a:extLst>
              <a:ext uri="{FF2B5EF4-FFF2-40B4-BE49-F238E27FC236}">
                <a16:creationId xmlns:a16="http://schemas.microsoft.com/office/drawing/2014/main" id="{C333E929-C189-B1AF-458C-B643A9F3E7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70845" y="1776129"/>
            <a:ext cx="363656" cy="363656"/>
          </a:xfrm>
          <a:prstGeom prst="rect">
            <a:avLst/>
          </a:prstGeom>
        </p:spPr>
      </p:pic>
      <p:sp>
        <p:nvSpPr>
          <p:cNvPr id="35" name="Text Placeholder 3">
            <a:extLst>
              <a:ext uri="{FF2B5EF4-FFF2-40B4-BE49-F238E27FC236}">
                <a16:creationId xmlns:a16="http://schemas.microsoft.com/office/drawing/2014/main" id="{00D3E1AD-1F35-366C-E6EB-63D5A6A4AFB2}"/>
              </a:ext>
            </a:extLst>
          </p:cNvPr>
          <p:cNvSpPr txBox="1">
            <a:spLocks/>
          </p:cNvSpPr>
          <p:nvPr/>
        </p:nvSpPr>
        <p:spPr bwMode="black">
          <a:xfrm>
            <a:off x="8210719" y="1747500"/>
            <a:ext cx="1094742"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spcBef>
                <a:spcPts val="0"/>
              </a:spcBef>
              <a:buClr>
                <a:srgbClr val="0070C0"/>
              </a:buClr>
              <a:buNone/>
            </a:pPr>
            <a:r>
              <a:rPr sz="1700">
                <a:latin typeface="+mj-lt"/>
              </a:rPr>
              <a:t>Suppliers</a:t>
            </a:r>
          </a:p>
        </p:txBody>
      </p:sp>
      <p:sp>
        <p:nvSpPr>
          <p:cNvPr id="36" name="Text Placeholder 3">
            <a:extLst>
              <a:ext uri="{FF2B5EF4-FFF2-40B4-BE49-F238E27FC236}">
                <a16:creationId xmlns:a16="http://schemas.microsoft.com/office/drawing/2014/main" id="{688D4132-6B80-D2F4-BB0B-BD9BD9F7FDB9}"/>
              </a:ext>
            </a:extLst>
          </p:cNvPr>
          <p:cNvSpPr txBox="1">
            <a:spLocks/>
          </p:cNvSpPr>
          <p:nvPr/>
        </p:nvSpPr>
        <p:spPr bwMode="black">
          <a:xfrm>
            <a:off x="8891304" y="3441207"/>
            <a:ext cx="815724"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spcBef>
                <a:spcPts val="0"/>
              </a:spcBef>
              <a:buClr>
                <a:srgbClr val="0070C0"/>
              </a:buClr>
              <a:buNone/>
            </a:pPr>
            <a:r>
              <a:rPr sz="1700">
                <a:latin typeface="+mj-lt"/>
              </a:rPr>
              <a:t>Carriers</a:t>
            </a:r>
          </a:p>
        </p:txBody>
      </p:sp>
      <p:sp>
        <p:nvSpPr>
          <p:cNvPr id="37" name="Text Placeholder 3">
            <a:extLst>
              <a:ext uri="{FF2B5EF4-FFF2-40B4-BE49-F238E27FC236}">
                <a16:creationId xmlns:a16="http://schemas.microsoft.com/office/drawing/2014/main" id="{161D346F-B1D6-810F-3876-8CAD732C1FD3}"/>
              </a:ext>
            </a:extLst>
          </p:cNvPr>
          <p:cNvSpPr txBox="1">
            <a:spLocks/>
          </p:cNvSpPr>
          <p:nvPr/>
        </p:nvSpPr>
        <p:spPr bwMode="black">
          <a:xfrm>
            <a:off x="1611165" y="5210108"/>
            <a:ext cx="2359889"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r">
              <a:spcBef>
                <a:spcPts val="0"/>
              </a:spcBef>
              <a:buClr>
                <a:srgbClr val="0070C0"/>
              </a:buClr>
              <a:buNone/>
            </a:pPr>
            <a:r>
              <a:rPr sz="1700">
                <a:latin typeface="+mj-lt"/>
              </a:rPr>
              <a:t>Contract </a:t>
            </a:r>
            <a:br>
              <a:rPr sz="1700">
                <a:latin typeface="+mj-lt"/>
              </a:rPr>
            </a:br>
            <a:r>
              <a:rPr sz="1700">
                <a:latin typeface="+mj-lt"/>
              </a:rPr>
              <a:t>manufacturers</a:t>
            </a:r>
          </a:p>
        </p:txBody>
      </p:sp>
      <p:sp>
        <p:nvSpPr>
          <p:cNvPr id="38" name="Text Placeholder 3">
            <a:extLst>
              <a:ext uri="{FF2B5EF4-FFF2-40B4-BE49-F238E27FC236}">
                <a16:creationId xmlns:a16="http://schemas.microsoft.com/office/drawing/2014/main" id="{40C9BBDA-BFC8-1CDD-BC03-BFC0DF2882BB}"/>
              </a:ext>
            </a:extLst>
          </p:cNvPr>
          <p:cNvSpPr txBox="1">
            <a:spLocks/>
          </p:cNvSpPr>
          <p:nvPr/>
        </p:nvSpPr>
        <p:spPr bwMode="black">
          <a:xfrm>
            <a:off x="8210719" y="5210108"/>
            <a:ext cx="2105300"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spcBef>
                <a:spcPts val="0"/>
              </a:spcBef>
              <a:buClr>
                <a:srgbClr val="0070C0"/>
              </a:buClr>
              <a:buNone/>
            </a:pPr>
            <a:r>
              <a:rPr sz="1700">
                <a:latin typeface="+mj-lt"/>
              </a:rPr>
              <a:t>Service </a:t>
            </a:r>
            <a:br>
              <a:rPr sz="1700">
                <a:latin typeface="+mj-lt"/>
              </a:rPr>
            </a:br>
            <a:r>
              <a:rPr sz="1700">
                <a:latin typeface="+mj-lt"/>
              </a:rPr>
              <a:t>providers</a:t>
            </a:r>
          </a:p>
        </p:txBody>
      </p:sp>
      <p:sp>
        <p:nvSpPr>
          <p:cNvPr id="39" name="Text Placeholder 3">
            <a:extLst>
              <a:ext uri="{FF2B5EF4-FFF2-40B4-BE49-F238E27FC236}">
                <a16:creationId xmlns:a16="http://schemas.microsoft.com/office/drawing/2014/main" id="{EA407202-FF7D-4773-9A44-32572DCA3632}"/>
              </a:ext>
            </a:extLst>
          </p:cNvPr>
          <p:cNvSpPr txBox="1">
            <a:spLocks/>
          </p:cNvSpPr>
          <p:nvPr/>
        </p:nvSpPr>
        <p:spPr bwMode="black">
          <a:xfrm>
            <a:off x="2077750" y="3441207"/>
            <a:ext cx="1197774"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r">
              <a:spcBef>
                <a:spcPts val="0"/>
              </a:spcBef>
              <a:buClr>
                <a:srgbClr val="0070C0"/>
              </a:buClr>
              <a:buNone/>
            </a:pPr>
            <a:r>
              <a:rPr sz="1700">
                <a:latin typeface="+mj-lt"/>
              </a:rPr>
              <a:t>Co-packers</a:t>
            </a:r>
          </a:p>
        </p:txBody>
      </p:sp>
      <p:sp>
        <p:nvSpPr>
          <p:cNvPr id="47" name="Text Placeholder 8">
            <a:extLst>
              <a:ext uri="{FF2B5EF4-FFF2-40B4-BE49-F238E27FC236}">
                <a16:creationId xmlns:a16="http://schemas.microsoft.com/office/drawing/2014/main" id="{D3D798C5-ADBB-F48F-B6CA-7551F1F5D10F}"/>
              </a:ext>
            </a:extLst>
          </p:cNvPr>
          <p:cNvSpPr txBox="1">
            <a:spLocks/>
          </p:cNvSpPr>
          <p:nvPr/>
        </p:nvSpPr>
        <p:spPr>
          <a:xfrm>
            <a:off x="4926124" y="3067963"/>
            <a:ext cx="2340922" cy="1121541"/>
          </a:xfrm>
          <a:prstGeom prst="rect">
            <a:avLst/>
          </a:prstGeom>
        </p:spPr>
        <p:txBody>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ctr">
              <a:spcBef>
                <a:spcPts val="0"/>
              </a:spcBef>
            </a:pPr>
            <a:r>
              <a:rPr sz="2400" kern="0">
                <a:solidFill>
                  <a:srgbClr val="002A86"/>
                </a:solidFill>
                <a:latin typeface="+mj-lt"/>
                <a:ea typeface="72 Brand" pitchFamily="34" charset="-128"/>
                <a:cs typeface="72 Brand" pitchFamily="34" charset="-128"/>
              </a:rPr>
              <a:t>SAP </a:t>
            </a:r>
            <a:br>
              <a:rPr sz="2400" kern="0">
                <a:solidFill>
                  <a:srgbClr val="002A86"/>
                </a:solidFill>
                <a:latin typeface="+mj-lt"/>
                <a:ea typeface="72 Brand" pitchFamily="34" charset="-128"/>
                <a:cs typeface="72 Brand" pitchFamily="34" charset="-128"/>
              </a:rPr>
            </a:br>
            <a:r>
              <a:rPr sz="2400" kern="0">
                <a:solidFill>
                  <a:srgbClr val="002A86"/>
                </a:solidFill>
                <a:latin typeface="+mj-lt"/>
                <a:ea typeface="72 Brand" pitchFamily="34" charset="-128"/>
                <a:cs typeface="72 Brand" pitchFamily="34" charset="-128"/>
              </a:rPr>
              <a:t>Business </a:t>
            </a:r>
            <a:br>
              <a:rPr sz="2400" kern="0">
                <a:solidFill>
                  <a:srgbClr val="002A86"/>
                </a:solidFill>
                <a:latin typeface="+mj-lt"/>
                <a:ea typeface="72 Brand" pitchFamily="34" charset="-128"/>
                <a:cs typeface="72 Brand" pitchFamily="34" charset="-128"/>
              </a:rPr>
            </a:br>
            <a:r>
              <a:rPr sz="2400" kern="0">
                <a:solidFill>
                  <a:srgbClr val="002A86"/>
                </a:solidFill>
                <a:latin typeface="+mj-lt"/>
                <a:ea typeface="72 Brand" pitchFamily="34" charset="-128"/>
                <a:cs typeface="72 Brand" pitchFamily="34" charset="-128"/>
              </a:rPr>
              <a:t>Network</a:t>
            </a:r>
          </a:p>
        </p:txBody>
      </p:sp>
      <p:sp>
        <p:nvSpPr>
          <p:cNvPr id="48" name="Text Placeholder 3">
            <a:extLst>
              <a:ext uri="{FF2B5EF4-FFF2-40B4-BE49-F238E27FC236}">
                <a16:creationId xmlns:a16="http://schemas.microsoft.com/office/drawing/2014/main" id="{7C2A1565-F72F-D6F5-E049-ED6CA78951F5}"/>
              </a:ext>
            </a:extLst>
          </p:cNvPr>
          <p:cNvSpPr txBox="1">
            <a:spLocks/>
          </p:cNvSpPr>
          <p:nvPr/>
        </p:nvSpPr>
        <p:spPr bwMode="black">
          <a:xfrm>
            <a:off x="6516635" y="1125279"/>
            <a:ext cx="1094742"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spcBef>
                <a:spcPts val="0"/>
              </a:spcBef>
              <a:buClr>
                <a:srgbClr val="0070C0"/>
              </a:buClr>
              <a:buNone/>
            </a:pPr>
            <a:r>
              <a:rPr sz="1700">
                <a:latin typeface="+mj-lt"/>
              </a:rPr>
              <a:t>Buyers</a:t>
            </a:r>
          </a:p>
        </p:txBody>
      </p:sp>
      <p:sp>
        <p:nvSpPr>
          <p:cNvPr id="49" name="Text Placeholder 3">
            <a:extLst>
              <a:ext uri="{FF2B5EF4-FFF2-40B4-BE49-F238E27FC236}">
                <a16:creationId xmlns:a16="http://schemas.microsoft.com/office/drawing/2014/main" id="{F44145B2-8EED-E526-6851-F8D5CBD3BFC7}"/>
              </a:ext>
            </a:extLst>
          </p:cNvPr>
          <p:cNvSpPr txBox="1">
            <a:spLocks/>
          </p:cNvSpPr>
          <p:nvPr/>
        </p:nvSpPr>
        <p:spPr bwMode="black">
          <a:xfrm>
            <a:off x="6518539" y="5781264"/>
            <a:ext cx="1631104"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ctr">
              <a:spcBef>
                <a:spcPts val="0"/>
              </a:spcBef>
              <a:buClr>
                <a:srgbClr val="0070C0"/>
              </a:buClr>
              <a:buNone/>
            </a:pPr>
            <a:r>
              <a:rPr sz="1700">
                <a:latin typeface="+mj-lt"/>
              </a:rPr>
              <a:t>Manufacturers</a:t>
            </a:r>
          </a:p>
        </p:txBody>
      </p:sp>
      <p:sp>
        <p:nvSpPr>
          <p:cNvPr id="51" name="Oval 50">
            <a:extLst>
              <a:ext uri="{FF2B5EF4-FFF2-40B4-BE49-F238E27FC236}">
                <a16:creationId xmlns:a16="http://schemas.microsoft.com/office/drawing/2014/main" id="{FCAD213A-E9B7-2D69-0995-B3CC1A8BB3DA}"/>
              </a:ext>
            </a:extLst>
          </p:cNvPr>
          <p:cNvSpPr/>
          <p:nvPr/>
        </p:nvSpPr>
        <p:spPr bwMode="gray">
          <a:xfrm>
            <a:off x="5792947" y="1033441"/>
            <a:ext cx="614990" cy="614990"/>
          </a:xfrm>
          <a:prstGeom prst="ellipse">
            <a:avLst/>
          </a:prstGeom>
          <a:solidFill>
            <a:srgbClr val="0070F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pic>
        <p:nvPicPr>
          <p:cNvPr id="52" name="Graphic 51">
            <a:extLst>
              <a:ext uri="{FF2B5EF4-FFF2-40B4-BE49-F238E27FC236}">
                <a16:creationId xmlns:a16="http://schemas.microsoft.com/office/drawing/2014/main" id="{F1A7D954-ECC5-3B4D-E1AF-2396474412F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38619" y="1188585"/>
            <a:ext cx="323646" cy="323646"/>
          </a:xfrm>
          <a:prstGeom prst="rect">
            <a:avLst/>
          </a:prstGeom>
        </p:spPr>
      </p:pic>
      <p:sp>
        <p:nvSpPr>
          <p:cNvPr id="53" name="Oval 52">
            <a:extLst>
              <a:ext uri="{FF2B5EF4-FFF2-40B4-BE49-F238E27FC236}">
                <a16:creationId xmlns:a16="http://schemas.microsoft.com/office/drawing/2014/main" id="{EDD133C7-2C1A-1F8B-0CE7-4A4EA2255BC8}"/>
              </a:ext>
            </a:extLst>
          </p:cNvPr>
          <p:cNvSpPr/>
          <p:nvPr/>
        </p:nvSpPr>
        <p:spPr bwMode="gray">
          <a:xfrm>
            <a:off x="4119175" y="1650462"/>
            <a:ext cx="614990" cy="614990"/>
          </a:xfrm>
          <a:prstGeom prst="ellipse">
            <a:avLst/>
          </a:prstGeom>
          <a:solidFill>
            <a:srgbClr val="002A86"/>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61" name="Oval 60">
            <a:extLst>
              <a:ext uri="{FF2B5EF4-FFF2-40B4-BE49-F238E27FC236}">
                <a16:creationId xmlns:a16="http://schemas.microsoft.com/office/drawing/2014/main" id="{743E6448-708E-7596-380F-D4968A246EE3}"/>
              </a:ext>
            </a:extLst>
          </p:cNvPr>
          <p:cNvSpPr/>
          <p:nvPr/>
        </p:nvSpPr>
        <p:spPr bwMode="gray">
          <a:xfrm>
            <a:off x="5792947" y="5684225"/>
            <a:ext cx="614990" cy="614990"/>
          </a:xfrm>
          <a:prstGeom prst="ellipse">
            <a:avLst/>
          </a:prstGeom>
          <a:solidFill>
            <a:srgbClr val="0070F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pic>
        <p:nvPicPr>
          <p:cNvPr id="31" name="Graphic 30">
            <a:extLst>
              <a:ext uri="{FF2B5EF4-FFF2-40B4-BE49-F238E27FC236}">
                <a16:creationId xmlns:a16="http://schemas.microsoft.com/office/drawing/2014/main" id="{1B5F616F-3D27-1F04-3A9C-13256B2327A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44985" y="1776272"/>
            <a:ext cx="363373" cy="363373"/>
          </a:xfrm>
          <a:prstGeom prst="rect">
            <a:avLst/>
          </a:prstGeom>
        </p:spPr>
      </p:pic>
      <p:pic>
        <p:nvPicPr>
          <p:cNvPr id="70" name="Graphic 69">
            <a:extLst>
              <a:ext uri="{FF2B5EF4-FFF2-40B4-BE49-F238E27FC236}">
                <a16:creationId xmlns:a16="http://schemas.microsoft.com/office/drawing/2014/main" id="{6D59EDF3-D333-C814-249E-EC6DA1B2093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32384" y="3465223"/>
            <a:ext cx="366658" cy="366658"/>
          </a:xfrm>
          <a:prstGeom prst="rect">
            <a:avLst/>
          </a:prstGeom>
        </p:spPr>
      </p:pic>
      <p:pic>
        <p:nvPicPr>
          <p:cNvPr id="72" name="Graphic 71">
            <a:extLst>
              <a:ext uri="{FF2B5EF4-FFF2-40B4-BE49-F238E27FC236}">
                <a16:creationId xmlns:a16="http://schemas.microsoft.com/office/drawing/2014/main" id="{9B9298C3-B3C4-050E-FD5B-26631D37B2A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913043" y="5807524"/>
            <a:ext cx="368392" cy="368392"/>
          </a:xfrm>
          <a:prstGeom prst="rect">
            <a:avLst/>
          </a:prstGeom>
        </p:spPr>
      </p:pic>
      <p:sp>
        <p:nvSpPr>
          <p:cNvPr id="9" name="TextBox 8">
            <a:extLst>
              <a:ext uri="{FF2B5EF4-FFF2-40B4-BE49-F238E27FC236}">
                <a16:creationId xmlns:a16="http://schemas.microsoft.com/office/drawing/2014/main" id="{6E025F59-C1A8-31FF-EAF0-576B683C3493}"/>
              </a:ext>
            </a:extLst>
          </p:cNvPr>
          <p:cNvSpPr txBox="1"/>
          <p:nvPr/>
        </p:nvSpPr>
        <p:spPr>
          <a:xfrm>
            <a:off x="4607103" y="2187640"/>
            <a:ext cx="2986679" cy="3028376"/>
          </a:xfrm>
          <a:prstGeom prst="rect">
            <a:avLst/>
          </a:prstGeom>
          <a:noFill/>
        </p:spPr>
        <p:txBody>
          <a:bodyPr spcFirstLastPara="1" wrap="square" lIns="0" tIns="0" rIns="0" bIns="0" numCol="1" rtlCol="0">
            <a:prstTxWarp prst="textArchUp">
              <a:avLst/>
            </a:prstTxWarp>
            <a:spAutoFit/>
          </a:bodyPr>
          <a:lstStyle/>
          <a:p>
            <a:pPr algn="ctr" fontAlgn="base">
              <a:spcBef>
                <a:spcPct val="50000"/>
              </a:spcBef>
              <a:spcAft>
                <a:spcPct val="0"/>
              </a:spcAft>
              <a:buClr>
                <a:schemeClr val="tx1"/>
              </a:buClr>
              <a:buSzPct val="100000"/>
            </a:pPr>
            <a:r>
              <a:rPr sz="1700" b="1" kern="0">
                <a:solidFill>
                  <a:schemeClr val="bg1"/>
                </a:solidFill>
                <a:ea typeface="72 Brand" pitchFamily="34" charset="-128"/>
                <a:cs typeface="72 Brand" pitchFamily="34" charset="-128"/>
              </a:rPr>
              <a:t>Visibility</a:t>
            </a:r>
            <a:r>
              <a:rPr sz="1700" kern="0">
                <a:solidFill>
                  <a:schemeClr val="bg1"/>
                </a:solidFill>
                <a:latin typeface="+mj-lt"/>
                <a:ea typeface="72 Brand" pitchFamily="34" charset="-128"/>
                <a:cs typeface="72 Brand" pitchFamily="34" charset="-128"/>
              </a:rPr>
              <a:t>                      </a:t>
            </a:r>
            <a:r>
              <a:rPr sz="1700" kern="0">
                <a:solidFill>
                  <a:schemeClr val="bg2"/>
                </a:solidFill>
                <a:latin typeface="+mj-lt"/>
                <a:ea typeface="72 Brand" pitchFamily="34" charset="-128"/>
                <a:cs typeface="72 Brand" pitchFamily="34" charset="-128"/>
              </a:rPr>
              <a:t> |</a:t>
            </a:r>
            <a:r>
              <a:rPr sz="1700" kern="0">
                <a:solidFill>
                  <a:schemeClr val="bg1"/>
                </a:solidFill>
                <a:latin typeface="+mj-lt"/>
                <a:ea typeface="72 Brand" pitchFamily="34" charset="-128"/>
                <a:cs typeface="72 Brand" pitchFamily="34" charset="-128"/>
              </a:rPr>
              <a:t>                     </a:t>
            </a:r>
            <a:r>
              <a:rPr sz="1700" b="1" kern="0">
                <a:solidFill>
                  <a:schemeClr val="bg1"/>
                </a:solidFill>
                <a:ea typeface="72 Brand" pitchFamily="34" charset="-128"/>
                <a:cs typeface="72 Brand" pitchFamily="34" charset="-128"/>
              </a:rPr>
              <a:t>Efficiency</a:t>
            </a:r>
          </a:p>
        </p:txBody>
      </p:sp>
    </p:spTree>
    <p:custDataLst>
      <p:custData r:id="rId1"/>
      <p:custData r:id="rId2"/>
    </p:custDataLst>
    <p:extLst>
      <p:ext uri="{BB962C8B-B14F-4D97-AF65-F5344CB8AC3E}">
        <p14:creationId xmlns:p14="http://schemas.microsoft.com/office/powerpoint/2010/main" val="1938065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025442-77AE-4D78-A550-E5AAB80AD89C}"/>
              </a:ext>
            </a:extLst>
          </p:cNvPr>
          <p:cNvSpPr txBox="1"/>
          <p:nvPr/>
        </p:nvSpPr>
        <p:spPr>
          <a:xfrm>
            <a:off x="491982" y="879796"/>
            <a:ext cx="5310925" cy="123110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600" kern="0">
                <a:latin typeface="72" panose="020B0503030000000003" pitchFamily="34" charset="0"/>
                <a:ea typeface="Arial Unicode MS" pitchFamily="34" charset="-128"/>
                <a:cs typeface="72" panose="020B0503030000000003" pitchFamily="34" charset="0"/>
              </a:rPr>
              <a:t>More than 3.4 million connected companies transact $2.1+ trillion in commerce on SAP Business Network. Why? Because everything needed to manage commerce-from sourcing and orders through invoice and payment-is there for them, along with experts to help optimize the program.</a:t>
            </a:r>
          </a:p>
        </p:txBody>
      </p:sp>
      <p:cxnSp>
        <p:nvCxnSpPr>
          <p:cNvPr id="5" name="Straight Connector 4">
            <a:extLst>
              <a:ext uri="{FF2B5EF4-FFF2-40B4-BE49-F238E27FC236}">
                <a16:creationId xmlns:a16="http://schemas.microsoft.com/office/drawing/2014/main" id="{51BC7815-5C92-4DBD-9BB6-7068F44CC054}"/>
              </a:ext>
            </a:extLst>
          </p:cNvPr>
          <p:cNvCxnSpPr>
            <a:cxnSpLocks/>
          </p:cNvCxnSpPr>
          <p:nvPr/>
        </p:nvCxnSpPr>
        <p:spPr>
          <a:xfrm>
            <a:off x="6624084" y="874713"/>
            <a:ext cx="0" cy="5462587"/>
          </a:xfrm>
          <a:prstGeom prst="line">
            <a:avLst/>
          </a:prstGeom>
          <a:ln w="254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74D6C9B-94F5-414C-B2E0-250B4E33A3E7}"/>
              </a:ext>
            </a:extLst>
          </p:cNvPr>
          <p:cNvSpPr txBox="1"/>
          <p:nvPr/>
        </p:nvSpPr>
        <p:spPr>
          <a:xfrm>
            <a:off x="6910870" y="885346"/>
            <a:ext cx="4288300"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800" b="1" kern="0">
                <a:latin typeface="72" panose="020B0503030000000003" pitchFamily="34" charset="0"/>
                <a:ea typeface="Arial Unicode MS" pitchFamily="34" charset="-128"/>
                <a:cs typeface="72" panose="020B0503030000000003" pitchFamily="34" charset="0"/>
              </a:rPr>
              <a:t>Largest business-to-business network on</a:t>
            </a:r>
            <a:r>
              <a:rPr sz="1800" b="1" kern="0">
                <a:solidFill>
                  <a:schemeClr val="accent1"/>
                </a:solidFill>
                <a:latin typeface="72" panose="020B0503030000000003" pitchFamily="34" charset="0"/>
                <a:ea typeface="Arial Unicode MS" pitchFamily="34" charset="-128"/>
                <a:cs typeface="72" panose="020B0503030000000003" pitchFamily="34" charset="0"/>
              </a:rPr>
              <a:t> </a:t>
            </a:r>
            <a:r>
              <a:rPr sz="1800" b="1" kern="0">
                <a:latin typeface="72" panose="020B0503030000000003" pitchFamily="34" charset="0"/>
                <a:ea typeface="Arial Unicode MS" pitchFamily="34" charset="-128"/>
                <a:cs typeface="72" panose="020B0503030000000003" pitchFamily="34" charset="0"/>
              </a:rPr>
              <a:t>the planet</a:t>
            </a:r>
          </a:p>
        </p:txBody>
      </p:sp>
      <p:sp>
        <p:nvSpPr>
          <p:cNvPr id="8" name="TextBox 7">
            <a:extLst>
              <a:ext uri="{FF2B5EF4-FFF2-40B4-BE49-F238E27FC236}">
                <a16:creationId xmlns:a16="http://schemas.microsoft.com/office/drawing/2014/main" id="{4A957E0B-F76B-4DA5-B8F4-4B36912E86A2}"/>
              </a:ext>
            </a:extLst>
          </p:cNvPr>
          <p:cNvSpPr txBox="1"/>
          <p:nvPr/>
        </p:nvSpPr>
        <p:spPr>
          <a:xfrm>
            <a:off x="583721" y="2465627"/>
            <a:ext cx="4615600" cy="36933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2400" b="1" kern="0">
                <a:latin typeface="72" panose="020B0503030000000003" pitchFamily="34" charset="0"/>
                <a:ea typeface="Arial Unicode MS" pitchFamily="34" charset="-128"/>
                <a:cs typeface="72" panose="020B0503030000000003" pitchFamily="34" charset="0"/>
              </a:rPr>
              <a:t>Benefits for </a:t>
            </a:r>
            <a:r>
              <a:rPr sz="2400" b="1" kern="0">
                <a:solidFill>
                  <a:schemeClr val="tx2"/>
                </a:solidFill>
                <a:latin typeface="72" panose="020B0503030000000003" pitchFamily="34" charset="0"/>
                <a:ea typeface="Arial Unicode MS" pitchFamily="34" charset="-128"/>
                <a:cs typeface="72" panose="020B0503030000000003" pitchFamily="34" charset="0"/>
              </a:rPr>
              <a:t>Sellers</a:t>
            </a:r>
          </a:p>
        </p:txBody>
      </p:sp>
      <p:sp>
        <p:nvSpPr>
          <p:cNvPr id="9" name="TextBox 8">
            <a:extLst>
              <a:ext uri="{FF2B5EF4-FFF2-40B4-BE49-F238E27FC236}">
                <a16:creationId xmlns:a16="http://schemas.microsoft.com/office/drawing/2014/main" id="{792C0628-0A47-4ED0-9D60-4EAACFC5FE0E}"/>
              </a:ext>
            </a:extLst>
          </p:cNvPr>
          <p:cNvSpPr txBox="1"/>
          <p:nvPr/>
        </p:nvSpPr>
        <p:spPr>
          <a:xfrm>
            <a:off x="583721" y="3141243"/>
            <a:ext cx="1727642"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400" b="1" kern="0">
                <a:latin typeface="72" panose="020B0503030000000003" pitchFamily="34" charset="0"/>
                <a:ea typeface="Arial Unicode MS" pitchFamily="34" charset="-128"/>
                <a:cs typeface="72" panose="020B0503030000000003" pitchFamily="34" charset="0"/>
              </a:rPr>
              <a:t>LOWER COSTS</a:t>
            </a:r>
          </a:p>
        </p:txBody>
      </p:sp>
      <p:sp>
        <p:nvSpPr>
          <p:cNvPr id="13" name="TextBox 12">
            <a:extLst>
              <a:ext uri="{FF2B5EF4-FFF2-40B4-BE49-F238E27FC236}">
                <a16:creationId xmlns:a16="http://schemas.microsoft.com/office/drawing/2014/main" id="{08C3FD53-DA4C-445D-984D-3EF9BF0BC71C}"/>
              </a:ext>
            </a:extLst>
          </p:cNvPr>
          <p:cNvSpPr txBox="1"/>
          <p:nvPr/>
        </p:nvSpPr>
        <p:spPr>
          <a:xfrm>
            <a:off x="4899085" y="2978170"/>
            <a:ext cx="823876"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tx2"/>
                </a:solidFill>
                <a:latin typeface="72" panose="020B0503030000000003" pitchFamily="34" charset="0"/>
                <a:ea typeface="Arial Unicode MS" pitchFamily="34" charset="-128"/>
                <a:cs typeface="72" panose="020B0503030000000003" pitchFamily="34" charset="0"/>
              </a:rPr>
              <a:t>60%</a:t>
            </a:r>
          </a:p>
        </p:txBody>
      </p:sp>
      <p:sp>
        <p:nvSpPr>
          <p:cNvPr id="14" name="TextBox 13">
            <a:extLst>
              <a:ext uri="{FF2B5EF4-FFF2-40B4-BE49-F238E27FC236}">
                <a16:creationId xmlns:a16="http://schemas.microsoft.com/office/drawing/2014/main" id="{2C956372-44A4-4763-B3C6-5943BAD8C393}"/>
              </a:ext>
            </a:extLst>
          </p:cNvPr>
          <p:cNvSpPr txBox="1"/>
          <p:nvPr/>
        </p:nvSpPr>
        <p:spPr>
          <a:xfrm>
            <a:off x="3286131" y="3439553"/>
            <a:ext cx="2395350" cy="169277"/>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average reduction in operating costs</a:t>
            </a:r>
          </a:p>
        </p:txBody>
      </p:sp>
      <p:grpSp>
        <p:nvGrpSpPr>
          <p:cNvPr id="38" name="Group 37">
            <a:extLst>
              <a:ext uri="{FF2B5EF4-FFF2-40B4-BE49-F238E27FC236}">
                <a16:creationId xmlns:a16="http://schemas.microsoft.com/office/drawing/2014/main" id="{BF9BB216-B92E-4983-AE60-D30B121066B7}"/>
              </a:ext>
            </a:extLst>
          </p:cNvPr>
          <p:cNvGrpSpPr/>
          <p:nvPr/>
        </p:nvGrpSpPr>
        <p:grpSpPr>
          <a:xfrm>
            <a:off x="6929749" y="1512049"/>
            <a:ext cx="971087" cy="778671"/>
            <a:chOff x="7761461" y="1257548"/>
            <a:chExt cx="971087" cy="778671"/>
          </a:xfrm>
        </p:grpSpPr>
        <p:sp>
          <p:nvSpPr>
            <p:cNvPr id="35" name="TextBox 34">
              <a:extLst>
                <a:ext uri="{FF2B5EF4-FFF2-40B4-BE49-F238E27FC236}">
                  <a16:creationId xmlns:a16="http://schemas.microsoft.com/office/drawing/2014/main" id="{D9B16759-0D86-47E1-B6C7-2C9482D10E3B}"/>
                </a:ext>
              </a:extLst>
            </p:cNvPr>
            <p:cNvSpPr txBox="1"/>
            <p:nvPr/>
          </p:nvSpPr>
          <p:spPr>
            <a:xfrm>
              <a:off x="7761461" y="1257548"/>
              <a:ext cx="971087"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accent3"/>
                  </a:solidFill>
                  <a:latin typeface="72" panose="020B0503030000000003" pitchFamily="34" charset="0"/>
                  <a:ea typeface="Arial Unicode MS" pitchFamily="34" charset="-128"/>
                  <a:cs typeface="72" panose="020B0503030000000003" pitchFamily="34" charset="0"/>
                </a:rPr>
                <a:t>3.4M</a:t>
              </a:r>
            </a:p>
          </p:txBody>
        </p:sp>
        <p:sp>
          <p:nvSpPr>
            <p:cNvPr id="36" name="TextBox 35">
              <a:extLst>
                <a:ext uri="{FF2B5EF4-FFF2-40B4-BE49-F238E27FC236}">
                  <a16:creationId xmlns:a16="http://schemas.microsoft.com/office/drawing/2014/main" id="{0279EC14-569E-456E-82B5-9256B98C89FD}"/>
                </a:ext>
              </a:extLst>
            </p:cNvPr>
            <p:cNvSpPr txBox="1"/>
            <p:nvPr/>
          </p:nvSpPr>
          <p:spPr>
            <a:xfrm>
              <a:off x="7793360" y="1697665"/>
              <a:ext cx="844239" cy="338554"/>
            </a:xfrm>
            <a:prstGeom prst="rect">
              <a:avLst/>
            </a:prstGeom>
            <a:noFill/>
          </p:spPr>
          <p:txBody>
            <a:bodyPr wrap="square" lIns="0" tIns="0" rIns="0" bIns="0" rtlCol="0">
              <a:spAutoFit/>
            </a:bodyPr>
            <a:lstStyle/>
            <a:p>
              <a:pPr algn="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connected companies</a:t>
              </a:r>
            </a:p>
          </p:txBody>
        </p:sp>
      </p:grpSp>
      <p:sp>
        <p:nvSpPr>
          <p:cNvPr id="21" name="TextBox 20">
            <a:extLst>
              <a:ext uri="{FF2B5EF4-FFF2-40B4-BE49-F238E27FC236}">
                <a16:creationId xmlns:a16="http://schemas.microsoft.com/office/drawing/2014/main" id="{1A328776-5304-4F8F-9AAD-E66D78F60407}"/>
              </a:ext>
            </a:extLst>
          </p:cNvPr>
          <p:cNvSpPr txBox="1"/>
          <p:nvPr/>
        </p:nvSpPr>
        <p:spPr>
          <a:xfrm>
            <a:off x="583721" y="3944399"/>
            <a:ext cx="2138214"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400" b="1" kern="0">
                <a:latin typeface="72" panose="020B0503030000000003" pitchFamily="34" charset="0"/>
                <a:ea typeface="Arial Unicode MS" pitchFamily="34" charset="-128"/>
                <a:cs typeface="72" panose="020B0503030000000003" pitchFamily="34" charset="0"/>
              </a:rPr>
              <a:t>GREATER EFFICIENCY</a:t>
            </a:r>
          </a:p>
        </p:txBody>
      </p:sp>
      <p:sp>
        <p:nvSpPr>
          <p:cNvPr id="22" name="TextBox 21">
            <a:extLst>
              <a:ext uri="{FF2B5EF4-FFF2-40B4-BE49-F238E27FC236}">
                <a16:creationId xmlns:a16="http://schemas.microsoft.com/office/drawing/2014/main" id="{3206949B-3F1B-42E6-98E3-EB69BB6661C1}"/>
              </a:ext>
            </a:extLst>
          </p:cNvPr>
          <p:cNvSpPr txBox="1"/>
          <p:nvPr/>
        </p:nvSpPr>
        <p:spPr>
          <a:xfrm>
            <a:off x="4318925" y="3781326"/>
            <a:ext cx="1404036"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tx2"/>
                </a:solidFill>
                <a:latin typeface="72" panose="020B0503030000000003" pitchFamily="34" charset="0"/>
                <a:ea typeface="Arial Unicode MS" pitchFamily="34" charset="-128"/>
                <a:cs typeface="72" panose="020B0503030000000003" pitchFamily="34" charset="0"/>
              </a:rPr>
              <a:t>50-75%</a:t>
            </a:r>
          </a:p>
        </p:txBody>
      </p:sp>
      <p:sp>
        <p:nvSpPr>
          <p:cNvPr id="23" name="TextBox 22">
            <a:extLst>
              <a:ext uri="{FF2B5EF4-FFF2-40B4-BE49-F238E27FC236}">
                <a16:creationId xmlns:a16="http://schemas.microsoft.com/office/drawing/2014/main" id="{5E44301B-6C83-4D52-9758-368E7B6E3ED8}"/>
              </a:ext>
            </a:extLst>
          </p:cNvPr>
          <p:cNvSpPr txBox="1"/>
          <p:nvPr/>
        </p:nvSpPr>
        <p:spPr>
          <a:xfrm>
            <a:off x="4130219" y="4242709"/>
            <a:ext cx="1551261" cy="169277"/>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faster transaction cycles</a:t>
            </a:r>
          </a:p>
        </p:txBody>
      </p:sp>
      <p:sp>
        <p:nvSpPr>
          <p:cNvPr id="26" name="TextBox 25">
            <a:extLst>
              <a:ext uri="{FF2B5EF4-FFF2-40B4-BE49-F238E27FC236}">
                <a16:creationId xmlns:a16="http://schemas.microsoft.com/office/drawing/2014/main" id="{9B88C6B1-BFCA-4EB3-9B3E-A762FE043B5F}"/>
              </a:ext>
            </a:extLst>
          </p:cNvPr>
          <p:cNvSpPr txBox="1"/>
          <p:nvPr/>
        </p:nvSpPr>
        <p:spPr>
          <a:xfrm>
            <a:off x="583721" y="4747555"/>
            <a:ext cx="1727642"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400" b="1" kern="0">
                <a:latin typeface="72" panose="020B0503030000000003" pitchFamily="34" charset="0"/>
                <a:ea typeface="Arial Unicode MS" pitchFamily="34" charset="-128"/>
                <a:cs typeface="72" panose="020B0503030000000003" pitchFamily="34" charset="0"/>
              </a:rPr>
              <a:t>INCREASED SALES</a:t>
            </a:r>
          </a:p>
        </p:txBody>
      </p:sp>
      <p:sp>
        <p:nvSpPr>
          <p:cNvPr id="27" name="TextBox 26">
            <a:extLst>
              <a:ext uri="{FF2B5EF4-FFF2-40B4-BE49-F238E27FC236}">
                <a16:creationId xmlns:a16="http://schemas.microsoft.com/office/drawing/2014/main" id="{0031D470-ACCA-4BFC-9C01-A5B8ABD975B2}"/>
              </a:ext>
            </a:extLst>
          </p:cNvPr>
          <p:cNvSpPr txBox="1"/>
          <p:nvPr/>
        </p:nvSpPr>
        <p:spPr>
          <a:xfrm>
            <a:off x="4542211" y="4584482"/>
            <a:ext cx="1244548"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tx2"/>
                </a:solidFill>
                <a:latin typeface="72" panose="020B0503030000000003" pitchFamily="34" charset="0"/>
                <a:ea typeface="Arial Unicode MS" pitchFamily="34" charset="-128"/>
                <a:cs typeface="72" panose="020B0503030000000003" pitchFamily="34" charset="0"/>
              </a:rPr>
              <a:t>5-20%</a:t>
            </a:r>
          </a:p>
        </p:txBody>
      </p:sp>
      <p:sp>
        <p:nvSpPr>
          <p:cNvPr id="28" name="TextBox 27">
            <a:extLst>
              <a:ext uri="{FF2B5EF4-FFF2-40B4-BE49-F238E27FC236}">
                <a16:creationId xmlns:a16="http://schemas.microsoft.com/office/drawing/2014/main" id="{0D7B31EB-1CEA-4B02-ADFC-30B948A8BCE4}"/>
              </a:ext>
            </a:extLst>
          </p:cNvPr>
          <p:cNvSpPr txBox="1"/>
          <p:nvPr/>
        </p:nvSpPr>
        <p:spPr>
          <a:xfrm>
            <a:off x="2590421" y="5045865"/>
            <a:ext cx="3091059" cy="169277"/>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increase in revenue for new customers</a:t>
            </a:r>
          </a:p>
        </p:txBody>
      </p:sp>
      <p:sp>
        <p:nvSpPr>
          <p:cNvPr id="31" name="TextBox 30">
            <a:extLst>
              <a:ext uri="{FF2B5EF4-FFF2-40B4-BE49-F238E27FC236}">
                <a16:creationId xmlns:a16="http://schemas.microsoft.com/office/drawing/2014/main" id="{B1A8E74D-A44D-4B72-A151-FB3B44D04443}"/>
              </a:ext>
            </a:extLst>
          </p:cNvPr>
          <p:cNvSpPr txBox="1"/>
          <p:nvPr/>
        </p:nvSpPr>
        <p:spPr>
          <a:xfrm>
            <a:off x="583721" y="5550711"/>
            <a:ext cx="1727642"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400" b="1" kern="0">
                <a:latin typeface="72" panose="020B0503030000000003" pitchFamily="34" charset="0"/>
                <a:ea typeface="Arial Unicode MS" pitchFamily="34" charset="-128"/>
                <a:cs typeface="72" panose="020B0503030000000003" pitchFamily="34" charset="0"/>
              </a:rPr>
              <a:t>STRONGER TIES</a:t>
            </a:r>
          </a:p>
        </p:txBody>
      </p:sp>
      <p:sp>
        <p:nvSpPr>
          <p:cNvPr id="32" name="TextBox 31">
            <a:extLst>
              <a:ext uri="{FF2B5EF4-FFF2-40B4-BE49-F238E27FC236}">
                <a16:creationId xmlns:a16="http://schemas.microsoft.com/office/drawing/2014/main" id="{4CD49071-2AFA-4846-979D-6A325621DE86}"/>
              </a:ext>
            </a:extLst>
          </p:cNvPr>
          <p:cNvSpPr txBox="1"/>
          <p:nvPr/>
        </p:nvSpPr>
        <p:spPr>
          <a:xfrm>
            <a:off x="4899085" y="5387638"/>
            <a:ext cx="823876"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tx2"/>
                </a:solidFill>
                <a:latin typeface="72" panose="020B0503030000000003" pitchFamily="34" charset="0"/>
                <a:ea typeface="Arial Unicode MS" pitchFamily="34" charset="-128"/>
                <a:cs typeface="72" panose="020B0503030000000003" pitchFamily="34" charset="0"/>
              </a:rPr>
              <a:t>60%</a:t>
            </a:r>
          </a:p>
        </p:txBody>
      </p:sp>
      <p:sp>
        <p:nvSpPr>
          <p:cNvPr id="33" name="TextBox 32">
            <a:extLst>
              <a:ext uri="{FF2B5EF4-FFF2-40B4-BE49-F238E27FC236}">
                <a16:creationId xmlns:a16="http://schemas.microsoft.com/office/drawing/2014/main" id="{76AED67F-7A9E-4396-A459-081737A4C2D6}"/>
              </a:ext>
            </a:extLst>
          </p:cNvPr>
          <p:cNvSpPr txBox="1"/>
          <p:nvPr/>
        </p:nvSpPr>
        <p:spPr>
          <a:xfrm>
            <a:off x="3362325" y="5849021"/>
            <a:ext cx="2319155" cy="169277"/>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improvement in customer retention</a:t>
            </a:r>
          </a:p>
        </p:txBody>
      </p:sp>
      <p:grpSp>
        <p:nvGrpSpPr>
          <p:cNvPr id="3" name="Group 2">
            <a:extLst>
              <a:ext uri="{FF2B5EF4-FFF2-40B4-BE49-F238E27FC236}">
                <a16:creationId xmlns:a16="http://schemas.microsoft.com/office/drawing/2014/main" id="{B3238FB8-A3A1-4254-B3DA-EEC152DE9294}"/>
              </a:ext>
            </a:extLst>
          </p:cNvPr>
          <p:cNvGrpSpPr/>
          <p:nvPr/>
        </p:nvGrpSpPr>
        <p:grpSpPr>
          <a:xfrm>
            <a:off x="503237" y="3418242"/>
            <a:ext cx="5178235" cy="2409468"/>
            <a:chOff x="503238" y="3565189"/>
            <a:chExt cx="4527550" cy="2409468"/>
          </a:xfrm>
        </p:grpSpPr>
        <p:cxnSp>
          <p:nvCxnSpPr>
            <p:cNvPr id="15" name="Straight Connector 14">
              <a:extLst>
                <a:ext uri="{FF2B5EF4-FFF2-40B4-BE49-F238E27FC236}">
                  <a16:creationId xmlns:a16="http://schemas.microsoft.com/office/drawing/2014/main" id="{1D9468E0-7604-44A6-BE48-69A3EB0AD6DD}"/>
                </a:ext>
              </a:extLst>
            </p:cNvPr>
            <p:cNvCxnSpPr>
              <a:cxnSpLocks/>
            </p:cNvCxnSpPr>
            <p:nvPr/>
          </p:nvCxnSpPr>
          <p:spPr>
            <a:xfrm>
              <a:off x="503238" y="3565189"/>
              <a:ext cx="4527550"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CEB1A3-FB94-4A81-85B4-31CB78BF099A}"/>
                </a:ext>
              </a:extLst>
            </p:cNvPr>
            <p:cNvCxnSpPr>
              <a:cxnSpLocks/>
            </p:cNvCxnSpPr>
            <p:nvPr/>
          </p:nvCxnSpPr>
          <p:spPr>
            <a:xfrm>
              <a:off x="503238" y="4368345"/>
              <a:ext cx="4527550"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0ABF6A6-361B-4BDE-B728-351B4D92E609}"/>
                </a:ext>
              </a:extLst>
            </p:cNvPr>
            <p:cNvCxnSpPr>
              <a:cxnSpLocks/>
            </p:cNvCxnSpPr>
            <p:nvPr/>
          </p:nvCxnSpPr>
          <p:spPr>
            <a:xfrm>
              <a:off x="503238" y="5171501"/>
              <a:ext cx="4527550"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E5B2DE-1AF8-4F48-B493-99B991A13AB7}"/>
                </a:ext>
              </a:extLst>
            </p:cNvPr>
            <p:cNvCxnSpPr>
              <a:cxnSpLocks/>
            </p:cNvCxnSpPr>
            <p:nvPr/>
          </p:nvCxnSpPr>
          <p:spPr>
            <a:xfrm>
              <a:off x="503238" y="5974657"/>
              <a:ext cx="4527550"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9750869B-FA67-406C-A23D-29735015C479}"/>
              </a:ext>
            </a:extLst>
          </p:cNvPr>
          <p:cNvGrpSpPr/>
          <p:nvPr/>
        </p:nvGrpSpPr>
        <p:grpSpPr>
          <a:xfrm>
            <a:off x="8295594" y="1512049"/>
            <a:ext cx="1702114" cy="609394"/>
            <a:chOff x="7514654" y="1257548"/>
            <a:chExt cx="1702114" cy="609394"/>
          </a:xfrm>
        </p:grpSpPr>
        <p:sp>
          <p:nvSpPr>
            <p:cNvPr id="40" name="TextBox 39">
              <a:extLst>
                <a:ext uri="{FF2B5EF4-FFF2-40B4-BE49-F238E27FC236}">
                  <a16:creationId xmlns:a16="http://schemas.microsoft.com/office/drawing/2014/main" id="{4F309263-E213-4ACB-817F-A0565692810F}"/>
                </a:ext>
              </a:extLst>
            </p:cNvPr>
            <p:cNvSpPr txBox="1"/>
            <p:nvPr/>
          </p:nvSpPr>
          <p:spPr>
            <a:xfrm>
              <a:off x="8245681" y="1257548"/>
              <a:ext cx="971087"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accent3"/>
                  </a:solidFill>
                  <a:latin typeface="72" panose="020B0503030000000003" pitchFamily="34" charset="0"/>
                  <a:ea typeface="Arial Unicode MS" pitchFamily="34" charset="-128"/>
                  <a:cs typeface="72" panose="020B0503030000000003" pitchFamily="34" charset="0"/>
                </a:rPr>
                <a:t>190</a:t>
              </a:r>
            </a:p>
          </p:txBody>
        </p:sp>
        <p:sp>
          <p:nvSpPr>
            <p:cNvPr id="41" name="TextBox 40">
              <a:extLst>
                <a:ext uri="{FF2B5EF4-FFF2-40B4-BE49-F238E27FC236}">
                  <a16:creationId xmlns:a16="http://schemas.microsoft.com/office/drawing/2014/main" id="{498431D7-CA64-4A1E-99AE-4DB3ACBC25B4}"/>
                </a:ext>
              </a:extLst>
            </p:cNvPr>
            <p:cNvSpPr txBox="1"/>
            <p:nvPr/>
          </p:nvSpPr>
          <p:spPr>
            <a:xfrm>
              <a:off x="7514654" y="1697665"/>
              <a:ext cx="1392501" cy="169277"/>
            </a:xfrm>
            <a:prstGeom prst="rect">
              <a:avLst/>
            </a:prstGeom>
            <a:noFill/>
          </p:spPr>
          <p:txBody>
            <a:bodyPr wrap="square" lIns="0" tIns="0" rIns="0" bIns="0" rtlCol="0">
              <a:spAutoFit/>
            </a:bodyPr>
            <a:lstStyle/>
            <a:p>
              <a:pPr algn="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countries</a:t>
              </a:r>
            </a:p>
          </p:txBody>
        </p:sp>
      </p:grpSp>
      <p:grpSp>
        <p:nvGrpSpPr>
          <p:cNvPr id="42" name="Group 41">
            <a:extLst>
              <a:ext uri="{FF2B5EF4-FFF2-40B4-BE49-F238E27FC236}">
                <a16:creationId xmlns:a16="http://schemas.microsoft.com/office/drawing/2014/main" id="{F7008A14-3681-43E0-8727-B1F57E0EBB53}"/>
              </a:ext>
            </a:extLst>
          </p:cNvPr>
          <p:cNvGrpSpPr/>
          <p:nvPr/>
        </p:nvGrpSpPr>
        <p:grpSpPr>
          <a:xfrm>
            <a:off x="10657748" y="1512049"/>
            <a:ext cx="1392501" cy="609394"/>
            <a:chOff x="7761461" y="1257548"/>
            <a:chExt cx="1392501" cy="609394"/>
          </a:xfrm>
        </p:grpSpPr>
        <p:sp>
          <p:nvSpPr>
            <p:cNvPr id="43" name="TextBox 42">
              <a:extLst>
                <a:ext uri="{FF2B5EF4-FFF2-40B4-BE49-F238E27FC236}">
                  <a16:creationId xmlns:a16="http://schemas.microsoft.com/office/drawing/2014/main" id="{38EFCD90-CBC7-4527-92B9-6AF7CB55DA5E}"/>
                </a:ext>
              </a:extLst>
            </p:cNvPr>
            <p:cNvSpPr txBox="1"/>
            <p:nvPr/>
          </p:nvSpPr>
          <p:spPr>
            <a:xfrm>
              <a:off x="7761461" y="1257548"/>
              <a:ext cx="971087"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accent3"/>
                  </a:solidFill>
                  <a:latin typeface="+mn-lt"/>
                  <a:ea typeface="Arial Unicode MS" pitchFamily="34" charset="-128"/>
                  <a:cs typeface="Arial Unicode MS" pitchFamily="34" charset="-128"/>
                </a:rPr>
                <a:t>21</a:t>
              </a:r>
            </a:p>
          </p:txBody>
        </p:sp>
        <p:sp>
          <p:nvSpPr>
            <p:cNvPr id="44" name="TextBox 43">
              <a:extLst>
                <a:ext uri="{FF2B5EF4-FFF2-40B4-BE49-F238E27FC236}">
                  <a16:creationId xmlns:a16="http://schemas.microsoft.com/office/drawing/2014/main" id="{7763E489-BD68-4D04-A092-121EFE879744}"/>
                </a:ext>
              </a:extLst>
            </p:cNvPr>
            <p:cNvSpPr txBox="1"/>
            <p:nvPr/>
          </p:nvSpPr>
          <p:spPr>
            <a:xfrm>
              <a:off x="7761461" y="1697665"/>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mn-lt"/>
                  <a:ea typeface="Arial Unicode MS" pitchFamily="34" charset="-128"/>
                  <a:cs typeface="Arial Unicode MS" pitchFamily="34" charset="-128"/>
                </a:rPr>
                <a:t>languages</a:t>
              </a:r>
            </a:p>
          </p:txBody>
        </p:sp>
      </p:grpSp>
      <p:sp>
        <p:nvSpPr>
          <p:cNvPr id="46" name="TextBox 45">
            <a:extLst>
              <a:ext uri="{FF2B5EF4-FFF2-40B4-BE49-F238E27FC236}">
                <a16:creationId xmlns:a16="http://schemas.microsoft.com/office/drawing/2014/main" id="{3BDD4B92-6134-40BE-8AC5-ABEEEEBCB759}"/>
              </a:ext>
            </a:extLst>
          </p:cNvPr>
          <p:cNvSpPr txBox="1"/>
          <p:nvPr/>
        </p:nvSpPr>
        <p:spPr>
          <a:xfrm>
            <a:off x="8504029" y="2628107"/>
            <a:ext cx="1163883" cy="369332"/>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$2.1T</a:t>
            </a:r>
          </a:p>
        </p:txBody>
      </p:sp>
      <p:sp>
        <p:nvSpPr>
          <p:cNvPr id="47" name="TextBox 46">
            <a:extLst>
              <a:ext uri="{FF2B5EF4-FFF2-40B4-BE49-F238E27FC236}">
                <a16:creationId xmlns:a16="http://schemas.microsoft.com/office/drawing/2014/main" id="{0EE1DC13-DBCF-4B07-BE06-A673143815CA}"/>
              </a:ext>
            </a:extLst>
          </p:cNvPr>
          <p:cNvSpPr txBox="1"/>
          <p:nvPr/>
        </p:nvSpPr>
        <p:spPr>
          <a:xfrm>
            <a:off x="10284631" y="2728135"/>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commerce transacted</a:t>
            </a:r>
          </a:p>
        </p:txBody>
      </p:sp>
      <p:sp>
        <p:nvSpPr>
          <p:cNvPr id="49" name="TextBox 48">
            <a:extLst>
              <a:ext uri="{FF2B5EF4-FFF2-40B4-BE49-F238E27FC236}">
                <a16:creationId xmlns:a16="http://schemas.microsoft.com/office/drawing/2014/main" id="{786581B3-D934-433C-9B37-98CDB9718EF4}"/>
              </a:ext>
            </a:extLst>
          </p:cNvPr>
          <p:cNvSpPr txBox="1"/>
          <p:nvPr/>
        </p:nvSpPr>
        <p:spPr>
          <a:xfrm>
            <a:off x="8504029" y="2991802"/>
            <a:ext cx="1163883" cy="369332"/>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150M</a:t>
            </a:r>
          </a:p>
        </p:txBody>
      </p:sp>
      <p:sp>
        <p:nvSpPr>
          <p:cNvPr id="50" name="TextBox 49">
            <a:extLst>
              <a:ext uri="{FF2B5EF4-FFF2-40B4-BE49-F238E27FC236}">
                <a16:creationId xmlns:a16="http://schemas.microsoft.com/office/drawing/2014/main" id="{D32D23CF-17F4-4767-BAD7-0EA9109D0ECB}"/>
              </a:ext>
            </a:extLst>
          </p:cNvPr>
          <p:cNvSpPr txBox="1"/>
          <p:nvPr/>
        </p:nvSpPr>
        <p:spPr>
          <a:xfrm>
            <a:off x="10284631" y="3007191"/>
            <a:ext cx="1392501" cy="338554"/>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business commerce</a:t>
            </a:r>
          </a:p>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transactions</a:t>
            </a:r>
          </a:p>
        </p:txBody>
      </p:sp>
      <p:sp>
        <p:nvSpPr>
          <p:cNvPr id="52" name="TextBox 51">
            <a:extLst>
              <a:ext uri="{FF2B5EF4-FFF2-40B4-BE49-F238E27FC236}">
                <a16:creationId xmlns:a16="http://schemas.microsoft.com/office/drawing/2014/main" id="{78B37CE4-AC3C-4A61-9398-A946160C385E}"/>
              </a:ext>
            </a:extLst>
          </p:cNvPr>
          <p:cNvSpPr txBox="1"/>
          <p:nvPr/>
        </p:nvSpPr>
        <p:spPr>
          <a:xfrm>
            <a:off x="8504029" y="3746466"/>
            <a:ext cx="1163883" cy="1107996"/>
          </a:xfrm>
          <a:prstGeom prst="rect">
            <a:avLst/>
          </a:prstGeom>
          <a:noFill/>
        </p:spPr>
        <p:txBody>
          <a:bodyPr wrap="square" lIns="0" tIns="0" rIns="0" bIns="0" rtlCol="0">
            <a:spAutoFit/>
          </a:bodyPr>
          <a:lstStyle/>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$2.2M</a:t>
            </a:r>
          </a:p>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69</a:t>
            </a:r>
          </a:p>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60</a:t>
            </a:r>
          </a:p>
        </p:txBody>
      </p:sp>
      <p:sp>
        <p:nvSpPr>
          <p:cNvPr id="53" name="TextBox 52">
            <a:extLst>
              <a:ext uri="{FF2B5EF4-FFF2-40B4-BE49-F238E27FC236}">
                <a16:creationId xmlns:a16="http://schemas.microsoft.com/office/drawing/2014/main" id="{A9E0AAAA-AF00-4661-86C2-E24C38C6343E}"/>
              </a:ext>
            </a:extLst>
          </p:cNvPr>
          <p:cNvSpPr txBox="1"/>
          <p:nvPr/>
        </p:nvSpPr>
        <p:spPr>
          <a:xfrm>
            <a:off x="10284631" y="3781812"/>
            <a:ext cx="1392501" cy="338554"/>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new business posted on Ariba Discovery</a:t>
            </a:r>
          </a:p>
        </p:txBody>
      </p:sp>
      <p:sp>
        <p:nvSpPr>
          <p:cNvPr id="54" name="TextBox 53">
            <a:extLst>
              <a:ext uri="{FF2B5EF4-FFF2-40B4-BE49-F238E27FC236}">
                <a16:creationId xmlns:a16="http://schemas.microsoft.com/office/drawing/2014/main" id="{B330B911-C61A-41FF-875F-E37CB888788E}"/>
              </a:ext>
            </a:extLst>
          </p:cNvPr>
          <p:cNvSpPr txBox="1"/>
          <p:nvPr/>
        </p:nvSpPr>
        <p:spPr>
          <a:xfrm>
            <a:off x="10284630" y="4226458"/>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relationship formed</a:t>
            </a:r>
          </a:p>
        </p:txBody>
      </p:sp>
      <p:sp>
        <p:nvSpPr>
          <p:cNvPr id="55" name="TextBox 54">
            <a:extLst>
              <a:ext uri="{FF2B5EF4-FFF2-40B4-BE49-F238E27FC236}">
                <a16:creationId xmlns:a16="http://schemas.microsoft.com/office/drawing/2014/main" id="{E8BA459C-1C5D-43E3-A494-0FE11224BAF9}"/>
              </a:ext>
            </a:extLst>
          </p:cNvPr>
          <p:cNvSpPr txBox="1"/>
          <p:nvPr/>
        </p:nvSpPr>
        <p:spPr>
          <a:xfrm>
            <a:off x="10284629" y="4556094"/>
            <a:ext cx="1506162"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new companies joined</a:t>
            </a:r>
          </a:p>
        </p:txBody>
      </p:sp>
      <p:sp>
        <p:nvSpPr>
          <p:cNvPr id="58" name="TextBox 57">
            <a:extLst>
              <a:ext uri="{FF2B5EF4-FFF2-40B4-BE49-F238E27FC236}">
                <a16:creationId xmlns:a16="http://schemas.microsoft.com/office/drawing/2014/main" id="{D2DF1A04-0612-40AC-876F-3A9D01513DC4}"/>
              </a:ext>
            </a:extLst>
          </p:cNvPr>
          <p:cNvSpPr txBox="1"/>
          <p:nvPr/>
        </p:nvSpPr>
        <p:spPr>
          <a:xfrm rot="16200000">
            <a:off x="7771699" y="2828469"/>
            <a:ext cx="652868" cy="369332"/>
          </a:xfrm>
          <a:prstGeom prst="rect">
            <a:avLst/>
          </a:prstGeom>
          <a:noFill/>
        </p:spPr>
        <p:txBody>
          <a:bodyPr wrap="square" lIns="0" tIns="0" rIns="0" bIns="0" rtlCol="0">
            <a:spAutoFit/>
          </a:bodyPr>
          <a:lstStyle/>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EVERY</a:t>
            </a:r>
          </a:p>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YEAR</a:t>
            </a:r>
          </a:p>
        </p:txBody>
      </p:sp>
      <p:sp>
        <p:nvSpPr>
          <p:cNvPr id="60" name="TextBox 59">
            <a:extLst>
              <a:ext uri="{FF2B5EF4-FFF2-40B4-BE49-F238E27FC236}">
                <a16:creationId xmlns:a16="http://schemas.microsoft.com/office/drawing/2014/main" id="{62935D8D-A92E-49F8-90D6-6668B63B691C}"/>
              </a:ext>
            </a:extLst>
          </p:cNvPr>
          <p:cNvSpPr txBox="1"/>
          <p:nvPr/>
        </p:nvSpPr>
        <p:spPr>
          <a:xfrm rot="16200000">
            <a:off x="7829386" y="4331043"/>
            <a:ext cx="652868" cy="369332"/>
          </a:xfrm>
          <a:prstGeom prst="rect">
            <a:avLst/>
          </a:prstGeom>
          <a:noFill/>
        </p:spPr>
        <p:txBody>
          <a:bodyPr wrap="square" lIns="0" tIns="0" rIns="0" bIns="0" rtlCol="0">
            <a:spAutoFit/>
          </a:bodyPr>
          <a:lstStyle/>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EVERY</a:t>
            </a:r>
          </a:p>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HOUR</a:t>
            </a:r>
          </a:p>
        </p:txBody>
      </p:sp>
      <p:sp>
        <p:nvSpPr>
          <p:cNvPr id="62" name="TextBox 61">
            <a:extLst>
              <a:ext uri="{FF2B5EF4-FFF2-40B4-BE49-F238E27FC236}">
                <a16:creationId xmlns:a16="http://schemas.microsoft.com/office/drawing/2014/main" id="{660918A6-1B83-4CF2-8D50-383C7EC2245A}"/>
              </a:ext>
            </a:extLst>
          </p:cNvPr>
          <p:cNvSpPr txBox="1"/>
          <p:nvPr/>
        </p:nvSpPr>
        <p:spPr>
          <a:xfrm rot="16200000">
            <a:off x="7829386" y="5695394"/>
            <a:ext cx="652868" cy="369332"/>
          </a:xfrm>
          <a:prstGeom prst="rect">
            <a:avLst/>
          </a:prstGeom>
          <a:noFill/>
        </p:spPr>
        <p:txBody>
          <a:bodyPr wrap="square" lIns="0" tIns="0" rIns="0" bIns="0" rtlCol="0">
            <a:spAutoFit/>
          </a:bodyPr>
          <a:lstStyle/>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EVERY</a:t>
            </a:r>
          </a:p>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SECOND</a:t>
            </a:r>
          </a:p>
        </p:txBody>
      </p:sp>
      <p:sp>
        <p:nvSpPr>
          <p:cNvPr id="68" name="TextBox 67">
            <a:extLst>
              <a:ext uri="{FF2B5EF4-FFF2-40B4-BE49-F238E27FC236}">
                <a16:creationId xmlns:a16="http://schemas.microsoft.com/office/drawing/2014/main" id="{C97A7B24-AA15-46B3-A017-5EB426BB4FB4}"/>
              </a:ext>
            </a:extLst>
          </p:cNvPr>
          <p:cNvSpPr txBox="1"/>
          <p:nvPr/>
        </p:nvSpPr>
        <p:spPr>
          <a:xfrm>
            <a:off x="8504029" y="5452725"/>
            <a:ext cx="1163883" cy="738664"/>
          </a:xfrm>
          <a:prstGeom prst="rect">
            <a:avLst/>
          </a:prstGeom>
          <a:noFill/>
        </p:spPr>
        <p:txBody>
          <a:bodyPr wrap="square" lIns="0" tIns="0" rIns="0" bIns="0" rtlCol="0">
            <a:spAutoFit/>
          </a:bodyPr>
          <a:lstStyle/>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$4.1K</a:t>
            </a:r>
          </a:p>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4</a:t>
            </a:r>
          </a:p>
        </p:txBody>
      </p:sp>
      <p:sp>
        <p:nvSpPr>
          <p:cNvPr id="69" name="TextBox 68">
            <a:extLst>
              <a:ext uri="{FF2B5EF4-FFF2-40B4-BE49-F238E27FC236}">
                <a16:creationId xmlns:a16="http://schemas.microsoft.com/office/drawing/2014/main" id="{4381430B-1C9F-4F5E-8464-9711716D52BC}"/>
              </a:ext>
            </a:extLst>
          </p:cNvPr>
          <p:cNvSpPr txBox="1"/>
          <p:nvPr/>
        </p:nvSpPr>
        <p:spPr>
          <a:xfrm>
            <a:off x="10289348" y="5464583"/>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spend transacted</a:t>
            </a:r>
          </a:p>
        </p:txBody>
      </p:sp>
      <p:sp>
        <p:nvSpPr>
          <p:cNvPr id="70" name="TextBox 69">
            <a:extLst>
              <a:ext uri="{FF2B5EF4-FFF2-40B4-BE49-F238E27FC236}">
                <a16:creationId xmlns:a16="http://schemas.microsoft.com/office/drawing/2014/main" id="{DF90E116-D872-453C-8A13-03B88EB9478D}"/>
              </a:ext>
            </a:extLst>
          </p:cNvPr>
          <p:cNvSpPr txBox="1"/>
          <p:nvPr/>
        </p:nvSpPr>
        <p:spPr>
          <a:xfrm>
            <a:off x="10289653" y="5913102"/>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document transacted</a:t>
            </a:r>
          </a:p>
        </p:txBody>
      </p:sp>
      <p:cxnSp>
        <p:nvCxnSpPr>
          <p:cNvPr id="97" name="Straight Connector 96">
            <a:extLst>
              <a:ext uri="{FF2B5EF4-FFF2-40B4-BE49-F238E27FC236}">
                <a16:creationId xmlns:a16="http://schemas.microsoft.com/office/drawing/2014/main" id="{07C42BCB-D5F3-4903-9A30-23E385C4A77F}"/>
              </a:ext>
            </a:extLst>
          </p:cNvPr>
          <p:cNvCxnSpPr>
            <a:cxnSpLocks/>
          </p:cNvCxnSpPr>
          <p:nvPr/>
        </p:nvCxnSpPr>
        <p:spPr>
          <a:xfrm>
            <a:off x="8708210" y="3517564"/>
            <a:ext cx="2963467"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D3564D0-3FC3-4262-ABB3-0699735B942B}"/>
              </a:ext>
            </a:extLst>
          </p:cNvPr>
          <p:cNvCxnSpPr>
            <a:cxnSpLocks/>
          </p:cNvCxnSpPr>
          <p:nvPr/>
        </p:nvCxnSpPr>
        <p:spPr>
          <a:xfrm>
            <a:off x="8708210" y="5223872"/>
            <a:ext cx="2963467"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F91852-505A-A7C4-98E0-ACDC37385518}"/>
              </a:ext>
            </a:extLst>
          </p:cNvPr>
          <p:cNvPicPr>
            <a:picLocks noChangeAspect="1"/>
          </p:cNvPicPr>
          <p:nvPr/>
        </p:nvPicPr>
        <p:blipFill>
          <a:blip r:embed="rId2"/>
          <a:stretch>
            <a:fillRect/>
          </a:stretch>
        </p:blipFill>
        <p:spPr>
          <a:xfrm>
            <a:off x="6776660" y="2561059"/>
            <a:ext cx="963132" cy="963132"/>
          </a:xfrm>
          <a:prstGeom prst="rect">
            <a:avLst/>
          </a:prstGeom>
        </p:spPr>
      </p:pic>
      <p:pic>
        <p:nvPicPr>
          <p:cNvPr id="6" name="Picture 5">
            <a:extLst>
              <a:ext uri="{FF2B5EF4-FFF2-40B4-BE49-F238E27FC236}">
                <a16:creationId xmlns:a16="http://schemas.microsoft.com/office/drawing/2014/main" id="{5765BE5C-2F39-7720-284C-8E4A5451F491}"/>
              </a:ext>
            </a:extLst>
          </p:cNvPr>
          <p:cNvPicPr>
            <a:picLocks noChangeAspect="1"/>
          </p:cNvPicPr>
          <p:nvPr/>
        </p:nvPicPr>
        <p:blipFill>
          <a:blip r:embed="rId2"/>
          <a:stretch>
            <a:fillRect/>
          </a:stretch>
        </p:blipFill>
        <p:spPr>
          <a:xfrm>
            <a:off x="6788643" y="4085715"/>
            <a:ext cx="963132" cy="963132"/>
          </a:xfrm>
          <a:prstGeom prst="rect">
            <a:avLst/>
          </a:prstGeom>
        </p:spPr>
      </p:pic>
      <p:pic>
        <p:nvPicPr>
          <p:cNvPr id="10" name="Picture 9">
            <a:extLst>
              <a:ext uri="{FF2B5EF4-FFF2-40B4-BE49-F238E27FC236}">
                <a16:creationId xmlns:a16="http://schemas.microsoft.com/office/drawing/2014/main" id="{2DB65561-954D-AFC2-C505-85A32D369A74}"/>
              </a:ext>
            </a:extLst>
          </p:cNvPr>
          <p:cNvPicPr>
            <a:picLocks noChangeAspect="1"/>
          </p:cNvPicPr>
          <p:nvPr/>
        </p:nvPicPr>
        <p:blipFill>
          <a:blip r:embed="rId2"/>
          <a:stretch>
            <a:fillRect/>
          </a:stretch>
        </p:blipFill>
        <p:spPr>
          <a:xfrm>
            <a:off x="6813456" y="5374168"/>
            <a:ext cx="963132" cy="963132"/>
          </a:xfrm>
          <a:prstGeom prst="rect">
            <a:avLst/>
          </a:prstGeom>
        </p:spPr>
      </p:pic>
    </p:spTree>
    <p:extLst>
      <p:ext uri="{BB962C8B-B14F-4D97-AF65-F5344CB8AC3E}">
        <p14:creationId xmlns:p14="http://schemas.microsoft.com/office/powerpoint/2010/main" val="2720488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26FE636A-B734-4A1C-AB22-99252B4542C0}"/>
              </a:ext>
            </a:extLst>
          </p:cNvPr>
          <p:cNvSpPr>
            <a:spLocks noGrp="1"/>
          </p:cNvSpPr>
          <p:nvPr>
            <p:ph type="body" sz="quarter" idx="10"/>
          </p:nvPr>
        </p:nvSpPr>
        <p:spPr>
          <a:xfrm>
            <a:off x="725589" y="4621358"/>
            <a:ext cx="2123470" cy="1215717"/>
          </a:xfrm>
        </p:spPr>
        <p:txBody>
          <a:bodyPr>
            <a:normAutofit lnSpcReduction="10000"/>
          </a:bodyPr>
          <a:lstStyle/>
          <a:p>
            <a:pPr>
              <a:spcBef>
                <a:spcPts val="600"/>
              </a:spcBef>
            </a:pPr>
            <a:r>
              <a:rPr sz="1400" b="1">
                <a:latin typeface="+mn-lt"/>
              </a:rPr>
              <a:t>For suppliers with</a:t>
            </a:r>
          </a:p>
          <a:p>
            <a:pPr marL="285750" indent="-285750">
              <a:spcBef>
                <a:spcPts val="600"/>
              </a:spcBef>
              <a:buClr>
                <a:schemeClr val="tx1"/>
              </a:buClr>
              <a:buFont typeface="Arial" panose="020B0604020202020204" pitchFamily="34" charset="0"/>
              <a:buChar char="•"/>
            </a:pPr>
            <a:r>
              <a:rPr sz="1400">
                <a:latin typeface="+mn-lt"/>
              </a:rPr>
              <a:t>Lower volumes</a:t>
            </a:r>
          </a:p>
          <a:p>
            <a:pPr marL="285750" indent="-285750">
              <a:spcBef>
                <a:spcPts val="600"/>
              </a:spcBef>
              <a:buClr>
                <a:schemeClr val="tx1"/>
              </a:buClr>
              <a:buFont typeface="Arial" panose="020B0604020202020204" pitchFamily="34" charset="0"/>
              <a:buChar char="•"/>
            </a:pPr>
            <a:r>
              <a:rPr sz="1400">
                <a:latin typeface="+mn-lt"/>
              </a:rPr>
              <a:t>Sporadic transactions</a:t>
            </a:r>
          </a:p>
          <a:p>
            <a:pPr marL="285750" indent="-285750">
              <a:spcBef>
                <a:spcPts val="600"/>
              </a:spcBef>
              <a:buClr>
                <a:schemeClr val="tx1"/>
              </a:buClr>
              <a:buFont typeface="Arial" panose="020B0604020202020204" pitchFamily="34" charset="0"/>
              <a:buChar char="•"/>
            </a:pPr>
            <a:r>
              <a:rPr sz="1400">
                <a:latin typeface="+mn-lt"/>
              </a:rPr>
              <a:t>Single or few customer relationships</a:t>
            </a:r>
            <a:endParaRPr sz="1400">
              <a:latin typeface="+mn-lt"/>
            </a:endParaRPr>
          </a:p>
        </p:txBody>
      </p:sp>
      <p:sp>
        <p:nvSpPr>
          <p:cNvPr id="8" name="Title 7">
            <a:extLst>
              <a:ext uri="{FF2B5EF4-FFF2-40B4-BE49-F238E27FC236}">
                <a16:creationId xmlns:a16="http://schemas.microsoft.com/office/drawing/2014/main" id="{F80D4D84-C5AD-8B43-906A-5FD96FDA7767}"/>
              </a:ext>
            </a:extLst>
          </p:cNvPr>
          <p:cNvSpPr>
            <a:spLocks noGrp="1"/>
          </p:cNvSpPr>
          <p:nvPr>
            <p:ph type="title"/>
          </p:nvPr>
        </p:nvSpPr>
        <p:spPr>
          <a:xfrm>
            <a:off x="505457" y="504000"/>
            <a:ext cx="11183564" cy="369332"/>
          </a:xfrm>
        </p:spPr>
        <p:txBody>
          <a:bodyPr/>
          <a:lstStyle/>
          <a:p>
            <a:r>
              <a:rPr>
                <a:latin typeface="+mj-lt"/>
                <a:cs typeface="Arial" panose="020B0604020202020204" pitchFamily="34" charset="0"/>
              </a:rPr>
              <a:t>SAP Business Network for Suppliers – </a:t>
            </a:r>
            <a:r>
              <a:rPr>
                <a:latin typeface="+mj-lt"/>
                <a:cs typeface="Arial" panose="020B0604020202020204" pitchFamily="34" charset="0"/>
                <a:hlinkClick r:id="rId3"/>
              </a:rPr>
              <a:t>Two Account Types</a:t>
            </a:r>
            <a:endParaRPr>
              <a:latin typeface="+mj-lt"/>
              <a:cs typeface="Arial" panose="020B0604020202020204" pitchFamily="34" charset="0"/>
            </a:endParaRPr>
          </a:p>
        </p:txBody>
      </p:sp>
      <p:pic>
        <p:nvPicPr>
          <p:cNvPr id="5" name="Picture 4">
            <a:extLst>
              <a:ext uri="{FF2B5EF4-FFF2-40B4-BE49-F238E27FC236}">
                <a16:creationId xmlns:a16="http://schemas.microsoft.com/office/drawing/2014/main" id="{E6BE9D91-D58A-4EBD-8070-046FC2EC83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0"/>
          <a:stretch/>
        </p:blipFill>
        <p:spPr>
          <a:xfrm>
            <a:off x="511438" y="2472422"/>
            <a:ext cx="5329235" cy="1818481"/>
          </a:xfrm>
          <a:prstGeom prst="rect">
            <a:avLst/>
          </a:prstGeom>
        </p:spPr>
      </p:pic>
      <p:sp>
        <p:nvSpPr>
          <p:cNvPr id="27" name="TextBox 26">
            <a:extLst>
              <a:ext uri="{FF2B5EF4-FFF2-40B4-BE49-F238E27FC236}">
                <a16:creationId xmlns:a16="http://schemas.microsoft.com/office/drawing/2014/main" id="{DE5FF86F-4BD8-4A74-B9AE-34F1812C2A8E}"/>
              </a:ext>
            </a:extLst>
          </p:cNvPr>
          <p:cNvSpPr txBox="1"/>
          <p:nvPr/>
        </p:nvSpPr>
        <p:spPr>
          <a:xfrm>
            <a:off x="1096747" y="1294011"/>
            <a:ext cx="10001680" cy="646331"/>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sz="1400" kern="0">
                <a:latin typeface="+mn-lt"/>
                <a:ea typeface="Arial Unicode MS" pitchFamily="34" charset="-128"/>
                <a:cs typeface="Arial" panose="020B0604020202020204" pitchFamily="34" charset="0"/>
              </a:rPr>
              <a:t>SAP Business Network supports the diverse needs of suppliers from all types of industries and background with two account types. Once you are registered on the network, you can immediately digitalize your fulfillment processes, collaborate with customers in real-time, find new business opportunities, and get paid faster.</a:t>
            </a:r>
          </a:p>
        </p:txBody>
      </p:sp>
      <p:sp>
        <p:nvSpPr>
          <p:cNvPr id="25" name="Rectangle 24">
            <a:extLst>
              <a:ext uri="{FF2B5EF4-FFF2-40B4-BE49-F238E27FC236}">
                <a16:creationId xmlns:a16="http://schemas.microsoft.com/office/drawing/2014/main" id="{46A4D25F-9619-4A53-9953-123B8AC9ADB8}"/>
              </a:ext>
            </a:extLst>
          </p:cNvPr>
          <p:cNvSpPr/>
          <p:nvPr/>
        </p:nvSpPr>
        <p:spPr>
          <a:xfrm>
            <a:off x="3376220" y="4552954"/>
            <a:ext cx="2466386" cy="1600438"/>
          </a:xfrm>
          <a:prstGeom prst="rect">
            <a:avLst/>
          </a:prstGeom>
        </p:spPr>
        <p:txBody>
          <a:bodyPr wrap="square" lIns="91440" tIns="45720" rIns="91440" bIns="45720" anchor="t">
            <a:spAutoFit/>
          </a:bodyPr>
          <a:lstStyle/>
          <a:p>
            <a:r>
              <a:rPr sz="1400" b="1">
                <a:latin typeface="+mn-lt"/>
                <a:cs typeface="Arial" panose="020B0604020202020204" pitchFamily="34" charset="0"/>
              </a:rPr>
              <a:t>Includes:</a:t>
            </a:r>
            <a:endParaRPr sz="2000" b="1">
              <a:latin typeface="+mn-lt"/>
              <a:cs typeface="Arial" panose="020B0604020202020204" pitchFamily="34" charset="0"/>
            </a:endParaRPr>
          </a:p>
          <a:p>
            <a:pPr marL="285750" indent="-285750">
              <a:buClr>
                <a:schemeClr val="tx1"/>
              </a:buClr>
              <a:buSzPct val="80000"/>
              <a:buFont typeface="Arial" panose="020B0604020202020204" pitchFamily="34" charset="0"/>
              <a:buChar char="•"/>
            </a:pPr>
            <a:r>
              <a:rPr sz="1400">
                <a:latin typeface="+mn-lt"/>
                <a:cs typeface="Arial" panose="020B0604020202020204" pitchFamily="34" charset="0"/>
              </a:rPr>
              <a:t>Electronic catalogs</a:t>
            </a:r>
          </a:p>
          <a:p>
            <a:pPr marL="285750" indent="-285750">
              <a:buClr>
                <a:schemeClr val="tx1"/>
              </a:buClr>
              <a:buSzPct val="80000"/>
              <a:buFont typeface="Arial" panose="020B0604020202020204" pitchFamily="34" charset="0"/>
              <a:buChar char="•"/>
            </a:pPr>
            <a:r>
              <a:rPr sz="1400">
                <a:latin typeface="+mn-lt"/>
                <a:cs typeface="Arial"/>
              </a:rPr>
              <a:t>Access to SAP Business Network Discovery</a:t>
            </a:r>
            <a:endParaRPr sz="1400">
              <a:latin typeface="+mn-lt"/>
              <a:cs typeface="Arial" panose="020B0604020202020204" pitchFamily="34" charset="0"/>
            </a:endParaRPr>
          </a:p>
          <a:p>
            <a:pPr marL="285750" indent="-285750">
              <a:buClr>
                <a:schemeClr val="tx1"/>
              </a:buClr>
              <a:buSzPct val="80000"/>
              <a:buFont typeface="Arial" panose="020B0604020202020204" pitchFamily="34" charset="0"/>
              <a:buChar char="•"/>
            </a:pPr>
            <a:r>
              <a:rPr sz="1400">
                <a:latin typeface="+mn-lt"/>
                <a:cs typeface="Arial" panose="020B0604020202020204" pitchFamily="34" charset="0"/>
              </a:rPr>
              <a:t>Supplier Financing</a:t>
            </a:r>
          </a:p>
          <a:p>
            <a:pPr marL="285750" indent="-285750">
              <a:buClr>
                <a:schemeClr val="tx1"/>
              </a:buClr>
              <a:buSzPct val="80000"/>
              <a:buFont typeface="Arial" panose="020B0604020202020204" pitchFamily="34" charset="0"/>
              <a:buChar char="•"/>
            </a:pPr>
            <a:r>
              <a:rPr sz="1400">
                <a:latin typeface="+mn-lt"/>
                <a:cs typeface="Arial" panose="020B0604020202020204" pitchFamily="34" charset="0"/>
              </a:rPr>
              <a:t>Trading Partner Profile</a:t>
            </a:r>
          </a:p>
          <a:p>
            <a:pPr marL="285750" indent="-285750">
              <a:buClr>
                <a:schemeClr val="tx1"/>
              </a:buClr>
              <a:buSzPct val="80000"/>
              <a:buFont typeface="Arial" panose="020B0604020202020204" pitchFamily="34" charset="0"/>
              <a:buChar char="•"/>
            </a:pPr>
            <a:r>
              <a:rPr sz="1400">
                <a:latin typeface="+mn-lt"/>
                <a:cs typeface="Arial" panose="020B0604020202020204" pitchFamily="34" charset="0"/>
              </a:rPr>
              <a:t>And more…</a:t>
            </a:r>
          </a:p>
        </p:txBody>
      </p:sp>
      <p:sp>
        <p:nvSpPr>
          <p:cNvPr id="31" name="Rectangle 30">
            <a:extLst>
              <a:ext uri="{FF2B5EF4-FFF2-40B4-BE49-F238E27FC236}">
                <a16:creationId xmlns:a16="http://schemas.microsoft.com/office/drawing/2014/main" id="{E50A09CB-26D3-4662-BBE4-99C7739F1E3D}"/>
              </a:ext>
            </a:extLst>
          </p:cNvPr>
          <p:cNvSpPr/>
          <p:nvPr/>
        </p:nvSpPr>
        <p:spPr>
          <a:xfrm>
            <a:off x="9016914" y="4552954"/>
            <a:ext cx="2673495" cy="954107"/>
          </a:xfrm>
          <a:prstGeom prst="rect">
            <a:avLst/>
          </a:prstGeom>
        </p:spPr>
        <p:txBody>
          <a:bodyPr wrap="square" lIns="91440" tIns="45720" rIns="91440" bIns="45720" anchor="t">
            <a:spAutoFit/>
          </a:bodyPr>
          <a:lstStyle/>
          <a:p>
            <a:r>
              <a:rPr sz="1400" b="1">
                <a:latin typeface="+mn-lt"/>
                <a:cs typeface="Arial" panose="020B0604020202020204" pitchFamily="34" charset="0"/>
              </a:rPr>
              <a:t>Includes:</a:t>
            </a:r>
            <a:endParaRPr sz="2000" b="1">
              <a:latin typeface="+mn-lt"/>
              <a:cs typeface="Arial" panose="020B0604020202020204" pitchFamily="34" charset="0"/>
            </a:endParaRPr>
          </a:p>
          <a:p>
            <a:pPr marL="285750" indent="-285750">
              <a:buSzPct val="80000"/>
              <a:buFont typeface="Arial" panose="020B0604020202020204" pitchFamily="34" charset="0"/>
              <a:buChar char="•"/>
            </a:pPr>
            <a:r>
              <a:rPr sz="1400">
                <a:latin typeface="+mn-lt"/>
                <a:cs typeface="Arial" panose="020B0604020202020204" pitchFamily="34" charset="0"/>
              </a:rPr>
              <a:t>System integration</a:t>
            </a:r>
          </a:p>
          <a:p>
            <a:pPr marL="285750" indent="-285750">
              <a:buSzPct val="80000"/>
              <a:buFont typeface="Arial" panose="020B0604020202020204" pitchFamily="34" charset="0"/>
              <a:buChar char="•"/>
            </a:pPr>
            <a:r>
              <a:rPr sz="1400">
                <a:latin typeface="+mn-lt"/>
                <a:cs typeface="Arial" panose="020B0604020202020204" pitchFamily="34" charset="0"/>
              </a:rPr>
              <a:t>Extended support options</a:t>
            </a:r>
          </a:p>
          <a:p>
            <a:pPr marL="285750" indent="-285750">
              <a:buSzPct val="80000"/>
              <a:buFont typeface="Arial" panose="020B0604020202020204" pitchFamily="34" charset="0"/>
              <a:buChar char="•"/>
            </a:pPr>
            <a:r>
              <a:rPr sz="1400">
                <a:latin typeface="+mn-lt"/>
                <a:cs typeface="Arial" panose="020B0604020202020204" pitchFamily="34" charset="0"/>
              </a:rPr>
              <a:t>And more…</a:t>
            </a:r>
          </a:p>
        </p:txBody>
      </p:sp>
      <p:cxnSp>
        <p:nvCxnSpPr>
          <p:cNvPr id="3" name="Straight Connector 2">
            <a:extLst>
              <a:ext uri="{FF2B5EF4-FFF2-40B4-BE49-F238E27FC236}">
                <a16:creationId xmlns:a16="http://schemas.microsoft.com/office/drawing/2014/main" id="{BAF29B67-9726-1940-B243-65C192BF47F4}"/>
              </a:ext>
            </a:extLst>
          </p:cNvPr>
          <p:cNvCxnSpPr/>
          <p:nvPr/>
        </p:nvCxnSpPr>
        <p:spPr>
          <a:xfrm>
            <a:off x="504825" y="2097130"/>
            <a:ext cx="11184196" cy="0"/>
          </a:xfrm>
          <a:prstGeom prst="line">
            <a:avLst/>
          </a:prstGeom>
          <a:ln w="25400" cap="rnd">
            <a:gradFill flip="none" rotWithShape="1">
              <a:gsLst>
                <a:gs pos="0">
                  <a:schemeClr val="accent6"/>
                </a:gs>
                <a:gs pos="100000">
                  <a:schemeClr val="accent1"/>
                </a:gs>
              </a:gsLst>
              <a:lin ang="0" scaled="1"/>
              <a:tileRect/>
            </a:gra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955ED87-9855-8047-8531-F3307150290D}"/>
              </a:ext>
            </a:extLst>
          </p:cNvPr>
          <p:cNvSpPr/>
          <p:nvPr/>
        </p:nvSpPr>
        <p:spPr bwMode="gray">
          <a:xfrm>
            <a:off x="3067058" y="2462494"/>
            <a:ext cx="2767003" cy="1821811"/>
          </a:xfrm>
          <a:prstGeom prst="rect">
            <a:avLst/>
          </a:prstGeom>
          <a:solidFill>
            <a:schemeClr val="tx1">
              <a:alpha val="80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Unicode MS" pitchFamily="34" charset="-128"/>
            </a:endParaRPr>
          </a:p>
        </p:txBody>
      </p:sp>
      <p:cxnSp>
        <p:nvCxnSpPr>
          <p:cNvPr id="6" name="Straight Connector 5">
            <a:extLst>
              <a:ext uri="{FF2B5EF4-FFF2-40B4-BE49-F238E27FC236}">
                <a16:creationId xmlns:a16="http://schemas.microsoft.com/office/drawing/2014/main" id="{B34857D0-3E4A-314C-8CED-FC6F541F7F86}"/>
              </a:ext>
            </a:extLst>
          </p:cNvPr>
          <p:cNvCxnSpPr>
            <a:cxnSpLocks/>
          </p:cNvCxnSpPr>
          <p:nvPr/>
        </p:nvCxnSpPr>
        <p:spPr>
          <a:xfrm>
            <a:off x="3111723" y="4786906"/>
            <a:ext cx="0" cy="1050168"/>
          </a:xfrm>
          <a:prstGeom prst="line">
            <a:avLst/>
          </a:prstGeom>
          <a:ln w="1905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184242C-F60A-4829-91D8-A773737AB744}"/>
              </a:ext>
            </a:extLst>
          </p:cNvPr>
          <p:cNvSpPr/>
          <p:nvPr/>
        </p:nvSpPr>
        <p:spPr bwMode="gray">
          <a:xfrm>
            <a:off x="504826" y="2454098"/>
            <a:ext cx="5329237" cy="3899903"/>
          </a:xfrm>
          <a:prstGeom prst="rect">
            <a:avLst/>
          </a:prstGeom>
          <a:noFill/>
          <a:ln w="254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tx2"/>
              </a:solidFill>
              <a:latin typeface="+mn-lt"/>
              <a:ea typeface="Arial Unicode MS" pitchFamily="34" charset="-128"/>
              <a:cs typeface="Arial" panose="020B0604020202020204" pitchFamily="34" charset="0"/>
            </a:endParaRPr>
          </a:p>
        </p:txBody>
      </p:sp>
      <p:sp>
        <p:nvSpPr>
          <p:cNvPr id="34" name="Text Placeholder 18">
            <a:extLst>
              <a:ext uri="{FF2B5EF4-FFF2-40B4-BE49-F238E27FC236}">
                <a16:creationId xmlns:a16="http://schemas.microsoft.com/office/drawing/2014/main" id="{FDE2CD4D-1488-154D-BC48-2591EC610D84}"/>
              </a:ext>
            </a:extLst>
          </p:cNvPr>
          <p:cNvSpPr txBox="1">
            <a:spLocks/>
          </p:cNvSpPr>
          <p:nvPr/>
        </p:nvSpPr>
        <p:spPr bwMode="black">
          <a:xfrm>
            <a:off x="6627711" y="4612962"/>
            <a:ext cx="2123470" cy="1215717"/>
          </a:xfrm>
          <a:prstGeom prst="rect">
            <a:avLst/>
          </a:prstGeom>
        </p:spPr>
        <p:txBody>
          <a:bodyPr vert="horz" lIns="0" tIns="0" rIns="0" bIns="0" rtlCol="0">
            <a:normAutofit/>
          </a:bodyPr>
          <a:lstStyle>
            <a:lvl1pPr marL="0" indent="0" algn="l" defTabSz="1088231" rtl="0" eaLnBrk="1" latinLnBrk="0" hangingPunct="1">
              <a:spcBef>
                <a:spcPts val="1799"/>
              </a:spcBef>
              <a:buClr>
                <a:schemeClr val="accent1"/>
              </a:buClr>
              <a:buSzPct val="80000"/>
              <a:buFontTx/>
              <a:buNone/>
              <a:defRPr sz="1999" b="0" kern="1200">
                <a:solidFill>
                  <a:schemeClr val="tx1"/>
                </a:solidFill>
                <a:latin typeface="BentonSans Regular" panose="02000503000000020004" pitchFamily="2" charset="0"/>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BentonSans Regular" panose="02000503000000020004" pitchFamily="2" charset="0"/>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sz="1799" kern="1200">
                <a:solidFill>
                  <a:schemeClr val="tx1"/>
                </a:solidFill>
                <a:latin typeface="BentonSans Regular" panose="02000503000000020004" pitchFamily="2" charset="0"/>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BentonSans Regular" panose="02000503000000020004" pitchFamily="2" charset="0"/>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BentonSans Regular" panose="02000503000000020004" pitchFamily="2" charset="0"/>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a:spcBef>
                <a:spcPts val="600"/>
              </a:spcBef>
            </a:pPr>
            <a:r>
              <a:rPr sz="1400" b="1">
                <a:latin typeface="+mn-lt"/>
              </a:rPr>
              <a:t>For suppliers with</a:t>
            </a:r>
          </a:p>
          <a:p>
            <a:pPr marL="285750" indent="-285750">
              <a:spcBef>
                <a:spcPts val="600"/>
              </a:spcBef>
              <a:buClr>
                <a:schemeClr val="tx1"/>
              </a:buClr>
              <a:buFont typeface="Arial" panose="020B0604020202020204" pitchFamily="34" charset="0"/>
              <a:buChar char="•"/>
            </a:pPr>
            <a:r>
              <a:rPr sz="1400">
                <a:latin typeface="+mn-lt"/>
              </a:rPr>
              <a:t>Higher volumes </a:t>
            </a:r>
          </a:p>
          <a:p>
            <a:pPr marL="285750" indent="-285750">
              <a:spcBef>
                <a:spcPts val="600"/>
              </a:spcBef>
              <a:buClr>
                <a:schemeClr val="tx1"/>
              </a:buClr>
              <a:buFont typeface="Arial" panose="020B0604020202020204" pitchFamily="34" charset="0"/>
              <a:buChar char="•"/>
            </a:pPr>
            <a:r>
              <a:rPr sz="1400">
                <a:latin typeface="+mn-lt"/>
              </a:rPr>
              <a:t>Regular transactions </a:t>
            </a:r>
          </a:p>
          <a:p>
            <a:pPr marL="285750" indent="-285750">
              <a:spcBef>
                <a:spcPts val="600"/>
              </a:spcBef>
              <a:buClr>
                <a:schemeClr val="tx1"/>
              </a:buClr>
              <a:buFont typeface="Arial" panose="020B0604020202020204" pitchFamily="34" charset="0"/>
              <a:buChar char="•"/>
            </a:pPr>
            <a:r>
              <a:rPr sz="1400">
                <a:latin typeface="+mn-lt"/>
              </a:rPr>
              <a:t>Multiple customers</a:t>
            </a:r>
            <a:endParaRPr sz="1400">
              <a:latin typeface="+mn-lt"/>
            </a:endParaRPr>
          </a:p>
        </p:txBody>
      </p:sp>
      <p:pic>
        <p:nvPicPr>
          <p:cNvPr id="35" name="Picture 34">
            <a:extLst>
              <a:ext uri="{FF2B5EF4-FFF2-40B4-BE49-F238E27FC236}">
                <a16:creationId xmlns:a16="http://schemas.microsoft.com/office/drawing/2014/main" id="{1D5C0B39-0C73-E448-BDCA-9577EAB60E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6413560" y="2453866"/>
            <a:ext cx="5329235" cy="1818481"/>
          </a:xfrm>
          <a:prstGeom prst="rect">
            <a:avLst/>
          </a:prstGeom>
        </p:spPr>
      </p:pic>
      <p:sp>
        <p:nvSpPr>
          <p:cNvPr id="37" name="Rectangle 36">
            <a:extLst>
              <a:ext uri="{FF2B5EF4-FFF2-40B4-BE49-F238E27FC236}">
                <a16:creationId xmlns:a16="http://schemas.microsoft.com/office/drawing/2014/main" id="{D6BF712E-42DA-2945-9794-D92D48381051}"/>
              </a:ext>
            </a:extLst>
          </p:cNvPr>
          <p:cNvSpPr/>
          <p:nvPr/>
        </p:nvSpPr>
        <p:spPr bwMode="gray">
          <a:xfrm>
            <a:off x="8884046" y="2454098"/>
            <a:ext cx="2858747" cy="1821811"/>
          </a:xfrm>
          <a:prstGeom prst="rect">
            <a:avLst/>
          </a:prstGeom>
          <a:solidFill>
            <a:schemeClr val="tx1">
              <a:alpha val="80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Unicode MS" pitchFamily="34" charset="-128"/>
            </a:endParaRPr>
          </a:p>
        </p:txBody>
      </p:sp>
      <p:cxnSp>
        <p:nvCxnSpPr>
          <p:cNvPr id="39" name="Straight Connector 38">
            <a:extLst>
              <a:ext uri="{FF2B5EF4-FFF2-40B4-BE49-F238E27FC236}">
                <a16:creationId xmlns:a16="http://schemas.microsoft.com/office/drawing/2014/main" id="{E8ABDA0F-F03D-8D48-872B-017E84978398}"/>
              </a:ext>
            </a:extLst>
          </p:cNvPr>
          <p:cNvCxnSpPr>
            <a:cxnSpLocks/>
          </p:cNvCxnSpPr>
          <p:nvPr/>
        </p:nvCxnSpPr>
        <p:spPr>
          <a:xfrm>
            <a:off x="8884047" y="4778510"/>
            <a:ext cx="0" cy="1050168"/>
          </a:xfrm>
          <a:prstGeom prst="line">
            <a:avLst/>
          </a:prstGeom>
          <a:ln w="1905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EEA3DBB-1B09-9F4C-AE18-9999AD9E098C}"/>
              </a:ext>
            </a:extLst>
          </p:cNvPr>
          <p:cNvSpPr/>
          <p:nvPr/>
        </p:nvSpPr>
        <p:spPr bwMode="gray">
          <a:xfrm>
            <a:off x="6406948" y="2445702"/>
            <a:ext cx="5329237" cy="3899903"/>
          </a:xfrm>
          <a:prstGeom prst="rect">
            <a:avLst/>
          </a:prstGeom>
          <a:noFill/>
          <a:ln w="254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tx2"/>
              </a:solidFill>
              <a:latin typeface="+mn-lt"/>
              <a:ea typeface="Arial Unicode MS" pitchFamily="34" charset="-128"/>
              <a:cs typeface="Arial" panose="020B0604020202020204" pitchFamily="34" charset="0"/>
            </a:endParaRPr>
          </a:p>
        </p:txBody>
      </p:sp>
      <p:sp>
        <p:nvSpPr>
          <p:cNvPr id="21" name="Rectangle 20">
            <a:extLst>
              <a:ext uri="{FF2B5EF4-FFF2-40B4-BE49-F238E27FC236}">
                <a16:creationId xmlns:a16="http://schemas.microsoft.com/office/drawing/2014/main" id="{3677177F-B5D8-7C42-8A14-75581B83F977}"/>
              </a:ext>
            </a:extLst>
          </p:cNvPr>
          <p:cNvSpPr/>
          <p:nvPr/>
        </p:nvSpPr>
        <p:spPr bwMode="gray">
          <a:xfrm>
            <a:off x="3067058" y="2593474"/>
            <a:ext cx="2750175" cy="532351"/>
          </a:xfrm>
          <a:prstGeom prst="rect">
            <a:avLst/>
          </a:prstGeom>
          <a:solidFill>
            <a:schemeClr val="tx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8B62E6B2-0977-6C47-8A7A-C5727EDAF9FF}"/>
              </a:ext>
            </a:extLst>
          </p:cNvPr>
          <p:cNvSpPr/>
          <p:nvPr/>
        </p:nvSpPr>
        <p:spPr>
          <a:xfrm>
            <a:off x="3120724" y="2647835"/>
            <a:ext cx="2524031" cy="1477328"/>
          </a:xfrm>
          <a:prstGeom prst="rect">
            <a:avLst/>
          </a:prstGeom>
        </p:spPr>
        <p:txBody>
          <a:bodyPr wrap="square">
            <a:spAutoFit/>
          </a:bodyPr>
          <a:lstStyle/>
          <a:p>
            <a:r>
              <a:rPr sz="2000" b="1">
                <a:solidFill>
                  <a:schemeClr val="bg1"/>
                </a:solidFill>
                <a:latin typeface="+mn-lt"/>
                <a:cs typeface="Arial" panose="020B0604020202020204" pitchFamily="34" charset="0"/>
              </a:rPr>
              <a:t>Standard Account</a:t>
            </a:r>
          </a:p>
          <a:p>
            <a:endParaRPr sz="1400" b="1">
              <a:latin typeface="+mn-lt"/>
              <a:cs typeface="Arial" panose="020B0604020202020204" pitchFamily="34" charset="0"/>
            </a:endParaRPr>
          </a:p>
          <a:p>
            <a:r>
              <a:rPr sz="1400">
                <a:solidFill>
                  <a:schemeClr val="bg1"/>
                </a:solidFill>
                <a:latin typeface="+mn-lt"/>
                <a:cs typeface="Arial" panose="020B0604020202020204" pitchFamily="34" charset="0"/>
              </a:rPr>
              <a:t>For core supplier documents and basic supplier needs.</a:t>
            </a:r>
          </a:p>
          <a:p>
            <a:endParaRPr sz="1400">
              <a:solidFill>
                <a:schemeClr val="bg1"/>
              </a:solidFill>
              <a:latin typeface="+mn-lt"/>
              <a:cs typeface="Arial" panose="020B0604020202020204" pitchFamily="34" charset="0"/>
            </a:endParaRPr>
          </a:p>
          <a:p>
            <a:r>
              <a:rPr sz="1400">
                <a:solidFill>
                  <a:schemeClr val="bg1"/>
                </a:solidFill>
                <a:latin typeface="+mn-lt"/>
                <a:cs typeface="Arial" panose="020B0604020202020204" pitchFamily="34" charset="0"/>
              </a:rPr>
              <a:t>Free to use.</a:t>
            </a:r>
          </a:p>
        </p:txBody>
      </p:sp>
      <p:sp>
        <p:nvSpPr>
          <p:cNvPr id="22" name="Rectangle 21">
            <a:extLst>
              <a:ext uri="{FF2B5EF4-FFF2-40B4-BE49-F238E27FC236}">
                <a16:creationId xmlns:a16="http://schemas.microsoft.com/office/drawing/2014/main" id="{FD6DBB3C-BA8A-D343-B34F-C83D3E9E386E}"/>
              </a:ext>
            </a:extLst>
          </p:cNvPr>
          <p:cNvSpPr/>
          <p:nvPr/>
        </p:nvSpPr>
        <p:spPr bwMode="gray">
          <a:xfrm>
            <a:off x="8884047" y="2593473"/>
            <a:ext cx="2839854" cy="532351"/>
          </a:xfrm>
          <a:prstGeom prst="rect">
            <a:avLst/>
          </a:prstGeom>
          <a:solidFill>
            <a:schemeClr val="tx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Unicode MS" pitchFamily="34" charset="-128"/>
            </a:endParaRPr>
          </a:p>
        </p:txBody>
      </p:sp>
      <p:sp>
        <p:nvSpPr>
          <p:cNvPr id="38" name="Rectangle 37">
            <a:extLst>
              <a:ext uri="{FF2B5EF4-FFF2-40B4-BE49-F238E27FC236}">
                <a16:creationId xmlns:a16="http://schemas.microsoft.com/office/drawing/2014/main" id="{161BA69A-81E6-2C40-9A04-AB9ABEE4B226}"/>
              </a:ext>
            </a:extLst>
          </p:cNvPr>
          <p:cNvSpPr/>
          <p:nvPr/>
        </p:nvSpPr>
        <p:spPr>
          <a:xfrm>
            <a:off x="8934848" y="2639439"/>
            <a:ext cx="2622189" cy="1477328"/>
          </a:xfrm>
          <a:prstGeom prst="rect">
            <a:avLst/>
          </a:prstGeom>
        </p:spPr>
        <p:txBody>
          <a:bodyPr wrap="square">
            <a:spAutoFit/>
          </a:bodyPr>
          <a:lstStyle/>
          <a:p>
            <a:r>
              <a:rPr sz="2000" b="1">
                <a:solidFill>
                  <a:schemeClr val="bg1"/>
                </a:solidFill>
                <a:latin typeface="+mn-lt"/>
                <a:cs typeface="Arial" panose="020B0604020202020204" pitchFamily="34" charset="0"/>
              </a:rPr>
              <a:t>Enterprise Account</a:t>
            </a:r>
          </a:p>
          <a:p>
            <a:endParaRPr sz="1400" b="1">
              <a:latin typeface="+mn-lt"/>
              <a:cs typeface="Arial" panose="020B0604020202020204" pitchFamily="34" charset="0"/>
            </a:endParaRPr>
          </a:p>
          <a:p>
            <a:r>
              <a:rPr sz="1400">
                <a:solidFill>
                  <a:schemeClr val="bg1"/>
                </a:solidFill>
                <a:latin typeface="+mn-lt"/>
                <a:cs typeface="Arial" panose="020B0604020202020204" pitchFamily="34" charset="0"/>
              </a:rPr>
              <a:t>Supports advanced supplier needs. </a:t>
            </a:r>
          </a:p>
          <a:p>
            <a:endParaRPr sz="1400">
              <a:solidFill>
                <a:schemeClr val="bg1"/>
              </a:solidFill>
              <a:latin typeface="+mn-lt"/>
              <a:cs typeface="Arial" panose="020B0604020202020204" pitchFamily="34" charset="0"/>
            </a:endParaRPr>
          </a:p>
          <a:p>
            <a:r>
              <a:rPr sz="1400">
                <a:solidFill>
                  <a:schemeClr val="bg1"/>
                </a:solidFill>
                <a:latin typeface="+mn-lt"/>
                <a:cs typeface="Arial" panose="020B0604020202020204" pitchFamily="34" charset="0"/>
              </a:rPr>
              <a:t>Fees based on usage.</a:t>
            </a:r>
          </a:p>
        </p:txBody>
      </p:sp>
    </p:spTree>
    <p:extLst>
      <p:ext uri="{BB962C8B-B14F-4D97-AF65-F5344CB8AC3E}">
        <p14:creationId xmlns:p14="http://schemas.microsoft.com/office/powerpoint/2010/main" val="1189237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2668DC-C9FC-3102-DC2E-B70682BDA0A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84A8429-4BD4-9088-9D36-F000AAB1E929}"/>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75188EF0-6668-B0AB-B346-B5E0CDB0992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141764F-3D6D-FD56-218F-DD10A267FF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0AD7F08-6975-2EAC-B4C7-885696F6DD74}"/>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pPr>
            <a:r>
              <a:rPr sz="1800">
                <a:solidFill>
                  <a:schemeClr val="tx2"/>
                </a:solidFill>
                <a:latin typeface="72 Brand Medium" panose="020B0504030603020204" pitchFamily="34" charset="0"/>
              </a:rPr>
              <a:t>Registering an account from a sourcing invitation</a:t>
            </a:r>
          </a:p>
          <a:p>
            <a:pPr marL="285750" lvl="1" indent="-285750" defTabSz="1088449">
              <a:spcBef>
                <a:spcPts val="300"/>
              </a:spcBef>
              <a:spcAft>
                <a:spcPts val="300"/>
              </a:spcAft>
              <a:buClr>
                <a:srgbClr val="0070F2"/>
              </a:buClr>
              <a:defRPr/>
            </a:pPr>
            <a:endParaRPr sz="1400">
              <a:ea typeface="ヒラギノ角ゴ Pro W3"/>
              <a:cs typeface="72" panose="020B0503030000000003" pitchFamily="34" charset="0"/>
            </a:endParaRPr>
          </a:p>
          <a:p>
            <a:pPr marL="342900" lvl="1" indent="-342900" defTabSz="1088449">
              <a:spcBef>
                <a:spcPts val="300"/>
              </a:spcBef>
              <a:spcAft>
                <a:spcPts val="300"/>
              </a:spcAft>
              <a:buClr>
                <a:srgbClr val="0070F2"/>
              </a:buClr>
              <a:buAutoNum type="arabicPeriod"/>
              <a:defRPr/>
            </a:pPr>
            <a:r>
              <a:rPr sz="1400">
                <a:ea typeface="ヒラギノ角ゴ Pro W3"/>
                <a:cs typeface="72" panose="020B0503030000000003" pitchFamily="34" charset="0"/>
              </a:rPr>
              <a:t>The supplier will receive a sourcing </a:t>
            </a:r>
            <a:r>
              <a:rPr sz="1400" b="1">
                <a:ea typeface="ヒラギノ角ゴ Pro W3"/>
                <a:cs typeface="72" panose="020B0503030000000003" pitchFamily="34" charset="0"/>
              </a:rPr>
              <a:t>invitation with a link to register </a:t>
            </a:r>
            <a:r>
              <a:rPr sz="1400">
                <a:ea typeface="ヒラギノ角ゴ Pro W3"/>
                <a:cs typeface="72" panose="020B0503030000000003" pitchFamily="34" charset="0"/>
              </a:rPr>
              <a:t>from the sourcing registration portal.</a:t>
            </a:r>
          </a:p>
          <a:p>
            <a:pPr marL="342900" lvl="1" indent="-342900" defTabSz="1088449">
              <a:spcBef>
                <a:spcPts val="300"/>
              </a:spcBef>
              <a:spcAft>
                <a:spcPts val="300"/>
              </a:spcAft>
              <a:buClr>
                <a:srgbClr val="0070F2"/>
              </a:buClr>
              <a:buFont typeface="Arial" panose="020B0604020202020204" pitchFamily="34" charset="0"/>
              <a:buAutoNum type="arabicPeriod"/>
              <a:defRPr/>
            </a:pPr>
            <a:r>
              <a:rPr sz="1400"/>
              <a:t>Supplier will choose to use an existing account or create a new account.</a:t>
            </a:r>
          </a:p>
          <a:p>
            <a:pPr marL="342900" lvl="1" indent="-342900" defTabSz="1088449">
              <a:spcBef>
                <a:spcPts val="300"/>
              </a:spcBef>
              <a:spcAft>
                <a:spcPts val="300"/>
              </a:spcAft>
              <a:buClr>
                <a:srgbClr val="0070F2"/>
              </a:buClr>
              <a:buFont typeface="Arial" panose="020B0604020202020204" pitchFamily="34" charset="0"/>
              <a:buAutoNum type="arabicPeriod"/>
              <a:defRPr/>
            </a:pPr>
            <a:r>
              <a:rPr sz="1400">
                <a:ea typeface="ヒラギノ角ゴ Pro W3"/>
                <a:cs typeface="72" panose="020B0503030000000003" pitchFamily="34" charset="0"/>
              </a:rPr>
              <a:t>Once on the portal page, the supplier will click on create new account. A </a:t>
            </a:r>
            <a:r>
              <a:rPr sz="1400" b="1">
                <a:ea typeface="ヒラギノ角ゴ Pro W3"/>
                <a:cs typeface="72" panose="020B0503030000000003" pitchFamily="34" charset="0"/>
              </a:rPr>
              <a:t>one-time password</a:t>
            </a:r>
            <a:r>
              <a:rPr sz="1400">
                <a:ea typeface="ヒラギノ角ゴ Pro W3"/>
                <a:cs typeface="72" panose="020B0503030000000003" pitchFamily="34" charset="0"/>
              </a:rPr>
              <a:t> will be sent to the email address entered. </a:t>
            </a:r>
            <a:endParaRPr sz="1400"/>
          </a:p>
          <a:p>
            <a:pPr marL="342900" lvl="1" indent="-342900" defTabSz="1088449">
              <a:spcBef>
                <a:spcPts val="300"/>
              </a:spcBef>
              <a:spcAft>
                <a:spcPts val="300"/>
              </a:spcAft>
              <a:buClr>
                <a:srgbClr val="0070F2"/>
              </a:buClr>
              <a:buFont typeface="Arial" panose="020B0604020202020204" pitchFamily="34" charset="0"/>
              <a:buAutoNum type="arabicPeriod"/>
              <a:defRPr/>
            </a:pPr>
            <a:r>
              <a:rPr sz="1400"/>
              <a:t>Supplier completes the mandatory profile information details and lands to new supplier portal experience.</a:t>
            </a:r>
          </a:p>
          <a:p>
            <a:pPr marL="342900" lvl="1" indent="-342900" defTabSz="1088449">
              <a:spcBef>
                <a:spcPts val="300"/>
              </a:spcBef>
              <a:spcAft>
                <a:spcPts val="300"/>
              </a:spcAft>
              <a:buClr>
                <a:srgbClr val="0070F2"/>
              </a:buClr>
              <a:buFont typeface="Arial" panose="020B0604020202020204" pitchFamily="34" charset="0"/>
              <a:buAutoNum type="arabicPeriod"/>
              <a:defRPr/>
            </a:pPr>
            <a:r>
              <a:rPr sz="1400"/>
              <a:t>A standard supplier account has been successfully created and access to the Proposals and Contracts </a:t>
            </a:r>
            <a:endParaRPr sz="1400">
              <a:ea typeface="ヒラギノ角ゴ Pro W3"/>
              <a:cs typeface="72" panose="020B0503030000000003" pitchFamily="34" charset="0"/>
            </a:endParaRPr>
          </a:p>
          <a:p>
            <a:pPr marL="342900" lvl="1" indent="-342900" defTabSz="1088449">
              <a:spcBef>
                <a:spcPts val="300"/>
              </a:spcBef>
              <a:spcAft>
                <a:spcPts val="300"/>
              </a:spcAft>
              <a:buClr>
                <a:srgbClr val="0070F2"/>
              </a:buClr>
              <a:buAutoNum type="arabicPeriod"/>
              <a:defRPr/>
            </a:pPr>
            <a:endParaRPr sz="1400">
              <a:ea typeface="ヒラギノ角ゴ Pro W3"/>
              <a:cs typeface="72" panose="020B0503030000000003" pitchFamily="34" charset="0"/>
            </a:endParaRPr>
          </a:p>
          <a:p>
            <a:pPr marL="285750" lvl="1" indent="-285750" defTabSz="1088449">
              <a:spcBef>
                <a:spcPts val="300"/>
              </a:spcBef>
              <a:spcAft>
                <a:spcPts val="300"/>
              </a:spcAft>
              <a:buClr>
                <a:srgbClr val="0070F2"/>
              </a:buClr>
              <a:defRPr/>
            </a:pPr>
            <a:endParaRPr sz="1400">
              <a:ea typeface="ヒラギノ角ゴ Pro W3"/>
              <a:cs typeface="72" panose="020B0503030000000003" pitchFamily="34" charset="0"/>
            </a:endParaRP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01734D67-74CB-3D0A-FCE8-83AB27CB9600}"/>
              </a:ext>
            </a:extLst>
          </p:cNvPr>
          <p:cNvSpPr txBox="1">
            <a:spLocks/>
          </p:cNvSpPr>
          <p:nvPr/>
        </p:nvSpPr>
        <p:spPr bwMode="black">
          <a:xfrm>
            <a:off x="463431" y="265211"/>
            <a:ext cx="719296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Feature: </a:t>
            </a:r>
            <a:r>
              <a:rPr>
                <a:solidFill>
                  <a:srgbClr val="0070F2"/>
                </a:solidFill>
                <a:ea typeface="+mn-ea"/>
                <a:cs typeface="+mn-cs"/>
              </a:rPr>
              <a:t>Registration via Sourcing triggered Invites</a:t>
            </a:r>
          </a:p>
        </p:txBody>
      </p:sp>
      <p:pic>
        <p:nvPicPr>
          <p:cNvPr id="6" name="Picture 5">
            <a:extLst>
              <a:ext uri="{FF2B5EF4-FFF2-40B4-BE49-F238E27FC236}">
                <a16:creationId xmlns:a16="http://schemas.microsoft.com/office/drawing/2014/main" id="{75B3A254-2871-EC39-5E04-DC1FD0888CAF}"/>
              </a:ext>
            </a:extLst>
          </p:cNvPr>
          <p:cNvPicPr>
            <a:picLocks noChangeAspect="1"/>
          </p:cNvPicPr>
          <p:nvPr/>
        </p:nvPicPr>
        <p:blipFill>
          <a:blip r:embed="rId8"/>
          <a:stretch>
            <a:fillRect/>
          </a:stretch>
        </p:blipFill>
        <p:spPr>
          <a:xfrm>
            <a:off x="487608" y="1479410"/>
            <a:ext cx="2542941" cy="1621897"/>
          </a:xfrm>
          <a:prstGeom prst="roundRect">
            <a:avLst>
              <a:gd name="adj" fmla="val 5885"/>
            </a:avLst>
          </a:prstGeom>
          <a:ln>
            <a:noFill/>
          </a:ln>
          <a:effectLst>
            <a:outerShdw blurRad="279400" dist="38100" dir="5400000" algn="t" rotWithShape="0">
              <a:srgbClr val="002A86">
                <a:alpha val="40000"/>
              </a:srgbClr>
            </a:outerShdw>
          </a:effectLst>
        </p:spPr>
      </p:pic>
      <p:pic>
        <p:nvPicPr>
          <p:cNvPr id="16" name="Picture 15">
            <a:extLst>
              <a:ext uri="{FF2B5EF4-FFF2-40B4-BE49-F238E27FC236}">
                <a16:creationId xmlns:a16="http://schemas.microsoft.com/office/drawing/2014/main" id="{A3AD3F61-ADF0-6FC3-B021-13D4784DA13E}"/>
              </a:ext>
            </a:extLst>
          </p:cNvPr>
          <p:cNvPicPr>
            <a:picLocks noChangeAspect="1"/>
          </p:cNvPicPr>
          <p:nvPr/>
        </p:nvPicPr>
        <p:blipFill>
          <a:blip r:embed="rId9"/>
          <a:srcRect l="-1" t="3169" r="14501" b="47647"/>
          <a:stretch>
            <a:fillRect/>
          </a:stretch>
        </p:blipFill>
        <p:spPr>
          <a:xfrm>
            <a:off x="421591" y="4072048"/>
            <a:ext cx="3364346" cy="2048014"/>
          </a:xfrm>
          <a:prstGeom prst="roundRect">
            <a:avLst>
              <a:gd name="adj" fmla="val 6502"/>
            </a:avLst>
          </a:prstGeom>
          <a:effectLst>
            <a:outerShdw blurRad="279400" dist="38100" dir="5400000" algn="t" rotWithShape="0">
              <a:srgbClr val="002A86">
                <a:alpha val="40000"/>
              </a:srgbClr>
            </a:outerShdw>
          </a:effectLst>
        </p:spPr>
      </p:pic>
      <p:pic>
        <p:nvPicPr>
          <p:cNvPr id="22" name="Picture 21">
            <a:extLst>
              <a:ext uri="{FF2B5EF4-FFF2-40B4-BE49-F238E27FC236}">
                <a16:creationId xmlns:a16="http://schemas.microsoft.com/office/drawing/2014/main" id="{4F8BADA8-E973-856A-A96D-CAFC63C8F184}"/>
              </a:ext>
            </a:extLst>
          </p:cNvPr>
          <p:cNvPicPr>
            <a:picLocks noChangeAspect="1"/>
          </p:cNvPicPr>
          <p:nvPr/>
        </p:nvPicPr>
        <p:blipFill>
          <a:blip r:embed="rId10"/>
          <a:srcRect l="-254" r="49639"/>
          <a:stretch>
            <a:fillRect/>
          </a:stretch>
        </p:blipFill>
        <p:spPr>
          <a:xfrm>
            <a:off x="5688438" y="1487735"/>
            <a:ext cx="1967959" cy="1613573"/>
          </a:xfrm>
          <a:prstGeom prst="roundRect">
            <a:avLst>
              <a:gd name="adj" fmla="val 5867"/>
            </a:avLst>
          </a:prstGeom>
          <a:noFill/>
          <a:effectLst>
            <a:outerShdw blurRad="279400" dist="38100" dir="5400000" algn="t" rotWithShape="0">
              <a:srgbClr val="002A86">
                <a:alpha val="40000"/>
              </a:srgbClr>
            </a:outerShdw>
          </a:effectLst>
        </p:spPr>
      </p:pic>
      <p:sp>
        <p:nvSpPr>
          <p:cNvPr id="24" name="Oval 23">
            <a:extLst>
              <a:ext uri="{FF2B5EF4-FFF2-40B4-BE49-F238E27FC236}">
                <a16:creationId xmlns:a16="http://schemas.microsoft.com/office/drawing/2014/main" id="{6C6728AB-75B3-996E-16DD-0553E3DA81C3}"/>
              </a:ext>
            </a:extLst>
          </p:cNvPr>
          <p:cNvSpPr/>
          <p:nvPr/>
        </p:nvSpPr>
        <p:spPr bwMode="gray">
          <a:xfrm>
            <a:off x="380669" y="381657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4</a:t>
            </a:r>
            <a:endParaRPr sz="1800" kern="0">
              <a:solidFill>
                <a:schemeClr val="bg1"/>
              </a:solidFill>
              <a:latin typeface="+mj-lt"/>
              <a:ea typeface="Arial Unicode MS" pitchFamily="34" charset="-128"/>
              <a:cs typeface="Arial Unicode MS" pitchFamily="34" charset="-128"/>
            </a:endParaRPr>
          </a:p>
        </p:txBody>
      </p:sp>
      <p:sp>
        <p:nvSpPr>
          <p:cNvPr id="25" name="Oval 24">
            <a:extLst>
              <a:ext uri="{FF2B5EF4-FFF2-40B4-BE49-F238E27FC236}">
                <a16:creationId xmlns:a16="http://schemas.microsoft.com/office/drawing/2014/main" id="{BB8637AA-72A0-CDAA-F939-347E59ECD116}"/>
              </a:ext>
            </a:extLst>
          </p:cNvPr>
          <p:cNvSpPr/>
          <p:nvPr/>
        </p:nvSpPr>
        <p:spPr bwMode="gray">
          <a:xfrm>
            <a:off x="380669" y="12574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1</a:t>
            </a:r>
            <a:endParaRPr sz="1800" kern="0">
              <a:solidFill>
                <a:schemeClr val="bg1"/>
              </a:solidFill>
              <a:latin typeface="+mj-lt"/>
              <a:ea typeface="Arial Unicode MS" pitchFamily="34" charset="-128"/>
              <a:cs typeface="Arial Unicode MS" pitchFamily="34" charset="-128"/>
            </a:endParaRPr>
          </a:p>
        </p:txBody>
      </p:sp>
      <p:pic>
        <p:nvPicPr>
          <p:cNvPr id="26" name="Picture 25">
            <a:extLst>
              <a:ext uri="{FF2B5EF4-FFF2-40B4-BE49-F238E27FC236}">
                <a16:creationId xmlns:a16="http://schemas.microsoft.com/office/drawing/2014/main" id="{6F844924-C7A7-E9E6-3BD3-04B36DC0FB01}"/>
              </a:ext>
            </a:extLst>
          </p:cNvPr>
          <p:cNvPicPr>
            <a:picLocks noChangeAspect="1"/>
          </p:cNvPicPr>
          <p:nvPr/>
        </p:nvPicPr>
        <p:blipFill>
          <a:blip r:embed="rId11"/>
          <a:srcRect l="10593" t="12384" r="24419" b="15560"/>
          <a:stretch>
            <a:fillRect/>
          </a:stretch>
        </p:blipFill>
        <p:spPr>
          <a:xfrm>
            <a:off x="3212345" y="1487734"/>
            <a:ext cx="2310413" cy="1613573"/>
          </a:xfrm>
          <a:prstGeom prst="roundRect">
            <a:avLst>
              <a:gd name="adj" fmla="val 5867"/>
            </a:avLst>
          </a:prstGeom>
          <a:noFill/>
          <a:effectLst>
            <a:outerShdw blurRad="279400" dist="38100" dir="5400000" algn="t" rotWithShape="0">
              <a:srgbClr val="002A86">
                <a:alpha val="40000"/>
              </a:srgbClr>
            </a:outerShdw>
          </a:effectLst>
        </p:spPr>
      </p:pic>
      <p:pic>
        <p:nvPicPr>
          <p:cNvPr id="28" name="Picture 27">
            <a:extLst>
              <a:ext uri="{FF2B5EF4-FFF2-40B4-BE49-F238E27FC236}">
                <a16:creationId xmlns:a16="http://schemas.microsoft.com/office/drawing/2014/main" id="{999E2B80-6325-2CFF-D972-0C589AFFC191}"/>
              </a:ext>
            </a:extLst>
          </p:cNvPr>
          <p:cNvPicPr>
            <a:picLocks noChangeAspect="1"/>
          </p:cNvPicPr>
          <p:nvPr/>
        </p:nvPicPr>
        <p:blipFill>
          <a:blip r:embed="rId12"/>
          <a:srcRect t="-1485" b="2466"/>
          <a:stretch>
            <a:fillRect/>
          </a:stretch>
        </p:blipFill>
        <p:spPr>
          <a:xfrm>
            <a:off x="3927889" y="4038519"/>
            <a:ext cx="3718030" cy="2081543"/>
          </a:xfrm>
          <a:prstGeom prst="roundRect">
            <a:avLst>
              <a:gd name="adj" fmla="val 6502"/>
            </a:avLst>
          </a:prstGeom>
          <a:effectLst>
            <a:outerShdw blurRad="279400" dist="38100" dir="5400000" algn="t" rotWithShape="0">
              <a:srgbClr val="002A86">
                <a:alpha val="40000"/>
              </a:srgbClr>
            </a:outerShdw>
          </a:effectLst>
        </p:spPr>
      </p:pic>
      <p:sp>
        <p:nvSpPr>
          <p:cNvPr id="30" name="Oval 29">
            <a:extLst>
              <a:ext uri="{FF2B5EF4-FFF2-40B4-BE49-F238E27FC236}">
                <a16:creationId xmlns:a16="http://schemas.microsoft.com/office/drawing/2014/main" id="{54E0884C-25E4-07DE-BFD9-DB180BA878F6}"/>
              </a:ext>
            </a:extLst>
          </p:cNvPr>
          <p:cNvSpPr/>
          <p:nvPr/>
        </p:nvSpPr>
        <p:spPr bwMode="gray">
          <a:xfrm>
            <a:off x="5625397" y="13342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3</a:t>
            </a:r>
            <a:endParaRPr sz="1800" kern="0">
              <a:solidFill>
                <a:schemeClr val="bg1"/>
              </a:solidFill>
              <a:latin typeface="+mj-lt"/>
              <a:ea typeface="Arial Unicode MS" pitchFamily="34" charset="-128"/>
              <a:cs typeface="Arial Unicode MS" pitchFamily="34" charset="-128"/>
            </a:endParaRPr>
          </a:p>
        </p:txBody>
      </p:sp>
      <p:sp>
        <p:nvSpPr>
          <p:cNvPr id="31" name="Oval 30">
            <a:extLst>
              <a:ext uri="{FF2B5EF4-FFF2-40B4-BE49-F238E27FC236}">
                <a16:creationId xmlns:a16="http://schemas.microsoft.com/office/drawing/2014/main" id="{DA522F48-A44F-4F75-F386-51BEDCF9FAB2}"/>
              </a:ext>
            </a:extLst>
          </p:cNvPr>
          <p:cNvSpPr/>
          <p:nvPr/>
        </p:nvSpPr>
        <p:spPr bwMode="gray">
          <a:xfrm>
            <a:off x="3846716" y="385010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5</a:t>
            </a:r>
            <a:endParaRPr sz="1800" kern="0">
              <a:solidFill>
                <a:schemeClr val="bg1"/>
              </a:solidFill>
              <a:latin typeface="+mj-lt"/>
              <a:ea typeface="Arial Unicode MS" pitchFamily="34" charset="-128"/>
              <a:cs typeface="Arial Unicode MS" pitchFamily="34" charset="-128"/>
            </a:endParaRPr>
          </a:p>
        </p:txBody>
      </p:sp>
      <p:sp>
        <p:nvSpPr>
          <p:cNvPr id="32" name="Oval 31">
            <a:extLst>
              <a:ext uri="{FF2B5EF4-FFF2-40B4-BE49-F238E27FC236}">
                <a16:creationId xmlns:a16="http://schemas.microsoft.com/office/drawing/2014/main" id="{17CEB64E-46DC-69C7-A4D5-85F080F18216}"/>
              </a:ext>
            </a:extLst>
          </p:cNvPr>
          <p:cNvSpPr/>
          <p:nvPr/>
        </p:nvSpPr>
        <p:spPr bwMode="gray">
          <a:xfrm>
            <a:off x="3084311" y="131760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94248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45E9-3A50-1324-F0D2-8B3676526733}"/>
              </a:ext>
            </a:extLst>
          </p:cNvPr>
          <p:cNvSpPr>
            <a:spLocks noGrp="1"/>
          </p:cNvSpPr>
          <p:nvPr>
            <p:ph type="title"/>
          </p:nvPr>
        </p:nvSpPr>
        <p:spPr>
          <a:xfrm>
            <a:off x="504001" y="1117836"/>
            <a:ext cx="9924763" cy="276999"/>
          </a:xfrm>
        </p:spPr>
        <p:txBody>
          <a:bodyPr/>
          <a:lstStyle/>
          <a:p>
            <a:pPr>
              <a:defRPr sz="1800" b="1">
                <a:solidFill>
                  <a:schemeClr val="tx2"/>
                </a:solidFill>
                <a:latin typeface="+mn-lt"/>
                <a:cs typeface="72" panose="020B0503030000000003" pitchFamily="34" charset="0"/>
              </a:defRPr>
            </a:pPr>
            <a:r>
              <a:t>解决方案范围：交易伙伴上线门户</a:t>
            </a:r>
            <a:endParaRPr sz="1800">
              <a:solidFill>
                <a:schemeClr val="tx2"/>
              </a:solidFill>
              <a:latin typeface="+mn-lt"/>
              <a:cs typeface="72" panose="020B0503030000000003" pitchFamily="34" charset="0"/>
            </a:endParaRPr>
          </a:p>
        </p:txBody>
      </p:sp>
      <p:sp>
        <p:nvSpPr>
          <p:cNvPr id="9" name="TextBox 8">
            <a:extLst>
              <a:ext uri="{FF2B5EF4-FFF2-40B4-BE49-F238E27FC236}">
                <a16:creationId xmlns:a16="http://schemas.microsoft.com/office/drawing/2014/main" id="{F53CD55D-BEA0-6F5D-AEAB-0556876516B6}"/>
              </a:ext>
            </a:extLst>
          </p:cNvPr>
          <p:cNvSpPr txBox="1"/>
          <p:nvPr/>
        </p:nvSpPr>
        <p:spPr>
          <a:xfrm>
            <a:off x="503998" y="3046516"/>
            <a:ext cx="9433213" cy="3373585"/>
          </a:xfrm>
          <a:prstGeom prst="rect">
            <a:avLst/>
          </a:prstGeom>
          <a:noFill/>
        </p:spPr>
        <p:txBody>
          <a:bodyPr wrap="square" lIns="0" tIns="0" rIns="0" bIns="0">
            <a:noAutofit/>
          </a:bodyPr>
          <a:lstStyle/>
          <a:p>
            <a:pPr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主要优势：</a:t>
            </a:r>
            <a:endParaRPr sz="1800">
              <a:solidFill>
                <a:schemeClr val="tx2"/>
              </a:solidFill>
              <a:latin typeface="72 Brand" panose="020B0504030603020204" pitchFamily="34" charset="0"/>
            </a:endParaRPr>
          </a:p>
          <a:p>
            <a:pPr marL="285664" indent="-285664" fontAlgn="base">
              <a:spcBef>
                <a:spcPct val="50000"/>
              </a:spcBef>
              <a:spcAft>
                <a:spcPct val="0"/>
              </a:spcAft>
              <a:buClr>
                <a:schemeClr val="tx1"/>
              </a:buClr>
              <a:buSzPct val="100000"/>
              <a:buFont typeface="Arial" panose="020B0604020202020204" pitchFamily="34" charset="0"/>
              <a:buChar char="•"/>
              <a:defRPr sz="1800">
                <a:latin typeface="72 Brand" panose="020B0504030603020204" pitchFamily="34" charset="0"/>
              </a:defRPr>
            </a:pPr>
            <a:r>
              <a:t>供应商将能够就订购单、订单确认、发货通知、开票、付款等不同文档类型跨数据中心与交易伙伴（采购商）进行协作。</a:t>
            </a:r>
          </a:p>
          <a:p>
            <a:pPr marL="285750" indent="-285750" fontAlgn="base">
              <a:spcBef>
                <a:spcPct val="50000"/>
              </a:spcBef>
              <a:spcAft>
                <a:spcPct val="0"/>
              </a:spcAft>
              <a:buClr>
                <a:schemeClr val="tx1"/>
              </a:buClr>
              <a:buSzPct val="100000"/>
              <a:buFont typeface="Arial" panose="020B0604020202020204" pitchFamily="34" charset="0"/>
              <a:buChar char="•"/>
              <a:defRPr sz="1800">
                <a:latin typeface="72 Brand" panose="020B0504030603020204" pitchFamily="34" charset="0"/>
              </a:defRPr>
            </a:pPr>
            <a:r>
              <a:t>作为持续增强的一部分，供应商授权页面已通过用户体验改进进行改进，旨在提供更直观、更高效的界面</a:t>
            </a:r>
          </a:p>
          <a:p>
            <a:pPr marL="285664" indent="-285664" fontAlgn="base">
              <a:spcBef>
                <a:spcPct val="50000"/>
              </a:spcBef>
              <a:spcAft>
                <a:spcPct val="0"/>
              </a:spcAft>
              <a:buClr>
                <a:schemeClr val="tx1"/>
              </a:buClr>
              <a:buSzPct val="100000"/>
              <a:buFont typeface="Arial" panose="020B0604020202020204" pitchFamily="34" charset="0"/>
              <a:buChar char="•"/>
              <a:defRPr sz="1800">
                <a:latin typeface="72 Brand" panose="020B0504030603020204" pitchFamily="34" charset="0"/>
              </a:defRPr>
            </a:pPr>
            <a:r>
              <a:t>提供 SAP Business Network 支持的数据中心，供供应商在创建供应商授权的帐户部分时进行选择。</a:t>
            </a:r>
          </a:p>
          <a:p>
            <a:pPr marL="285664" indent="-285664" fontAlgn="base">
              <a:spcBef>
                <a:spcPct val="50000"/>
              </a:spcBef>
              <a:spcAft>
                <a:spcPct val="0"/>
              </a:spcAft>
              <a:buClr>
                <a:schemeClr val="tx1"/>
              </a:buClr>
              <a:buSzPct val="100000"/>
              <a:buFont typeface="Arial" panose="020B0604020202020204" pitchFamily="34" charset="0"/>
              <a:buChar char="•"/>
              <a:defRPr sz="1800">
                <a:latin typeface="72 Brand" panose="020B0504030603020204" pitchFamily="34" charset="0"/>
              </a:defRPr>
            </a:pPr>
            <a:r>
              <a:t>数据中心选取器可用于供应商授权，其中包括快速激活、交易关系、寻源邀请和访客授权。</a:t>
            </a: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p:txBody>
      </p:sp>
      <p:sp>
        <p:nvSpPr>
          <p:cNvPr id="5" name="Title 1">
            <a:extLst>
              <a:ext uri="{FF2B5EF4-FFF2-40B4-BE49-F238E27FC236}">
                <a16:creationId xmlns:a16="http://schemas.microsoft.com/office/drawing/2014/main" id="{322BF760-A769-A137-3897-0CB54DB2F997}"/>
              </a:ext>
            </a:extLst>
          </p:cNvPr>
          <p:cNvSpPr txBox="1">
            <a:spLocks/>
          </p:cNvSpPr>
          <p:nvPr/>
        </p:nvSpPr>
        <p:spPr bwMode="black">
          <a:xfrm>
            <a:off x="503999" y="1567766"/>
            <a:ext cx="10334600"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供应商</a:t>
            </a:r>
          </a:p>
        </p:txBody>
      </p:sp>
      <p:sp>
        <p:nvSpPr>
          <p:cNvPr id="3" name="Title 3">
            <a:extLst>
              <a:ext uri="{FF2B5EF4-FFF2-40B4-BE49-F238E27FC236}">
                <a16:creationId xmlns:a16="http://schemas.microsoft.com/office/drawing/2014/main" id="{F223C107-AC73-9906-16C4-B152C884BE14}"/>
              </a:ext>
            </a:extLst>
          </p:cNvPr>
          <p:cNvSpPr txBox="1">
            <a:spLocks/>
          </p:cNvSpPr>
          <p:nvPr/>
        </p:nvSpPr>
        <p:spPr bwMode="black">
          <a:xfrm>
            <a:off x="382816" y="437899"/>
            <a:ext cx="11186476" cy="307777"/>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2000"/>
            </a:pPr>
            <a:r>
              <a:rPr b="1"/>
              <a:t>介绍：</a:t>
            </a:r>
            <a:r>
              <a:rPr>
                <a:solidFill>
                  <a:schemeClr val="tx2"/>
                </a:solidFill>
              </a:rPr>
              <a:t>BTP 上 SAP Business Network 的多个数据中心</a:t>
            </a:r>
            <a:r>
              <a:rPr b="1">
                <a:solidFill>
                  <a:schemeClr val="tx2"/>
                </a:solidFill>
              </a:rPr>
              <a:t>中的供应商</a:t>
            </a:r>
            <a:r>
              <a:rPr>
                <a:solidFill>
                  <a:schemeClr val="tx2"/>
                </a:solidFill>
              </a:rPr>
              <a:t>注册</a:t>
            </a:r>
          </a:p>
        </p:txBody>
      </p:sp>
      <p:sp>
        <p:nvSpPr>
          <p:cNvPr id="4" name="TextBox 3">
            <a:extLst>
              <a:ext uri="{FF2B5EF4-FFF2-40B4-BE49-F238E27FC236}">
                <a16:creationId xmlns:a16="http://schemas.microsoft.com/office/drawing/2014/main" id="{E55CB1AD-A810-288F-3EEC-A8F0F301D39E}"/>
              </a:ext>
            </a:extLst>
          </p:cNvPr>
          <p:cNvSpPr txBox="1"/>
          <p:nvPr/>
        </p:nvSpPr>
        <p:spPr>
          <a:xfrm>
            <a:off x="503999" y="2017696"/>
            <a:ext cx="9433213" cy="913763"/>
          </a:xfrm>
          <a:prstGeom prst="rect">
            <a:avLst/>
          </a:prstGeom>
          <a:noFill/>
        </p:spPr>
        <p:txBody>
          <a:bodyPr wrap="square" lIns="0" tIns="0" rIns="0" bIns="0">
            <a:noAutofit/>
          </a:bodyPr>
          <a:lstStyle/>
          <a:p>
            <a:pPr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描述：</a:t>
            </a:r>
            <a:endParaRPr sz="1800">
              <a:solidFill>
                <a:schemeClr val="tx2"/>
              </a:solidFill>
              <a:latin typeface="72 Brand" panose="020B0504030603020204" pitchFamily="34" charset="0"/>
            </a:endParaRPr>
          </a:p>
          <a:p>
            <a:pPr marL="342900" indent="-342900">
              <a:buFont typeface="Arial" panose="020B0604020202020204" pitchFamily="34" charset="0"/>
              <a:buChar char="•"/>
              <a:defRPr sz="1800">
                <a:latin typeface="+mn-lt"/>
              </a:defRPr>
            </a:pPr>
            <a:r>
              <a:t>允许供应商受邀或访客注册 BTP 上 SAP Business Network 的不同区域数据中心</a:t>
            </a:r>
          </a:p>
          <a:p>
            <a:pPr algn="l" fontAlgn="base">
              <a:spcBef>
                <a:spcPct val="50000"/>
              </a:spcBef>
              <a:spcAft>
                <a:spcPct val="0"/>
              </a:spcAft>
              <a:buClr>
                <a:schemeClr val="tx1"/>
              </a:buClr>
              <a:buSzPct val="100000"/>
            </a:pPr>
            <a:endParaRPr sz="1200" b="1" kern="0">
              <a:solidFill>
                <a:srgbClr val="0078C4"/>
              </a:solidFill>
              <a:latin typeface="+mn-lt"/>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19403604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85060-CC7D-2D82-0831-0475B71B034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EA35DB4-EC21-8BC7-78A7-B84C0DA99F3E}"/>
              </a:ext>
            </a:extLst>
          </p:cNvPr>
          <p:cNvSpPr>
            <a:spLocks noGrp="1"/>
          </p:cNvSpPr>
          <p:nvPr>
            <p:ph type="title"/>
          </p:nvPr>
        </p:nvSpPr>
        <p:spPr>
          <a:xfrm>
            <a:off x="232252" y="2583915"/>
            <a:ext cx="7408007" cy="498598"/>
          </a:xfrm>
        </p:spPr>
        <p:txBody>
          <a:bodyPr wrap="square">
            <a:spAutoFit/>
          </a:bodyPr>
          <a:lstStyle/>
          <a:p>
            <a:r>
              <a:t>管理您的用户和角色</a:t>
            </a:r>
          </a:p>
        </p:txBody>
      </p:sp>
      <p:pic>
        <p:nvPicPr>
          <p:cNvPr id="16" name="Picture Placeholder 15" descr="A hanging lightbulb">
            <a:extLst>
              <a:ext uri="{FF2B5EF4-FFF2-40B4-BE49-F238E27FC236}">
                <a16:creationId xmlns:a16="http://schemas.microsoft.com/office/drawing/2014/main" id="{35D23408-99EA-F3DD-3B2C-090C7CB23A7C}"/>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30537113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8764B-F26E-01FD-C4E5-3B7B61D4E5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30FEB-FB35-55E4-CA01-5B4854509CA2}"/>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解决方案范围：</a:t>
            </a:r>
            <a:r>
              <a:t>用户管理</a:t>
            </a:r>
          </a:p>
        </p:txBody>
      </p:sp>
      <p:sp>
        <p:nvSpPr>
          <p:cNvPr id="9" name="TextBox 8">
            <a:extLst>
              <a:ext uri="{FF2B5EF4-FFF2-40B4-BE49-F238E27FC236}">
                <a16:creationId xmlns:a16="http://schemas.microsoft.com/office/drawing/2014/main" id="{A0028551-B43F-8D0A-7F3F-E31819170CBB}"/>
              </a:ext>
            </a:extLst>
          </p:cNvPr>
          <p:cNvSpPr txBox="1"/>
          <p:nvPr/>
        </p:nvSpPr>
        <p:spPr>
          <a:xfrm>
            <a:off x="504001" y="3807561"/>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主要优势：</a:t>
            </a:r>
          </a:p>
        </p:txBody>
      </p:sp>
      <p:sp>
        <p:nvSpPr>
          <p:cNvPr id="10" name="Title 3">
            <a:extLst>
              <a:ext uri="{FF2B5EF4-FFF2-40B4-BE49-F238E27FC236}">
                <a16:creationId xmlns:a16="http://schemas.microsoft.com/office/drawing/2014/main" id="{23BDE0AF-8F3B-D36B-0EEB-BFBECA3B226F}"/>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简介：</a:t>
            </a:r>
            <a:r>
              <a:rPr>
                <a:solidFill>
                  <a:schemeClr val="tx2"/>
                </a:solidFill>
              </a:rPr>
              <a:t>管理公司的用户和角色</a:t>
            </a:r>
          </a:p>
        </p:txBody>
      </p:sp>
      <p:sp>
        <p:nvSpPr>
          <p:cNvPr id="11" name="TextBox 10">
            <a:extLst>
              <a:ext uri="{FF2B5EF4-FFF2-40B4-BE49-F238E27FC236}">
                <a16:creationId xmlns:a16="http://schemas.microsoft.com/office/drawing/2014/main" id="{BF1AFF8F-9499-7860-96D7-E7077641C346}"/>
              </a:ext>
            </a:extLst>
          </p:cNvPr>
          <p:cNvSpPr txBox="1"/>
          <p:nvPr/>
        </p:nvSpPr>
        <p:spPr>
          <a:xfrm>
            <a:off x="509111" y="4211153"/>
            <a:ext cx="9114574" cy="2339102"/>
          </a:xfrm>
          <a:prstGeom prst="rect">
            <a:avLst/>
          </a:prstGeom>
          <a:noFill/>
        </p:spPr>
        <p:txBody>
          <a:bodyPr wrap="square" lIns="0" tIns="0" rIns="0" bIns="0">
            <a:spAutoFit/>
          </a:bodyPr>
          <a:lstStyle/>
          <a:p>
            <a:pPr marL="342900" marR="0" lvl="0" indent="-342900" algn="l" defTabSz="1088776" rtl="0" eaLnBrk="1" fontAlgn="base" latinLnBrk="0" hangingPunct="1">
              <a:lnSpc>
                <a:spcPct val="100000"/>
              </a:lnSpc>
              <a:spcBef>
                <a:spcPct val="50000"/>
              </a:spcBef>
              <a:spcAft>
                <a:spcPct val="0"/>
              </a:spcAft>
              <a:buClr>
                <a:srgbClr val="000000"/>
              </a:buClr>
              <a:buSzPct val="100000"/>
              <a:buFont typeface="Arial" panose="020B0604020202020204" pitchFamily="34" charset="0"/>
              <a:buChar char="•"/>
              <a:tabLst/>
              <a:defRPr sz="1600" kern="1200">
                <a:ln>
                  <a:noFill/>
                </a:ln>
                <a:solidFill>
                  <a:srgbClr val="000000"/>
                </a:solidFill>
                <a:effectLst/>
                <a:uLnTx/>
                <a:uFillTx/>
                <a:latin typeface="Arial"/>
                <a:ea typeface="+mn-ea"/>
                <a:cs typeface="+mn-cs"/>
              </a:defRPr>
            </a:pPr>
            <a:r>
              <a:t>全新的管理体验可提供更清晰的用户、角色和权限视图，并实时处理变更，从而减少管理开销和错误</a:t>
            </a:r>
          </a:p>
          <a:p>
            <a:pPr marL="342900" marR="0" lvl="0" indent="-342900" algn="l" defTabSz="1088776" rtl="0" eaLnBrk="1" fontAlgn="base" latinLnBrk="0" hangingPunct="1">
              <a:lnSpc>
                <a:spcPct val="100000"/>
              </a:lnSpc>
              <a:spcBef>
                <a:spcPct val="50000"/>
              </a:spcBef>
              <a:spcAft>
                <a:spcPct val="0"/>
              </a:spcAft>
              <a:buClr>
                <a:srgbClr val="000000"/>
              </a:buClr>
              <a:buSzPct val="100000"/>
              <a:buFont typeface="Arial" panose="020B0604020202020204" pitchFamily="34" charset="0"/>
              <a:buChar char="•"/>
              <a:tabLst/>
              <a:defRPr sz="1600" kern="1200">
                <a:ln>
                  <a:noFill/>
                </a:ln>
                <a:solidFill>
                  <a:srgbClr val="000000"/>
                </a:solidFill>
                <a:effectLst/>
                <a:uLnTx/>
                <a:uFillTx/>
                <a:latin typeface="Arial"/>
                <a:ea typeface="+mn-ea"/>
                <a:cs typeface="+mn-cs"/>
              </a:defRPr>
            </a:pPr>
            <a:r>
              <a:t>卖方管理员可以利用预定义角色、标准化权限配置并减少对自定义设置的需求。</a:t>
            </a:r>
          </a:p>
          <a:p>
            <a:pPr marL="342900" marR="0" lvl="0" indent="-342900" algn="l" defTabSz="1088776" rtl="0" eaLnBrk="1" fontAlgn="base" latinLnBrk="0" hangingPunct="1">
              <a:lnSpc>
                <a:spcPct val="100000"/>
              </a:lnSpc>
              <a:spcBef>
                <a:spcPct val="50000"/>
              </a:spcBef>
              <a:spcAft>
                <a:spcPct val="0"/>
              </a:spcAft>
              <a:buClr>
                <a:srgbClr val="000000"/>
              </a:buClr>
              <a:buSzPct val="100000"/>
              <a:buFont typeface="Arial" panose="020B0604020202020204" pitchFamily="34" charset="0"/>
              <a:buChar char="•"/>
              <a:tabLst/>
              <a:defRPr sz="1600" kern="1200">
                <a:ln>
                  <a:noFill/>
                </a:ln>
                <a:solidFill>
                  <a:srgbClr val="000000"/>
                </a:solidFill>
                <a:effectLst/>
                <a:uLnTx/>
                <a:uFillTx/>
                <a:latin typeface="Arial"/>
                <a:ea typeface="+mn-ea"/>
                <a:cs typeface="+mn-cs"/>
              </a:defRPr>
            </a:pPr>
            <a:r>
              <a:t>管理员驱动的密码重置和更清晰的配置文件更改确认页面提高了最终用户的透明度。</a:t>
            </a:r>
          </a:p>
          <a:p>
            <a:pPr marL="342900" marR="0" lvl="0" indent="-342900" algn="l" defTabSz="1088776" rtl="0" eaLnBrk="1" fontAlgn="base" latinLnBrk="0" hangingPunct="1">
              <a:lnSpc>
                <a:spcPct val="100000"/>
              </a:lnSpc>
              <a:spcBef>
                <a:spcPct val="50000"/>
              </a:spcBef>
              <a:spcAft>
                <a:spcPct val="0"/>
              </a:spcAft>
              <a:buClr>
                <a:srgbClr val="000000"/>
              </a:buClr>
              <a:buSzPct val="100000"/>
              <a:buFont typeface="Arial" panose="020B0604020202020204" pitchFamily="34" charset="0"/>
              <a:buChar char="•"/>
              <a:tabLst/>
              <a:defRPr sz="1600" kern="1200">
                <a:ln>
                  <a:noFill/>
                </a:ln>
                <a:solidFill>
                  <a:srgbClr val="000000"/>
                </a:solidFill>
                <a:effectLst/>
                <a:uLnTx/>
                <a:uFillTx/>
                <a:latin typeface="Arial"/>
                <a:ea typeface="+mn-ea"/>
                <a:cs typeface="+mn-cs"/>
              </a:defRPr>
            </a:pPr>
            <a:r>
              <a:t>客户/用户级别多因素身份验证 (MFA) 配置可用于增强访问安全性</a:t>
            </a:r>
          </a:p>
        </p:txBody>
      </p:sp>
      <p:sp>
        <p:nvSpPr>
          <p:cNvPr id="3" name="Title 1">
            <a:extLst>
              <a:ext uri="{FF2B5EF4-FFF2-40B4-BE49-F238E27FC236}">
                <a16:creationId xmlns:a16="http://schemas.microsoft.com/office/drawing/2014/main" id="{635921BD-DD40-CC5C-2FFA-9D40C7544D78}"/>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解决方案：</a:t>
            </a:r>
            <a:r>
              <a:t>面向业务合作伙伴的 SAP Business Network</a:t>
            </a:r>
          </a:p>
        </p:txBody>
      </p:sp>
      <p:sp>
        <p:nvSpPr>
          <p:cNvPr id="5" name="Title 1">
            <a:extLst>
              <a:ext uri="{FF2B5EF4-FFF2-40B4-BE49-F238E27FC236}">
                <a16:creationId xmlns:a16="http://schemas.microsoft.com/office/drawing/2014/main" id="{0DCE40C1-D032-F49D-3331-4D3F92C2AAA9}"/>
              </a:ext>
            </a:extLst>
          </p:cNvPr>
          <p:cNvSpPr txBox="1">
            <a:spLocks/>
          </p:cNvSpPr>
          <p:nvPr/>
        </p:nvSpPr>
        <p:spPr bwMode="black">
          <a:xfrm>
            <a:off x="504002"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rPr b="1">
                <a:solidFill>
                  <a:srgbClr val="0078C4"/>
                </a:solidFill>
              </a:rPr>
              <a:t>：</a:t>
            </a:r>
            <a:r>
              <a:t>供应商用户</a:t>
            </a:r>
          </a:p>
        </p:txBody>
      </p:sp>
      <p:sp>
        <p:nvSpPr>
          <p:cNvPr id="4" name="TextBox 3">
            <a:extLst>
              <a:ext uri="{FF2B5EF4-FFF2-40B4-BE49-F238E27FC236}">
                <a16:creationId xmlns:a16="http://schemas.microsoft.com/office/drawing/2014/main" id="{F15D0F1A-E522-5154-9489-B95D3D19A337}"/>
              </a:ext>
            </a:extLst>
          </p:cNvPr>
          <p:cNvSpPr txBox="1"/>
          <p:nvPr/>
        </p:nvSpPr>
        <p:spPr>
          <a:xfrm>
            <a:off x="504000" y="2659151"/>
            <a:ext cx="9114573" cy="440267"/>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描述：</a:t>
            </a:r>
          </a:p>
          <a:p>
            <a:pPr marL="285750" indent="-285750" fontAlgn="base">
              <a:spcBef>
                <a:spcPct val="50000"/>
              </a:spcBef>
              <a:spcAft>
                <a:spcPct val="0"/>
              </a:spcAft>
              <a:buClr>
                <a:schemeClr val="tx1"/>
              </a:buClr>
              <a:buSzPct val="100000"/>
              <a:buFont typeface="Arial" panose="020B0604020202020204" pitchFamily="34" charset="0"/>
              <a:buChar char="•"/>
              <a:defRPr sz="1600"/>
            </a:pPr>
            <a:r>
              <a:t>自助服务用于管理用户和基于角色的访问控制，以便您可以分离公司中用户的职责。它允许您根据客户分配管理用户访问</a:t>
            </a:r>
            <a:r>
              <a:rPr>
                <a:solidFill>
                  <a:srgbClr val="0070F2"/>
                </a:solidFill>
              </a:rPr>
              <a:t>。</a:t>
            </a:r>
            <a:endParaRPr sz="1800" b="1" kern="0">
              <a:solidFill>
                <a:srgbClr val="0070F2"/>
              </a:solidFill>
              <a:latin typeface="72 Brand" panose="020B0504030603020204"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3140844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FFBD9-D7A2-8F6A-C578-DC94191B762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A54FF0D-0BAC-7268-9CA1-7359E1A34B98}"/>
              </a:ext>
            </a:extLst>
          </p:cNvPr>
          <p:cNvPicPr>
            <a:picLocks noChangeAspect="1"/>
          </p:cNvPicPr>
          <p:nvPr/>
        </p:nvPicPr>
        <p:blipFill>
          <a:blip r:embed="rId5"/>
          <a:srcRect b="51087"/>
          <a:stretch>
            <a:fillRect/>
          </a:stretch>
        </p:blipFill>
        <p:spPr>
          <a:xfrm>
            <a:off x="398240" y="5190165"/>
            <a:ext cx="7297218" cy="1357833"/>
          </a:xfrm>
          <a:prstGeom prst="roundRect">
            <a:avLst>
              <a:gd name="adj" fmla="val 10043"/>
            </a:avLst>
          </a:prstGeom>
          <a:effectLst>
            <a:outerShdw blurRad="279400" dist="38100" dir="5400000" algn="t" rotWithShape="0">
              <a:srgbClr val="002A86">
                <a:alpha val="40000"/>
              </a:srgbClr>
            </a:outerShdw>
          </a:effectLst>
        </p:spPr>
      </p:pic>
      <p:pic>
        <p:nvPicPr>
          <p:cNvPr id="5" name="Picture 4">
            <a:extLst>
              <a:ext uri="{FF2B5EF4-FFF2-40B4-BE49-F238E27FC236}">
                <a16:creationId xmlns:a16="http://schemas.microsoft.com/office/drawing/2014/main" id="{0029DEF0-5C48-0278-42CB-407983EF6330}"/>
              </a:ext>
            </a:extLst>
          </p:cNvPr>
          <p:cNvPicPr>
            <a:picLocks noChangeAspect="1"/>
          </p:cNvPicPr>
          <p:nvPr/>
        </p:nvPicPr>
        <p:blipFill>
          <a:blip r:embed="rId6"/>
          <a:srcRect r="2922"/>
          <a:stretch>
            <a:fillRect/>
          </a:stretch>
        </p:blipFill>
        <p:spPr>
          <a:xfrm>
            <a:off x="398240" y="2808785"/>
            <a:ext cx="7232026" cy="2152142"/>
          </a:xfrm>
          <a:prstGeom prst="roundRect">
            <a:avLst>
              <a:gd name="adj" fmla="val 6916"/>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63AD727A-40D5-7434-99B7-767DEDEE3194}"/>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17E81776-D104-CB6A-6BDE-F1EEDCF26C4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C82A6AB9-E2AD-D5B6-FD0F-D739516699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A8B25AA-1A2D-7B13-C6A7-2829223DCE5D}"/>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创建角色，根据企业需求控制用户访问权限</a:t>
            </a:r>
            <a:endParaRPr sz="1800">
              <a:solidFill>
                <a:srgbClr val="0070F2"/>
              </a:solidFill>
              <a:latin typeface="72 Brand Medium" panose="020B0504030603020204" pitchFamily="34" charset="0"/>
            </a:endParaRPr>
          </a:p>
          <a:p>
            <a:pPr marL="342900" indent="-342900">
              <a:buFont typeface="+mj-lt"/>
              <a:buAutoNum type="arabicPeriod"/>
              <a:defRPr sz="1400"/>
            </a:pPr>
            <a:r>
              <a:t>访问</a:t>
            </a:r>
            <a:r>
              <a:rPr b="1"/>
              <a:t>设置 -&gt; 账户管理</a:t>
            </a:r>
            <a:r>
              <a:t>到“</a:t>
            </a:r>
            <a:r>
              <a:rPr b="1"/>
              <a:t>管理用户</a:t>
            </a:r>
            <a:r>
              <a:t>”和</a:t>
            </a:r>
          </a:p>
          <a:p>
            <a:pPr marL="342900" indent="-342900">
              <a:buFont typeface="+mj-lt"/>
              <a:buAutoNum type="arabicPeriod"/>
              <a:defRPr sz="1400"/>
            </a:pPr>
            <a:r>
              <a:t>单击“</a:t>
            </a:r>
            <a:r>
              <a:rPr b="1"/>
              <a:t>创建</a:t>
            </a:r>
            <a:r>
              <a:t>”，创建新用户并向新用户提供基本信息</a:t>
            </a:r>
          </a:p>
          <a:p>
            <a:pPr marL="342900" indent="-342900">
              <a:buFont typeface="+mj-lt"/>
              <a:buAutoNum type="arabicPeriod"/>
              <a:defRPr sz="1400"/>
            </a:pPr>
            <a:r>
              <a:t>将角色分配给新用户，并为新用户分配客户以进行管理。</a:t>
            </a: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2BC48360-42C9-442D-13E9-C91347BE66A0}"/>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管理用户</a:t>
            </a:r>
          </a:p>
        </p:txBody>
      </p:sp>
      <p:sp>
        <p:nvSpPr>
          <p:cNvPr id="7" name="Oval 6">
            <a:extLst>
              <a:ext uri="{FF2B5EF4-FFF2-40B4-BE49-F238E27FC236}">
                <a16:creationId xmlns:a16="http://schemas.microsoft.com/office/drawing/2014/main" id="{8A08B705-EEAF-EF8E-592E-B18447F12B5E}"/>
              </a:ext>
            </a:extLst>
          </p:cNvPr>
          <p:cNvSpPr/>
          <p:nvPr/>
        </p:nvSpPr>
        <p:spPr bwMode="gray">
          <a:xfrm>
            <a:off x="6550241" y="118428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1942D965-1D1B-43D7-7095-BB64CC785188}"/>
              </a:ext>
            </a:extLst>
          </p:cNvPr>
          <p:cNvSpPr/>
          <p:nvPr/>
        </p:nvSpPr>
        <p:spPr bwMode="gray">
          <a:xfrm>
            <a:off x="1503371" y="336252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A40F8732-D3D4-7E87-F3AE-307D58B9AAAE}"/>
              </a:ext>
            </a:extLst>
          </p:cNvPr>
          <p:cNvSpPr/>
          <p:nvPr/>
        </p:nvSpPr>
        <p:spPr bwMode="gray">
          <a:xfrm>
            <a:off x="2631608" y="52208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grpSp>
        <p:nvGrpSpPr>
          <p:cNvPr id="11" name="Group 10">
            <a:extLst>
              <a:ext uri="{FF2B5EF4-FFF2-40B4-BE49-F238E27FC236}">
                <a16:creationId xmlns:a16="http://schemas.microsoft.com/office/drawing/2014/main" id="{C6CBE249-EBE8-8D6E-15CE-9F7A595C3C5D}"/>
              </a:ext>
            </a:extLst>
          </p:cNvPr>
          <p:cNvGrpSpPr/>
          <p:nvPr/>
        </p:nvGrpSpPr>
        <p:grpSpPr>
          <a:xfrm>
            <a:off x="398241" y="891470"/>
            <a:ext cx="7232026" cy="1775314"/>
            <a:chOff x="121728" y="650157"/>
            <a:chExt cx="7510383" cy="1843645"/>
          </a:xfrm>
        </p:grpSpPr>
        <p:pic>
          <p:nvPicPr>
            <p:cNvPr id="4" name="Picture 3">
              <a:extLst>
                <a:ext uri="{FF2B5EF4-FFF2-40B4-BE49-F238E27FC236}">
                  <a16:creationId xmlns:a16="http://schemas.microsoft.com/office/drawing/2014/main" id="{1A489954-4385-8458-E353-9ECE4867202E}"/>
                </a:ext>
              </a:extLst>
            </p:cNvPr>
            <p:cNvPicPr>
              <a:picLocks noChangeAspect="1"/>
            </p:cNvPicPr>
            <p:nvPr/>
          </p:nvPicPr>
          <p:blipFill>
            <a:blip r:embed="rId10"/>
            <a:srcRect r="3371" b="20055"/>
            <a:stretch>
              <a:fillRect/>
            </a:stretch>
          </p:blipFill>
          <p:spPr>
            <a:xfrm>
              <a:off x="121728" y="650157"/>
              <a:ext cx="7510383" cy="1843644"/>
            </a:xfrm>
            <a:prstGeom prst="roundRect">
              <a:avLst>
                <a:gd name="adj" fmla="val 5867"/>
              </a:avLst>
            </a:prstGeom>
            <a:noFill/>
            <a:effectLst>
              <a:outerShdw blurRad="279400" dist="38100" dir="5400000" algn="t" rotWithShape="0">
                <a:srgbClr val="002A86">
                  <a:alpha val="40000"/>
                </a:srgbClr>
              </a:outerShdw>
            </a:effectLst>
          </p:spPr>
        </p:pic>
        <p:sp>
          <p:nvSpPr>
            <p:cNvPr id="19" name="Rectangle 18">
              <a:extLst>
                <a:ext uri="{FF2B5EF4-FFF2-40B4-BE49-F238E27FC236}">
                  <a16:creationId xmlns:a16="http://schemas.microsoft.com/office/drawing/2014/main" id="{0F044819-EDF2-2262-DBCB-F4913F001611}"/>
                </a:ext>
              </a:extLst>
            </p:cNvPr>
            <p:cNvSpPr/>
            <p:nvPr/>
          </p:nvSpPr>
          <p:spPr bwMode="gray">
            <a:xfrm>
              <a:off x="121728" y="1854835"/>
              <a:ext cx="1011453" cy="295943"/>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SBN 用户 1</a:t>
              </a:r>
            </a:p>
          </p:txBody>
        </p:sp>
        <p:sp>
          <p:nvSpPr>
            <p:cNvPr id="24" name="Rectangle 23">
              <a:extLst>
                <a:ext uri="{FF2B5EF4-FFF2-40B4-BE49-F238E27FC236}">
                  <a16:creationId xmlns:a16="http://schemas.microsoft.com/office/drawing/2014/main" id="{7BCCB1F9-FE1C-4BEA-2FC6-28A42C9FEFBC}"/>
                </a:ext>
              </a:extLst>
            </p:cNvPr>
            <p:cNvSpPr/>
            <p:nvPr/>
          </p:nvSpPr>
          <p:spPr bwMode="gray">
            <a:xfrm>
              <a:off x="189427" y="2212786"/>
              <a:ext cx="948221" cy="278140"/>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SBN 用户 2</a:t>
              </a:r>
            </a:p>
          </p:txBody>
        </p:sp>
        <p:sp>
          <p:nvSpPr>
            <p:cNvPr id="26" name="Rectangle 25">
              <a:extLst>
                <a:ext uri="{FF2B5EF4-FFF2-40B4-BE49-F238E27FC236}">
                  <a16:creationId xmlns:a16="http://schemas.microsoft.com/office/drawing/2014/main" id="{F7EA9653-964D-DAAB-EF2C-48700E8880D1}"/>
                </a:ext>
              </a:extLst>
            </p:cNvPr>
            <p:cNvSpPr/>
            <p:nvPr/>
          </p:nvSpPr>
          <p:spPr bwMode="gray">
            <a:xfrm>
              <a:off x="1133181" y="1842747"/>
              <a:ext cx="1238544" cy="355726"/>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ea typeface="Arial Unicode MS" pitchFamily="34" charset="-128"/>
                  <a:cs typeface="Arial Unicode MS" pitchFamily="34" charset="-128"/>
                </a:defRPr>
              </a:pPr>
              <a:r>
                <a:rPr>
                  <a:ln>
                    <a:noFill/>
                  </a:ln>
                  <a:effectLst/>
                  <a:uLnTx/>
                  <a:uFillTx/>
                </a:rPr>
                <a:t>sbn.user1@sap.com</a:t>
              </a:r>
            </a:p>
          </p:txBody>
        </p:sp>
        <p:sp>
          <p:nvSpPr>
            <p:cNvPr id="27" name="Rectangle 26">
              <a:extLst>
                <a:ext uri="{FF2B5EF4-FFF2-40B4-BE49-F238E27FC236}">
                  <a16:creationId xmlns:a16="http://schemas.microsoft.com/office/drawing/2014/main" id="{BE3CC351-5AAE-2B46-5C2D-2F88631E98FF}"/>
                </a:ext>
              </a:extLst>
            </p:cNvPr>
            <p:cNvSpPr/>
            <p:nvPr/>
          </p:nvSpPr>
          <p:spPr bwMode="gray">
            <a:xfrm>
              <a:off x="1142117" y="2182895"/>
              <a:ext cx="1238544" cy="310906"/>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ea typeface="Arial Unicode MS" pitchFamily="34" charset="-128"/>
                  <a:cs typeface="Arial Unicode MS" pitchFamily="34" charset="-128"/>
                </a:defRPr>
              </a:pPr>
              <a:r>
                <a:rPr>
                  <a:ln>
                    <a:noFill/>
                  </a:ln>
                  <a:effectLst/>
                  <a:uLnTx/>
                  <a:uFillTx/>
                </a:rPr>
                <a:t>sbn.user2@sap.com</a:t>
              </a:r>
            </a:p>
          </p:txBody>
        </p:sp>
        <p:sp>
          <p:nvSpPr>
            <p:cNvPr id="29" name="Rectangle 28">
              <a:extLst>
                <a:ext uri="{FF2B5EF4-FFF2-40B4-BE49-F238E27FC236}">
                  <a16:creationId xmlns:a16="http://schemas.microsoft.com/office/drawing/2014/main" id="{C6AB6850-5628-E1ED-BAFE-02CEFAF9D992}"/>
                </a:ext>
              </a:extLst>
            </p:cNvPr>
            <p:cNvSpPr/>
            <p:nvPr/>
          </p:nvSpPr>
          <p:spPr bwMode="gray">
            <a:xfrm>
              <a:off x="2306788" y="1901240"/>
              <a:ext cx="737703" cy="269489"/>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用户 1</a:t>
              </a:r>
            </a:p>
          </p:txBody>
        </p:sp>
        <p:sp>
          <p:nvSpPr>
            <p:cNvPr id="30" name="Rectangle 29">
              <a:extLst>
                <a:ext uri="{FF2B5EF4-FFF2-40B4-BE49-F238E27FC236}">
                  <a16:creationId xmlns:a16="http://schemas.microsoft.com/office/drawing/2014/main" id="{9FCF21B7-293E-B92F-A569-52294BAFB40E}"/>
                </a:ext>
              </a:extLst>
            </p:cNvPr>
            <p:cNvSpPr/>
            <p:nvPr/>
          </p:nvSpPr>
          <p:spPr bwMode="gray">
            <a:xfrm>
              <a:off x="2302689" y="2224312"/>
              <a:ext cx="737703" cy="269489"/>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用户 2</a:t>
              </a:r>
            </a:p>
          </p:txBody>
        </p:sp>
        <p:sp>
          <p:nvSpPr>
            <p:cNvPr id="32" name="Rectangle 31">
              <a:extLst>
                <a:ext uri="{FF2B5EF4-FFF2-40B4-BE49-F238E27FC236}">
                  <a16:creationId xmlns:a16="http://schemas.microsoft.com/office/drawing/2014/main" id="{31372FFE-4A37-6176-6EEF-A82C843A8047}"/>
                </a:ext>
              </a:extLst>
            </p:cNvPr>
            <p:cNvSpPr/>
            <p:nvPr/>
          </p:nvSpPr>
          <p:spPr bwMode="gray">
            <a:xfrm>
              <a:off x="3086191" y="1894111"/>
              <a:ext cx="737703" cy="269489"/>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SBN</a:t>
              </a:r>
            </a:p>
          </p:txBody>
        </p:sp>
        <p:sp>
          <p:nvSpPr>
            <p:cNvPr id="33" name="Rectangle 32">
              <a:extLst>
                <a:ext uri="{FF2B5EF4-FFF2-40B4-BE49-F238E27FC236}">
                  <a16:creationId xmlns:a16="http://schemas.microsoft.com/office/drawing/2014/main" id="{129AC3EC-1B43-0C6A-AA85-A69550E67CFE}"/>
                </a:ext>
              </a:extLst>
            </p:cNvPr>
            <p:cNvSpPr/>
            <p:nvPr/>
          </p:nvSpPr>
          <p:spPr bwMode="gray">
            <a:xfrm>
              <a:off x="3082092" y="2245314"/>
              <a:ext cx="737703" cy="248488"/>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SBN</a:t>
              </a:r>
            </a:p>
          </p:txBody>
        </p:sp>
      </p:grpSp>
      <p:sp>
        <p:nvSpPr>
          <p:cNvPr id="13" name="Oval 12">
            <a:extLst>
              <a:ext uri="{FF2B5EF4-FFF2-40B4-BE49-F238E27FC236}">
                <a16:creationId xmlns:a16="http://schemas.microsoft.com/office/drawing/2014/main" id="{E746CDC3-840F-34CE-FF36-E3B02B9811B7}"/>
              </a:ext>
            </a:extLst>
          </p:cNvPr>
          <p:cNvSpPr/>
          <p:nvPr/>
        </p:nvSpPr>
        <p:spPr bwMode="gray">
          <a:xfrm>
            <a:off x="6977159" y="115459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0571662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3CAC1-E019-5A85-737C-BF88C3FD30A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03BF5FAA-4884-D1B5-0E21-D3485D764052}"/>
              </a:ext>
            </a:extLst>
          </p:cNvPr>
          <p:cNvPicPr>
            <a:picLocks noChangeAspect="1"/>
          </p:cNvPicPr>
          <p:nvPr/>
        </p:nvPicPr>
        <p:blipFill>
          <a:blip r:embed="rId5"/>
          <a:srcRect t="1" b="21201"/>
          <a:stretch>
            <a:fillRect/>
          </a:stretch>
        </p:blipFill>
        <p:spPr>
          <a:xfrm>
            <a:off x="387779" y="2533734"/>
            <a:ext cx="4499050" cy="1708323"/>
          </a:xfrm>
          <a:prstGeom prst="roundRect">
            <a:avLst>
              <a:gd name="adj" fmla="val 10017"/>
            </a:avLst>
          </a:prstGeom>
          <a:effectLst>
            <a:outerShdw blurRad="279400" dist="38100" dir="5400000" algn="t" rotWithShape="0">
              <a:srgbClr val="002A86">
                <a:alpha val="40000"/>
              </a:srgbClr>
            </a:outerShdw>
          </a:effectLst>
        </p:spPr>
      </p:pic>
      <p:pic>
        <p:nvPicPr>
          <p:cNvPr id="15" name="Picture 14">
            <a:extLst>
              <a:ext uri="{FF2B5EF4-FFF2-40B4-BE49-F238E27FC236}">
                <a16:creationId xmlns:a16="http://schemas.microsoft.com/office/drawing/2014/main" id="{4E2A567B-DFAF-38F1-1E80-4FF2B2D92F72}"/>
              </a:ext>
            </a:extLst>
          </p:cNvPr>
          <p:cNvPicPr>
            <a:picLocks noChangeAspect="1"/>
          </p:cNvPicPr>
          <p:nvPr/>
        </p:nvPicPr>
        <p:blipFill>
          <a:blip r:embed="rId6"/>
          <a:stretch>
            <a:fillRect/>
          </a:stretch>
        </p:blipFill>
        <p:spPr>
          <a:xfrm>
            <a:off x="417407" y="4382136"/>
            <a:ext cx="7071676" cy="2209594"/>
          </a:xfrm>
          <a:prstGeom prst="roundRect">
            <a:avLst>
              <a:gd name="adj" fmla="val 4456"/>
            </a:avLst>
          </a:prstGeom>
          <a:effectLst>
            <a:outerShdw blurRad="279400" dist="38100" dir="5400000" algn="t" rotWithShape="0">
              <a:srgbClr val="002A86">
                <a:alpha val="40000"/>
              </a:srgbClr>
            </a:outerShdw>
          </a:effectLst>
        </p:spPr>
      </p:pic>
      <p:pic>
        <p:nvPicPr>
          <p:cNvPr id="13" name="Picture 12">
            <a:extLst>
              <a:ext uri="{FF2B5EF4-FFF2-40B4-BE49-F238E27FC236}">
                <a16:creationId xmlns:a16="http://schemas.microsoft.com/office/drawing/2014/main" id="{85B0C4D5-77D4-B3F6-504B-BD5032758163}"/>
              </a:ext>
            </a:extLst>
          </p:cNvPr>
          <p:cNvPicPr>
            <a:picLocks noChangeAspect="1"/>
          </p:cNvPicPr>
          <p:nvPr/>
        </p:nvPicPr>
        <p:blipFill>
          <a:blip r:embed="rId7"/>
          <a:stretch>
            <a:fillRect/>
          </a:stretch>
        </p:blipFill>
        <p:spPr>
          <a:xfrm>
            <a:off x="387779" y="921048"/>
            <a:ext cx="7079224" cy="1485351"/>
          </a:xfrm>
          <a:prstGeom prst="roundRect">
            <a:avLst>
              <a:gd name="adj" fmla="val 10612"/>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F7C90197-506C-2E5B-E106-8112047AF792}"/>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905BF655-2591-A64F-1D3D-0D5416B2A0E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2016BAC-5DE8-C16E-F8F2-455B167BE057}"/>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B939DCA1-BC49-E127-49E5-90CF5CC9031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64F93FF-39E9-E046-A29B-D75DC507CFA5}"/>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创建角色，根据企业需求控制用户访问权限</a:t>
            </a:r>
            <a:endParaRPr sz="1800">
              <a:solidFill>
                <a:srgbClr val="0070F2"/>
              </a:solidFill>
              <a:latin typeface="72 Brand Medium" panose="020B0504030603020204" pitchFamily="34" charset="0"/>
            </a:endParaRPr>
          </a:p>
          <a:p>
            <a:pPr marL="342900" indent="-342900">
              <a:buFont typeface="+mj-lt"/>
              <a:buAutoNum type="arabicPeriod"/>
              <a:defRPr sz="1400"/>
            </a:pPr>
            <a:r>
              <a:t>访问</a:t>
            </a:r>
            <a:r>
              <a:rPr b="1"/>
              <a:t>设置 -&gt;“帐户管理”</a:t>
            </a:r>
            <a:r>
              <a:t>为“</a:t>
            </a:r>
            <a:r>
              <a:rPr b="1"/>
              <a:t>管理角色</a:t>
            </a:r>
            <a:r>
              <a:t>”并单击</a:t>
            </a:r>
            <a:r>
              <a:t>“</a:t>
            </a:r>
            <a:r>
              <a:rPr b="1"/>
              <a:t>创建</a:t>
            </a:r>
            <a:r>
              <a:t>”以创建新角色</a:t>
            </a:r>
          </a:p>
          <a:p>
            <a:pPr marL="342900" indent="-342900">
              <a:buFont typeface="+mj-lt"/>
              <a:buAutoNum type="arabicPeriod"/>
              <a:defRPr sz="1400"/>
            </a:pPr>
            <a:r>
              <a:t>提供有意义的角色名称和描述</a:t>
            </a:r>
          </a:p>
          <a:p>
            <a:pPr marL="342900" indent="-342900">
              <a:buFont typeface="+mj-lt"/>
              <a:buAutoNum type="arabicPeriod"/>
              <a:defRPr sz="1400"/>
            </a:pPr>
            <a:r>
              <a:t>向规则添加权限</a:t>
            </a:r>
          </a:p>
          <a:p>
            <a:pPr marL="342900" indent="-342900">
              <a:buFont typeface="+mj-lt"/>
              <a:buAutoNum type="arabicPeriod"/>
              <a:defRPr sz="1400"/>
            </a:pPr>
            <a:r>
              <a:t>将角色分配给用户</a:t>
            </a: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0A71E777-A09C-23D4-89DD-EA7570B6B43E}"/>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管理角色</a:t>
            </a:r>
          </a:p>
        </p:txBody>
      </p:sp>
      <p:sp>
        <p:nvSpPr>
          <p:cNvPr id="7" name="Oval 6">
            <a:extLst>
              <a:ext uri="{FF2B5EF4-FFF2-40B4-BE49-F238E27FC236}">
                <a16:creationId xmlns:a16="http://schemas.microsoft.com/office/drawing/2014/main" id="{B445BDEB-1D3A-9B8B-BB5E-EA04512A3FC8}"/>
              </a:ext>
            </a:extLst>
          </p:cNvPr>
          <p:cNvSpPr/>
          <p:nvPr/>
        </p:nvSpPr>
        <p:spPr bwMode="gray">
          <a:xfrm>
            <a:off x="6069201" y="111232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F6FB235E-561D-9398-8365-48D6BCBEC728}"/>
              </a:ext>
            </a:extLst>
          </p:cNvPr>
          <p:cNvSpPr/>
          <p:nvPr/>
        </p:nvSpPr>
        <p:spPr bwMode="gray">
          <a:xfrm>
            <a:off x="1705993" y="49997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CFB37C22-DFB3-271E-6ED8-E177DD07A18D}"/>
              </a:ext>
            </a:extLst>
          </p:cNvPr>
          <p:cNvSpPr/>
          <p:nvPr/>
        </p:nvSpPr>
        <p:spPr bwMode="gray">
          <a:xfrm>
            <a:off x="1567534" y="312360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3062B1C1-C058-8AE3-C2A5-A5A112232582}"/>
              </a:ext>
            </a:extLst>
          </p:cNvPr>
          <p:cNvSpPr/>
          <p:nvPr/>
        </p:nvSpPr>
        <p:spPr bwMode="gray">
          <a:xfrm>
            <a:off x="1705993" y="58393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3287998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E2D0E-E6E9-0BC3-AF08-CA3A58C8A67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B40A0DF-40FA-042F-DB70-A1FDF0D04A23}"/>
              </a:ext>
            </a:extLst>
          </p:cNvPr>
          <p:cNvSpPr>
            <a:spLocks noGrp="1"/>
          </p:cNvSpPr>
          <p:nvPr>
            <p:ph type="title"/>
          </p:nvPr>
        </p:nvSpPr>
        <p:spPr>
          <a:xfrm>
            <a:off x="287337" y="2206502"/>
            <a:ext cx="7408007" cy="997196"/>
          </a:xfrm>
        </p:spPr>
        <p:txBody>
          <a:bodyPr wrap="square">
            <a:spAutoFit/>
          </a:bodyPr>
          <a:lstStyle/>
          <a:p>
            <a:r>
              <a:t>管理公司概要和客户关系</a:t>
            </a:r>
          </a:p>
        </p:txBody>
      </p:sp>
      <p:pic>
        <p:nvPicPr>
          <p:cNvPr id="16" name="Picture Placeholder 15" descr="A hanging lightbulb">
            <a:extLst>
              <a:ext uri="{FF2B5EF4-FFF2-40B4-BE49-F238E27FC236}">
                <a16:creationId xmlns:a16="http://schemas.microsoft.com/office/drawing/2014/main" id="{BF4E05E7-2949-2D61-D768-EB43A1244BC8}"/>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31738520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68E7B2-5D11-A081-37E6-11F15AF0B499}"/>
              </a:ext>
            </a:extLst>
          </p:cNvPr>
          <p:cNvSpPr txBox="1"/>
          <p:nvPr/>
        </p:nvSpPr>
        <p:spPr>
          <a:xfrm>
            <a:off x="504001" y="2286404"/>
            <a:ext cx="8805252" cy="4102443"/>
          </a:xfrm>
          <a:prstGeom prst="rect">
            <a:avLst/>
          </a:prstGeom>
          <a:noFill/>
        </p:spPr>
        <p:txBody>
          <a:bodyPr wrap="square" lIns="0" tIns="0" rIns="0" bIns="0">
            <a:normAutofit fontScale="92500" lnSpcReduction="20000"/>
          </a:bodyPr>
          <a:lstStyle/>
          <a:p>
            <a:pPr algn="l" fontAlgn="base">
              <a:spcBef>
                <a:spcPct val="50000"/>
              </a:spcBef>
              <a:spcAft>
                <a:spcPct val="0"/>
              </a:spcAft>
              <a:buClr>
                <a:schemeClr val="tx1"/>
              </a:buClr>
              <a:buSzPct val="100000"/>
              <a:defRPr sz="1900" b="1">
                <a:solidFill>
                  <a:schemeClr val="tx2"/>
                </a:solidFill>
                <a:latin typeface="72 Brand" panose="020B0504030603020204" pitchFamily="34" charset="0"/>
              </a:defRPr>
            </a:pPr>
            <a:r>
              <a:t>描述：</a:t>
            </a:r>
          </a:p>
          <a:p>
            <a:pPr marL="285750" indent="-285750" fontAlgn="base">
              <a:lnSpc>
                <a:spcPct val="120000"/>
              </a:lnSpc>
              <a:spcBef>
                <a:spcPct val="50000"/>
              </a:spcBef>
              <a:spcAft>
                <a:spcPct val="0"/>
              </a:spcAft>
              <a:buClr>
                <a:srgbClr val="000000"/>
              </a:buClr>
              <a:buSzPct val="100000"/>
              <a:buFont typeface="Arial" panose="020B0604020202020204" pitchFamily="34" charset="0"/>
              <a:buChar char="•"/>
              <a:defRPr sz="1700"/>
            </a:pPr>
            <a:r>
              <a:t>维护公司概要以及产品类别，并使其对采购商可见以进行搜索和发现。</a:t>
            </a:r>
            <a:r>
              <a:rPr>
                <a:solidFill>
                  <a:srgbClr val="000000"/>
                </a:solidFill>
              </a:rPr>
              <a:t>客户可以请求并与您建立交易或寻源关系，以发展您的业务</a:t>
            </a:r>
          </a:p>
          <a:p>
            <a:pPr fontAlgn="base">
              <a:spcAft>
                <a:spcPct val="0"/>
              </a:spcAft>
              <a:buClr>
                <a:schemeClr val="tx1"/>
              </a:buClr>
              <a:buSzPct val="100000"/>
            </a:pPr>
            <a:endParaRPr sz="1800" kern="0">
              <a:latin typeface="72 Brand" panose="020B0504030603020204" pitchFamily="34" charset="0"/>
              <a:ea typeface="Arial Unicode MS" pitchFamily="34" charset="-128"/>
              <a:cs typeface="Arial Unicode MS" pitchFamily="34" charset="-128"/>
            </a:endParaRPr>
          </a:p>
          <a:p>
            <a:pPr fontAlgn="base">
              <a:spcBef>
                <a:spcPct val="50000"/>
              </a:spcBef>
              <a:spcAft>
                <a:spcPct val="0"/>
              </a:spcAft>
              <a:buClr>
                <a:schemeClr val="tx1"/>
              </a:buClr>
              <a:buSzPct val="100000"/>
              <a:defRPr sz="1900" b="1">
                <a:solidFill>
                  <a:schemeClr val="tx2"/>
                </a:solidFill>
                <a:latin typeface="72 Brand" panose="020B0504030603020204" pitchFamily="34" charset="0"/>
              </a:defRPr>
            </a:pPr>
            <a:r>
              <a:t>主要优势：</a:t>
            </a:r>
          </a:p>
          <a:p>
            <a:pPr fontAlgn="base">
              <a:spcAft>
                <a:spcPct val="0"/>
              </a:spcAft>
              <a:buClr>
                <a:schemeClr val="tx1"/>
              </a:buClr>
              <a:buSzPct val="100000"/>
            </a:pPr>
            <a:endParaRPr sz="1800" kern="0">
              <a:latin typeface="72 Brand" panose="020B0504030603020204" pitchFamily="34" charset="0"/>
              <a:ea typeface="Arial Unicode MS" pitchFamily="34" charset="-128"/>
              <a:cs typeface="Arial Unicode MS" pitchFamily="34" charset="-128"/>
            </a:endParaRPr>
          </a:p>
          <a:p>
            <a:pPr marL="285750" indent="-285750" fontAlgn="base">
              <a:spcAft>
                <a:spcPct val="0"/>
              </a:spcAft>
              <a:buClr>
                <a:schemeClr val="tx1"/>
              </a:buClr>
              <a:buSzPct val="100000"/>
              <a:buFont typeface="Arial" panose="020B0604020202020204" pitchFamily="34" charset="0"/>
              <a:buChar char="•"/>
              <a:defRPr sz="1800">
                <a:latin typeface="72 Brand" panose="020B0504030603020204" pitchFamily="34" charset="0"/>
                <a:ea typeface="Arial Unicode MS" pitchFamily="34" charset="-128"/>
                <a:cs typeface="Arial Unicode MS" pitchFamily="34" charset="-128"/>
              </a:defRPr>
            </a:pPr>
            <a:r>
              <a:rPr b="1"/>
              <a:t>发展您的业务：</a:t>
            </a:r>
            <a:r>
              <a:t>采购商客户将发现并与您联系，以获得更多业务机会。</a:t>
            </a:r>
          </a:p>
          <a:p>
            <a:pPr fontAlgn="base">
              <a:spcAft>
                <a:spcPct val="0"/>
              </a:spcAft>
              <a:buClr>
                <a:schemeClr val="tx1"/>
              </a:buClr>
              <a:buSzPct val="100000"/>
            </a:pPr>
            <a:endParaRPr sz="1800" b="1" kern="0">
              <a:latin typeface="72 Brand" panose="020B0504030603020204" pitchFamily="34" charset="0"/>
              <a:ea typeface="Arial Unicode MS" pitchFamily="34" charset="-128"/>
              <a:cs typeface="Arial Unicode MS" pitchFamily="34" charset="-128"/>
            </a:endParaRPr>
          </a:p>
          <a:p>
            <a:pPr marL="285750" indent="-285750" fontAlgn="base">
              <a:spcAft>
                <a:spcPct val="0"/>
              </a:spcAft>
              <a:buClr>
                <a:schemeClr val="tx1"/>
              </a:buClr>
              <a:buSzPct val="100000"/>
              <a:buFont typeface="Arial" panose="020B0604020202020204" pitchFamily="34" charset="0"/>
              <a:buChar char="•"/>
              <a:defRPr sz="1800">
                <a:latin typeface="72 Brand" panose="020B0504030603020204" pitchFamily="34" charset="0"/>
                <a:ea typeface="Arial Unicode MS" pitchFamily="34" charset="-128"/>
                <a:cs typeface="Arial Unicode MS" pitchFamily="34" charset="-128"/>
              </a:defRPr>
            </a:pPr>
            <a:r>
              <a:rPr b="1"/>
              <a:t>集中管理业务关系</a:t>
            </a:r>
            <a:r>
              <a:t>，包括接受或拒绝与客户的关系</a:t>
            </a:r>
          </a:p>
          <a:p>
            <a:pPr marL="285750" indent="-285750" fontAlgn="base">
              <a:spcAft>
                <a:spcPct val="0"/>
              </a:spcAft>
              <a:buClr>
                <a:schemeClr val="tx1"/>
              </a:buClr>
              <a:buSzPct val="100000"/>
              <a:buFont typeface="Arial" panose="020B0604020202020204" pitchFamily="34" charset="0"/>
              <a:buChar char="•"/>
            </a:pPr>
            <a:endParaRPr sz="1800" kern="0">
              <a:latin typeface="72 Brand" panose="020B0504030603020204" pitchFamily="34" charset="0"/>
              <a:ea typeface="Arial Unicode MS" pitchFamily="34" charset="-128"/>
              <a:cs typeface="Arial Unicode MS" pitchFamily="34" charset="-128"/>
            </a:endParaRPr>
          </a:p>
          <a:p>
            <a:pPr marL="285750" indent="-285750" fontAlgn="base">
              <a:spcAft>
                <a:spcPct val="0"/>
              </a:spcAft>
              <a:buClr>
                <a:schemeClr val="tx1"/>
              </a:buClr>
              <a:buSzPct val="100000"/>
              <a:buFont typeface="Arial" panose="020B0604020202020204" pitchFamily="34" charset="0"/>
              <a:buChar char="•"/>
              <a:defRPr sz="1800">
                <a:latin typeface="72 Brand" panose="020B0504030603020204" pitchFamily="34" charset="0"/>
                <a:ea typeface="Arial Unicode MS" pitchFamily="34" charset="-128"/>
                <a:cs typeface="Arial Unicode MS" pitchFamily="34" charset="-128"/>
              </a:defRPr>
            </a:pPr>
            <a:r>
              <a:rPr b="1"/>
              <a:t>简化供应商管理</a:t>
            </a:r>
            <a:r>
              <a:t>：供应商现在可以从新的关系页面查看和访问所有链接的子帐户，无缝登录以单独管理每个子帐户。</a:t>
            </a:r>
          </a:p>
          <a:p>
            <a:pPr algn="l" fontAlgn="base">
              <a:spcBef>
                <a:spcPct val="50000"/>
              </a:spcBef>
              <a:spcAft>
                <a:spcPct val="0"/>
              </a:spcAft>
              <a:buClr>
                <a:schemeClr val="tx1"/>
              </a:buClr>
              <a:buSzPct val="100000"/>
            </a:pPr>
            <a:endParaRPr sz="1800" kern="0">
              <a:latin typeface="72 Brand" panose="020B0504030603020204" pitchFamily="34" charset="0"/>
              <a:ea typeface="Arial Unicode MS" pitchFamily="34" charset="-128"/>
              <a:cs typeface="Arial Unicode MS" pitchFamily="34" charset="-128"/>
            </a:endParaRPr>
          </a:p>
        </p:txBody>
      </p:sp>
      <p:sp>
        <p:nvSpPr>
          <p:cNvPr id="2" name="Title 3">
            <a:extLst>
              <a:ext uri="{FF2B5EF4-FFF2-40B4-BE49-F238E27FC236}">
                <a16:creationId xmlns:a16="http://schemas.microsoft.com/office/drawing/2014/main" id="{1A7E8379-762A-E1CB-5AD5-69F1B4526EF6}"/>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简介：</a:t>
            </a:r>
            <a:r>
              <a:rPr b="1">
                <a:solidFill>
                  <a:schemeClr val="tx2"/>
                </a:solidFill>
              </a:rPr>
              <a:t>公司概况和客户</a:t>
            </a:r>
            <a:r>
              <a:rPr>
                <a:solidFill>
                  <a:schemeClr val="tx2"/>
                </a:solidFill>
              </a:rPr>
              <a:t>关系管理</a:t>
            </a:r>
          </a:p>
        </p:txBody>
      </p:sp>
      <p:sp>
        <p:nvSpPr>
          <p:cNvPr id="3" name="Title 1">
            <a:extLst>
              <a:ext uri="{FF2B5EF4-FFF2-40B4-BE49-F238E27FC236}">
                <a16:creationId xmlns:a16="http://schemas.microsoft.com/office/drawing/2014/main" id="{600D17C7-E597-1440-8499-0A4C4C3657CF}"/>
              </a:ext>
            </a:extLst>
          </p:cNvPr>
          <p:cNvSpPr>
            <a:spLocks noGrp="1"/>
          </p:cNvSpPr>
          <p:nvPr>
            <p:ph type="title"/>
          </p:nvPr>
        </p:nvSpPr>
        <p:spPr>
          <a:xfrm>
            <a:off x="504001" y="1426087"/>
            <a:ext cx="10188923" cy="276999"/>
          </a:xfrm>
        </p:spPr>
        <p:txBody>
          <a:bodyPr/>
          <a:lstStyle/>
          <a:p>
            <a:pPr>
              <a:defRPr sz="1800">
                <a:latin typeface="+mn-lt"/>
                <a:cs typeface="72" panose="020B0503030000000003" pitchFamily="34" charset="0"/>
              </a:defRPr>
            </a:pPr>
            <a:r>
              <a:rPr b="1">
                <a:solidFill>
                  <a:schemeClr val="tx2"/>
                </a:solidFill>
              </a:rPr>
              <a:t>解决方案范围：</a:t>
            </a:r>
            <a:r>
              <a:t>参数文件和关系</a:t>
            </a:r>
          </a:p>
        </p:txBody>
      </p:sp>
      <p:sp>
        <p:nvSpPr>
          <p:cNvPr id="4" name="Title 1">
            <a:extLst>
              <a:ext uri="{FF2B5EF4-FFF2-40B4-BE49-F238E27FC236}">
                <a16:creationId xmlns:a16="http://schemas.microsoft.com/office/drawing/2014/main" id="{FAD65A1C-82EE-E97F-E126-3351B10A754B}"/>
              </a:ext>
            </a:extLst>
          </p:cNvPr>
          <p:cNvSpPr txBox="1">
            <a:spLocks/>
          </p:cNvSpPr>
          <p:nvPr/>
        </p:nvSpPr>
        <p:spPr bwMode="black">
          <a:xfrm>
            <a:off x="504001" y="1035732"/>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解决方案：</a:t>
            </a:r>
            <a:r>
              <a:t>面向业务合作伙伴的 SAP Business Network</a:t>
            </a:r>
          </a:p>
        </p:txBody>
      </p:sp>
      <p:sp>
        <p:nvSpPr>
          <p:cNvPr id="8" name="Title 1">
            <a:extLst>
              <a:ext uri="{FF2B5EF4-FFF2-40B4-BE49-F238E27FC236}">
                <a16:creationId xmlns:a16="http://schemas.microsoft.com/office/drawing/2014/main" id="{5831B036-58C0-7073-F056-18E1DB256F15}"/>
              </a:ext>
            </a:extLst>
          </p:cNvPr>
          <p:cNvSpPr txBox="1">
            <a:spLocks/>
          </p:cNvSpPr>
          <p:nvPr/>
        </p:nvSpPr>
        <p:spPr bwMode="black">
          <a:xfrm>
            <a:off x="504002" y="1847005"/>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rPr b="1">
                <a:solidFill>
                  <a:srgbClr val="0078C4"/>
                </a:solidFill>
              </a:rPr>
              <a:t>：</a:t>
            </a:r>
            <a:r>
              <a:t>供应商用户</a:t>
            </a:r>
          </a:p>
        </p:txBody>
      </p:sp>
    </p:spTree>
    <p:extLst>
      <p:ext uri="{BB962C8B-B14F-4D97-AF65-F5344CB8AC3E}">
        <p14:creationId xmlns:p14="http://schemas.microsoft.com/office/powerpoint/2010/main" val="29537246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E3958-E3FD-1094-E8D9-04A11FCFB6C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4624729-33A9-CA4F-6743-F3808878C843}"/>
              </a:ext>
            </a:extLst>
          </p:cNvPr>
          <p:cNvPicPr>
            <a:picLocks noChangeAspect="1"/>
          </p:cNvPicPr>
          <p:nvPr/>
        </p:nvPicPr>
        <p:blipFill>
          <a:blip r:embed="rId5"/>
          <a:srcRect b="22039"/>
          <a:stretch>
            <a:fillRect/>
          </a:stretch>
        </p:blipFill>
        <p:spPr>
          <a:xfrm>
            <a:off x="111311" y="4023089"/>
            <a:ext cx="7135629" cy="2532770"/>
          </a:xfrm>
          <a:prstGeom prst="roundRect">
            <a:avLst>
              <a:gd name="adj" fmla="val 5593"/>
            </a:avLst>
          </a:prstGeom>
          <a:effectLst>
            <a:outerShdw blurRad="279400" dist="38100" dir="5400000" algn="t" rotWithShape="0">
              <a:srgbClr val="002A86">
                <a:alpha val="40000"/>
              </a:srgbClr>
            </a:outerShdw>
          </a:effectLst>
        </p:spPr>
      </p:pic>
      <p:pic>
        <p:nvPicPr>
          <p:cNvPr id="4" name="Picture 3">
            <a:extLst>
              <a:ext uri="{FF2B5EF4-FFF2-40B4-BE49-F238E27FC236}">
                <a16:creationId xmlns:a16="http://schemas.microsoft.com/office/drawing/2014/main" id="{9C1E542C-CDCD-732A-E4B7-6659277C4120}"/>
              </a:ext>
            </a:extLst>
          </p:cNvPr>
          <p:cNvPicPr>
            <a:picLocks noChangeAspect="1"/>
          </p:cNvPicPr>
          <p:nvPr/>
        </p:nvPicPr>
        <p:blipFill>
          <a:blip r:embed="rId6"/>
          <a:stretch>
            <a:fillRect/>
          </a:stretch>
        </p:blipFill>
        <p:spPr>
          <a:xfrm>
            <a:off x="75562" y="987848"/>
            <a:ext cx="7772400" cy="3084200"/>
          </a:xfrm>
          <a:prstGeom prst="rect">
            <a:avLst/>
          </a:prstGeom>
        </p:spPr>
      </p:pic>
      <p:pic>
        <p:nvPicPr>
          <p:cNvPr id="12" name="Picture 11">
            <a:extLst>
              <a:ext uri="{FF2B5EF4-FFF2-40B4-BE49-F238E27FC236}">
                <a16:creationId xmlns:a16="http://schemas.microsoft.com/office/drawing/2014/main" id="{4BE28E84-7C92-8026-2EE6-5477163EF85C}"/>
              </a:ext>
            </a:extLst>
          </p:cNvPr>
          <p:cNvPicPr>
            <a:picLocks noChangeAspect="1"/>
          </p:cNvPicPr>
          <p:nvPr/>
        </p:nvPicPr>
        <p:blipFill>
          <a:blip r:embed="rId7"/>
          <a:stretch>
            <a:fillRect/>
          </a:stretch>
        </p:blipFill>
        <p:spPr>
          <a:xfrm>
            <a:off x="5744372" y="31518"/>
            <a:ext cx="1951086" cy="1963129"/>
          </a:xfrm>
          <a:prstGeom prst="rect">
            <a:avLst/>
          </a:prstGeom>
        </p:spPr>
      </p:pic>
      <p:sp>
        <p:nvSpPr>
          <p:cNvPr id="18" name="Rectangle 17">
            <a:extLst>
              <a:ext uri="{FF2B5EF4-FFF2-40B4-BE49-F238E27FC236}">
                <a16:creationId xmlns:a16="http://schemas.microsoft.com/office/drawing/2014/main" id="{399BAE78-92C9-ED2D-B3BA-9D3DB8083F5E}"/>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C51897BC-E8B8-3790-6424-93B1D2A4297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AE54459-4B56-DC6C-AB7C-3EEABFD85E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5B0292D-C11F-D281-BA69-D411B1989E3B}"/>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更新公司概要</a:t>
            </a:r>
            <a:endParaRPr sz="1800">
              <a:solidFill>
                <a:srgbClr val="0070F2"/>
              </a:solidFill>
              <a:latin typeface="72 Brand Medium" panose="020B0504030603020204" pitchFamily="34" charset="0"/>
            </a:endParaRPr>
          </a:p>
          <a:p>
            <a:pPr marL="342900" indent="-342900">
              <a:buFont typeface="+mj-lt"/>
              <a:buAutoNum type="arabicPeriod"/>
              <a:defRPr sz="1400"/>
            </a:pPr>
            <a:r>
              <a:t>访问</a:t>
            </a:r>
            <a:r>
              <a:rPr b="1"/>
              <a:t>主页帐户设置 -&gt; 公司概要</a:t>
            </a:r>
          </a:p>
          <a:p>
            <a:pPr marL="342900" indent="-342900">
              <a:buFont typeface="+mj-lt"/>
              <a:buAutoNum type="arabicPeriod"/>
              <a:defRPr sz="1400"/>
            </a:pPr>
            <a:r>
              <a:t>单击“</a:t>
            </a:r>
            <a:r>
              <a:rPr b="1"/>
              <a:t>编辑</a:t>
            </a:r>
            <a:r>
              <a:t>”，更新基础数据</a:t>
            </a:r>
          </a:p>
          <a:p>
            <a:pPr marL="342900" indent="-342900">
              <a:buFont typeface="+mj-lt"/>
              <a:buAutoNum type="arabicPeriod"/>
              <a:defRPr sz="1400"/>
            </a:pPr>
            <a:r>
              <a:t>添加“</a:t>
            </a:r>
            <a:r>
              <a:rPr b="1"/>
              <a:t>证书</a:t>
            </a:r>
            <a:r>
              <a:t>”</a:t>
            </a:r>
          </a:p>
          <a:p>
            <a:pPr marL="342900" indent="-342900">
              <a:buFont typeface="+mj-lt"/>
              <a:buAutoNum type="arabicPeriod"/>
              <a:defRPr sz="1400"/>
            </a:pPr>
            <a:r>
              <a:t>输入“</a:t>
            </a:r>
            <a:r>
              <a:rPr b="1"/>
              <a:t>可持续性评级</a:t>
            </a:r>
            <a:r>
              <a:t>”</a:t>
            </a:r>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86A46645-6F76-31FE-A885-0FAD19A2C96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公司概要</a:t>
            </a:r>
          </a:p>
        </p:txBody>
      </p:sp>
      <p:sp>
        <p:nvSpPr>
          <p:cNvPr id="7" name="Oval 6">
            <a:extLst>
              <a:ext uri="{FF2B5EF4-FFF2-40B4-BE49-F238E27FC236}">
                <a16:creationId xmlns:a16="http://schemas.microsoft.com/office/drawing/2014/main" id="{CAE8F129-A5EC-AF1F-471B-27C373E3EF54}"/>
              </a:ext>
            </a:extLst>
          </p:cNvPr>
          <p:cNvSpPr/>
          <p:nvPr/>
        </p:nvSpPr>
        <p:spPr bwMode="gray">
          <a:xfrm>
            <a:off x="6803056" y="145940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41AF8E7B-53CB-CC21-E1EC-DF46F7A763CA}"/>
              </a:ext>
            </a:extLst>
          </p:cNvPr>
          <p:cNvSpPr/>
          <p:nvPr/>
        </p:nvSpPr>
        <p:spPr bwMode="gray">
          <a:xfrm>
            <a:off x="1148834" y="564821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0712DFA1-4C42-4DD5-9E70-E390C4629CA9}"/>
              </a:ext>
            </a:extLst>
          </p:cNvPr>
          <p:cNvSpPr/>
          <p:nvPr/>
        </p:nvSpPr>
        <p:spPr bwMode="gray">
          <a:xfrm>
            <a:off x="7300891" y="212601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1" name="Picture 10">
            <a:extLst>
              <a:ext uri="{FF2B5EF4-FFF2-40B4-BE49-F238E27FC236}">
                <a16:creationId xmlns:a16="http://schemas.microsoft.com/office/drawing/2014/main" id="{7CC7B15D-6422-2FA7-FEAC-55830D7C6771}"/>
              </a:ext>
            </a:extLst>
          </p:cNvPr>
          <p:cNvPicPr>
            <a:picLocks noChangeAspect="1"/>
          </p:cNvPicPr>
          <p:nvPr/>
        </p:nvPicPr>
        <p:blipFill>
          <a:blip r:embed="rId11"/>
          <a:stretch>
            <a:fillRect/>
          </a:stretch>
        </p:blipFill>
        <p:spPr>
          <a:xfrm>
            <a:off x="5055653" y="4115628"/>
            <a:ext cx="2689122" cy="2396650"/>
          </a:xfrm>
          <a:prstGeom prst="rect">
            <a:avLst/>
          </a:prstGeom>
        </p:spPr>
      </p:pic>
      <p:sp>
        <p:nvSpPr>
          <p:cNvPr id="16" name="Oval 15">
            <a:extLst>
              <a:ext uri="{FF2B5EF4-FFF2-40B4-BE49-F238E27FC236}">
                <a16:creationId xmlns:a16="http://schemas.microsoft.com/office/drawing/2014/main" id="{447E9E7D-0DAF-CABF-60EE-53B5DADD5957}"/>
              </a:ext>
            </a:extLst>
          </p:cNvPr>
          <p:cNvSpPr/>
          <p:nvPr/>
        </p:nvSpPr>
        <p:spPr bwMode="gray">
          <a:xfrm>
            <a:off x="6581114" y="432166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591786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D36A6-9402-5086-6865-E469AFB88EC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FDDE384-CF49-C9F3-145A-9875E17C5746}"/>
              </a:ext>
            </a:extLst>
          </p:cNvPr>
          <p:cNvPicPr>
            <a:picLocks noChangeAspect="1"/>
          </p:cNvPicPr>
          <p:nvPr/>
        </p:nvPicPr>
        <p:blipFill>
          <a:blip r:embed="rId5"/>
          <a:stretch>
            <a:fillRect/>
          </a:stretch>
        </p:blipFill>
        <p:spPr>
          <a:xfrm>
            <a:off x="341969" y="3762233"/>
            <a:ext cx="7299619" cy="2895088"/>
          </a:xfrm>
          <a:prstGeom prst="rect">
            <a:avLst/>
          </a:prstGeom>
        </p:spPr>
      </p:pic>
      <p:pic>
        <p:nvPicPr>
          <p:cNvPr id="5" name="Picture 4">
            <a:extLst>
              <a:ext uri="{FF2B5EF4-FFF2-40B4-BE49-F238E27FC236}">
                <a16:creationId xmlns:a16="http://schemas.microsoft.com/office/drawing/2014/main" id="{39F3A4E3-6D72-4919-128B-DE05055DCE22}"/>
              </a:ext>
            </a:extLst>
          </p:cNvPr>
          <p:cNvPicPr>
            <a:picLocks noChangeAspect="1"/>
          </p:cNvPicPr>
          <p:nvPr/>
        </p:nvPicPr>
        <p:blipFill>
          <a:blip r:embed="rId6"/>
          <a:stretch>
            <a:fillRect/>
          </a:stretch>
        </p:blipFill>
        <p:spPr>
          <a:xfrm>
            <a:off x="395839" y="1065006"/>
            <a:ext cx="7299619" cy="2566828"/>
          </a:xfrm>
          <a:prstGeom prst="rect">
            <a:avLst/>
          </a:prstGeom>
        </p:spPr>
      </p:pic>
      <p:sp>
        <p:nvSpPr>
          <p:cNvPr id="18" name="Rectangle 17">
            <a:extLst>
              <a:ext uri="{FF2B5EF4-FFF2-40B4-BE49-F238E27FC236}">
                <a16:creationId xmlns:a16="http://schemas.microsoft.com/office/drawing/2014/main" id="{38DBBE2B-9120-386B-ED33-F7198E064B3E}"/>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86E6A508-2498-713F-EEC1-AD5D1EAEAA6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8E0F094-F5D9-AAE4-1C14-230B55614E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18A4902-10C0-1CC9-174B-DB147A6C1655}"/>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组织结构和附加实体</a:t>
            </a:r>
            <a:endParaRPr sz="1800">
              <a:solidFill>
                <a:srgbClr val="0070F2"/>
              </a:solidFill>
              <a:latin typeface="72 Brand Medium" panose="020B0504030603020204" pitchFamily="34" charset="0"/>
            </a:endParaRPr>
          </a:p>
          <a:p>
            <a:pPr marL="342900" indent="-342900">
              <a:buFont typeface="+mj-lt"/>
              <a:buAutoNum type="arabicPeriod"/>
              <a:defRPr sz="1400"/>
            </a:pPr>
            <a:r>
              <a:t>在公司中维护“</a:t>
            </a:r>
            <a:r>
              <a:rPr b="1"/>
              <a:t>附加实体</a:t>
            </a:r>
            <a:r>
              <a:t>”</a:t>
            </a:r>
          </a:p>
          <a:p>
            <a:pPr marL="342900" indent="-342900">
              <a:buFont typeface="+mj-lt"/>
              <a:buAutoNum type="arabicPeriod"/>
              <a:defRPr sz="1400"/>
            </a:pPr>
            <a:r>
              <a:t>检查“</a:t>
            </a:r>
            <a:r>
              <a:rPr b="1"/>
              <a:t>组织结构</a:t>
            </a:r>
            <a:r>
              <a:t>”</a:t>
            </a: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5FAEF3F7-6654-2955-C0B4-4D9075179DD9}"/>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公司概要</a:t>
            </a:r>
          </a:p>
        </p:txBody>
      </p:sp>
      <p:sp>
        <p:nvSpPr>
          <p:cNvPr id="7" name="Oval 6">
            <a:extLst>
              <a:ext uri="{FF2B5EF4-FFF2-40B4-BE49-F238E27FC236}">
                <a16:creationId xmlns:a16="http://schemas.microsoft.com/office/drawing/2014/main" id="{9565368D-FB43-6BBB-711A-1A78C9EDB511}"/>
              </a:ext>
            </a:extLst>
          </p:cNvPr>
          <p:cNvSpPr/>
          <p:nvPr/>
        </p:nvSpPr>
        <p:spPr bwMode="gray">
          <a:xfrm>
            <a:off x="6097587" y="158249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C0323648-B508-053D-7F0F-0B356A34E412}"/>
              </a:ext>
            </a:extLst>
          </p:cNvPr>
          <p:cNvSpPr/>
          <p:nvPr/>
        </p:nvSpPr>
        <p:spPr bwMode="gray">
          <a:xfrm>
            <a:off x="2221517" y="406229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727291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B6FAD-0EA8-8791-E027-D020A741FA8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5A8F95C-7916-5C33-8144-4AB8EE9B9575}"/>
              </a:ext>
            </a:extLst>
          </p:cNvPr>
          <p:cNvPicPr>
            <a:picLocks noChangeAspect="1"/>
          </p:cNvPicPr>
          <p:nvPr/>
        </p:nvPicPr>
        <p:blipFill>
          <a:blip r:embed="rId5"/>
          <a:stretch>
            <a:fillRect/>
          </a:stretch>
        </p:blipFill>
        <p:spPr>
          <a:xfrm>
            <a:off x="110173" y="3656821"/>
            <a:ext cx="7772400" cy="3153005"/>
          </a:xfrm>
          <a:prstGeom prst="rect">
            <a:avLst/>
          </a:prstGeom>
        </p:spPr>
      </p:pic>
      <p:pic>
        <p:nvPicPr>
          <p:cNvPr id="5" name="Picture 4">
            <a:extLst>
              <a:ext uri="{FF2B5EF4-FFF2-40B4-BE49-F238E27FC236}">
                <a16:creationId xmlns:a16="http://schemas.microsoft.com/office/drawing/2014/main" id="{0CC4F213-42A2-3354-CA7E-ECCA1EB8F459}"/>
              </a:ext>
            </a:extLst>
          </p:cNvPr>
          <p:cNvPicPr>
            <a:picLocks noChangeAspect="1"/>
          </p:cNvPicPr>
          <p:nvPr/>
        </p:nvPicPr>
        <p:blipFill>
          <a:blip r:embed="rId6"/>
          <a:stretch>
            <a:fillRect/>
          </a:stretch>
        </p:blipFill>
        <p:spPr>
          <a:xfrm>
            <a:off x="110173" y="879734"/>
            <a:ext cx="7772400" cy="3321814"/>
          </a:xfrm>
          <a:prstGeom prst="rect">
            <a:avLst/>
          </a:prstGeom>
        </p:spPr>
      </p:pic>
      <p:sp>
        <p:nvSpPr>
          <p:cNvPr id="18" name="Rectangle 17">
            <a:extLst>
              <a:ext uri="{FF2B5EF4-FFF2-40B4-BE49-F238E27FC236}">
                <a16:creationId xmlns:a16="http://schemas.microsoft.com/office/drawing/2014/main" id="{2DE09F60-2AF8-3B6A-D83A-7C7AE4BB38DA}"/>
              </a:ext>
            </a:extLst>
          </p:cNvPr>
          <p:cNvSpPr/>
          <p:nvPr/>
        </p:nvSpPr>
        <p:spPr bwMode="gray">
          <a:xfrm>
            <a:off x="7860663"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2122C5A2-7414-06B1-F26D-9A7E963EA63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7F59113A-E01D-5C6D-DD99-6B440E2125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4BD290C3-6C6E-108F-BE81-AA7A481D15A8}"/>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业务和联系人信息</a:t>
            </a:r>
            <a:endParaRPr sz="1800">
              <a:solidFill>
                <a:srgbClr val="0070F2"/>
              </a:solidFill>
              <a:latin typeface="72 Brand Medium" panose="020B0504030603020204" pitchFamily="34" charset="0"/>
            </a:endParaRPr>
          </a:p>
          <a:p>
            <a:pPr marL="342900" indent="-342900">
              <a:buFont typeface="+mj-lt"/>
              <a:buAutoNum type="arabicPeriod"/>
              <a:defRPr sz="1400"/>
            </a:pPr>
            <a:r>
              <a:t>维护“</a:t>
            </a:r>
            <a:r>
              <a:rPr b="1"/>
              <a:t>国家/地区配置</a:t>
            </a:r>
            <a:r>
              <a:t>”</a:t>
            </a:r>
          </a:p>
          <a:p>
            <a:pPr marL="342900" indent="-342900">
              <a:buFont typeface="+mj-lt"/>
              <a:buAutoNum type="arabicPeriod"/>
              <a:defRPr sz="1400"/>
            </a:pPr>
            <a:r>
              <a:t>添加“</a:t>
            </a:r>
            <a:r>
              <a:rPr b="1"/>
              <a:t>联系人</a:t>
            </a:r>
            <a:r>
              <a:t>”</a:t>
            </a:r>
          </a:p>
          <a:p>
            <a:pPr marL="342900" indent="-342900">
              <a:buFont typeface="+mj-lt"/>
              <a:buAutoNum type="arabicPeriod"/>
              <a:defRPr sz="1400"/>
            </a:pPr>
            <a:r>
              <a:t>参数文件的主要附加“</a:t>
            </a:r>
            <a:r>
              <a:rPr b="1"/>
              <a:t>设置</a:t>
            </a:r>
            <a:r>
              <a:t>”</a:t>
            </a:r>
          </a:p>
          <a:p>
            <a:pPr marL="342900" indent="-342900">
              <a:buFont typeface="+mj-lt"/>
              <a:buAutoNum type="arabicPeriod"/>
            </a:pPr>
            <a:endParaRPr sz="1400"/>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34D6D93F-66D8-FC30-F201-10E7D0E3C1FB}"/>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公司概要</a:t>
            </a:r>
          </a:p>
        </p:txBody>
      </p:sp>
      <p:sp>
        <p:nvSpPr>
          <p:cNvPr id="7" name="Oval 6">
            <a:extLst>
              <a:ext uri="{FF2B5EF4-FFF2-40B4-BE49-F238E27FC236}">
                <a16:creationId xmlns:a16="http://schemas.microsoft.com/office/drawing/2014/main" id="{6CA7EAF4-9579-9A8C-A3D1-D8E448FE86A4}"/>
              </a:ext>
            </a:extLst>
          </p:cNvPr>
          <p:cNvSpPr/>
          <p:nvPr/>
        </p:nvSpPr>
        <p:spPr bwMode="gray">
          <a:xfrm>
            <a:off x="4079445" y="288596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65DBAEE9-7CDE-2F16-7ADD-6521748F6F59}"/>
              </a:ext>
            </a:extLst>
          </p:cNvPr>
          <p:cNvSpPr/>
          <p:nvPr/>
        </p:nvSpPr>
        <p:spPr bwMode="gray">
          <a:xfrm>
            <a:off x="5503721" y="362816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A886680C-E563-DCDF-E13D-F7283FCA7498}"/>
              </a:ext>
            </a:extLst>
          </p:cNvPr>
          <p:cNvSpPr/>
          <p:nvPr/>
        </p:nvSpPr>
        <p:spPr bwMode="gray">
          <a:xfrm>
            <a:off x="6238308" y="50113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7002117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9CEB6-1676-6244-4168-18C73F55631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CEAF65A-B6DD-C31B-3EF9-9ED3C4A9BDE8}"/>
              </a:ext>
            </a:extLst>
          </p:cNvPr>
          <p:cNvPicPr>
            <a:picLocks noChangeAspect="1"/>
          </p:cNvPicPr>
          <p:nvPr/>
        </p:nvPicPr>
        <p:blipFill>
          <a:blip r:embed="rId5"/>
          <a:srcRect t="-404" b="1337"/>
          <a:stretch>
            <a:fillRect/>
          </a:stretch>
        </p:blipFill>
        <p:spPr>
          <a:xfrm>
            <a:off x="487387" y="1049879"/>
            <a:ext cx="7135629" cy="3821924"/>
          </a:xfrm>
          <a:prstGeom prst="roundRect">
            <a:avLst>
              <a:gd name="adj" fmla="val 5593"/>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BED351DF-042F-8098-7422-46C2CDCD3158}"/>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23F26308-A59C-69D4-3FCB-AD191B6A081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BA5751CD-87A2-09D9-36C9-B355DB279F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92D5BACC-5C7F-BCAF-37A4-527F907208F9}"/>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管理与客户的关系</a:t>
            </a:r>
            <a:endParaRPr sz="1800">
              <a:solidFill>
                <a:srgbClr val="0070F2"/>
              </a:solidFill>
              <a:latin typeface="72 Brand Medium" panose="020B0504030603020204" pitchFamily="34" charset="0"/>
            </a:endParaRPr>
          </a:p>
          <a:p>
            <a:pPr marL="342900" indent="-342900">
              <a:buFont typeface="+mj-lt"/>
              <a:buAutoNum type="arabicPeriod"/>
              <a:defRPr sz="1400"/>
            </a:pPr>
            <a:r>
              <a:t>快速访问高级视图（旧 UI）</a:t>
            </a:r>
          </a:p>
          <a:p>
            <a:pPr marL="342900" indent="-342900">
              <a:buFont typeface="+mj-lt"/>
              <a:buAutoNum type="arabicPeriod"/>
              <a:defRPr sz="1400"/>
            </a:pPr>
            <a:r>
              <a:t>自动接受所有关系请求</a:t>
            </a:r>
          </a:p>
          <a:p>
            <a:pPr marL="342900" indent="-342900">
              <a:buFont typeface="+mj-lt"/>
              <a:buAutoNum type="arabicPeriod"/>
              <a:defRPr sz="1400"/>
            </a:pPr>
            <a:r>
              <a:t>筛选、搜索和分组客户关系</a:t>
            </a:r>
          </a:p>
          <a:p>
            <a:pPr marL="342900" indent="-342900">
              <a:buFont typeface="+mj-lt"/>
              <a:buAutoNum type="arabicPeriod"/>
              <a:defRPr sz="1400"/>
            </a:pPr>
            <a:r>
              <a:t>批量操作（接受/拒绝）和导出功能</a:t>
            </a: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F6F4546B-BAE6-1313-3043-CFCC0422E980}"/>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客户关系</a:t>
            </a:r>
          </a:p>
        </p:txBody>
      </p:sp>
      <p:sp>
        <p:nvSpPr>
          <p:cNvPr id="7" name="Oval 6">
            <a:extLst>
              <a:ext uri="{FF2B5EF4-FFF2-40B4-BE49-F238E27FC236}">
                <a16:creationId xmlns:a16="http://schemas.microsoft.com/office/drawing/2014/main" id="{7085A484-328F-5CDD-EDDF-F7B74C1FCC3C}"/>
              </a:ext>
            </a:extLst>
          </p:cNvPr>
          <p:cNvSpPr/>
          <p:nvPr/>
        </p:nvSpPr>
        <p:spPr bwMode="gray">
          <a:xfrm>
            <a:off x="1626546" y="273889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2F0DC8A9-2CD9-85F0-1F3B-0E7A12CDA377}"/>
              </a:ext>
            </a:extLst>
          </p:cNvPr>
          <p:cNvSpPr/>
          <p:nvPr/>
        </p:nvSpPr>
        <p:spPr bwMode="gray">
          <a:xfrm>
            <a:off x="7060377" y="373973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5" name="Oval 4">
            <a:extLst>
              <a:ext uri="{FF2B5EF4-FFF2-40B4-BE49-F238E27FC236}">
                <a16:creationId xmlns:a16="http://schemas.microsoft.com/office/drawing/2014/main" id="{73C13E65-C683-B78F-8C52-4FDCED07EF1A}"/>
              </a:ext>
            </a:extLst>
          </p:cNvPr>
          <p:cNvSpPr/>
          <p:nvPr/>
        </p:nvSpPr>
        <p:spPr bwMode="gray">
          <a:xfrm>
            <a:off x="2070430" y="186540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6F39DFE0-190E-BF88-4295-E559699696ED}"/>
              </a:ext>
            </a:extLst>
          </p:cNvPr>
          <p:cNvSpPr/>
          <p:nvPr/>
        </p:nvSpPr>
        <p:spPr bwMode="gray">
          <a:xfrm>
            <a:off x="6375826" y="143093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528237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FFBD9-D7A2-8F6A-C578-DC94191B762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3AD727A-40D5-7434-99B7-767DEDEE3194}"/>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17E81776-D104-CB6A-6BDE-F1EEDCF26C4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C82A6AB9-E2AD-D5B6-FD0F-D739516699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A8B25AA-1A2D-7B13-C6A7-2829223DCE5D}"/>
              </a:ext>
            </a:extLst>
          </p:cNvPr>
          <p:cNvSpPr txBox="1">
            <a:spLocks/>
          </p:cNvSpPr>
          <p:nvPr/>
        </p:nvSpPr>
        <p:spPr>
          <a:xfrm>
            <a:off x="8028618" y="1196739"/>
            <a:ext cx="3971109" cy="5715354"/>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创建新帐户并选择首选数据中心</a:t>
            </a:r>
            <a:endParaRPr sz="1800">
              <a:solidFill>
                <a:srgbClr val="0070F2"/>
              </a:solidFill>
              <a:latin typeface="72 Brand Medium" panose="020B0504030603020204" pitchFamily="34" charset="0"/>
            </a:endParaRPr>
          </a:p>
          <a:p>
            <a:pPr marL="342900" indent="-342900">
              <a:buFont typeface="+mj-lt"/>
              <a:buAutoNum type="arabicPeriod"/>
              <a:defRPr sz="1400"/>
            </a:pPr>
            <a:r>
              <a:t>单击“</a:t>
            </a:r>
            <a:r>
              <a:rPr b="1"/>
              <a:t>立即注册</a:t>
            </a:r>
            <a:r>
              <a:t>”，通过提供与帐户相关联的电子邮件地址来创建新的标准帐户。</a:t>
            </a:r>
          </a:p>
          <a:p>
            <a:pPr marL="342900" indent="-342900">
              <a:buFont typeface="+mj-lt"/>
              <a:buAutoNum type="arabicPeriod"/>
              <a:defRPr sz="1400"/>
            </a:pPr>
            <a:r>
              <a:rPr b="1"/>
              <a:t>一次性密码</a:t>
            </a:r>
            <a:r>
              <a:t>将发送到电子邮件地址，需要该密码才能继续注册帐户。</a:t>
            </a:r>
          </a:p>
          <a:p>
            <a:pPr marL="342900" indent="-342900">
              <a:buFont typeface="+mj-lt"/>
              <a:buAutoNum type="arabicPeriod"/>
              <a:defRPr sz="1400"/>
            </a:pPr>
            <a:r>
              <a:t>供应商将选择</a:t>
            </a:r>
            <a:r>
              <a:rPr b="1"/>
              <a:t>数据中心</a:t>
            </a:r>
            <a:r>
              <a:t>并进行处理，以填写帐户注册信息并提交表单。</a:t>
            </a:r>
          </a:p>
          <a:p>
            <a:pPr marL="342900" indent="-342900">
              <a:buFont typeface="+mj-lt"/>
              <a:buAutoNum type="arabicPeriod"/>
              <a:defRPr sz="1400"/>
            </a:pPr>
            <a:r>
              <a:t>供应商完成</a:t>
            </a:r>
            <a:r>
              <a:rPr b="1"/>
              <a:t>必填概要信息</a:t>
            </a:r>
            <a:r>
              <a:t>详细信息并进入新的供应商门户体验。</a:t>
            </a:r>
          </a:p>
          <a:p>
            <a:pPr marL="342900" indent="-342900">
              <a:buFont typeface="+mj-lt"/>
              <a:buAutoNum type="arabicPeriod"/>
              <a:defRPr sz="1400"/>
            </a:pPr>
            <a:r>
              <a:t>然后，通过访问 供应商门户完成供应商标准帐户注册。</a:t>
            </a: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2BC48360-42C9-442D-13E9-C91347BE66A0}"/>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访客注册</a:t>
            </a:r>
          </a:p>
        </p:txBody>
      </p:sp>
      <p:pic>
        <p:nvPicPr>
          <p:cNvPr id="4" name="Picture 3" descr="A screenshot of a computer  AI-generated content may be incorrect.">
            <a:extLst>
              <a:ext uri="{FF2B5EF4-FFF2-40B4-BE49-F238E27FC236}">
                <a16:creationId xmlns:a16="http://schemas.microsoft.com/office/drawing/2014/main" id="{1C9A7B07-08A2-A068-F7E9-2BB326231642}"/>
              </a:ext>
            </a:extLst>
          </p:cNvPr>
          <p:cNvPicPr>
            <a:picLocks noChangeAspect="1"/>
          </p:cNvPicPr>
          <p:nvPr/>
        </p:nvPicPr>
        <p:blipFill>
          <a:blip r:embed="rId8"/>
          <a:srcRect l="12851" t="5709" r="1562" b="22367"/>
          <a:stretch>
            <a:fillRect/>
          </a:stretch>
        </p:blipFill>
        <p:spPr>
          <a:xfrm>
            <a:off x="4536935" y="1300735"/>
            <a:ext cx="3001920" cy="1613573"/>
          </a:xfrm>
          <a:prstGeom prst="roundRect">
            <a:avLst>
              <a:gd name="adj" fmla="val 6502"/>
            </a:avLst>
          </a:prstGeom>
          <a:effectLst>
            <a:outerShdw blurRad="279400" dist="38100" dir="5400000" algn="t" rotWithShape="0">
              <a:srgbClr val="002A86">
                <a:alpha val="40000"/>
              </a:srgbClr>
            </a:outerShdw>
          </a:effectLst>
        </p:spPr>
      </p:pic>
      <p:pic>
        <p:nvPicPr>
          <p:cNvPr id="5" name="Picture 4">
            <a:extLst>
              <a:ext uri="{FF2B5EF4-FFF2-40B4-BE49-F238E27FC236}">
                <a16:creationId xmlns:a16="http://schemas.microsoft.com/office/drawing/2014/main" id="{74A664DE-7D84-8F8B-77A7-0E832B8936EE}"/>
              </a:ext>
            </a:extLst>
          </p:cNvPr>
          <p:cNvPicPr>
            <a:picLocks noChangeAspect="1"/>
          </p:cNvPicPr>
          <p:nvPr/>
        </p:nvPicPr>
        <p:blipFill>
          <a:blip r:embed="rId9"/>
          <a:srcRect t="8774" b="8774"/>
          <a:stretch/>
        </p:blipFill>
        <p:spPr>
          <a:xfrm>
            <a:off x="3680330" y="4113819"/>
            <a:ext cx="3971109" cy="1778189"/>
          </a:xfrm>
          <a:prstGeom prst="roundRect">
            <a:avLst>
              <a:gd name="adj" fmla="val 5867"/>
            </a:avLst>
          </a:prstGeom>
          <a:noFill/>
          <a:effectLst>
            <a:outerShdw blurRad="279400" dist="38100" dir="5400000" algn="t" rotWithShape="0">
              <a:srgbClr val="002A86">
                <a:alpha val="40000"/>
              </a:srgbClr>
            </a:outerShdw>
          </a:effectLst>
        </p:spPr>
      </p:pic>
      <p:pic>
        <p:nvPicPr>
          <p:cNvPr id="6" name="Picture 5">
            <a:extLst>
              <a:ext uri="{FF2B5EF4-FFF2-40B4-BE49-F238E27FC236}">
                <a16:creationId xmlns:a16="http://schemas.microsoft.com/office/drawing/2014/main" id="{DC0C74A1-CAC1-762C-1EF1-17EEF13EECC6}"/>
              </a:ext>
            </a:extLst>
          </p:cNvPr>
          <p:cNvPicPr>
            <a:picLocks noChangeAspect="1"/>
          </p:cNvPicPr>
          <p:nvPr/>
        </p:nvPicPr>
        <p:blipFill>
          <a:blip r:embed="rId10"/>
          <a:srcRect t="-348" r="58962" b="11565"/>
          <a:stretch>
            <a:fillRect/>
          </a:stretch>
        </p:blipFill>
        <p:spPr>
          <a:xfrm>
            <a:off x="463433" y="1300737"/>
            <a:ext cx="1529398" cy="1613573"/>
          </a:xfrm>
          <a:prstGeom prst="roundRect">
            <a:avLst>
              <a:gd name="adj" fmla="val 5867"/>
            </a:avLst>
          </a:prstGeom>
          <a:noFill/>
          <a:effectLst>
            <a:outerShdw blurRad="279400" dist="38100" dir="5400000" algn="t" rotWithShape="0">
              <a:srgbClr val="002A86">
                <a:alpha val="40000"/>
              </a:srgbClr>
            </a:outerShdw>
          </a:effectLst>
        </p:spPr>
      </p:pic>
      <p:sp>
        <p:nvSpPr>
          <p:cNvPr id="7" name="Oval 6">
            <a:extLst>
              <a:ext uri="{FF2B5EF4-FFF2-40B4-BE49-F238E27FC236}">
                <a16:creationId xmlns:a16="http://schemas.microsoft.com/office/drawing/2014/main" id="{92692B8E-A6F7-D26B-EE39-A2B179990443}"/>
              </a:ext>
            </a:extLst>
          </p:cNvPr>
          <p:cNvSpPr/>
          <p:nvPr/>
        </p:nvSpPr>
        <p:spPr bwMode="gray">
          <a:xfrm>
            <a:off x="397046" y="113060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grpSp>
        <p:nvGrpSpPr>
          <p:cNvPr id="12" name="Group 11">
            <a:extLst>
              <a:ext uri="{FF2B5EF4-FFF2-40B4-BE49-F238E27FC236}">
                <a16:creationId xmlns:a16="http://schemas.microsoft.com/office/drawing/2014/main" id="{38CE7410-02DA-4317-D7B1-EC10256A0ECB}"/>
              </a:ext>
            </a:extLst>
          </p:cNvPr>
          <p:cNvGrpSpPr/>
          <p:nvPr/>
        </p:nvGrpSpPr>
        <p:grpSpPr>
          <a:xfrm>
            <a:off x="481887" y="4113818"/>
            <a:ext cx="3001920" cy="1756759"/>
            <a:chOff x="4501377" y="1300737"/>
            <a:chExt cx="3001920" cy="1756759"/>
          </a:xfrm>
        </p:grpSpPr>
        <p:pic>
          <p:nvPicPr>
            <p:cNvPr id="8" name="Picture 7">
              <a:extLst>
                <a:ext uri="{FF2B5EF4-FFF2-40B4-BE49-F238E27FC236}">
                  <a16:creationId xmlns:a16="http://schemas.microsoft.com/office/drawing/2014/main" id="{DFEA0953-86EE-78B4-A3D1-34E9380593F6}"/>
                </a:ext>
              </a:extLst>
            </p:cNvPr>
            <p:cNvPicPr>
              <a:picLocks noChangeAspect="1"/>
            </p:cNvPicPr>
            <p:nvPr/>
          </p:nvPicPr>
          <p:blipFill>
            <a:blip r:embed="rId11"/>
            <a:srcRect l="-1" t="3169" r="3171" b="43282"/>
            <a:stretch>
              <a:fillRect/>
            </a:stretch>
          </p:blipFill>
          <p:spPr>
            <a:xfrm>
              <a:off x="4501377" y="1300737"/>
              <a:ext cx="3001920" cy="1756759"/>
            </a:xfrm>
            <a:prstGeom prst="roundRect">
              <a:avLst>
                <a:gd name="adj" fmla="val 6502"/>
              </a:avLst>
            </a:prstGeom>
            <a:effectLst>
              <a:outerShdw blurRad="279400" dist="38100" dir="5400000" algn="t" rotWithShape="0">
                <a:srgbClr val="002A86">
                  <a:alpha val="40000"/>
                </a:srgbClr>
              </a:outerShdw>
            </a:effectLst>
          </p:spPr>
        </p:pic>
        <p:sp>
          <p:nvSpPr>
            <p:cNvPr id="11" name="Rectangle 10">
              <a:extLst>
                <a:ext uri="{FF2B5EF4-FFF2-40B4-BE49-F238E27FC236}">
                  <a16:creationId xmlns:a16="http://schemas.microsoft.com/office/drawing/2014/main" id="{322BF36D-1360-D380-3E4D-80EB563182F5}"/>
                </a:ext>
              </a:extLst>
            </p:cNvPr>
            <p:cNvSpPr/>
            <p:nvPr/>
          </p:nvSpPr>
          <p:spPr bwMode="gray">
            <a:xfrm>
              <a:off x="7067871" y="1352550"/>
              <a:ext cx="431800" cy="406400"/>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grpSp>
      <p:sp>
        <p:nvSpPr>
          <p:cNvPr id="13" name="Oval 12">
            <a:extLst>
              <a:ext uri="{FF2B5EF4-FFF2-40B4-BE49-F238E27FC236}">
                <a16:creationId xmlns:a16="http://schemas.microsoft.com/office/drawing/2014/main" id="{3ACE2B02-684E-2E3B-82F0-6BFD758C01FE}"/>
              </a:ext>
            </a:extLst>
          </p:cNvPr>
          <p:cNvSpPr/>
          <p:nvPr/>
        </p:nvSpPr>
        <p:spPr bwMode="gray">
          <a:xfrm>
            <a:off x="4382480" y="107879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14" name="Picture 13">
            <a:extLst>
              <a:ext uri="{FF2B5EF4-FFF2-40B4-BE49-F238E27FC236}">
                <a16:creationId xmlns:a16="http://schemas.microsoft.com/office/drawing/2014/main" id="{3C090157-828B-7395-F794-9F51867B7491}"/>
              </a:ext>
            </a:extLst>
          </p:cNvPr>
          <p:cNvPicPr>
            <a:picLocks noChangeAspect="1"/>
          </p:cNvPicPr>
          <p:nvPr/>
        </p:nvPicPr>
        <p:blipFill>
          <a:blip r:embed="rId12"/>
          <a:srcRect l="-254" r="49639"/>
          <a:stretch>
            <a:fillRect/>
          </a:stretch>
        </p:blipFill>
        <p:spPr>
          <a:xfrm>
            <a:off x="2259870" y="1300736"/>
            <a:ext cx="1967959" cy="1613573"/>
          </a:xfrm>
          <a:prstGeom prst="roundRect">
            <a:avLst>
              <a:gd name="adj" fmla="val 5867"/>
            </a:avLst>
          </a:prstGeom>
          <a:noFill/>
          <a:effectLst>
            <a:outerShdw blurRad="279400" dist="38100" dir="5400000" algn="t" rotWithShape="0">
              <a:srgbClr val="002A86">
                <a:alpha val="40000"/>
              </a:srgbClr>
            </a:outerShdw>
          </a:effectLst>
        </p:spPr>
      </p:pic>
      <p:sp>
        <p:nvSpPr>
          <p:cNvPr id="15" name="Oval 14">
            <a:extLst>
              <a:ext uri="{FF2B5EF4-FFF2-40B4-BE49-F238E27FC236}">
                <a16:creationId xmlns:a16="http://schemas.microsoft.com/office/drawing/2014/main" id="{7FAAE787-5110-82A7-D9BC-20CB1BCE272F}"/>
              </a:ext>
            </a:extLst>
          </p:cNvPr>
          <p:cNvSpPr/>
          <p:nvPr/>
        </p:nvSpPr>
        <p:spPr bwMode="gray">
          <a:xfrm>
            <a:off x="2167821" y="113060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84E76C63-2AF4-70BA-2A12-7471F52B5F1C}"/>
              </a:ext>
            </a:extLst>
          </p:cNvPr>
          <p:cNvSpPr/>
          <p:nvPr/>
        </p:nvSpPr>
        <p:spPr bwMode="gray">
          <a:xfrm>
            <a:off x="352178" y="389187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B5390586-7B74-A65E-915C-874AE57F4ECC}"/>
              </a:ext>
            </a:extLst>
          </p:cNvPr>
          <p:cNvSpPr/>
          <p:nvPr/>
        </p:nvSpPr>
        <p:spPr bwMode="gray">
          <a:xfrm>
            <a:off x="3595718" y="391330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798041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A69D6-5D34-FCD0-8DBF-8A1E12366AF8}"/>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84E7C85F-DD3A-6FA5-6613-BA0FF016487E}"/>
              </a:ext>
            </a:extLst>
          </p:cNvPr>
          <p:cNvSpPr>
            <a:spLocks noGrp="1"/>
          </p:cNvSpPr>
          <p:nvPr>
            <p:ph type="title"/>
          </p:nvPr>
        </p:nvSpPr>
        <p:spPr>
          <a:xfrm>
            <a:off x="287337" y="2429995"/>
            <a:ext cx="7548725" cy="443198"/>
          </a:xfrm>
        </p:spPr>
        <p:txBody>
          <a:bodyPr wrap="square">
            <a:spAutoFit/>
          </a:bodyPr>
          <a:lstStyle/>
          <a:p>
            <a:pPr>
              <a:defRPr sz="3200"/>
            </a:pPr>
            <a:r>
              <a:t>提案和合同协作</a:t>
            </a:r>
          </a:p>
        </p:txBody>
      </p:sp>
      <p:pic>
        <p:nvPicPr>
          <p:cNvPr id="16" name="Picture Placeholder 15" descr="A hanging lightbulb">
            <a:extLst>
              <a:ext uri="{FF2B5EF4-FFF2-40B4-BE49-F238E27FC236}">
                <a16:creationId xmlns:a16="http://schemas.microsoft.com/office/drawing/2014/main" id="{D5FA38D5-09B2-3517-7021-2165E50C3520}"/>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38147101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3F7BB-8A6D-29EF-8E2E-E9C8B7247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7EAF3-5B69-9CE8-43E3-2657E730E439}"/>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解决方案范围：</a:t>
            </a:r>
            <a:r>
              <a:t>寻源</a:t>
            </a:r>
          </a:p>
        </p:txBody>
      </p:sp>
      <p:sp>
        <p:nvSpPr>
          <p:cNvPr id="9" name="TextBox 8">
            <a:extLst>
              <a:ext uri="{FF2B5EF4-FFF2-40B4-BE49-F238E27FC236}">
                <a16:creationId xmlns:a16="http://schemas.microsoft.com/office/drawing/2014/main" id="{C5CFAEBC-0563-8C90-A33F-839A251757C5}"/>
              </a:ext>
            </a:extLst>
          </p:cNvPr>
          <p:cNvSpPr txBox="1"/>
          <p:nvPr/>
        </p:nvSpPr>
        <p:spPr>
          <a:xfrm>
            <a:off x="504001" y="3805103"/>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主要优势：</a:t>
            </a:r>
          </a:p>
        </p:txBody>
      </p:sp>
      <p:sp>
        <p:nvSpPr>
          <p:cNvPr id="10" name="Title 3">
            <a:extLst>
              <a:ext uri="{FF2B5EF4-FFF2-40B4-BE49-F238E27FC236}">
                <a16:creationId xmlns:a16="http://schemas.microsoft.com/office/drawing/2014/main" id="{E8516ED4-634F-20C1-4DF8-53D1111EB94F}"/>
              </a:ext>
            </a:extLst>
          </p:cNvPr>
          <p:cNvSpPr txBox="1">
            <a:spLocks/>
          </p:cNvSpPr>
          <p:nvPr/>
        </p:nvSpPr>
        <p:spPr bwMode="black">
          <a:xfrm>
            <a:off x="426551" y="396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简介：</a:t>
            </a:r>
            <a:r>
              <a:rPr>
                <a:solidFill>
                  <a:schemeClr val="tx2"/>
                </a:solidFill>
              </a:rPr>
              <a:t>提案和合同协作</a:t>
            </a:r>
          </a:p>
        </p:txBody>
      </p:sp>
      <p:sp>
        <p:nvSpPr>
          <p:cNvPr id="3" name="Title 1">
            <a:extLst>
              <a:ext uri="{FF2B5EF4-FFF2-40B4-BE49-F238E27FC236}">
                <a16:creationId xmlns:a16="http://schemas.microsoft.com/office/drawing/2014/main" id="{B4081E07-239D-BDAC-6B96-5C3857DABE67}"/>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解决方案：</a:t>
            </a:r>
            <a:r>
              <a:t>面向业务合作伙伴的 SAP Business Network</a:t>
            </a:r>
          </a:p>
        </p:txBody>
      </p:sp>
      <p:sp>
        <p:nvSpPr>
          <p:cNvPr id="5" name="Title 1">
            <a:extLst>
              <a:ext uri="{FF2B5EF4-FFF2-40B4-BE49-F238E27FC236}">
                <a16:creationId xmlns:a16="http://schemas.microsoft.com/office/drawing/2014/main" id="{7CB77DFB-DC17-5448-F1E3-F61E17408E23}"/>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供应商用户</a:t>
            </a:r>
          </a:p>
        </p:txBody>
      </p:sp>
      <p:sp>
        <p:nvSpPr>
          <p:cNvPr id="4" name="TextBox 3">
            <a:extLst>
              <a:ext uri="{FF2B5EF4-FFF2-40B4-BE49-F238E27FC236}">
                <a16:creationId xmlns:a16="http://schemas.microsoft.com/office/drawing/2014/main" id="{E87D1F82-82F3-B29B-01DA-C0997685288D}"/>
              </a:ext>
            </a:extLst>
          </p:cNvPr>
          <p:cNvSpPr txBox="1"/>
          <p:nvPr/>
        </p:nvSpPr>
        <p:spPr>
          <a:xfrm>
            <a:off x="504001" y="4226021"/>
            <a:ext cx="6660804" cy="984885"/>
          </a:xfrm>
          <a:prstGeom prst="rect">
            <a:avLst/>
          </a:prstGeom>
          <a:noFill/>
        </p:spPr>
        <p:txBody>
          <a:bodyPr wrap="square" lIns="0" tIns="0" rIns="0" bIns="0">
            <a:spAutoFit/>
          </a:bodyPr>
          <a:lstStyle/>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mn-lt"/>
              </a:defRPr>
            </a:pPr>
            <a:r>
              <a:t>多个客户寻源系统的一个入口点。</a:t>
            </a:r>
          </a:p>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mn-lt"/>
              </a:defRPr>
            </a:pPr>
            <a:r>
              <a:t>实时访问寻源事件并接收采购商的更新。</a:t>
            </a:r>
          </a:p>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mn-lt"/>
              </a:defRPr>
            </a:pPr>
            <a:r>
              <a:t>与采购商无纸化协作，提高生产力</a:t>
            </a:r>
          </a:p>
        </p:txBody>
      </p:sp>
      <p:sp>
        <p:nvSpPr>
          <p:cNvPr id="6" name="TextBox 5">
            <a:extLst>
              <a:ext uri="{FF2B5EF4-FFF2-40B4-BE49-F238E27FC236}">
                <a16:creationId xmlns:a16="http://schemas.microsoft.com/office/drawing/2014/main" id="{C904F4F4-817D-F334-150B-44E6B321BCAE}"/>
              </a:ext>
            </a:extLst>
          </p:cNvPr>
          <p:cNvSpPr txBox="1"/>
          <p:nvPr/>
        </p:nvSpPr>
        <p:spPr>
          <a:xfrm>
            <a:off x="504001" y="2592583"/>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描述：</a:t>
            </a:r>
          </a:p>
        </p:txBody>
      </p:sp>
      <p:sp>
        <p:nvSpPr>
          <p:cNvPr id="7" name="TextBox 6">
            <a:extLst>
              <a:ext uri="{FF2B5EF4-FFF2-40B4-BE49-F238E27FC236}">
                <a16:creationId xmlns:a16="http://schemas.microsoft.com/office/drawing/2014/main" id="{E67B335F-3AD6-CB3C-3886-6A4A3E989F2A}"/>
              </a:ext>
            </a:extLst>
          </p:cNvPr>
          <p:cNvSpPr txBox="1"/>
          <p:nvPr/>
        </p:nvSpPr>
        <p:spPr>
          <a:xfrm>
            <a:off x="689118" y="2884481"/>
            <a:ext cx="6251509" cy="738664"/>
          </a:xfrm>
          <a:prstGeom prst="rect">
            <a:avLst/>
          </a:prstGeom>
          <a:noFill/>
        </p:spPr>
        <p:txBody>
          <a:bodyPr wrap="square" lIns="0" tIns="0" rIns="0" bIns="0">
            <a:spAutoFit/>
          </a:bodyPr>
          <a:lstStyle/>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mn-lt"/>
              </a:defRPr>
            </a:pPr>
            <a:r>
              <a:t>允许供应商完成供应商调查问卷、响应寻源投标事件并就商业合同编写进行协作。</a:t>
            </a:r>
          </a:p>
        </p:txBody>
      </p:sp>
    </p:spTree>
    <p:extLst>
      <p:ext uri="{BB962C8B-B14F-4D97-AF65-F5344CB8AC3E}">
        <p14:creationId xmlns:p14="http://schemas.microsoft.com/office/powerpoint/2010/main" val="15600709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CF5D0-5496-83A3-879B-FC4CB3F62BE0}"/>
            </a:ext>
          </a:extLst>
        </p:cNvPr>
        <p:cNvGrpSpPr/>
        <p:nvPr/>
      </p:nvGrpSpPr>
      <p:grpSpPr>
        <a:xfrm>
          <a:off x="0" y="0"/>
          <a:ext cx="0" cy="0"/>
          <a:chOff x="0" y="0"/>
          <a:chExt cx="0" cy="0"/>
        </a:xfrm>
      </p:grpSpPr>
      <p:pic>
        <p:nvPicPr>
          <p:cNvPr id="4" name="Picture 10">
            <a:extLst>
              <a:ext uri="{FF2B5EF4-FFF2-40B4-BE49-F238E27FC236}">
                <a16:creationId xmlns:a16="http://schemas.microsoft.com/office/drawing/2014/main" id="{4C2D8F3E-EF05-5058-84A0-1C74B6F63A7F}"/>
              </a:ext>
            </a:extLst>
          </p:cNvPr>
          <p:cNvPicPr>
            <a:picLocks noChangeAspect="1" noChangeArrowheads="1"/>
          </p:cNvPicPr>
          <p:nvPr/>
        </p:nvPicPr>
        <p:blipFill rotWithShape="1">
          <a:blip r:embed="rId5"/>
          <a:srcRect l="1401" t="201" r="1" b="25"/>
          <a:stretch>
            <a:fillRect/>
          </a:stretch>
        </p:blipFill>
        <p:spPr bwMode="auto">
          <a:xfrm>
            <a:off x="463431" y="2612257"/>
            <a:ext cx="6890069" cy="3980532"/>
          </a:xfrm>
          <a:prstGeom prst="roundRect">
            <a:avLst>
              <a:gd name="adj" fmla="val 4952"/>
            </a:avLst>
          </a:prstGeom>
          <a:effectLst>
            <a:outerShdw blurRad="279400" dist="38100" dir="5400000" algn="tl" rotWithShape="0">
              <a:srgbClr val="002A86">
                <a:alpha val="40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7891962-EF36-610B-2B9C-7C47CBE0576F}"/>
              </a:ext>
            </a:extLst>
          </p:cNvPr>
          <p:cNvSpPr/>
          <p:nvPr/>
        </p:nvSpPr>
        <p:spPr bwMode="gray">
          <a:xfrm>
            <a:off x="7704918" y="2071"/>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grpSp>
        <p:nvGrpSpPr>
          <p:cNvPr id="3" name="Group 2">
            <a:extLst>
              <a:ext uri="{FF2B5EF4-FFF2-40B4-BE49-F238E27FC236}">
                <a16:creationId xmlns:a16="http://schemas.microsoft.com/office/drawing/2014/main" id="{FEA181FE-CC80-01D5-2343-9642633B9A3A}"/>
              </a:ext>
            </a:extLst>
          </p:cNvPr>
          <p:cNvGrpSpPr/>
          <p:nvPr/>
        </p:nvGrpSpPr>
        <p:grpSpPr>
          <a:xfrm>
            <a:off x="8092799" y="460502"/>
            <a:ext cx="1046931" cy="467000"/>
            <a:chOff x="8092799" y="460502"/>
            <a:chExt cx="1046931" cy="467000"/>
          </a:xfrm>
        </p:grpSpPr>
        <p:pic>
          <p:nvPicPr>
            <p:cNvPr id="7" name="Image 1" descr="preencoded.png">
              <a:extLst>
                <a:ext uri="{FF2B5EF4-FFF2-40B4-BE49-F238E27FC236}">
                  <a16:creationId xmlns:a16="http://schemas.microsoft.com/office/drawing/2014/main" id="{5231E6B2-C4CF-45F8-E4BF-BC7C9AEC915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092799" y="460502"/>
              <a:ext cx="1046931" cy="467000"/>
            </a:xfrm>
            <a:prstGeom prst="rect">
              <a:avLst/>
            </a:prstGeom>
          </p:spPr>
        </p:pic>
        <p:pic>
          <p:nvPicPr>
            <p:cNvPr id="10" name="Picture 53">
              <a:extLst>
                <a:ext uri="{FF2B5EF4-FFF2-40B4-BE49-F238E27FC236}">
                  <a16:creationId xmlns:a16="http://schemas.microsoft.com/office/drawing/2014/main" id="{C4502525-C59C-0FCD-137E-E778C858CCF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191410" y="512222"/>
              <a:ext cx="400172" cy="363561"/>
            </a:xfrm>
            <a:prstGeom prst="rect">
              <a:avLst/>
            </a:prstGeom>
          </p:spPr>
        </p:pic>
      </p:grpSp>
      <p:sp>
        <p:nvSpPr>
          <p:cNvPr id="11" name="Text Placeholder 4">
            <a:extLst>
              <a:ext uri="{FF2B5EF4-FFF2-40B4-BE49-F238E27FC236}">
                <a16:creationId xmlns:a16="http://schemas.microsoft.com/office/drawing/2014/main" id="{3986ADE4-BC51-5A27-5C03-E79AFA7FE7BE}"/>
              </a:ext>
            </a:extLst>
          </p:cNvPr>
          <p:cNvSpPr txBox="1">
            <a:spLocks/>
          </p:cNvSpPr>
          <p:nvPr/>
        </p:nvSpPr>
        <p:spPr>
          <a:xfrm>
            <a:off x="8004990" y="1310050"/>
            <a:ext cx="3954145" cy="5475556"/>
          </a:xfrm>
          <a:prstGeom prst="rect">
            <a:avLst/>
          </a:prstGeom>
        </p:spPr>
        <p:txBody>
          <a:bodyPr lIns="91440" tIns="45720" rIns="91440" bIns="45720" anchor="t"/>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620">
              <a:spcBef>
                <a:spcPts val="1200"/>
              </a:spcBef>
              <a:buClr>
                <a:srgbClr val="A9B4BF"/>
              </a:buClr>
              <a:buSzPct val="100000"/>
              <a:buNone/>
              <a:defRPr sz="1600" b="1">
                <a:solidFill>
                  <a:schemeClr val="tx2"/>
                </a:solidFill>
              </a:defRPr>
            </a:pPr>
            <a:r>
              <a:t>轻松访问寻源并与客户建立联系，消除延迟，并实现卓越的绩效。</a:t>
            </a:r>
          </a:p>
          <a:p>
            <a:pPr marL="448945" indent="-441325">
              <a:spcBef>
                <a:spcPts val="1200"/>
              </a:spcBef>
              <a:buClr>
                <a:srgbClr val="A9B4BF"/>
              </a:buClr>
              <a:buSzPct val="100000"/>
              <a:buFont typeface="+mj-lt"/>
              <a:buAutoNum type="arabicPeriod"/>
              <a:defRPr sz="1600">
                <a:latin typeface="72 Brand Book" panose="020B0404030603020204" pitchFamily="34" charset="0"/>
              </a:defRPr>
            </a:pPr>
            <a:r>
              <a:t>为所有网络文档提供一个门户。</a:t>
            </a:r>
          </a:p>
          <a:p>
            <a:pPr marL="448945" indent="-441325">
              <a:spcBef>
                <a:spcPts val="1200"/>
              </a:spcBef>
              <a:buClr>
                <a:srgbClr val="A9B4BF"/>
              </a:buClr>
              <a:buSzPct val="100000"/>
              <a:buFont typeface="+mj-lt"/>
              <a:buAutoNum type="arabicPeriod"/>
              <a:defRPr sz="1600">
                <a:latin typeface="72 Brand Book" panose="020B0404030603020204" pitchFamily="34" charset="0"/>
              </a:defRPr>
            </a:pPr>
            <a:r>
              <a:t>搜索和排序选项，从列表中选择客户。</a:t>
            </a:r>
          </a:p>
          <a:p>
            <a:pPr marL="448945" indent="-441325">
              <a:spcBef>
                <a:spcPts val="1200"/>
              </a:spcBef>
              <a:buClr>
                <a:srgbClr val="A9B4BF"/>
              </a:buClr>
              <a:buSzPct val="100000"/>
              <a:buFont typeface="+mj-lt"/>
              <a:buAutoNum type="arabicPeriod"/>
              <a:defRPr sz="1600">
                <a:latin typeface="72 Brand Book" panose="020B0404030603020204" pitchFamily="34" charset="0"/>
              </a:defRPr>
            </a:pPr>
            <a:r>
              <a:t>可以在组合视图中访问一个客户的合同、提案和调查问卷。</a:t>
            </a:r>
          </a:p>
          <a:p>
            <a:pPr marL="448945" indent="-441325">
              <a:spcBef>
                <a:spcPts val="1200"/>
              </a:spcBef>
              <a:buClr>
                <a:srgbClr val="A9B4BF"/>
              </a:buClr>
              <a:buSzPct val="100000"/>
              <a:buFont typeface="+mj-lt"/>
              <a:buAutoNum type="arabicPeriod"/>
              <a:defRPr sz="1600">
                <a:latin typeface="72 Brand Book" panose="020B0404030603020204" pitchFamily="34" charset="0"/>
              </a:defRPr>
            </a:pPr>
            <a:r>
              <a:t>轻松导航到其他操作，例如管理线索和客户请求的参数文件。</a:t>
            </a:r>
          </a:p>
          <a:p>
            <a:pPr marL="448945" indent="-441325">
              <a:spcBef>
                <a:spcPts val="1200"/>
              </a:spcBef>
              <a:buClr>
                <a:srgbClr val="A9B4BF"/>
              </a:buClr>
              <a:buSzPct val="100000"/>
              <a:buFont typeface="+mj-lt"/>
              <a:buAutoNum type="arabicPeriod"/>
            </a:pPr>
            <a:endParaRPr sz="1600">
              <a:latin typeface="72 Brand Book" panose="020B0404030603020204" pitchFamily="34" charset="0"/>
            </a:endParaRPr>
          </a:p>
          <a:p>
            <a:pPr marL="448945" indent="-441325">
              <a:spcBef>
                <a:spcPts val="1200"/>
              </a:spcBef>
              <a:buClr>
                <a:srgbClr val="A9B4BF"/>
              </a:buClr>
              <a:buSzPct val="100000"/>
              <a:buFont typeface="+mj-lt"/>
              <a:buAutoNum type="arabicPeriod"/>
            </a:pPr>
            <a:endParaRPr sz="1600">
              <a:latin typeface="72 Brand Book" panose="020B0404030603020204" pitchFamily="34" charset="0"/>
            </a:endParaRPr>
          </a:p>
        </p:txBody>
      </p:sp>
      <p:sp>
        <p:nvSpPr>
          <p:cNvPr id="12" name="Title 1">
            <a:extLst>
              <a:ext uri="{FF2B5EF4-FFF2-40B4-BE49-F238E27FC236}">
                <a16:creationId xmlns:a16="http://schemas.microsoft.com/office/drawing/2014/main" id="{C011A8C8-7468-53C4-F05F-B9E2066A5D6F}"/>
              </a:ext>
            </a:extLst>
          </p:cNvPr>
          <p:cNvSpPr txBox="1">
            <a:spLocks/>
          </p:cNvSpPr>
          <p:nvPr/>
        </p:nvSpPr>
        <p:spPr bwMode="black">
          <a:xfrm>
            <a:off x="120303" y="314556"/>
            <a:ext cx="7584616" cy="323165"/>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defRPr sz="2100"/>
            </a:pPr>
            <a:r>
              <a:t>功能：</a:t>
            </a:r>
            <a:r>
              <a:rPr>
                <a:solidFill>
                  <a:schemeClr val="tx2"/>
                </a:solidFill>
              </a:rPr>
              <a:t>与客户开展提案和合同协作</a:t>
            </a:r>
            <a:endParaRPr sz="2100">
              <a:solidFill>
                <a:schemeClr val="accent1"/>
              </a:solidFill>
              <a:latin typeface="72 Brand Light" panose="020B0304030603020204" pitchFamily="34" charset="0"/>
            </a:endParaRPr>
          </a:p>
        </p:txBody>
      </p:sp>
      <p:pic>
        <p:nvPicPr>
          <p:cNvPr id="5" name="Picture 10">
            <a:extLst>
              <a:ext uri="{FF2B5EF4-FFF2-40B4-BE49-F238E27FC236}">
                <a16:creationId xmlns:a16="http://schemas.microsoft.com/office/drawing/2014/main" id="{70D35950-DAF1-2B7C-8B1F-424B0C1660A1}"/>
              </a:ext>
            </a:extLst>
          </p:cNvPr>
          <p:cNvPicPr>
            <a:picLocks noChangeAspect="1" noChangeArrowheads="1"/>
          </p:cNvPicPr>
          <p:nvPr/>
        </p:nvPicPr>
        <p:blipFill rotWithShape="1">
          <a:blip r:embed="rId10"/>
          <a:srcRect b="73782"/>
          <a:stretch>
            <a:fillRect/>
          </a:stretch>
        </p:blipFill>
        <p:spPr bwMode="auto">
          <a:xfrm>
            <a:off x="463430" y="1190071"/>
            <a:ext cx="6890069" cy="1096741"/>
          </a:xfrm>
          <a:prstGeom prst="roundRect">
            <a:avLst>
              <a:gd name="adj" fmla="val 10419"/>
            </a:avLst>
          </a:prstGeom>
          <a:effectLst>
            <a:outerShdw blurRad="279400" dist="38100" dir="5400000" algn="tl" rotWithShape="0">
              <a:srgbClr val="002A86">
                <a:alpha val="40000"/>
              </a:srgbClr>
            </a:outerShdw>
          </a:effectLst>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F30B261-0676-795A-E770-99DA0B0BDAE7}"/>
              </a:ext>
            </a:extLst>
          </p:cNvPr>
          <p:cNvSpPr/>
          <p:nvPr/>
        </p:nvSpPr>
        <p:spPr bwMode="gray">
          <a:xfrm>
            <a:off x="3152965" y="158774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3" name="Rectangle 12">
            <a:extLst>
              <a:ext uri="{FF2B5EF4-FFF2-40B4-BE49-F238E27FC236}">
                <a16:creationId xmlns:a16="http://schemas.microsoft.com/office/drawing/2014/main" id="{F7AB5C73-6943-AF0A-BCA0-F7B63060D1AC}"/>
              </a:ext>
            </a:extLst>
          </p:cNvPr>
          <p:cNvSpPr/>
          <p:nvPr/>
        </p:nvSpPr>
        <p:spPr bwMode="gray">
          <a:xfrm>
            <a:off x="2428407" y="3716956"/>
            <a:ext cx="4855876" cy="2875832"/>
          </a:xfrm>
          <a:prstGeom prst="rect">
            <a:avLst/>
          </a:prstGeom>
          <a:noFill/>
          <a:ln w="254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3CB7D895-A507-66D0-13AE-2AA03D6A5CB6}"/>
              </a:ext>
            </a:extLst>
          </p:cNvPr>
          <p:cNvSpPr/>
          <p:nvPr/>
        </p:nvSpPr>
        <p:spPr bwMode="gray">
          <a:xfrm>
            <a:off x="241488" y="370184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CE089253-8B90-0B25-AC8D-332DD3131158}"/>
              </a:ext>
            </a:extLst>
          </p:cNvPr>
          <p:cNvSpPr/>
          <p:nvPr/>
        </p:nvSpPr>
        <p:spPr bwMode="gray">
          <a:xfrm>
            <a:off x="4412461" y="351265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2690156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BF285-9C10-A3EF-11C2-3B8284AA2A5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AF5E16F-ACDF-57DA-47A0-DEB625A75E39}"/>
              </a:ext>
            </a:extLst>
          </p:cNvPr>
          <p:cNvSpPr>
            <a:spLocks noGrp="1"/>
          </p:cNvSpPr>
          <p:nvPr>
            <p:ph type="title"/>
          </p:nvPr>
        </p:nvSpPr>
        <p:spPr>
          <a:xfrm>
            <a:off x="276319" y="2203663"/>
            <a:ext cx="6935265" cy="1495794"/>
          </a:xfrm>
        </p:spPr>
        <p:txBody>
          <a:bodyPr>
            <a:spAutoFit/>
          </a:bodyPr>
          <a:lstStyle/>
          <a:p>
            <a:br>
              <a:rPr lang="en-IN"/>
            </a:br>
            <a:r>
              <a:t>跟踪客户付款</a:t>
            </a:r>
            <a:br>
              <a:rPr lang="en-IN"/>
            </a:br>
          </a:p>
        </p:txBody>
      </p:sp>
      <p:pic>
        <p:nvPicPr>
          <p:cNvPr id="16" name="Picture Placeholder 15" descr="A hanging lightbulb">
            <a:extLst>
              <a:ext uri="{FF2B5EF4-FFF2-40B4-BE49-F238E27FC236}">
                <a16:creationId xmlns:a16="http://schemas.microsoft.com/office/drawing/2014/main" id="{E89E2146-DE95-EA59-15E3-23974C9B32C9}"/>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27995076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EC665-C06A-9C07-5EFA-E837C5921B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DADF9-66B0-DD0E-4357-43F1D448A7F4}"/>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解决方案范围：</a:t>
            </a:r>
            <a:r>
              <a:t>付款</a:t>
            </a:r>
          </a:p>
        </p:txBody>
      </p:sp>
      <p:sp>
        <p:nvSpPr>
          <p:cNvPr id="10" name="Title 3">
            <a:extLst>
              <a:ext uri="{FF2B5EF4-FFF2-40B4-BE49-F238E27FC236}">
                <a16:creationId xmlns:a16="http://schemas.microsoft.com/office/drawing/2014/main" id="{3DFC6734-2BB5-B134-F8A7-CB12A6205DFF}"/>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简介：</a:t>
            </a:r>
            <a:r>
              <a:rPr>
                <a:solidFill>
                  <a:srgbClr val="0070F2"/>
                </a:solidFill>
              </a:rPr>
              <a:t>付款提议请求和汇款通知</a:t>
            </a:r>
            <a:endParaRPr>
              <a:solidFill>
                <a:schemeClr val="tx2"/>
              </a:solidFill>
            </a:endParaRPr>
          </a:p>
        </p:txBody>
      </p:sp>
      <p:sp>
        <p:nvSpPr>
          <p:cNvPr id="11" name="TextBox 10">
            <a:extLst>
              <a:ext uri="{FF2B5EF4-FFF2-40B4-BE49-F238E27FC236}">
                <a16:creationId xmlns:a16="http://schemas.microsoft.com/office/drawing/2014/main" id="{9F5E79E5-1B85-7F29-A9C2-A3733DB8D0E6}"/>
              </a:ext>
            </a:extLst>
          </p:cNvPr>
          <p:cNvSpPr txBox="1"/>
          <p:nvPr/>
        </p:nvSpPr>
        <p:spPr>
          <a:xfrm>
            <a:off x="504001" y="2723899"/>
            <a:ext cx="9565416" cy="2416046"/>
          </a:xfrm>
          <a:prstGeom prst="rect">
            <a:avLst/>
          </a:prstGeom>
          <a:noFill/>
        </p:spPr>
        <p:txBody>
          <a:bodyPr wrap="square" lIns="0" tIns="0" rIns="0" bIns="0">
            <a:spAutoFit/>
          </a:bodyPr>
          <a:lstStyle/>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描述：</a:t>
            </a:r>
          </a:p>
          <a:p>
            <a:pPr marL="285750" indent="-285750" fontAlgn="base">
              <a:spcAft>
                <a:spcPct val="0"/>
              </a:spcAft>
              <a:buClr>
                <a:schemeClr val="tx1"/>
              </a:buClr>
              <a:buSzPct val="100000"/>
              <a:buFont typeface="Arial" panose="020B0604020202020204" pitchFamily="34" charset="0"/>
              <a:buChar char="•"/>
              <a:defRPr sz="1600"/>
            </a:pPr>
            <a:r>
              <a:rPr>
                <a:latin typeface="72 Brand" panose="020B0504030603020204" pitchFamily="34" charset="0"/>
                <a:ea typeface="Arial Unicode MS" pitchFamily="34" charset="-128"/>
                <a:cs typeface="Arial Unicode MS" pitchFamily="34" charset="-128"/>
              </a:rPr>
              <a:t>计划付款或付款提议请求 (PPR) 文档为供应商提供有关发票的预期付款日期、金额和付款方式的详细信息</a:t>
            </a:r>
            <a:r>
              <a:t>。</a:t>
            </a:r>
          </a:p>
          <a:p>
            <a:pPr marL="285750" indent="-285750" fontAlgn="base">
              <a:spcAft>
                <a:spcPct val="0"/>
              </a:spcAft>
              <a:buClr>
                <a:schemeClr val="tx1"/>
              </a:buClr>
              <a:buSzPct val="100000"/>
              <a:buFont typeface="Arial" panose="020B0604020202020204" pitchFamily="34" charset="0"/>
              <a:buChar char="•"/>
              <a:defRPr sz="1600"/>
            </a:pPr>
            <a:r>
              <a:rPr>
                <a:latin typeface="72 Brand" panose="020B0504030603020204" pitchFamily="34" charset="0"/>
                <a:ea typeface="Arial Unicode MS" pitchFamily="34" charset="-128"/>
                <a:cs typeface="Arial Unicode MS" pitchFamily="34" charset="-128"/>
              </a:rPr>
              <a:t>汇款通知或汇款收据 (PRR) 文档</a:t>
            </a:r>
            <a:r>
              <a:t>提供有关采购商发送给供应商的单个付款的详细信息</a:t>
            </a:r>
          </a:p>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主要优势：</a:t>
            </a:r>
          </a:p>
          <a:p>
            <a:pPr indent="-285750" fontAlgn="base">
              <a:spcBef>
                <a:spcPct val="50000"/>
              </a:spcBef>
              <a:spcAft>
                <a:spcPct val="0"/>
              </a:spcAft>
              <a:buClr>
                <a:schemeClr val="tx1"/>
              </a:buClr>
              <a:buSzPct val="100000"/>
              <a:buFont typeface="Arial" panose="020B0604020202020204" pitchFamily="34" charset="0"/>
              <a:buChar char="•"/>
              <a:defRPr sz="1600"/>
            </a:pPr>
            <a:r>
              <a:t>从采购商处了解计划的发票付款计划。</a:t>
            </a:r>
          </a:p>
          <a:p>
            <a:pPr indent="-285750" fontAlgn="base">
              <a:spcBef>
                <a:spcPct val="50000"/>
              </a:spcBef>
              <a:spcAft>
                <a:spcPct val="0"/>
              </a:spcAft>
              <a:buClr>
                <a:schemeClr val="tx1"/>
              </a:buClr>
              <a:buSzPct val="100000"/>
              <a:buFont typeface="Arial" panose="020B0604020202020204" pitchFamily="34" charset="0"/>
              <a:buChar char="•"/>
              <a:defRPr sz="1600"/>
            </a:pPr>
            <a:r>
              <a:t>实时从采购商处获取实际付款详细信息。</a:t>
            </a:r>
            <a:endParaRPr sz="1800" b="1">
              <a:solidFill>
                <a:schemeClr val="tx2"/>
              </a:solidFill>
              <a:latin typeface="+mn-lt"/>
              <a:ea typeface="+mj-ea"/>
              <a:cs typeface="72" panose="020B0503030000000003" pitchFamily="34" charset="0"/>
            </a:endParaRPr>
          </a:p>
        </p:txBody>
      </p:sp>
      <p:sp>
        <p:nvSpPr>
          <p:cNvPr id="3" name="Title 1">
            <a:extLst>
              <a:ext uri="{FF2B5EF4-FFF2-40B4-BE49-F238E27FC236}">
                <a16:creationId xmlns:a16="http://schemas.microsoft.com/office/drawing/2014/main" id="{36C65EAE-2FCF-556E-C52D-285B321C2962}"/>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解决方案：</a:t>
            </a:r>
            <a:r>
              <a:t>面向业务合作伙伴的 SAP Business Network</a:t>
            </a:r>
          </a:p>
        </p:txBody>
      </p:sp>
      <p:sp>
        <p:nvSpPr>
          <p:cNvPr id="5" name="Title 1">
            <a:extLst>
              <a:ext uri="{FF2B5EF4-FFF2-40B4-BE49-F238E27FC236}">
                <a16:creationId xmlns:a16="http://schemas.microsoft.com/office/drawing/2014/main" id="{698A6873-B39D-9527-F2F5-00EECE4B05C7}"/>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供应商用户</a:t>
            </a:r>
          </a:p>
        </p:txBody>
      </p:sp>
    </p:spTree>
    <p:extLst>
      <p:ext uri="{BB962C8B-B14F-4D97-AF65-F5344CB8AC3E}">
        <p14:creationId xmlns:p14="http://schemas.microsoft.com/office/powerpoint/2010/main" val="874998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9DAB8-9307-2FDD-BAF1-77D106ACD13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0B7CA423-09CF-B38A-FA58-C39907BA3888}"/>
              </a:ext>
            </a:extLst>
          </p:cNvPr>
          <p:cNvSpPr/>
          <p:nvPr/>
        </p:nvSpPr>
        <p:spPr bwMode="gray">
          <a:xfrm>
            <a:off x="7678329" y="5355"/>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C6452179-DC6B-981F-017D-F36BFD1A78A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0F3B46C2-2DAF-6E4F-8C40-B8EE46294D8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2FC7DD3F-7B83-825F-E0CB-C3AC44399F9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5CA0B3A7-A0B4-4E84-9156-D1AC9E982465}"/>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付款提议请求</a:t>
            </a:r>
            <a:endParaRPr sz="16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单击 </a:t>
            </a:r>
            <a:r>
              <a:rPr b="1">
                <a:latin typeface="+mn-lt"/>
              </a:rPr>
              <a:t>Payment </a:t>
            </a:r>
            <a:r>
              <a:rPr b="1">
                <a:latin typeface="+mn-lt"/>
                <a:sym typeface="Wingdings" pitchFamily="2" charset="2"/>
              </a:rPr>
              <a:t>? Scheduled Payments</a:t>
            </a: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搜索预定付款</a:t>
            </a: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检查</a:t>
            </a:r>
            <a:r>
              <a:rPr b="1">
                <a:latin typeface="+mn-lt"/>
              </a:rPr>
              <a:t>付款详细信息</a:t>
            </a: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检查</a:t>
            </a:r>
            <a:r>
              <a:rPr b="1">
                <a:latin typeface="+mn-lt"/>
              </a:rPr>
              <a:t>付款时间表</a:t>
            </a: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sp>
        <p:nvSpPr>
          <p:cNvPr id="5" name="Title 3">
            <a:extLst>
              <a:ext uri="{FF2B5EF4-FFF2-40B4-BE49-F238E27FC236}">
                <a16:creationId xmlns:a16="http://schemas.microsoft.com/office/drawing/2014/main" id="{26A87AAF-165D-DA36-6BBF-35C72C659004}"/>
              </a:ext>
            </a:extLst>
          </p:cNvPr>
          <p:cNvSpPr>
            <a:spLocks noGrp="1"/>
          </p:cNvSpPr>
          <p:nvPr>
            <p:ph type="title"/>
          </p:nvPr>
        </p:nvSpPr>
        <p:spPr>
          <a:xfrm>
            <a:off x="339151" y="204846"/>
            <a:ext cx="6970481" cy="369332"/>
          </a:xfrm>
        </p:spPr>
        <p:txBody>
          <a:bodyPr/>
          <a:lstStyle/>
          <a:p>
            <a:r>
              <a:rPr b="1">
                <a:latin typeface="+mn-lt"/>
              </a:rPr>
              <a:t>功能：</a:t>
            </a:r>
            <a:r>
              <a:rPr>
                <a:solidFill>
                  <a:srgbClr val="0070F2"/>
                </a:solidFill>
              </a:rPr>
              <a:t>付款提议请求</a:t>
            </a:r>
          </a:p>
        </p:txBody>
      </p:sp>
      <p:pic>
        <p:nvPicPr>
          <p:cNvPr id="3" name="Picture 2" descr="A screenshot of a computer screen  AI-generated content may be incorrect.">
            <a:extLst>
              <a:ext uri="{FF2B5EF4-FFF2-40B4-BE49-F238E27FC236}">
                <a16:creationId xmlns:a16="http://schemas.microsoft.com/office/drawing/2014/main" id="{0D5B8CDD-9F97-59D5-0161-048238E48BE6}"/>
              </a:ext>
            </a:extLst>
          </p:cNvPr>
          <p:cNvPicPr>
            <a:picLocks noChangeAspect="1"/>
          </p:cNvPicPr>
          <p:nvPr/>
        </p:nvPicPr>
        <p:blipFill>
          <a:blip r:embed="rId10"/>
          <a:stretch>
            <a:fillRect/>
          </a:stretch>
        </p:blipFill>
        <p:spPr>
          <a:xfrm>
            <a:off x="504001" y="929846"/>
            <a:ext cx="5859175" cy="2760284"/>
          </a:xfrm>
          <a:prstGeom prst="rect">
            <a:avLst/>
          </a:prstGeom>
        </p:spPr>
      </p:pic>
      <p:pic>
        <p:nvPicPr>
          <p:cNvPr id="8" name="Picture 7" descr="A screenshot of a computer  AI-generated content may be incorrect.">
            <a:extLst>
              <a:ext uri="{FF2B5EF4-FFF2-40B4-BE49-F238E27FC236}">
                <a16:creationId xmlns:a16="http://schemas.microsoft.com/office/drawing/2014/main" id="{4F60580F-4810-D556-58EE-8A568C01AD29}"/>
              </a:ext>
            </a:extLst>
          </p:cNvPr>
          <p:cNvPicPr>
            <a:picLocks noChangeAspect="1"/>
          </p:cNvPicPr>
          <p:nvPr/>
        </p:nvPicPr>
        <p:blipFill>
          <a:blip r:embed="rId11"/>
          <a:stretch>
            <a:fillRect/>
          </a:stretch>
        </p:blipFill>
        <p:spPr>
          <a:xfrm>
            <a:off x="504001" y="4065377"/>
            <a:ext cx="5858477" cy="2719107"/>
          </a:xfrm>
          <a:prstGeom prst="rect">
            <a:avLst/>
          </a:prstGeom>
        </p:spPr>
      </p:pic>
      <p:sp>
        <p:nvSpPr>
          <p:cNvPr id="12" name="Rectangle 11">
            <a:extLst>
              <a:ext uri="{FF2B5EF4-FFF2-40B4-BE49-F238E27FC236}">
                <a16:creationId xmlns:a16="http://schemas.microsoft.com/office/drawing/2014/main" id="{C9BD0A35-4562-5F04-A77E-3F166FEBAE2D}"/>
              </a:ext>
            </a:extLst>
          </p:cNvPr>
          <p:cNvSpPr/>
          <p:nvPr/>
        </p:nvSpPr>
        <p:spPr bwMode="gray">
          <a:xfrm>
            <a:off x="581062" y="3395949"/>
            <a:ext cx="898749" cy="129743"/>
          </a:xfrm>
          <a:prstGeom prst="rect">
            <a:avLst/>
          </a:prstGeom>
          <a:noFill/>
          <a:ln w="38100" algn="ctr">
            <a:solidFill>
              <a:srgbClr val="188918"/>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AA56C237-B04A-92A8-AFFE-DBDAB97558ED}"/>
              </a:ext>
            </a:extLst>
          </p:cNvPr>
          <p:cNvPicPr>
            <a:picLocks noChangeAspect="1"/>
          </p:cNvPicPr>
          <p:nvPr/>
        </p:nvPicPr>
        <p:blipFill>
          <a:blip r:embed="rId12"/>
          <a:stretch>
            <a:fillRect/>
          </a:stretch>
        </p:blipFill>
        <p:spPr>
          <a:xfrm>
            <a:off x="3824392" y="5146045"/>
            <a:ext cx="3869952" cy="1564218"/>
          </a:xfrm>
          <a:prstGeom prst="rect">
            <a:avLst/>
          </a:prstGeom>
        </p:spPr>
      </p:pic>
      <p:sp>
        <p:nvSpPr>
          <p:cNvPr id="15" name="Oval 14">
            <a:extLst>
              <a:ext uri="{FF2B5EF4-FFF2-40B4-BE49-F238E27FC236}">
                <a16:creationId xmlns:a16="http://schemas.microsoft.com/office/drawing/2014/main" id="{AA7D6214-3153-D60A-ADC4-16F40008971A}"/>
              </a:ext>
            </a:extLst>
          </p:cNvPr>
          <p:cNvSpPr/>
          <p:nvPr/>
        </p:nvSpPr>
        <p:spPr bwMode="gray">
          <a:xfrm>
            <a:off x="5193697" y="82876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ln>
                  <a:noFill/>
                </a:ln>
                <a:solidFill>
                  <a:srgbClr val="FFFFFF"/>
                </a:solidFill>
                <a:effectLst/>
                <a:uLnTx/>
                <a:uFillTx/>
                <a:latin typeface="72 Brand Medium"/>
                <a:ea typeface="Arial Unicode MS" pitchFamily="34" charset="-128"/>
                <a:cs typeface="Arial Unicode MS" pitchFamily="34" charset="-128"/>
              </a:defRPr>
            </a:pPr>
            <a: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ECBFFC1A-7507-B436-3004-D31ABDA2F435}"/>
              </a:ext>
            </a:extLst>
          </p:cNvPr>
          <p:cNvSpPr/>
          <p:nvPr/>
        </p:nvSpPr>
        <p:spPr bwMode="gray">
          <a:xfrm>
            <a:off x="1701350" y="27103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439A5219-B7E3-AA99-922E-4D915C943694}"/>
              </a:ext>
            </a:extLst>
          </p:cNvPr>
          <p:cNvSpPr/>
          <p:nvPr/>
        </p:nvSpPr>
        <p:spPr bwMode="gray">
          <a:xfrm>
            <a:off x="1257869" y="538263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A607E1CD-B2F4-8C17-74A9-61DBCB12D5C7}"/>
              </a:ext>
            </a:extLst>
          </p:cNvPr>
          <p:cNvSpPr/>
          <p:nvPr/>
        </p:nvSpPr>
        <p:spPr bwMode="gray">
          <a:xfrm>
            <a:off x="5179625" y="532341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796413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0D2C8-65B8-DE2A-E1B8-A3DFFE3CE27E}"/>
            </a:ext>
          </a:extLst>
        </p:cNvPr>
        <p:cNvGrpSpPr/>
        <p:nvPr/>
      </p:nvGrpSpPr>
      <p:grpSpPr>
        <a:xfrm>
          <a:off x="0" y="0"/>
          <a:ext cx="0" cy="0"/>
          <a:chOff x="0" y="0"/>
          <a:chExt cx="0" cy="0"/>
        </a:xfrm>
      </p:grpSpPr>
      <p:pic>
        <p:nvPicPr>
          <p:cNvPr id="6" name="Picture 5" descr="A screenshot of a computer  AI-generated content may be incorrect.">
            <a:extLst>
              <a:ext uri="{FF2B5EF4-FFF2-40B4-BE49-F238E27FC236}">
                <a16:creationId xmlns:a16="http://schemas.microsoft.com/office/drawing/2014/main" id="{FFFA9CB9-4C2A-E473-687A-0E2994E47617}"/>
              </a:ext>
            </a:extLst>
          </p:cNvPr>
          <p:cNvPicPr>
            <a:picLocks noChangeAspect="1"/>
          </p:cNvPicPr>
          <p:nvPr/>
        </p:nvPicPr>
        <p:blipFill>
          <a:blip r:embed="rId5"/>
          <a:stretch>
            <a:fillRect/>
          </a:stretch>
        </p:blipFill>
        <p:spPr>
          <a:xfrm>
            <a:off x="462361" y="3815272"/>
            <a:ext cx="5570727" cy="2598062"/>
          </a:xfrm>
          <a:prstGeom prst="rect">
            <a:avLst/>
          </a:prstGeom>
        </p:spPr>
      </p:pic>
      <p:pic>
        <p:nvPicPr>
          <p:cNvPr id="4" name="Picture 3" descr="A screenshot of a computer  AI-generated content may be incorrect.">
            <a:extLst>
              <a:ext uri="{FF2B5EF4-FFF2-40B4-BE49-F238E27FC236}">
                <a16:creationId xmlns:a16="http://schemas.microsoft.com/office/drawing/2014/main" id="{F4A09521-772D-2CF5-C16B-7AA1DFD85638}"/>
              </a:ext>
            </a:extLst>
          </p:cNvPr>
          <p:cNvPicPr>
            <a:picLocks noChangeAspect="1"/>
          </p:cNvPicPr>
          <p:nvPr/>
        </p:nvPicPr>
        <p:blipFill>
          <a:blip r:embed="rId6"/>
          <a:stretch>
            <a:fillRect/>
          </a:stretch>
        </p:blipFill>
        <p:spPr>
          <a:xfrm>
            <a:off x="504001" y="950195"/>
            <a:ext cx="5487449" cy="2574848"/>
          </a:xfrm>
          <a:prstGeom prst="rect">
            <a:avLst/>
          </a:prstGeom>
        </p:spPr>
      </p:pic>
      <p:sp>
        <p:nvSpPr>
          <p:cNvPr id="18" name="Rectangle 17">
            <a:extLst>
              <a:ext uri="{FF2B5EF4-FFF2-40B4-BE49-F238E27FC236}">
                <a16:creationId xmlns:a16="http://schemas.microsoft.com/office/drawing/2014/main" id="{964FF0CB-58E2-DA7C-E318-BE51B4C8B0CC}"/>
              </a:ext>
            </a:extLst>
          </p:cNvPr>
          <p:cNvSpPr/>
          <p:nvPr/>
        </p:nvSpPr>
        <p:spPr bwMode="gray">
          <a:xfrm>
            <a:off x="7678329" y="5355"/>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D60DBFC8-B881-990B-2714-00FD2486496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3B16B9E4-9450-5F72-E043-24CE042D4CD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04319ED4-3AD0-EBC9-D684-DE62148DB31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F17EC05A-A475-D96A-B804-34995476C4F3}"/>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付款提议请求</a:t>
            </a:r>
            <a:endParaRPr sz="16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单击 </a:t>
            </a:r>
            <a:r>
              <a:rPr b="1">
                <a:latin typeface="+mn-lt"/>
              </a:rPr>
              <a:t>Payment</a:t>
            </a:r>
            <a:r>
              <a:rPr>
                <a:latin typeface="72 Brand Light" panose="020B0304030603020204" pitchFamily="34" charset="0"/>
              </a:rPr>
              <a:t> </a:t>
            </a:r>
            <a:r>
              <a:rPr>
                <a:latin typeface="+mn-lt"/>
                <a:sym typeface="Wingdings" pitchFamily="2" charset="2"/>
              </a:rPr>
              <a:t></a:t>
            </a:r>
            <a:r>
              <a:rPr b="1">
                <a:latin typeface="+mn-lt"/>
                <a:sym typeface="Wingdings" pitchFamily="2" charset="2"/>
              </a:rPr>
              <a:t>Remittance</a:t>
            </a: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搜索汇款</a:t>
            </a: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检查</a:t>
            </a:r>
            <a:r>
              <a:rPr b="1">
                <a:latin typeface="+mn-lt"/>
              </a:rPr>
              <a:t>汇款详细信息</a:t>
            </a: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检查付款</a:t>
            </a:r>
            <a:r>
              <a:rPr b="1">
                <a:latin typeface="+mn-lt"/>
              </a:rPr>
              <a:t>汇总</a:t>
            </a: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sp>
        <p:nvSpPr>
          <p:cNvPr id="5" name="Title 3">
            <a:extLst>
              <a:ext uri="{FF2B5EF4-FFF2-40B4-BE49-F238E27FC236}">
                <a16:creationId xmlns:a16="http://schemas.microsoft.com/office/drawing/2014/main" id="{98ED73CA-5DCA-BD19-E3AD-97C80C59FCDB}"/>
              </a:ext>
            </a:extLst>
          </p:cNvPr>
          <p:cNvSpPr>
            <a:spLocks noGrp="1"/>
          </p:cNvSpPr>
          <p:nvPr>
            <p:ph type="title"/>
          </p:nvPr>
        </p:nvSpPr>
        <p:spPr>
          <a:xfrm>
            <a:off x="339151" y="204846"/>
            <a:ext cx="6970481" cy="369332"/>
          </a:xfrm>
        </p:spPr>
        <p:txBody>
          <a:bodyPr/>
          <a:lstStyle/>
          <a:p>
            <a:r>
              <a:rPr b="1">
                <a:latin typeface="+mn-lt"/>
              </a:rPr>
              <a:t>功能：</a:t>
            </a:r>
            <a:r>
              <a:rPr>
                <a:solidFill>
                  <a:srgbClr val="0070F2"/>
                </a:solidFill>
              </a:rPr>
              <a:t>汇款</a:t>
            </a:r>
          </a:p>
        </p:txBody>
      </p:sp>
      <p:sp>
        <p:nvSpPr>
          <p:cNvPr id="12" name="Rectangle 11">
            <a:extLst>
              <a:ext uri="{FF2B5EF4-FFF2-40B4-BE49-F238E27FC236}">
                <a16:creationId xmlns:a16="http://schemas.microsoft.com/office/drawing/2014/main" id="{1ABCDDC8-F166-2A4D-451C-344EDBEC992C}"/>
              </a:ext>
            </a:extLst>
          </p:cNvPr>
          <p:cNvSpPr/>
          <p:nvPr/>
        </p:nvSpPr>
        <p:spPr bwMode="gray">
          <a:xfrm>
            <a:off x="581062" y="3112486"/>
            <a:ext cx="898749" cy="129743"/>
          </a:xfrm>
          <a:prstGeom prst="rect">
            <a:avLst/>
          </a:prstGeom>
          <a:noFill/>
          <a:ln w="38100" algn="ctr">
            <a:solidFill>
              <a:srgbClr val="188918"/>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11D571B6-FA4B-888A-7446-649DAF5500F5}"/>
              </a:ext>
            </a:extLst>
          </p:cNvPr>
          <p:cNvSpPr/>
          <p:nvPr/>
        </p:nvSpPr>
        <p:spPr bwMode="gray">
          <a:xfrm>
            <a:off x="1701350" y="27103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938D66D7-8A01-F6E1-0586-5E1F49F2819A}"/>
              </a:ext>
            </a:extLst>
          </p:cNvPr>
          <p:cNvSpPr/>
          <p:nvPr/>
        </p:nvSpPr>
        <p:spPr bwMode="gray">
          <a:xfrm>
            <a:off x="1257869" y="538263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pic>
        <p:nvPicPr>
          <p:cNvPr id="14" name="Picture 13">
            <a:extLst>
              <a:ext uri="{FF2B5EF4-FFF2-40B4-BE49-F238E27FC236}">
                <a16:creationId xmlns:a16="http://schemas.microsoft.com/office/drawing/2014/main" id="{14DF0060-2062-131F-3ACC-741C250230AA}"/>
              </a:ext>
            </a:extLst>
          </p:cNvPr>
          <p:cNvPicPr>
            <a:picLocks noChangeAspect="1"/>
          </p:cNvPicPr>
          <p:nvPr/>
        </p:nvPicPr>
        <p:blipFill>
          <a:blip r:embed="rId12"/>
          <a:stretch>
            <a:fillRect/>
          </a:stretch>
        </p:blipFill>
        <p:spPr>
          <a:xfrm>
            <a:off x="5115904" y="4706795"/>
            <a:ext cx="2399342" cy="1996768"/>
          </a:xfrm>
          <a:prstGeom prst="rect">
            <a:avLst/>
          </a:prstGeom>
        </p:spPr>
      </p:pic>
      <p:sp>
        <p:nvSpPr>
          <p:cNvPr id="19" name="Oval 18">
            <a:extLst>
              <a:ext uri="{FF2B5EF4-FFF2-40B4-BE49-F238E27FC236}">
                <a16:creationId xmlns:a16="http://schemas.microsoft.com/office/drawing/2014/main" id="{4FE69BAB-365C-34A9-11C8-291EB354986D}"/>
              </a:ext>
            </a:extLst>
          </p:cNvPr>
          <p:cNvSpPr/>
          <p:nvPr/>
        </p:nvSpPr>
        <p:spPr bwMode="gray">
          <a:xfrm>
            <a:off x="5089381" y="51143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pic>
        <p:nvPicPr>
          <p:cNvPr id="20" name="Picture 19">
            <a:extLst>
              <a:ext uri="{FF2B5EF4-FFF2-40B4-BE49-F238E27FC236}">
                <a16:creationId xmlns:a16="http://schemas.microsoft.com/office/drawing/2014/main" id="{56A10A1B-862F-D75F-265F-CE22838EA07D}"/>
              </a:ext>
            </a:extLst>
          </p:cNvPr>
          <p:cNvPicPr>
            <a:picLocks noChangeAspect="1"/>
          </p:cNvPicPr>
          <p:nvPr/>
        </p:nvPicPr>
        <p:blipFill>
          <a:blip r:embed="rId13"/>
          <a:stretch>
            <a:fillRect/>
          </a:stretch>
        </p:blipFill>
        <p:spPr>
          <a:xfrm>
            <a:off x="4849920" y="842298"/>
            <a:ext cx="2067791" cy="1433499"/>
          </a:xfrm>
          <a:prstGeom prst="rect">
            <a:avLst/>
          </a:prstGeom>
        </p:spPr>
      </p:pic>
      <p:sp>
        <p:nvSpPr>
          <p:cNvPr id="15" name="Oval 14">
            <a:extLst>
              <a:ext uri="{FF2B5EF4-FFF2-40B4-BE49-F238E27FC236}">
                <a16:creationId xmlns:a16="http://schemas.microsoft.com/office/drawing/2014/main" id="{EFBD77A8-2271-AE3E-59C9-EABC23DB276E}"/>
              </a:ext>
            </a:extLst>
          </p:cNvPr>
          <p:cNvSpPr/>
          <p:nvPr/>
        </p:nvSpPr>
        <p:spPr bwMode="gray">
          <a:xfrm>
            <a:off x="6516668" y="10778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ln>
                  <a:noFill/>
                </a:ln>
                <a:solidFill>
                  <a:srgbClr val="FFFFFF"/>
                </a:solidFill>
                <a:effectLst/>
                <a:uLnTx/>
                <a:uFillTx/>
                <a:latin typeface="72 Brand Medium"/>
                <a:ea typeface="Arial Unicode MS" pitchFamily="34" charset="-128"/>
                <a:cs typeface="Arial Unicode MS" pitchFamily="34" charset="-128"/>
              </a:defRPr>
            </a:pPr>
            <a: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115656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273A409C-BCB0-D0D9-041B-32B43A5049F0}"/>
              </a:ext>
            </a:extLst>
          </p:cNvPr>
          <p:cNvSpPr>
            <a:spLocks noGrp="1"/>
          </p:cNvSpPr>
          <p:nvPr>
            <p:ph type="title"/>
          </p:nvPr>
        </p:nvSpPr>
        <p:spPr>
          <a:xfrm>
            <a:off x="287337" y="2705100"/>
            <a:ext cx="7956118" cy="498598"/>
          </a:xfrm>
        </p:spPr>
        <p:txBody>
          <a:bodyPr wrap="square">
            <a:spAutoFit/>
          </a:bodyPr>
          <a:lstStyle/>
          <a:p>
            <a:r>
              <a:t>服务条目表</a:t>
            </a:r>
          </a:p>
        </p:txBody>
      </p:sp>
      <p:pic>
        <p:nvPicPr>
          <p:cNvPr id="16" name="Picture Placeholder 15" descr="A hanging lightbulb">
            <a:extLst>
              <a:ext uri="{FF2B5EF4-FFF2-40B4-BE49-F238E27FC236}">
                <a16:creationId xmlns:a16="http://schemas.microsoft.com/office/drawing/2014/main" id="{794BE0EB-0BBA-2A47-7F5F-D07A6F037698}"/>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3822258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02ED9-5B64-74A5-2F6D-949DFACDA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24BA4E-CA29-800A-E10C-AFD57E99A62E}"/>
              </a:ext>
            </a:extLst>
          </p:cNvPr>
          <p:cNvSpPr>
            <a:spLocks noGrp="1"/>
          </p:cNvSpPr>
          <p:nvPr>
            <p:ph type="title"/>
          </p:nvPr>
        </p:nvSpPr>
        <p:spPr>
          <a:xfrm>
            <a:off x="504000" y="1647094"/>
            <a:ext cx="10188924" cy="276999"/>
          </a:xfrm>
        </p:spPr>
        <p:txBody>
          <a:bodyPr/>
          <a:lstStyle/>
          <a:p>
            <a:pPr>
              <a:defRPr sz="1800">
                <a:latin typeface="+mn-lt"/>
                <a:cs typeface="72" panose="020B0503030000000003" pitchFamily="34" charset="0"/>
              </a:defRPr>
            </a:pPr>
            <a:r>
              <a:rPr b="1">
                <a:solidFill>
                  <a:schemeClr val="tx2"/>
                </a:solidFill>
              </a:rPr>
              <a:t>解决方案范围：</a:t>
            </a:r>
            <a:r>
              <a:t>服务工作单</a:t>
            </a:r>
          </a:p>
        </p:txBody>
      </p:sp>
      <p:sp>
        <p:nvSpPr>
          <p:cNvPr id="9" name="TextBox 8">
            <a:extLst>
              <a:ext uri="{FF2B5EF4-FFF2-40B4-BE49-F238E27FC236}">
                <a16:creationId xmlns:a16="http://schemas.microsoft.com/office/drawing/2014/main" id="{E544D21E-CA73-E75A-546C-19D39F0408C7}"/>
              </a:ext>
            </a:extLst>
          </p:cNvPr>
          <p:cNvSpPr txBox="1"/>
          <p:nvPr/>
        </p:nvSpPr>
        <p:spPr>
          <a:xfrm>
            <a:off x="503999" y="3776373"/>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主要优势：</a:t>
            </a:r>
          </a:p>
        </p:txBody>
      </p:sp>
      <p:sp>
        <p:nvSpPr>
          <p:cNvPr id="3" name="Title 1">
            <a:extLst>
              <a:ext uri="{FF2B5EF4-FFF2-40B4-BE49-F238E27FC236}">
                <a16:creationId xmlns:a16="http://schemas.microsoft.com/office/drawing/2014/main" id="{B2E48196-8152-70F4-E1B1-3A6992F86007}"/>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解决方案：</a:t>
            </a:r>
            <a:r>
              <a:t>面向业务合作伙伴的 SAP Business Network</a:t>
            </a:r>
          </a:p>
        </p:txBody>
      </p:sp>
      <p:sp>
        <p:nvSpPr>
          <p:cNvPr id="5" name="Title 1">
            <a:extLst>
              <a:ext uri="{FF2B5EF4-FFF2-40B4-BE49-F238E27FC236}">
                <a16:creationId xmlns:a16="http://schemas.microsoft.com/office/drawing/2014/main" id="{A044EDE3-D805-2EE2-AFBB-13E5DD73F77F}"/>
              </a:ext>
            </a:extLst>
          </p:cNvPr>
          <p:cNvSpPr txBox="1">
            <a:spLocks/>
          </p:cNvSpPr>
          <p:nvPr/>
        </p:nvSpPr>
        <p:spPr bwMode="black">
          <a:xfrm>
            <a:off x="504000" y="2068012"/>
            <a:ext cx="11109027"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供应商用户</a:t>
            </a:r>
          </a:p>
        </p:txBody>
      </p:sp>
      <p:sp>
        <p:nvSpPr>
          <p:cNvPr id="4" name="Title 3">
            <a:extLst>
              <a:ext uri="{FF2B5EF4-FFF2-40B4-BE49-F238E27FC236}">
                <a16:creationId xmlns:a16="http://schemas.microsoft.com/office/drawing/2014/main" id="{E3E5CCD7-196B-34B9-01B3-4A4FE2C7EA39}"/>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简介：</a:t>
            </a:r>
            <a:r>
              <a:rPr>
                <a:solidFill>
                  <a:schemeClr val="tx2"/>
                </a:solidFill>
              </a:rPr>
              <a:t>基于 SAP BTP 的 SAP Business Network 中的服务条目表</a:t>
            </a:r>
          </a:p>
        </p:txBody>
      </p:sp>
      <p:sp>
        <p:nvSpPr>
          <p:cNvPr id="6" name="TextBox 5">
            <a:extLst>
              <a:ext uri="{FF2B5EF4-FFF2-40B4-BE49-F238E27FC236}">
                <a16:creationId xmlns:a16="http://schemas.microsoft.com/office/drawing/2014/main" id="{CD510531-C37E-5281-BFEA-2557AFB72371}"/>
              </a:ext>
            </a:extLst>
          </p:cNvPr>
          <p:cNvSpPr txBox="1"/>
          <p:nvPr/>
        </p:nvSpPr>
        <p:spPr>
          <a:xfrm>
            <a:off x="503999" y="2627127"/>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描述：</a:t>
            </a:r>
          </a:p>
        </p:txBody>
      </p:sp>
      <p:sp>
        <p:nvSpPr>
          <p:cNvPr id="7" name="TextBox 6">
            <a:extLst>
              <a:ext uri="{FF2B5EF4-FFF2-40B4-BE49-F238E27FC236}">
                <a16:creationId xmlns:a16="http://schemas.microsoft.com/office/drawing/2014/main" id="{FAA383AE-6BC0-19F0-F1D6-D1540871324E}"/>
              </a:ext>
            </a:extLst>
          </p:cNvPr>
          <p:cNvSpPr txBox="1"/>
          <p:nvPr/>
        </p:nvSpPr>
        <p:spPr>
          <a:xfrm>
            <a:off x="504000" y="4335791"/>
            <a:ext cx="8937456" cy="933589"/>
          </a:xfrm>
          <a:prstGeom prst="rect">
            <a:avLst/>
          </a:prstGeom>
          <a:noFill/>
        </p:spPr>
        <p:txBody>
          <a:bodyPr wrap="square" lIns="0" tIns="0" rIns="0" bIns="0">
            <a:spAutoFit/>
          </a:bodyPr>
          <a:lstStyle/>
          <a:p>
            <a:pPr marL="285750" indent="-285750">
              <a:spcBef>
                <a:spcPts val="750"/>
              </a:spcBef>
              <a:buFont typeface="Arial" panose="020B0604020202020204" pitchFamily="34" charset="0"/>
              <a:buChar char="•"/>
              <a:defRPr sz="1800">
                <a:solidFill>
                  <a:srgbClr val="172B4D"/>
                </a:solidFill>
              </a:defRPr>
            </a:pPr>
            <a:r>
              <a:t>服务条目表是一种关键文档类型，供应商将在其中记录执行的服务并将其提交给其采购商进行审批。</a:t>
            </a:r>
          </a:p>
          <a:p>
            <a:pPr marL="285750" indent="-285750">
              <a:spcBef>
                <a:spcPts val="750"/>
              </a:spcBef>
              <a:buFont typeface="Arial" panose="020B0604020202020204" pitchFamily="34" charset="0"/>
              <a:buChar char="•"/>
              <a:defRPr sz="1800">
                <a:solidFill>
                  <a:srgbClr val="172B4D"/>
                </a:solidFill>
              </a:defRPr>
            </a:pPr>
            <a:r>
              <a:t>获取采购商的服务详细信息并加快开票周期。</a:t>
            </a:r>
          </a:p>
        </p:txBody>
      </p:sp>
      <p:sp>
        <p:nvSpPr>
          <p:cNvPr id="10" name="TextBox 9">
            <a:extLst>
              <a:ext uri="{FF2B5EF4-FFF2-40B4-BE49-F238E27FC236}">
                <a16:creationId xmlns:a16="http://schemas.microsoft.com/office/drawing/2014/main" id="{11E2D3A6-76D2-2E93-55F3-F0207D325D8D}"/>
              </a:ext>
            </a:extLst>
          </p:cNvPr>
          <p:cNvSpPr txBox="1"/>
          <p:nvPr/>
        </p:nvSpPr>
        <p:spPr>
          <a:xfrm>
            <a:off x="426879" y="2965403"/>
            <a:ext cx="8408649" cy="646331"/>
          </a:xfrm>
          <a:prstGeom prst="rect">
            <a:avLst/>
          </a:prstGeom>
          <a:noFill/>
        </p:spPr>
        <p:txBody>
          <a:bodyPr wrap="square">
            <a:spAutoFit/>
          </a:bodyPr>
          <a:lstStyle/>
          <a:p>
            <a:pPr marL="285750" indent="-285750">
              <a:buFont typeface="Arial" panose="020B0604020202020204" pitchFamily="34" charset="0"/>
              <a:buChar char="•"/>
              <a:defRPr sz="1800">
                <a:solidFill>
                  <a:srgbClr val="172B4D"/>
                </a:solidFill>
              </a:defRPr>
            </a:pPr>
            <a:r>
              <a:t>支持采购商与交易伙伴之间的服务采购流程，以通过服务条目表捕获服务证明。</a:t>
            </a:r>
            <a:endParaRPr sz="1800"/>
          </a:p>
        </p:txBody>
      </p:sp>
    </p:spTree>
    <p:extLst>
      <p:ext uri="{BB962C8B-B14F-4D97-AF65-F5344CB8AC3E}">
        <p14:creationId xmlns:p14="http://schemas.microsoft.com/office/powerpoint/2010/main" val="26885920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216D3B-91FC-7ABE-3D5E-78F11E7D2627}"/>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FF8B9BC6-985E-08B6-7BC4-07D3E751DC0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D48D509E-8048-37EA-F3AE-84E73BD3DAF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F671326F-7ABF-CFFB-F6D6-684DA69E1BF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AE79D664-A0A4-B37F-E63B-0263CE7941D3}"/>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服务条目表创建屏幕</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订购单详细信息屏幕中的创建服务工作单按钮</a:t>
            </a: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10CCF07B-A75C-56D5-0F37-08FBFC8C5269}"/>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服务条目表创建</a:t>
            </a:r>
            <a:br>
              <a:rPr lang="en-US" sz="2399">
                <a:solidFill>
                  <a:srgbClr val="0070F2"/>
                </a:solidFill>
              </a:rPr>
            </a:br>
            <a:r>
              <a:rPr sz="1999">
                <a:solidFill>
                  <a:srgbClr val="000000"/>
                </a:solidFill>
                <a:latin typeface="72 Brand Light" panose="020B0304030603020204" pitchFamily="34" charset="0"/>
              </a:rPr>
              <a:t>针对服务提供者</a:t>
            </a:r>
            <a:endParaRPr sz="2099">
              <a:solidFill>
                <a:srgbClr val="000000"/>
              </a:solidFill>
              <a:latin typeface="72 Brand Light" panose="020B0304030603020204" pitchFamily="34" charset="0"/>
            </a:endParaRPr>
          </a:p>
        </p:txBody>
      </p:sp>
      <p:sp>
        <p:nvSpPr>
          <p:cNvPr id="15" name="Rectangle 14">
            <a:extLst>
              <a:ext uri="{FF2B5EF4-FFF2-40B4-BE49-F238E27FC236}">
                <a16:creationId xmlns:a16="http://schemas.microsoft.com/office/drawing/2014/main" id="{D3E1183A-9571-BA47-E6D2-DF94353CAEFE}"/>
              </a:ext>
            </a:extLst>
          </p:cNvPr>
          <p:cNvSpPr/>
          <p:nvPr/>
        </p:nvSpPr>
        <p:spPr bwMode="gray">
          <a:xfrm>
            <a:off x="5818909" y="2867891"/>
            <a:ext cx="817418" cy="386284"/>
          </a:xfrm>
          <a:prstGeom prst="rect">
            <a:avLst/>
          </a:prstGeom>
          <a:noFill/>
          <a:ln w="38100" algn="ctr">
            <a:solidFill>
              <a:srgbClr val="0070F2"/>
            </a:solidFill>
            <a:miter lim="800000"/>
            <a:headEnd/>
            <a:tailEnd/>
          </a:ln>
        </p:spPr>
        <p:txBody>
          <a:bodyPr lIns="89977" tIns="71981" rIns="89977" bIns="71981" anchor="ctr"/>
          <a:lstStyle/>
          <a:p>
            <a:pPr algn="ctr" defTabSz="914126" fontAlgn="base">
              <a:spcBef>
                <a:spcPct val="50000"/>
              </a:spcBef>
              <a:spcAft>
                <a:spcPct val="0"/>
              </a:spcAft>
              <a:buClr>
                <a:srgbClr val="F0AB00"/>
              </a:buClr>
              <a:buSzPct val="80000"/>
            </a:pPr>
            <a:endParaRPr sz="1799" kern="0">
              <a:solidFill>
                <a:srgbClr val="000000"/>
              </a:solidFill>
              <a:ea typeface="Arial Unicode MS" pitchFamily="34" charset="-128"/>
              <a:cs typeface="Arial Unicode MS" pitchFamily="34" charset="-128"/>
            </a:endParaRPr>
          </a:p>
        </p:txBody>
      </p:sp>
      <p:pic>
        <p:nvPicPr>
          <p:cNvPr id="16" name="Picture 15">
            <a:extLst>
              <a:ext uri="{FF2B5EF4-FFF2-40B4-BE49-F238E27FC236}">
                <a16:creationId xmlns:a16="http://schemas.microsoft.com/office/drawing/2014/main" id="{48A83D36-2C5D-94FF-A600-10DB215C4808}"/>
              </a:ext>
            </a:extLst>
          </p:cNvPr>
          <p:cNvPicPr>
            <a:picLocks noChangeAspect="1"/>
          </p:cNvPicPr>
          <p:nvPr/>
        </p:nvPicPr>
        <p:blipFill>
          <a:blip r:embed="rId10"/>
          <a:stretch>
            <a:fillRect/>
          </a:stretch>
        </p:blipFill>
        <p:spPr>
          <a:xfrm>
            <a:off x="77369" y="1181377"/>
            <a:ext cx="7617673" cy="2526260"/>
          </a:xfrm>
          <a:prstGeom prst="rect">
            <a:avLst/>
          </a:prstGeom>
        </p:spPr>
      </p:pic>
    </p:spTree>
    <p:custDataLst>
      <p:custData r:id="rId1"/>
      <p:custData r:id="rId2"/>
    </p:custDataLst>
    <p:extLst>
      <p:ext uri="{BB962C8B-B14F-4D97-AF65-F5344CB8AC3E}">
        <p14:creationId xmlns:p14="http://schemas.microsoft.com/office/powerpoint/2010/main" val="1573184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668DC-C9FC-3102-DC2E-B70682BDA0A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84A8429-4BD4-9088-9D36-F000AAB1E929}"/>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75188EF0-6668-B0AB-B346-B5E0CDB0992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141764F-3D6D-FD56-218F-DD10A267FF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0AD7F08-6975-2EAC-B4C7-885696F6DD74}"/>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chemeClr val="tx2"/>
                </a:solidFill>
                <a:latin typeface="72 Brand Medium" panose="020B0504030603020204" pitchFamily="34" charset="0"/>
              </a:defRPr>
            </a:pPr>
            <a:r>
              <a:t>从寻源邀请中注册帐户</a:t>
            </a:r>
          </a:p>
          <a:p>
            <a:pPr marL="285750" lvl="1" indent="-285750" defTabSz="1088449">
              <a:spcBef>
                <a:spcPts val="300"/>
              </a:spcBef>
              <a:spcAft>
                <a:spcPts val="300"/>
              </a:spcAft>
              <a:buClr>
                <a:srgbClr val="0070F2"/>
              </a:buClr>
            </a:pPr>
            <a:endParaRPr sz="1400">
              <a:ea typeface="ヒラギノ角ゴ Pro W3"/>
              <a:cs typeface="72" panose="020B0503030000000003" pitchFamily="34" charset="0"/>
            </a:endParaRPr>
          </a:p>
          <a:p>
            <a:pPr marL="342900" lvl="1" indent="-342900" defTabSz="1088449">
              <a:spcBef>
                <a:spcPts val="300"/>
              </a:spcBef>
              <a:spcAft>
                <a:spcPts val="300"/>
              </a:spcAft>
              <a:buClr>
                <a:srgbClr val="0070F2"/>
              </a:buClr>
              <a:buAutoNum type="arabicPeriod"/>
              <a:defRPr sz="1400">
                <a:ea typeface="ヒラギノ角ゴ Pro W3"/>
                <a:cs typeface="72" panose="020B0503030000000003" pitchFamily="34" charset="0"/>
              </a:defRPr>
            </a:pPr>
            <a:r>
              <a:t>供应商将收到寻源</a:t>
            </a:r>
            <a:r>
              <a:rPr b="1"/>
              <a:t>邀请，其中包含</a:t>
            </a:r>
            <a:r>
              <a:t>从寻源注册门户注册的链接。</a:t>
            </a:r>
          </a:p>
          <a:p>
            <a:pPr marL="342900" lvl="1" indent="-342900" defTabSz="1088449">
              <a:spcBef>
                <a:spcPts val="300"/>
              </a:spcBef>
              <a:spcAft>
                <a:spcPts val="300"/>
              </a:spcAft>
              <a:buClr>
                <a:srgbClr val="0070F2"/>
              </a:buClr>
              <a:buFont typeface="Arial" panose="020B0604020202020204" pitchFamily="34" charset="0"/>
              <a:buAutoNum type="arabicPeriod"/>
              <a:defRPr sz="1400"/>
            </a:pPr>
            <a:r>
              <a:t>供应商将选择使用现有帐户或创建新帐户。</a:t>
            </a:r>
          </a:p>
          <a:p>
            <a:pPr marL="342900" lvl="1" indent="-342900" defTabSz="1088449">
              <a:spcBef>
                <a:spcPts val="300"/>
              </a:spcBef>
              <a:spcAft>
                <a:spcPts val="300"/>
              </a:spcAft>
              <a:buClr>
                <a:srgbClr val="0070F2"/>
              </a:buClr>
              <a:buFont typeface="Arial" panose="020B0604020202020204" pitchFamily="34" charset="0"/>
              <a:buAutoNum type="arabicPeriod"/>
              <a:defRPr sz="1400">
                <a:ea typeface="ヒラギノ角ゴ Pro W3"/>
                <a:cs typeface="72" panose="020B0503030000000003" pitchFamily="34" charset="0"/>
              </a:defRPr>
            </a:pPr>
            <a:r>
              <a:t>在门户页面上，供应商单击“创建新帐户”并选择所选日期中心</a:t>
            </a:r>
          </a:p>
          <a:p>
            <a:pPr marL="342900" lvl="1" indent="-342900" defTabSz="1088449">
              <a:spcBef>
                <a:spcPts val="300"/>
              </a:spcBef>
              <a:spcAft>
                <a:spcPts val="300"/>
              </a:spcAft>
              <a:buClr>
                <a:srgbClr val="0070F2"/>
              </a:buClr>
              <a:buFont typeface="Arial" panose="020B0604020202020204" pitchFamily="34" charset="0"/>
              <a:buAutoNum type="arabicPeriod"/>
              <a:defRPr sz="1400">
                <a:ea typeface="ヒラギノ角ゴ Pro W3"/>
                <a:cs typeface="72" panose="020B0503030000000003" pitchFamily="34" charset="0"/>
              </a:defRPr>
            </a:pPr>
            <a:r>
              <a:rPr b="1"/>
              <a:t>一次性密码</a:t>
            </a:r>
            <a:r>
              <a:t>将发送到输入的电子邮件地址。</a:t>
            </a:r>
          </a:p>
          <a:p>
            <a:pPr marL="342900" lvl="1" indent="-342900" defTabSz="1088449">
              <a:spcBef>
                <a:spcPts val="300"/>
              </a:spcBef>
              <a:spcAft>
                <a:spcPts val="300"/>
              </a:spcAft>
              <a:buClr>
                <a:srgbClr val="0070F2"/>
              </a:buClr>
              <a:buFont typeface="Arial" panose="020B0604020202020204" pitchFamily="34" charset="0"/>
              <a:buAutoNum type="arabicPeriod"/>
              <a:defRPr sz="1400"/>
            </a:pPr>
            <a:r>
              <a:t>供应商完成必填概要信息详细信息并进入新的供应商门户体验。</a:t>
            </a:r>
          </a:p>
          <a:p>
            <a:pPr marL="342900" lvl="1" indent="-342900" defTabSz="1088449">
              <a:spcBef>
                <a:spcPts val="300"/>
              </a:spcBef>
              <a:spcAft>
                <a:spcPts val="300"/>
              </a:spcAft>
              <a:buClr>
                <a:srgbClr val="0070F2"/>
              </a:buClr>
              <a:buFont typeface="Arial" panose="020B0604020202020204" pitchFamily="34" charset="0"/>
              <a:buAutoNum type="arabicPeriod"/>
              <a:defRPr sz="1400"/>
            </a:pPr>
            <a:r>
              <a:t>已成功创建标准供应商帐户，并访问提案和合同</a:t>
            </a:r>
            <a:endParaRPr sz="1400">
              <a:ea typeface="ヒラギノ角ゴ Pro W3"/>
              <a:cs typeface="72" panose="020B0503030000000003" pitchFamily="34" charset="0"/>
            </a:endParaRPr>
          </a:p>
          <a:p>
            <a:pPr marL="342900" lvl="1" indent="-342900" defTabSz="1088449">
              <a:spcBef>
                <a:spcPts val="300"/>
              </a:spcBef>
              <a:spcAft>
                <a:spcPts val="300"/>
              </a:spcAft>
              <a:buClr>
                <a:srgbClr val="0070F2"/>
              </a:buClr>
              <a:buAutoNum type="arabicPeriod"/>
            </a:pPr>
            <a:endParaRPr sz="1400">
              <a:ea typeface="ヒラギノ角ゴ Pro W3"/>
              <a:cs typeface="72" panose="020B0503030000000003" pitchFamily="34" charset="0"/>
            </a:endParaRPr>
          </a:p>
          <a:p>
            <a:pPr marL="285750" lvl="1" indent="-285750" defTabSz="1088449">
              <a:spcBef>
                <a:spcPts val="300"/>
              </a:spcBef>
              <a:spcAft>
                <a:spcPts val="300"/>
              </a:spcAft>
              <a:buClr>
                <a:srgbClr val="0070F2"/>
              </a:buClr>
            </a:pPr>
            <a:endParaRPr sz="1400">
              <a:ea typeface="ヒラギノ角ゴ Pro W3"/>
              <a:cs typeface="72" panose="020B0503030000000003" pitchFamily="34" charset="0"/>
            </a:endParaRP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01734D67-74CB-3D0A-FCE8-83AB27CB9600}"/>
              </a:ext>
            </a:extLst>
          </p:cNvPr>
          <p:cNvSpPr txBox="1">
            <a:spLocks/>
          </p:cNvSpPr>
          <p:nvPr/>
        </p:nvSpPr>
        <p:spPr bwMode="black">
          <a:xfrm>
            <a:off x="265746" y="-48325"/>
            <a:ext cx="719296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通过寻源触发的邀请注册</a:t>
            </a:r>
          </a:p>
        </p:txBody>
      </p:sp>
      <p:pic>
        <p:nvPicPr>
          <p:cNvPr id="16" name="Picture 15">
            <a:extLst>
              <a:ext uri="{FF2B5EF4-FFF2-40B4-BE49-F238E27FC236}">
                <a16:creationId xmlns:a16="http://schemas.microsoft.com/office/drawing/2014/main" id="{A3AD3F61-ADF0-6FC3-B021-13D4784DA13E}"/>
              </a:ext>
            </a:extLst>
          </p:cNvPr>
          <p:cNvPicPr>
            <a:picLocks noChangeAspect="1"/>
          </p:cNvPicPr>
          <p:nvPr/>
        </p:nvPicPr>
        <p:blipFill>
          <a:blip r:embed="rId8"/>
          <a:srcRect l="-1" t="3169" r="14501" b="47647"/>
          <a:stretch>
            <a:fillRect/>
          </a:stretch>
        </p:blipFill>
        <p:spPr>
          <a:xfrm>
            <a:off x="2237507" y="3774103"/>
            <a:ext cx="2542942" cy="1547992"/>
          </a:xfrm>
          <a:prstGeom prst="roundRect">
            <a:avLst>
              <a:gd name="adj" fmla="val 11605"/>
            </a:avLst>
          </a:prstGeom>
          <a:effectLst>
            <a:outerShdw blurRad="279400" dist="38100" dir="5400000" algn="t" rotWithShape="0">
              <a:srgbClr val="002A86">
                <a:alpha val="40000"/>
              </a:srgbClr>
            </a:outerShdw>
          </a:effectLst>
        </p:spPr>
      </p:pic>
      <p:pic>
        <p:nvPicPr>
          <p:cNvPr id="22" name="Picture 21">
            <a:extLst>
              <a:ext uri="{FF2B5EF4-FFF2-40B4-BE49-F238E27FC236}">
                <a16:creationId xmlns:a16="http://schemas.microsoft.com/office/drawing/2014/main" id="{4F8BADA8-E973-856A-A96D-CAFC63C8F184}"/>
              </a:ext>
            </a:extLst>
          </p:cNvPr>
          <p:cNvPicPr>
            <a:picLocks noChangeAspect="1"/>
          </p:cNvPicPr>
          <p:nvPr/>
        </p:nvPicPr>
        <p:blipFill>
          <a:blip r:embed="rId9"/>
          <a:srcRect l="-254" r="49639"/>
          <a:stretch>
            <a:fillRect/>
          </a:stretch>
        </p:blipFill>
        <p:spPr>
          <a:xfrm>
            <a:off x="79161" y="3745379"/>
            <a:ext cx="1967959" cy="1613573"/>
          </a:xfrm>
          <a:prstGeom prst="roundRect">
            <a:avLst>
              <a:gd name="adj" fmla="val 5867"/>
            </a:avLst>
          </a:prstGeom>
          <a:noFill/>
          <a:effectLst>
            <a:outerShdw blurRad="279400" dist="38100" dir="5400000" algn="t" rotWithShape="0">
              <a:srgbClr val="002A86">
                <a:alpha val="40000"/>
              </a:srgbClr>
            </a:outerShdw>
          </a:effectLst>
        </p:spPr>
      </p:pic>
      <p:sp>
        <p:nvSpPr>
          <p:cNvPr id="24" name="Oval 23">
            <a:extLst>
              <a:ext uri="{FF2B5EF4-FFF2-40B4-BE49-F238E27FC236}">
                <a16:creationId xmlns:a16="http://schemas.microsoft.com/office/drawing/2014/main" id="{6C6728AB-75B3-996E-16DD-0553E3DA81C3}"/>
              </a:ext>
            </a:extLst>
          </p:cNvPr>
          <p:cNvSpPr/>
          <p:nvPr/>
        </p:nvSpPr>
        <p:spPr bwMode="gray">
          <a:xfrm>
            <a:off x="12701" y="328478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25" name="Oval 24">
            <a:extLst>
              <a:ext uri="{FF2B5EF4-FFF2-40B4-BE49-F238E27FC236}">
                <a16:creationId xmlns:a16="http://schemas.microsoft.com/office/drawing/2014/main" id="{BB8637AA-72A0-CDAA-F939-347E59ECD116}"/>
              </a:ext>
            </a:extLst>
          </p:cNvPr>
          <p:cNvSpPr/>
          <p:nvPr/>
        </p:nvSpPr>
        <p:spPr bwMode="gray">
          <a:xfrm>
            <a:off x="12701" y="9275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26" name="Picture 25">
            <a:extLst>
              <a:ext uri="{FF2B5EF4-FFF2-40B4-BE49-F238E27FC236}">
                <a16:creationId xmlns:a16="http://schemas.microsoft.com/office/drawing/2014/main" id="{6F844924-C7A7-E9E6-3BD3-04B36DC0FB01}"/>
              </a:ext>
            </a:extLst>
          </p:cNvPr>
          <p:cNvPicPr>
            <a:picLocks noChangeAspect="1"/>
          </p:cNvPicPr>
          <p:nvPr/>
        </p:nvPicPr>
        <p:blipFill>
          <a:blip r:embed="rId10"/>
          <a:srcRect l="10593" t="12384" r="24419" b="15560"/>
          <a:stretch>
            <a:fillRect/>
          </a:stretch>
        </p:blipFill>
        <p:spPr>
          <a:xfrm>
            <a:off x="2734601" y="1334270"/>
            <a:ext cx="2310413" cy="1613573"/>
          </a:xfrm>
          <a:prstGeom prst="roundRect">
            <a:avLst>
              <a:gd name="adj" fmla="val 5867"/>
            </a:avLst>
          </a:prstGeom>
          <a:noFill/>
          <a:effectLst>
            <a:outerShdw blurRad="279400" dist="38100" dir="5400000" algn="t" rotWithShape="0">
              <a:srgbClr val="002A86">
                <a:alpha val="40000"/>
              </a:srgbClr>
            </a:outerShdw>
          </a:effectLst>
        </p:spPr>
      </p:pic>
      <p:pic>
        <p:nvPicPr>
          <p:cNvPr id="28" name="Picture 27">
            <a:extLst>
              <a:ext uri="{FF2B5EF4-FFF2-40B4-BE49-F238E27FC236}">
                <a16:creationId xmlns:a16="http://schemas.microsoft.com/office/drawing/2014/main" id="{999E2B80-6325-2CFF-D972-0C589AFFC191}"/>
              </a:ext>
            </a:extLst>
          </p:cNvPr>
          <p:cNvPicPr>
            <a:picLocks noChangeAspect="1"/>
          </p:cNvPicPr>
          <p:nvPr/>
        </p:nvPicPr>
        <p:blipFill>
          <a:blip r:embed="rId11"/>
          <a:srcRect t="-1485" b="2466"/>
          <a:stretch>
            <a:fillRect/>
          </a:stretch>
        </p:blipFill>
        <p:spPr>
          <a:xfrm>
            <a:off x="4945929" y="3774103"/>
            <a:ext cx="2637468" cy="1476589"/>
          </a:xfrm>
          <a:prstGeom prst="roundRect">
            <a:avLst>
              <a:gd name="adj" fmla="val 6502"/>
            </a:avLst>
          </a:prstGeom>
          <a:effectLst>
            <a:outerShdw blurRad="279400" dist="38100" dir="5400000" algn="t" rotWithShape="0">
              <a:srgbClr val="002A86">
                <a:alpha val="40000"/>
              </a:srgbClr>
            </a:outerShdw>
          </a:effectLst>
        </p:spPr>
      </p:pic>
      <p:sp>
        <p:nvSpPr>
          <p:cNvPr id="30" name="Oval 29">
            <a:extLst>
              <a:ext uri="{FF2B5EF4-FFF2-40B4-BE49-F238E27FC236}">
                <a16:creationId xmlns:a16="http://schemas.microsoft.com/office/drawing/2014/main" id="{54E0884C-25E4-07DE-BFD9-DB180BA878F6}"/>
              </a:ext>
            </a:extLst>
          </p:cNvPr>
          <p:cNvSpPr/>
          <p:nvPr/>
        </p:nvSpPr>
        <p:spPr bwMode="gray">
          <a:xfrm>
            <a:off x="5101980" y="87916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31" name="Oval 30">
            <a:extLst>
              <a:ext uri="{FF2B5EF4-FFF2-40B4-BE49-F238E27FC236}">
                <a16:creationId xmlns:a16="http://schemas.microsoft.com/office/drawing/2014/main" id="{DA522F48-A44F-4F75-F386-51BEDCF9FAB2}"/>
              </a:ext>
            </a:extLst>
          </p:cNvPr>
          <p:cNvSpPr/>
          <p:nvPr/>
        </p:nvSpPr>
        <p:spPr bwMode="gray">
          <a:xfrm>
            <a:off x="2155408" y="329273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
        <p:nvSpPr>
          <p:cNvPr id="32" name="Oval 31">
            <a:extLst>
              <a:ext uri="{FF2B5EF4-FFF2-40B4-BE49-F238E27FC236}">
                <a16:creationId xmlns:a16="http://schemas.microsoft.com/office/drawing/2014/main" id="{17CEB64E-46DC-69C7-A4D5-85F080F18216}"/>
              </a:ext>
            </a:extLst>
          </p:cNvPr>
          <p:cNvSpPr/>
          <p:nvPr/>
        </p:nvSpPr>
        <p:spPr bwMode="gray">
          <a:xfrm>
            <a:off x="2598516" y="88140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7" name="Picture 6" descr="A screenshot of a computer  AI-generated content may be incorrect.">
            <a:extLst>
              <a:ext uri="{FF2B5EF4-FFF2-40B4-BE49-F238E27FC236}">
                <a16:creationId xmlns:a16="http://schemas.microsoft.com/office/drawing/2014/main" id="{E0C46B78-5B79-40D9-33C4-83743C460FF0}"/>
              </a:ext>
            </a:extLst>
          </p:cNvPr>
          <p:cNvPicPr>
            <a:picLocks noChangeAspect="1"/>
          </p:cNvPicPr>
          <p:nvPr/>
        </p:nvPicPr>
        <p:blipFill>
          <a:blip r:embed="rId12"/>
          <a:srcRect l="12851" t="5709" r="1562" b="22367"/>
          <a:stretch>
            <a:fillRect/>
          </a:stretch>
        </p:blipFill>
        <p:spPr>
          <a:xfrm>
            <a:off x="5184331" y="1334270"/>
            <a:ext cx="2457257" cy="1613572"/>
          </a:xfrm>
          <a:prstGeom prst="roundRect">
            <a:avLst>
              <a:gd name="adj" fmla="val 6502"/>
            </a:avLst>
          </a:prstGeom>
          <a:effectLst>
            <a:outerShdw blurRad="279400" dist="38100" dir="5400000" algn="t" rotWithShape="0">
              <a:srgbClr val="002A86">
                <a:alpha val="40000"/>
              </a:srgbClr>
            </a:outerShdw>
          </a:effectLst>
        </p:spPr>
      </p:pic>
      <p:sp>
        <p:nvSpPr>
          <p:cNvPr id="11" name="Oval 10">
            <a:extLst>
              <a:ext uri="{FF2B5EF4-FFF2-40B4-BE49-F238E27FC236}">
                <a16:creationId xmlns:a16="http://schemas.microsoft.com/office/drawing/2014/main" id="{295D0B65-26A1-E4CC-1D66-39EB893D5241}"/>
              </a:ext>
            </a:extLst>
          </p:cNvPr>
          <p:cNvSpPr/>
          <p:nvPr/>
        </p:nvSpPr>
        <p:spPr bwMode="gray">
          <a:xfrm>
            <a:off x="4780449" y="330149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6</a:t>
            </a:r>
            <a:endParaRPr sz="1800" kern="0">
              <a:solidFill>
                <a:schemeClr val="bg1"/>
              </a:solidFill>
              <a:latin typeface="+mj-lt"/>
              <a:ea typeface="Arial Unicode MS" pitchFamily="34" charset="-128"/>
              <a:cs typeface="Arial Unicode MS" pitchFamily="34" charset="-128"/>
            </a:endParaRPr>
          </a:p>
        </p:txBody>
      </p:sp>
      <p:pic>
        <p:nvPicPr>
          <p:cNvPr id="5" name="Picture 4" descr="A screenshot of a computer  AI-generated content may be incorrect.">
            <a:extLst>
              <a:ext uri="{FF2B5EF4-FFF2-40B4-BE49-F238E27FC236}">
                <a16:creationId xmlns:a16="http://schemas.microsoft.com/office/drawing/2014/main" id="{7A851F1A-520E-8836-16B3-BBFEB43DE501}"/>
              </a:ext>
            </a:extLst>
          </p:cNvPr>
          <p:cNvPicPr>
            <a:picLocks noChangeAspect="1"/>
          </p:cNvPicPr>
          <p:nvPr/>
        </p:nvPicPr>
        <p:blipFill>
          <a:blip r:embed="rId13"/>
          <a:stretch>
            <a:fillRect/>
          </a:stretch>
        </p:blipFill>
        <p:spPr>
          <a:xfrm>
            <a:off x="130742" y="1376016"/>
            <a:ext cx="2449091" cy="1578303"/>
          </a:xfrm>
          <a:prstGeom prst="rect">
            <a:avLst/>
          </a:prstGeom>
        </p:spPr>
      </p:pic>
    </p:spTree>
    <p:custDataLst>
      <p:custData r:id="rId1"/>
      <p:custData r:id="rId2"/>
    </p:custDataLst>
    <p:extLst>
      <p:ext uri="{BB962C8B-B14F-4D97-AF65-F5344CB8AC3E}">
        <p14:creationId xmlns:p14="http://schemas.microsoft.com/office/powerpoint/2010/main" val="24025068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7CBC0-B9C9-E0F7-6BDA-825B005AF28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B811D2C-6A44-B2CA-A203-BF57A61E6D17}"/>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7BAE18C-0B9B-02AD-710B-D574B6BCC1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BB3C2399-422A-77D8-C31F-A795320815D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BA7DC0F1-E6B3-9A5B-A1B2-59458ED6FA1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EB9F91B9-E82B-04AA-57AB-108AC1BD853E}"/>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服务条目表创建屏幕</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抬头级小计金额</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服务工作单标识符</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供应商参考</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供应商详细信息</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客户详细信息</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参考凭证编号 - 采购订单</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服务期间日期</a:t>
            </a:r>
          </a:p>
          <a:p>
            <a:pPr marL="629092" lvl="1"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服务开始日期</a:t>
            </a:r>
          </a:p>
          <a:p>
            <a:pPr marL="629092" lvl="1"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服务结束日期</a:t>
            </a:r>
          </a:p>
          <a:p>
            <a:pPr marL="449128"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现场合同工</a:t>
            </a:r>
          </a:p>
          <a:p>
            <a:pPr marL="449128"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现场工程师</a:t>
            </a:r>
          </a:p>
          <a:p>
            <a:pPr marL="449128"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审批人</a:t>
            </a:r>
          </a:p>
          <a:p>
            <a:pPr marL="449128"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最终 SES 标识</a:t>
            </a:r>
          </a:p>
        </p:txBody>
      </p:sp>
      <p:sp>
        <p:nvSpPr>
          <p:cNvPr id="3" name="Title 1">
            <a:extLst>
              <a:ext uri="{FF2B5EF4-FFF2-40B4-BE49-F238E27FC236}">
                <a16:creationId xmlns:a16="http://schemas.microsoft.com/office/drawing/2014/main" id="{00460DB8-982F-1BDB-D272-8E4611BB3A26}"/>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服务条目表创建</a:t>
            </a:r>
            <a:br>
              <a:rPr lang="en-US" sz="2399">
                <a:solidFill>
                  <a:srgbClr val="0070F2"/>
                </a:solidFill>
              </a:rPr>
            </a:br>
            <a:r>
              <a:rPr sz="1999">
                <a:solidFill>
                  <a:srgbClr val="000000"/>
                </a:solidFill>
                <a:latin typeface="72 Brand Light" panose="020B0304030603020204" pitchFamily="34" charset="0"/>
              </a:rPr>
              <a:t>针对服务提供者</a:t>
            </a:r>
            <a:endParaRPr sz="2099">
              <a:solidFill>
                <a:srgbClr val="000000"/>
              </a:solidFill>
              <a:latin typeface="72 Brand Light" panose="020B0304030603020204" pitchFamily="34" charset="0"/>
            </a:endParaRPr>
          </a:p>
        </p:txBody>
      </p:sp>
      <p:pic>
        <p:nvPicPr>
          <p:cNvPr id="7" name="Picture 6">
            <a:extLst>
              <a:ext uri="{FF2B5EF4-FFF2-40B4-BE49-F238E27FC236}">
                <a16:creationId xmlns:a16="http://schemas.microsoft.com/office/drawing/2014/main" id="{295E20DD-F28E-70E7-7210-028835158DF0}"/>
              </a:ext>
            </a:extLst>
          </p:cNvPr>
          <p:cNvPicPr>
            <a:picLocks noChangeAspect="1"/>
          </p:cNvPicPr>
          <p:nvPr/>
        </p:nvPicPr>
        <p:blipFill>
          <a:blip r:embed="rId10"/>
          <a:stretch>
            <a:fillRect/>
          </a:stretch>
        </p:blipFill>
        <p:spPr>
          <a:xfrm>
            <a:off x="25776" y="928153"/>
            <a:ext cx="7661549" cy="4184879"/>
          </a:xfrm>
          <a:prstGeom prst="rect">
            <a:avLst/>
          </a:prstGeom>
        </p:spPr>
      </p:pic>
      <p:pic>
        <p:nvPicPr>
          <p:cNvPr id="17" name="Picture 16">
            <a:extLst>
              <a:ext uri="{FF2B5EF4-FFF2-40B4-BE49-F238E27FC236}">
                <a16:creationId xmlns:a16="http://schemas.microsoft.com/office/drawing/2014/main" id="{B39DF2AC-0081-174F-813B-C24E2D8FE308}"/>
              </a:ext>
            </a:extLst>
          </p:cNvPr>
          <p:cNvPicPr>
            <a:picLocks noChangeAspect="1"/>
          </p:cNvPicPr>
          <p:nvPr/>
        </p:nvPicPr>
        <p:blipFill>
          <a:blip r:embed="rId11"/>
          <a:stretch>
            <a:fillRect/>
          </a:stretch>
        </p:blipFill>
        <p:spPr>
          <a:xfrm>
            <a:off x="77369" y="5185338"/>
            <a:ext cx="7609956" cy="1457897"/>
          </a:xfrm>
          <a:prstGeom prst="rect">
            <a:avLst/>
          </a:prstGeom>
        </p:spPr>
      </p:pic>
    </p:spTree>
    <p:custDataLst>
      <p:custData r:id="rId1"/>
      <p:custData r:id="rId2"/>
    </p:custDataLst>
    <p:extLst>
      <p:ext uri="{BB962C8B-B14F-4D97-AF65-F5344CB8AC3E}">
        <p14:creationId xmlns:p14="http://schemas.microsoft.com/office/powerpoint/2010/main" val="1025430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8EE25-4C5C-1BD3-3272-ACAC73D9B5D2}"/>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D1899C43-8AFC-A803-C3E0-40794A1B5778}"/>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C7B2FF48-5167-CB55-AA0B-880CDA1AFFC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E06825B6-09D8-798D-DF99-E728724716B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3AEE2878-D486-FADC-04DF-B6EA8AB9FF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538DF594-4974-53B5-C344-4105B9461A58}"/>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服务条目表创建屏幕</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latin typeface="72 Brand Medium" panose="020B0504030603020204" pitchFamily="34" charset="0"/>
              </a:defRPr>
            </a:pPr>
            <a:r>
              <a:t>添加未计划行项目</a:t>
            </a:r>
          </a:p>
          <a:p>
            <a:pPr marL="187899" lvl="1" indent="0" defTabSz="1088231">
              <a:spcBef>
                <a:spcPts val="1799"/>
              </a:spcBef>
              <a:buClr>
                <a:srgbClr val="0070F2"/>
              </a:buClr>
              <a:buNone/>
              <a:defRPr sz="1600">
                <a:solidFill>
                  <a:srgbClr val="000000"/>
                </a:solidFill>
                <a:latin typeface="72 Brand Light" panose="020B0304030603020204" pitchFamily="34" charset="0"/>
              </a:defRPr>
            </a:pPr>
            <a:r>
              <a:t>如果订购单行项目具有最大金额和预期值，则供应商用户可以通过单击此按钮添加未计划行项目来添加未计划行项目</a:t>
            </a:r>
          </a:p>
          <a:p>
            <a:pPr marL="449128" indent="-441193" defTabSz="1088231">
              <a:spcBef>
                <a:spcPts val="1799"/>
              </a:spcBef>
              <a:buClr>
                <a:srgbClr val="0070F2"/>
              </a:buClr>
              <a:buFont typeface="+mj-lt"/>
              <a:buAutoNum type="arabicPeriod"/>
              <a:defRPr sz="1600">
                <a:solidFill>
                  <a:srgbClr val="000000"/>
                </a:solidFill>
                <a:latin typeface="72 Brand Medium" panose="020B0504030603020204" pitchFamily="34" charset="0"/>
              </a:defRPr>
            </a:pPr>
            <a:r>
              <a:t>删除行项目</a:t>
            </a:r>
          </a:p>
          <a:p>
            <a:pPr marL="187899" lvl="1" indent="0" defTabSz="1088231">
              <a:spcBef>
                <a:spcPts val="1799"/>
              </a:spcBef>
              <a:buClr>
                <a:srgbClr val="0070F2"/>
              </a:buClr>
              <a:buNone/>
              <a:defRPr sz="1600">
                <a:solidFill>
                  <a:srgbClr val="000000"/>
                </a:solidFill>
                <a:latin typeface="72 Brand Light" panose="020B0304030603020204" pitchFamily="34" charset="0"/>
              </a:defRPr>
            </a:pPr>
            <a:r>
              <a:t>删除 按钮，用于删除计划外或计划行项目</a:t>
            </a: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B6C93EC2-38C5-F640-6D25-EF42814392B8}"/>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服务条目表创建 - 行项目详细信息</a:t>
            </a:r>
            <a:br>
              <a:rPr lang="en-US" sz="2399">
                <a:solidFill>
                  <a:srgbClr val="0070F2"/>
                </a:solidFill>
              </a:rPr>
            </a:br>
            <a:r>
              <a:rPr sz="1999">
                <a:solidFill>
                  <a:srgbClr val="000000"/>
                </a:solidFill>
                <a:latin typeface="72 Brand Light" panose="020B0304030603020204" pitchFamily="34" charset="0"/>
              </a:rPr>
              <a:t>针对服务提供者</a:t>
            </a:r>
            <a:endParaRPr sz="2099">
              <a:solidFill>
                <a:srgbClr val="000000"/>
              </a:solidFill>
              <a:latin typeface="72 Brand Light" panose="020B0304030603020204" pitchFamily="34" charset="0"/>
            </a:endParaRPr>
          </a:p>
        </p:txBody>
      </p:sp>
      <p:pic>
        <p:nvPicPr>
          <p:cNvPr id="6" name="Picture 5">
            <a:extLst>
              <a:ext uri="{FF2B5EF4-FFF2-40B4-BE49-F238E27FC236}">
                <a16:creationId xmlns:a16="http://schemas.microsoft.com/office/drawing/2014/main" id="{FBCEF1AB-EA43-0681-65FE-0F1A7F8F9788}"/>
              </a:ext>
            </a:extLst>
          </p:cNvPr>
          <p:cNvPicPr>
            <a:picLocks noChangeAspect="1"/>
          </p:cNvPicPr>
          <p:nvPr/>
        </p:nvPicPr>
        <p:blipFill>
          <a:blip r:embed="rId10"/>
          <a:stretch>
            <a:fillRect/>
          </a:stretch>
        </p:blipFill>
        <p:spPr>
          <a:xfrm>
            <a:off x="63515" y="1138207"/>
            <a:ext cx="7631527" cy="2205589"/>
          </a:xfrm>
          <a:prstGeom prst="rect">
            <a:avLst/>
          </a:prstGeom>
        </p:spPr>
      </p:pic>
      <p:pic>
        <p:nvPicPr>
          <p:cNvPr id="8" name="Picture 7">
            <a:extLst>
              <a:ext uri="{FF2B5EF4-FFF2-40B4-BE49-F238E27FC236}">
                <a16:creationId xmlns:a16="http://schemas.microsoft.com/office/drawing/2014/main" id="{304EB784-4C45-C061-094E-8417E44634B5}"/>
              </a:ext>
            </a:extLst>
          </p:cNvPr>
          <p:cNvPicPr>
            <a:picLocks noChangeAspect="1"/>
          </p:cNvPicPr>
          <p:nvPr/>
        </p:nvPicPr>
        <p:blipFill>
          <a:blip r:embed="rId11"/>
          <a:stretch>
            <a:fillRect/>
          </a:stretch>
        </p:blipFill>
        <p:spPr>
          <a:xfrm>
            <a:off x="63515" y="3644298"/>
            <a:ext cx="7631527" cy="1429762"/>
          </a:xfrm>
          <a:prstGeom prst="rect">
            <a:avLst/>
          </a:prstGeom>
        </p:spPr>
      </p:pic>
      <p:pic>
        <p:nvPicPr>
          <p:cNvPr id="12" name="Picture 11">
            <a:extLst>
              <a:ext uri="{FF2B5EF4-FFF2-40B4-BE49-F238E27FC236}">
                <a16:creationId xmlns:a16="http://schemas.microsoft.com/office/drawing/2014/main" id="{F7D49787-5144-22C0-3D4F-AFB74278F730}"/>
              </a:ext>
            </a:extLst>
          </p:cNvPr>
          <p:cNvPicPr>
            <a:picLocks noChangeAspect="1"/>
          </p:cNvPicPr>
          <p:nvPr/>
        </p:nvPicPr>
        <p:blipFill>
          <a:blip r:embed="rId12"/>
          <a:stretch>
            <a:fillRect/>
          </a:stretch>
        </p:blipFill>
        <p:spPr>
          <a:xfrm>
            <a:off x="63515" y="5374562"/>
            <a:ext cx="7631527" cy="1153228"/>
          </a:xfrm>
          <a:prstGeom prst="rect">
            <a:avLst/>
          </a:prstGeom>
        </p:spPr>
      </p:pic>
    </p:spTree>
    <p:custDataLst>
      <p:custData r:id="rId1"/>
      <p:custData r:id="rId2"/>
    </p:custDataLst>
    <p:extLst>
      <p:ext uri="{BB962C8B-B14F-4D97-AF65-F5344CB8AC3E}">
        <p14:creationId xmlns:p14="http://schemas.microsoft.com/office/powerpoint/2010/main" val="2385001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B1847-7791-14B4-F5C8-08A503CCF53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84C4E40-72DA-6A4C-1988-93CB50C4F97D}"/>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7362C2EA-E8C9-80BA-D954-BFA9C70468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24747561-CAA9-9227-6791-F6FD60706C4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25D31D42-3B85-BDBA-8BE1-009736430D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E75A4E8E-089A-B12A-F396-D1EB688A57B5}"/>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服务条目表创建屏幕</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3"/>
              <a:defRPr sz="1600">
                <a:solidFill>
                  <a:srgbClr val="000000"/>
                </a:solidFill>
                <a:latin typeface="72 Brand Medium" panose="020B0504030603020204" pitchFamily="34" charset="0"/>
              </a:defRPr>
            </a:pPr>
            <a:r>
              <a:t>排除行项目</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如果在服务条目表创建期间需要排除订购单行项目，则用户可以选择行项目并单击排除行按钮。将排除行项目。如果您稍后确定服务条目表需要行项目，而不是将其删除，则此功能非常有用。</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排除的列将设置为“</a:t>
            </a:r>
            <a:r>
              <a:rPr b="1"/>
              <a:t>否</a:t>
            </a:r>
            <a:r>
              <a:t>”</a:t>
            </a: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3"/>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E0AB6DA1-0AC6-2A55-0B1B-67D1C3201AA4}"/>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服务条目表创建 - 行项目详细信息</a:t>
            </a:r>
            <a:br>
              <a:rPr lang="en-US" sz="2399">
                <a:solidFill>
                  <a:srgbClr val="0070F2"/>
                </a:solidFill>
              </a:rPr>
            </a:br>
            <a:r>
              <a:rPr sz="1999">
                <a:solidFill>
                  <a:srgbClr val="000000"/>
                </a:solidFill>
                <a:latin typeface="72 Brand Light" panose="020B0304030603020204" pitchFamily="34" charset="0"/>
              </a:rPr>
              <a:t>针对服务提供者</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694BB70F-342C-DB15-F046-AB43C92682E1}"/>
              </a:ext>
            </a:extLst>
          </p:cNvPr>
          <p:cNvPicPr>
            <a:picLocks noChangeAspect="1"/>
          </p:cNvPicPr>
          <p:nvPr/>
        </p:nvPicPr>
        <p:blipFill>
          <a:blip r:embed="rId10"/>
          <a:stretch>
            <a:fillRect/>
          </a:stretch>
        </p:blipFill>
        <p:spPr>
          <a:xfrm>
            <a:off x="193770" y="1138207"/>
            <a:ext cx="7490532" cy="2491684"/>
          </a:xfrm>
          <a:prstGeom prst="rect">
            <a:avLst/>
          </a:prstGeom>
        </p:spPr>
      </p:pic>
      <p:pic>
        <p:nvPicPr>
          <p:cNvPr id="5" name="Picture 4">
            <a:extLst>
              <a:ext uri="{FF2B5EF4-FFF2-40B4-BE49-F238E27FC236}">
                <a16:creationId xmlns:a16="http://schemas.microsoft.com/office/drawing/2014/main" id="{B70216E0-8FF8-C79F-A50A-1CF17C5C02A5}"/>
              </a:ext>
            </a:extLst>
          </p:cNvPr>
          <p:cNvPicPr>
            <a:picLocks noChangeAspect="1"/>
          </p:cNvPicPr>
          <p:nvPr/>
        </p:nvPicPr>
        <p:blipFill>
          <a:blip r:embed="rId11"/>
          <a:stretch>
            <a:fillRect/>
          </a:stretch>
        </p:blipFill>
        <p:spPr>
          <a:xfrm>
            <a:off x="193770" y="4578788"/>
            <a:ext cx="7490532" cy="1255367"/>
          </a:xfrm>
          <a:prstGeom prst="rect">
            <a:avLst/>
          </a:prstGeom>
        </p:spPr>
      </p:pic>
    </p:spTree>
    <p:custDataLst>
      <p:custData r:id="rId1"/>
      <p:custData r:id="rId2"/>
    </p:custDataLst>
    <p:extLst>
      <p:ext uri="{BB962C8B-B14F-4D97-AF65-F5344CB8AC3E}">
        <p14:creationId xmlns:p14="http://schemas.microsoft.com/office/powerpoint/2010/main" val="3593412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E2A4-4D7A-96F4-DDF0-2F48E0BC4D7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EFE4159A-D639-9070-6518-8F88BC795EE7}"/>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17934180-C98C-A0CE-6FAF-010370BDD2E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C5B424CC-A44F-45E1-43FA-79F4CDCDF8F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8CA9AB20-831D-F246-A2D1-DA5FCC7742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8A20C41C-4A8A-3484-ED09-7549EDEAA040}"/>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服务条目表创建屏幕</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4"/>
              <a:defRPr sz="1600">
                <a:solidFill>
                  <a:srgbClr val="000000"/>
                </a:solidFill>
                <a:latin typeface="72 Brand Medium" panose="020B0504030603020204" pitchFamily="34" charset="0"/>
              </a:defRPr>
            </a:pPr>
            <a:r>
              <a:t>包括行项目</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如果在服务条目表创建期间需要包括订购单行项目，则用户可以选择行项目并单击包括行按钮以包括排除的行项目。</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“包括的列”将设置为“</a:t>
            </a:r>
            <a:r>
              <a:rPr b="1"/>
              <a:t>是”</a:t>
            </a: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4"/>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DEAEB836-FF65-D764-7EC1-A53E013E9B98}"/>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服务条目表创建 - 行项目详细信息</a:t>
            </a:r>
            <a:br>
              <a:rPr lang="en-US" sz="2399">
                <a:solidFill>
                  <a:srgbClr val="0070F2"/>
                </a:solidFill>
              </a:rPr>
            </a:br>
            <a:r>
              <a:rPr sz="1999">
                <a:solidFill>
                  <a:srgbClr val="000000"/>
                </a:solidFill>
                <a:latin typeface="72 Brand Light" panose="020B0304030603020204" pitchFamily="34" charset="0"/>
              </a:rPr>
              <a:t>针对服务提供者</a:t>
            </a:r>
            <a:endParaRPr sz="2099">
              <a:solidFill>
                <a:srgbClr val="000000"/>
              </a:solidFill>
              <a:latin typeface="72 Brand Light" panose="020B0304030603020204" pitchFamily="34" charset="0"/>
            </a:endParaRPr>
          </a:p>
        </p:txBody>
      </p:sp>
      <p:pic>
        <p:nvPicPr>
          <p:cNvPr id="7" name="Picture 6">
            <a:extLst>
              <a:ext uri="{FF2B5EF4-FFF2-40B4-BE49-F238E27FC236}">
                <a16:creationId xmlns:a16="http://schemas.microsoft.com/office/drawing/2014/main" id="{05201DBA-BFB7-1CA0-46EF-1D6563FC3416}"/>
              </a:ext>
            </a:extLst>
          </p:cNvPr>
          <p:cNvPicPr>
            <a:picLocks noChangeAspect="1"/>
          </p:cNvPicPr>
          <p:nvPr/>
        </p:nvPicPr>
        <p:blipFill>
          <a:blip r:embed="rId10"/>
          <a:stretch>
            <a:fillRect/>
          </a:stretch>
        </p:blipFill>
        <p:spPr>
          <a:xfrm>
            <a:off x="63515" y="1312669"/>
            <a:ext cx="7631527" cy="1843364"/>
          </a:xfrm>
          <a:prstGeom prst="rect">
            <a:avLst/>
          </a:prstGeom>
        </p:spPr>
      </p:pic>
      <p:pic>
        <p:nvPicPr>
          <p:cNvPr id="8" name="Picture 7">
            <a:extLst>
              <a:ext uri="{FF2B5EF4-FFF2-40B4-BE49-F238E27FC236}">
                <a16:creationId xmlns:a16="http://schemas.microsoft.com/office/drawing/2014/main" id="{BE0FC02A-ED4D-BD4A-F6A0-4EEA16D463DC}"/>
              </a:ext>
            </a:extLst>
          </p:cNvPr>
          <p:cNvPicPr>
            <a:picLocks noChangeAspect="1"/>
          </p:cNvPicPr>
          <p:nvPr/>
        </p:nvPicPr>
        <p:blipFill>
          <a:blip r:embed="rId11"/>
          <a:stretch>
            <a:fillRect/>
          </a:stretch>
        </p:blipFill>
        <p:spPr>
          <a:xfrm>
            <a:off x="63515" y="3525735"/>
            <a:ext cx="7631527" cy="2089896"/>
          </a:xfrm>
          <a:prstGeom prst="rect">
            <a:avLst/>
          </a:prstGeom>
        </p:spPr>
      </p:pic>
    </p:spTree>
    <p:custDataLst>
      <p:custData r:id="rId1"/>
      <p:custData r:id="rId2"/>
    </p:custDataLst>
    <p:extLst>
      <p:ext uri="{BB962C8B-B14F-4D97-AF65-F5344CB8AC3E}">
        <p14:creationId xmlns:p14="http://schemas.microsoft.com/office/powerpoint/2010/main" val="1241047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3A3D0-243B-E12C-D082-7F22469C160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EAFBD65-4A44-2659-89D9-D457081A35E6}"/>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B2F66FA7-787E-6A07-682B-7B2F27FE421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07FAE7CA-536E-E48B-2B42-DDF41D08FB9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9889D8B0-C665-086F-769D-146697C575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37958E20-A9E0-95DC-DAE3-DC3D88064232}"/>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服务条目表创建屏幕</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5"/>
              <a:defRPr sz="1600">
                <a:solidFill>
                  <a:srgbClr val="000000"/>
                </a:solidFill>
                <a:latin typeface="72 Brand Medium" panose="020B0504030603020204" pitchFamily="34" charset="0"/>
              </a:defRPr>
            </a:pPr>
            <a:r>
              <a:t>折叠整个树</a:t>
            </a:r>
          </a:p>
          <a:p>
            <a:pPr marL="7935" defTabSz="1088231">
              <a:spcBef>
                <a:spcPts val="1799"/>
              </a:spcBef>
              <a:buClr>
                <a:srgbClr val="0070F2"/>
              </a:buClr>
              <a:buSzPct val="100000"/>
              <a:buNone/>
              <a:defRPr sz="1600">
                <a:solidFill>
                  <a:srgbClr val="000000"/>
                </a:solidFill>
                <a:latin typeface="72 Brand Light" panose="020B0304030603020204" pitchFamily="34" charset="0"/>
              </a:defRPr>
            </a:pPr>
            <a:r>
              <a:t>折叠选项可将层次切换为仅显示父行项目。</a:t>
            </a:r>
            <a:endParaRPr sz="16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defRPr sz="1600">
                <a:solidFill>
                  <a:srgbClr val="000000"/>
                </a:solidFill>
                <a:latin typeface="72 Brand Medium" panose="020B0504030603020204" pitchFamily="34" charset="0"/>
              </a:defRPr>
            </a:pPr>
            <a:r>
              <a:t>展开整个树</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整个层次结构将展开以显示所有子行项目和子节点。</a:t>
            </a: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999CE5CA-9C9E-BD6A-2F08-496687A406CF}"/>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服务条目表创建 - 行项目详细信息</a:t>
            </a:r>
            <a:br>
              <a:rPr lang="en-US" sz="2399">
                <a:solidFill>
                  <a:srgbClr val="0070F2"/>
                </a:solidFill>
              </a:rPr>
            </a:br>
            <a:r>
              <a:rPr sz="1999">
                <a:solidFill>
                  <a:srgbClr val="000000"/>
                </a:solidFill>
                <a:latin typeface="72 Brand Light" panose="020B0304030603020204" pitchFamily="34" charset="0"/>
              </a:rPr>
              <a:t>针对服务提供者</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22347834-BD72-3919-5CE8-BC902F745781}"/>
              </a:ext>
            </a:extLst>
          </p:cNvPr>
          <p:cNvPicPr>
            <a:picLocks noChangeAspect="1"/>
          </p:cNvPicPr>
          <p:nvPr/>
        </p:nvPicPr>
        <p:blipFill>
          <a:blip r:embed="rId10"/>
          <a:stretch>
            <a:fillRect/>
          </a:stretch>
        </p:blipFill>
        <p:spPr>
          <a:xfrm>
            <a:off x="63515" y="1275243"/>
            <a:ext cx="7631527" cy="1718147"/>
          </a:xfrm>
          <a:prstGeom prst="rect">
            <a:avLst/>
          </a:prstGeom>
        </p:spPr>
      </p:pic>
      <p:pic>
        <p:nvPicPr>
          <p:cNvPr id="5" name="Picture 4">
            <a:extLst>
              <a:ext uri="{FF2B5EF4-FFF2-40B4-BE49-F238E27FC236}">
                <a16:creationId xmlns:a16="http://schemas.microsoft.com/office/drawing/2014/main" id="{0D0BCD67-CD17-FA38-ADAD-A68FFE1CE47A}"/>
              </a:ext>
            </a:extLst>
          </p:cNvPr>
          <p:cNvPicPr>
            <a:picLocks noChangeAspect="1"/>
          </p:cNvPicPr>
          <p:nvPr/>
        </p:nvPicPr>
        <p:blipFill>
          <a:blip r:embed="rId11"/>
          <a:stretch>
            <a:fillRect/>
          </a:stretch>
        </p:blipFill>
        <p:spPr>
          <a:xfrm>
            <a:off x="63515" y="2825082"/>
            <a:ext cx="7631527" cy="1185944"/>
          </a:xfrm>
          <a:prstGeom prst="rect">
            <a:avLst/>
          </a:prstGeom>
        </p:spPr>
      </p:pic>
      <p:pic>
        <p:nvPicPr>
          <p:cNvPr id="6" name="Picture 5">
            <a:extLst>
              <a:ext uri="{FF2B5EF4-FFF2-40B4-BE49-F238E27FC236}">
                <a16:creationId xmlns:a16="http://schemas.microsoft.com/office/drawing/2014/main" id="{D000FEA5-365F-3398-9AC0-99E07E0EE8BF}"/>
              </a:ext>
            </a:extLst>
          </p:cNvPr>
          <p:cNvPicPr>
            <a:picLocks noChangeAspect="1"/>
          </p:cNvPicPr>
          <p:nvPr/>
        </p:nvPicPr>
        <p:blipFill>
          <a:blip r:embed="rId12"/>
          <a:stretch>
            <a:fillRect/>
          </a:stretch>
        </p:blipFill>
        <p:spPr>
          <a:xfrm>
            <a:off x="63515" y="3960236"/>
            <a:ext cx="7667530" cy="1600629"/>
          </a:xfrm>
          <a:prstGeom prst="rect">
            <a:avLst/>
          </a:prstGeom>
        </p:spPr>
      </p:pic>
      <p:pic>
        <p:nvPicPr>
          <p:cNvPr id="12" name="Picture 11">
            <a:extLst>
              <a:ext uri="{FF2B5EF4-FFF2-40B4-BE49-F238E27FC236}">
                <a16:creationId xmlns:a16="http://schemas.microsoft.com/office/drawing/2014/main" id="{8CC377BE-904D-EACD-775A-5FCB11684EB0}"/>
              </a:ext>
            </a:extLst>
          </p:cNvPr>
          <p:cNvPicPr>
            <a:picLocks noChangeAspect="1"/>
          </p:cNvPicPr>
          <p:nvPr/>
        </p:nvPicPr>
        <p:blipFill>
          <a:blip r:embed="rId13"/>
          <a:stretch>
            <a:fillRect/>
          </a:stretch>
        </p:blipFill>
        <p:spPr>
          <a:xfrm>
            <a:off x="75660" y="5385925"/>
            <a:ext cx="7619382" cy="1414123"/>
          </a:xfrm>
          <a:prstGeom prst="rect">
            <a:avLst/>
          </a:prstGeom>
        </p:spPr>
      </p:pic>
    </p:spTree>
    <p:custDataLst>
      <p:custData r:id="rId1"/>
      <p:custData r:id="rId2"/>
    </p:custDataLst>
    <p:extLst>
      <p:ext uri="{BB962C8B-B14F-4D97-AF65-F5344CB8AC3E}">
        <p14:creationId xmlns:p14="http://schemas.microsoft.com/office/powerpoint/2010/main" val="168981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5D7A8-2F97-9975-C778-54B563C0D1B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7E736B6E-C5A8-2332-A621-D89BDFA18F76}"/>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8E23478-F43C-342C-9111-6CA977AC03E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A272222E-859F-26DF-A990-07167E25007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EAB8D7B0-6576-5109-E68D-74DF4CC037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37DA958D-5F06-6721-A16F-DAFCD59213B8}"/>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服务条目表创建屏幕</a:t>
            </a:r>
            <a:endParaRPr sz="1799">
              <a:solidFill>
                <a:srgbClr val="0070F2"/>
              </a:solidFill>
              <a:latin typeface="72 Brand Medium" panose="020B0504030603020204" pitchFamily="34" charset="0"/>
            </a:endParaRPr>
          </a:p>
          <a:p>
            <a:pPr marL="7935" defTabSz="1088231">
              <a:spcBef>
                <a:spcPts val="1799"/>
              </a:spcBef>
              <a:buClr>
                <a:srgbClr val="0070F2"/>
              </a:buClr>
              <a:buSzPct val="100000"/>
              <a:buNone/>
              <a:defRPr sz="1600">
                <a:solidFill>
                  <a:srgbClr val="000000"/>
                </a:solidFill>
                <a:latin typeface="72 Brand Medium" panose="020B0504030603020204" pitchFamily="34" charset="0"/>
              </a:defRPr>
            </a:pPr>
            <a:r>
              <a:t>行项目详细信息视图</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用户可以查看/编辑行项目详细信息，例如</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描述</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服务开始日期</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服务结束日期</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数量</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单价（基于规则可编辑）</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定价详细信息（价格基础数量）可根据规则进行编辑</a:t>
            </a:r>
          </a:p>
          <a:p>
            <a:pPr marL="709610" lvl="2" indent="-342900" defTabSz="1088231">
              <a:spcBef>
                <a:spcPts val="1799"/>
              </a:spcBef>
              <a:buClr>
                <a:srgbClr val="0070F2"/>
              </a:buClr>
              <a:buFont typeface="+mj-lt"/>
              <a:buAutoNum type="arabicPeriod"/>
            </a:pPr>
            <a:endParaRPr sz="16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1D755C85-B65C-570A-9DD9-2D42DD8E9E4C}"/>
              </a:ext>
            </a:extLst>
          </p:cNvPr>
          <p:cNvSpPr txBox="1">
            <a:spLocks/>
          </p:cNvSpPr>
          <p:nvPr/>
        </p:nvSpPr>
        <p:spPr bwMode="black">
          <a:xfrm>
            <a:off x="229370" y="232869"/>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服务条目表创建 - 行项目详细信息视图</a:t>
            </a:r>
            <a:br>
              <a:rPr lang="en-US" sz="2399">
                <a:solidFill>
                  <a:srgbClr val="0070F2"/>
                </a:solidFill>
              </a:rPr>
            </a:br>
            <a:r>
              <a:rPr sz="1999">
                <a:solidFill>
                  <a:srgbClr val="000000"/>
                </a:solidFill>
                <a:latin typeface="72 Brand Light" panose="020B0304030603020204" pitchFamily="34" charset="0"/>
              </a:rPr>
              <a:t>针对服务提供者</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3437AFD1-BAF5-1207-F8E2-82E0540FE9BE}"/>
              </a:ext>
            </a:extLst>
          </p:cNvPr>
          <p:cNvPicPr>
            <a:picLocks noChangeAspect="1"/>
          </p:cNvPicPr>
          <p:nvPr/>
        </p:nvPicPr>
        <p:blipFill>
          <a:blip r:embed="rId10"/>
          <a:stretch>
            <a:fillRect/>
          </a:stretch>
        </p:blipFill>
        <p:spPr>
          <a:xfrm>
            <a:off x="63515" y="942967"/>
            <a:ext cx="7099285" cy="3072177"/>
          </a:xfrm>
          <a:prstGeom prst="rect">
            <a:avLst/>
          </a:prstGeom>
        </p:spPr>
      </p:pic>
      <p:pic>
        <p:nvPicPr>
          <p:cNvPr id="6" name="Picture 5">
            <a:extLst>
              <a:ext uri="{FF2B5EF4-FFF2-40B4-BE49-F238E27FC236}">
                <a16:creationId xmlns:a16="http://schemas.microsoft.com/office/drawing/2014/main" id="{0EC145B8-D7FC-D0E3-4878-C92ADEFD7AF1}"/>
              </a:ext>
            </a:extLst>
          </p:cNvPr>
          <p:cNvPicPr>
            <a:picLocks noChangeAspect="1"/>
          </p:cNvPicPr>
          <p:nvPr/>
        </p:nvPicPr>
        <p:blipFill>
          <a:blip r:embed="rId11"/>
          <a:stretch>
            <a:fillRect/>
          </a:stretch>
        </p:blipFill>
        <p:spPr>
          <a:xfrm>
            <a:off x="14284" y="3875272"/>
            <a:ext cx="7148516" cy="2870761"/>
          </a:xfrm>
          <a:prstGeom prst="rect">
            <a:avLst/>
          </a:prstGeom>
        </p:spPr>
      </p:pic>
    </p:spTree>
    <p:custDataLst>
      <p:custData r:id="rId1"/>
      <p:custData r:id="rId2"/>
    </p:custDataLst>
    <p:extLst>
      <p:ext uri="{BB962C8B-B14F-4D97-AF65-F5344CB8AC3E}">
        <p14:creationId xmlns:p14="http://schemas.microsoft.com/office/powerpoint/2010/main" val="33565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CD67F-B326-26F9-0254-8D7D1955BFA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BC913390-C27C-EBDA-97D5-B954E1855EFB}"/>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7C5B4A2-D993-960F-556D-DC8BD963F75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04B91AD8-185C-091D-EAF2-4A51E23F1BB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0AF9E7DA-309D-59FC-DAFC-B8B6CFADA8D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8A8165C3-21A5-5753-495B-E3650C110D4D}"/>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服务条目表创建屏幕</a:t>
            </a:r>
            <a:endParaRPr sz="1799">
              <a:solidFill>
                <a:srgbClr val="0070F2"/>
              </a:solidFill>
              <a:latin typeface="72 Brand Medium" panose="020B0504030603020204" pitchFamily="34" charset="0"/>
            </a:endParaRPr>
          </a:p>
          <a:p>
            <a:pPr marL="7935" defTabSz="1088231">
              <a:spcBef>
                <a:spcPts val="1799"/>
              </a:spcBef>
              <a:buClr>
                <a:srgbClr val="0070F2"/>
              </a:buClr>
              <a:buSzPct val="100000"/>
              <a:buNone/>
              <a:defRPr sz="1600">
                <a:solidFill>
                  <a:srgbClr val="000000"/>
                </a:solidFill>
                <a:latin typeface="72 Brand Medium" panose="020B0504030603020204" pitchFamily="34" charset="0"/>
              </a:defRPr>
            </a:pPr>
            <a:r>
              <a:t>行级备注和附件</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用户可以输入注释</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可在行项目级别将附件添加为支持文档。</a:t>
            </a: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00A558AA-337B-0772-B3AD-6F2B46D46910}"/>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服务条目表创建 - 行项目详细信息</a:t>
            </a:r>
            <a:br>
              <a:rPr lang="en-US" sz="2399">
                <a:solidFill>
                  <a:srgbClr val="0070F2"/>
                </a:solidFill>
              </a:rPr>
            </a:br>
            <a:r>
              <a:rPr sz="1999">
                <a:solidFill>
                  <a:srgbClr val="000000"/>
                </a:solidFill>
                <a:latin typeface="72 Brand Light" panose="020B0304030603020204" pitchFamily="34" charset="0"/>
              </a:rPr>
              <a:t>针对服务提供者</a:t>
            </a:r>
            <a:endParaRPr sz="2099">
              <a:solidFill>
                <a:srgbClr val="000000"/>
              </a:solidFill>
              <a:latin typeface="72 Brand Light" panose="020B0304030603020204" pitchFamily="34" charset="0"/>
            </a:endParaRPr>
          </a:p>
        </p:txBody>
      </p:sp>
      <p:pic>
        <p:nvPicPr>
          <p:cNvPr id="7" name="Picture 6">
            <a:extLst>
              <a:ext uri="{FF2B5EF4-FFF2-40B4-BE49-F238E27FC236}">
                <a16:creationId xmlns:a16="http://schemas.microsoft.com/office/drawing/2014/main" id="{4268A52B-5D69-0558-FD0D-6114A7CE4F30}"/>
              </a:ext>
            </a:extLst>
          </p:cNvPr>
          <p:cNvPicPr>
            <a:picLocks noChangeAspect="1"/>
          </p:cNvPicPr>
          <p:nvPr/>
        </p:nvPicPr>
        <p:blipFill>
          <a:blip r:embed="rId10"/>
          <a:stretch>
            <a:fillRect/>
          </a:stretch>
        </p:blipFill>
        <p:spPr>
          <a:xfrm>
            <a:off x="63515" y="1204539"/>
            <a:ext cx="7634863" cy="4087897"/>
          </a:xfrm>
          <a:prstGeom prst="rect">
            <a:avLst/>
          </a:prstGeom>
        </p:spPr>
      </p:pic>
    </p:spTree>
    <p:custDataLst>
      <p:custData r:id="rId1"/>
      <p:custData r:id="rId2"/>
    </p:custDataLst>
    <p:extLst>
      <p:ext uri="{BB962C8B-B14F-4D97-AF65-F5344CB8AC3E}">
        <p14:creationId xmlns:p14="http://schemas.microsoft.com/office/powerpoint/2010/main" val="3232612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9A333-E190-8F18-933E-9596BC861CC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0E3A261F-C6FC-DC5A-6F02-2184C177C353}"/>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8B924B10-6D0D-C8D3-E2B3-C6369DAD4B6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2394D517-458E-0FE5-426C-7AF395A945B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C559F4E4-E304-F8BA-2DAC-B3FF1CEA27C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B7856054-80F3-9A90-1F31-1B1D7FE4D8A6}"/>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服务条目表创建屏幕</a:t>
            </a:r>
            <a:endParaRPr sz="1799">
              <a:solidFill>
                <a:srgbClr val="0070F2"/>
              </a:solidFill>
              <a:latin typeface="72 Brand Medium" panose="020B0504030603020204" pitchFamily="34" charset="0"/>
            </a:endParaRPr>
          </a:p>
          <a:p>
            <a:pPr marL="7935" defTabSz="1088231">
              <a:spcBef>
                <a:spcPts val="1799"/>
              </a:spcBef>
              <a:buClr>
                <a:srgbClr val="0070F2"/>
              </a:buClr>
              <a:buSzPct val="100000"/>
              <a:buNone/>
              <a:defRPr sz="1600">
                <a:solidFill>
                  <a:srgbClr val="000000"/>
                </a:solidFill>
                <a:latin typeface="72 Brand Medium" panose="020B0504030603020204" pitchFamily="34" charset="0"/>
              </a:defRPr>
            </a:pPr>
            <a:r>
              <a:t>抬头级备注、附件和摘要</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用户可以输入注释</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可在抬头级别将附件添加为支持文档。</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摘要部分</a:t>
            </a:r>
          </a:p>
          <a:p>
            <a:pPr marL="833577" lvl="3" indent="-285750" defTabSz="1088231">
              <a:spcBef>
                <a:spcPts val="1799"/>
              </a:spcBef>
              <a:buClr>
                <a:srgbClr val="0070F2"/>
              </a:buClr>
              <a:defRPr sz="1400">
                <a:solidFill>
                  <a:srgbClr val="000000"/>
                </a:solidFill>
                <a:latin typeface="72 Brand Light" panose="020B0304030603020204" pitchFamily="34" charset="0"/>
              </a:defRPr>
            </a:pPr>
            <a:r>
              <a:t>小计</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文档被自动保存</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“下一步”按钮</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保存并关闭（草稿）</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放弃草稿</a:t>
            </a:r>
          </a:p>
          <a:p>
            <a:pPr marL="652460" lvl="2" indent="-285750" defTabSz="1088231">
              <a:spcBef>
                <a:spcPts val="1799"/>
              </a:spcBef>
              <a:buClr>
                <a:srgbClr val="0070F2"/>
              </a:buClr>
            </a:pPr>
            <a:endParaRPr sz="1600">
              <a:solidFill>
                <a:srgbClr val="000000"/>
              </a:solidFill>
              <a:latin typeface="72 Brand Light" panose="020B0304030603020204" pitchFamily="34" charset="0"/>
            </a:endParaRPr>
          </a:p>
          <a:p>
            <a:pPr marL="293685" indent="-285750" defTabSz="1088231">
              <a:spcBef>
                <a:spcPts val="1799"/>
              </a:spcBef>
              <a:buClr>
                <a:srgbClr val="0070F2"/>
              </a:buClr>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F1F4AA53-44C0-C512-E4C5-1B0ED34D7DC1}"/>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服务条目表创建 - 抬头级别</a:t>
            </a:r>
            <a:br>
              <a:rPr lang="en-US" sz="2399">
                <a:solidFill>
                  <a:srgbClr val="0070F2"/>
                </a:solidFill>
              </a:rPr>
            </a:br>
            <a:r>
              <a:rPr sz="1999">
                <a:solidFill>
                  <a:srgbClr val="000000"/>
                </a:solidFill>
                <a:latin typeface="72 Brand Light" panose="020B0304030603020204" pitchFamily="34" charset="0"/>
              </a:rPr>
              <a:t>针对服务提供商</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E284229A-F103-7205-4402-414FD2F1B289}"/>
              </a:ext>
            </a:extLst>
          </p:cNvPr>
          <p:cNvPicPr>
            <a:picLocks noChangeAspect="1"/>
          </p:cNvPicPr>
          <p:nvPr/>
        </p:nvPicPr>
        <p:blipFill>
          <a:blip r:embed="rId10"/>
          <a:stretch>
            <a:fillRect/>
          </a:stretch>
        </p:blipFill>
        <p:spPr>
          <a:xfrm>
            <a:off x="319880" y="1138207"/>
            <a:ext cx="7272411" cy="2236142"/>
          </a:xfrm>
          <a:prstGeom prst="rect">
            <a:avLst/>
          </a:prstGeom>
        </p:spPr>
      </p:pic>
      <p:pic>
        <p:nvPicPr>
          <p:cNvPr id="5" name="Picture 4">
            <a:extLst>
              <a:ext uri="{FF2B5EF4-FFF2-40B4-BE49-F238E27FC236}">
                <a16:creationId xmlns:a16="http://schemas.microsoft.com/office/drawing/2014/main" id="{C43F5CDA-7A61-3287-AEE2-88033F0A23EE}"/>
              </a:ext>
            </a:extLst>
          </p:cNvPr>
          <p:cNvPicPr>
            <a:picLocks noChangeAspect="1"/>
          </p:cNvPicPr>
          <p:nvPr/>
        </p:nvPicPr>
        <p:blipFill>
          <a:blip r:embed="rId11"/>
          <a:stretch>
            <a:fillRect/>
          </a:stretch>
        </p:blipFill>
        <p:spPr>
          <a:xfrm>
            <a:off x="204387" y="3569589"/>
            <a:ext cx="7387904" cy="739803"/>
          </a:xfrm>
          <a:prstGeom prst="rect">
            <a:avLst/>
          </a:prstGeom>
        </p:spPr>
      </p:pic>
      <p:pic>
        <p:nvPicPr>
          <p:cNvPr id="6" name="Picture 5">
            <a:extLst>
              <a:ext uri="{FF2B5EF4-FFF2-40B4-BE49-F238E27FC236}">
                <a16:creationId xmlns:a16="http://schemas.microsoft.com/office/drawing/2014/main" id="{2D0A8785-840B-BBF0-341C-08061BCC8FA2}"/>
              </a:ext>
            </a:extLst>
          </p:cNvPr>
          <p:cNvPicPr>
            <a:picLocks noChangeAspect="1"/>
          </p:cNvPicPr>
          <p:nvPr/>
        </p:nvPicPr>
        <p:blipFill>
          <a:blip r:embed="rId12"/>
          <a:stretch>
            <a:fillRect/>
          </a:stretch>
        </p:blipFill>
        <p:spPr>
          <a:xfrm>
            <a:off x="2653142" y="4330941"/>
            <a:ext cx="5041900" cy="736600"/>
          </a:xfrm>
          <a:prstGeom prst="rect">
            <a:avLst/>
          </a:prstGeom>
        </p:spPr>
      </p:pic>
    </p:spTree>
    <p:custDataLst>
      <p:custData r:id="rId1"/>
      <p:custData r:id="rId2"/>
    </p:custDataLst>
    <p:extLst>
      <p:ext uri="{BB962C8B-B14F-4D97-AF65-F5344CB8AC3E}">
        <p14:creationId xmlns:p14="http://schemas.microsoft.com/office/powerpoint/2010/main" val="3335807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EB155-5D99-0611-D012-71B7C86D632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293DBE8-20A7-0EF9-09A2-F8206465044A}"/>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5A7FD43D-F433-5E16-A3A5-80E58752728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2A0F65DC-1165-FD08-DDD8-F261183C431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A244BECA-BE49-08DB-4BE7-F5B754A332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C234EC96-1E95-9279-16E8-294F758B64E6}"/>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取消服务工作单</a:t>
            </a:r>
            <a:endParaRPr sz="1799">
              <a:solidFill>
                <a:srgbClr val="0070F2"/>
              </a:solidFill>
              <a:latin typeface="72 Brand Medium" panose="020B0504030603020204" pitchFamily="34" charset="0"/>
            </a:endParaRP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用户可以取消已创建的服务工作单。随即显示弹出窗口，用户可以单击</a:t>
            </a:r>
            <a:r>
              <a:rPr b="1"/>
              <a:t>是</a:t>
            </a:r>
            <a:r>
              <a:t>取消</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用户还可以取消已批准的 SES，这在 精益/增强 限制场景中受支持。</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服务条目表将在后端 ERP 中删除</a:t>
            </a:r>
          </a:p>
          <a:p>
            <a:pPr marL="7935" defTabSz="1088231">
              <a:spcBef>
                <a:spcPts val="1799"/>
              </a:spcBef>
              <a:buClr>
                <a:srgbClr val="0070F2"/>
              </a:buClr>
              <a:buNone/>
              <a:defRPr sz="1800">
                <a:latin typeface="72 Brand Light" panose="020B0304030603020204" pitchFamily="34" charset="0"/>
              </a:defRPr>
            </a:pPr>
            <a:r>
              <a:rPr>
                <a:solidFill>
                  <a:srgbClr val="000000"/>
                </a:solidFill>
              </a:rPr>
              <a:t>注意：操作将在 SES cXML 中作为</a:t>
            </a:r>
            <a:r>
              <a:rPr b="1">
                <a:solidFill>
                  <a:srgbClr val="FF0000"/>
                </a:solidFill>
              </a:rPr>
              <a:t>删除</a:t>
            </a:r>
            <a:r>
              <a:rPr>
                <a:solidFill>
                  <a:srgbClr val="000000"/>
                </a:solidFill>
              </a:rPr>
              <a:t>发送</a:t>
            </a:r>
            <a:endParaRPr sz="1800">
              <a:solidFill>
                <a:srgbClr val="000000"/>
              </a:solidFill>
              <a:latin typeface="72 Brand Medium" panose="020B0504030603020204" pitchFamily="34" charset="0"/>
            </a:endParaRPr>
          </a:p>
          <a:p>
            <a:pPr marL="7935" defTabSz="1088231">
              <a:spcBef>
                <a:spcPts val="1799"/>
              </a:spcBef>
              <a:buClr>
                <a:srgbClr val="0070F2"/>
              </a:buClr>
              <a:buNone/>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293685" indent="-285750" defTabSz="1088231">
              <a:spcBef>
                <a:spcPts val="1799"/>
              </a:spcBef>
              <a:buClr>
                <a:srgbClr val="0070F2"/>
              </a:buClr>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CB19BB9E-5170-9909-F194-61F42E374BFA}"/>
              </a:ext>
            </a:extLst>
          </p:cNvPr>
          <p:cNvSpPr txBox="1">
            <a:spLocks/>
          </p:cNvSpPr>
          <p:nvPr/>
        </p:nvSpPr>
        <p:spPr bwMode="black">
          <a:xfrm>
            <a:off x="464898" y="266035"/>
            <a:ext cx="10511196" cy="67685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defRPr sz="2399">
                <a:solidFill>
                  <a:srgbClr val="0070F2"/>
                </a:solidFill>
              </a:defRPr>
            </a:pPr>
            <a:r>
              <a:t>取消服务工作单功能</a:t>
            </a:r>
          </a:p>
          <a:p>
            <a:pPr marL="4762" indent="-4762" defTabSz="1088231">
              <a:defRPr sz="1999">
                <a:solidFill>
                  <a:srgbClr val="000000"/>
                </a:solidFill>
                <a:latin typeface="72 Brand Light" panose="020B0304030603020204" pitchFamily="34" charset="0"/>
              </a:defRPr>
            </a:pPr>
            <a:r>
              <a:t>对于服务提供者</a:t>
            </a:r>
            <a:endParaRPr sz="2099">
              <a:solidFill>
                <a:srgbClr val="000000"/>
              </a:solidFill>
              <a:latin typeface="72 Brand Light" panose="020B0304030603020204" pitchFamily="34" charset="0"/>
            </a:endParaRPr>
          </a:p>
        </p:txBody>
      </p:sp>
      <p:pic>
        <p:nvPicPr>
          <p:cNvPr id="5" name="Picture 4">
            <a:extLst>
              <a:ext uri="{FF2B5EF4-FFF2-40B4-BE49-F238E27FC236}">
                <a16:creationId xmlns:a16="http://schemas.microsoft.com/office/drawing/2014/main" id="{460DC644-DCDA-CE39-1D2E-D323CD8EEB04}"/>
              </a:ext>
            </a:extLst>
          </p:cNvPr>
          <p:cNvPicPr>
            <a:picLocks noChangeAspect="1"/>
          </p:cNvPicPr>
          <p:nvPr/>
        </p:nvPicPr>
        <p:blipFill>
          <a:blip r:embed="rId10"/>
          <a:stretch>
            <a:fillRect/>
          </a:stretch>
        </p:blipFill>
        <p:spPr>
          <a:xfrm>
            <a:off x="193770" y="1181297"/>
            <a:ext cx="7501272" cy="1777197"/>
          </a:xfrm>
          <a:prstGeom prst="rect">
            <a:avLst/>
          </a:prstGeom>
        </p:spPr>
      </p:pic>
      <p:pic>
        <p:nvPicPr>
          <p:cNvPr id="6" name="Picture 5">
            <a:extLst>
              <a:ext uri="{FF2B5EF4-FFF2-40B4-BE49-F238E27FC236}">
                <a16:creationId xmlns:a16="http://schemas.microsoft.com/office/drawing/2014/main" id="{DEC3B172-F83C-77FC-4281-2FEF5FC9C0D5}"/>
              </a:ext>
            </a:extLst>
          </p:cNvPr>
          <p:cNvPicPr>
            <a:picLocks noChangeAspect="1"/>
          </p:cNvPicPr>
          <p:nvPr/>
        </p:nvPicPr>
        <p:blipFill>
          <a:blip r:embed="rId11"/>
          <a:stretch>
            <a:fillRect/>
          </a:stretch>
        </p:blipFill>
        <p:spPr>
          <a:xfrm>
            <a:off x="193770" y="3034694"/>
            <a:ext cx="7476235" cy="2146906"/>
          </a:xfrm>
          <a:prstGeom prst="rect">
            <a:avLst/>
          </a:prstGeom>
        </p:spPr>
      </p:pic>
      <p:pic>
        <p:nvPicPr>
          <p:cNvPr id="12" name="Picture 11">
            <a:extLst>
              <a:ext uri="{FF2B5EF4-FFF2-40B4-BE49-F238E27FC236}">
                <a16:creationId xmlns:a16="http://schemas.microsoft.com/office/drawing/2014/main" id="{2817CB8B-9545-18E1-9C80-1214BC380886}"/>
              </a:ext>
            </a:extLst>
          </p:cNvPr>
          <p:cNvPicPr>
            <a:picLocks noChangeAspect="1"/>
          </p:cNvPicPr>
          <p:nvPr/>
        </p:nvPicPr>
        <p:blipFill>
          <a:blip r:embed="rId12"/>
          <a:stretch>
            <a:fillRect/>
          </a:stretch>
        </p:blipFill>
        <p:spPr>
          <a:xfrm>
            <a:off x="58206" y="5171334"/>
            <a:ext cx="7402807" cy="1602211"/>
          </a:xfrm>
          <a:prstGeom prst="rect">
            <a:avLst/>
          </a:prstGeom>
        </p:spPr>
      </p:pic>
    </p:spTree>
    <p:custDataLst>
      <p:custData r:id="rId1"/>
      <p:custData r:id="rId2"/>
    </p:custDataLst>
    <p:extLst>
      <p:ext uri="{BB962C8B-B14F-4D97-AF65-F5344CB8AC3E}">
        <p14:creationId xmlns:p14="http://schemas.microsoft.com/office/powerpoint/2010/main" val="3849738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7CAEC-3FE1-4369-74F9-6710DB81BA5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7C6E5CDC-C632-7678-5275-2C84431168E7}"/>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EC502647-E518-1CD2-96E9-344C6AA3732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9BD30D4B-96A3-1B52-D911-045DC46CE78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EE8FD3B6-E0BF-8E2B-DC8F-36A5E490DD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6C974C31-E78A-3BE5-79FA-076775FD9D42}"/>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编辑并重新提交</a:t>
            </a:r>
            <a:endParaRPr sz="1799">
              <a:solidFill>
                <a:srgbClr val="0070F2"/>
              </a:solidFill>
              <a:latin typeface="72 Brand Medium" panose="020B0504030603020204" pitchFamily="34" charset="0"/>
            </a:endParaRP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供应商用户创建 SES，采购商在后端 ERP 中拒绝 SES。</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状态更新请求已发送至供应商（含拒绝原因）；供应商可以编辑并重新提交凭证。</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供应商重新提交 SES，从而在后端 ERP 中创建新的 SES。</a:t>
            </a:r>
          </a:p>
          <a:p>
            <a:pPr marL="7935" defTabSz="1088231">
              <a:spcBef>
                <a:spcPts val="1799"/>
              </a:spcBef>
              <a:buClr>
                <a:srgbClr val="0070F2"/>
              </a:buClr>
              <a:buNone/>
              <a:defRPr sz="1800">
                <a:latin typeface="72 Brand Light" panose="020B0304030603020204" pitchFamily="34" charset="0"/>
              </a:defRPr>
            </a:pPr>
            <a:r>
              <a:rPr>
                <a:solidFill>
                  <a:srgbClr val="000000"/>
                </a:solidFill>
              </a:rPr>
              <a:t>注意：操作将作为 cXML </a:t>
            </a:r>
            <a:r>
              <a:rPr>
                <a:solidFill>
                  <a:srgbClr val="FF0000"/>
                </a:solidFill>
              </a:rPr>
              <a:t>中的新</a:t>
            </a:r>
            <a:r>
              <a:rPr>
                <a:solidFill>
                  <a:srgbClr val="000000"/>
                </a:solidFill>
              </a:rPr>
              <a:t>操作发送</a:t>
            </a:r>
          </a:p>
          <a:p>
            <a:pPr marL="7935" defTabSz="1088231">
              <a:spcBef>
                <a:spcPts val="1799"/>
              </a:spcBef>
              <a:buClr>
                <a:srgbClr val="0070F2"/>
              </a:buClr>
              <a:buNone/>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293685" indent="-285750" defTabSz="1088231">
              <a:spcBef>
                <a:spcPts val="1799"/>
              </a:spcBef>
              <a:buClr>
                <a:srgbClr val="0070F2"/>
              </a:buClr>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CEB56AB2-EC89-F3A8-8D8D-FAF1400C42F0}"/>
              </a:ext>
            </a:extLst>
          </p:cNvPr>
          <p:cNvSpPr txBox="1">
            <a:spLocks/>
          </p:cNvSpPr>
          <p:nvPr/>
        </p:nvSpPr>
        <p:spPr bwMode="black">
          <a:xfrm>
            <a:off x="464898" y="266035"/>
            <a:ext cx="10511196" cy="67685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defRPr sz="2399">
                <a:solidFill>
                  <a:srgbClr val="0070F2"/>
                </a:solidFill>
              </a:defRPr>
            </a:pPr>
            <a:r>
              <a:t>编辑并重新提交服务工作单</a:t>
            </a:r>
          </a:p>
          <a:p>
            <a:pPr marL="4762" indent="-4762" defTabSz="1088231">
              <a:defRPr sz="1999">
                <a:solidFill>
                  <a:srgbClr val="000000"/>
                </a:solidFill>
                <a:latin typeface="72 Brand Light" panose="020B0304030603020204" pitchFamily="34" charset="0"/>
              </a:defRPr>
            </a:pPr>
            <a:r>
              <a:t>对于服务提供者</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6C41E59D-8ABF-1141-F545-8F32468F15B8}"/>
              </a:ext>
            </a:extLst>
          </p:cNvPr>
          <p:cNvPicPr>
            <a:picLocks noChangeAspect="1"/>
          </p:cNvPicPr>
          <p:nvPr/>
        </p:nvPicPr>
        <p:blipFill>
          <a:blip r:embed="rId10"/>
          <a:stretch>
            <a:fillRect/>
          </a:stretch>
        </p:blipFill>
        <p:spPr>
          <a:xfrm>
            <a:off x="55072" y="1204459"/>
            <a:ext cx="7633782" cy="4489759"/>
          </a:xfrm>
          <a:prstGeom prst="rect">
            <a:avLst/>
          </a:prstGeom>
        </p:spPr>
      </p:pic>
    </p:spTree>
    <p:custDataLst>
      <p:custData r:id="rId1"/>
      <p:custData r:id="rId2"/>
    </p:custDataLst>
    <p:extLst>
      <p:ext uri="{BB962C8B-B14F-4D97-AF65-F5344CB8AC3E}">
        <p14:creationId xmlns:p14="http://schemas.microsoft.com/office/powerpoint/2010/main" val="71828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ectionNumber SlideNumber"/>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heme/theme1.xml><?xml version="1.0" encoding="utf-8"?>
<a:theme xmlns:a="http://schemas.openxmlformats.org/drawingml/2006/main" name="SAP Template 2024">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1" id="{660F8665-C4AF-4170-A7E2-90E6A10CF378}" vid="{7B002626-0EA8-446F-988E-DD0FBD3C23A4}"/>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0FCFAFA-D3D3-1441-8101-DA629D03A5D9}">
  <we:reference id="b0692d11-e342-a550-cfba-e8c57e47b8f1" version="1.0.0.8"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65AE667-A5F5-0F47-8627-5174A8B7EA47}">
  <we:reference id="b8d7a30b-109c-4c41-a1df-a6cb639730b5" version="2.0.0.5"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TemplafySlideTemplateConfiguration><![CDATA[{"slideVersion":2,"isValidatorEnabled":false,"isLocked":false,"elementsMetadata":[],"slideId":"638315636843496868","enableDocumentContentUpdater":false,"version":"2.0"}]]></TemplafySlideTemplateConfiguration>
</file>

<file path=customXml/item10.xml><?xml version="1.0" encoding="utf-8"?>
<TemplafySlideFormConfiguration><![CDATA[{"formFields":[],"formDataEntries":[]}]]></TemplafySlideFormConfiguration>
</file>

<file path=customXml/item100.xml><?xml version="1.0" encoding="utf-8"?>
<TemplafySlideFormConfiguration><![CDATA[{"formFields":[],"formDataEntries":[]}]]></TemplafySlideFormConfiguration>
</file>

<file path=customXml/item101.xml><?xml version="1.0" encoding="utf-8"?>
<TemplafySlideTemplateConfiguration><![CDATA[{"slideVersion":2,"isValidatorEnabled":false,"isLocked":false,"elementsMetadata":[],"slideId":"638315636843496868","enableDocumentContentUpdater":false,"version":"2.0"}]]></TemplafySlideTemplateConfiguration>
</file>

<file path=customXml/item102.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03.xml><?xml version="1.0" encoding="utf-8"?>
<TemplafySlideTemplateConfiguration><![CDATA[{"slideVersion":2,"isValidatorEnabled":false,"isLocked":false,"elementsMetadata":[],"slideId":"638315636843496868","enableDocumentContentUpdater":false,"version":"2.0"}]]></TemplafySlideTemplateConfiguration>
</file>

<file path=customXml/item104.xml><?xml version="1.0" encoding="utf-8"?>
<TemplafySlideFormConfiguration><![CDATA[{"formFields":[],"formDataEntries":[]}]]></TemplafySlideFormConfiguration>
</file>

<file path=customXml/item105.xml><?xml version="1.0" encoding="utf-8"?>
<TemplafySlideFormConfiguration><![CDATA[{"formFields":[],"formDataEntries":[]}]]></TemplafySlideFormConfiguration>
</file>

<file path=customXml/item106.xml><?xml version="1.0" encoding="utf-8"?>
<TemplafySlideTemplateConfiguration><![CDATA[{"slideVersion":2,"isValidatorEnabled":false,"isLocked":false,"elementsMetadata":[],"slideId":"638315636843496868","enableDocumentContentUpdater":false,"version":"2.0"}]]></TemplafySlideTemplateConfiguration>
</file>

<file path=customXml/item107.xml><?xml version="1.0" encoding="utf-8"?>
<TemplafySlideFormConfiguration><![CDATA[{"formFields":[],"formDataEntries":[]}]]></TemplafySlideFormConfiguration>
</file>

<file path=customXml/item108.xml><?xml version="1.0" encoding="utf-8"?>
<TemplafySlideFormConfiguration><![CDATA[{"formFields":[],"formDataEntries":[]}]]></TemplafySlideFormConfiguration>
</file>

<file path=customXml/item109.xml><?xml version="1.0" encoding="utf-8"?>
<TemplafySlideTemplateConfiguration><![CDATA[{"slideVersion":2,"isValidatorEnabled":false,"isLocked":false,"elementsMetadata":[],"slideId":"638315636843496868","enableDocumentContentUpdater":false,"version":"2.0"}]]></TemplafySlideTemplateConfiguration>
</file>

<file path=customXml/item11.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10.xml><?xml version="1.0" encoding="utf-8"?>
<TemplafySlideFormConfiguration><![CDATA[{"formFields":[],"formDataEntries":[]}]]></TemplafySlideFormConfiguration>
</file>

<file path=customXml/item111.xml><?xml version="1.0" encoding="utf-8"?>
<TemplafySlideFormConfiguration><![CDATA[{"formFields":[],"formDataEntries":[]}]]></TemplafySlideFormConfiguration>
</file>

<file path=customXml/item112.xml><?xml version="1.0" encoding="utf-8"?>
<TemplafySlideFormConfiguration><![CDATA[{"formFields":[],"formDataEntries":[]}]]></TemplafySlideFormConfiguration>
</file>

<file path=customXml/item113.xml><?xml version="1.0" encoding="utf-8"?>
<TemplafySlideFormConfiguration><![CDATA[{"formFields":[],"formDataEntries":[]}]]></TemplafySlideFormConfiguration>
</file>

<file path=customXml/item114.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15.xml><?xml version="1.0" encoding="utf-8"?>
<TemplafySlideTemplateConfiguration><![CDATA[{"slideVersion":2,"isValidatorEnabled":false,"isLocked":false,"elementsMetadata":[],"slideId":"638315636843496868","enableDocumentContentUpdater":false,"version":"2.0"}]]></TemplafySlideTemplateConfiguration>
</file>

<file path=customXml/item116.xml><?xml version="1.0" encoding="utf-8"?>
<TemplafySlideFormConfiguration><![CDATA[{"formFields":[],"formDataEntries":[]}]]></TemplafySlideFormConfiguration>
</file>

<file path=customXml/item117.xml><?xml version="1.0" encoding="utf-8"?>
<Templafy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required":false,"placeholder":"","lines":1,"defaultValue":"{{UserProfile.Email}}","shareValue":false,"type":"textBox","name":"Email","label":"Email"}],"formDataEntries":[{"name":"SAPLogo","value":"dZtsUWn0449k/3U62k6oDMAKTSZ7O/T8cTHDYnRch4I="},{"name":"Classification","value":"OmrOP8d402txjl1Zr787gUA6bTWeMdaxGEF9U5BKD64="},{"name":"SpeakerName","value":"YnPwfaWtJd9yqRikMcavEg=="},{"name":"Email","value":"v35+JSpO6F5yjM5PrFdVwQ=="}]}]]></TemplafyFormConfiguration>
</file>

<file path=customXml/item118.xml><?xml version="1.0" encoding="utf-8"?>
<TemplafySlideFormConfiguration><![CDATA[{"formFields":[],"formDataEntries":[]}]]></TemplafySlideFormConfiguration>
</file>

<file path=customXml/item119.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20.xml><?xml version="1.0" encoding="utf-8"?>
<TemplafySlideFormConfiguration><![CDATA[{"formFields":[],"formDataEntries":[]}]]></TemplafySlideFormConfiguration>
</file>

<file path=customXml/item121.xml><?xml version="1.0" encoding="utf-8"?>
<TemplafySlideTemplateConfiguration><![CDATA[{"slideVersion":2,"isValidatorEnabled":false,"isLocked":false,"elementsMetadata":[],"slideId":"638315636843496868","enableDocumentContentUpdater":false,"version":"2.0"}]]></TemplafySlideTemplateConfiguration>
</file>

<file path=customXml/item122.xml><?xml version="1.0" encoding="utf-8"?>
<TemplafySlideTemplateConfiguration><![CDATA[{"slideVersion":2,"isValidatorEnabled":false,"isLocked":false,"elementsMetadata":[],"slideId":"638315636843496868","enableDocumentContentUpdater":false,"version":"2.0"}]]></TemplafySlideTemplateConfiguration>
</file>

<file path=customXml/item123.xml><?xml version="1.0" encoding="utf-8"?>
<TemplafySlideTemplateConfiguration><![CDATA[{"slideVersion":2,"isValidatorEnabled":false,"isLocked":false,"elementsMetadata":[],"slideId":"638315636843496868","enableDocumentContentUpdater":false,"version":"2.0"}]]></TemplafySlideTemplateConfiguration>
</file>

<file path=customXml/item124.xml><?xml version="1.0" encoding="utf-8"?>
<TemplafySlideTemplateConfiguration><![CDATA[{"slideVersion":2,"isValidatorEnabled":false,"isLocked":false,"elementsMetadata":[],"slideId":"638315636843496868","enableDocumentContentUpdater":false,"version":"2.0"}]]></TemplafySlideTemplateConfiguration>
</file>

<file path=customXml/item125.xml><?xml version="1.0" encoding="utf-8"?>
<TemplafySlideFormConfiguration><![CDATA[{"formFields":[],"formDataEntries":[]}]]></TemplafySlideFormConfiguration>
</file>

<file path=customXml/item126.xml><?xml version="1.0" encoding="utf-8"?>
<TemplafySlideTemplateConfiguration><![CDATA[{"slideVersion":2,"isValidatorEnabled":false,"isLocked":false,"elementsMetadata":[],"slideId":"638315636843496868","enableDocumentContentUpdater":false,"version":"2.0"}]]></TemplafySlideTemplateConfiguration>
</file>

<file path=customXml/item127.xml><?xml version="1.0" encoding="utf-8"?>
<TemplafySlideTemplateConfiguration><![CDATA[{"slideVersion":2,"isValidatorEnabled":false,"isLocked":false,"elementsMetadata":[],"slideId":"638315636843496868","enableDocumentContentUpdater":false,"version":"2.0"}]]></TemplafySlideTemplateConfiguration>
</file>

<file path=customXml/item128.xml><?xml version="1.0" encoding="utf-8"?>
<TemplafySlideFormConfiguration><![CDATA[{"formFields":[],"formDataEntries":[]}]]></TemplafySlideFormConfiguration>
</file>

<file path=customXml/item129.xml><?xml version="1.0" encoding="utf-8"?>
<TemplafySlideFormConfiguration><![CDATA[{"formFields":[],"formDataEntries":[]}]]></TemplafySlideFormConfiguration>
</file>

<file path=customXml/item13.xml><?xml version="1.0" encoding="utf-8"?>
<TemplafySlideTemplateConfiguration><![CDATA[{"slideVersion":2,"isValidatorEnabled":false,"isLocked":false,"elementsMetadata":[],"slideId":"638315636843496868","enableDocumentContentUpdater":false,"version":"2.0"}]]></TemplafySlideTemplateConfiguration>
</file>

<file path=customXml/item130.xml><?xml version="1.0" encoding="utf-8"?>
<TemplafySlideFormConfiguration><![CDATA[{"formFields":[],"formDataEntries":[]}]]></TemplafySlideFormConfiguration>
</file>

<file path=customXml/item131.xml><?xml version="1.0" encoding="utf-8"?>
<TemplafySlideTemplateConfiguration><![CDATA[{"slideVersion":2,"isValidatorEnabled":false,"isLocked":false,"elementsMetadata":[],"slideId":"638315636843496868","enableDocumentContentUpdater":false,"version":"2.0"}]]></TemplafySlideTemplateConfiguration>
</file>

<file path=customXml/item132.xml><?xml version="1.0" encoding="utf-8"?>
<TemplafySlideTemplateConfiguration><![CDATA[{"slideVersion":2,"isValidatorEnabled":false,"isLocked":false,"elementsMetadata":[],"slideId":"638315636843496868","enableDocumentContentUpdater":false,"version":"2.0"}]]></TemplafySlideTemplateConfiguration>
</file>

<file path=customXml/item133.xml><?xml version="1.0" encoding="utf-8"?>
<TemplafySlideFormConfiguration><![CDATA[{"formFields":[],"formDataEntries":[]}]]></TemplafySlideFormConfiguration>
</file>

<file path=customXml/item134.xml><?xml version="1.0" encoding="utf-8"?>
<TemplafySlideFormConfiguration><![CDATA[{"formFields":[],"formDataEntries":[]}]]></TemplafySlideFormConfiguration>
</file>

<file path=customXml/item135.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36.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37.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38.xml><?xml version="1.0" encoding="utf-8"?>
<TemplafySlideTemplateConfiguration><![CDATA[{"slideVersion":2,"isValidatorEnabled":false,"isLocked":false,"elementsMetadata":[],"slideId":"638315636843496868","enableDocumentContentUpdater":false,"version":"2.0"}]]></TemplafySlideTemplateConfiguration>
</file>

<file path=customXml/item139.xml><?xml version="1.0" encoding="utf-8"?>
<TemplafySlideTemplateConfiguration><![CDATA[{"slideVersion":2,"isValidatorEnabled":false,"isLocked":false,"elementsMetadata":[],"slideId":"638315636843496868","enableDocumentContentUpdater":false,"version":"2.0"}]]></TemplafySlideTemplateConfiguration>
</file>

<file path=customXml/item14.xml><?xml version="1.0" encoding="utf-8"?>
<TemplafySlideTemplateConfiguration><![CDATA[{"slideVersion":2,"isValidatorEnabled":false,"isLocked":false,"elementsMetadata":[],"slideId":"638315636843496868","enableDocumentContentUpdater":false,"version":"2.0"}]]></TemplafySlideTemplateConfiguration>
</file>

<file path=customXml/item140.xml><?xml version="1.0" encoding="utf-8"?>
<TemplafySlideTemplateConfiguration><![CDATA[{"slideVersion":2,"isValidatorEnabled":false,"isLocked":false,"elementsMetadata":[],"slideId":"638315636843496868","enableDocumentContentUpdater":false,"version":"2.0"}]]></TemplafySlideTemplateConfiguration>
</file>

<file path=customXml/item141.xml><?xml version="1.0" encoding="utf-8"?>
<TemplafySlideTemplateConfiguration><![CDATA[{"slideVersion":2,"isValidatorEnabled":false,"isLocked":false,"elementsMetadata":[],"slideId":"638315636843496868","enableDocumentContentUpdater":false,"version":"2.0"}]]></TemplafySlideTemplateConfiguration>
</file>

<file path=customXml/item142.xml><?xml version="1.0" encoding="utf-8"?>
<TemplafySlideFormConfiguration><![CDATA[{"formFields":[],"formDataEntries":[]}]]></TemplafySlideFormConfiguration>
</file>

<file path=customXml/item143.xml><?xml version="1.0" encoding="utf-8"?>
<TemplafySlideTemplateConfiguration><![CDATA[{"slideVersion":2,"isValidatorEnabled":false,"isLocked":false,"elementsMetadata":[],"slideId":"638315636843496868","enableDocumentContentUpdater":false,"version":"2.0"}]]></TemplafySlideTemplateConfiguration>
</file>

<file path=customXml/item144.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45.xml><?xml version="1.0" encoding="utf-8"?>
<TemplafySlideFormConfiguration><![CDATA[{"formFields":[],"formDataEntries":[]}]]></TemplafySlideFormConfiguration>
</file>

<file path=customXml/item146.xml><?xml version="1.0" encoding="utf-8"?>
<TemplafySlideTemplateConfiguration><![CDATA[{"slideVersion":4,"isValidatorEnabled":false,"isLocked":false,"elementsMetadata":[],"slideId":"638315636856100313","enableDocumentContentUpdater":false,"version":"2.0"}]]></TemplafySlideTemplateConfiguration>
</file>

<file path=customXml/item147.xml><?xml version="1.0" encoding="utf-8"?>
<TemplafySlideTemplateConfiguration><![CDATA[{"slideVersion":2,"isValidatorEnabled":false,"isLocked":false,"elementsMetadata":[],"slideId":"638315636843496868","enableDocumentContentUpdater":false,"version":"2.0"}]]></TemplafySlideTemplateConfiguration>
</file>

<file path=customXml/item148.xml><?xml version="1.0" encoding="utf-8"?>
<TemplafySlideTemplateConfiguration><![CDATA[{"slideVersion":2,"isValidatorEnabled":false,"isLocked":false,"elementsMetadata":[],"slideId":"638315636843496868","enableDocumentContentUpdater":false,"version":"2.0"}]]></TemplafySlideTemplateConfiguration>
</file>

<file path=customXml/item149.xml><?xml version="1.0" encoding="utf-8"?>
<TemplafySlideFormConfiguration><![CDATA[{"formFields":[],"formDataEntries":[]}]]></TemplafySlideFormConfiguration>
</file>

<file path=customXml/item15.xml><?xml version="1.0" encoding="utf-8"?>
<TemplafySlideTemplateConfiguration><![CDATA[{"slideVersion":2,"isValidatorEnabled":false,"isLocked":false,"elementsMetadata":[],"slideId":"638315636843496868","enableDocumentContentUpdater":false,"version":"2.0"}]]></TemplafySlideTemplateConfiguration>
</file>

<file path=customXml/item150.xml><?xml version="1.0" encoding="utf-8"?>
<TemplafySlideFormConfiguration><![CDATA[{"formFields":[],"formDataEntries":[]}]]></TemplafySlideFormConfiguration>
</file>

<file path=customXml/item151.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52.xml><?xml version="1.0" encoding="utf-8"?>
<?mso-contentType ?>
<FormTemplates xmlns="http://schemas.microsoft.com/sharepoint/v3/contenttype/forms">
  <Display>DocumentLibraryForm</Display>
  <Edit>DocumentLibraryForm</Edit>
  <New>DocumentLibraryForm</New>
</FormTemplates>
</file>

<file path=customXml/item153.xml><?xml version="1.0" encoding="utf-8"?>
<TemplafySlideTemplateConfiguration><![CDATA[{"slideVersion":2,"isValidatorEnabled":false,"isLocked":false,"elementsMetadata":[],"slideId":"638315636843496868","enableDocumentContentUpdater":false,"version":"2.0"}]]></TemplafySlideTemplateConfiguration>
</file>

<file path=customXml/item154.xml><?xml version="1.0" encoding="utf-8"?>
<TemplafySlideTemplateConfiguration><![CDATA[{"slideVersion":2,"isValidatorEnabled":false,"isLocked":false,"elementsMetadata":[],"slideId":"638315636843496868","enableDocumentContentUpdater":false,"version":"2.0"}]]></TemplafySlideTemplateConfiguration>
</file>

<file path=customXml/item155.xml><?xml version="1.0" encoding="utf-8"?>
<TemplafySlideTemplateConfiguration><![CDATA[{"slideVersion":2,"isValidatorEnabled":false,"isLocked":false,"elementsMetadata":[],"slideId":"638315636843496868","enableDocumentContentUpdater":false,"version":"2.0"}]]></TemplafySlideTemplateConfiguration>
</file>

<file path=customXml/item156.xml><?xml version="1.0" encoding="utf-8"?>
<TemplafySlideFormConfiguration><![CDATA[{"formFields":[],"formDataEntries":[]}]]></TemplafySlideFormConfiguration>
</file>

<file path=customXml/item157.xml><?xml version="1.0" encoding="utf-8"?>
<TemplafySlideTemplateConfiguration><![CDATA[{"slideVersion":2,"isValidatorEnabled":false,"isLocked":false,"elementsMetadata":[],"slideId":"638315636843496868","enableDocumentContentUpdater":false,"version":"2.0"}]]></TemplafySlideTemplateConfiguration>
</file>

<file path=customXml/item158.xml><?xml version="1.0" encoding="utf-8"?>
<TemplafySlideFormConfiguration><![CDATA[{"formFields":[],"formDataEntries":[]}]]></TemplafySlideFormConfiguration>
</file>

<file path=customXml/item159.xml><?xml version="1.0" encoding="utf-8"?>
<TemplafySlideTemplateConfiguration><![CDATA[{"slideVersion":2,"isValidatorEnabled":false,"isLocked":false,"elementsMetadata":[],"slideId":"638315636843496868","enableDocumentContentUpdater":false,"version":"2.0"}]]></TemplafySlideTemplateConfiguration>
</file>

<file path=customXml/item16.xml><?xml version="1.0" encoding="utf-8"?>
<TemplafySlideFormConfiguration><![CDATA[{"formFields":[],"formDataEntries":[]}]]></TemplafySlideFormConfiguration>
</file>

<file path=customXml/item160.xml><?xml version="1.0" encoding="utf-8"?>
<TemplafySlideFormConfiguration><![CDATA[{"formFields":[],"formDataEntries":[]}]]></TemplafySlideFormConfiguration>
</file>

<file path=customXml/item161.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62.xml><?xml version="1.0" encoding="utf-8"?>
<TemplafySlideTemplateConfiguration><![CDATA[{"slideVersion":2,"isValidatorEnabled":false,"isLocked":false,"elementsMetadata":[],"slideId":"638315636843496868","enableDocumentContentUpdater":false,"version":"2.0"}]]></TemplafySlideTemplateConfiguration>
</file>

<file path=customXml/item163.xml><?xml version="1.0" encoding="utf-8"?>
<TemplafySlideTemplateConfiguration><![CDATA[{"slideVersion":2,"isValidatorEnabled":false,"isLocked":false,"elementsMetadata":[],"slideId":"638315636843496868","enableDocumentContentUpdater":false,"version":"2.0"}]]></TemplafySlideTemplateConfiguration>
</file>

<file path=customXml/item164.xml><?xml version="1.0" encoding="utf-8"?>
<TemplafySlideTemplateConfiguration><![CDATA[{"slideVersion":2,"isValidatorEnabled":false,"isLocked":false,"elementsMetadata":[],"slideId":"638315636843496868","enableDocumentContentUpdater":false,"version":"2.0"}]]></TemplafySlideTemplateConfiguration>
</file>

<file path=customXml/item165.xml><?xml version="1.0" encoding="utf-8"?>
<TemplafySlideFormConfiguration><![CDATA[{"formFields":[],"formDataEntries":[]}]]></TemplafySlideFormConfiguration>
</file>

<file path=customXml/item166.xml><?xml version="1.0" encoding="utf-8"?>
<TemplafySlideFormConfiguration><![CDATA[{"formFields":[],"formDataEntries":[]}]]></TemplafySlideFormConfiguration>
</file>

<file path=customXml/item167.xml><?xml version="1.0" encoding="utf-8"?>
<TemplafySlideTemplateConfiguration><![CDATA[{"slideVersion":2,"isValidatorEnabled":false,"isLocked":false,"elementsMetadata":[],"slideId":"638315636843496868","enableDocumentContentUpdater":false,"version":"2.0"}]]></TemplafySlideTemplateConfiguration>
</file>

<file path=customXml/item168.xml><?xml version="1.0" encoding="utf-8"?>
<TemplafySlideFormConfiguration><![CDATA[{"formFields":[],"formDataEntries":[]}]]></TemplafySlideFormConfiguration>
</file>

<file path=customXml/item169.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7.xml><?xml version="1.0" encoding="utf-8"?>
<TemplafySlideFormConfiguration><![CDATA[{"formFields":[],"formDataEntries":[]}]]></TemplafySlideFormConfiguration>
</file>

<file path=customXml/item170.xml><?xml version="1.0" encoding="utf-8"?>
<TemplafySlideTemplateConfiguration><![CDATA[{"slideVersion":2,"isValidatorEnabled":false,"isLocked":false,"elementsMetadata":[],"slideId":"638315636843496868","enableDocumentContentUpdater":false,"version":"2.0"}]]></TemplafySlideTemplateConfiguration>
</file>

<file path=customXml/item171.xml><?xml version="1.0" encoding="utf-8"?>
<TemplafySlideFormConfiguration><![CDATA[{"formFields":[],"formDataEntries":[]}]]></TemplafySlideFormConfiguration>
</file>

<file path=customXml/item172.xml><?xml version="1.0" encoding="utf-8"?>
<TemplafySlideTemplateConfiguration><![CDATA[{"slideVersion":2,"isValidatorEnabled":false,"isLocked":false,"elementsMetadata":[],"slideId":"638315636843496868","enableDocumentContentUpdater":false,"version":"2.0"}]]></TemplafySlideTemplateConfiguration>
</file>

<file path=customXml/item173.xml><?xml version="1.0" encoding="utf-8"?>
<TemplafySlideFormConfiguration><![CDATA[{"formFields":[],"formDataEntries":[]}]]></TemplafySlideFormConfiguration>
</file>

<file path=customXml/item174.xml><?xml version="1.0" encoding="utf-8"?>
<TemplafySlideTemplateConfiguration><![CDATA[{"slideVersion":2,"isValidatorEnabled":false,"isLocked":false,"elementsMetadata":[],"slideId":"638315636843496868","enableDocumentContentUpdater":false,"version":"2.0"}]]></TemplafySlideTemplateConfiguration>
</file>

<file path=customXml/item175.xml><?xml version="1.0" encoding="utf-8"?>
<TemplafySlideFormConfiguration><![CDATA[{"formFields":[],"formDataEntries":[]}]]></TemplafySlideFormConfiguration>
</file>

<file path=customXml/item176.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77.xml><?xml version="1.0" encoding="utf-8"?>
<TemplafySlideFormConfiguration><![CDATA[{"formFields":[],"formDataEntries":[]}]]></TemplafySlideFormConfiguration>
</file>

<file path=customXml/item18.xml><?xml version="1.0" encoding="utf-8"?>
<TemplafySlideFormConfiguration><![CDATA[{"formFields":[],"formDataEntries":[]}]]></TemplafySlideFormConfiguration>
</file>

<file path=customXml/item19.xml><?xml version="1.0" encoding="utf-8"?>
<TemplafySlideFormConfiguration><![CDATA[{"formFields":[],"formDataEntries":[]}]]></TemplafySlideFormConfiguration>
</file>

<file path=customXml/item2.xml><?xml version="1.0" encoding="utf-8"?>
<TemplafySlideTemplateConfiguration><![CDATA[{"slideVersion":19,"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Blue}}","visibility":"","type":"image","disableUpdates":false}},{"type":"shape","elementConfiguration":{"binding":"{{Form.Classification.Display}}","visibility":"","type":"text","disableUpdates":false}}],"slideId":"638331234101560684","enableDocumentContentUpdater":false,"version":"2.0"}]]></TemplafySlideTemplateConfiguration>
</file>

<file path=customXml/item20.xml><?xml version="1.0" encoding="utf-8"?>
<TemplafySlideTemplateConfiguration><![CDATA[{"slideVersion":2,"isValidatorEnabled":false,"isLocked":false,"elementsMetadata":[],"slideId":"638315636843496868","enableDocumentContentUpdater":false,"version":"2.0"}]]></TemplafySlideTemplateConfiguration>
</file>

<file path=customXml/item21.xml><?xml version="1.0" encoding="utf-8"?>
<TemplafySlideTemplateConfiguration><![CDATA[{"slideVersion":2,"isValidatorEnabled":false,"isLocked":false,"elementsMetadata":[],"slideId":"638315636843496868","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FormConfiguration><![CDATA[{"formFields":[],"formDataEntries":[]}]]></TemplafySlideFormConfiguration>
</file>

<file path=customXml/item26.xml><?xml version="1.0" encoding="utf-8"?>
<TemplafySlideTemplateConfiguration><![CDATA[{"slideVersion":2,"isValidatorEnabled":false,"isLocked":false,"elementsMetadata":[],"slideId":"638315636843496868","enableDocumentContentUpdater":false,"version":"2.0"}]]></TemplafySlideTemplateConfiguration>
</file>

<file path=customXml/item27.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28.xml><?xml version="1.0" encoding="utf-8"?>
<TemplafySlideTemplateConfiguration><![CDATA[{"slideVersion":2,"isValidatorEnabled":false,"isLocked":false,"elementsMetadata":[],"slideId":"638315636843496868","enableDocumentContentUpdater":false,"version":"2.0"}]]></TemplafySlideTemplateConfiguration>
</file>

<file path=customXml/item29.xml><?xml version="1.0" encoding="utf-8"?>
<TemplafySlideTemplateConfiguration><![CDATA[{"slideVersion":2,"isValidatorEnabled":false,"isLocked":false,"elementsMetadata":[],"slideId":"638315636843496868","enableDocumentContentUpdater":false,"version":"2.0"}]]></TemplafySlideTemplateConfiguration>
</file>

<file path=customXml/item3.xml><?xml version="1.0" encoding="utf-8"?>
<TemplafySlideTemplateConfiguration><![CDATA[{"slideVersion":2,"isValidatorEnabled":false,"isLocked":false,"elementsMetadata":[],"slideId":"638315636843496868","enableDocumentContentUpdater":false,"version":"2.0"}]]></TemplafySlideTemplateConfiguration>
</file>

<file path=customXml/item30.xml><?xml version="1.0" encoding="utf-8"?>
<TemplafySlideFormConfiguration><![CDATA[{"formFields":[],"formDataEntries":[]}]]></TemplafySlideFormConfiguration>
</file>

<file path=customXml/item31.xml><?xml version="1.0" encoding="utf-8"?>
<TemplafySlideTemplateConfiguration><![CDATA[{"slideVersion":2,"isValidatorEnabled":false,"isLocked":false,"elementsMetadata":[],"slideId":"638315636843496868","enableDocumentContentUpdater":false,"version":"2.0"}]]></TemplafySlideTemplateConfiguration>
</file>

<file path=customXml/item32.xml><?xml version="1.0" encoding="utf-8"?>
<TemplafySlideTemplateConfiguration><![CDATA[{"slideVersion":2,"isValidatorEnabled":false,"isLocked":false,"elementsMetadata":[],"slideId":"638315636843496868","enableDocumentContentUpdater":false,"version":"2.0"}]]></TemplafySlideTemplateConfiguration>
</file>

<file path=customXml/item33.xml><?xml version="1.0" encoding="utf-8"?>
<TemplafySlideTemplateConfiguration><![CDATA[{"slideVersion":2,"isValidatorEnabled":false,"isLocked":false,"elementsMetadata":[],"slideId":"638315636843496868","enableDocumentContentUpdater":false,"version":"2.0"}]]></TemplafySlideTemplateConfiguration>
</file>

<file path=customXml/item34.xml><?xml version="1.0" encoding="utf-8"?>
<TemplafySlideTemplateConfiguration><![CDATA[{"slideVersion":2,"isValidatorEnabled":false,"isLocked":false,"elementsMetadata":[],"slideId":"638315636843496868","enableDocumentContentUpdater":false,"version":"2.0"}]]></TemplafySlideTemplateConfiguration>
</file>

<file path=customXml/item35.xml><?xml version="1.0" encoding="utf-8"?>
<TemplafySlideFormConfiguration><![CDATA[{"formFields":[],"formDataEntries":[]}]]></TemplafySlideFormConfiguration>
</file>

<file path=customXml/item36.xml><?xml version="1.0" encoding="utf-8"?>
<TemplafySlideTemplateConfiguration><![CDATA[{"slideVersion":2,"isValidatorEnabled":false,"isLocked":false,"elementsMetadata":[],"slideId":"638315636843496868","enableDocumentContentUpdater":false,"version":"2.0"}]]></TemplafySlideTemplateConfiguration>
</file>

<file path=customXml/item37.xml><?xml version="1.0" encoding="utf-8"?>
<TemplafySlideTemplateConfiguration><![CDATA[{"slideVersion":3,"isValidatorEnabled":false,"isLocked":false,"elementsMetadata":[],"slideId":"638315636853243207","enableDocumentContentUpdater":false,"version":"2.0"}]]></TemplafySlideTemplateConfiguration>
</file>

<file path=customXml/item38.xml><?xml version="1.0" encoding="utf-8"?>
<TemplafySlideTemplateConfiguration><![CDATA[{"slideVersion":2,"isValidatorEnabled":false,"isLocked":false,"elementsMetadata":[],"slideId":"638315636843496868","enableDocumentContentUpdater":false,"version":"2.0"}]]></TemplafySlideTemplateConfiguration>
</file>

<file path=customXml/item39.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40.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41.xml><?xml version="1.0" encoding="utf-8"?>
<TemplafySlideTemplateConfiguration><![CDATA[{"slideVersion":2,"isValidatorEnabled":false,"isLocked":false,"elementsMetadata":[],"slideId":"638315636843496868","enableDocumentContentUpdater":false,"version":"2.0"}]]></TemplafySlideTemplateConfiguration>
</file>

<file path=customXml/item42.xml><?xml version="1.0" encoding="utf-8"?>
<TemplafySlideTemplateConfiguration><![CDATA[{"slideVersion":2,"isValidatorEnabled":false,"isLocked":false,"elementsMetadata":[],"slideId":"638315636843496868","enableDocumentContentUpdater":false,"version":"2.0"}]]></TemplafySlideTemplateConfiguration>
</file>

<file path=customXml/item43.xml><?xml version="1.0" encoding="utf-8"?>
<TemplafySlideFormConfiguration><![CDATA[{"formFields":[],"formDataEntries":[]}]]></TemplafySlideFormConfiguration>
</file>

<file path=customXml/item44.xml><?xml version="1.0" encoding="utf-8"?>
<TemplafySlideFormConfiguration><![CDATA[{"formFields":[],"formDataEntries":[]}]]></TemplafySlideFormConfiguration>
</file>

<file path=customXml/item45.xml><?xml version="1.0" encoding="utf-8"?>
<TemplafySlideTemplateConfiguration><![CDATA[{"slideVersion":2,"isValidatorEnabled":false,"isLocked":false,"elementsMetadata":[],"slideId":"638315636843496868","enableDocumentContentUpdater":false,"version":"2.0"}]]></TemplafySlideTemplateConfiguration>
</file>

<file path=customXml/item46.xml><?xml version="1.0" encoding="utf-8"?>
<TemplafySlideFormConfiguration><![CDATA[{"formFields":[],"formDataEntries":[]}]]></TemplafySlideFormConfiguration>
</file>

<file path=customXml/item47.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48.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49.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xml><?xml version="1.0" encoding="utf-8"?>
<TemplafyTemplateConfiguration><![CDATA[{"elementsMetadata":[{"type":"shape","id":"d80e41ab-1537-4438-8283-dff98c59acb3","elementConfiguration":{"binding":"{{ DataSources.Classification[Form.Classification.Name].Display}}","type":"text","disableUpdates":false}},{"type":"shape","id":"808db9c1-df54-4ff3-83af-db3f8deb6e7e","elementConfiguration":{"inheritDimensions":"{{InheritDimensions.InheritNone}}","width":"","height":"1 cm","image":"{{Form.SAPLogo.SubbrandBlue}}","visibility":"","type":"image","disableUpdates":false}},{"type":"shape","id":"f2bffee5-91c2-4fa4-84af-64b0e9db4bf5","elementConfiguration":{"binding":"{{Form.Classification.Display}}","visibility":"","type":"text","disableUpdates":false}},{"type":"shape","id":"bd879ac1-5767-4f9c-9914-4ee633b91b96","elementConfiguration":{"binding":"{{Form.Classification.Display}}","visibility":"","type":"text","disableUpdates":false}},{"type":"shape","id":"f3bfc456-54cc-4191-a59e-c3863f9023de","elementConfiguration":{"inheritDimensions":"{{InheritDimensions.InheritNone}}","width":"","height":"1 cm","image":"{{Form.SAPLogo.SubbrandBlack}}","visibility":"","type":"image","disableUpdates":false}},{"type":"shape","id":"290c01b0-4ac8-46e4-a1b2-77233594281e","elementConfiguration":{"inheritDimensions":"{{InheritDimensions.InheritNone}}","width":"","height":"1 cm","image":"{{Form.SAPLogo.SubbrandWhite}}","visibility":"","type":"image","disableUpdates":false}},{"type":"shape","id":"c934c3e4-f1c8-475f-8b16-a76a4ff93395","elementConfiguration":{"binding":"{{Form.Classification.Display}}","visibility":"","type":"text","disableUpdates":false}},{"type":"shape","id":"0bbf5eca-2d62-47a7-941b-ff9ec29ef930","elementConfiguration":{"inheritDimensions":"{{InheritDimensions.InheritNone}}","width":"","height":"1 cm","image":"{{Form.SAPLogo.SubbrandBlue}}","visibility":"","type":"image","disableUpdates":false}},{"type":"shape","id":"c44dd83c-ccf9-425e-8f41-7db0c55c7a93","elementConfiguration":{"binding":"{{Form.Classification.Display}}","visibility":"","type":"text","disableUpdates":false}},{"type":"shape","id":"4959e1f8-7b3e-410d-bc44-fad85b6a3743","elementConfiguration":{"inheritDimensions":"{{InheritDimensions.InheritNone}}","width":"","height":"1 cm","image":"{{Form.SAPLogo.SubbrandBlue}}","visibility":"","type":"image","disableUpdates":false}},{"type":"shape","id":"174662fc-dac2-4469-bfdb-39c42ba9fce4","elementConfiguration":{"binding":"{{Form.Classification.Display}}","visibility":"","type":"text","disableUpdates":false}},{"type":"shape","id":"c2ff3255-f115-415d-ad13-ed56b77aff41","elementConfiguration":{"inheritDimensions":"{{InheritDimensions.InheritNone}}","width":"","height":"1 cm","image":"{{Form.SAPLogo.SubbrandBlue}}","visibility":"","type":"image","disableUpdates":false}},{"type":"shape","id":"43af1a6c-2659-4ba0-9a4c-febfbfa32da1","elementConfiguration":{"binding":"{{Form.Classification.Display}}","visibility":"","type":"text","disableUpdates":false}},{"type":"shape","id":"8bfc0491-025f-4462-97bb-5590e3883a0c","elementConfiguration":{"inheritDimensions":"{{InheritDimensions.InheritNone}}","width":"","height":"1 cm","image":"{{Form.SAPLogo.SubbrandWhite}}","visibility":"","type":"image","disableUpdates":false}},{"type":"shape","id":"e550068d-0321-41c5-8d53-d751eb02518f","elementConfiguration":{"binding":"{{Form.Classification.Display}}","visibility":"","type":"text","disableUpdates":false}},{"type":"shape","id":"c8ccce5c-806a-41b7-a5b6-0bc662d4e4f6","elementConfiguration":{"binding":"{{DataSources.PPTCopyRight[\"Slide 5 copyright\"].CopyrightMessage}}","visibility":"","type":"text","disableUpdates":false}},{"type":"shape","id":"efc31e67-fdb0-4c0c-955d-0970234d9121","elementConfiguration":{"inheritDimensions":"{{InheritDimensions.InheritNone}}","width":"","height":"1 cm","image":"{{Form.SAPLogo.SubbrandBlack}}","visibility":"","type":"image","disableUpdates":false}},{"type":"shape","id":"98023907-905e-4347-b462-60e71630df06","elementConfiguration":{"binding":"{{Form.Classification.Display}}","visibility":"","type":"text","disableUpdates":false}},{"type":"shape","id":"877f82b4-d84c-49b1-b193-7b7fb432925a","elementConfiguration":{"inheritDimensions":"{{InheritDimensions.InheritNone}}","width":"","height":"1 cm","image":"{{Form.SAPLogo.SubbrandWhite}}","visibility":"","type":"image","disableUpdates":false}},{"type":"shape","id":"f7f33580-c6a7-4e7f-ba70-784032d0d1a3","elementConfiguration":{"binding":"{{Form.Classification.Display}}","visibility":"","type":"text","disableUpdates":false}},{"type":"shape","id":"1bf9c7c4-c3a4-41ee-84a4-6eca6844007f","elementConfiguration":{"inheritDimensions":"{{InheritDimensions.InheritNone}}","width":"","height":"1 cm","image":"{{Form.SAPLogo.SubbrandBlack}}","visibility":"","type":"image","disableUpdates":false}},{"type":"shape","id":"3a7a2f2d-fdd2-4ddd-8f89-bb9f692112bb","elementConfiguration":{"binding":"{{Form.Classification.Display}}","visibility":"","type":"text","disableUpdates":false}},{"type":"shape","id":"5c25de4e-ad75-4d50-a559-0ed700413a60","elementConfiguration":{"inheritDimensions":"{{InheritDimensions.InheritNone}}","width":"","height":"1 cm","image":"{{Form.SAPLogo.SubbrandWhite}}","visibility":"","type":"image","disableUpdates":false}},{"type":"shape","id":"2e164b7e-c20f-4d0d-a445-3309a4ab4515","elementConfiguration":{"binding":"{{Form.Classification.Display}}","visibility":"","type":"text","disableUpdates":false}},{"type":"shape","id":"33232c62-f60f-4b95-a109-7925b365cf6b","elementConfiguration":{"inheritDimensions":"{{InheritDimensions.InheritNone}}","width":"","height":"1 cm","image":"{{Form.SAPLogo.SubbrandWhite}}","visibility":"","type":"image","disableUpdates":false}},{"type":"shape","id":"3a5f6a21-8993-498f-9c28-900759de7fc0","elementConfiguration":{"binding":"{{Form.Classification.Display}}","visibility":"","type":"text","disableUpdates":false}},{"type":"shape","id":"3d4b6478-832e-48e6-a7ac-530779c91611","elementConfiguration":{"binding":"{{StringJoin(\", \", Form.SpeakerName,\"SAP\")}}","type":"text","disableUpdates":false}},{"type":"shape","id":"c16cd9c0-6d5b-4ef0-859e-f279cb2752b9","elementConfiguration":{"binding":"{{FormatDateTime(Form.Date,\"MMMM dd, yyyy\",\"en-US\")}}","type":"text","disableUpdates":false}},{"type":"shape","id":"4d283512-52b8-44c9-b352-8b0501d478c1","elementConfiguration":{"binding":"{{StringJoin(\", \", Form.SpeakerName,\"SAP\")}}","type":"text","disableUpdates":false}},{"type":"shape","id":"47197105-5b2d-4cb7-9ad9-3e878749046e","elementConfiguration":{"binding":"{{FormatDateTime(Form.Date,\"MMMM dd, yyyy\",\"en-US\")}}","type":"text","disableUpdates":false}},{"type":"shape","id":"f000c13c-255d-40d0-9231-35679e73083e","elementConfiguration":{"binding":"{{StringJoin(\", \", Form.SpeakerName,\"SAP\")}}","type":"text","disableUpdates":false}},{"type":"shape","id":"e3dd1d5d-76a8-48bd-93fc-7b3d6407798a","elementConfiguration":{"binding":"{{FormatDateTime(Form.Date,\"MMMM dd, yyyy\",\"en-US\")}}","type":"text","disableUpdates":false}},{"type":"shape","id":"329d34e7-c38a-4308-bca9-e55505c6d50f","elementConfiguration":{"binding":"{{StringJoin(\", \", Form.SpeakerName,\"SAP\")}}","type":"text","disableUpdates":false}},{"type":"shape","id":"181a1e33-4112-4594-adeb-1236767426da","elementConfiguration":{"binding":"{{FormatDateTime(Form.Date,\"MMMM dd, yyyy\",\"en-US\")}}","type":"text","disableUpdates":false}},{"type":"shape","id":"a7da2bb7-8735-4d2b-80d8-b3208e324e63","elementConfiguration":{"binding":"{{StringJoin(\", \", Form.SpeakerName,\"SAP\")}}","type":"text","disableUpdates":false}},{"type":"shape","id":"daee49c2-d559-4b73-91b0-926e14f96292","elementConfiguration":{"binding":"{{FormatDateTime(Form.Date,\"MMMM dd, yyyy\",\"en-US\")}}","type":"text","disableUpdates":false}},{"type":"shape","id":"c0817d03-da75-43ae-b094-65f62c392db4","elementConfiguration":{"binding":"{{StringJoin(\", \", Form.SpeakerName,\"SAP\")}}","type":"text","disableUpdates":false}},{"type":"shape","id":"b7a1cb9a-d676-4e43-b09a-1fb1dae41547","elementConfiguration":{"binding":"{{FormatDateTime(Form.Date,\"MMMM dd, yyyy\",\"en-US\")}}","type":"text","disableUpdates":false}},{"type":"shape","id":"a3c44ae8-52eb-4a2e-aaeb-33d4c3f53513","elementConfiguration":{"binding":"{{Form.SpeakerName}}","type":"text","disableUpdates":false}},{"type":"shape","id":"44cf88ee-42a7-40d3-8a3b-ae700325b45c","elementConfiguration":{"binding":"{{Form.Email}}","type":"text","disableUpdates":false}}],"transformationConfigurations":[],"templateName":"SAP Template NEW","templateDescription":"Spelling issue solved","enableDocumentContentUpdater":true,"version":"2.0"}]]></TemplafyTemplateConfiguration>
</file>

<file path=customXml/item50.xml><?xml version="1.0" encoding="utf-8"?>
<TemplafySlideTemplateConfiguration><![CDATA[{"slideVersion":2,"isValidatorEnabled":false,"isLocked":false,"elementsMetadata":[],"slideId":"638315636843496868","enableDocumentContentUpdater":false,"version":"2.0"}]]></TemplafySlideTemplateConfiguration>
</file>

<file path=customXml/item51.xml><?xml version="1.0" encoding="utf-8"?>
<TemplafySlideTemplateConfiguration><![CDATA[{"slideVersion":2,"isValidatorEnabled":false,"isLocked":false,"elementsMetadata":[],"slideId":"638315636843496868","enableDocumentContentUpdater":false,"version":"2.0"}]]></TemplafySlideTemplateConfiguration>
</file>

<file path=customXml/item52.xml><?xml version="1.0" encoding="utf-8"?>
<TemplafySlideTemplateConfiguration><![CDATA[{"slideVersion":2,"isValidatorEnabled":false,"isLocked":false,"elementsMetadata":[],"slideId":"638315636843496868","enableDocumentContentUpdater":false,"version":"2.0"}]]></TemplafySlideTemplateConfiguration>
</file>

<file path=customXml/item53.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4.xml><?xml version="1.0" encoding="utf-8"?>
<TemplafySlideTemplateConfiguration><![CDATA[{"slideVersion":2,"isValidatorEnabled":false,"isLocked":false,"elementsMetadata":[],"slideId":"638315636843496868","enableDocumentContentUpdater":false,"version":"2.0"}]]></TemplafySlideTemplateConfiguration>
</file>

<file path=customXml/item55.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6.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7.xml><?xml version="1.0" encoding="utf-8"?>
<TemplafySlideTemplateConfiguration><![CDATA[{"slideVersion":2,"isValidatorEnabled":false,"isLocked":false,"elementsMetadata":[],"slideId":"638315636843496868","enableDocumentContentUpdater":false,"version":"2.0"}]]></TemplafySlideTemplateConfiguration>
</file>

<file path=customXml/item58.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9.xml><?xml version="1.0" encoding="utf-8"?>
<TemplafySlideTemplateConfiguration><![CDATA[{"slideVersion":2,"isValidatorEnabled":false,"isLocked":false,"elementsMetadata":[],"slideId":"638315636843496868","enableDocumentContentUpdater":false,"version":"2.0"}]]></TemplafySlideTemplateConfiguration>
</file>

<file path=customXml/item6.xml><?xml version="1.0" encoding="utf-8"?>
<TemplafySlideFormConfiguration><![CDATA[{"formFields":[],"formDataEntries":[]}]]></TemplafySlideFormConfiguration>
</file>

<file path=customXml/item60.xml><?xml version="1.0" encoding="utf-8"?>
<TemplafySlideTemplateConfiguration><![CDATA[{"slideVersion":2,"isValidatorEnabled":false,"isLocked":false,"elementsMetadata":[],"slideId":"638315636843496868","enableDocumentContentUpdater":false,"version":"2.0"}]]></TemplafySlideTemplateConfiguration>
</file>

<file path=customXml/item61.xml><?xml version="1.0" encoding="utf-8"?>
<TemplafySlideTemplateConfiguration><![CDATA[{"slideVersion":2,"isValidatorEnabled":false,"isLocked":false,"elementsMetadata":[],"slideId":"638315636843496868","enableDocumentContentUpdater":false,"version":"2.0"}]]></TemplafySlideTemplateConfiguration>
</file>

<file path=customXml/item62.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63.xml><?xml version="1.0" encoding="utf-8"?>
<TemplafySlideFormConfiguration><![CDATA[{"formFields":[],"formDataEntries":[]}]]></TemplafySlideFormConfiguration>
</file>

<file path=customXml/item64.xml><?xml version="1.0" encoding="utf-8"?>
<TemplafySlideTemplateConfiguration><![CDATA[{"slideVersion":2,"isValidatorEnabled":false,"isLocked":false,"elementsMetadata":[],"slideId":"638315636843496868","enableDocumentContentUpdater":false,"version":"2.0"}]]></TemplafySlideTemplateConfiguration>
</file>

<file path=customXml/item65.xml><?xml version="1.0" encoding="utf-8"?>
<TemplafySlideFormConfiguration><![CDATA[{"formFields":[],"formDataEntries":[]}]]></TemplafySlideFormConfiguration>
</file>

<file path=customXml/item66.xml><?xml version="1.0" encoding="utf-8"?>
<TemplafySlideFormConfiguration><![CDATA[{"formFields":[],"formDataEntries":[]}]]></TemplafySlideFormConfiguration>
</file>

<file path=customXml/item67.xml><?xml version="1.0" encoding="utf-8"?>
<TemplafySlideTemplateConfiguration><![CDATA[{"slideVersion":2,"isValidatorEnabled":false,"isLocked":false,"elementsMetadata":[],"slideId":"638315636843496868","enableDocumentContentUpdater":false,"version":"2.0"}]]></TemplafySlideTemplateConfiguration>
</file>

<file path=customXml/item68.xml><?xml version="1.0" encoding="utf-8"?>
<TemplafySlideFormConfiguration><![CDATA[{"formFields":[],"formDataEntries":[]}]]></TemplafySlideFormConfiguration>
</file>

<file path=customXml/item69.xml><?xml version="1.0" encoding="utf-8"?>
<TemplafySlideFormConfiguration><![CDATA[{"formFields":[],"formDataEntries":[]}]]></TemplafySlideFormConfiguration>
</file>

<file path=customXml/item7.xml><?xml version="1.0" encoding="utf-8"?>
<p:properties xmlns:p="http://schemas.microsoft.com/office/2006/metadata/properties" xmlns:xsi="http://www.w3.org/2001/XMLSchema-instance" xmlns:pc="http://schemas.microsoft.com/office/infopath/2007/PartnerControls">
  <documentManagement>
    <TaxCatchAll xmlns="9cad4c93-ee3f-4238-ad8c-91577c9bac9d" xsi:nil="true"/>
    <lcf76f155ced4ddcb4097134ff3c332f xmlns="597027d8-02b0-4f08-9d7c-abe3cf76c6d3">
      <Terms xmlns="http://schemas.microsoft.com/office/infopath/2007/PartnerControls"/>
    </lcf76f155ced4ddcb4097134ff3c332f>
    <Comments xmlns="597027d8-02b0-4f08-9d7c-abe3cf76c6d3" xsi:nil="true"/>
    <Location xmlns="597027d8-02b0-4f08-9d7c-abe3cf76c6d3" xsi:nil="true"/>
  </documentManagement>
</p:properties>
</file>

<file path=customXml/item70.xml><?xml version="1.0" encoding="utf-8"?>
<TemplafySlideTemplateConfiguration><![CDATA[{"slideVersion":2,"isValidatorEnabled":false,"isLocked":false,"elementsMetadata":[],"slideId":"638315636843496868","enableDocumentContentUpdater":false,"version":"2.0"}]]></TemplafySlideTemplateConfiguration>
</file>

<file path=customXml/item71.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72.xml><?xml version="1.0" encoding="utf-8"?>
<TemplafySlideFormConfiguration><![CDATA[{"formFields":[],"formDataEntries":[]}]]></TemplafySlideFormConfiguration>
</file>

<file path=customXml/item73.xml><?xml version="1.0" encoding="utf-8"?>
<TemplafySlideFormConfiguration><![CDATA[{"formFields":[],"formDataEntries":[]}]]></TemplafySlideFormConfiguration>
</file>

<file path=customXml/item74.xml><?xml version="1.0" encoding="utf-8"?>
<TemplafySlideTemplateConfiguration><![CDATA[{"slideVersion":2,"isValidatorEnabled":false,"isLocked":false,"elementsMetadata":[],"slideId":"638315636843496868","enableDocumentContentUpdater":false,"version":"2.0"}]]></TemplafySlideTemplateConfiguration>
</file>

<file path=customXml/item75.xml><?xml version="1.0" encoding="utf-8"?>
<TemplafySlideTemplateConfiguration><![CDATA[{"slideVersion":2,"isValidatorEnabled":false,"isLocked":false,"elementsMetadata":[],"slideId":"638315636843496868","enableDocumentContentUpdater":false,"version":"2.0"}]]></TemplafySlideTemplateConfiguration>
</file>

<file path=customXml/item76.xml><?xml version="1.0" encoding="utf-8"?>
<TemplafySlideFormConfiguration><![CDATA[{"formFields":[],"formDataEntries":[]}]]></TemplafySlideFormConfiguration>
</file>

<file path=customXml/item77.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78.xml><?xml version="1.0" encoding="utf-8"?>
<TemplafySlideFormConfiguration><![CDATA[{"formFields":[],"formDataEntries":[]}]]></TemplafySlideFormConfiguration>
</file>

<file path=customXml/item79.xml><?xml version="1.0" encoding="utf-8"?>
<TemplafySlideTemplateConfiguration><![CDATA[{"slideVersion":2,"isValidatorEnabled":false,"isLocked":false,"elementsMetadata":[],"slideId":"638315636843496868","enableDocumentContentUpdater":false,"version":"2.0"}]]></TemplafySlideTemplateConfiguration>
</file>

<file path=customXml/item8.xml><?xml version="1.0" encoding="utf-8"?>
<TemplafySlideTemplateConfiguration><![CDATA[{"slideVersion":2,"isValidatorEnabled":false,"isLocked":false,"elementsMetadata":[],"slideId":"638315636843496868","enableDocumentContentUpdater":false,"version":"2.0"}]]></TemplafySlideTemplateConfiguration>
</file>

<file path=customXml/item80.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81.xml><?xml version="1.0" encoding="utf-8"?>
<TemplafySlideFormConfiguration><![CDATA[{"formFields":[],"formDataEntries":[]}]]></TemplafySlideFormConfiguration>
</file>

<file path=customXml/item82.xml><?xml version="1.0" encoding="utf-8"?>
<TemplafySlideFormConfiguration><![CDATA[{"formFields":[],"formDataEntries":[]}]]></TemplafySlideFormConfiguration>
</file>

<file path=customXml/item83.xml><?xml version="1.0" encoding="utf-8"?>
<ct:contentTypeSchema xmlns:ct="http://schemas.microsoft.com/office/2006/metadata/contentType" xmlns:ma="http://schemas.microsoft.com/office/2006/metadata/properties/metaAttributes" ct:_="" ma:_="" ma:contentTypeName="Document" ma:contentTypeID="0x010100AA87AE2C2100E042BED9BE1B154AF58E" ma:contentTypeVersion="23" ma:contentTypeDescription="Create a new document." ma:contentTypeScope="" ma:versionID="5b1175b8d24c67ffc473ad185be49288">
  <xsd:schema xmlns:xsd="http://www.w3.org/2001/XMLSchema" xmlns:xs="http://www.w3.org/2001/XMLSchema" xmlns:p="http://schemas.microsoft.com/office/2006/metadata/properties" xmlns:ns2="597027d8-02b0-4f08-9d7c-abe3cf76c6d3" xmlns:ns3="9cad4c93-ee3f-4238-ad8c-91577c9bac9d" targetNamespace="http://schemas.microsoft.com/office/2006/metadata/properties" ma:root="true" ma:fieldsID="8cf9c3530b365618803072461a2cea22" ns2:_="" ns3:_="">
    <xsd:import namespace="597027d8-02b0-4f08-9d7c-abe3cf76c6d3"/>
    <xsd:import namespace="9cad4c93-ee3f-4238-ad8c-91577c9bac9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Comments" minOccurs="0"/>
                <xsd:element ref="ns2:MediaServiceSearchProperties" minOccurs="0"/>
                <xsd:element ref="ns2:MediaServiceOCR" minOccurs="0"/>
                <xsd:element ref="ns2:Location" minOccurs="0"/>
                <xsd:element ref="ns2:e8eafbb9-fce3-40bf-bf34-ad6179fa3e7aCountryOrRegion" minOccurs="0"/>
                <xsd:element ref="ns2:e8eafbb9-fce3-40bf-bf34-ad6179fa3e7aState" minOccurs="0"/>
                <xsd:element ref="ns2:e8eafbb9-fce3-40bf-bf34-ad6179fa3e7aCity" minOccurs="0"/>
                <xsd:element ref="ns2:e8eafbb9-fce3-40bf-bf34-ad6179fa3e7aPostalCode" minOccurs="0"/>
                <xsd:element ref="ns2:e8eafbb9-fce3-40bf-bf34-ad6179fa3e7aStreet" minOccurs="0"/>
                <xsd:element ref="ns2:e8eafbb9-fce3-40bf-bf34-ad6179fa3e7aGeoLoc" minOccurs="0"/>
                <xsd:element ref="ns2:e8eafbb9-fce3-40bf-bf34-ad6179fa3e7aDisp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7027d8-02b0-4f08-9d7c-abe3cf76c6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7b3fb9d-ee0a-40a8-bd42-4026b75186d8" ma:termSetId="09814cd3-568e-fe90-9814-8d621ff8fb84" ma:anchorId="fba54fb3-c3e1-fe81-a776-ca4b69148c4d" ma:open="true" ma:isKeyword="false">
      <xsd:complexType>
        <xsd:sequence>
          <xsd:element ref="pc:Terms" minOccurs="0" maxOccurs="1"/>
        </xsd:sequence>
      </xsd:complexType>
    </xsd:element>
    <xsd:element name="Comments" ma:index="20" nillable="true" ma:displayName="Comments" ma:format="Dropdown" ma:internalName="Comments">
      <xsd:simpleType>
        <xsd:restriction base="dms:Text">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element name="Location" ma:index="23" nillable="true" ma:displayName="Location" ma:format="Dropdown" ma:internalName="Location">
      <xsd:simpleType>
        <xsd:restriction base="dms:Unknown"/>
      </xsd:simpleType>
    </xsd:element>
    <xsd:element name="e8eafbb9-fce3-40bf-bf34-ad6179fa3e7aCountryOrRegion" ma:index="24" nillable="true" ma:displayName="Location: Country/Region" ma:internalName="CountryOrRegion" ma:readOnly="true">
      <xsd:simpleType>
        <xsd:restriction base="dms:Text"/>
      </xsd:simpleType>
    </xsd:element>
    <xsd:element name="e8eafbb9-fce3-40bf-bf34-ad6179fa3e7aState" ma:index="25" nillable="true" ma:displayName="Location: State" ma:internalName="State" ma:readOnly="true">
      <xsd:simpleType>
        <xsd:restriction base="dms:Text"/>
      </xsd:simpleType>
    </xsd:element>
    <xsd:element name="e8eafbb9-fce3-40bf-bf34-ad6179fa3e7aCity" ma:index="26" nillable="true" ma:displayName="Location: City" ma:internalName="City" ma:readOnly="true">
      <xsd:simpleType>
        <xsd:restriction base="dms:Text"/>
      </xsd:simpleType>
    </xsd:element>
    <xsd:element name="e8eafbb9-fce3-40bf-bf34-ad6179fa3e7aPostalCode" ma:index="27" nillable="true" ma:displayName="Location: Postal Code" ma:internalName="PostalCode" ma:readOnly="true">
      <xsd:simpleType>
        <xsd:restriction base="dms:Text"/>
      </xsd:simpleType>
    </xsd:element>
    <xsd:element name="e8eafbb9-fce3-40bf-bf34-ad6179fa3e7aStreet" ma:index="28" nillable="true" ma:displayName="Location: Street" ma:internalName="Street" ma:readOnly="true">
      <xsd:simpleType>
        <xsd:restriction base="dms:Text"/>
      </xsd:simpleType>
    </xsd:element>
    <xsd:element name="e8eafbb9-fce3-40bf-bf34-ad6179fa3e7aGeoLoc" ma:index="29" nillable="true" ma:displayName="Location: Coordinates" ma:internalName="GeoLoc" ma:readOnly="true">
      <xsd:simpleType>
        <xsd:restriction base="dms:Unknown"/>
      </xsd:simpleType>
    </xsd:element>
    <xsd:element name="e8eafbb9-fce3-40bf-bf34-ad6179fa3e7aDispName" ma:index="30" nillable="true" ma:displayName="Location: Name" ma:internalName="DispNa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ad4c93-ee3f-4238-ad8c-91577c9bac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465ce366-b613-4f66-be3c-84e1d13e4a29}" ma:internalName="TaxCatchAll" ma:showField="CatchAllData" ma:web="9cad4c93-ee3f-4238-ad8c-91577c9ba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4.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85.xml><?xml version="1.0" encoding="utf-8"?>
<TemplafySlideFormConfiguration><![CDATA[{"formFields":[],"formDataEntries":[]}]]></TemplafySlideFormConfiguration>
</file>

<file path=customXml/item86.xml><?xml version="1.0" encoding="utf-8"?>
<TemplafySlideTemplateConfiguration><![CDATA[{"slideVersion":2,"isValidatorEnabled":false,"isLocked":false,"elementsMetadata":[],"slideId":"638315636843496868","enableDocumentContentUpdater":false,"version":"2.0"}]]></TemplafySlideTemplateConfiguration>
</file>

<file path=customXml/item87.xml><?xml version="1.0" encoding="utf-8"?>
<TemplafySlideFormConfiguration><![CDATA[{"formFields":[],"formDataEntries":[]}]]></TemplafySlideFormConfiguration>
</file>

<file path=customXml/item88.xml><?xml version="1.0" encoding="utf-8"?>
<TemplafySlideFormConfiguration><![CDATA[{"formFields":[],"formDataEntries":[]}]]></TemplafySlideFormConfiguration>
</file>

<file path=customXml/item89.xml><?xml version="1.0" encoding="utf-8"?>
<TemplafySlideFormConfiguration><![CDATA[{"formFields":[],"formDataEntries":[]}]]></TemplafySlideFormConfiguration>
</file>

<file path=customXml/item9.xml><?xml version="1.0" encoding="utf-8"?>
<TemplafySlideTemplateConfiguration><![CDATA[{"slideVersion":2,"isValidatorEnabled":false,"isLocked":false,"elementsMetadata":[],"slideId":"638315636843496868","enableDocumentContentUpdater":false,"version":"2.0"}]]></TemplafySlideTemplateConfiguration>
</file>

<file path=customXml/item90.xml><?xml version="1.0" encoding="utf-8"?>
<TemplafySlideFormConfiguration><![CDATA[{"formFields":[],"formDataEntries":[]}]]></TemplafySlideFormConfiguration>
</file>

<file path=customXml/item91.xml><?xml version="1.0" encoding="utf-8"?>
<TemplafySlideTemplateConfiguration><![CDATA[{"slideVersion":2,"isValidatorEnabled":false,"isLocked":false,"elementsMetadata":[],"slideId":"638315636843496868","enableDocumentContentUpdater":false,"version":"2.0"}]]></TemplafySlideTemplateConfiguration>
</file>

<file path=customXml/item92.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93.xml><?xml version="1.0" encoding="utf-8"?>
<TemplafySlideFormConfiguration><![CDATA[{"formFields":[],"formDataEntries":[]}]]></TemplafySlideFormConfiguration>
</file>

<file path=customXml/item94.xml><?xml version="1.0" encoding="utf-8"?>
<TemplafySlideFormConfiguration><![CDATA[{"formFields":[],"formDataEntries":[]}]]></TemplafySlideFormConfiguration>
</file>

<file path=customXml/item95.xml><?xml version="1.0" encoding="utf-8"?>
<TemplafySlideFormConfiguration><![CDATA[{"formFields":[],"formDataEntries":[]}]]></TemplafySlideFormConfiguration>
</file>

<file path=customXml/item96.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97.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98.xml><?xml version="1.0" encoding="utf-8"?>
<TemplafySlideFormConfiguration><![CDATA[{"formFields":[],"formDataEntries":[]}]]></TemplafySlideFormConfiguration>
</file>

<file path=customXml/item99.xml><?xml version="1.0" encoding="utf-8"?>
<TemplafySlideFormConfiguration><![CDATA[{"formFields":[],"formDataEntries":[]}]]></TemplafySlideFormConfiguration>
</file>

<file path=customXml/itemProps1.xml><?xml version="1.0" encoding="utf-8"?>
<ds:datastoreItem xmlns:ds="http://schemas.openxmlformats.org/officeDocument/2006/customXml" ds:itemID="{5722C2A2-E32F-49B6-9D44-6B7FCD352FEB}">
  <ds:schemaRefs/>
</ds:datastoreItem>
</file>

<file path=customXml/itemProps10.xml><?xml version="1.0" encoding="utf-8"?>
<ds:datastoreItem xmlns:ds="http://schemas.openxmlformats.org/officeDocument/2006/customXml" ds:itemID="{71697618-AEE2-40F5-A0B3-728E28D94906}">
  <ds:schemaRefs/>
</ds:datastoreItem>
</file>

<file path=customXml/itemProps100.xml><?xml version="1.0" encoding="utf-8"?>
<ds:datastoreItem xmlns:ds="http://schemas.openxmlformats.org/officeDocument/2006/customXml" ds:itemID="{CAB49A77-5957-B048-8785-237DD61A19DC}">
  <ds:schemaRefs/>
</ds:datastoreItem>
</file>

<file path=customXml/itemProps101.xml><?xml version="1.0" encoding="utf-8"?>
<ds:datastoreItem xmlns:ds="http://schemas.openxmlformats.org/officeDocument/2006/customXml" ds:itemID="{F0BA07C1-B95D-DF40-A443-44024986E9A2}">
  <ds:schemaRefs/>
</ds:datastoreItem>
</file>

<file path=customXml/itemProps102.xml><?xml version="1.0" encoding="utf-8"?>
<ds:datastoreItem xmlns:ds="http://schemas.openxmlformats.org/officeDocument/2006/customXml" ds:itemID="{5E726EAB-FE30-4F4D-A478-DE4759D9A12E}">
  <ds:schemaRefs/>
</ds:datastoreItem>
</file>

<file path=customXml/itemProps103.xml><?xml version="1.0" encoding="utf-8"?>
<ds:datastoreItem xmlns:ds="http://schemas.openxmlformats.org/officeDocument/2006/customXml" ds:itemID="{806E0623-6958-9C45-9DD9-824BD5D5F09B}">
  <ds:schemaRefs/>
</ds:datastoreItem>
</file>

<file path=customXml/itemProps104.xml><?xml version="1.0" encoding="utf-8"?>
<ds:datastoreItem xmlns:ds="http://schemas.openxmlformats.org/officeDocument/2006/customXml" ds:itemID="{0049C50B-3F1B-447B-850F-F741FD821A68}">
  <ds:schemaRefs/>
</ds:datastoreItem>
</file>

<file path=customXml/itemProps105.xml><?xml version="1.0" encoding="utf-8"?>
<ds:datastoreItem xmlns:ds="http://schemas.openxmlformats.org/officeDocument/2006/customXml" ds:itemID="{A0227CEE-9E60-AE4E-A9E4-E019DB83A1B6}">
  <ds:schemaRefs/>
</ds:datastoreItem>
</file>

<file path=customXml/itemProps106.xml><?xml version="1.0" encoding="utf-8"?>
<ds:datastoreItem xmlns:ds="http://schemas.openxmlformats.org/officeDocument/2006/customXml" ds:itemID="{277AD56A-13EC-A54B-B660-CDAA2E7597B9}">
  <ds:schemaRefs/>
</ds:datastoreItem>
</file>

<file path=customXml/itemProps107.xml><?xml version="1.0" encoding="utf-8"?>
<ds:datastoreItem xmlns:ds="http://schemas.openxmlformats.org/officeDocument/2006/customXml" ds:itemID="{42741C1C-C108-EA42-BFA3-AA6E2FC48B8C}">
  <ds:schemaRefs/>
</ds:datastoreItem>
</file>

<file path=customXml/itemProps108.xml><?xml version="1.0" encoding="utf-8"?>
<ds:datastoreItem xmlns:ds="http://schemas.openxmlformats.org/officeDocument/2006/customXml" ds:itemID="{BC7ABFD6-986D-BD49-AE55-EF6627DDEB1E}">
  <ds:schemaRefs/>
</ds:datastoreItem>
</file>

<file path=customXml/itemProps109.xml><?xml version="1.0" encoding="utf-8"?>
<ds:datastoreItem xmlns:ds="http://schemas.openxmlformats.org/officeDocument/2006/customXml" ds:itemID="{E4669EBA-C787-184E-97A7-747B4A8DA09F}">
  <ds:schemaRefs/>
</ds:datastoreItem>
</file>

<file path=customXml/itemProps11.xml><?xml version="1.0" encoding="utf-8"?>
<ds:datastoreItem xmlns:ds="http://schemas.openxmlformats.org/officeDocument/2006/customXml" ds:itemID="{96490B22-6A08-9447-A0C5-7DA559F930A3}">
  <ds:schemaRefs/>
</ds:datastoreItem>
</file>

<file path=customXml/itemProps110.xml><?xml version="1.0" encoding="utf-8"?>
<ds:datastoreItem xmlns:ds="http://schemas.openxmlformats.org/officeDocument/2006/customXml" ds:itemID="{FCFDCD30-2D23-CF49-A9D4-C216E40C8293}">
  <ds:schemaRefs/>
</ds:datastoreItem>
</file>

<file path=customXml/itemProps111.xml><?xml version="1.0" encoding="utf-8"?>
<ds:datastoreItem xmlns:ds="http://schemas.openxmlformats.org/officeDocument/2006/customXml" ds:itemID="{5426AD46-2807-474F-803E-167EA84A8F58}">
  <ds:schemaRefs/>
</ds:datastoreItem>
</file>

<file path=customXml/itemProps112.xml><?xml version="1.0" encoding="utf-8"?>
<ds:datastoreItem xmlns:ds="http://schemas.openxmlformats.org/officeDocument/2006/customXml" ds:itemID="{6B8F31D3-32FA-47DF-836A-80F6AC879448}">
  <ds:schemaRefs/>
</ds:datastoreItem>
</file>

<file path=customXml/itemProps113.xml><?xml version="1.0" encoding="utf-8"?>
<ds:datastoreItem xmlns:ds="http://schemas.openxmlformats.org/officeDocument/2006/customXml" ds:itemID="{1BBA5799-7175-40CE-A681-BC3B15300E6A}">
  <ds:schemaRefs/>
</ds:datastoreItem>
</file>

<file path=customXml/itemProps114.xml><?xml version="1.0" encoding="utf-8"?>
<ds:datastoreItem xmlns:ds="http://schemas.openxmlformats.org/officeDocument/2006/customXml" ds:itemID="{31055B95-2E05-3A4D-8F0B-F8206216A2D1}">
  <ds:schemaRefs/>
</ds:datastoreItem>
</file>

<file path=customXml/itemProps115.xml><?xml version="1.0" encoding="utf-8"?>
<ds:datastoreItem xmlns:ds="http://schemas.openxmlformats.org/officeDocument/2006/customXml" ds:itemID="{940D8795-8AD8-5D46-A04D-1BE14E7706D5}">
  <ds:schemaRefs/>
</ds:datastoreItem>
</file>

<file path=customXml/itemProps116.xml><?xml version="1.0" encoding="utf-8"?>
<ds:datastoreItem xmlns:ds="http://schemas.openxmlformats.org/officeDocument/2006/customXml" ds:itemID="{B01CC7FA-6F2B-A24D-A338-E8E345F27E32}">
  <ds:schemaRefs/>
</ds:datastoreItem>
</file>

<file path=customXml/itemProps117.xml><?xml version="1.0" encoding="utf-8"?>
<ds:datastoreItem xmlns:ds="http://schemas.openxmlformats.org/officeDocument/2006/customXml" ds:itemID="{CC49FFC8-2FF3-4057-96F0-3BCD1A4F0351}">
  <ds:schemaRefs/>
</ds:datastoreItem>
</file>

<file path=customXml/itemProps118.xml><?xml version="1.0" encoding="utf-8"?>
<ds:datastoreItem xmlns:ds="http://schemas.openxmlformats.org/officeDocument/2006/customXml" ds:itemID="{F20FD2A3-D599-1247-9CE9-AB0000AB0A39}">
  <ds:schemaRefs/>
</ds:datastoreItem>
</file>

<file path=customXml/itemProps119.xml><?xml version="1.0" encoding="utf-8"?>
<ds:datastoreItem xmlns:ds="http://schemas.openxmlformats.org/officeDocument/2006/customXml" ds:itemID="{42A9E992-2654-FF4B-AEAD-47687DD501BD}">
  <ds:schemaRefs/>
</ds:datastoreItem>
</file>

<file path=customXml/itemProps12.xml><?xml version="1.0" encoding="utf-8"?>
<ds:datastoreItem xmlns:ds="http://schemas.openxmlformats.org/officeDocument/2006/customXml" ds:itemID="{13E9797D-6FDD-724C-9BE3-122926670672}">
  <ds:schemaRefs/>
</ds:datastoreItem>
</file>

<file path=customXml/itemProps120.xml><?xml version="1.0" encoding="utf-8"?>
<ds:datastoreItem xmlns:ds="http://schemas.openxmlformats.org/officeDocument/2006/customXml" ds:itemID="{5F24E30F-E991-6C4C-AAD7-EA602864812D}">
  <ds:schemaRefs/>
</ds:datastoreItem>
</file>

<file path=customXml/itemProps121.xml><?xml version="1.0" encoding="utf-8"?>
<ds:datastoreItem xmlns:ds="http://schemas.openxmlformats.org/officeDocument/2006/customXml" ds:itemID="{84D85AF1-E851-48AA-94A7-91346A82171F}">
  <ds:schemaRefs/>
</ds:datastoreItem>
</file>

<file path=customXml/itemProps122.xml><?xml version="1.0" encoding="utf-8"?>
<ds:datastoreItem xmlns:ds="http://schemas.openxmlformats.org/officeDocument/2006/customXml" ds:itemID="{017F5B75-9F1B-6C44-AC08-CBC745BA2000}">
  <ds:schemaRefs/>
</ds:datastoreItem>
</file>

<file path=customXml/itemProps123.xml><?xml version="1.0" encoding="utf-8"?>
<ds:datastoreItem xmlns:ds="http://schemas.openxmlformats.org/officeDocument/2006/customXml" ds:itemID="{27C66E7B-667A-1E46-8979-4E0E92285A2D}">
  <ds:schemaRefs/>
</ds:datastoreItem>
</file>

<file path=customXml/itemProps124.xml><?xml version="1.0" encoding="utf-8"?>
<ds:datastoreItem xmlns:ds="http://schemas.openxmlformats.org/officeDocument/2006/customXml" ds:itemID="{A1134E62-5467-4CD3-8253-A84960146CE1}">
  <ds:schemaRefs/>
</ds:datastoreItem>
</file>

<file path=customXml/itemProps125.xml><?xml version="1.0" encoding="utf-8"?>
<ds:datastoreItem xmlns:ds="http://schemas.openxmlformats.org/officeDocument/2006/customXml" ds:itemID="{BE9DC219-E704-964F-B1C2-877AC4650C1E}">
  <ds:schemaRefs/>
</ds:datastoreItem>
</file>

<file path=customXml/itemProps126.xml><?xml version="1.0" encoding="utf-8"?>
<ds:datastoreItem xmlns:ds="http://schemas.openxmlformats.org/officeDocument/2006/customXml" ds:itemID="{E4D5DEF2-4AB5-425C-BA7A-EBA20E6D851C}">
  <ds:schemaRefs/>
</ds:datastoreItem>
</file>

<file path=customXml/itemProps127.xml><?xml version="1.0" encoding="utf-8"?>
<ds:datastoreItem xmlns:ds="http://schemas.openxmlformats.org/officeDocument/2006/customXml" ds:itemID="{31A980D0-6BF7-4370-8631-5BC7AB40A4B1}">
  <ds:schemaRefs/>
</ds:datastoreItem>
</file>

<file path=customXml/itemProps128.xml><?xml version="1.0" encoding="utf-8"?>
<ds:datastoreItem xmlns:ds="http://schemas.openxmlformats.org/officeDocument/2006/customXml" ds:itemID="{55FB6EA4-8392-4E94-9B8F-3811D8F7CDA6}">
  <ds:schemaRefs/>
</ds:datastoreItem>
</file>

<file path=customXml/itemProps129.xml><?xml version="1.0" encoding="utf-8"?>
<ds:datastoreItem xmlns:ds="http://schemas.openxmlformats.org/officeDocument/2006/customXml" ds:itemID="{6D970DB7-F2CA-4758-9617-1E5231EA1726}">
  <ds:schemaRefs/>
</ds:datastoreItem>
</file>

<file path=customXml/itemProps13.xml><?xml version="1.0" encoding="utf-8"?>
<ds:datastoreItem xmlns:ds="http://schemas.openxmlformats.org/officeDocument/2006/customXml" ds:itemID="{E941304E-1C59-374A-8783-3FB1D568136E}">
  <ds:schemaRefs/>
</ds:datastoreItem>
</file>

<file path=customXml/itemProps130.xml><?xml version="1.0" encoding="utf-8"?>
<ds:datastoreItem xmlns:ds="http://schemas.openxmlformats.org/officeDocument/2006/customXml" ds:itemID="{1D5DAE93-EB5B-234F-A76F-992E20E4C0EB}">
  <ds:schemaRefs/>
</ds:datastoreItem>
</file>

<file path=customXml/itemProps131.xml><?xml version="1.0" encoding="utf-8"?>
<ds:datastoreItem xmlns:ds="http://schemas.openxmlformats.org/officeDocument/2006/customXml" ds:itemID="{94BAFEB7-88BE-C847-A041-30D24F3A1EC2}">
  <ds:schemaRefs/>
</ds:datastoreItem>
</file>

<file path=customXml/itemProps132.xml><?xml version="1.0" encoding="utf-8"?>
<ds:datastoreItem xmlns:ds="http://schemas.openxmlformats.org/officeDocument/2006/customXml" ds:itemID="{B03D4FBF-C555-4B70-850D-5C2B667E0496}">
  <ds:schemaRefs/>
</ds:datastoreItem>
</file>

<file path=customXml/itemProps133.xml><?xml version="1.0" encoding="utf-8"?>
<ds:datastoreItem xmlns:ds="http://schemas.openxmlformats.org/officeDocument/2006/customXml" ds:itemID="{CEF6C3FD-657D-4A65-8C52-03176DAD0BE6}">
  <ds:schemaRefs/>
</ds:datastoreItem>
</file>

<file path=customXml/itemProps134.xml><?xml version="1.0" encoding="utf-8"?>
<ds:datastoreItem xmlns:ds="http://schemas.openxmlformats.org/officeDocument/2006/customXml" ds:itemID="{F2759228-C9A5-7049-AF5B-D8B6AF4A6DBC}">
  <ds:schemaRefs/>
</ds:datastoreItem>
</file>

<file path=customXml/itemProps135.xml><?xml version="1.0" encoding="utf-8"?>
<ds:datastoreItem xmlns:ds="http://schemas.openxmlformats.org/officeDocument/2006/customXml" ds:itemID="{289ACB74-C4AC-8643-8FDD-92CBE220EFDA}">
  <ds:schemaRefs/>
</ds:datastoreItem>
</file>

<file path=customXml/itemProps136.xml><?xml version="1.0" encoding="utf-8"?>
<ds:datastoreItem xmlns:ds="http://schemas.openxmlformats.org/officeDocument/2006/customXml" ds:itemID="{43357203-814B-354E-8C75-5D3D7BAD867E}">
  <ds:schemaRefs/>
</ds:datastoreItem>
</file>

<file path=customXml/itemProps137.xml><?xml version="1.0" encoding="utf-8"?>
<ds:datastoreItem xmlns:ds="http://schemas.openxmlformats.org/officeDocument/2006/customXml" ds:itemID="{61A8AAE0-8850-464C-B77D-8F9F6AE425FA}">
  <ds:schemaRefs/>
</ds:datastoreItem>
</file>

<file path=customXml/itemProps138.xml><?xml version="1.0" encoding="utf-8"?>
<ds:datastoreItem xmlns:ds="http://schemas.openxmlformats.org/officeDocument/2006/customXml" ds:itemID="{8710E5F5-2DF0-7448-B449-42763B8DAB96}">
  <ds:schemaRefs/>
</ds:datastoreItem>
</file>

<file path=customXml/itemProps139.xml><?xml version="1.0" encoding="utf-8"?>
<ds:datastoreItem xmlns:ds="http://schemas.openxmlformats.org/officeDocument/2006/customXml" ds:itemID="{01B840D2-8CCC-42C6-9A8D-EA679F354CD3}">
  <ds:schemaRefs/>
</ds:datastoreItem>
</file>

<file path=customXml/itemProps14.xml><?xml version="1.0" encoding="utf-8"?>
<ds:datastoreItem xmlns:ds="http://schemas.openxmlformats.org/officeDocument/2006/customXml" ds:itemID="{4A324C6A-9C63-1E43-B65C-CE58C5923798}">
  <ds:schemaRefs/>
</ds:datastoreItem>
</file>

<file path=customXml/itemProps140.xml><?xml version="1.0" encoding="utf-8"?>
<ds:datastoreItem xmlns:ds="http://schemas.openxmlformats.org/officeDocument/2006/customXml" ds:itemID="{A15A7875-5B48-D246-809C-EB22B8A3576B}">
  <ds:schemaRefs/>
</ds:datastoreItem>
</file>

<file path=customXml/itemProps141.xml><?xml version="1.0" encoding="utf-8"?>
<ds:datastoreItem xmlns:ds="http://schemas.openxmlformats.org/officeDocument/2006/customXml" ds:itemID="{BF744E3B-F43B-478F-AA77-B5F9D0018E7B}">
  <ds:schemaRefs/>
</ds:datastoreItem>
</file>

<file path=customXml/itemProps142.xml><?xml version="1.0" encoding="utf-8"?>
<ds:datastoreItem xmlns:ds="http://schemas.openxmlformats.org/officeDocument/2006/customXml" ds:itemID="{E4E0EA5F-BB66-4656-92FC-81F069419489}">
  <ds:schemaRefs/>
</ds:datastoreItem>
</file>

<file path=customXml/itemProps143.xml><?xml version="1.0" encoding="utf-8"?>
<ds:datastoreItem xmlns:ds="http://schemas.openxmlformats.org/officeDocument/2006/customXml" ds:itemID="{1EA93DC2-9832-3D49-8BFB-1E80E5F67CC7}">
  <ds:schemaRefs/>
</ds:datastoreItem>
</file>

<file path=customXml/itemProps144.xml><?xml version="1.0" encoding="utf-8"?>
<ds:datastoreItem xmlns:ds="http://schemas.openxmlformats.org/officeDocument/2006/customXml" ds:itemID="{332DB430-BE7C-6D40-9DB7-C3845A424706}">
  <ds:schemaRefs/>
</ds:datastoreItem>
</file>

<file path=customXml/itemProps145.xml><?xml version="1.0" encoding="utf-8"?>
<ds:datastoreItem xmlns:ds="http://schemas.openxmlformats.org/officeDocument/2006/customXml" ds:itemID="{56572630-809B-D342-B8B0-1FF5D43141EA}">
  <ds:schemaRefs/>
</ds:datastoreItem>
</file>

<file path=customXml/itemProps146.xml><?xml version="1.0" encoding="utf-8"?>
<ds:datastoreItem xmlns:ds="http://schemas.openxmlformats.org/officeDocument/2006/customXml" ds:itemID="{6F108D6A-CD5B-43FB-B433-B455D1CD5D83}">
  <ds:schemaRefs/>
</ds:datastoreItem>
</file>

<file path=customXml/itemProps147.xml><?xml version="1.0" encoding="utf-8"?>
<ds:datastoreItem xmlns:ds="http://schemas.openxmlformats.org/officeDocument/2006/customXml" ds:itemID="{95117EF3-1EE4-474C-9434-6646A2DC8088}">
  <ds:schemaRefs/>
</ds:datastoreItem>
</file>

<file path=customXml/itemProps148.xml><?xml version="1.0" encoding="utf-8"?>
<ds:datastoreItem xmlns:ds="http://schemas.openxmlformats.org/officeDocument/2006/customXml" ds:itemID="{B0624741-E6D6-4DB1-AA2D-EC9893A402BC}">
  <ds:schemaRefs/>
</ds:datastoreItem>
</file>

<file path=customXml/itemProps149.xml><?xml version="1.0" encoding="utf-8"?>
<ds:datastoreItem xmlns:ds="http://schemas.openxmlformats.org/officeDocument/2006/customXml" ds:itemID="{1113AA6A-6700-40AD-8F20-57DD4A1A44B1}">
  <ds:schemaRefs/>
</ds:datastoreItem>
</file>

<file path=customXml/itemProps15.xml><?xml version="1.0" encoding="utf-8"?>
<ds:datastoreItem xmlns:ds="http://schemas.openxmlformats.org/officeDocument/2006/customXml" ds:itemID="{8A78EE24-85BE-4E00-89A6-8C797D75CE71}">
  <ds:schemaRefs/>
</ds:datastoreItem>
</file>

<file path=customXml/itemProps150.xml><?xml version="1.0" encoding="utf-8"?>
<ds:datastoreItem xmlns:ds="http://schemas.openxmlformats.org/officeDocument/2006/customXml" ds:itemID="{D4C7F954-21DC-42AA-BFA9-6EE2E6532763}">
  <ds:schemaRefs/>
</ds:datastoreItem>
</file>

<file path=customXml/itemProps151.xml><?xml version="1.0" encoding="utf-8"?>
<ds:datastoreItem xmlns:ds="http://schemas.openxmlformats.org/officeDocument/2006/customXml" ds:itemID="{F2D1AE26-8050-5A4B-A2FC-261B8689120A}">
  <ds:schemaRefs/>
</ds:datastoreItem>
</file>

<file path=customXml/itemProps152.xml><?xml version="1.0" encoding="utf-8"?>
<ds:datastoreItem xmlns:ds="http://schemas.openxmlformats.org/officeDocument/2006/customXml" ds:itemID="{291DCB28-1C52-4C0E-804A-6BD2D3F0FB8D}">
  <ds:schemaRefs>
    <ds:schemaRef ds:uri="http://schemas.microsoft.com/sharepoint/v3/contenttype/forms"/>
  </ds:schemaRefs>
</ds:datastoreItem>
</file>

<file path=customXml/itemProps153.xml><?xml version="1.0" encoding="utf-8"?>
<ds:datastoreItem xmlns:ds="http://schemas.openxmlformats.org/officeDocument/2006/customXml" ds:itemID="{4439794F-FAEE-422A-B8D8-900CC5FA7B99}">
  <ds:schemaRefs/>
</ds:datastoreItem>
</file>

<file path=customXml/itemProps154.xml><?xml version="1.0" encoding="utf-8"?>
<ds:datastoreItem xmlns:ds="http://schemas.openxmlformats.org/officeDocument/2006/customXml" ds:itemID="{621F2FCC-5A6F-4025-9834-079811E2A547}">
  <ds:schemaRefs/>
</ds:datastoreItem>
</file>

<file path=customXml/itemProps155.xml><?xml version="1.0" encoding="utf-8"?>
<ds:datastoreItem xmlns:ds="http://schemas.openxmlformats.org/officeDocument/2006/customXml" ds:itemID="{875B83CA-615B-4949-B1C8-41EBB844AEAA}">
  <ds:schemaRefs/>
</ds:datastoreItem>
</file>

<file path=customXml/itemProps156.xml><?xml version="1.0" encoding="utf-8"?>
<ds:datastoreItem xmlns:ds="http://schemas.openxmlformats.org/officeDocument/2006/customXml" ds:itemID="{01C509B6-D776-7F46-ADDF-0DC039D30E34}">
  <ds:schemaRefs/>
</ds:datastoreItem>
</file>

<file path=customXml/itemProps157.xml><?xml version="1.0" encoding="utf-8"?>
<ds:datastoreItem xmlns:ds="http://schemas.openxmlformats.org/officeDocument/2006/customXml" ds:itemID="{C0AE063D-7CE3-1F4B-BDBE-2D584018EE67}">
  <ds:schemaRefs/>
</ds:datastoreItem>
</file>

<file path=customXml/itemProps158.xml><?xml version="1.0" encoding="utf-8"?>
<ds:datastoreItem xmlns:ds="http://schemas.openxmlformats.org/officeDocument/2006/customXml" ds:itemID="{35CBBEB2-BEA2-FA42-91F8-8BC99511C743}">
  <ds:schemaRefs/>
</ds:datastoreItem>
</file>

<file path=customXml/itemProps159.xml><?xml version="1.0" encoding="utf-8"?>
<ds:datastoreItem xmlns:ds="http://schemas.openxmlformats.org/officeDocument/2006/customXml" ds:itemID="{6F514407-29BC-AA48-AD60-F5C0771B775B}">
  <ds:schemaRefs/>
</ds:datastoreItem>
</file>

<file path=customXml/itemProps16.xml><?xml version="1.0" encoding="utf-8"?>
<ds:datastoreItem xmlns:ds="http://schemas.openxmlformats.org/officeDocument/2006/customXml" ds:itemID="{AA253319-BB5A-4299-9771-473C2510E2EB}">
  <ds:schemaRefs/>
</ds:datastoreItem>
</file>

<file path=customXml/itemProps160.xml><?xml version="1.0" encoding="utf-8"?>
<ds:datastoreItem xmlns:ds="http://schemas.openxmlformats.org/officeDocument/2006/customXml" ds:itemID="{95479A2A-14FB-494D-A7A2-15C741958173}">
  <ds:schemaRefs/>
</ds:datastoreItem>
</file>

<file path=customXml/itemProps161.xml><?xml version="1.0" encoding="utf-8"?>
<ds:datastoreItem xmlns:ds="http://schemas.openxmlformats.org/officeDocument/2006/customXml" ds:itemID="{1177CAF5-84B3-C74E-9B53-D9743E63E2BB}">
  <ds:schemaRefs/>
</ds:datastoreItem>
</file>

<file path=customXml/itemProps162.xml><?xml version="1.0" encoding="utf-8"?>
<ds:datastoreItem xmlns:ds="http://schemas.openxmlformats.org/officeDocument/2006/customXml" ds:itemID="{D8D5AF44-1134-4408-8717-824BE6B60A73}">
  <ds:schemaRefs/>
</ds:datastoreItem>
</file>

<file path=customXml/itemProps163.xml><?xml version="1.0" encoding="utf-8"?>
<ds:datastoreItem xmlns:ds="http://schemas.openxmlformats.org/officeDocument/2006/customXml" ds:itemID="{49E2E13D-E9C5-5048-A7B0-B853CB8DD792}">
  <ds:schemaRefs/>
</ds:datastoreItem>
</file>

<file path=customXml/itemProps164.xml><?xml version="1.0" encoding="utf-8"?>
<ds:datastoreItem xmlns:ds="http://schemas.openxmlformats.org/officeDocument/2006/customXml" ds:itemID="{E6330633-78D1-4E84-8183-80B7B2547C32}">
  <ds:schemaRefs/>
</ds:datastoreItem>
</file>

<file path=customXml/itemProps165.xml><?xml version="1.0" encoding="utf-8"?>
<ds:datastoreItem xmlns:ds="http://schemas.openxmlformats.org/officeDocument/2006/customXml" ds:itemID="{87665668-62F4-4B4C-816D-69F7FD360698}">
  <ds:schemaRefs/>
</ds:datastoreItem>
</file>

<file path=customXml/itemProps166.xml><?xml version="1.0" encoding="utf-8"?>
<ds:datastoreItem xmlns:ds="http://schemas.openxmlformats.org/officeDocument/2006/customXml" ds:itemID="{A5D5CD68-64B4-4671-8422-1790BBE9AC35}">
  <ds:schemaRefs/>
</ds:datastoreItem>
</file>

<file path=customXml/itemProps167.xml><?xml version="1.0" encoding="utf-8"?>
<ds:datastoreItem xmlns:ds="http://schemas.openxmlformats.org/officeDocument/2006/customXml" ds:itemID="{203ECB21-D145-354C-8933-8A022378FE24}">
  <ds:schemaRefs/>
</ds:datastoreItem>
</file>

<file path=customXml/itemProps168.xml><?xml version="1.0" encoding="utf-8"?>
<ds:datastoreItem xmlns:ds="http://schemas.openxmlformats.org/officeDocument/2006/customXml" ds:itemID="{57301403-59A0-40E3-B765-A440998292F9}">
  <ds:schemaRefs/>
</ds:datastoreItem>
</file>

<file path=customXml/itemProps169.xml><?xml version="1.0" encoding="utf-8"?>
<ds:datastoreItem xmlns:ds="http://schemas.openxmlformats.org/officeDocument/2006/customXml" ds:itemID="{F4675C83-AA93-5842-B4AA-88D78D2BAA35}">
  <ds:schemaRefs/>
</ds:datastoreItem>
</file>

<file path=customXml/itemProps17.xml><?xml version="1.0" encoding="utf-8"?>
<ds:datastoreItem xmlns:ds="http://schemas.openxmlformats.org/officeDocument/2006/customXml" ds:itemID="{20BC04E1-F992-42AB-9C8C-7E6FCF4F5EF5}">
  <ds:schemaRefs/>
</ds:datastoreItem>
</file>

<file path=customXml/itemProps170.xml><?xml version="1.0" encoding="utf-8"?>
<ds:datastoreItem xmlns:ds="http://schemas.openxmlformats.org/officeDocument/2006/customXml" ds:itemID="{B5240759-134D-4643-B206-F95871D1FCD9}">
  <ds:schemaRefs/>
</ds:datastoreItem>
</file>

<file path=customXml/itemProps171.xml><?xml version="1.0" encoding="utf-8"?>
<ds:datastoreItem xmlns:ds="http://schemas.openxmlformats.org/officeDocument/2006/customXml" ds:itemID="{299C0961-260E-D244-B257-E74F010043AB}">
  <ds:schemaRefs/>
</ds:datastoreItem>
</file>

<file path=customXml/itemProps172.xml><?xml version="1.0" encoding="utf-8"?>
<ds:datastoreItem xmlns:ds="http://schemas.openxmlformats.org/officeDocument/2006/customXml" ds:itemID="{C1989508-7B2F-4756-908F-1A0B5B83150D}">
  <ds:schemaRefs/>
</ds:datastoreItem>
</file>

<file path=customXml/itemProps173.xml><?xml version="1.0" encoding="utf-8"?>
<ds:datastoreItem xmlns:ds="http://schemas.openxmlformats.org/officeDocument/2006/customXml" ds:itemID="{6320AC13-0688-4EFE-A733-29C817A718C2}">
  <ds:schemaRefs/>
</ds:datastoreItem>
</file>

<file path=customXml/itemProps174.xml><?xml version="1.0" encoding="utf-8"?>
<ds:datastoreItem xmlns:ds="http://schemas.openxmlformats.org/officeDocument/2006/customXml" ds:itemID="{05F5D2D5-260F-3649-BBBB-554AEC746472}">
  <ds:schemaRefs/>
</ds:datastoreItem>
</file>

<file path=customXml/itemProps175.xml><?xml version="1.0" encoding="utf-8"?>
<ds:datastoreItem xmlns:ds="http://schemas.openxmlformats.org/officeDocument/2006/customXml" ds:itemID="{A460087A-E287-4C49-9EA0-66E16DF32669}">
  <ds:schemaRefs/>
</ds:datastoreItem>
</file>

<file path=customXml/itemProps176.xml><?xml version="1.0" encoding="utf-8"?>
<ds:datastoreItem xmlns:ds="http://schemas.openxmlformats.org/officeDocument/2006/customXml" ds:itemID="{E557B27A-1F66-9F46-829B-08B94C68909D}">
  <ds:schemaRefs/>
</ds:datastoreItem>
</file>

<file path=customXml/itemProps177.xml><?xml version="1.0" encoding="utf-8"?>
<ds:datastoreItem xmlns:ds="http://schemas.openxmlformats.org/officeDocument/2006/customXml" ds:itemID="{1EC05F0D-3A67-5C43-B03D-581D8CDD201C}">
  <ds:schemaRefs/>
</ds:datastoreItem>
</file>

<file path=customXml/itemProps18.xml><?xml version="1.0" encoding="utf-8"?>
<ds:datastoreItem xmlns:ds="http://schemas.openxmlformats.org/officeDocument/2006/customXml" ds:itemID="{B7E5280B-9BE2-AB47-87B7-DBD49F527C10}">
  <ds:schemaRefs/>
</ds:datastoreItem>
</file>

<file path=customXml/itemProps19.xml><?xml version="1.0" encoding="utf-8"?>
<ds:datastoreItem xmlns:ds="http://schemas.openxmlformats.org/officeDocument/2006/customXml" ds:itemID="{DC311379-74CF-684C-A850-7CCB87F555B7}">
  <ds:schemaRefs/>
</ds:datastoreItem>
</file>

<file path=customXml/itemProps2.xml><?xml version="1.0" encoding="utf-8"?>
<ds:datastoreItem xmlns:ds="http://schemas.openxmlformats.org/officeDocument/2006/customXml" ds:itemID="{F444086E-23D4-43AE-9B84-AA7543534A61}">
  <ds:schemaRefs/>
</ds:datastoreItem>
</file>

<file path=customXml/itemProps20.xml><?xml version="1.0" encoding="utf-8"?>
<ds:datastoreItem xmlns:ds="http://schemas.openxmlformats.org/officeDocument/2006/customXml" ds:itemID="{371099F5-06F8-4B46-B9D3-2A3900BCB5AF}">
  <ds:schemaRefs/>
</ds:datastoreItem>
</file>

<file path=customXml/itemProps21.xml><?xml version="1.0" encoding="utf-8"?>
<ds:datastoreItem xmlns:ds="http://schemas.openxmlformats.org/officeDocument/2006/customXml" ds:itemID="{5770533C-258D-094F-9204-113D7D75F958}">
  <ds:schemaRefs/>
</ds:datastoreItem>
</file>

<file path=customXml/itemProps22.xml><?xml version="1.0" encoding="utf-8"?>
<ds:datastoreItem xmlns:ds="http://schemas.openxmlformats.org/officeDocument/2006/customXml" ds:itemID="{751858B8-89E3-1647-A973-985EBF751454}">
  <ds:schemaRefs/>
</ds:datastoreItem>
</file>

<file path=customXml/itemProps23.xml><?xml version="1.0" encoding="utf-8"?>
<ds:datastoreItem xmlns:ds="http://schemas.openxmlformats.org/officeDocument/2006/customXml" ds:itemID="{F4897CB9-2DBF-9F44-9452-51A6B7199E95}">
  <ds:schemaRefs/>
</ds:datastoreItem>
</file>

<file path=customXml/itemProps24.xml><?xml version="1.0" encoding="utf-8"?>
<ds:datastoreItem xmlns:ds="http://schemas.openxmlformats.org/officeDocument/2006/customXml" ds:itemID="{9656130C-2976-8241-B110-ED34DF045902}">
  <ds:schemaRefs/>
</ds:datastoreItem>
</file>

<file path=customXml/itemProps25.xml><?xml version="1.0" encoding="utf-8"?>
<ds:datastoreItem xmlns:ds="http://schemas.openxmlformats.org/officeDocument/2006/customXml" ds:itemID="{1803A043-7D42-5341-9E50-C8FF803A8D16}">
  <ds:schemaRefs/>
</ds:datastoreItem>
</file>

<file path=customXml/itemProps26.xml><?xml version="1.0" encoding="utf-8"?>
<ds:datastoreItem xmlns:ds="http://schemas.openxmlformats.org/officeDocument/2006/customXml" ds:itemID="{AB084281-9A71-3341-8589-C26BB5B965AE}">
  <ds:schemaRefs/>
</ds:datastoreItem>
</file>

<file path=customXml/itemProps27.xml><?xml version="1.0" encoding="utf-8"?>
<ds:datastoreItem xmlns:ds="http://schemas.openxmlformats.org/officeDocument/2006/customXml" ds:itemID="{C4282FAB-9BE7-9743-BFC2-E0276845F80F}">
  <ds:schemaRefs/>
</ds:datastoreItem>
</file>

<file path=customXml/itemProps28.xml><?xml version="1.0" encoding="utf-8"?>
<ds:datastoreItem xmlns:ds="http://schemas.openxmlformats.org/officeDocument/2006/customXml" ds:itemID="{2C2FE352-23FC-EB4E-835A-ED1CEDB68529}">
  <ds:schemaRefs/>
</ds:datastoreItem>
</file>

<file path=customXml/itemProps29.xml><?xml version="1.0" encoding="utf-8"?>
<ds:datastoreItem xmlns:ds="http://schemas.openxmlformats.org/officeDocument/2006/customXml" ds:itemID="{4E461C8B-A573-47E5-8383-15A1C4529AEF}">
  <ds:schemaRefs/>
</ds:datastoreItem>
</file>

<file path=customXml/itemProps3.xml><?xml version="1.0" encoding="utf-8"?>
<ds:datastoreItem xmlns:ds="http://schemas.openxmlformats.org/officeDocument/2006/customXml" ds:itemID="{B300DE64-9BBB-B047-91E1-65C343847BD9}">
  <ds:schemaRefs/>
</ds:datastoreItem>
</file>

<file path=customXml/itemProps30.xml><?xml version="1.0" encoding="utf-8"?>
<ds:datastoreItem xmlns:ds="http://schemas.openxmlformats.org/officeDocument/2006/customXml" ds:itemID="{6569EEF9-0661-1346-86C9-B50888A342D7}">
  <ds:schemaRefs/>
</ds:datastoreItem>
</file>

<file path=customXml/itemProps31.xml><?xml version="1.0" encoding="utf-8"?>
<ds:datastoreItem xmlns:ds="http://schemas.openxmlformats.org/officeDocument/2006/customXml" ds:itemID="{8AA6EC22-4CE8-4547-AC6C-8BBC31088D7C}">
  <ds:schemaRefs/>
</ds:datastoreItem>
</file>

<file path=customXml/itemProps32.xml><?xml version="1.0" encoding="utf-8"?>
<ds:datastoreItem xmlns:ds="http://schemas.openxmlformats.org/officeDocument/2006/customXml" ds:itemID="{E957FF2C-D58E-024A-B8C7-EBF044FD6219}">
  <ds:schemaRefs/>
</ds:datastoreItem>
</file>

<file path=customXml/itemProps33.xml><?xml version="1.0" encoding="utf-8"?>
<ds:datastoreItem xmlns:ds="http://schemas.openxmlformats.org/officeDocument/2006/customXml" ds:itemID="{0B7C4B46-6250-FF4D-8D76-D6D900A39211}">
  <ds:schemaRefs/>
</ds:datastoreItem>
</file>

<file path=customXml/itemProps34.xml><?xml version="1.0" encoding="utf-8"?>
<ds:datastoreItem xmlns:ds="http://schemas.openxmlformats.org/officeDocument/2006/customXml" ds:itemID="{977849DE-5BE3-9744-85CD-E98F8B691755}">
  <ds:schemaRefs/>
</ds:datastoreItem>
</file>

<file path=customXml/itemProps35.xml><?xml version="1.0" encoding="utf-8"?>
<ds:datastoreItem xmlns:ds="http://schemas.openxmlformats.org/officeDocument/2006/customXml" ds:itemID="{B9432472-AB73-E940-8880-F72A5E882BD9}">
  <ds:schemaRefs/>
</ds:datastoreItem>
</file>

<file path=customXml/itemProps36.xml><?xml version="1.0" encoding="utf-8"?>
<ds:datastoreItem xmlns:ds="http://schemas.openxmlformats.org/officeDocument/2006/customXml" ds:itemID="{2100BE36-6D4F-4812-ACC4-0C58B60E44D1}">
  <ds:schemaRefs/>
</ds:datastoreItem>
</file>

<file path=customXml/itemProps37.xml><?xml version="1.0" encoding="utf-8"?>
<ds:datastoreItem xmlns:ds="http://schemas.openxmlformats.org/officeDocument/2006/customXml" ds:itemID="{3ECA8B48-B8E0-7E4A-8330-2F88A6746D17}">
  <ds:schemaRefs/>
</ds:datastoreItem>
</file>

<file path=customXml/itemProps38.xml><?xml version="1.0" encoding="utf-8"?>
<ds:datastoreItem xmlns:ds="http://schemas.openxmlformats.org/officeDocument/2006/customXml" ds:itemID="{582429B3-5973-4F1A-92BD-6BD6D7494472}">
  <ds:schemaRefs/>
</ds:datastoreItem>
</file>

<file path=customXml/itemProps39.xml><?xml version="1.0" encoding="utf-8"?>
<ds:datastoreItem xmlns:ds="http://schemas.openxmlformats.org/officeDocument/2006/customXml" ds:itemID="{77350B08-68B5-449A-8944-3B03408956C3}">
  <ds:schemaRefs/>
</ds:datastoreItem>
</file>

<file path=customXml/itemProps4.xml><?xml version="1.0" encoding="utf-8"?>
<ds:datastoreItem xmlns:ds="http://schemas.openxmlformats.org/officeDocument/2006/customXml" ds:itemID="{2952225A-2652-AC48-900F-AF7189189A10}">
  <ds:schemaRefs/>
</ds:datastoreItem>
</file>

<file path=customXml/itemProps40.xml><?xml version="1.0" encoding="utf-8"?>
<ds:datastoreItem xmlns:ds="http://schemas.openxmlformats.org/officeDocument/2006/customXml" ds:itemID="{DC6A8A6D-B42C-0643-9219-40288B83B2EA}">
  <ds:schemaRefs/>
</ds:datastoreItem>
</file>

<file path=customXml/itemProps41.xml><?xml version="1.0" encoding="utf-8"?>
<ds:datastoreItem xmlns:ds="http://schemas.openxmlformats.org/officeDocument/2006/customXml" ds:itemID="{F8C9A2A8-708C-48E1-900B-D650FB5691E3}">
  <ds:schemaRefs/>
</ds:datastoreItem>
</file>

<file path=customXml/itemProps42.xml><?xml version="1.0" encoding="utf-8"?>
<ds:datastoreItem xmlns:ds="http://schemas.openxmlformats.org/officeDocument/2006/customXml" ds:itemID="{8FECC88C-9CFC-4C73-B83A-C2A3E4421572}">
  <ds:schemaRefs/>
</ds:datastoreItem>
</file>

<file path=customXml/itemProps43.xml><?xml version="1.0" encoding="utf-8"?>
<ds:datastoreItem xmlns:ds="http://schemas.openxmlformats.org/officeDocument/2006/customXml" ds:itemID="{1839F706-678B-B34B-82F5-BF445FA313B5}">
  <ds:schemaRefs/>
</ds:datastoreItem>
</file>

<file path=customXml/itemProps44.xml><?xml version="1.0" encoding="utf-8"?>
<ds:datastoreItem xmlns:ds="http://schemas.openxmlformats.org/officeDocument/2006/customXml" ds:itemID="{2C30E247-FA87-4DCE-A5B1-9DC0CEE37789}">
  <ds:schemaRefs/>
</ds:datastoreItem>
</file>

<file path=customXml/itemProps45.xml><?xml version="1.0" encoding="utf-8"?>
<ds:datastoreItem xmlns:ds="http://schemas.openxmlformats.org/officeDocument/2006/customXml" ds:itemID="{4E9FCC2F-7FB5-4C87-8AA6-8996F213B5D0}">
  <ds:schemaRefs/>
</ds:datastoreItem>
</file>

<file path=customXml/itemProps46.xml><?xml version="1.0" encoding="utf-8"?>
<ds:datastoreItem xmlns:ds="http://schemas.openxmlformats.org/officeDocument/2006/customXml" ds:itemID="{66F5A06B-3C91-43BF-BA8D-E706D51EEF15}">
  <ds:schemaRefs/>
</ds:datastoreItem>
</file>

<file path=customXml/itemProps47.xml><?xml version="1.0" encoding="utf-8"?>
<ds:datastoreItem xmlns:ds="http://schemas.openxmlformats.org/officeDocument/2006/customXml" ds:itemID="{AB768EB9-1708-8349-B6DB-C4D4FC82031F}">
  <ds:schemaRefs/>
</ds:datastoreItem>
</file>

<file path=customXml/itemProps48.xml><?xml version="1.0" encoding="utf-8"?>
<ds:datastoreItem xmlns:ds="http://schemas.openxmlformats.org/officeDocument/2006/customXml" ds:itemID="{C54563A5-4B8A-0940-A4FE-5F3D38045200}">
  <ds:schemaRefs/>
</ds:datastoreItem>
</file>

<file path=customXml/itemProps49.xml><?xml version="1.0" encoding="utf-8"?>
<ds:datastoreItem xmlns:ds="http://schemas.openxmlformats.org/officeDocument/2006/customXml" ds:itemID="{E96155F9-C64E-AF4D-9C67-1FFA4946CA4C}">
  <ds:schemaRefs/>
</ds:datastoreItem>
</file>

<file path=customXml/itemProps5.xml><?xml version="1.0" encoding="utf-8"?>
<ds:datastoreItem xmlns:ds="http://schemas.openxmlformats.org/officeDocument/2006/customXml" ds:itemID="{626BBCBB-1894-4E66-BA48-9E91CE3ACBA0}">
  <ds:schemaRefs/>
</ds:datastoreItem>
</file>

<file path=customXml/itemProps50.xml><?xml version="1.0" encoding="utf-8"?>
<ds:datastoreItem xmlns:ds="http://schemas.openxmlformats.org/officeDocument/2006/customXml" ds:itemID="{101BF1C1-086C-4312-B26F-06C2879E41B9}">
  <ds:schemaRefs/>
</ds:datastoreItem>
</file>

<file path=customXml/itemProps51.xml><?xml version="1.0" encoding="utf-8"?>
<ds:datastoreItem xmlns:ds="http://schemas.openxmlformats.org/officeDocument/2006/customXml" ds:itemID="{8D48890E-A737-0E45-A039-C0FE328D1A3C}">
  <ds:schemaRefs/>
</ds:datastoreItem>
</file>

<file path=customXml/itemProps52.xml><?xml version="1.0" encoding="utf-8"?>
<ds:datastoreItem xmlns:ds="http://schemas.openxmlformats.org/officeDocument/2006/customXml" ds:itemID="{222D1E2B-E194-C34C-9B53-C4C0804BBD06}">
  <ds:schemaRefs/>
</ds:datastoreItem>
</file>

<file path=customXml/itemProps53.xml><?xml version="1.0" encoding="utf-8"?>
<ds:datastoreItem xmlns:ds="http://schemas.openxmlformats.org/officeDocument/2006/customXml" ds:itemID="{3FB4C0F8-2B65-E145-A763-3C2361A9483E}">
  <ds:schemaRefs/>
</ds:datastoreItem>
</file>

<file path=customXml/itemProps54.xml><?xml version="1.0" encoding="utf-8"?>
<ds:datastoreItem xmlns:ds="http://schemas.openxmlformats.org/officeDocument/2006/customXml" ds:itemID="{590C6FB6-FB74-E44E-8C16-5C1381FBE3B1}">
  <ds:schemaRefs/>
</ds:datastoreItem>
</file>

<file path=customXml/itemProps55.xml><?xml version="1.0" encoding="utf-8"?>
<ds:datastoreItem xmlns:ds="http://schemas.openxmlformats.org/officeDocument/2006/customXml" ds:itemID="{98B3720D-9F41-234F-936E-3B92E500DA9C}">
  <ds:schemaRefs/>
</ds:datastoreItem>
</file>

<file path=customXml/itemProps56.xml><?xml version="1.0" encoding="utf-8"?>
<ds:datastoreItem xmlns:ds="http://schemas.openxmlformats.org/officeDocument/2006/customXml" ds:itemID="{BA843014-6349-AB4C-8A8E-EC8D7A4F9DA9}">
  <ds:schemaRefs/>
</ds:datastoreItem>
</file>

<file path=customXml/itemProps57.xml><?xml version="1.0" encoding="utf-8"?>
<ds:datastoreItem xmlns:ds="http://schemas.openxmlformats.org/officeDocument/2006/customXml" ds:itemID="{E0229D89-FEB9-4F60-9BAD-76C17BDB4EA9}">
  <ds:schemaRefs/>
</ds:datastoreItem>
</file>

<file path=customXml/itemProps58.xml><?xml version="1.0" encoding="utf-8"?>
<ds:datastoreItem xmlns:ds="http://schemas.openxmlformats.org/officeDocument/2006/customXml" ds:itemID="{FB2C2780-9BE3-7D45-902B-692CDF6B1B16}">
  <ds:schemaRefs/>
</ds:datastoreItem>
</file>

<file path=customXml/itemProps59.xml><?xml version="1.0" encoding="utf-8"?>
<ds:datastoreItem xmlns:ds="http://schemas.openxmlformats.org/officeDocument/2006/customXml" ds:itemID="{799E4D5F-8E02-C849-BCCD-AC8C4F733A2F}">
  <ds:schemaRefs/>
</ds:datastoreItem>
</file>

<file path=customXml/itemProps6.xml><?xml version="1.0" encoding="utf-8"?>
<ds:datastoreItem xmlns:ds="http://schemas.openxmlformats.org/officeDocument/2006/customXml" ds:itemID="{024D721E-9441-47F3-82DD-10732B602D35}">
  <ds:schemaRefs/>
</ds:datastoreItem>
</file>

<file path=customXml/itemProps60.xml><?xml version="1.0" encoding="utf-8"?>
<ds:datastoreItem xmlns:ds="http://schemas.openxmlformats.org/officeDocument/2006/customXml" ds:itemID="{18912CD7-636B-8D48-A0D0-AAC591849BB9}">
  <ds:schemaRefs/>
</ds:datastoreItem>
</file>

<file path=customXml/itemProps61.xml><?xml version="1.0" encoding="utf-8"?>
<ds:datastoreItem xmlns:ds="http://schemas.openxmlformats.org/officeDocument/2006/customXml" ds:itemID="{2CC1DBFF-5D52-EE42-A465-C288CB9B7710}">
  <ds:schemaRefs/>
</ds:datastoreItem>
</file>

<file path=customXml/itemProps62.xml><?xml version="1.0" encoding="utf-8"?>
<ds:datastoreItem xmlns:ds="http://schemas.openxmlformats.org/officeDocument/2006/customXml" ds:itemID="{4EE82AB2-D8E1-B649-A0B2-291284750AB0}">
  <ds:schemaRefs/>
</ds:datastoreItem>
</file>

<file path=customXml/itemProps63.xml><?xml version="1.0" encoding="utf-8"?>
<ds:datastoreItem xmlns:ds="http://schemas.openxmlformats.org/officeDocument/2006/customXml" ds:itemID="{901BCA11-2ADA-B040-8E69-02345CF16436}">
  <ds:schemaRefs/>
</ds:datastoreItem>
</file>

<file path=customXml/itemProps64.xml><?xml version="1.0" encoding="utf-8"?>
<ds:datastoreItem xmlns:ds="http://schemas.openxmlformats.org/officeDocument/2006/customXml" ds:itemID="{AC9113C0-A8A9-432C-9D4F-C10694C105AB}">
  <ds:schemaRefs/>
</ds:datastoreItem>
</file>

<file path=customXml/itemProps65.xml><?xml version="1.0" encoding="utf-8"?>
<ds:datastoreItem xmlns:ds="http://schemas.openxmlformats.org/officeDocument/2006/customXml" ds:itemID="{C694D939-8D12-4711-881D-72337F1ADF85}">
  <ds:schemaRefs/>
</ds:datastoreItem>
</file>

<file path=customXml/itemProps66.xml><?xml version="1.0" encoding="utf-8"?>
<ds:datastoreItem xmlns:ds="http://schemas.openxmlformats.org/officeDocument/2006/customXml" ds:itemID="{EB19CB41-363F-49E5-8603-B8CB9CEDD397}">
  <ds:schemaRefs/>
</ds:datastoreItem>
</file>

<file path=customXml/itemProps67.xml><?xml version="1.0" encoding="utf-8"?>
<ds:datastoreItem xmlns:ds="http://schemas.openxmlformats.org/officeDocument/2006/customXml" ds:itemID="{674239C9-0DD6-1A4C-851C-01DB2ED05E06}">
  <ds:schemaRefs/>
</ds:datastoreItem>
</file>

<file path=customXml/itemProps68.xml><?xml version="1.0" encoding="utf-8"?>
<ds:datastoreItem xmlns:ds="http://schemas.openxmlformats.org/officeDocument/2006/customXml" ds:itemID="{8FB3164B-EE5E-3041-9F22-AAD53F2D3375}">
  <ds:schemaRefs/>
</ds:datastoreItem>
</file>

<file path=customXml/itemProps69.xml><?xml version="1.0" encoding="utf-8"?>
<ds:datastoreItem xmlns:ds="http://schemas.openxmlformats.org/officeDocument/2006/customXml" ds:itemID="{10E201EA-29B8-7341-BDAA-A2056626ECE6}">
  <ds:schemaRefs/>
</ds:datastoreItem>
</file>

<file path=customXml/itemProps7.xml><?xml version="1.0" encoding="utf-8"?>
<ds:datastoreItem xmlns:ds="http://schemas.openxmlformats.org/officeDocument/2006/customXml" ds:itemID="{C1422F45-04DB-421D-8796-270006657806}">
  <ds:schemaRefs>
    <ds:schemaRef ds:uri="a5366f0f-e72a-42d9-b37d-86027a8684e5"/>
    <ds:schemaRef ds:uri="d487f4e4-75bf-4fa3-a434-108df67f6a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70.xml><?xml version="1.0" encoding="utf-8"?>
<ds:datastoreItem xmlns:ds="http://schemas.openxmlformats.org/officeDocument/2006/customXml" ds:itemID="{23734971-83FC-4DF4-B965-B1F688FDB91C}">
  <ds:schemaRefs/>
</ds:datastoreItem>
</file>

<file path=customXml/itemProps71.xml><?xml version="1.0" encoding="utf-8"?>
<ds:datastoreItem xmlns:ds="http://schemas.openxmlformats.org/officeDocument/2006/customXml" ds:itemID="{9AD1CBCE-5698-2147-9C87-18033739E431}">
  <ds:schemaRefs/>
</ds:datastoreItem>
</file>

<file path=customXml/itemProps72.xml><?xml version="1.0" encoding="utf-8"?>
<ds:datastoreItem xmlns:ds="http://schemas.openxmlformats.org/officeDocument/2006/customXml" ds:itemID="{BA880A05-E96B-9944-93A6-9F73D84A0925}">
  <ds:schemaRefs/>
</ds:datastoreItem>
</file>

<file path=customXml/itemProps73.xml><?xml version="1.0" encoding="utf-8"?>
<ds:datastoreItem xmlns:ds="http://schemas.openxmlformats.org/officeDocument/2006/customXml" ds:itemID="{E2F19C37-7000-EE4F-BDC7-4D315B119B93}">
  <ds:schemaRefs/>
</ds:datastoreItem>
</file>

<file path=customXml/itemProps74.xml><?xml version="1.0" encoding="utf-8"?>
<ds:datastoreItem xmlns:ds="http://schemas.openxmlformats.org/officeDocument/2006/customXml" ds:itemID="{FB372DAB-0E33-A945-9996-52A43A5056BA}">
  <ds:schemaRefs/>
</ds:datastoreItem>
</file>

<file path=customXml/itemProps75.xml><?xml version="1.0" encoding="utf-8"?>
<ds:datastoreItem xmlns:ds="http://schemas.openxmlformats.org/officeDocument/2006/customXml" ds:itemID="{4080F74B-621A-40D2-A3FF-1AEA6C07EFA6}">
  <ds:schemaRefs/>
</ds:datastoreItem>
</file>

<file path=customXml/itemProps76.xml><?xml version="1.0" encoding="utf-8"?>
<ds:datastoreItem xmlns:ds="http://schemas.openxmlformats.org/officeDocument/2006/customXml" ds:itemID="{5C5F9081-0786-4D98-A6DD-F381E7B13DC0}">
  <ds:schemaRefs/>
</ds:datastoreItem>
</file>

<file path=customXml/itemProps77.xml><?xml version="1.0" encoding="utf-8"?>
<ds:datastoreItem xmlns:ds="http://schemas.openxmlformats.org/officeDocument/2006/customXml" ds:itemID="{7CE47496-23D5-314E-85B7-A625E59A5BED}">
  <ds:schemaRefs/>
</ds:datastoreItem>
</file>

<file path=customXml/itemProps78.xml><?xml version="1.0" encoding="utf-8"?>
<ds:datastoreItem xmlns:ds="http://schemas.openxmlformats.org/officeDocument/2006/customXml" ds:itemID="{195C8788-ABB7-2646-8FE8-E1C7FE9FE2B3}">
  <ds:schemaRefs/>
</ds:datastoreItem>
</file>

<file path=customXml/itemProps79.xml><?xml version="1.0" encoding="utf-8"?>
<ds:datastoreItem xmlns:ds="http://schemas.openxmlformats.org/officeDocument/2006/customXml" ds:itemID="{9056CE75-2C3D-4254-A1EE-860B98D15A8E}">
  <ds:schemaRefs/>
</ds:datastoreItem>
</file>

<file path=customXml/itemProps8.xml><?xml version="1.0" encoding="utf-8"?>
<ds:datastoreItem xmlns:ds="http://schemas.openxmlformats.org/officeDocument/2006/customXml" ds:itemID="{3699DA2B-C175-A740-94AC-CF3161472705}">
  <ds:schemaRefs/>
</ds:datastoreItem>
</file>

<file path=customXml/itemProps80.xml><?xml version="1.0" encoding="utf-8"?>
<ds:datastoreItem xmlns:ds="http://schemas.openxmlformats.org/officeDocument/2006/customXml" ds:itemID="{AE9AE198-EA8F-F44E-95AA-0BEBC31BB50E}">
  <ds:schemaRefs/>
</ds:datastoreItem>
</file>

<file path=customXml/itemProps81.xml><?xml version="1.0" encoding="utf-8"?>
<ds:datastoreItem xmlns:ds="http://schemas.openxmlformats.org/officeDocument/2006/customXml" ds:itemID="{CA91C1D5-8751-5D44-A3B5-C4A408D321D9}">
  <ds:schemaRefs/>
</ds:datastoreItem>
</file>

<file path=customXml/itemProps82.xml><?xml version="1.0" encoding="utf-8"?>
<ds:datastoreItem xmlns:ds="http://schemas.openxmlformats.org/officeDocument/2006/customXml" ds:itemID="{2F8037A3-5DD9-D54E-BD8D-16F612C67A24}">
  <ds:schemaRefs/>
</ds:datastoreItem>
</file>

<file path=customXml/itemProps83.xml><?xml version="1.0" encoding="utf-8"?>
<ds:datastoreItem xmlns:ds="http://schemas.openxmlformats.org/officeDocument/2006/customXml" ds:itemID="{15B55F73-E54D-4E73-8727-366FC38B0734}"/>
</file>

<file path=customXml/itemProps84.xml><?xml version="1.0" encoding="utf-8"?>
<ds:datastoreItem xmlns:ds="http://schemas.openxmlformats.org/officeDocument/2006/customXml" ds:itemID="{6A22D500-112B-8A4A-9A9A-4914A7A96252}">
  <ds:schemaRefs/>
</ds:datastoreItem>
</file>

<file path=customXml/itemProps85.xml><?xml version="1.0" encoding="utf-8"?>
<ds:datastoreItem xmlns:ds="http://schemas.openxmlformats.org/officeDocument/2006/customXml" ds:itemID="{EF727DCB-9972-47C3-9D90-FDBE91CB8548}">
  <ds:schemaRefs/>
</ds:datastoreItem>
</file>

<file path=customXml/itemProps86.xml><?xml version="1.0" encoding="utf-8"?>
<ds:datastoreItem xmlns:ds="http://schemas.openxmlformats.org/officeDocument/2006/customXml" ds:itemID="{7D1B5EFB-C420-2B44-87E8-583E6CB58CDB}">
  <ds:schemaRefs/>
</ds:datastoreItem>
</file>

<file path=customXml/itemProps87.xml><?xml version="1.0" encoding="utf-8"?>
<ds:datastoreItem xmlns:ds="http://schemas.openxmlformats.org/officeDocument/2006/customXml" ds:itemID="{9AF0F866-7A24-4973-8E64-D21C61FB8ED9}">
  <ds:schemaRefs/>
</ds:datastoreItem>
</file>

<file path=customXml/itemProps88.xml><?xml version="1.0" encoding="utf-8"?>
<ds:datastoreItem xmlns:ds="http://schemas.openxmlformats.org/officeDocument/2006/customXml" ds:itemID="{BB11F080-EEA9-479C-BB7B-6645595EA76E}">
  <ds:schemaRefs/>
</ds:datastoreItem>
</file>

<file path=customXml/itemProps89.xml><?xml version="1.0" encoding="utf-8"?>
<ds:datastoreItem xmlns:ds="http://schemas.openxmlformats.org/officeDocument/2006/customXml" ds:itemID="{26706B04-7180-4D8A-AB91-ACEF2BC52048}">
  <ds:schemaRefs/>
</ds:datastoreItem>
</file>

<file path=customXml/itemProps9.xml><?xml version="1.0" encoding="utf-8"?>
<ds:datastoreItem xmlns:ds="http://schemas.openxmlformats.org/officeDocument/2006/customXml" ds:itemID="{DB5222C5-16E9-4087-862C-AF6E589AC1FA}">
  <ds:schemaRefs/>
</ds:datastoreItem>
</file>

<file path=customXml/itemProps90.xml><?xml version="1.0" encoding="utf-8"?>
<ds:datastoreItem xmlns:ds="http://schemas.openxmlformats.org/officeDocument/2006/customXml" ds:itemID="{41D03431-46D9-4343-91F1-9341282F0C0F}">
  <ds:schemaRefs/>
</ds:datastoreItem>
</file>

<file path=customXml/itemProps91.xml><?xml version="1.0" encoding="utf-8"?>
<ds:datastoreItem xmlns:ds="http://schemas.openxmlformats.org/officeDocument/2006/customXml" ds:itemID="{5D8C710A-7538-0242-9449-14DBADAD3D7A}">
  <ds:schemaRefs/>
</ds:datastoreItem>
</file>

<file path=customXml/itemProps92.xml><?xml version="1.0" encoding="utf-8"?>
<ds:datastoreItem xmlns:ds="http://schemas.openxmlformats.org/officeDocument/2006/customXml" ds:itemID="{E3D31F2A-6E7C-0340-9D6F-3292B721A279}">
  <ds:schemaRefs/>
</ds:datastoreItem>
</file>

<file path=customXml/itemProps93.xml><?xml version="1.0" encoding="utf-8"?>
<ds:datastoreItem xmlns:ds="http://schemas.openxmlformats.org/officeDocument/2006/customXml" ds:itemID="{FBDA15C3-D6DA-429F-9512-0BD0742F3439}">
  <ds:schemaRefs/>
</ds:datastoreItem>
</file>

<file path=customXml/itemProps94.xml><?xml version="1.0" encoding="utf-8"?>
<ds:datastoreItem xmlns:ds="http://schemas.openxmlformats.org/officeDocument/2006/customXml" ds:itemID="{6A820BCA-A40F-C447-8D18-A2E4E2F4053F}">
  <ds:schemaRefs/>
</ds:datastoreItem>
</file>

<file path=customXml/itemProps95.xml><?xml version="1.0" encoding="utf-8"?>
<ds:datastoreItem xmlns:ds="http://schemas.openxmlformats.org/officeDocument/2006/customXml" ds:itemID="{92E52FB8-3551-2B43-ACC4-0745B5890AEF}">
  <ds:schemaRefs/>
</ds:datastoreItem>
</file>

<file path=customXml/itemProps96.xml><?xml version="1.0" encoding="utf-8"?>
<ds:datastoreItem xmlns:ds="http://schemas.openxmlformats.org/officeDocument/2006/customXml" ds:itemID="{AEE5C62F-CB9A-3344-A791-5B97CB998157}">
  <ds:schemaRefs/>
</ds:datastoreItem>
</file>

<file path=customXml/itemProps97.xml><?xml version="1.0" encoding="utf-8"?>
<ds:datastoreItem xmlns:ds="http://schemas.openxmlformats.org/officeDocument/2006/customXml" ds:itemID="{1A5B83C5-BAF3-BB45-921E-BC0B50D9DC92}">
  <ds:schemaRefs/>
</ds:datastoreItem>
</file>

<file path=customXml/itemProps98.xml><?xml version="1.0" encoding="utf-8"?>
<ds:datastoreItem xmlns:ds="http://schemas.openxmlformats.org/officeDocument/2006/customXml" ds:itemID="{2FF083B5-A670-4ABA-96CC-9AE58A96AD24}">
  <ds:schemaRefs/>
</ds:datastoreItem>
</file>

<file path=customXml/itemProps99.xml><?xml version="1.0" encoding="utf-8"?>
<ds:datastoreItem xmlns:ds="http://schemas.openxmlformats.org/officeDocument/2006/customXml" ds:itemID="{51088FFE-8806-5E4F-8F1B-17F0E3D8B026}">
  <ds:schemaRefs/>
</ds:datastoreItem>
</file>

<file path=docMetadata/LabelInfo.xml><?xml version="1.0" encoding="utf-8"?>
<clbl:labelList xmlns:clbl="http://schemas.microsoft.com/office/2020/mipLabelMetadata">
  <clbl:label id="{0cf7ac0a-4681-4823-ab0b-04ef02c5f873}" enabled="1" method="Privileged" siteId="{42f7676c-f455-423c-82f6-dc2d99791af7}" removed="0"/>
</clbl:labelList>
</file>

<file path=docProps/app.xml><?xml version="1.0" encoding="utf-8"?>
<Properties xmlns="http://schemas.openxmlformats.org/officeDocument/2006/extended-properties" xmlns:vt="http://schemas.openxmlformats.org/officeDocument/2006/docPropsVTypes">
  <Template>Feature Overview Template 2025</Template>
  <Application>Microsoft Office PowerPoint</Application>
  <PresentationFormat>Custom</PresentationFormat>
  <Slides>101</Slides>
  <Notes>75</Notes>
  <HiddenSlides>14</HiddenSlide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SAP Template 2024</vt:lpstr>
      <vt:lpstr>Supplier Experience  SAP Business Network on SAP BTP</vt:lpstr>
      <vt:lpstr>Agenda</vt:lpstr>
      <vt:lpstr>Welcome to SAP Business Network on SAP BTP</vt:lpstr>
      <vt:lpstr>PowerPoint Presentation</vt:lpstr>
      <vt:lpstr>PowerPoint Presentation</vt:lpstr>
      <vt:lpstr>Register Your Account</vt:lpstr>
      <vt:lpstr>Solution Area:  Trading Partner Onboarding Portal</vt:lpstr>
      <vt:lpstr>PowerPoint Presentation</vt:lpstr>
      <vt:lpstr>PowerPoint Presentation</vt:lpstr>
      <vt:lpstr> Manage Customer’s Purchase Order</vt:lpstr>
      <vt:lpstr>Solution Area: Purchase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Confirm Your Order</vt:lpstr>
      <vt:lpstr>Solution Area: Order Confirmation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Fulfill Your Order – Ship Notice</vt:lpstr>
      <vt:lpstr>Solution Area: Ship Notice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Fulfill Your Order – Goods Receipts</vt:lpstr>
      <vt:lpstr>Solution Area: Goods Receipt</vt:lpstr>
      <vt:lpstr>PowerPoint Presentation</vt:lpstr>
      <vt:lpstr>PowerPoint Presentation</vt:lpstr>
      <vt:lpstr>PowerPoint Presentation</vt:lpstr>
      <vt:lpstr> Invoicing Your Customer  </vt:lpstr>
      <vt:lpstr>Solution Area: Invoicing</vt:lpstr>
      <vt:lpstr>Invoices: Key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PO-based Invoice with ASN Reference</vt:lpstr>
      <vt:lpstr>Features: PO-based Invoice with GRN Reference</vt:lpstr>
      <vt:lpstr>Features: PO-based Invoice with GRN Reference</vt:lpstr>
      <vt:lpstr>Resources</vt:lpstr>
      <vt:lpstr>Q&amp;A</vt:lpstr>
      <vt:lpstr>PowerPoint Presentation</vt:lpstr>
      <vt:lpstr>SAP Business Network is the solution </vt:lpstr>
      <vt:lpstr>PowerPoint Presentation</vt:lpstr>
      <vt:lpstr>SAP Business Network for Suppliers – Two Account Types</vt:lpstr>
      <vt:lpstr>PowerPoint Presentation</vt:lpstr>
      <vt:lpstr>Manage Your Users and Roles</vt:lpstr>
      <vt:lpstr>Solution Area: User Management</vt:lpstr>
      <vt:lpstr>PowerPoint Presentation</vt:lpstr>
      <vt:lpstr>PowerPoint Presentation</vt:lpstr>
      <vt:lpstr>Manage Your Company Profiles and Customer Relationship</vt:lpstr>
      <vt:lpstr>Solution Area: Profile and Relationship</vt:lpstr>
      <vt:lpstr>PowerPoint Presentation</vt:lpstr>
      <vt:lpstr>PowerPoint Presentation</vt:lpstr>
      <vt:lpstr>PowerPoint Presentation</vt:lpstr>
      <vt:lpstr>PowerPoint Presentation</vt:lpstr>
      <vt:lpstr>Proposals and Contracts Collaboration</vt:lpstr>
      <vt:lpstr>Solution Area: Sourcing</vt:lpstr>
      <vt:lpstr>PowerPoint Presentation</vt:lpstr>
      <vt:lpstr> Track Customer Payment </vt:lpstr>
      <vt:lpstr>Solution Area:  Payment</vt:lpstr>
      <vt:lpstr>Features: Payment Proposal Request</vt:lpstr>
      <vt:lpstr>Features: Remittance</vt:lpstr>
      <vt:lpstr>Service Entry Sheet</vt:lpstr>
      <vt:lpstr>Solution Area: Service 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Cameron、Jim</dc:creator>
  <cp:keywords>2024/16:9/白色</cp:keywords>
  <dc:description/>
  <cp:revision>1</cp:revision>
  <dcterms:created xsi:type="dcterms:W3CDTF">2025-02-14T21:11:52Z</dcterms:created>
  <dcterms:modified xsi:type="dcterms:W3CDTF">2026-02-24T21:20:47Z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PreviousAdHocReviewCycleID">
    <vt:i4>1357826825</vt:i4>
  </property>
  <property fmtid="{D5CDD505-2E9C-101B-9397-08002B2CF9AE}" pid="6" name="ContentTypeId">
    <vt:lpwstr>0x010100AA87AE2C2100E042BED9BE1B154AF58E</vt:lpwstr>
  </property>
  <property fmtid="{D5CDD505-2E9C-101B-9397-08002B2CF9AE}" pid="7" name="TemplafyTimeStamp">
    <vt:lpwstr>2023-11-20T09:38:05</vt:lpwstr>
  </property>
  <property fmtid="{D5CDD505-2E9C-101B-9397-08002B2CF9AE}" pid="8" name="TemplafyTenantId">
    <vt:lpwstr>sap</vt:lpwstr>
  </property>
  <property fmtid="{D5CDD505-2E9C-101B-9397-08002B2CF9AE}" pid="9" name="TemplafyTemplateId">
    <vt:lpwstr>743088030174412800</vt:lpwstr>
  </property>
  <property fmtid="{D5CDD505-2E9C-101B-9397-08002B2CF9AE}" pid="10" name="TemplafyUserProfileId">
    <vt:lpwstr>637653955260011855</vt:lpwstr>
  </property>
  <property fmtid="{D5CDD505-2E9C-101B-9397-08002B2CF9AE}" pid="11" name="TemplafyLanguageCode">
    <vt:lpwstr>en-US</vt:lpwstr>
  </property>
  <property fmtid="{D5CDD505-2E9C-101B-9397-08002B2CF9AE}" pid="12" name="TemplafyFromBlank">
    <vt:bool>false</vt:bool>
  </property>
  <property fmtid="{D5CDD505-2E9C-101B-9397-08002B2CF9AE}" pid="13" name="MediaServiceImageTags">
    <vt:lpwstr/>
  </property>
</Properties>
</file>