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3" r:id="rId1"/>
  </p:sldMasterIdLst>
  <p:notesMasterIdLst>
    <p:notesMasterId r:id="rId9"/>
  </p:notesMasterIdLst>
  <p:handoutMasterIdLst>
    <p:handoutMasterId r:id="rId10"/>
  </p:handoutMasterIdLst>
  <p:sldIdLst>
    <p:sldId id="402" r:id="rId2"/>
    <p:sldId id="436" r:id="rId3"/>
    <p:sldId id="437" r:id="rId4"/>
    <p:sldId id="438" r:id="rId5"/>
    <p:sldId id="439" r:id="rId6"/>
    <p:sldId id="440" r:id="rId7"/>
    <p:sldId id="441" r:id="rId8"/>
  </p:sldIdLst>
  <p:sldSz cx="12195175" cy="6858000"/>
  <p:notesSz cx="6858000" cy="9144000"/>
  <p:defaultTextStyle>
    <a:defPPr>
      <a:defRPr lang="de-DE"/>
    </a:defPPr>
    <a:lvl1pPr marL="0" algn="l" defTabSz="1088776" rtl="0" eaLnBrk="1" latinLnBrk="0" hangingPunct="1">
      <a:defRPr lang="de-DE" sz="2100" kern="1200">
        <a:solidFill>
          <a:schemeClr val="tx1"/>
        </a:solidFill>
        <a:latin typeface="Arial"/>
        <a:ea typeface="+mn-ea"/>
        <a:cs typeface="+mn-cs"/>
      </a:defRPr>
    </a:lvl1pPr>
    <a:lvl2pPr marL="544388" algn="l" defTabSz="1088776" rtl="0" eaLnBrk="1" latinLnBrk="0" hangingPunct="1">
      <a:buClr>
        <a:srgbClr val="FDB913"/>
      </a:buClr>
      <a:buSzPct val="100000"/>
      <a:buFont typeface="wingdings"/>
      <a:buChar char=""/>
      <a:defRPr lang="de-DE" sz="2100" kern="1200">
        <a:solidFill>
          <a:schemeClr val="tx1"/>
        </a:solidFill>
        <a:latin typeface="Arial"/>
        <a:ea typeface="+mn-ea"/>
        <a:cs typeface="+mn-cs"/>
      </a:defRPr>
    </a:lvl2pPr>
    <a:lvl3pPr marL="1088776" algn="l" defTabSz="1088776" rtl="0" eaLnBrk="1" latinLnBrk="0" hangingPunct="1">
      <a:buClr>
        <a:srgbClr val="666666"/>
      </a:buClr>
      <a:buSzPct val="80000"/>
      <a:buFont typeface="Wingdings"/>
      <a:buChar char="n"/>
      <a:defRPr lang="de-DE" sz="1700" kern="1200">
        <a:solidFill>
          <a:schemeClr val="tx1"/>
        </a:solidFill>
        <a:latin typeface="Arial"/>
        <a:ea typeface="+mn-ea"/>
        <a:cs typeface="+mn-cs"/>
      </a:defRPr>
    </a:lvl3pPr>
    <a:lvl4pPr marL="1633164" algn="l" defTabSz="1088776" rtl="0" eaLnBrk="1" latinLnBrk="0" hangingPunct="1">
      <a:buClr>
        <a:srgbClr val="666666"/>
      </a:buClr>
      <a:buSzPct val="80000"/>
      <a:buFont typeface="Arial"/>
      <a:buChar char=""/>
      <a:defRPr lang="de-DE" sz="1400" kern="1200">
        <a:solidFill>
          <a:schemeClr val="tx1"/>
        </a:solidFill>
        <a:latin typeface="Arial"/>
        <a:ea typeface="+mn-ea"/>
        <a:cs typeface="+mn-cs"/>
      </a:defRPr>
    </a:lvl4pPr>
    <a:lvl5pPr marL="2177552" algn="l" defTabSz="1088776" rtl="0" eaLnBrk="1" latinLnBrk="0" hangingPunct="1">
      <a:buClr>
        <a:srgbClr val="666666"/>
      </a:buClr>
      <a:buSzPct val="80000"/>
      <a:buFont typeface="Arial"/>
      <a:buChar char=""/>
      <a:defRPr lang="de-DE" sz="1200" kern="1200">
        <a:solidFill>
          <a:schemeClr val="tx1"/>
        </a:solidFill>
        <a:latin typeface="Arial"/>
        <a:ea typeface="+mn-ea"/>
        <a:cs typeface="+mn-cs"/>
      </a:defRPr>
    </a:lvl5pPr>
    <a:lvl6pPr marL="2721940" algn="l" defTabSz="1088776" rtl="0" eaLnBrk="1" latinLnBrk="0" hangingPunct="1">
      <a:defRPr sz="2100" kern="1200">
        <a:solidFill>
          <a:schemeClr val="tx1"/>
        </a:solidFill>
        <a:latin typeface="+mn-lt"/>
        <a:ea typeface="+mn-ea"/>
        <a:cs typeface="+mn-cs"/>
      </a:defRPr>
    </a:lvl6pPr>
    <a:lvl7pPr marL="3266328" algn="l" defTabSz="1088776" rtl="0" eaLnBrk="1" latinLnBrk="0" hangingPunct="1">
      <a:defRPr sz="2100" kern="1200">
        <a:solidFill>
          <a:schemeClr val="tx1"/>
        </a:solidFill>
        <a:latin typeface="+mn-lt"/>
        <a:ea typeface="+mn-ea"/>
        <a:cs typeface="+mn-cs"/>
      </a:defRPr>
    </a:lvl7pPr>
    <a:lvl8pPr marL="3810716" algn="l" defTabSz="1088776" rtl="0" eaLnBrk="1" latinLnBrk="0" hangingPunct="1">
      <a:defRPr sz="2100" kern="1200">
        <a:solidFill>
          <a:schemeClr val="tx1"/>
        </a:solidFill>
        <a:latin typeface="+mn-lt"/>
        <a:ea typeface="+mn-ea"/>
        <a:cs typeface="+mn-cs"/>
      </a:defRPr>
    </a:lvl8pPr>
    <a:lvl9pPr marL="4355104" algn="l" defTabSz="108877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1" userDrawn="1">
          <p15:clr>
            <a:srgbClr val="A4A3A4"/>
          </p15:clr>
        </p15:guide>
        <p15:guide id="2" orient="horz" pos="1022" userDrawn="1">
          <p15:clr>
            <a:srgbClr val="A4A3A4"/>
          </p15:clr>
        </p15:guide>
        <p15:guide id="3" orient="horz" pos="4004" userDrawn="1">
          <p15:clr>
            <a:srgbClr val="A4A3A4"/>
          </p15:clr>
        </p15:guide>
        <p15:guide id="4" pos="303" userDrawn="1">
          <p15:clr>
            <a:srgbClr val="A4A3A4"/>
          </p15:clr>
        </p15:guide>
        <p15:guide id="5" pos="7356" userDrawn="1">
          <p15:clr>
            <a:srgbClr val="A4A3A4"/>
          </p15:clr>
        </p15:guide>
        <p15:guide id="7" orient="horz" pos="30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F46A7"/>
    <a:srgbClr val="970A82"/>
    <a:srgbClr val="FF3399"/>
    <a:srgbClr val="FFFFFF"/>
    <a:srgbClr val="FEE3A1"/>
    <a:srgbClr val="FFF1D0"/>
    <a:srgbClr val="FFF8E7"/>
    <a:srgbClr val="FECE59"/>
    <a:srgbClr val="0032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40" autoAdjust="0"/>
    <p:restoredTop sz="96710" autoAdjust="0"/>
  </p:normalViewPr>
  <p:slideViewPr>
    <p:cSldViewPr snapToGrid="0" showGuides="1">
      <p:cViewPr varScale="1">
        <p:scale>
          <a:sx n="92" d="100"/>
          <a:sy n="92" d="100"/>
        </p:scale>
        <p:origin x="376" y="56"/>
      </p:cViewPr>
      <p:guideLst>
        <p:guide pos="3841"/>
        <p:guide orient="horz" pos="1022"/>
        <p:guide orient="horz" pos="4004"/>
        <p:guide pos="303"/>
        <p:guide pos="7356"/>
        <p:guide orient="horz" pos="300"/>
      </p:guideLst>
    </p:cSldViewPr>
  </p:slideViewPr>
  <p:outlineViewPr>
    <p:cViewPr>
      <p:scale>
        <a:sx n="33" d="100"/>
        <a:sy n="33" d="100"/>
      </p:scale>
      <p:origin x="0" y="-6394"/>
    </p:cViewPr>
  </p:outlineViewPr>
  <p:notesTextViewPr>
    <p:cViewPr>
      <p:scale>
        <a:sx n="200" d="100"/>
        <a:sy n="200" d="100"/>
      </p:scale>
      <p:origin x="0" y="0"/>
    </p:cViewPr>
  </p:notesTextViewPr>
  <p:sorterViewPr>
    <p:cViewPr varScale="1">
      <p:scale>
        <a:sx n="100" d="100"/>
        <a:sy n="100" d="100"/>
      </p:scale>
      <p:origin x="0" y="0"/>
    </p:cViewPr>
  </p:sorterViewPr>
  <p:notesViewPr>
    <p:cSldViewPr snapToGrid="0" showGuides="1">
      <p:cViewPr varScale="1">
        <p:scale>
          <a:sx n="92" d="100"/>
          <a:sy n="92" d="100"/>
        </p:scale>
        <p:origin x="404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1943100" y="8685213"/>
            <a:ext cx="2971800" cy="457200"/>
          </a:xfrm>
          <a:prstGeom prst="rect">
            <a:avLst/>
          </a:prstGeom>
        </p:spPr>
        <p:txBody>
          <a:bodyPr vert="horz" lIns="91440" tIns="45720" rIns="91440" bIns="45720" rtlCol="0" anchor="b"/>
          <a:lstStyle>
            <a:lvl1pPr algn="r">
              <a:defRPr sz="1200"/>
            </a:lvl1pPr>
          </a:lstStyle>
          <a:p>
            <a:pPr algn="ctr"/>
            <a:fld id="{47855BD9-AF71-426C-9B9B-B0E52B88852E}" type="slidenum">
              <a:rPr lang="de-DE" sz="1000" smtClean="0"/>
              <a:pPr algn="ctr"/>
              <a:t>‹#›</a:t>
            </a:fld>
            <a:endParaRPr lang="de-DE" sz="1000" dirty="0"/>
          </a:p>
        </p:txBody>
      </p:sp>
    </p:spTree>
    <p:extLst>
      <p:ext uri="{BB962C8B-B14F-4D97-AF65-F5344CB8AC3E}">
        <p14:creationId xmlns:p14="http://schemas.microsoft.com/office/powerpoint/2010/main" val="23599324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547688" y="612775"/>
            <a:ext cx="5762625" cy="3241675"/>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es Placeholder 4"/>
          <p:cNvSpPr>
            <a:spLocks noGrp="1"/>
          </p:cNvSpPr>
          <p:nvPr>
            <p:ph type="body" sz="quarter" idx="3"/>
          </p:nvPr>
        </p:nvSpPr>
        <p:spPr>
          <a:xfrm>
            <a:off x="549000" y="4120162"/>
            <a:ext cx="5760000" cy="4563560"/>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p:txBody>
      </p:sp>
      <p:sp>
        <p:nvSpPr>
          <p:cNvPr id="7" name="Slide Number Placeholder 6"/>
          <p:cNvSpPr>
            <a:spLocks noGrp="1"/>
          </p:cNvSpPr>
          <p:nvPr>
            <p:ph type="sldNum" sz="quarter" idx="5"/>
          </p:nvPr>
        </p:nvSpPr>
        <p:spPr>
          <a:xfrm>
            <a:off x="2957512" y="8935722"/>
            <a:ext cx="942976" cy="205358"/>
          </a:xfrm>
          <a:prstGeom prst="rect">
            <a:avLst/>
          </a:prstGeom>
        </p:spPr>
        <p:txBody>
          <a:bodyPr vert="horz" lIns="91440" tIns="45720" rIns="91440" bIns="45720" rtlCol="0" anchor="b"/>
          <a:lstStyle>
            <a:lvl1pPr algn="ctr">
              <a:defRPr sz="800"/>
            </a:lvl1pPr>
          </a:lstStyle>
          <a:p>
            <a:fld id="{7D8C2C35-2B8A-446E-BEC0-FD36716C29AC}" type="slidenum">
              <a:rPr lang="de-DE" smtClean="0"/>
              <a:pPr/>
              <a:t>‹#›</a:t>
            </a:fld>
            <a:endParaRPr lang="de-DE" dirty="0"/>
          </a:p>
        </p:txBody>
      </p:sp>
    </p:spTree>
    <p:extLst>
      <p:ext uri="{BB962C8B-B14F-4D97-AF65-F5344CB8AC3E}">
        <p14:creationId xmlns:p14="http://schemas.microsoft.com/office/powerpoint/2010/main" val="2847385487"/>
      </p:ext>
    </p:extLst>
  </p:cSld>
  <p:clrMap bg1="lt1" tx1="dk1" bg2="lt2" tx2="dk2" accent1="accent1" accent2="accent2" accent3="accent3" accent4="accent4" accent5="accent5" accent6="accent6" hlink="hlink" folHlink="folHlink"/>
  <p:notesStyle>
    <a:lvl1pPr marL="0" algn="l" defTabSz="1088776" rtl="0" eaLnBrk="1" latinLnBrk="0" hangingPunct="1">
      <a:defRPr sz="1400" kern="1200">
        <a:solidFill>
          <a:schemeClr val="tx1"/>
        </a:solidFill>
        <a:latin typeface="+mn-lt"/>
        <a:ea typeface="+mn-ea"/>
        <a:cs typeface="+mn-cs"/>
      </a:defRPr>
    </a:lvl1pPr>
    <a:lvl2pPr marL="180000" indent="-180000" algn="l" defTabSz="1088776" rtl="0" eaLnBrk="1" latinLnBrk="0" hangingPunct="1">
      <a:buClr>
        <a:schemeClr val="accent1"/>
      </a:buClr>
      <a:buSzPct val="100000"/>
      <a:buFont typeface="Wingdings" pitchFamily="2" charset="2"/>
      <a:buChar char=""/>
      <a:defRPr sz="1400" kern="1200">
        <a:solidFill>
          <a:schemeClr val="tx1"/>
        </a:solidFill>
        <a:latin typeface="+mn-lt"/>
        <a:ea typeface="+mn-ea"/>
        <a:cs typeface="+mn-cs"/>
      </a:defRPr>
    </a:lvl2pPr>
    <a:lvl3pPr marL="360000" indent="-180000" algn="l" defTabSz="1088776" rtl="0" eaLnBrk="1" latinLnBrk="0" hangingPunct="1">
      <a:buClr>
        <a:schemeClr val="accent2"/>
      </a:buClr>
      <a:buSzPct val="80000"/>
      <a:buFont typeface="Symbol" pitchFamily="18" charset="2"/>
      <a:buChar char="-"/>
      <a:defRPr sz="1200" kern="1200">
        <a:solidFill>
          <a:schemeClr val="tx1"/>
        </a:solidFill>
        <a:latin typeface="+mn-lt"/>
        <a:ea typeface="+mn-ea"/>
        <a:cs typeface="+mn-cs"/>
      </a:defRPr>
    </a:lvl3pPr>
    <a:lvl4pPr marL="674815" indent="-158780" algn="l" defTabSz="1088776" rtl="0" eaLnBrk="1" latinLnBrk="0" hangingPunct="1">
      <a:buClr>
        <a:schemeClr val="accent2"/>
      </a:buClr>
      <a:buFont typeface="Arial" pitchFamily="34" charset="0"/>
      <a:buChar char="–"/>
      <a:defRPr sz="1200" kern="1200">
        <a:solidFill>
          <a:schemeClr val="tx1"/>
        </a:solidFill>
        <a:latin typeface="+mn-lt"/>
        <a:ea typeface="+mn-ea"/>
        <a:cs typeface="+mn-cs"/>
      </a:defRPr>
    </a:lvl4pPr>
    <a:lvl5pPr marL="2177552" algn="l" defTabSz="1088776" rtl="0" eaLnBrk="1" latinLnBrk="0" hangingPunct="1">
      <a:defRPr sz="1400" kern="1200">
        <a:solidFill>
          <a:schemeClr val="tx1"/>
        </a:solidFill>
        <a:latin typeface="+mn-lt"/>
        <a:ea typeface="+mn-ea"/>
        <a:cs typeface="+mn-cs"/>
      </a:defRPr>
    </a:lvl5pPr>
    <a:lvl6pPr marL="2721940" algn="l" defTabSz="1088776" rtl="0" eaLnBrk="1" latinLnBrk="0" hangingPunct="1">
      <a:defRPr sz="1400" kern="1200">
        <a:solidFill>
          <a:schemeClr val="tx1"/>
        </a:solidFill>
        <a:latin typeface="+mn-lt"/>
        <a:ea typeface="+mn-ea"/>
        <a:cs typeface="+mn-cs"/>
      </a:defRPr>
    </a:lvl6pPr>
    <a:lvl7pPr marL="3266328" algn="l" defTabSz="1088776" rtl="0" eaLnBrk="1" latinLnBrk="0" hangingPunct="1">
      <a:defRPr sz="1400" kern="1200">
        <a:solidFill>
          <a:schemeClr val="tx1"/>
        </a:solidFill>
        <a:latin typeface="+mn-lt"/>
        <a:ea typeface="+mn-ea"/>
        <a:cs typeface="+mn-cs"/>
      </a:defRPr>
    </a:lvl7pPr>
    <a:lvl8pPr marL="3810716" algn="l" defTabSz="1088776" rtl="0" eaLnBrk="1" latinLnBrk="0" hangingPunct="1">
      <a:defRPr sz="1400" kern="1200">
        <a:solidFill>
          <a:schemeClr val="tx1"/>
        </a:solidFill>
        <a:latin typeface="+mn-lt"/>
        <a:ea typeface="+mn-ea"/>
        <a:cs typeface="+mn-cs"/>
      </a:defRPr>
    </a:lvl8pPr>
    <a:lvl9pPr marL="4355104" algn="l" defTabSz="108877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hyperlink" Target="http://global.sap.com/corporate-en/legal/copyright/index.epx" TargetMode="External"/><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hyperlink" Target="http://www.sap.com/corporate-de/legal/copyright/index.epx"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with image">
    <p:spTree>
      <p:nvGrpSpPr>
        <p:cNvPr id="1" name=""/>
        <p:cNvGrpSpPr/>
        <p:nvPr/>
      </p:nvGrpSpPr>
      <p:grpSpPr>
        <a:xfrm>
          <a:off x="0" y="0"/>
          <a:ext cx="0" cy="0"/>
          <a:chOff x="0" y="0"/>
          <a:chExt cx="0" cy="0"/>
        </a:xfrm>
      </p:grpSpPr>
      <p:pic>
        <p:nvPicPr>
          <p:cNvPr id="21" name="Picture 2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00" y="6217668"/>
            <a:ext cx="1578462" cy="360000"/>
          </a:xfrm>
          <a:prstGeom prst="rect">
            <a:avLst/>
          </a:prstGeom>
        </p:spPr>
      </p:pic>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8000" y="3646672"/>
            <a:ext cx="1108174" cy="216000"/>
          </a:xfrm>
          <a:prstGeom prst="rect">
            <a:avLst/>
          </a:prstGeom>
        </p:spPr>
      </p:pic>
      <p:sp>
        <p:nvSpPr>
          <p:cNvPr id="5" name="Cover Image Placeholder"/>
          <p:cNvSpPr>
            <a:spLocks noGrp="1"/>
          </p:cNvSpPr>
          <p:nvPr>
            <p:ph type="pic" sz="quarter" idx="12" hasCustomPrompt="1"/>
          </p:nvPr>
        </p:nvSpPr>
        <p:spPr>
          <a:xfrm>
            <a:off x="1" y="0"/>
            <a:ext cx="12195175" cy="3430006"/>
          </a:xfrm>
          <a:solidFill>
            <a:schemeClr val="tx2">
              <a:alpha val="70000"/>
            </a:schemeClr>
          </a:solidFill>
        </p:spPr>
        <p:txBody>
          <a:bodyPr tIns="504000"/>
          <a:lstStyle>
            <a:lvl1pPr algn="ctr">
              <a:defRPr sz="1600">
                <a:solidFill>
                  <a:schemeClr val="tx1"/>
                </a:solidFill>
              </a:defRPr>
            </a:lvl1pPr>
          </a:lstStyle>
          <a:p>
            <a:r>
              <a:rPr lang="en-US" dirty="0"/>
              <a:t>Click to insert title image</a:t>
            </a:r>
          </a:p>
        </p:txBody>
      </p:sp>
      <p:grpSp>
        <p:nvGrpSpPr>
          <p:cNvPr id="2" name="Group 1"/>
          <p:cNvGrpSpPr/>
          <p:nvPr userDrawn="1"/>
        </p:nvGrpSpPr>
        <p:grpSpPr>
          <a:xfrm>
            <a:off x="9171173" y="0"/>
            <a:ext cx="3024002" cy="3430006"/>
            <a:chOff x="9171173" y="0"/>
            <a:chExt cx="3024002" cy="3430006"/>
          </a:xfrm>
        </p:grpSpPr>
        <p:sp>
          <p:nvSpPr>
            <p:cNvPr id="17" name="Rectangle 16"/>
            <p:cNvSpPr/>
            <p:nvPr userDrawn="1"/>
          </p:nvSpPr>
          <p:spPr bwMode="gray">
            <a:xfrm>
              <a:off x="11187175" y="0"/>
              <a:ext cx="1008000" cy="3430006"/>
            </a:xfrm>
            <a:prstGeom prst="rect">
              <a:avLst/>
            </a:prstGeom>
            <a:solidFill>
              <a:schemeClr val="accent1"/>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18" name="Rectangle 17"/>
            <p:cNvSpPr/>
            <p:nvPr userDrawn="1"/>
          </p:nvSpPr>
          <p:spPr bwMode="gray">
            <a:xfrm>
              <a:off x="10179174" y="0"/>
              <a:ext cx="1008000" cy="3430006"/>
            </a:xfrm>
            <a:prstGeom prst="rect">
              <a:avLst/>
            </a:prstGeom>
            <a:solidFill>
              <a:schemeClr val="accent1">
                <a:alpha val="70000"/>
              </a:schemeClr>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22" name="Rectangle 21"/>
            <p:cNvSpPr/>
            <p:nvPr userDrawn="1"/>
          </p:nvSpPr>
          <p:spPr bwMode="gray">
            <a:xfrm>
              <a:off x="9171173" y="0"/>
              <a:ext cx="1008000" cy="3430006"/>
            </a:xfrm>
            <a:prstGeom prst="rect">
              <a:avLst/>
            </a:prstGeom>
            <a:solidFill>
              <a:schemeClr val="accent1">
                <a:alpha val="40000"/>
              </a:schemeClr>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grpSp>
      <p:sp>
        <p:nvSpPr>
          <p:cNvPr id="13" name="Classification"/>
          <p:cNvSpPr txBox="1"/>
          <p:nvPr userDrawn="1"/>
        </p:nvSpPr>
        <p:spPr>
          <a:xfrm>
            <a:off x="288000" y="5769666"/>
            <a:ext cx="4204855" cy="138499"/>
          </a:xfrm>
          <a:prstGeom prst="rect">
            <a:avLst/>
          </a:prstGeom>
        </p:spPr>
        <p:txBody>
          <a:bodyPr vert="horz" lIns="0" tIns="0" rIns="0" bIns="0" rtlCol="0">
            <a:noAutofit/>
          </a:bodyPr>
          <a:lstStyle>
            <a:lvl1pPr lvl="0" indent="0">
              <a:spcBef>
                <a:spcPts val="0"/>
              </a:spcBef>
              <a:buClr>
                <a:schemeClr val="accent1"/>
              </a:buClr>
              <a:buSzPct val="80000"/>
              <a:buFontTx/>
              <a:buNone/>
              <a:defRPr sz="1000" b="0">
                <a:latin typeface="+mn-lt"/>
              </a:defRPr>
            </a:lvl1pPr>
            <a:lvl2pPr marL="180000" indent="-180000">
              <a:spcBef>
                <a:spcPts val="600"/>
              </a:spcBef>
              <a:buClr>
                <a:schemeClr val="accent1"/>
              </a:buClr>
              <a:buFont typeface="Wingdings" pitchFamily="2" charset="2"/>
              <a:buChar char="§"/>
              <a:defRPr sz="1800">
                <a:latin typeface="+mn-lt"/>
              </a:defRPr>
            </a:lvl2pPr>
            <a:lvl3pPr marL="360000" indent="-180000">
              <a:spcBef>
                <a:spcPts val="300"/>
              </a:spcBef>
              <a:buClr>
                <a:schemeClr val="tx1"/>
              </a:buClr>
              <a:buSzPct val="100000"/>
              <a:buFont typeface="Arial" panose="020B0604020202020204" pitchFamily="34" charset="0"/>
              <a:buChar char="–"/>
              <a:defRPr lang="en-US" sz="1800" noProof="0" dirty="0" smtClean="0">
                <a:latin typeface="+mn-lt"/>
              </a:defRPr>
            </a:lvl3pPr>
            <a:lvl4pPr marL="540000" indent="-180000">
              <a:spcBef>
                <a:spcPts val="300"/>
              </a:spcBef>
              <a:buClr>
                <a:schemeClr val="tx1"/>
              </a:buClr>
              <a:buSzPct val="120000"/>
              <a:buFont typeface="Arial" pitchFamily="34" charset="0"/>
              <a:buChar char="▫"/>
              <a:defRPr sz="1600">
                <a:latin typeface="+mn-lt"/>
              </a:defRPr>
            </a:lvl4pPr>
            <a:lvl5pPr marL="720000" indent="-180000">
              <a:spcBef>
                <a:spcPts val="100"/>
              </a:spcBef>
              <a:buClr>
                <a:schemeClr val="tx1"/>
              </a:buClr>
              <a:buSzPct val="100000"/>
              <a:buFont typeface="Symbol" panose="05050102010706020507" pitchFamily="18" charset="2"/>
              <a:buChar char="-"/>
              <a:defRPr sz="1400" baseline="0">
                <a:latin typeface="+mn-lt"/>
              </a:defRPr>
            </a:lvl5pPr>
            <a:lvl6pPr marL="2994134" indent="-272194">
              <a:spcBef>
                <a:spcPct val="20000"/>
              </a:spcBef>
              <a:buFont typeface="Arial" pitchFamily="34" charset="0"/>
              <a:buChar char="•"/>
              <a:defRPr sz="2400"/>
            </a:lvl6pPr>
            <a:lvl7pPr marL="3538522" indent="-272194">
              <a:spcBef>
                <a:spcPct val="20000"/>
              </a:spcBef>
              <a:buFont typeface="Arial" pitchFamily="34" charset="0"/>
              <a:buChar char="•"/>
              <a:defRPr sz="2400"/>
            </a:lvl7pPr>
            <a:lvl8pPr marL="4082910" indent="-272194">
              <a:spcBef>
                <a:spcPct val="20000"/>
              </a:spcBef>
              <a:buFont typeface="Arial" pitchFamily="34" charset="0"/>
              <a:buChar char="•"/>
              <a:defRPr sz="2400"/>
            </a:lvl8pPr>
            <a:lvl9pPr marL="4627298" indent="-272194">
              <a:spcBef>
                <a:spcPct val="20000"/>
              </a:spcBef>
              <a:buFont typeface="Arial" pitchFamily="34" charset="0"/>
              <a:buChar char="•"/>
              <a:defRPr sz="2400"/>
            </a:lvl9pPr>
          </a:lstStyle>
          <a:p>
            <a:pPr lvl="0" algn="l"/>
            <a:r>
              <a:rPr lang="en-US" sz="900" b="0"/>
              <a:t>CUSTOMER</a:t>
            </a:r>
            <a:endParaRPr lang="en-US" sz="900" b="0" dirty="0"/>
          </a:p>
        </p:txBody>
      </p:sp>
      <p:sp>
        <p:nvSpPr>
          <p:cNvPr id="19" name="Speaker"/>
          <p:cNvSpPr>
            <a:spLocks noGrp="1"/>
          </p:cNvSpPr>
          <p:nvPr userDrawn="1">
            <p:ph type="subTitle" idx="1" hasCustomPrompt="1"/>
          </p:nvPr>
        </p:nvSpPr>
        <p:spPr bwMode="gray">
          <a:xfrm>
            <a:off x="288000" y="5130489"/>
            <a:ext cx="10900800" cy="430887"/>
          </a:xfrm>
        </p:spPr>
        <p:txBody>
          <a:bodyPr wrap="square" anchor="t" anchorCtr="0">
            <a:noAutofit/>
          </a:bodyPr>
          <a:lstStyle>
            <a:lvl1pPr marL="0" marR="0" indent="0" algn="l" defTabSz="1088558" rtl="0" eaLnBrk="1" fontAlgn="auto" latinLnBrk="0" hangingPunct="1">
              <a:lnSpc>
                <a:spcPct val="100000"/>
              </a:lnSpc>
              <a:spcBef>
                <a:spcPts val="0"/>
              </a:spcBef>
              <a:spcAft>
                <a:spcPts val="0"/>
              </a:spcAft>
              <a:buClr>
                <a:schemeClr val="accent1"/>
              </a:buClr>
              <a:buSzPct val="80000"/>
              <a:buFontTx/>
              <a:buNone/>
              <a:tabLst/>
              <a:defRPr sz="1400" b="0" baseline="0">
                <a:solidFill>
                  <a:schemeClr val="tx1"/>
                </a:solidFill>
              </a:defRPr>
            </a:lvl1pPr>
            <a:lvl2pPr marL="544279" indent="0" algn="ctr">
              <a:buNone/>
              <a:defRPr>
                <a:solidFill>
                  <a:schemeClr val="tx1">
                    <a:tint val="75000"/>
                  </a:schemeClr>
                </a:solidFill>
              </a:defRPr>
            </a:lvl2pPr>
            <a:lvl3pPr marL="1088558" indent="0" algn="ctr">
              <a:buNone/>
              <a:defRPr>
                <a:solidFill>
                  <a:schemeClr val="tx1">
                    <a:tint val="75000"/>
                  </a:schemeClr>
                </a:solidFill>
              </a:defRPr>
            </a:lvl3pPr>
            <a:lvl4pPr marL="1632837" indent="0" algn="ctr">
              <a:buNone/>
              <a:defRPr>
                <a:solidFill>
                  <a:schemeClr val="tx1">
                    <a:tint val="75000"/>
                  </a:schemeClr>
                </a:solidFill>
              </a:defRPr>
            </a:lvl4pPr>
            <a:lvl5pPr marL="2177116" indent="0" algn="ctr">
              <a:buNone/>
              <a:defRPr>
                <a:solidFill>
                  <a:schemeClr val="tx1">
                    <a:tint val="75000"/>
                  </a:schemeClr>
                </a:solidFill>
              </a:defRPr>
            </a:lvl5pPr>
            <a:lvl6pPr marL="2721396" indent="0" algn="ctr">
              <a:buNone/>
              <a:defRPr>
                <a:solidFill>
                  <a:schemeClr val="tx1">
                    <a:tint val="75000"/>
                  </a:schemeClr>
                </a:solidFill>
              </a:defRPr>
            </a:lvl6pPr>
            <a:lvl7pPr marL="3265675" indent="0" algn="ctr">
              <a:buNone/>
              <a:defRPr>
                <a:solidFill>
                  <a:schemeClr val="tx1">
                    <a:tint val="75000"/>
                  </a:schemeClr>
                </a:solidFill>
              </a:defRPr>
            </a:lvl7pPr>
            <a:lvl8pPr marL="3809954" indent="0" algn="ctr">
              <a:buNone/>
              <a:defRPr>
                <a:solidFill>
                  <a:schemeClr val="tx1">
                    <a:tint val="75000"/>
                  </a:schemeClr>
                </a:solidFill>
              </a:defRPr>
            </a:lvl8pPr>
            <a:lvl9pPr marL="4354233" indent="0" algn="ctr">
              <a:buNone/>
              <a:defRPr>
                <a:solidFill>
                  <a:schemeClr val="tx1">
                    <a:tint val="75000"/>
                  </a:schemeClr>
                </a:solidFill>
              </a:defRPr>
            </a:lvl9pPr>
          </a:lstStyle>
          <a:p>
            <a:r>
              <a:rPr lang="en-US" dirty="0"/>
              <a:t>Speaker’s Name, SAP </a:t>
            </a:r>
            <a:br>
              <a:rPr lang="en-US" dirty="0"/>
            </a:br>
            <a:r>
              <a:rPr lang="en-US" dirty="0"/>
              <a:t>Month 00, 2017 </a:t>
            </a:r>
          </a:p>
        </p:txBody>
      </p:sp>
      <p:sp>
        <p:nvSpPr>
          <p:cNvPr id="20" name="Presentation Title"/>
          <p:cNvSpPr>
            <a:spLocks noGrp="1"/>
          </p:cNvSpPr>
          <p:nvPr userDrawn="1">
            <p:ph type="body" sz="quarter" idx="14" hasCustomPrompt="1"/>
          </p:nvPr>
        </p:nvSpPr>
        <p:spPr>
          <a:xfrm>
            <a:off x="288000" y="4024430"/>
            <a:ext cx="10899174" cy="997196"/>
          </a:xfrm>
        </p:spPr>
        <p:txBody>
          <a:bodyPr wrap="square">
            <a:spAutoFit/>
          </a:bodyPr>
          <a:lstStyle>
            <a:lvl1pPr>
              <a:lnSpc>
                <a:spcPct val="90000"/>
              </a:lnSpc>
              <a:spcBef>
                <a:spcPts val="0"/>
              </a:spcBef>
              <a:defRPr sz="3600" b="1" baseline="0"/>
            </a:lvl1pPr>
          </a:lstStyle>
          <a:p>
            <a:pPr lvl="0"/>
            <a:r>
              <a:rPr lang="en-US" dirty="0"/>
              <a:t>Presentation Title </a:t>
            </a:r>
            <a:br>
              <a:rPr lang="en-US" dirty="0"/>
            </a:br>
            <a:r>
              <a:rPr lang="en-US" dirty="0"/>
              <a:t>Goes Here and Here.</a:t>
            </a:r>
          </a:p>
        </p:txBody>
      </p:sp>
    </p:spTree>
    <p:extLst>
      <p:ext uri="{BB962C8B-B14F-4D97-AF65-F5344CB8AC3E}">
        <p14:creationId xmlns:p14="http://schemas.microsoft.com/office/powerpoint/2010/main" val="2452717617"/>
      </p:ext>
    </p:extLst>
  </p:cSld>
  <p:clrMapOvr>
    <a:masterClrMapping/>
  </p:clrMapOvr>
  <p:extLst mod="1">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text: 2 columns">
    <p:spTree>
      <p:nvGrpSpPr>
        <p:cNvPr id="1" name=""/>
        <p:cNvGrpSpPr/>
        <p:nvPr/>
      </p:nvGrpSpPr>
      <p:grpSpPr>
        <a:xfrm>
          <a:off x="0" y="0"/>
          <a:ext cx="0" cy="0"/>
          <a:chOff x="0" y="0"/>
          <a:chExt cx="0" cy="0"/>
        </a:xfrm>
      </p:grpSpPr>
      <p:sp>
        <p:nvSpPr>
          <p:cNvPr id="4" name="Text placeholder - column 2"/>
          <p:cNvSpPr>
            <a:spLocks noGrp="1"/>
          </p:cNvSpPr>
          <p:nvPr>
            <p:ph type="body" sz="quarter" idx="10" hasCustomPrompt="1"/>
          </p:nvPr>
        </p:nvSpPr>
        <p:spPr>
          <a:xfrm>
            <a:off x="504000" y="1620000"/>
            <a:ext cx="5328000" cy="4230000"/>
          </a:xfrm>
        </p:spPr>
        <p:txBody>
          <a:bodyPr/>
          <a:lstStyle>
            <a:lvl1pPr>
              <a:defRPr/>
            </a:lvl1pPr>
          </a:lstStyle>
          <a:p>
            <a:pPr lvl="0"/>
            <a:r>
              <a:rPr lang="en-US" noProof="0"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 column 1"/>
          <p:cNvSpPr>
            <a:spLocks noGrp="1"/>
          </p:cNvSpPr>
          <p:nvPr>
            <p:ph type="body" sz="quarter" idx="11" hasCustomPrompt="1"/>
          </p:nvPr>
        </p:nvSpPr>
        <p:spPr>
          <a:xfrm>
            <a:off x="6362477" y="1620000"/>
            <a:ext cx="5328000" cy="4230000"/>
          </a:xfrm>
        </p:spPr>
        <p:txBody>
          <a:bodyPr/>
          <a:lstStyle>
            <a:lvl1pPr>
              <a:defRPr/>
            </a:lvl1pPr>
          </a:lstStyle>
          <a:p>
            <a:pPr lvl="0"/>
            <a:r>
              <a:rPr lang="en-US" noProof="0"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hasCustomPrompt="1"/>
          </p:nvPr>
        </p:nvSpPr>
        <p:spPr>
          <a:xfrm>
            <a:off x="504001" y="504000"/>
            <a:ext cx="11186476" cy="369332"/>
          </a:xfrm>
        </p:spPr>
        <p:txBody>
          <a:bodyPr/>
          <a:lstStyle/>
          <a:p>
            <a:r>
              <a:rPr lang="en-US" noProof="0" dirty="0"/>
              <a:t>Insert page title (sentence case)</a:t>
            </a:r>
            <a:endParaRPr lang="en-US" dirty="0"/>
          </a:p>
        </p:txBody>
      </p:sp>
    </p:spTree>
    <p:extLst>
      <p:ext uri="{BB962C8B-B14F-4D97-AF65-F5344CB8AC3E}">
        <p14:creationId xmlns:p14="http://schemas.microsoft.com/office/powerpoint/2010/main" val="2630481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ext: 3 columns">
    <p:spTree>
      <p:nvGrpSpPr>
        <p:cNvPr id="1" name=""/>
        <p:cNvGrpSpPr/>
        <p:nvPr/>
      </p:nvGrpSpPr>
      <p:grpSpPr>
        <a:xfrm>
          <a:off x="0" y="0"/>
          <a:ext cx="0" cy="0"/>
          <a:chOff x="0" y="0"/>
          <a:chExt cx="0" cy="0"/>
        </a:xfrm>
      </p:grpSpPr>
      <p:sp>
        <p:nvSpPr>
          <p:cNvPr id="7" name="Text Placeholder - column 3"/>
          <p:cNvSpPr>
            <a:spLocks noGrp="1"/>
          </p:cNvSpPr>
          <p:nvPr>
            <p:ph type="body" sz="quarter" idx="13" hasCustomPrompt="1"/>
          </p:nvPr>
        </p:nvSpPr>
        <p:spPr>
          <a:xfrm>
            <a:off x="8126477" y="1620000"/>
            <a:ext cx="3564000" cy="4230000"/>
          </a:xfrm>
        </p:spPr>
        <p:txBody>
          <a:bodyPr/>
          <a:lstStyle>
            <a:lvl1pPr>
              <a:defRPr/>
            </a:lvl1pPr>
          </a:lstStyle>
          <a:p>
            <a:pPr lvl="0"/>
            <a:r>
              <a:rPr lang="en-US" noProof="0"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 column 2"/>
          <p:cNvSpPr>
            <a:spLocks noGrp="1"/>
          </p:cNvSpPr>
          <p:nvPr>
            <p:ph type="body" sz="quarter" idx="12" hasCustomPrompt="1"/>
          </p:nvPr>
        </p:nvSpPr>
        <p:spPr>
          <a:xfrm>
            <a:off x="4315238" y="1620000"/>
            <a:ext cx="3564000" cy="4230000"/>
          </a:xfrm>
        </p:spPr>
        <p:txBody>
          <a:bodyPr/>
          <a:lstStyle>
            <a:lvl1pPr>
              <a:defRPr/>
            </a:lvl1pPr>
          </a:lstStyle>
          <a:p>
            <a:pPr lvl="0"/>
            <a:r>
              <a:rPr lang="en-US" noProof="0"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 column 1"/>
          <p:cNvSpPr>
            <a:spLocks noGrp="1"/>
          </p:cNvSpPr>
          <p:nvPr>
            <p:ph type="body" sz="quarter" idx="10" hasCustomPrompt="1"/>
          </p:nvPr>
        </p:nvSpPr>
        <p:spPr>
          <a:xfrm>
            <a:off x="504000" y="1620000"/>
            <a:ext cx="3564000" cy="4230000"/>
          </a:xfrm>
        </p:spPr>
        <p:txBody>
          <a:bodyPr/>
          <a:lstStyle>
            <a:lvl1pPr>
              <a:defRPr/>
            </a:lvl1pPr>
          </a:lstStyle>
          <a:p>
            <a:pPr lvl="0"/>
            <a:r>
              <a:rPr lang="en-US" noProof="0"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hasCustomPrompt="1"/>
          </p:nvPr>
        </p:nvSpPr>
        <p:spPr>
          <a:xfrm>
            <a:off x="504001" y="504000"/>
            <a:ext cx="11186476" cy="369332"/>
          </a:xfrm>
        </p:spPr>
        <p:txBody>
          <a:bodyPr/>
          <a:lstStyle/>
          <a:p>
            <a:r>
              <a:rPr lang="en-US" noProof="0" dirty="0"/>
              <a:t>Insert page title (sentence case)</a:t>
            </a:r>
            <a:endParaRPr lang="en-US" dirty="0"/>
          </a:p>
        </p:txBody>
      </p:sp>
    </p:spTree>
    <p:extLst>
      <p:ext uri="{BB962C8B-B14F-4D97-AF65-F5344CB8AC3E}">
        <p14:creationId xmlns:p14="http://schemas.microsoft.com/office/powerpoint/2010/main" val="8664163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 columns - text and image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1" y="504000"/>
            <a:ext cx="11186476" cy="369332"/>
          </a:xfrm>
        </p:spPr>
        <p:txBody>
          <a:bodyPr/>
          <a:lstStyle/>
          <a:p>
            <a:r>
              <a:rPr lang="en-US" noProof="0" dirty="0"/>
              <a:t>Insert page title (sentence case)</a:t>
            </a:r>
            <a:endParaRPr lang="en-US" dirty="0"/>
          </a:p>
        </p:txBody>
      </p:sp>
      <p:sp>
        <p:nvSpPr>
          <p:cNvPr id="3" name="Text placeholder - column 2"/>
          <p:cNvSpPr>
            <a:spLocks noGrp="1"/>
          </p:cNvSpPr>
          <p:nvPr>
            <p:ph type="body" sz="quarter" idx="10" hasCustomPrompt="1"/>
          </p:nvPr>
        </p:nvSpPr>
        <p:spPr>
          <a:xfrm>
            <a:off x="504000" y="4770000"/>
            <a:ext cx="5328000" cy="1080000"/>
          </a:xfrm>
        </p:spPr>
        <p:txBody>
          <a:bodyPr/>
          <a:lstStyle>
            <a:lvl1pPr>
              <a:spcBef>
                <a:spcPts val="600"/>
              </a:spcBef>
              <a:defRPr sz="1800"/>
            </a:lvl1pPr>
            <a:lvl2pPr>
              <a:defRPr sz="1600"/>
            </a:lvl2pPr>
            <a:lvl3pPr>
              <a:defRPr sz="1400"/>
            </a:lvl3pPr>
          </a:lstStyle>
          <a:p>
            <a:pPr lvl="0"/>
            <a:r>
              <a:rPr lang="en-US" noProof="0" dirty="0"/>
              <a:t>First level</a:t>
            </a:r>
          </a:p>
          <a:p>
            <a:pPr lvl="1"/>
            <a:r>
              <a:rPr lang="en-US" dirty="0"/>
              <a:t>Second level</a:t>
            </a:r>
          </a:p>
          <a:p>
            <a:pPr lvl="2"/>
            <a:r>
              <a:rPr lang="en-US" dirty="0"/>
              <a:t>Third level</a:t>
            </a:r>
          </a:p>
        </p:txBody>
      </p:sp>
      <p:sp>
        <p:nvSpPr>
          <p:cNvPr id="5" name="Picture Placeholder 4"/>
          <p:cNvSpPr>
            <a:spLocks noGrp="1"/>
          </p:cNvSpPr>
          <p:nvPr>
            <p:ph type="pic" sz="quarter" idx="12" hasCustomPrompt="1"/>
          </p:nvPr>
        </p:nvSpPr>
        <p:spPr bwMode="gray">
          <a:xfrm>
            <a:off x="504000" y="1620000"/>
            <a:ext cx="5328000" cy="2631000"/>
          </a:xfrm>
          <a:solidFill>
            <a:schemeClr val="tx2">
              <a:alpha val="70000"/>
            </a:schemeClr>
          </a:solid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
        <p:nvSpPr>
          <p:cNvPr id="17" name="Text placeholder - column 2"/>
          <p:cNvSpPr>
            <a:spLocks noGrp="1"/>
          </p:cNvSpPr>
          <p:nvPr>
            <p:ph type="body" sz="quarter" idx="13" hasCustomPrompt="1"/>
          </p:nvPr>
        </p:nvSpPr>
        <p:spPr>
          <a:xfrm>
            <a:off x="6362477" y="4770000"/>
            <a:ext cx="5328000" cy="1080000"/>
          </a:xfrm>
        </p:spPr>
        <p:txBody>
          <a:bodyPr/>
          <a:lstStyle>
            <a:lvl1pPr>
              <a:spcBef>
                <a:spcPts val="600"/>
              </a:spcBef>
              <a:defRPr sz="1800"/>
            </a:lvl1pPr>
            <a:lvl2pPr>
              <a:defRPr sz="1600"/>
            </a:lvl2pPr>
            <a:lvl3pPr>
              <a:defRPr sz="1400"/>
            </a:lvl3pPr>
          </a:lstStyle>
          <a:p>
            <a:pPr lvl="0"/>
            <a:r>
              <a:rPr lang="en-US" noProof="0" dirty="0"/>
              <a:t>First level</a:t>
            </a:r>
          </a:p>
          <a:p>
            <a:pPr lvl="1"/>
            <a:r>
              <a:rPr lang="en-US" dirty="0"/>
              <a:t>Second level</a:t>
            </a:r>
          </a:p>
          <a:p>
            <a:pPr lvl="2"/>
            <a:r>
              <a:rPr lang="en-US" dirty="0"/>
              <a:t>Third level</a:t>
            </a:r>
          </a:p>
        </p:txBody>
      </p:sp>
      <p:sp>
        <p:nvSpPr>
          <p:cNvPr id="18" name="Picture Placeholder 4"/>
          <p:cNvSpPr>
            <a:spLocks noGrp="1"/>
          </p:cNvSpPr>
          <p:nvPr>
            <p:ph type="pic" sz="quarter" idx="14" hasCustomPrompt="1"/>
          </p:nvPr>
        </p:nvSpPr>
        <p:spPr bwMode="gray">
          <a:xfrm>
            <a:off x="6362477" y="1620000"/>
            <a:ext cx="5328000" cy="2631000"/>
          </a:xfrm>
          <a:solidFill>
            <a:schemeClr val="tx2">
              <a:alpha val="70000"/>
            </a:schemeClr>
          </a:solid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Tree>
    <p:extLst>
      <p:ext uri="{BB962C8B-B14F-4D97-AF65-F5344CB8AC3E}">
        <p14:creationId xmlns:p14="http://schemas.microsoft.com/office/powerpoint/2010/main" val="25049412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columns - text and image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1" y="504000"/>
            <a:ext cx="11186476" cy="369332"/>
          </a:xfrm>
        </p:spPr>
        <p:txBody>
          <a:bodyPr/>
          <a:lstStyle/>
          <a:p>
            <a:r>
              <a:rPr lang="en-US" noProof="0" dirty="0"/>
              <a:t>Insert page title (sentence case)</a:t>
            </a:r>
            <a:endParaRPr lang="en-US" dirty="0"/>
          </a:p>
        </p:txBody>
      </p:sp>
      <p:sp>
        <p:nvSpPr>
          <p:cNvPr id="3" name="Text placeholder - column 2"/>
          <p:cNvSpPr>
            <a:spLocks noGrp="1"/>
          </p:cNvSpPr>
          <p:nvPr>
            <p:ph type="body" sz="quarter" idx="10" hasCustomPrompt="1"/>
          </p:nvPr>
        </p:nvSpPr>
        <p:spPr>
          <a:xfrm>
            <a:off x="504000" y="4354921"/>
            <a:ext cx="3391200" cy="1495079"/>
          </a:xfrm>
        </p:spPr>
        <p:txBody>
          <a:bodyPr/>
          <a:lstStyle>
            <a:lvl1pPr>
              <a:spcBef>
                <a:spcPts val="600"/>
              </a:spcBef>
              <a:defRPr sz="1800"/>
            </a:lvl1pPr>
            <a:lvl2pPr>
              <a:defRPr sz="1600"/>
            </a:lvl2pPr>
            <a:lvl3pPr>
              <a:defRPr sz="1400"/>
            </a:lvl3pPr>
          </a:lstStyle>
          <a:p>
            <a:pPr lvl="0"/>
            <a:r>
              <a:rPr lang="en-US" noProof="0" dirty="0"/>
              <a:t>First level</a:t>
            </a:r>
          </a:p>
          <a:p>
            <a:pPr lvl="1"/>
            <a:r>
              <a:rPr lang="en-US" dirty="0"/>
              <a:t>Second level</a:t>
            </a:r>
          </a:p>
          <a:p>
            <a:pPr lvl="2"/>
            <a:r>
              <a:rPr lang="en-US" dirty="0"/>
              <a:t>Third level</a:t>
            </a:r>
          </a:p>
        </p:txBody>
      </p:sp>
      <p:sp>
        <p:nvSpPr>
          <p:cNvPr id="5" name="Picture Placeholder 4"/>
          <p:cNvSpPr>
            <a:spLocks noGrp="1"/>
          </p:cNvSpPr>
          <p:nvPr>
            <p:ph type="pic" sz="quarter" idx="12" hasCustomPrompt="1"/>
          </p:nvPr>
        </p:nvSpPr>
        <p:spPr bwMode="gray">
          <a:xfrm>
            <a:off x="504000" y="1620000"/>
            <a:ext cx="3391200" cy="2232000"/>
          </a:xfrm>
          <a:solidFill>
            <a:schemeClr val="tx2">
              <a:alpha val="70000"/>
            </a:schemeClr>
          </a:solid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
        <p:nvSpPr>
          <p:cNvPr id="17" name="Text placeholder - column 2"/>
          <p:cNvSpPr>
            <a:spLocks noGrp="1"/>
          </p:cNvSpPr>
          <p:nvPr>
            <p:ph type="body" sz="quarter" idx="13" hasCustomPrompt="1"/>
          </p:nvPr>
        </p:nvSpPr>
        <p:spPr>
          <a:xfrm>
            <a:off x="8299277" y="4354921"/>
            <a:ext cx="3391200" cy="1495079"/>
          </a:xfrm>
        </p:spPr>
        <p:txBody>
          <a:bodyPr/>
          <a:lstStyle>
            <a:lvl1pPr>
              <a:spcBef>
                <a:spcPts val="600"/>
              </a:spcBef>
              <a:defRPr sz="1800"/>
            </a:lvl1pPr>
            <a:lvl2pPr>
              <a:defRPr sz="1600"/>
            </a:lvl2pPr>
            <a:lvl3pPr>
              <a:defRPr sz="1400"/>
            </a:lvl3pPr>
          </a:lstStyle>
          <a:p>
            <a:pPr lvl="0"/>
            <a:r>
              <a:rPr lang="en-US" noProof="0" dirty="0"/>
              <a:t>First level</a:t>
            </a:r>
          </a:p>
          <a:p>
            <a:pPr lvl="1"/>
            <a:r>
              <a:rPr lang="en-US" dirty="0"/>
              <a:t>Second level</a:t>
            </a:r>
          </a:p>
          <a:p>
            <a:pPr lvl="2"/>
            <a:r>
              <a:rPr lang="en-US" dirty="0"/>
              <a:t>Third level</a:t>
            </a:r>
          </a:p>
        </p:txBody>
      </p:sp>
      <p:sp>
        <p:nvSpPr>
          <p:cNvPr id="18" name="Picture Placeholder 4"/>
          <p:cNvSpPr>
            <a:spLocks noGrp="1"/>
          </p:cNvSpPr>
          <p:nvPr>
            <p:ph type="pic" sz="quarter" idx="14" hasCustomPrompt="1"/>
          </p:nvPr>
        </p:nvSpPr>
        <p:spPr bwMode="gray">
          <a:xfrm>
            <a:off x="8299277" y="1620000"/>
            <a:ext cx="3391200" cy="2232000"/>
          </a:xfrm>
          <a:solidFill>
            <a:schemeClr val="tx2">
              <a:alpha val="70000"/>
            </a:schemeClr>
          </a:solid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
        <p:nvSpPr>
          <p:cNvPr id="9" name="Text placeholder - column 2"/>
          <p:cNvSpPr>
            <a:spLocks noGrp="1"/>
          </p:cNvSpPr>
          <p:nvPr>
            <p:ph type="body" sz="quarter" idx="15" hasCustomPrompt="1"/>
          </p:nvPr>
        </p:nvSpPr>
        <p:spPr>
          <a:xfrm>
            <a:off x="4401639" y="4354921"/>
            <a:ext cx="3391200" cy="1495079"/>
          </a:xfrm>
        </p:spPr>
        <p:txBody>
          <a:bodyPr/>
          <a:lstStyle>
            <a:lvl1pPr>
              <a:spcBef>
                <a:spcPts val="600"/>
              </a:spcBef>
              <a:defRPr sz="1800"/>
            </a:lvl1pPr>
            <a:lvl2pPr>
              <a:defRPr sz="1600"/>
            </a:lvl2pPr>
            <a:lvl3pPr>
              <a:defRPr sz="1400"/>
            </a:lvl3pPr>
          </a:lstStyle>
          <a:p>
            <a:pPr lvl="0"/>
            <a:r>
              <a:rPr lang="en-US" noProof="0" dirty="0"/>
              <a:t>First level</a:t>
            </a:r>
          </a:p>
          <a:p>
            <a:pPr lvl="1"/>
            <a:r>
              <a:rPr lang="en-US" dirty="0"/>
              <a:t>Second level</a:t>
            </a:r>
          </a:p>
          <a:p>
            <a:pPr lvl="2"/>
            <a:r>
              <a:rPr lang="en-US" dirty="0"/>
              <a:t>Third level</a:t>
            </a:r>
          </a:p>
        </p:txBody>
      </p:sp>
      <p:sp>
        <p:nvSpPr>
          <p:cNvPr id="10" name="Picture Placeholder 4"/>
          <p:cNvSpPr>
            <a:spLocks noGrp="1"/>
          </p:cNvSpPr>
          <p:nvPr>
            <p:ph type="pic" sz="quarter" idx="16" hasCustomPrompt="1"/>
          </p:nvPr>
        </p:nvSpPr>
        <p:spPr bwMode="gray">
          <a:xfrm>
            <a:off x="4401639" y="1620000"/>
            <a:ext cx="3391200" cy="2232000"/>
          </a:xfrm>
          <a:solidFill>
            <a:schemeClr val="tx2">
              <a:alpha val="70000"/>
            </a:schemeClr>
          </a:solid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Tree>
    <p:extLst>
      <p:ext uri="{BB962C8B-B14F-4D97-AF65-F5344CB8AC3E}">
        <p14:creationId xmlns:p14="http://schemas.microsoft.com/office/powerpoint/2010/main" val="7276675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4 columns - text and image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4001" y="504000"/>
            <a:ext cx="11186476" cy="369332"/>
          </a:xfrm>
        </p:spPr>
        <p:txBody>
          <a:bodyPr/>
          <a:lstStyle/>
          <a:p>
            <a:r>
              <a:rPr lang="en-US" noProof="0" dirty="0"/>
              <a:t>Insert page title (sentence case)</a:t>
            </a:r>
            <a:endParaRPr lang="en-US" dirty="0"/>
          </a:p>
        </p:txBody>
      </p:sp>
      <p:sp>
        <p:nvSpPr>
          <p:cNvPr id="3" name="Text placeholder - column 2"/>
          <p:cNvSpPr>
            <a:spLocks noGrp="1"/>
          </p:cNvSpPr>
          <p:nvPr>
            <p:ph type="body" sz="quarter" idx="10" hasCustomPrompt="1"/>
          </p:nvPr>
        </p:nvSpPr>
        <p:spPr>
          <a:xfrm>
            <a:off x="504000" y="3878220"/>
            <a:ext cx="2415600" cy="1971780"/>
          </a:xfrm>
        </p:spPr>
        <p:txBody>
          <a:bodyPr/>
          <a:lstStyle>
            <a:lvl1pPr>
              <a:spcBef>
                <a:spcPts val="600"/>
              </a:spcBef>
              <a:defRPr sz="1800"/>
            </a:lvl1pPr>
            <a:lvl2pPr>
              <a:defRPr sz="1600"/>
            </a:lvl2pPr>
            <a:lvl3pPr>
              <a:defRPr sz="1400"/>
            </a:lvl3pPr>
          </a:lstStyle>
          <a:p>
            <a:pPr lvl="0"/>
            <a:r>
              <a:rPr lang="en-US" noProof="0" dirty="0"/>
              <a:t>First level</a:t>
            </a:r>
          </a:p>
          <a:p>
            <a:pPr lvl="1"/>
            <a:r>
              <a:rPr lang="en-US" dirty="0"/>
              <a:t>Second level</a:t>
            </a:r>
          </a:p>
          <a:p>
            <a:pPr lvl="2"/>
            <a:r>
              <a:rPr lang="en-US" dirty="0"/>
              <a:t>Third level</a:t>
            </a:r>
          </a:p>
        </p:txBody>
      </p:sp>
      <p:sp>
        <p:nvSpPr>
          <p:cNvPr id="5" name="Picture Placeholder 4"/>
          <p:cNvSpPr>
            <a:spLocks noGrp="1"/>
          </p:cNvSpPr>
          <p:nvPr>
            <p:ph type="pic" sz="quarter" idx="12" hasCustomPrompt="1"/>
          </p:nvPr>
        </p:nvSpPr>
        <p:spPr bwMode="gray">
          <a:xfrm>
            <a:off x="504000" y="1620000"/>
            <a:ext cx="2415600" cy="1728000"/>
          </a:xfrm>
          <a:solidFill>
            <a:schemeClr val="tx2">
              <a:alpha val="70000"/>
            </a:schemeClr>
          </a:solid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
        <p:nvSpPr>
          <p:cNvPr id="17" name="Text placeholder - column 2"/>
          <p:cNvSpPr>
            <a:spLocks noGrp="1"/>
          </p:cNvSpPr>
          <p:nvPr>
            <p:ph type="body" sz="quarter" idx="13" hasCustomPrompt="1"/>
          </p:nvPr>
        </p:nvSpPr>
        <p:spPr>
          <a:xfrm>
            <a:off x="9274877" y="3878221"/>
            <a:ext cx="2415600" cy="1971780"/>
          </a:xfrm>
        </p:spPr>
        <p:txBody>
          <a:bodyPr/>
          <a:lstStyle>
            <a:lvl1pPr>
              <a:spcBef>
                <a:spcPts val="600"/>
              </a:spcBef>
              <a:defRPr sz="1800"/>
            </a:lvl1pPr>
            <a:lvl2pPr>
              <a:defRPr sz="1600"/>
            </a:lvl2pPr>
            <a:lvl3pPr>
              <a:defRPr sz="1400"/>
            </a:lvl3pPr>
          </a:lstStyle>
          <a:p>
            <a:pPr lvl="0"/>
            <a:r>
              <a:rPr lang="en-US" noProof="0" dirty="0"/>
              <a:t>First level</a:t>
            </a:r>
          </a:p>
          <a:p>
            <a:pPr lvl="1"/>
            <a:r>
              <a:rPr lang="en-US" dirty="0"/>
              <a:t>Second level</a:t>
            </a:r>
          </a:p>
          <a:p>
            <a:pPr lvl="2"/>
            <a:r>
              <a:rPr lang="en-US" dirty="0"/>
              <a:t>Third level</a:t>
            </a:r>
          </a:p>
        </p:txBody>
      </p:sp>
      <p:sp>
        <p:nvSpPr>
          <p:cNvPr id="18" name="Picture Placeholder 4"/>
          <p:cNvSpPr>
            <a:spLocks noGrp="1"/>
          </p:cNvSpPr>
          <p:nvPr>
            <p:ph type="pic" sz="quarter" idx="14" hasCustomPrompt="1"/>
          </p:nvPr>
        </p:nvSpPr>
        <p:spPr bwMode="gray">
          <a:xfrm>
            <a:off x="9274877" y="1620000"/>
            <a:ext cx="2415600" cy="1728000"/>
          </a:xfrm>
          <a:solidFill>
            <a:schemeClr val="tx2">
              <a:alpha val="70000"/>
            </a:schemeClr>
          </a:solid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
        <p:nvSpPr>
          <p:cNvPr id="9" name="Text placeholder - column 2"/>
          <p:cNvSpPr>
            <a:spLocks noGrp="1"/>
          </p:cNvSpPr>
          <p:nvPr>
            <p:ph type="body" sz="quarter" idx="15" hasCustomPrompt="1"/>
          </p:nvPr>
        </p:nvSpPr>
        <p:spPr>
          <a:xfrm>
            <a:off x="3427626" y="3878221"/>
            <a:ext cx="2415600" cy="1971780"/>
          </a:xfrm>
        </p:spPr>
        <p:txBody>
          <a:bodyPr/>
          <a:lstStyle>
            <a:lvl1pPr>
              <a:spcBef>
                <a:spcPts val="600"/>
              </a:spcBef>
              <a:defRPr sz="1800"/>
            </a:lvl1pPr>
            <a:lvl2pPr>
              <a:defRPr sz="1600"/>
            </a:lvl2pPr>
            <a:lvl3pPr>
              <a:defRPr sz="1400"/>
            </a:lvl3pPr>
          </a:lstStyle>
          <a:p>
            <a:pPr lvl="0"/>
            <a:r>
              <a:rPr lang="en-US" noProof="0" dirty="0"/>
              <a:t>First level</a:t>
            </a:r>
          </a:p>
          <a:p>
            <a:pPr lvl="1"/>
            <a:r>
              <a:rPr lang="en-US" dirty="0"/>
              <a:t>Second level</a:t>
            </a:r>
          </a:p>
          <a:p>
            <a:pPr lvl="2"/>
            <a:r>
              <a:rPr lang="en-US" dirty="0"/>
              <a:t>Third level</a:t>
            </a:r>
          </a:p>
        </p:txBody>
      </p:sp>
      <p:sp>
        <p:nvSpPr>
          <p:cNvPr id="10" name="Picture Placeholder 4"/>
          <p:cNvSpPr>
            <a:spLocks noGrp="1"/>
          </p:cNvSpPr>
          <p:nvPr>
            <p:ph type="pic" sz="quarter" idx="16" hasCustomPrompt="1"/>
          </p:nvPr>
        </p:nvSpPr>
        <p:spPr bwMode="gray">
          <a:xfrm>
            <a:off x="3427626" y="1620000"/>
            <a:ext cx="2415600" cy="1728000"/>
          </a:xfrm>
          <a:solidFill>
            <a:schemeClr val="tx2">
              <a:alpha val="70000"/>
            </a:schemeClr>
          </a:solid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
        <p:nvSpPr>
          <p:cNvPr id="13" name="Text placeholder - column 2"/>
          <p:cNvSpPr>
            <a:spLocks noGrp="1"/>
          </p:cNvSpPr>
          <p:nvPr>
            <p:ph type="body" sz="quarter" idx="17" hasCustomPrompt="1"/>
          </p:nvPr>
        </p:nvSpPr>
        <p:spPr>
          <a:xfrm>
            <a:off x="6351252" y="3878221"/>
            <a:ext cx="2415600" cy="1971780"/>
          </a:xfrm>
        </p:spPr>
        <p:txBody>
          <a:bodyPr/>
          <a:lstStyle>
            <a:lvl1pPr>
              <a:spcBef>
                <a:spcPts val="600"/>
              </a:spcBef>
              <a:defRPr sz="1800"/>
            </a:lvl1pPr>
            <a:lvl2pPr>
              <a:defRPr sz="1600"/>
            </a:lvl2pPr>
            <a:lvl3pPr>
              <a:defRPr sz="1400"/>
            </a:lvl3pPr>
          </a:lstStyle>
          <a:p>
            <a:pPr lvl="0"/>
            <a:r>
              <a:rPr lang="en-US" noProof="0" dirty="0"/>
              <a:t>First level</a:t>
            </a:r>
          </a:p>
          <a:p>
            <a:pPr lvl="1"/>
            <a:r>
              <a:rPr lang="en-US" dirty="0"/>
              <a:t>Second level</a:t>
            </a:r>
          </a:p>
          <a:p>
            <a:pPr lvl="2"/>
            <a:r>
              <a:rPr lang="en-US" dirty="0"/>
              <a:t>Third level</a:t>
            </a:r>
          </a:p>
        </p:txBody>
      </p:sp>
      <p:sp>
        <p:nvSpPr>
          <p:cNvPr id="14" name="Picture Placeholder 4"/>
          <p:cNvSpPr>
            <a:spLocks noGrp="1"/>
          </p:cNvSpPr>
          <p:nvPr>
            <p:ph type="pic" sz="quarter" idx="18" hasCustomPrompt="1"/>
          </p:nvPr>
        </p:nvSpPr>
        <p:spPr bwMode="gray">
          <a:xfrm>
            <a:off x="6351252" y="1620000"/>
            <a:ext cx="2415600" cy="1728000"/>
          </a:xfrm>
          <a:solidFill>
            <a:schemeClr val="tx2">
              <a:alpha val="70000"/>
            </a:schemeClr>
          </a:solidFill>
        </p:spPr>
        <p:txBody>
          <a:bodyPr vert="horz" lIns="0" tIns="180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Tree>
    <p:extLst>
      <p:ext uri="{BB962C8B-B14F-4D97-AF65-F5344CB8AC3E}">
        <p14:creationId xmlns:p14="http://schemas.microsoft.com/office/powerpoint/2010/main" val="26805944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bg1"/>
        </a:solidFill>
        <a:effectLst/>
      </p:bgPr>
    </p:bg>
    <p:spTree>
      <p:nvGrpSpPr>
        <p:cNvPr id="1" name=""/>
        <p:cNvGrpSpPr/>
        <p:nvPr/>
      </p:nvGrpSpPr>
      <p:grpSpPr>
        <a:xfrm>
          <a:off x="0" y="0"/>
          <a:ext cx="0" cy="0"/>
          <a:chOff x="0" y="0"/>
          <a:chExt cx="0" cy="0"/>
        </a:xfrm>
      </p:grpSpPr>
      <p:sp>
        <p:nvSpPr>
          <p:cNvPr id="5" name="Quote placeholder"/>
          <p:cNvSpPr>
            <a:spLocks noGrp="1"/>
          </p:cNvSpPr>
          <p:nvPr>
            <p:ph type="body" sz="quarter" idx="10" hasCustomPrompt="1"/>
          </p:nvPr>
        </p:nvSpPr>
        <p:spPr>
          <a:xfrm>
            <a:off x="504000" y="1800000"/>
            <a:ext cx="11185200" cy="3285032"/>
          </a:xfrm>
        </p:spPr>
        <p:txBody>
          <a:bodyPr/>
          <a:lstStyle>
            <a:lvl1pPr marL="395921" indent="-395921">
              <a:lnSpc>
                <a:spcPct val="90000"/>
              </a:lnSpc>
              <a:spcBef>
                <a:spcPts val="600"/>
              </a:spcBef>
              <a:defRPr sz="5999" b="1">
                <a:solidFill>
                  <a:schemeClr val="tx1"/>
                </a:solidFill>
              </a:defRPr>
            </a:lvl1pPr>
            <a:lvl2pPr marL="395921" indent="0">
              <a:buNone/>
              <a:defRPr sz="1200">
                <a:solidFill>
                  <a:schemeClr val="tx1"/>
                </a:solidFill>
              </a:defRPr>
            </a:lvl2pPr>
          </a:lstStyle>
          <a:p>
            <a:pPr lvl="0"/>
            <a:r>
              <a:rPr lang="en-US" noProof="0" dirty="0"/>
              <a:t>“Quote goes here </a:t>
            </a:r>
            <a:br>
              <a:rPr lang="en-US" noProof="0" dirty="0"/>
            </a:br>
            <a:r>
              <a:rPr lang="en-US" noProof="0" dirty="0"/>
              <a:t>and here.”</a:t>
            </a:r>
          </a:p>
          <a:p>
            <a:pPr lvl="1"/>
            <a:r>
              <a:rPr lang="en-US" noProof="0" dirty="0"/>
              <a:t>Source</a:t>
            </a:r>
          </a:p>
        </p:txBody>
      </p:sp>
      <p:sp>
        <p:nvSpPr>
          <p:cNvPr id="2" name="Title 1"/>
          <p:cNvSpPr>
            <a:spLocks noGrp="1"/>
          </p:cNvSpPr>
          <p:nvPr>
            <p:ph type="title" hasCustomPrompt="1"/>
          </p:nvPr>
        </p:nvSpPr>
        <p:spPr/>
        <p:txBody>
          <a:bodyPr/>
          <a:lstStyle>
            <a:lvl1pPr>
              <a:defRPr>
                <a:solidFill>
                  <a:schemeClr val="tx1"/>
                </a:solidFill>
              </a:defRPr>
            </a:lvl1pPr>
          </a:lstStyle>
          <a:p>
            <a:r>
              <a:rPr lang="en-US" noProof="0" dirty="0"/>
              <a:t>Insert page title (sentence case)</a:t>
            </a:r>
            <a:endParaRPr lang="en-US" dirty="0"/>
          </a:p>
        </p:txBody>
      </p:sp>
    </p:spTree>
    <p:extLst>
      <p:ext uri="{BB962C8B-B14F-4D97-AF65-F5344CB8AC3E}">
        <p14:creationId xmlns:p14="http://schemas.microsoft.com/office/powerpoint/2010/main" val="9327859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text with image 1">
    <p:spTree>
      <p:nvGrpSpPr>
        <p:cNvPr id="1" name=""/>
        <p:cNvGrpSpPr/>
        <p:nvPr/>
      </p:nvGrpSpPr>
      <p:grpSpPr>
        <a:xfrm>
          <a:off x="0" y="0"/>
          <a:ext cx="0" cy="0"/>
          <a:chOff x="0" y="0"/>
          <a:chExt cx="0" cy="0"/>
        </a:xfrm>
      </p:grpSpPr>
      <p:sp>
        <p:nvSpPr>
          <p:cNvPr id="5" name="Picture Placeholder 4"/>
          <p:cNvSpPr>
            <a:spLocks noGrp="1"/>
          </p:cNvSpPr>
          <p:nvPr>
            <p:ph type="pic" sz="quarter" idx="10" hasCustomPrompt="1"/>
          </p:nvPr>
        </p:nvSpPr>
        <p:spPr bwMode="gray">
          <a:xfrm>
            <a:off x="8127175" y="252000"/>
            <a:ext cx="4068000" cy="6606000"/>
          </a:xfrm>
          <a:solidFill>
            <a:schemeClr val="tx2">
              <a:alpha val="70000"/>
            </a:schemeClr>
          </a:solidFill>
        </p:spPr>
        <p:txBody>
          <a:bodyPr vert="horz" lIns="0" tIns="2448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
        <p:nvSpPr>
          <p:cNvPr id="7" name="Text Placeholder 6"/>
          <p:cNvSpPr>
            <a:spLocks noGrp="1"/>
          </p:cNvSpPr>
          <p:nvPr>
            <p:ph type="body" sz="quarter" idx="11" hasCustomPrompt="1"/>
          </p:nvPr>
        </p:nvSpPr>
        <p:spPr bwMode="gray">
          <a:xfrm>
            <a:off x="503999" y="1620000"/>
            <a:ext cx="7092000" cy="4230000"/>
          </a:xfrm>
        </p:spPr>
        <p:txBody>
          <a:bodyPr/>
          <a:lstStyle>
            <a:lvl1pPr>
              <a:defRPr/>
            </a:lvl1pPr>
          </a:lstStyle>
          <a:p>
            <a:pPr lvl="0"/>
            <a:r>
              <a:rPr lang="en-US" noProof="0"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de-DE" dirty="0"/>
          </a:p>
        </p:txBody>
      </p:sp>
      <p:sp>
        <p:nvSpPr>
          <p:cNvPr id="3" name="Title 2"/>
          <p:cNvSpPr>
            <a:spLocks noGrp="1"/>
          </p:cNvSpPr>
          <p:nvPr>
            <p:ph type="title" hasCustomPrompt="1"/>
          </p:nvPr>
        </p:nvSpPr>
        <p:spPr>
          <a:xfrm>
            <a:off x="504001" y="504000"/>
            <a:ext cx="7092000" cy="369332"/>
          </a:xfrm>
        </p:spPr>
        <p:txBody>
          <a:bodyPr/>
          <a:lstStyle/>
          <a:p>
            <a:r>
              <a:rPr lang="en-US" noProof="0" dirty="0"/>
              <a:t>Insert page title (sentence case)</a:t>
            </a:r>
            <a:endParaRPr lang="en-US" dirty="0"/>
          </a:p>
        </p:txBody>
      </p:sp>
    </p:spTree>
    <p:extLst>
      <p:ext uri="{BB962C8B-B14F-4D97-AF65-F5344CB8AC3E}">
        <p14:creationId xmlns:p14="http://schemas.microsoft.com/office/powerpoint/2010/main" val="34250202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text with image 2">
    <p:spTree>
      <p:nvGrpSpPr>
        <p:cNvPr id="1" name=""/>
        <p:cNvGrpSpPr/>
        <p:nvPr/>
      </p:nvGrpSpPr>
      <p:grpSpPr>
        <a:xfrm>
          <a:off x="0" y="0"/>
          <a:ext cx="0" cy="0"/>
          <a:chOff x="0" y="0"/>
          <a:chExt cx="0" cy="0"/>
        </a:xfrm>
      </p:grpSpPr>
      <p:sp>
        <p:nvSpPr>
          <p:cNvPr id="5" name="Picture Placeholder 4"/>
          <p:cNvSpPr>
            <a:spLocks noGrp="1"/>
          </p:cNvSpPr>
          <p:nvPr>
            <p:ph type="pic" sz="quarter" idx="10" hasCustomPrompt="1"/>
          </p:nvPr>
        </p:nvSpPr>
        <p:spPr bwMode="gray">
          <a:xfrm>
            <a:off x="6111175" y="252000"/>
            <a:ext cx="6084000" cy="6606000"/>
          </a:xfrm>
          <a:solidFill>
            <a:schemeClr val="tx2">
              <a:alpha val="70000"/>
            </a:schemeClr>
          </a:solidFill>
        </p:spPr>
        <p:txBody>
          <a:bodyPr vert="horz" lIns="0" tIns="2448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
        <p:nvSpPr>
          <p:cNvPr id="7" name="Text Placeholder 6"/>
          <p:cNvSpPr>
            <a:spLocks noGrp="1"/>
          </p:cNvSpPr>
          <p:nvPr>
            <p:ph type="body" sz="quarter" idx="11" hasCustomPrompt="1"/>
          </p:nvPr>
        </p:nvSpPr>
        <p:spPr bwMode="gray">
          <a:xfrm>
            <a:off x="503999" y="1620000"/>
            <a:ext cx="5112000" cy="4230000"/>
          </a:xfrm>
        </p:spPr>
        <p:txBody>
          <a:bodyPr/>
          <a:lstStyle>
            <a:lvl1pPr>
              <a:defRPr/>
            </a:lvl1pPr>
          </a:lstStyle>
          <a:p>
            <a:pPr lvl="0"/>
            <a:r>
              <a:rPr lang="en-US" noProof="0" dirty="0"/>
              <a:t>First level</a:t>
            </a:r>
          </a:p>
          <a:p>
            <a:pPr lvl="1"/>
            <a:r>
              <a:rPr lang="en-US" dirty="0"/>
              <a:t>Second level</a:t>
            </a:r>
          </a:p>
          <a:p>
            <a:pPr lvl="2"/>
            <a:r>
              <a:rPr lang="en-US" dirty="0"/>
              <a:t>Third level</a:t>
            </a:r>
          </a:p>
          <a:p>
            <a:pPr lvl="3"/>
            <a:r>
              <a:rPr lang="en-US" dirty="0"/>
              <a:t>Fourth level</a:t>
            </a:r>
          </a:p>
          <a:p>
            <a:pPr lvl="4"/>
            <a:r>
              <a:rPr lang="en-US" dirty="0"/>
              <a:t>Fifth level</a:t>
            </a:r>
            <a:endParaRPr lang="de-DE" dirty="0"/>
          </a:p>
        </p:txBody>
      </p:sp>
      <p:sp>
        <p:nvSpPr>
          <p:cNvPr id="2" name="Title 1"/>
          <p:cNvSpPr>
            <a:spLocks noGrp="1"/>
          </p:cNvSpPr>
          <p:nvPr>
            <p:ph type="title" hasCustomPrompt="1"/>
          </p:nvPr>
        </p:nvSpPr>
        <p:spPr>
          <a:xfrm>
            <a:off x="504001" y="504000"/>
            <a:ext cx="5112000" cy="369332"/>
          </a:xfrm>
        </p:spPr>
        <p:txBody>
          <a:bodyPr/>
          <a:lstStyle/>
          <a:p>
            <a:r>
              <a:rPr lang="en-US" noProof="0" dirty="0"/>
              <a:t>Insert page title (sentence case)</a:t>
            </a:r>
            <a:endParaRPr lang="en-US" dirty="0"/>
          </a:p>
        </p:txBody>
      </p:sp>
    </p:spTree>
    <p:extLst>
      <p:ext uri="{BB962C8B-B14F-4D97-AF65-F5344CB8AC3E}">
        <p14:creationId xmlns:p14="http://schemas.microsoft.com/office/powerpoint/2010/main" val="5527877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Image with motion band">
    <p:spTree>
      <p:nvGrpSpPr>
        <p:cNvPr id="1" name=""/>
        <p:cNvGrpSpPr/>
        <p:nvPr/>
      </p:nvGrpSpPr>
      <p:grpSpPr>
        <a:xfrm>
          <a:off x="0" y="0"/>
          <a:ext cx="0" cy="0"/>
          <a:chOff x="0" y="0"/>
          <a:chExt cx="0" cy="0"/>
        </a:xfrm>
      </p:grpSpPr>
      <p:sp>
        <p:nvSpPr>
          <p:cNvPr id="5" name="Picture Placeholder 4"/>
          <p:cNvSpPr>
            <a:spLocks noGrp="1"/>
          </p:cNvSpPr>
          <p:nvPr>
            <p:ph type="pic" sz="quarter" idx="10" hasCustomPrompt="1"/>
          </p:nvPr>
        </p:nvSpPr>
        <p:spPr bwMode="gray">
          <a:xfrm>
            <a:off x="1" y="252000"/>
            <a:ext cx="12195175" cy="6606000"/>
          </a:xfrm>
          <a:solidFill>
            <a:schemeClr val="tx2">
              <a:alpha val="70000"/>
            </a:schemeClr>
          </a:solidFill>
        </p:spPr>
        <p:txBody>
          <a:bodyPr vert="horz" lIns="0" tIns="2448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Tree>
    <p:extLst>
      <p:ext uri="{BB962C8B-B14F-4D97-AF65-F5344CB8AC3E}">
        <p14:creationId xmlns:p14="http://schemas.microsoft.com/office/powerpoint/2010/main" val="19010498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Full bleed image ">
    <p:spTree>
      <p:nvGrpSpPr>
        <p:cNvPr id="1" name=""/>
        <p:cNvGrpSpPr/>
        <p:nvPr/>
      </p:nvGrpSpPr>
      <p:grpSpPr>
        <a:xfrm>
          <a:off x="0" y="0"/>
          <a:ext cx="0" cy="0"/>
          <a:chOff x="0" y="0"/>
          <a:chExt cx="0" cy="0"/>
        </a:xfrm>
      </p:grpSpPr>
      <p:sp>
        <p:nvSpPr>
          <p:cNvPr id="5" name="Picture Placeholder 4"/>
          <p:cNvSpPr>
            <a:spLocks noGrp="1"/>
          </p:cNvSpPr>
          <p:nvPr>
            <p:ph type="pic" sz="quarter" idx="10" hasCustomPrompt="1"/>
          </p:nvPr>
        </p:nvSpPr>
        <p:spPr bwMode="gray">
          <a:xfrm>
            <a:off x="1" y="0"/>
            <a:ext cx="12195175" cy="6858000"/>
          </a:xfrm>
          <a:solidFill>
            <a:schemeClr val="tx2">
              <a:alpha val="70000"/>
            </a:schemeClr>
          </a:solidFill>
        </p:spPr>
        <p:txBody>
          <a:bodyPr vert="horz" lIns="0" tIns="2448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image</a:t>
            </a:r>
            <a:endParaRPr lang="de-DE" dirty="0"/>
          </a:p>
        </p:txBody>
      </p:sp>
    </p:spTree>
    <p:extLst>
      <p:ext uri="{BB962C8B-B14F-4D97-AF65-F5344CB8AC3E}">
        <p14:creationId xmlns:p14="http://schemas.microsoft.com/office/powerpoint/2010/main" val="41397911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with illustration scene art">
    <p:spTree>
      <p:nvGrpSpPr>
        <p:cNvPr id="1" name=""/>
        <p:cNvGrpSpPr/>
        <p:nvPr/>
      </p:nvGrpSpPr>
      <p:grpSpPr>
        <a:xfrm>
          <a:off x="0" y="0"/>
          <a:ext cx="0" cy="0"/>
          <a:chOff x="0" y="0"/>
          <a:chExt cx="0" cy="0"/>
        </a:xfrm>
      </p:grpSpPr>
      <p:pic>
        <p:nvPicPr>
          <p:cNvPr id="21" name="Picture 2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00" y="6217668"/>
            <a:ext cx="1578462" cy="360000"/>
          </a:xfrm>
          <a:prstGeom prst="rect">
            <a:avLst/>
          </a:prstGeom>
        </p:spPr>
      </p:pic>
      <p:pic>
        <p:nvPicPr>
          <p:cNvPr id="16" name="Picture 1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8000" y="3646672"/>
            <a:ext cx="1108174" cy="216000"/>
          </a:xfrm>
          <a:prstGeom prst="rect">
            <a:avLst/>
          </a:prstGeom>
        </p:spPr>
      </p:pic>
      <p:sp>
        <p:nvSpPr>
          <p:cNvPr id="5" name="Cover Image Placeholder"/>
          <p:cNvSpPr>
            <a:spLocks noGrp="1"/>
          </p:cNvSpPr>
          <p:nvPr>
            <p:ph type="pic" sz="quarter" idx="12" hasCustomPrompt="1"/>
          </p:nvPr>
        </p:nvSpPr>
        <p:spPr>
          <a:xfrm>
            <a:off x="1" y="0"/>
            <a:ext cx="12195175" cy="3430006"/>
          </a:xfrm>
          <a:noFill/>
        </p:spPr>
        <p:txBody>
          <a:bodyPr tIns="504000"/>
          <a:lstStyle>
            <a:lvl1pPr algn="ctr">
              <a:defRPr sz="1600">
                <a:solidFill>
                  <a:schemeClr val="tx1"/>
                </a:solidFill>
              </a:defRPr>
            </a:lvl1pPr>
          </a:lstStyle>
          <a:p>
            <a:r>
              <a:rPr lang="en-US" dirty="0"/>
              <a:t>Click to insert illustration scene art</a:t>
            </a:r>
          </a:p>
        </p:txBody>
      </p:sp>
      <p:sp>
        <p:nvSpPr>
          <p:cNvPr id="13" name="Classification"/>
          <p:cNvSpPr txBox="1"/>
          <p:nvPr userDrawn="1"/>
        </p:nvSpPr>
        <p:spPr>
          <a:xfrm>
            <a:off x="288000" y="5769666"/>
            <a:ext cx="4204855" cy="138499"/>
          </a:xfrm>
          <a:prstGeom prst="rect">
            <a:avLst/>
          </a:prstGeom>
        </p:spPr>
        <p:txBody>
          <a:bodyPr vert="horz" lIns="0" tIns="0" rIns="0" bIns="0" rtlCol="0">
            <a:noAutofit/>
          </a:bodyPr>
          <a:lstStyle>
            <a:lvl1pPr lvl="0" indent="0">
              <a:spcBef>
                <a:spcPts val="0"/>
              </a:spcBef>
              <a:buClr>
                <a:schemeClr val="accent1"/>
              </a:buClr>
              <a:buSzPct val="80000"/>
              <a:buFontTx/>
              <a:buNone/>
              <a:defRPr sz="1000" b="0">
                <a:latin typeface="+mn-lt"/>
              </a:defRPr>
            </a:lvl1pPr>
            <a:lvl2pPr marL="180000" indent="-180000">
              <a:spcBef>
                <a:spcPts val="600"/>
              </a:spcBef>
              <a:buClr>
                <a:schemeClr val="accent1"/>
              </a:buClr>
              <a:buFont typeface="Wingdings" pitchFamily="2" charset="2"/>
              <a:buChar char="§"/>
              <a:defRPr sz="1800">
                <a:latin typeface="+mn-lt"/>
              </a:defRPr>
            </a:lvl2pPr>
            <a:lvl3pPr marL="360000" indent="-180000">
              <a:spcBef>
                <a:spcPts val="300"/>
              </a:spcBef>
              <a:buClr>
                <a:schemeClr val="tx1"/>
              </a:buClr>
              <a:buSzPct val="100000"/>
              <a:buFont typeface="Arial" panose="020B0604020202020204" pitchFamily="34" charset="0"/>
              <a:buChar char="–"/>
              <a:defRPr lang="en-US" sz="1800" noProof="0" dirty="0" smtClean="0">
                <a:latin typeface="+mn-lt"/>
              </a:defRPr>
            </a:lvl3pPr>
            <a:lvl4pPr marL="540000" indent="-180000">
              <a:spcBef>
                <a:spcPts val="300"/>
              </a:spcBef>
              <a:buClr>
                <a:schemeClr val="tx1"/>
              </a:buClr>
              <a:buSzPct val="120000"/>
              <a:buFont typeface="Arial" pitchFamily="34" charset="0"/>
              <a:buChar char="▫"/>
              <a:defRPr sz="1600">
                <a:latin typeface="+mn-lt"/>
              </a:defRPr>
            </a:lvl4pPr>
            <a:lvl5pPr marL="720000" indent="-180000">
              <a:spcBef>
                <a:spcPts val="100"/>
              </a:spcBef>
              <a:buClr>
                <a:schemeClr val="tx1"/>
              </a:buClr>
              <a:buSzPct val="100000"/>
              <a:buFont typeface="Symbol" panose="05050102010706020507" pitchFamily="18" charset="2"/>
              <a:buChar char="-"/>
              <a:defRPr sz="1400" baseline="0">
                <a:latin typeface="+mn-lt"/>
              </a:defRPr>
            </a:lvl5pPr>
            <a:lvl6pPr marL="2994134" indent="-272194">
              <a:spcBef>
                <a:spcPct val="20000"/>
              </a:spcBef>
              <a:buFont typeface="Arial" pitchFamily="34" charset="0"/>
              <a:buChar char="•"/>
              <a:defRPr sz="2400"/>
            </a:lvl6pPr>
            <a:lvl7pPr marL="3538522" indent="-272194">
              <a:spcBef>
                <a:spcPct val="20000"/>
              </a:spcBef>
              <a:buFont typeface="Arial" pitchFamily="34" charset="0"/>
              <a:buChar char="•"/>
              <a:defRPr sz="2400"/>
            </a:lvl7pPr>
            <a:lvl8pPr marL="4082910" indent="-272194">
              <a:spcBef>
                <a:spcPct val="20000"/>
              </a:spcBef>
              <a:buFont typeface="Arial" pitchFamily="34" charset="0"/>
              <a:buChar char="•"/>
              <a:defRPr sz="2400"/>
            </a:lvl8pPr>
            <a:lvl9pPr marL="4627298" indent="-272194">
              <a:spcBef>
                <a:spcPct val="20000"/>
              </a:spcBef>
              <a:buFont typeface="Arial" pitchFamily="34" charset="0"/>
              <a:buChar char="•"/>
              <a:defRPr sz="2400"/>
            </a:lvl9pPr>
          </a:lstStyle>
          <a:p>
            <a:pPr lvl="0" algn="l"/>
            <a:r>
              <a:rPr lang="en-US" sz="900" b="0"/>
              <a:t>CUSTOMER</a:t>
            </a:r>
            <a:endParaRPr lang="en-US" sz="900" b="0" dirty="0"/>
          </a:p>
        </p:txBody>
      </p:sp>
      <p:sp>
        <p:nvSpPr>
          <p:cNvPr id="19" name="Speaker"/>
          <p:cNvSpPr>
            <a:spLocks noGrp="1"/>
          </p:cNvSpPr>
          <p:nvPr userDrawn="1">
            <p:ph type="subTitle" idx="1" hasCustomPrompt="1"/>
          </p:nvPr>
        </p:nvSpPr>
        <p:spPr bwMode="gray">
          <a:xfrm>
            <a:off x="288000" y="5130489"/>
            <a:ext cx="10900800" cy="430887"/>
          </a:xfrm>
        </p:spPr>
        <p:txBody>
          <a:bodyPr wrap="square" anchor="t" anchorCtr="0">
            <a:noAutofit/>
          </a:bodyPr>
          <a:lstStyle>
            <a:lvl1pPr marL="0" marR="0" indent="0" algn="l" defTabSz="1088558" rtl="0" eaLnBrk="1" fontAlgn="auto" latinLnBrk="0" hangingPunct="1">
              <a:lnSpc>
                <a:spcPct val="100000"/>
              </a:lnSpc>
              <a:spcBef>
                <a:spcPts val="0"/>
              </a:spcBef>
              <a:spcAft>
                <a:spcPts val="0"/>
              </a:spcAft>
              <a:buClr>
                <a:schemeClr val="accent1"/>
              </a:buClr>
              <a:buSzPct val="80000"/>
              <a:buFontTx/>
              <a:buNone/>
              <a:tabLst/>
              <a:defRPr sz="1400" b="0" baseline="0">
                <a:solidFill>
                  <a:schemeClr val="tx1"/>
                </a:solidFill>
              </a:defRPr>
            </a:lvl1pPr>
            <a:lvl2pPr marL="544279" indent="0" algn="ctr">
              <a:buNone/>
              <a:defRPr>
                <a:solidFill>
                  <a:schemeClr val="tx1">
                    <a:tint val="75000"/>
                  </a:schemeClr>
                </a:solidFill>
              </a:defRPr>
            </a:lvl2pPr>
            <a:lvl3pPr marL="1088558" indent="0" algn="ctr">
              <a:buNone/>
              <a:defRPr>
                <a:solidFill>
                  <a:schemeClr val="tx1">
                    <a:tint val="75000"/>
                  </a:schemeClr>
                </a:solidFill>
              </a:defRPr>
            </a:lvl3pPr>
            <a:lvl4pPr marL="1632837" indent="0" algn="ctr">
              <a:buNone/>
              <a:defRPr>
                <a:solidFill>
                  <a:schemeClr val="tx1">
                    <a:tint val="75000"/>
                  </a:schemeClr>
                </a:solidFill>
              </a:defRPr>
            </a:lvl4pPr>
            <a:lvl5pPr marL="2177116" indent="0" algn="ctr">
              <a:buNone/>
              <a:defRPr>
                <a:solidFill>
                  <a:schemeClr val="tx1">
                    <a:tint val="75000"/>
                  </a:schemeClr>
                </a:solidFill>
              </a:defRPr>
            </a:lvl5pPr>
            <a:lvl6pPr marL="2721396" indent="0" algn="ctr">
              <a:buNone/>
              <a:defRPr>
                <a:solidFill>
                  <a:schemeClr val="tx1">
                    <a:tint val="75000"/>
                  </a:schemeClr>
                </a:solidFill>
              </a:defRPr>
            </a:lvl6pPr>
            <a:lvl7pPr marL="3265675" indent="0" algn="ctr">
              <a:buNone/>
              <a:defRPr>
                <a:solidFill>
                  <a:schemeClr val="tx1">
                    <a:tint val="75000"/>
                  </a:schemeClr>
                </a:solidFill>
              </a:defRPr>
            </a:lvl7pPr>
            <a:lvl8pPr marL="3809954" indent="0" algn="ctr">
              <a:buNone/>
              <a:defRPr>
                <a:solidFill>
                  <a:schemeClr val="tx1">
                    <a:tint val="75000"/>
                  </a:schemeClr>
                </a:solidFill>
              </a:defRPr>
            </a:lvl8pPr>
            <a:lvl9pPr marL="4354233" indent="0" algn="ctr">
              <a:buNone/>
              <a:defRPr>
                <a:solidFill>
                  <a:schemeClr val="tx1">
                    <a:tint val="75000"/>
                  </a:schemeClr>
                </a:solidFill>
              </a:defRPr>
            </a:lvl9pPr>
          </a:lstStyle>
          <a:p>
            <a:r>
              <a:rPr lang="en-US" dirty="0"/>
              <a:t>Speaker’s Name, SAP </a:t>
            </a:r>
            <a:br>
              <a:rPr lang="en-US" dirty="0"/>
            </a:br>
            <a:r>
              <a:rPr lang="en-US" dirty="0"/>
              <a:t>Month 00, 2017 </a:t>
            </a:r>
          </a:p>
        </p:txBody>
      </p:sp>
      <p:sp>
        <p:nvSpPr>
          <p:cNvPr id="20" name="Presentation Title"/>
          <p:cNvSpPr>
            <a:spLocks noGrp="1"/>
          </p:cNvSpPr>
          <p:nvPr userDrawn="1">
            <p:ph type="body" sz="quarter" idx="14" hasCustomPrompt="1"/>
          </p:nvPr>
        </p:nvSpPr>
        <p:spPr>
          <a:xfrm>
            <a:off x="288000" y="4024430"/>
            <a:ext cx="10899174" cy="997196"/>
          </a:xfrm>
        </p:spPr>
        <p:txBody>
          <a:bodyPr wrap="square">
            <a:spAutoFit/>
          </a:bodyPr>
          <a:lstStyle>
            <a:lvl1pPr>
              <a:lnSpc>
                <a:spcPct val="90000"/>
              </a:lnSpc>
              <a:spcBef>
                <a:spcPts val="0"/>
              </a:spcBef>
              <a:defRPr sz="3600" b="1" baseline="0"/>
            </a:lvl1pPr>
          </a:lstStyle>
          <a:p>
            <a:pPr lvl="0"/>
            <a:r>
              <a:rPr lang="en-US" dirty="0"/>
              <a:t>Presentation Title </a:t>
            </a:r>
            <a:br>
              <a:rPr lang="en-US" dirty="0"/>
            </a:br>
            <a:r>
              <a:rPr lang="en-US" dirty="0"/>
              <a:t>Goes Here and Here.</a:t>
            </a:r>
          </a:p>
        </p:txBody>
      </p:sp>
    </p:spTree>
    <p:extLst>
      <p:ext uri="{BB962C8B-B14F-4D97-AF65-F5344CB8AC3E}">
        <p14:creationId xmlns:p14="http://schemas.microsoft.com/office/powerpoint/2010/main" val="1324778329"/>
      </p:ext>
    </p:extLst>
  </p:cSld>
  <p:clrMapOvr>
    <a:masterClrMapping/>
  </p:clrMapOvr>
  <p:extLst mod="1">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and screenshot">
    <p:spTree>
      <p:nvGrpSpPr>
        <p:cNvPr id="1" name=""/>
        <p:cNvGrpSpPr/>
        <p:nvPr/>
      </p:nvGrpSpPr>
      <p:grpSpPr>
        <a:xfrm>
          <a:off x="0" y="0"/>
          <a:ext cx="0" cy="0"/>
          <a:chOff x="0" y="0"/>
          <a:chExt cx="0" cy="0"/>
        </a:xfrm>
      </p:grpSpPr>
      <p:sp>
        <p:nvSpPr>
          <p:cNvPr id="5" name="Picture Placeholder 4"/>
          <p:cNvSpPr>
            <a:spLocks noGrp="1"/>
          </p:cNvSpPr>
          <p:nvPr>
            <p:ph type="pic" sz="quarter" idx="13" hasCustomPrompt="1"/>
          </p:nvPr>
        </p:nvSpPr>
        <p:spPr bwMode="gray">
          <a:xfrm>
            <a:off x="6362477" y="1601628"/>
            <a:ext cx="5328000" cy="4230000"/>
          </a:xfrm>
          <a:solidFill>
            <a:schemeClr val="tx2">
              <a:alpha val="70000"/>
            </a:schemeClr>
          </a:solidFill>
        </p:spPr>
        <p:txBody>
          <a:bodyPr vert="horz" lIns="0" tIns="1512000" rIns="0" bIns="0" rtlCol="0" anchor="t" anchorCtr="0">
            <a:noAutofit/>
          </a:bodyPr>
          <a:lstStyle>
            <a:lvl1pPr marL="0" indent="0" algn="ctr" defTabSz="1088558" rtl="0" eaLnBrk="1" latinLnBrk="0" hangingPunct="1">
              <a:spcBef>
                <a:spcPts val="1929"/>
              </a:spcBef>
              <a:buClr>
                <a:schemeClr val="accent1"/>
              </a:buClr>
              <a:buSzPct val="80000"/>
              <a:buFontTx/>
              <a:buNone/>
              <a:defRPr lang="de-DE" sz="1600" b="0" kern="1200" dirty="0">
                <a:solidFill>
                  <a:schemeClr val="tx1"/>
                </a:solidFill>
                <a:latin typeface="+mn-lt"/>
                <a:ea typeface="+mn-ea"/>
                <a:cs typeface="+mn-cs"/>
              </a:defRPr>
            </a:lvl1pPr>
          </a:lstStyle>
          <a:p>
            <a:r>
              <a:rPr lang="en-US" dirty="0"/>
              <a:t>Click icon to add screenshot</a:t>
            </a:r>
            <a:endParaRPr lang="de-DE" dirty="0"/>
          </a:p>
        </p:txBody>
      </p:sp>
      <p:sp>
        <p:nvSpPr>
          <p:cNvPr id="4" name="Text Placeholder 3"/>
          <p:cNvSpPr>
            <a:spLocks noGrp="1"/>
          </p:cNvSpPr>
          <p:nvPr>
            <p:ph type="body" sz="quarter" idx="10" hasCustomPrompt="1"/>
          </p:nvPr>
        </p:nvSpPr>
        <p:spPr>
          <a:xfrm>
            <a:off x="504000" y="1620000"/>
            <a:ext cx="5328000" cy="4230000"/>
          </a:xfrm>
        </p:spPr>
        <p:txBody>
          <a:bodyPr/>
          <a:lstStyle>
            <a:lvl1pPr>
              <a:defRPr/>
            </a:lvl1pPr>
          </a:lstStyle>
          <a:p>
            <a:pPr lvl="0"/>
            <a:r>
              <a:rPr lang="en-US" noProof="0"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hasCustomPrompt="1"/>
          </p:nvPr>
        </p:nvSpPr>
        <p:spPr>
          <a:xfrm>
            <a:off x="504001" y="504000"/>
            <a:ext cx="11186476" cy="369332"/>
          </a:xfrm>
        </p:spPr>
        <p:txBody>
          <a:bodyPr/>
          <a:lstStyle/>
          <a:p>
            <a:r>
              <a:rPr lang="en-US" noProof="0" dirty="0"/>
              <a:t>Insert page title (sentence case)</a:t>
            </a:r>
            <a:endParaRPr lang="en-US" dirty="0"/>
          </a:p>
        </p:txBody>
      </p:sp>
    </p:spTree>
    <p:extLst>
      <p:ext uri="{BB962C8B-B14F-4D97-AF65-F5344CB8AC3E}">
        <p14:creationId xmlns:p14="http://schemas.microsoft.com/office/powerpoint/2010/main" val="1287227243"/>
      </p:ext>
    </p:extLst>
  </p:cSld>
  <p:clrMapOvr>
    <a:masterClrMapping/>
  </p:clrMapOvr>
  <p:extLst mod="1">
    <p:ext uri="{DCECCB84-F9BA-43D5-87BE-67443E8EF086}">
      <p15:sldGuideLst xmlns:p15="http://schemas.microsoft.com/office/powerpoint/2012/main"/>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hasCustomPrompt="1"/>
          </p:nvPr>
        </p:nvSpPr>
        <p:spPr>
          <a:xfrm>
            <a:off x="504000" y="1620000"/>
            <a:ext cx="11185200" cy="4230000"/>
          </a:xfrm>
          <a:solidFill>
            <a:schemeClr val="tx2">
              <a:alpha val="70000"/>
            </a:schemeClr>
          </a:solidFill>
        </p:spPr>
        <p:txBody>
          <a:bodyPr tIns="1368000"/>
          <a:lstStyle>
            <a:lvl1pPr algn="ctr">
              <a:defRPr sz="1400" b="0"/>
            </a:lvl1pPr>
          </a:lstStyle>
          <a:p>
            <a:pPr lvl="0"/>
            <a:r>
              <a:rPr lang="en-US" dirty="0"/>
              <a:t>Click to add content</a:t>
            </a:r>
          </a:p>
        </p:txBody>
      </p:sp>
      <p:sp>
        <p:nvSpPr>
          <p:cNvPr id="2" name="Title 1"/>
          <p:cNvSpPr>
            <a:spLocks noGrp="1"/>
          </p:cNvSpPr>
          <p:nvPr>
            <p:ph type="title" hasCustomPrompt="1"/>
          </p:nvPr>
        </p:nvSpPr>
        <p:spPr/>
        <p:txBody>
          <a:bodyPr/>
          <a:lstStyle/>
          <a:p>
            <a:r>
              <a:rPr lang="en-US" noProof="0" dirty="0"/>
              <a:t>Insert page title (sentence case)</a:t>
            </a:r>
            <a:endParaRPr lang="en-US" dirty="0"/>
          </a:p>
        </p:txBody>
      </p:sp>
    </p:spTree>
    <p:extLst>
      <p:ext uri="{BB962C8B-B14F-4D97-AF65-F5344CB8AC3E}">
        <p14:creationId xmlns:p14="http://schemas.microsoft.com/office/powerpoint/2010/main" val="41860987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lank with motion band">
    <p:spTree>
      <p:nvGrpSpPr>
        <p:cNvPr id="1" name=""/>
        <p:cNvGrpSpPr/>
        <p:nvPr/>
      </p:nvGrpSpPr>
      <p:grpSpPr>
        <a:xfrm>
          <a:off x="0" y="0"/>
          <a:ext cx="0" cy="0"/>
          <a:chOff x="0" y="0"/>
          <a:chExt cx="0" cy="0"/>
        </a:xfrm>
      </p:grpSpPr>
      <p:sp>
        <p:nvSpPr>
          <p:cNvPr id="7" name="Rectangle 6"/>
          <p:cNvSpPr/>
          <p:nvPr userDrawn="1"/>
        </p:nvSpPr>
        <p:spPr bwMode="gray">
          <a:xfrm>
            <a:off x="236220" y="1142735"/>
            <a:ext cx="11795760" cy="220929"/>
          </a:xfrm>
          <a:prstGeom prst="rect">
            <a:avLst/>
          </a:prstGeom>
          <a:solidFill>
            <a:schemeClr val="bg1"/>
          </a:solidFill>
          <a:ln w="6350" algn="ctr">
            <a:noFill/>
            <a:miter lim="800000"/>
            <a:headEnd/>
            <a:tailEnd/>
          </a:ln>
        </p:spPr>
        <p:txBody>
          <a:bodyPr lIns="89979" tIns="71983" rIns="89979" bIns="71983"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Tree>
    <p:extLst>
      <p:ext uri="{BB962C8B-B14F-4D97-AF65-F5344CB8AC3E}">
        <p14:creationId xmlns:p14="http://schemas.microsoft.com/office/powerpoint/2010/main" val="33792483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3421819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Thank you and contact information">
    <p:spTree>
      <p:nvGrpSpPr>
        <p:cNvPr id="1" name=""/>
        <p:cNvGrpSpPr/>
        <p:nvPr/>
      </p:nvGrpSpPr>
      <p:grpSpPr>
        <a:xfrm>
          <a:off x="0" y="0"/>
          <a:ext cx="0" cy="0"/>
          <a:chOff x="0" y="0"/>
          <a:chExt cx="0" cy="0"/>
        </a:xfrm>
      </p:grpSpPr>
      <p:sp>
        <p:nvSpPr>
          <p:cNvPr id="93" name="Contact information"/>
          <p:cNvSpPr>
            <a:spLocks noGrp="1"/>
          </p:cNvSpPr>
          <p:nvPr>
            <p:ph type="body" sz="quarter" idx="10" hasCustomPrompt="1"/>
          </p:nvPr>
        </p:nvSpPr>
        <p:spPr>
          <a:xfrm>
            <a:off x="504000" y="2905487"/>
            <a:ext cx="5328000" cy="2501010"/>
          </a:xfrm>
        </p:spPr>
        <p:txBody>
          <a:bodyPr anchor="t" anchorCtr="0">
            <a:noAutofit/>
          </a:bodyPr>
          <a:lstStyle>
            <a:lvl1pPr>
              <a:spcBef>
                <a:spcPts val="0"/>
              </a:spcBef>
              <a:spcAft>
                <a:spcPts val="1200"/>
              </a:spcAft>
              <a:defRPr sz="1600" b="0"/>
            </a:lvl1pPr>
            <a:lvl2pPr marL="0" indent="0">
              <a:spcBef>
                <a:spcPts val="0"/>
              </a:spcBef>
              <a:buNone/>
              <a:defRPr sz="1600" b="0"/>
            </a:lvl2pPr>
          </a:lstStyle>
          <a:p>
            <a:r>
              <a:rPr lang="en-US" dirty="0"/>
              <a:t>Contact information:</a:t>
            </a:r>
          </a:p>
          <a:p>
            <a:pPr lvl="1"/>
            <a:r>
              <a:rPr lang="en-US" dirty="0"/>
              <a:t>F name L name</a:t>
            </a:r>
          </a:p>
          <a:p>
            <a:pPr lvl="1"/>
            <a:r>
              <a:rPr lang="en-US" dirty="0"/>
              <a:t>Title</a:t>
            </a:r>
          </a:p>
          <a:p>
            <a:pPr lvl="1"/>
            <a:r>
              <a:rPr lang="en-US" dirty="0"/>
              <a:t>Address</a:t>
            </a:r>
          </a:p>
          <a:p>
            <a:pPr lvl="1"/>
            <a:r>
              <a:rPr lang="en-US" dirty="0"/>
              <a:t>Phone number</a:t>
            </a:r>
          </a:p>
        </p:txBody>
      </p:sp>
      <p:sp>
        <p:nvSpPr>
          <p:cNvPr id="2" name="Thank you"/>
          <p:cNvSpPr>
            <a:spLocks noGrp="1"/>
          </p:cNvSpPr>
          <p:nvPr>
            <p:ph type="ctrTitle" hasCustomPrompt="1"/>
          </p:nvPr>
        </p:nvSpPr>
        <p:spPr bwMode="gray">
          <a:xfrm>
            <a:off x="504000" y="1467009"/>
            <a:ext cx="5328000" cy="923116"/>
          </a:xfrm>
        </p:spPr>
        <p:txBody>
          <a:bodyPr anchor="t" anchorCtr="0">
            <a:noAutofit/>
          </a:bodyPr>
          <a:lstStyle>
            <a:lvl1pPr>
              <a:defRPr sz="5500">
                <a:solidFill>
                  <a:schemeClr val="accent1"/>
                </a:solidFill>
                <a:latin typeface="+mj-lt"/>
              </a:defRPr>
            </a:lvl1pPr>
          </a:lstStyle>
          <a:p>
            <a:r>
              <a:rPr lang="en-US" dirty="0"/>
              <a:t>Thank you.</a:t>
            </a:r>
            <a:endParaRPr lang="de-DE"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4000" y="5994000"/>
            <a:ext cx="1578462" cy="360000"/>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04000" y="504000"/>
            <a:ext cx="1108174" cy="216000"/>
          </a:xfrm>
          <a:prstGeom prst="rect">
            <a:avLst/>
          </a:prstGeom>
        </p:spPr>
      </p:pic>
    </p:spTree>
    <p:extLst>
      <p:ext uri="{BB962C8B-B14F-4D97-AF65-F5344CB8AC3E}">
        <p14:creationId xmlns:p14="http://schemas.microsoft.com/office/powerpoint/2010/main" val="781090314"/>
      </p:ext>
    </p:extLst>
  </p:cSld>
  <p:clrMapOvr>
    <a:masterClrMapping/>
  </p:clrMapOvr>
  <p:hf sldNum="0"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opyright">
    <p:spTree>
      <p:nvGrpSpPr>
        <p:cNvPr id="1" name=""/>
        <p:cNvGrpSpPr/>
        <p:nvPr/>
      </p:nvGrpSpPr>
      <p:grpSpPr>
        <a:xfrm>
          <a:off x="0" y="0"/>
          <a:ext cx="0" cy="0"/>
          <a:chOff x="0" y="0"/>
          <a:chExt cx="0" cy="0"/>
        </a:xfrm>
      </p:grpSpPr>
      <p:sp>
        <p:nvSpPr>
          <p:cNvPr id="4" name="TextBox 3"/>
          <p:cNvSpPr txBox="1"/>
          <p:nvPr/>
        </p:nvSpPr>
        <p:spPr bwMode="gray">
          <a:xfrm>
            <a:off x="503999" y="1620000"/>
            <a:ext cx="11185200" cy="3153980"/>
          </a:xfrm>
          <a:prstGeom prst="rect">
            <a:avLst/>
          </a:prstGeom>
          <a:noFill/>
        </p:spPr>
        <p:txBody>
          <a:bodyPr wrap="square" lIns="0" tIns="0" rIns="0" bIns="0" rtlCol="0">
            <a:spAutoFit/>
          </a:bodyPr>
          <a:lstStyle/>
          <a:p>
            <a:pPr>
              <a:spcBef>
                <a:spcPts val="1200"/>
              </a:spcBef>
            </a:pPr>
            <a:r>
              <a:rPr lang="en-US" sz="1100" kern="1200" dirty="0">
                <a:solidFill>
                  <a:schemeClr val="tx1"/>
                </a:solidFill>
                <a:latin typeface="Arial"/>
                <a:ea typeface="Arial Unicode MS" panose="020B0604020202020204" pitchFamily="34" charset="-128"/>
                <a:cs typeface="+mn-cs"/>
              </a:rPr>
              <a:t>No part of this publication may be reproduced or transmitted in any form or for any purpose without the express permission of SAP SE or an SAP affiliate company.</a:t>
            </a:r>
          </a:p>
          <a:p>
            <a:pPr>
              <a:spcBef>
                <a:spcPts val="1200"/>
              </a:spcBef>
            </a:pPr>
            <a:r>
              <a:rPr lang="en-US" sz="1100" kern="1200" dirty="0">
                <a:solidFill>
                  <a:schemeClr val="tx1"/>
                </a:solidFill>
                <a:latin typeface="Arial"/>
                <a:ea typeface="Arial Unicode MS" panose="020B0604020202020204" pitchFamily="34" charset="-128"/>
                <a:cs typeface="+mn-cs"/>
              </a:rPr>
              <a:t>The information contained herein may be changed without prior notice. Some software products marketed by SAP SE and its distributors contain proprietary software components </a:t>
            </a:r>
            <a:br>
              <a:rPr lang="en-US" sz="1100" kern="1200" dirty="0">
                <a:solidFill>
                  <a:schemeClr val="tx1"/>
                </a:solidFill>
                <a:latin typeface="Arial"/>
                <a:ea typeface="Arial Unicode MS" panose="020B0604020202020204" pitchFamily="34" charset="-128"/>
                <a:cs typeface="+mn-cs"/>
              </a:rPr>
            </a:br>
            <a:r>
              <a:rPr lang="en-US" sz="1100" kern="1200" dirty="0">
                <a:solidFill>
                  <a:schemeClr val="tx1"/>
                </a:solidFill>
                <a:latin typeface="Arial"/>
                <a:ea typeface="Arial Unicode MS" panose="020B0604020202020204" pitchFamily="34" charset="-128"/>
                <a:cs typeface="+mn-cs"/>
              </a:rPr>
              <a:t>of other software vendors. National product specifications may vary.</a:t>
            </a:r>
          </a:p>
          <a:p>
            <a:pPr>
              <a:spcBef>
                <a:spcPts val="1200"/>
              </a:spcBef>
            </a:pPr>
            <a:r>
              <a:rPr lang="en-US" sz="1100" kern="1200" dirty="0">
                <a:solidFill>
                  <a:schemeClr val="tx1"/>
                </a:solidFill>
                <a:latin typeface="Arial"/>
                <a:ea typeface="Arial Unicode MS" panose="020B0604020202020204" pitchFamily="34" charset="-128"/>
                <a:cs typeface="+mn-cs"/>
              </a:rPr>
              <a:t>These materials are provided by SAP SE or an SAP affiliate company for informational purposes only, without representation or warranty of any kind, and SAP or its affiliated companies shall not be liable for errors or omissions with respect to the materials. The only warranties for SAP or SAP affiliate company products and services are those that are </a:t>
            </a:r>
            <a:br>
              <a:rPr lang="en-US" sz="1100" kern="1200" dirty="0">
                <a:solidFill>
                  <a:schemeClr val="tx1"/>
                </a:solidFill>
                <a:latin typeface="Arial"/>
                <a:ea typeface="Arial Unicode MS" panose="020B0604020202020204" pitchFamily="34" charset="-128"/>
                <a:cs typeface="+mn-cs"/>
              </a:rPr>
            </a:br>
            <a:r>
              <a:rPr lang="en-US" sz="1100" kern="1200" dirty="0">
                <a:solidFill>
                  <a:schemeClr val="tx1"/>
                </a:solidFill>
                <a:latin typeface="Arial"/>
                <a:ea typeface="Arial Unicode MS" panose="020B0604020202020204" pitchFamily="34" charset="-128"/>
                <a:cs typeface="+mn-cs"/>
              </a:rPr>
              <a:t>set forth in the express warranty statements accompanying such products and services, if any. Nothing herein should be construed as constituting an additional warranty. </a:t>
            </a:r>
          </a:p>
          <a:p>
            <a:pPr>
              <a:spcBef>
                <a:spcPts val="1200"/>
              </a:spcBef>
            </a:pPr>
            <a:r>
              <a:rPr lang="en-US" sz="1100" kern="1200" dirty="0">
                <a:solidFill>
                  <a:schemeClr val="tx1"/>
                </a:solidFill>
                <a:latin typeface="Arial"/>
                <a:ea typeface="Arial Unicode MS" panose="020B0604020202020204" pitchFamily="34" charset="-128"/>
                <a:cs typeface="+mn-cs"/>
              </a:rPr>
              <a:t>In particular, SAP SE or its affiliated companies have no obligation to pursue any course of business outlined in this document or any related presentation, or to develop or release any functionality mentioned therein. This document, or any related presentation, and SAP SE’s or its affiliated companies’ strategy and possible future developments, products, and/or platform directions and functionality are all subject to change and may be changed by SAP SE or its affiliated companies at any time for any reason without notice. The information in this document is not a commitment, promise, or legal obligation to deliver any material, code, or functionality. All forward-looking statements are subject to various </a:t>
            </a:r>
            <a:br>
              <a:rPr lang="en-US" sz="1100" kern="1200" dirty="0">
                <a:solidFill>
                  <a:schemeClr val="tx1"/>
                </a:solidFill>
                <a:latin typeface="Arial"/>
                <a:ea typeface="Arial Unicode MS" panose="020B0604020202020204" pitchFamily="34" charset="-128"/>
                <a:cs typeface="+mn-cs"/>
              </a:rPr>
            </a:br>
            <a:r>
              <a:rPr lang="en-US" sz="1100" kern="1200" dirty="0">
                <a:solidFill>
                  <a:schemeClr val="tx1"/>
                </a:solidFill>
                <a:latin typeface="Arial"/>
                <a:ea typeface="Arial Unicode MS" panose="020B0604020202020204" pitchFamily="34" charset="-128"/>
                <a:cs typeface="+mn-cs"/>
              </a:rPr>
              <a:t>risks and uncertainties that could cause actual results to differ materially from expectations. Readers are cautioned not to place undue reliance on these forward-looking statements, and they should not be relied upon in making purchasing decisions.</a:t>
            </a:r>
          </a:p>
          <a:p>
            <a:pPr>
              <a:spcBef>
                <a:spcPts val="1200"/>
              </a:spcBef>
            </a:pPr>
            <a:r>
              <a:rPr lang="en-US" sz="1100" kern="1200" dirty="0">
                <a:solidFill>
                  <a:schemeClr val="tx1"/>
                </a:solidFill>
                <a:latin typeface="Arial"/>
                <a:ea typeface="Arial Unicode MS" panose="020B0604020202020204" pitchFamily="34" charset="-128"/>
                <a:cs typeface="+mn-cs"/>
              </a:rPr>
              <a:t>SAP and other SAP products and services mentioned herein as well as their respective logos are trademarks or registered trademarks of SAP SE (or an SAP affiliate company) </a:t>
            </a:r>
            <a:br>
              <a:rPr lang="en-US" sz="1100" kern="1200" dirty="0">
                <a:solidFill>
                  <a:schemeClr val="tx1"/>
                </a:solidFill>
                <a:latin typeface="Arial"/>
                <a:ea typeface="Arial Unicode MS" panose="020B0604020202020204" pitchFamily="34" charset="-128"/>
                <a:cs typeface="+mn-cs"/>
              </a:rPr>
            </a:br>
            <a:r>
              <a:rPr lang="en-US" sz="1100" kern="1200" dirty="0">
                <a:solidFill>
                  <a:schemeClr val="tx1"/>
                </a:solidFill>
                <a:latin typeface="Arial"/>
                <a:ea typeface="Arial Unicode MS" panose="020B0604020202020204" pitchFamily="34" charset="-128"/>
                <a:cs typeface="+mn-cs"/>
              </a:rPr>
              <a:t>in Germany and other countries. All other product and service names mentioned are the trademarks of their respective companies. </a:t>
            </a:r>
            <a:br>
              <a:rPr lang="en-US" sz="1100" kern="1200" dirty="0">
                <a:solidFill>
                  <a:schemeClr val="tx1"/>
                </a:solidFill>
                <a:latin typeface="Arial"/>
                <a:ea typeface="Arial Unicode MS" panose="020B0604020202020204" pitchFamily="34" charset="-128"/>
                <a:cs typeface="+mn-cs"/>
              </a:rPr>
            </a:br>
            <a:r>
              <a:rPr lang="en-US" sz="1100" kern="1200" dirty="0">
                <a:solidFill>
                  <a:schemeClr val="tx1"/>
                </a:solidFill>
                <a:latin typeface="Arial"/>
                <a:ea typeface="Arial Unicode MS" panose="020B0604020202020204" pitchFamily="34" charset="-128"/>
                <a:cs typeface="+mn-cs"/>
              </a:rPr>
              <a:t>See </a:t>
            </a:r>
            <a:r>
              <a:rPr lang="en-US" sz="1100" kern="1200" dirty="0">
                <a:solidFill>
                  <a:schemeClr val="tx2"/>
                </a:solidFill>
                <a:latin typeface="Arial"/>
                <a:ea typeface="Arial Unicode MS" panose="020B0604020202020204" pitchFamily="34" charset="-128"/>
                <a:cs typeface="+mn-cs"/>
                <a:hlinkClick r:id="rId2"/>
              </a:rPr>
              <a:t>http://global.sap.com/corporate-en/legal/copyright/index.epx</a:t>
            </a:r>
            <a:r>
              <a:rPr lang="en-US" sz="1100" kern="1200" dirty="0">
                <a:solidFill>
                  <a:schemeClr val="tx2"/>
                </a:solidFill>
                <a:latin typeface="Arial"/>
                <a:ea typeface="Arial Unicode MS" panose="020B0604020202020204" pitchFamily="34" charset="-128"/>
                <a:cs typeface="+mn-cs"/>
              </a:rPr>
              <a:t> </a:t>
            </a:r>
            <a:r>
              <a:rPr lang="en-US" sz="1100" kern="1200" dirty="0">
                <a:solidFill>
                  <a:schemeClr val="tx1"/>
                </a:solidFill>
                <a:latin typeface="Arial"/>
                <a:ea typeface="Arial Unicode MS" panose="020B0604020202020204" pitchFamily="34" charset="-128"/>
                <a:cs typeface="+mn-cs"/>
              </a:rPr>
              <a:t>for additional trademark information and notices.</a:t>
            </a:r>
          </a:p>
        </p:txBody>
      </p:sp>
      <p:sp>
        <p:nvSpPr>
          <p:cNvPr id="5" name="TextBox 4"/>
          <p:cNvSpPr txBox="1"/>
          <p:nvPr userDrawn="1"/>
        </p:nvSpPr>
        <p:spPr bwMode="gray">
          <a:xfrm>
            <a:off x="504000" y="719834"/>
            <a:ext cx="9540674" cy="369246"/>
          </a:xfrm>
          <a:prstGeom prst="rect">
            <a:avLst/>
          </a:prstGeom>
        </p:spPr>
        <p:txBody>
          <a:bodyPr vert="horz" wrap="square" lIns="0" tIns="0" rIns="0" bIns="0" rtlCol="0" anchor="t" anchorCtr="0">
            <a:spAutoFit/>
          </a:bodyPr>
          <a:lstStyle>
            <a:lvl1pPr>
              <a:spcBef>
                <a:spcPct val="0"/>
              </a:spcBef>
              <a:buNone/>
              <a:defRPr sz="2400" b="1" baseline="0">
                <a:latin typeface="+mj-lt"/>
                <a:ea typeface="+mj-ea"/>
                <a:cs typeface="+mj-cs"/>
              </a:defRPr>
            </a:lvl1pPr>
          </a:lstStyle>
          <a:p>
            <a:pPr lvl="0"/>
            <a:r>
              <a:rPr lang="en-US" sz="2400" b="0" noProof="0" dirty="0"/>
              <a:t>© 2017 SAP SE or an SAP affiliate company. All rights reserved.</a:t>
            </a:r>
          </a:p>
        </p:txBody>
      </p:sp>
      <p:grpSp>
        <p:nvGrpSpPr>
          <p:cNvPr id="16" name="Group 15"/>
          <p:cNvGrpSpPr/>
          <p:nvPr userDrawn="1"/>
        </p:nvGrpSpPr>
        <p:grpSpPr>
          <a:xfrm>
            <a:off x="0" y="0"/>
            <a:ext cx="12196800" cy="251942"/>
            <a:chOff x="0" y="0"/>
            <a:chExt cx="12196800" cy="251942"/>
          </a:xfrm>
        </p:grpSpPr>
        <p:sp>
          <p:nvSpPr>
            <p:cNvPr id="17" name="Rectangle 16"/>
            <p:cNvSpPr/>
            <p:nvPr userDrawn="1"/>
          </p:nvSpPr>
          <p:spPr bwMode="gray">
            <a:xfrm>
              <a:off x="0" y="0"/>
              <a:ext cx="12196800" cy="251942"/>
            </a:xfrm>
            <a:prstGeom prst="rect">
              <a:avLst/>
            </a:prstGeom>
            <a:solidFill>
              <a:srgbClr val="000000"/>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grpSp>
          <p:nvGrpSpPr>
            <p:cNvPr id="18" name="Secondary Motion Band"/>
            <p:cNvGrpSpPr/>
            <p:nvPr userDrawn="1"/>
          </p:nvGrpSpPr>
          <p:grpSpPr>
            <a:xfrm>
              <a:off x="10683752" y="0"/>
              <a:ext cx="1513048" cy="251942"/>
              <a:chOff x="10682127" y="0"/>
              <a:chExt cx="1513048" cy="252000"/>
            </a:xfrm>
          </p:grpSpPr>
          <p:sp>
            <p:nvSpPr>
              <p:cNvPr id="19" name="Rectangle 18"/>
              <p:cNvSpPr/>
              <p:nvPr userDrawn="1"/>
            </p:nvSpPr>
            <p:spPr bwMode="gray">
              <a:xfrm>
                <a:off x="11691175" y="0"/>
                <a:ext cx="504000" cy="252000"/>
              </a:xfrm>
              <a:prstGeom prst="rect">
                <a:avLst/>
              </a:prstGeom>
              <a:solidFill>
                <a:schemeClr val="accent1"/>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20" name="Rectangle 19"/>
              <p:cNvSpPr/>
              <p:nvPr userDrawn="1"/>
            </p:nvSpPr>
            <p:spPr bwMode="gray">
              <a:xfrm>
                <a:off x="11186476" y="0"/>
                <a:ext cx="504000" cy="252000"/>
              </a:xfrm>
              <a:prstGeom prst="rect">
                <a:avLst/>
              </a:prstGeom>
              <a:solidFill>
                <a:schemeClr val="accent1">
                  <a:alpha val="70000"/>
                </a:schemeClr>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21" name="Rectangle 20"/>
              <p:cNvSpPr/>
              <p:nvPr userDrawn="1"/>
            </p:nvSpPr>
            <p:spPr bwMode="gray">
              <a:xfrm>
                <a:off x="10682127" y="0"/>
                <a:ext cx="504000" cy="252000"/>
              </a:xfrm>
              <a:prstGeom prst="rect">
                <a:avLst/>
              </a:prstGeom>
              <a:solidFill>
                <a:schemeClr val="accent1">
                  <a:alpha val="40000"/>
                </a:schemeClr>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grpSp>
      </p:grpSp>
    </p:spTree>
    <p:extLst>
      <p:ext uri="{BB962C8B-B14F-4D97-AF65-F5344CB8AC3E}">
        <p14:creationId xmlns:p14="http://schemas.microsoft.com/office/powerpoint/2010/main" val="4519251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Copyright german">
    <p:spTree>
      <p:nvGrpSpPr>
        <p:cNvPr id="1" name=""/>
        <p:cNvGrpSpPr/>
        <p:nvPr/>
      </p:nvGrpSpPr>
      <p:grpSpPr>
        <a:xfrm>
          <a:off x="0" y="0"/>
          <a:ext cx="0" cy="0"/>
          <a:chOff x="0" y="0"/>
          <a:chExt cx="0" cy="0"/>
        </a:xfrm>
      </p:grpSpPr>
      <p:sp>
        <p:nvSpPr>
          <p:cNvPr id="4" name="TextBox 3"/>
          <p:cNvSpPr txBox="1"/>
          <p:nvPr userDrawn="1"/>
        </p:nvSpPr>
        <p:spPr bwMode="gray">
          <a:xfrm>
            <a:off x="504000" y="1620000"/>
            <a:ext cx="11185200" cy="3830931"/>
          </a:xfrm>
          <a:prstGeom prst="rect">
            <a:avLst/>
          </a:prstGeom>
          <a:noFill/>
        </p:spPr>
        <p:txBody>
          <a:bodyPr wrap="square" lIns="0" tIns="0" rIns="0" bIns="0" rtlCol="0">
            <a:spAutoFit/>
          </a:bodyPr>
          <a:lstStyle/>
          <a:p>
            <a:pPr>
              <a:spcBef>
                <a:spcPts val="1200"/>
              </a:spcBef>
            </a:pPr>
            <a:r>
              <a:rPr lang="de-DE" sz="1100" kern="1200" noProof="0" dirty="0">
                <a:solidFill>
                  <a:schemeClr val="tx1"/>
                </a:solidFill>
                <a:effectLst/>
                <a:latin typeface="Arial"/>
                <a:ea typeface="+mn-ea"/>
                <a:cs typeface="+mn-cs"/>
              </a:rPr>
              <a:t>Weitergabe und Vervielfältigung dieser Publikation oder von Teilen daraus sind, zu welchem Zweck und in welcher Form auch immer, ohne die ausdrückliche schriftliche Genehmigung durch SAP SE oder ein SAP-Konzernunternehmen nicht gestattet.</a:t>
            </a:r>
          </a:p>
          <a:p>
            <a:pPr>
              <a:spcBef>
                <a:spcPts val="1200"/>
              </a:spcBef>
            </a:pPr>
            <a:r>
              <a:rPr lang="de-DE" sz="1100" kern="1200" noProof="0" dirty="0">
                <a:solidFill>
                  <a:schemeClr val="tx1"/>
                </a:solidFill>
                <a:effectLst/>
                <a:latin typeface="Arial"/>
                <a:ea typeface="+mn-ea"/>
                <a:cs typeface="+mn-cs"/>
              </a:rPr>
              <a:t>In dieser Publikation enthaltene Informationen können ohne vorherige Ankündigung geändert werden. Die von SAP SE oder deren Vertriebsfirmen angebotenen Softwareprodukte können Softwarekomponenten auch anderer Softwarehersteller enthalten. Produkte können länderspezifische Unterschiede aufweisen.</a:t>
            </a:r>
          </a:p>
          <a:p>
            <a:pPr>
              <a:spcBef>
                <a:spcPts val="1200"/>
              </a:spcBef>
            </a:pPr>
            <a:r>
              <a:rPr lang="de-DE" sz="1100" kern="1200" noProof="0" dirty="0">
                <a:solidFill>
                  <a:schemeClr val="tx1"/>
                </a:solidFill>
                <a:effectLst/>
                <a:latin typeface="Arial"/>
                <a:ea typeface="+mn-ea"/>
                <a:cs typeface="+mn-cs"/>
              </a:rPr>
              <a:t>Die vorliegenden Unterlagen werden von der SAP SE oder einem SAP-Konzernunternehmen bereitgestellt und dienen ausschließlich zu Informationszwecken. </a:t>
            </a:r>
            <a:br>
              <a:rPr lang="de-DE" sz="1100" kern="1200" noProof="0" dirty="0">
                <a:solidFill>
                  <a:schemeClr val="tx1"/>
                </a:solidFill>
                <a:effectLst/>
                <a:latin typeface="Arial"/>
                <a:ea typeface="+mn-ea"/>
                <a:cs typeface="+mn-cs"/>
              </a:rPr>
            </a:br>
            <a:r>
              <a:rPr lang="de-DE" sz="1100" kern="1200" noProof="0" dirty="0">
                <a:solidFill>
                  <a:schemeClr val="tx1"/>
                </a:solidFill>
                <a:effectLst/>
                <a:latin typeface="Arial"/>
                <a:ea typeface="+mn-ea"/>
                <a:cs typeface="+mn-cs"/>
              </a:rPr>
              <a:t>Die SAP SE oder ihre Konzernunternehmen übernehmen keinerlei Haftung oder Gewährleistung für Fehler oder Unvollständigkeiten in dieser Publikation. </a:t>
            </a:r>
            <a:br>
              <a:rPr lang="de-DE" sz="1100" kern="1200" noProof="0" dirty="0">
                <a:solidFill>
                  <a:schemeClr val="tx1"/>
                </a:solidFill>
                <a:effectLst/>
                <a:latin typeface="Arial"/>
                <a:ea typeface="+mn-ea"/>
                <a:cs typeface="+mn-cs"/>
              </a:rPr>
            </a:br>
            <a:r>
              <a:rPr lang="de-DE" sz="1100" kern="1200" noProof="0" dirty="0">
                <a:solidFill>
                  <a:schemeClr val="tx1"/>
                </a:solidFill>
                <a:effectLst/>
                <a:latin typeface="Arial"/>
                <a:ea typeface="+mn-ea"/>
                <a:cs typeface="+mn-cs"/>
              </a:rPr>
              <a:t>Die SAP SE oder ein SAP-Konzernunternehmen steht lediglich für Produkte und Dienstleistungen nach der Maßgabe ein, die in der Vereinbarung über die jeweiligen Produkte und Dienstleistungen ausdrücklich geregelt ist. Keine der hierin enthaltenen Informationen ist als zusätzliche Garantie zu interpretieren. </a:t>
            </a:r>
          </a:p>
          <a:p>
            <a:pPr>
              <a:spcBef>
                <a:spcPts val="1200"/>
              </a:spcBef>
            </a:pPr>
            <a:r>
              <a:rPr lang="de-DE" sz="1100" kern="1200" noProof="0" dirty="0">
                <a:solidFill>
                  <a:schemeClr val="tx1"/>
                </a:solidFill>
                <a:effectLst/>
                <a:latin typeface="Arial"/>
                <a:ea typeface="+mn-ea"/>
                <a:cs typeface="+mn-cs"/>
              </a:rPr>
              <a:t>Insbesondere sind die SAP SE oder ihre Konzernunternehmen in keiner Weise verpflichtet, in dieser Publikation oder einer zugehörigen Präsentation dargestellte Geschäftsabläufe zu verfolgen oder hierin wiedergegebene Funktionen zu entwickeln oder zu veröffentlichen. Diese Publikation oder eine zugehörige Präsentation, die Strategie und etwaige künftige Entwicklungen, Produkte und/oder Plattformen der SAP SE oder ihrer Konzernunternehmen können von der SAP SE oder ihren Konzernunternehmen jederzeit und ohne Angabe von Gründen unangekündigt geändert werden. Die in dieser Publikation enthaltenen Informationen stellen keine Zusage, kein Versprechen und keine rechtliche Verpflichtung zur Lieferung von Material, Code oder Funktionen dar. Sämtliche vorausschauenden Aussagen unterliegen unterschiedlichen Risiken und Unsicherheiten, durch die die tatsächlichen Ergebnisse von den Erwartungen abweichen können. Dem Leser wird empfohlen, diesen vorausschauenden Aussagen kein übertriebenes Vertrauen zu schenken und sich bei Kaufentscheidungen nicht auf sie zu stützen.</a:t>
            </a:r>
          </a:p>
          <a:p>
            <a:pPr>
              <a:spcBef>
                <a:spcPts val="1200"/>
              </a:spcBef>
            </a:pPr>
            <a:r>
              <a:rPr lang="de-DE" sz="1100" kern="1200" noProof="0" dirty="0">
                <a:solidFill>
                  <a:schemeClr val="tx1"/>
                </a:solidFill>
                <a:effectLst/>
                <a:latin typeface="Arial"/>
                <a:ea typeface="+mn-ea"/>
                <a:cs typeface="+mn-cs"/>
              </a:rPr>
              <a:t>SAP und andere in diesem Dokument erwähnte Produkte und Dienstleistungen von SAP sowie die dazugehörigen Logos sind Marken oder eingetragene Marken der SAP SE </a:t>
            </a:r>
            <a:br>
              <a:rPr lang="de-DE" sz="1100" kern="1200" noProof="0" dirty="0">
                <a:solidFill>
                  <a:schemeClr val="tx1"/>
                </a:solidFill>
                <a:effectLst/>
                <a:latin typeface="Arial"/>
                <a:ea typeface="+mn-ea"/>
                <a:cs typeface="+mn-cs"/>
              </a:rPr>
            </a:br>
            <a:r>
              <a:rPr lang="de-DE" sz="1100" kern="1200" noProof="0" dirty="0">
                <a:solidFill>
                  <a:schemeClr val="tx1"/>
                </a:solidFill>
                <a:effectLst/>
                <a:latin typeface="Arial"/>
                <a:ea typeface="+mn-ea"/>
                <a:cs typeface="+mn-cs"/>
              </a:rPr>
              <a:t>(oder von einem SAP-Konzernunternehmen) in Deutschland und verschiedenen anderen Ländern weltweit. Alle anderen Namen von Produkten und Dienstleistungen sind Marken der jeweiligen Firmen. </a:t>
            </a:r>
            <a:br>
              <a:rPr lang="de-DE" sz="1100" kern="1200" noProof="0" dirty="0">
                <a:solidFill>
                  <a:schemeClr val="tx1"/>
                </a:solidFill>
                <a:effectLst/>
                <a:latin typeface="Arial"/>
                <a:ea typeface="+mn-ea"/>
                <a:cs typeface="+mn-cs"/>
              </a:rPr>
            </a:br>
            <a:r>
              <a:rPr lang="de-DE" sz="1100" kern="1200" noProof="0" dirty="0">
                <a:solidFill>
                  <a:schemeClr val="tx1"/>
                </a:solidFill>
                <a:effectLst/>
                <a:latin typeface="Arial"/>
                <a:ea typeface="+mn-ea"/>
                <a:cs typeface="+mn-cs"/>
              </a:rPr>
              <a:t>Zusätzliche Informationen zur Marke und Vermerke finden Sie auf der Seite </a:t>
            </a:r>
            <a:r>
              <a:rPr lang="de-DE" sz="1100" kern="1200" noProof="0" dirty="0">
                <a:solidFill>
                  <a:schemeClr val="tx1"/>
                </a:solidFill>
                <a:effectLst/>
                <a:latin typeface="Arial"/>
                <a:ea typeface="+mn-ea"/>
                <a:cs typeface="+mn-cs"/>
                <a:hlinkClick r:id="rId2"/>
              </a:rPr>
              <a:t>http://www.sap.com/corporate-de/legal/copyright/index.epx</a:t>
            </a:r>
            <a:endParaRPr lang="de-DE" sz="1100" kern="1200" noProof="0" dirty="0">
              <a:solidFill>
                <a:schemeClr val="tx1"/>
              </a:solidFill>
              <a:effectLst/>
              <a:latin typeface="Arial"/>
              <a:ea typeface="+mn-ea"/>
              <a:cs typeface="+mn-cs"/>
            </a:endParaRPr>
          </a:p>
        </p:txBody>
      </p:sp>
      <p:sp>
        <p:nvSpPr>
          <p:cNvPr id="5" name="TextBox 4"/>
          <p:cNvSpPr txBox="1"/>
          <p:nvPr userDrawn="1"/>
        </p:nvSpPr>
        <p:spPr bwMode="gray">
          <a:xfrm>
            <a:off x="504000" y="719834"/>
            <a:ext cx="11185200" cy="369246"/>
          </a:xfrm>
          <a:prstGeom prst="rect">
            <a:avLst/>
          </a:prstGeom>
        </p:spPr>
        <p:txBody>
          <a:bodyPr vert="horz" wrap="square" lIns="0" tIns="0" rIns="0" bIns="0" rtlCol="0" anchor="t" anchorCtr="0">
            <a:spAutoFit/>
          </a:bodyPr>
          <a:lstStyle>
            <a:lvl1pPr>
              <a:spcBef>
                <a:spcPct val="0"/>
              </a:spcBef>
              <a:buNone/>
              <a:defRPr sz="2400" b="1" baseline="0">
                <a:latin typeface="+mj-lt"/>
                <a:ea typeface="+mj-ea"/>
                <a:cs typeface="+mj-cs"/>
              </a:defRPr>
            </a:lvl1pPr>
          </a:lstStyle>
          <a:p>
            <a:pPr lvl="0"/>
            <a:r>
              <a:rPr lang="en-US" sz="2400" b="0" noProof="0" dirty="0"/>
              <a:t>© </a:t>
            </a:r>
            <a:r>
              <a:rPr lang="de-DE" sz="2400" b="0" noProof="0" dirty="0"/>
              <a:t>2017 SAP SE oder ein SAP-Konzernunternehmen. Alle Rechte vorbehalten.</a:t>
            </a:r>
          </a:p>
        </p:txBody>
      </p:sp>
      <p:grpSp>
        <p:nvGrpSpPr>
          <p:cNvPr id="16" name="Group 15"/>
          <p:cNvGrpSpPr/>
          <p:nvPr userDrawn="1"/>
        </p:nvGrpSpPr>
        <p:grpSpPr>
          <a:xfrm>
            <a:off x="0" y="0"/>
            <a:ext cx="12196800" cy="251942"/>
            <a:chOff x="0" y="0"/>
            <a:chExt cx="12196800" cy="251942"/>
          </a:xfrm>
        </p:grpSpPr>
        <p:sp>
          <p:nvSpPr>
            <p:cNvPr id="17" name="Rectangle 16"/>
            <p:cNvSpPr/>
            <p:nvPr userDrawn="1"/>
          </p:nvSpPr>
          <p:spPr bwMode="gray">
            <a:xfrm>
              <a:off x="0" y="0"/>
              <a:ext cx="12196800" cy="251942"/>
            </a:xfrm>
            <a:prstGeom prst="rect">
              <a:avLst/>
            </a:prstGeom>
            <a:solidFill>
              <a:srgbClr val="000000"/>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grpSp>
          <p:nvGrpSpPr>
            <p:cNvPr id="18" name="Secondary Motion Band"/>
            <p:cNvGrpSpPr/>
            <p:nvPr userDrawn="1"/>
          </p:nvGrpSpPr>
          <p:grpSpPr>
            <a:xfrm>
              <a:off x="10683752" y="0"/>
              <a:ext cx="1513048" cy="251942"/>
              <a:chOff x="10682127" y="0"/>
              <a:chExt cx="1513048" cy="252000"/>
            </a:xfrm>
          </p:grpSpPr>
          <p:sp>
            <p:nvSpPr>
              <p:cNvPr id="19" name="Rectangle 18"/>
              <p:cNvSpPr/>
              <p:nvPr userDrawn="1"/>
            </p:nvSpPr>
            <p:spPr bwMode="gray">
              <a:xfrm>
                <a:off x="11691175" y="0"/>
                <a:ext cx="504000" cy="252000"/>
              </a:xfrm>
              <a:prstGeom prst="rect">
                <a:avLst/>
              </a:prstGeom>
              <a:solidFill>
                <a:schemeClr val="accent1"/>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20" name="Rectangle 19"/>
              <p:cNvSpPr/>
              <p:nvPr userDrawn="1"/>
            </p:nvSpPr>
            <p:spPr bwMode="gray">
              <a:xfrm>
                <a:off x="11186476" y="0"/>
                <a:ext cx="504000" cy="252000"/>
              </a:xfrm>
              <a:prstGeom prst="rect">
                <a:avLst/>
              </a:prstGeom>
              <a:solidFill>
                <a:schemeClr val="accent1">
                  <a:alpha val="70000"/>
                </a:schemeClr>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21" name="Rectangle 20"/>
              <p:cNvSpPr/>
              <p:nvPr userDrawn="1"/>
            </p:nvSpPr>
            <p:spPr bwMode="gray">
              <a:xfrm>
                <a:off x="10682127" y="0"/>
                <a:ext cx="504000" cy="252000"/>
              </a:xfrm>
              <a:prstGeom prst="rect">
                <a:avLst/>
              </a:prstGeom>
              <a:solidFill>
                <a:schemeClr val="accent1">
                  <a:alpha val="40000"/>
                </a:schemeClr>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grpSp>
      </p:grpSp>
    </p:spTree>
    <p:extLst>
      <p:ext uri="{BB962C8B-B14F-4D97-AF65-F5344CB8AC3E}">
        <p14:creationId xmlns:p14="http://schemas.microsoft.com/office/powerpoint/2010/main" val="1911862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white">
    <p:spTree>
      <p:nvGrpSpPr>
        <p:cNvPr id="1" name=""/>
        <p:cNvGrpSpPr/>
        <p:nvPr/>
      </p:nvGrpSpPr>
      <p:grpSpPr>
        <a:xfrm>
          <a:off x="0" y="0"/>
          <a:ext cx="0" cy="0"/>
          <a:chOff x="0" y="0"/>
          <a:chExt cx="0" cy="0"/>
        </a:xfrm>
      </p:grpSpPr>
      <p:sp>
        <p:nvSpPr>
          <p:cNvPr id="24" name="Classification"/>
          <p:cNvSpPr txBox="1"/>
          <p:nvPr userDrawn="1"/>
        </p:nvSpPr>
        <p:spPr>
          <a:xfrm>
            <a:off x="288000" y="5093865"/>
            <a:ext cx="4204855" cy="153852"/>
          </a:xfrm>
          <a:prstGeom prst="rect">
            <a:avLst/>
          </a:prstGeom>
        </p:spPr>
        <p:txBody>
          <a:bodyPr vert="horz" lIns="0" tIns="0" rIns="0" bIns="0" rtlCol="0">
            <a:noAutofit/>
          </a:bodyPr>
          <a:lstStyle>
            <a:lvl1pPr lvl="0" indent="0">
              <a:spcBef>
                <a:spcPts val="0"/>
              </a:spcBef>
              <a:buClr>
                <a:schemeClr val="accent1"/>
              </a:buClr>
              <a:buSzPct val="80000"/>
              <a:buFontTx/>
              <a:buNone/>
              <a:defRPr sz="1000" b="0">
                <a:latin typeface="+mn-lt"/>
              </a:defRPr>
            </a:lvl1pPr>
            <a:lvl2pPr marL="180000" indent="-180000">
              <a:spcBef>
                <a:spcPts val="600"/>
              </a:spcBef>
              <a:buClr>
                <a:schemeClr val="accent1"/>
              </a:buClr>
              <a:buFont typeface="Wingdings" pitchFamily="2" charset="2"/>
              <a:buChar char="§"/>
              <a:defRPr sz="1800">
                <a:latin typeface="+mn-lt"/>
              </a:defRPr>
            </a:lvl2pPr>
            <a:lvl3pPr marL="360000" indent="-180000">
              <a:spcBef>
                <a:spcPts val="300"/>
              </a:spcBef>
              <a:buClr>
                <a:schemeClr val="tx1"/>
              </a:buClr>
              <a:buSzPct val="100000"/>
              <a:buFont typeface="Arial" panose="020B0604020202020204" pitchFamily="34" charset="0"/>
              <a:buChar char="–"/>
              <a:defRPr lang="en-US" sz="1800" noProof="0" dirty="0" smtClean="0">
                <a:latin typeface="+mn-lt"/>
              </a:defRPr>
            </a:lvl3pPr>
            <a:lvl4pPr marL="540000" indent="-180000">
              <a:spcBef>
                <a:spcPts val="300"/>
              </a:spcBef>
              <a:buClr>
                <a:schemeClr val="tx1"/>
              </a:buClr>
              <a:buSzPct val="120000"/>
              <a:buFont typeface="Arial" pitchFamily="34" charset="0"/>
              <a:buChar char="▫"/>
              <a:defRPr sz="1600">
                <a:latin typeface="+mn-lt"/>
              </a:defRPr>
            </a:lvl4pPr>
            <a:lvl5pPr marL="720000" indent="-180000">
              <a:spcBef>
                <a:spcPts val="100"/>
              </a:spcBef>
              <a:buClr>
                <a:schemeClr val="tx1"/>
              </a:buClr>
              <a:buSzPct val="100000"/>
              <a:buFont typeface="Symbol" panose="05050102010706020507" pitchFamily="18" charset="2"/>
              <a:buChar char="-"/>
              <a:defRPr sz="1400" baseline="0">
                <a:latin typeface="+mn-lt"/>
              </a:defRPr>
            </a:lvl5pPr>
            <a:lvl6pPr marL="2994134" indent="-272194">
              <a:spcBef>
                <a:spcPct val="20000"/>
              </a:spcBef>
              <a:buFont typeface="Arial" pitchFamily="34" charset="0"/>
              <a:buChar char="•"/>
              <a:defRPr sz="2400"/>
            </a:lvl6pPr>
            <a:lvl7pPr marL="3538522" indent="-272194">
              <a:spcBef>
                <a:spcPct val="20000"/>
              </a:spcBef>
              <a:buFont typeface="Arial" pitchFamily="34" charset="0"/>
              <a:buChar char="•"/>
              <a:defRPr sz="2400"/>
            </a:lvl7pPr>
            <a:lvl8pPr marL="4082910" indent="-272194">
              <a:spcBef>
                <a:spcPct val="20000"/>
              </a:spcBef>
              <a:buFont typeface="Arial" pitchFamily="34" charset="0"/>
              <a:buChar char="•"/>
              <a:defRPr sz="2400"/>
            </a:lvl8pPr>
            <a:lvl9pPr marL="4627298" indent="-272194">
              <a:spcBef>
                <a:spcPct val="20000"/>
              </a:spcBef>
              <a:buFont typeface="Arial" pitchFamily="34" charset="0"/>
              <a:buChar char="•"/>
              <a:defRPr sz="2400"/>
            </a:lvl9pPr>
          </a:lstStyle>
          <a:p>
            <a:pPr lvl="0" algn="l"/>
            <a:r>
              <a:rPr lang="en-US" sz="900" b="0"/>
              <a:t>CUSTOMER</a:t>
            </a:r>
            <a:endParaRPr lang="en-US" sz="900" b="0" dirty="0"/>
          </a:p>
        </p:txBody>
      </p:sp>
      <p:sp>
        <p:nvSpPr>
          <p:cNvPr id="6" name="Speaker"/>
          <p:cNvSpPr>
            <a:spLocks noGrp="1"/>
          </p:cNvSpPr>
          <p:nvPr userDrawn="1">
            <p:ph type="subTitle" idx="1" hasCustomPrompt="1"/>
          </p:nvPr>
        </p:nvSpPr>
        <p:spPr bwMode="gray">
          <a:xfrm>
            <a:off x="288000" y="4268503"/>
            <a:ext cx="8595171" cy="430887"/>
          </a:xfrm>
        </p:spPr>
        <p:txBody>
          <a:bodyPr wrap="square" anchor="t" anchorCtr="0">
            <a:noAutofit/>
          </a:bodyPr>
          <a:lstStyle>
            <a:lvl1pPr marL="0" marR="0" indent="0" algn="l" defTabSz="1088558" rtl="0" eaLnBrk="1" fontAlgn="auto" latinLnBrk="0" hangingPunct="1">
              <a:lnSpc>
                <a:spcPct val="100000"/>
              </a:lnSpc>
              <a:spcBef>
                <a:spcPts val="0"/>
              </a:spcBef>
              <a:spcAft>
                <a:spcPts val="0"/>
              </a:spcAft>
              <a:buClr>
                <a:schemeClr val="accent1"/>
              </a:buClr>
              <a:buSzPct val="80000"/>
              <a:buFontTx/>
              <a:buNone/>
              <a:tabLst/>
              <a:defRPr sz="1400" b="0" baseline="0">
                <a:solidFill>
                  <a:schemeClr val="tx1"/>
                </a:solidFill>
              </a:defRPr>
            </a:lvl1pPr>
            <a:lvl2pPr marL="544279" indent="0" algn="ctr">
              <a:buNone/>
              <a:defRPr>
                <a:solidFill>
                  <a:schemeClr val="tx1">
                    <a:tint val="75000"/>
                  </a:schemeClr>
                </a:solidFill>
              </a:defRPr>
            </a:lvl2pPr>
            <a:lvl3pPr marL="1088558" indent="0" algn="ctr">
              <a:buNone/>
              <a:defRPr>
                <a:solidFill>
                  <a:schemeClr val="tx1">
                    <a:tint val="75000"/>
                  </a:schemeClr>
                </a:solidFill>
              </a:defRPr>
            </a:lvl3pPr>
            <a:lvl4pPr marL="1632837" indent="0" algn="ctr">
              <a:buNone/>
              <a:defRPr>
                <a:solidFill>
                  <a:schemeClr val="tx1">
                    <a:tint val="75000"/>
                  </a:schemeClr>
                </a:solidFill>
              </a:defRPr>
            </a:lvl4pPr>
            <a:lvl5pPr marL="2177116" indent="0" algn="ctr">
              <a:buNone/>
              <a:defRPr>
                <a:solidFill>
                  <a:schemeClr val="tx1">
                    <a:tint val="75000"/>
                  </a:schemeClr>
                </a:solidFill>
              </a:defRPr>
            </a:lvl5pPr>
            <a:lvl6pPr marL="2721396" indent="0" algn="ctr">
              <a:buNone/>
              <a:defRPr>
                <a:solidFill>
                  <a:schemeClr val="tx1">
                    <a:tint val="75000"/>
                  </a:schemeClr>
                </a:solidFill>
              </a:defRPr>
            </a:lvl6pPr>
            <a:lvl7pPr marL="3265675" indent="0" algn="ctr">
              <a:buNone/>
              <a:defRPr>
                <a:solidFill>
                  <a:schemeClr val="tx1">
                    <a:tint val="75000"/>
                  </a:schemeClr>
                </a:solidFill>
              </a:defRPr>
            </a:lvl7pPr>
            <a:lvl8pPr marL="3809954" indent="0" algn="ctr">
              <a:buNone/>
              <a:defRPr>
                <a:solidFill>
                  <a:schemeClr val="tx1">
                    <a:tint val="75000"/>
                  </a:schemeClr>
                </a:solidFill>
              </a:defRPr>
            </a:lvl8pPr>
            <a:lvl9pPr marL="4354233" indent="0" algn="ctr">
              <a:buNone/>
              <a:defRPr>
                <a:solidFill>
                  <a:schemeClr val="tx1">
                    <a:tint val="75000"/>
                  </a:schemeClr>
                </a:solidFill>
              </a:defRPr>
            </a:lvl9pPr>
          </a:lstStyle>
          <a:p>
            <a:r>
              <a:rPr lang="en-US" dirty="0"/>
              <a:t>Speaker’s Name, SAP</a:t>
            </a:r>
          </a:p>
          <a:p>
            <a:pPr marL="0" marR="0" lvl="0" indent="0" algn="l" defTabSz="1088558" rtl="0" eaLnBrk="1" fontAlgn="auto" latinLnBrk="0" hangingPunct="1">
              <a:lnSpc>
                <a:spcPct val="100000"/>
              </a:lnSpc>
              <a:spcBef>
                <a:spcPts val="0"/>
              </a:spcBef>
              <a:spcAft>
                <a:spcPts val="0"/>
              </a:spcAft>
              <a:buClr>
                <a:schemeClr val="accent1"/>
              </a:buClr>
              <a:buSzPct val="80000"/>
              <a:buFontTx/>
              <a:buNone/>
              <a:tabLst/>
              <a:defRPr/>
            </a:pPr>
            <a:r>
              <a:rPr lang="en-US" dirty="0"/>
              <a:t>Month 00, 2017 </a:t>
            </a:r>
          </a:p>
        </p:txBody>
      </p:sp>
      <p:sp>
        <p:nvSpPr>
          <p:cNvPr id="10" name="Presentation Title"/>
          <p:cNvSpPr>
            <a:spLocks noGrp="1"/>
          </p:cNvSpPr>
          <p:nvPr>
            <p:ph type="body" sz="quarter" idx="14" hasCustomPrompt="1"/>
          </p:nvPr>
        </p:nvSpPr>
        <p:spPr>
          <a:xfrm>
            <a:off x="288000" y="2706317"/>
            <a:ext cx="8595171" cy="997196"/>
          </a:xfrm>
        </p:spPr>
        <p:txBody>
          <a:bodyPr wrap="square">
            <a:noAutofit/>
          </a:bodyPr>
          <a:lstStyle>
            <a:lvl1pPr>
              <a:lnSpc>
                <a:spcPct val="90000"/>
              </a:lnSpc>
              <a:spcBef>
                <a:spcPts val="0"/>
              </a:spcBef>
              <a:defRPr sz="3600" b="1" baseline="0"/>
            </a:lvl1pPr>
          </a:lstStyle>
          <a:p>
            <a:pPr lvl="0"/>
            <a:r>
              <a:rPr lang="en-US" dirty="0"/>
              <a:t>Title Goes Here </a:t>
            </a:r>
            <a:br>
              <a:rPr lang="en-US" dirty="0"/>
            </a:br>
            <a:r>
              <a:rPr lang="en-US" dirty="0"/>
              <a:t>and Here and Here.</a:t>
            </a:r>
          </a:p>
        </p:txBody>
      </p:sp>
      <p:grpSp>
        <p:nvGrpSpPr>
          <p:cNvPr id="2" name="Group 1"/>
          <p:cNvGrpSpPr/>
          <p:nvPr userDrawn="1"/>
        </p:nvGrpSpPr>
        <p:grpSpPr>
          <a:xfrm>
            <a:off x="9171173" y="0"/>
            <a:ext cx="3024002" cy="6858000"/>
            <a:chOff x="9171173" y="0"/>
            <a:chExt cx="3024002" cy="6855990"/>
          </a:xfrm>
        </p:grpSpPr>
        <p:sp>
          <p:nvSpPr>
            <p:cNvPr id="17" name="Rectangle 16"/>
            <p:cNvSpPr/>
            <p:nvPr userDrawn="1"/>
          </p:nvSpPr>
          <p:spPr bwMode="gray">
            <a:xfrm>
              <a:off x="11187175" y="0"/>
              <a:ext cx="1008000" cy="6855990"/>
            </a:xfrm>
            <a:prstGeom prst="rect">
              <a:avLst/>
            </a:prstGeom>
            <a:solidFill>
              <a:schemeClr val="accent1"/>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18" name="Rectangle 17"/>
            <p:cNvSpPr/>
            <p:nvPr userDrawn="1"/>
          </p:nvSpPr>
          <p:spPr bwMode="gray">
            <a:xfrm>
              <a:off x="10179174" y="0"/>
              <a:ext cx="1008000" cy="6855990"/>
            </a:xfrm>
            <a:prstGeom prst="rect">
              <a:avLst/>
            </a:prstGeom>
            <a:solidFill>
              <a:schemeClr val="accent1">
                <a:alpha val="70000"/>
              </a:schemeClr>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22" name="Rectangle 21"/>
            <p:cNvSpPr/>
            <p:nvPr userDrawn="1"/>
          </p:nvSpPr>
          <p:spPr bwMode="gray">
            <a:xfrm>
              <a:off x="9171173" y="0"/>
              <a:ext cx="1008000" cy="6855990"/>
            </a:xfrm>
            <a:prstGeom prst="rect">
              <a:avLst/>
            </a:prstGeom>
            <a:solidFill>
              <a:schemeClr val="accent1">
                <a:alpha val="40000"/>
              </a:schemeClr>
            </a:solidFill>
            <a:ln w="6350" algn="ctr">
              <a:noFill/>
              <a:miter lim="800000"/>
              <a:headEnd/>
              <a:tailEnd/>
            </a:ln>
          </p:spPr>
          <p:txBody>
            <a:bodyPr lIns="90000" tIns="72000" rIns="90000" bIns="72000" rtlCol="0" anchor="ctr"/>
            <a:lstStyle/>
            <a:p>
              <a:pPr marR="0" algn="ctr" defTabSz="914217" eaLnBrk="1" fontAlgn="base" latinLnBrk="0" hangingPunct="1">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gr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00" y="6217668"/>
            <a:ext cx="1578462" cy="360000"/>
          </a:xfrm>
          <a:prstGeom prst="rect">
            <a:avLst/>
          </a:prstGeom>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8000" y="1880235"/>
            <a:ext cx="1108174" cy="216000"/>
          </a:xfrm>
          <a:prstGeom prst="rect">
            <a:avLst/>
          </a:prstGeom>
        </p:spPr>
      </p:pic>
    </p:spTree>
    <p:extLst>
      <p:ext uri="{BB962C8B-B14F-4D97-AF65-F5344CB8AC3E}">
        <p14:creationId xmlns:p14="http://schemas.microsoft.com/office/powerpoint/2010/main" val="1982410628"/>
      </p:ext>
    </p:extLst>
  </p:cSld>
  <p:clrMapOvr>
    <a:masterClrMapping/>
  </p:clrMapOvr>
  <p:extLst mod="1">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ver with pictogram">
    <p:spTree>
      <p:nvGrpSpPr>
        <p:cNvPr id="1" name=""/>
        <p:cNvGrpSpPr/>
        <p:nvPr/>
      </p:nvGrpSpPr>
      <p:grpSpPr>
        <a:xfrm>
          <a:off x="0" y="0"/>
          <a:ext cx="0" cy="0"/>
          <a:chOff x="0" y="0"/>
          <a:chExt cx="0" cy="0"/>
        </a:xfrm>
      </p:grpSpPr>
      <p:sp>
        <p:nvSpPr>
          <p:cNvPr id="24" name="Classification"/>
          <p:cNvSpPr txBox="1"/>
          <p:nvPr userDrawn="1"/>
        </p:nvSpPr>
        <p:spPr>
          <a:xfrm>
            <a:off x="288000" y="5093865"/>
            <a:ext cx="4204855" cy="153852"/>
          </a:xfrm>
          <a:prstGeom prst="rect">
            <a:avLst/>
          </a:prstGeom>
        </p:spPr>
        <p:txBody>
          <a:bodyPr vert="horz" lIns="0" tIns="0" rIns="0" bIns="0" rtlCol="0">
            <a:noAutofit/>
          </a:bodyPr>
          <a:lstStyle>
            <a:lvl1pPr lvl="0" indent="0">
              <a:spcBef>
                <a:spcPts val="0"/>
              </a:spcBef>
              <a:buClr>
                <a:schemeClr val="accent1"/>
              </a:buClr>
              <a:buSzPct val="80000"/>
              <a:buFontTx/>
              <a:buNone/>
              <a:defRPr sz="1000" b="0">
                <a:latin typeface="+mn-lt"/>
              </a:defRPr>
            </a:lvl1pPr>
            <a:lvl2pPr marL="180000" indent="-180000">
              <a:spcBef>
                <a:spcPts val="600"/>
              </a:spcBef>
              <a:buClr>
                <a:schemeClr val="accent1"/>
              </a:buClr>
              <a:buFont typeface="Wingdings" pitchFamily="2" charset="2"/>
              <a:buChar char="§"/>
              <a:defRPr sz="1800">
                <a:latin typeface="+mn-lt"/>
              </a:defRPr>
            </a:lvl2pPr>
            <a:lvl3pPr marL="360000" indent="-180000">
              <a:spcBef>
                <a:spcPts val="300"/>
              </a:spcBef>
              <a:buClr>
                <a:schemeClr val="tx1"/>
              </a:buClr>
              <a:buSzPct val="100000"/>
              <a:buFont typeface="Arial" panose="020B0604020202020204" pitchFamily="34" charset="0"/>
              <a:buChar char="–"/>
              <a:defRPr lang="en-US" sz="1800" noProof="0" dirty="0" smtClean="0">
                <a:latin typeface="+mn-lt"/>
              </a:defRPr>
            </a:lvl3pPr>
            <a:lvl4pPr marL="540000" indent="-180000">
              <a:spcBef>
                <a:spcPts val="300"/>
              </a:spcBef>
              <a:buClr>
                <a:schemeClr val="tx1"/>
              </a:buClr>
              <a:buSzPct val="120000"/>
              <a:buFont typeface="Arial" pitchFamily="34" charset="0"/>
              <a:buChar char="▫"/>
              <a:defRPr sz="1600">
                <a:latin typeface="+mn-lt"/>
              </a:defRPr>
            </a:lvl4pPr>
            <a:lvl5pPr marL="720000" indent="-180000">
              <a:spcBef>
                <a:spcPts val="100"/>
              </a:spcBef>
              <a:buClr>
                <a:schemeClr val="tx1"/>
              </a:buClr>
              <a:buSzPct val="100000"/>
              <a:buFont typeface="Symbol" panose="05050102010706020507" pitchFamily="18" charset="2"/>
              <a:buChar char="-"/>
              <a:defRPr sz="1400" baseline="0">
                <a:latin typeface="+mn-lt"/>
              </a:defRPr>
            </a:lvl5pPr>
            <a:lvl6pPr marL="2994134" indent="-272194">
              <a:spcBef>
                <a:spcPct val="20000"/>
              </a:spcBef>
              <a:buFont typeface="Arial" pitchFamily="34" charset="0"/>
              <a:buChar char="•"/>
              <a:defRPr sz="2400"/>
            </a:lvl6pPr>
            <a:lvl7pPr marL="3538522" indent="-272194">
              <a:spcBef>
                <a:spcPct val="20000"/>
              </a:spcBef>
              <a:buFont typeface="Arial" pitchFamily="34" charset="0"/>
              <a:buChar char="•"/>
              <a:defRPr sz="2400"/>
            </a:lvl7pPr>
            <a:lvl8pPr marL="4082910" indent="-272194">
              <a:spcBef>
                <a:spcPct val="20000"/>
              </a:spcBef>
              <a:buFont typeface="Arial" pitchFamily="34" charset="0"/>
              <a:buChar char="•"/>
              <a:defRPr sz="2400"/>
            </a:lvl8pPr>
            <a:lvl9pPr marL="4627298" indent="-272194">
              <a:spcBef>
                <a:spcPct val="20000"/>
              </a:spcBef>
              <a:buFont typeface="Arial" pitchFamily="34" charset="0"/>
              <a:buChar char="•"/>
              <a:defRPr sz="2400"/>
            </a:lvl9pPr>
          </a:lstStyle>
          <a:p>
            <a:pPr lvl="0" algn="l"/>
            <a:r>
              <a:rPr lang="en-US" sz="900" b="0"/>
              <a:t>CUSTOMER</a:t>
            </a:r>
            <a:endParaRPr lang="en-US" sz="900" b="0" dirty="0"/>
          </a:p>
        </p:txBody>
      </p:sp>
      <p:sp>
        <p:nvSpPr>
          <p:cNvPr id="6" name="Speaker"/>
          <p:cNvSpPr>
            <a:spLocks noGrp="1"/>
          </p:cNvSpPr>
          <p:nvPr userDrawn="1">
            <p:ph type="subTitle" idx="1" hasCustomPrompt="1"/>
          </p:nvPr>
        </p:nvSpPr>
        <p:spPr bwMode="gray">
          <a:xfrm>
            <a:off x="288001" y="4268503"/>
            <a:ext cx="6373430" cy="430887"/>
          </a:xfrm>
        </p:spPr>
        <p:txBody>
          <a:bodyPr wrap="square" anchor="t" anchorCtr="0">
            <a:noAutofit/>
          </a:bodyPr>
          <a:lstStyle>
            <a:lvl1pPr marL="0" marR="0" indent="0" algn="l" defTabSz="1088558" rtl="0" eaLnBrk="1" fontAlgn="auto" latinLnBrk="0" hangingPunct="1">
              <a:lnSpc>
                <a:spcPct val="100000"/>
              </a:lnSpc>
              <a:spcBef>
                <a:spcPts val="0"/>
              </a:spcBef>
              <a:spcAft>
                <a:spcPts val="0"/>
              </a:spcAft>
              <a:buClr>
                <a:schemeClr val="accent1"/>
              </a:buClr>
              <a:buSzPct val="80000"/>
              <a:buFontTx/>
              <a:buNone/>
              <a:tabLst/>
              <a:defRPr sz="1400" b="0" baseline="0">
                <a:solidFill>
                  <a:schemeClr val="tx1"/>
                </a:solidFill>
              </a:defRPr>
            </a:lvl1pPr>
            <a:lvl2pPr marL="544279" indent="0" algn="ctr">
              <a:buNone/>
              <a:defRPr>
                <a:solidFill>
                  <a:schemeClr val="tx1">
                    <a:tint val="75000"/>
                  </a:schemeClr>
                </a:solidFill>
              </a:defRPr>
            </a:lvl2pPr>
            <a:lvl3pPr marL="1088558" indent="0" algn="ctr">
              <a:buNone/>
              <a:defRPr>
                <a:solidFill>
                  <a:schemeClr val="tx1">
                    <a:tint val="75000"/>
                  </a:schemeClr>
                </a:solidFill>
              </a:defRPr>
            </a:lvl3pPr>
            <a:lvl4pPr marL="1632837" indent="0" algn="ctr">
              <a:buNone/>
              <a:defRPr>
                <a:solidFill>
                  <a:schemeClr val="tx1">
                    <a:tint val="75000"/>
                  </a:schemeClr>
                </a:solidFill>
              </a:defRPr>
            </a:lvl4pPr>
            <a:lvl5pPr marL="2177116" indent="0" algn="ctr">
              <a:buNone/>
              <a:defRPr>
                <a:solidFill>
                  <a:schemeClr val="tx1">
                    <a:tint val="75000"/>
                  </a:schemeClr>
                </a:solidFill>
              </a:defRPr>
            </a:lvl5pPr>
            <a:lvl6pPr marL="2721396" indent="0" algn="ctr">
              <a:buNone/>
              <a:defRPr>
                <a:solidFill>
                  <a:schemeClr val="tx1">
                    <a:tint val="75000"/>
                  </a:schemeClr>
                </a:solidFill>
              </a:defRPr>
            </a:lvl6pPr>
            <a:lvl7pPr marL="3265675" indent="0" algn="ctr">
              <a:buNone/>
              <a:defRPr>
                <a:solidFill>
                  <a:schemeClr val="tx1">
                    <a:tint val="75000"/>
                  </a:schemeClr>
                </a:solidFill>
              </a:defRPr>
            </a:lvl7pPr>
            <a:lvl8pPr marL="3809954" indent="0" algn="ctr">
              <a:buNone/>
              <a:defRPr>
                <a:solidFill>
                  <a:schemeClr val="tx1">
                    <a:tint val="75000"/>
                  </a:schemeClr>
                </a:solidFill>
              </a:defRPr>
            </a:lvl8pPr>
            <a:lvl9pPr marL="4354233" indent="0" algn="ctr">
              <a:buNone/>
              <a:defRPr>
                <a:solidFill>
                  <a:schemeClr val="tx1">
                    <a:tint val="75000"/>
                  </a:schemeClr>
                </a:solidFill>
              </a:defRPr>
            </a:lvl9pPr>
          </a:lstStyle>
          <a:p>
            <a:r>
              <a:rPr lang="en-US" dirty="0"/>
              <a:t>Speaker’s Name, SAP </a:t>
            </a:r>
            <a:br>
              <a:rPr lang="en-US" dirty="0"/>
            </a:br>
            <a:r>
              <a:rPr lang="en-US" dirty="0"/>
              <a:t>Month 00, 2017 </a:t>
            </a:r>
          </a:p>
        </p:txBody>
      </p:sp>
      <p:sp>
        <p:nvSpPr>
          <p:cNvPr id="10" name="Presentation Title"/>
          <p:cNvSpPr>
            <a:spLocks noGrp="1"/>
          </p:cNvSpPr>
          <p:nvPr>
            <p:ph type="body" sz="quarter" idx="14" hasCustomPrompt="1"/>
          </p:nvPr>
        </p:nvSpPr>
        <p:spPr>
          <a:xfrm>
            <a:off x="288001" y="2706317"/>
            <a:ext cx="6373430" cy="997196"/>
          </a:xfrm>
        </p:spPr>
        <p:txBody>
          <a:bodyPr wrap="square">
            <a:noAutofit/>
          </a:bodyPr>
          <a:lstStyle>
            <a:lvl1pPr>
              <a:lnSpc>
                <a:spcPct val="90000"/>
              </a:lnSpc>
              <a:spcBef>
                <a:spcPts val="0"/>
              </a:spcBef>
              <a:defRPr sz="3600" b="1" baseline="0"/>
            </a:lvl1pPr>
          </a:lstStyle>
          <a:p>
            <a:pPr lvl="0"/>
            <a:r>
              <a:rPr lang="en-US" dirty="0"/>
              <a:t>Title Goes Here </a:t>
            </a:r>
            <a:br>
              <a:rPr lang="en-US" dirty="0"/>
            </a:br>
            <a:r>
              <a:rPr lang="en-US" dirty="0"/>
              <a:t>and Here and Here.</a:t>
            </a:r>
          </a:p>
        </p:txBody>
      </p:sp>
      <p:sp>
        <p:nvSpPr>
          <p:cNvPr id="7" name="Picture Placeholder 6"/>
          <p:cNvSpPr>
            <a:spLocks noGrp="1"/>
          </p:cNvSpPr>
          <p:nvPr>
            <p:ph type="pic" sz="quarter" idx="16"/>
          </p:nvPr>
        </p:nvSpPr>
        <p:spPr>
          <a:xfrm>
            <a:off x="6954855" y="963000"/>
            <a:ext cx="4932000" cy="4932000"/>
          </a:xfrm>
        </p:spPr>
        <p:txBody>
          <a:bodyPr/>
          <a:lstStyle/>
          <a:p>
            <a:endParaRPr lang="de-DE"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8000" y="6217668"/>
            <a:ext cx="1578462" cy="360000"/>
          </a:xfrm>
          <a:prstGeom prst="rect">
            <a:avLst/>
          </a:prstGeom>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88000" y="1880235"/>
            <a:ext cx="1108174" cy="216000"/>
          </a:xfrm>
          <a:prstGeom prst="rect">
            <a:avLst/>
          </a:prstGeom>
        </p:spPr>
      </p:pic>
    </p:spTree>
    <p:extLst>
      <p:ext uri="{BB962C8B-B14F-4D97-AF65-F5344CB8AC3E}">
        <p14:creationId xmlns:p14="http://schemas.microsoft.com/office/powerpoint/2010/main" val="3048046299"/>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Agenda items placeholder"/>
          <p:cNvSpPr>
            <a:spLocks noGrp="1"/>
          </p:cNvSpPr>
          <p:nvPr>
            <p:ph type="body" sz="quarter" idx="10" hasCustomPrompt="1"/>
          </p:nvPr>
        </p:nvSpPr>
        <p:spPr>
          <a:xfrm>
            <a:off x="504000" y="1620000"/>
            <a:ext cx="11185200" cy="4230000"/>
          </a:xfrm>
        </p:spPr>
        <p:txBody>
          <a:bodyPr>
            <a:noAutofit/>
          </a:bodyPr>
          <a:lstStyle>
            <a:lvl1pPr marL="0" marR="0" indent="0" algn="l" defTabSz="1088558" rtl="0" eaLnBrk="1" fontAlgn="auto" latinLnBrk="0" hangingPunct="1">
              <a:lnSpc>
                <a:spcPct val="100000"/>
              </a:lnSpc>
              <a:spcBef>
                <a:spcPts val="3000"/>
              </a:spcBef>
              <a:spcAft>
                <a:spcPts val="0"/>
              </a:spcAft>
              <a:buClr>
                <a:schemeClr val="accent1"/>
              </a:buClr>
              <a:buSzPct val="80000"/>
              <a:buFontTx/>
              <a:buNone/>
              <a:tabLst/>
              <a:defRPr sz="2000" b="0"/>
            </a:lvl1pPr>
            <a:lvl2pPr marL="179964" marR="0" indent="-179964" algn="l" defTabSz="1088558" rtl="0" eaLnBrk="1" fontAlgn="auto" latinLnBrk="0" hangingPunct="1">
              <a:lnSpc>
                <a:spcPct val="100000"/>
              </a:lnSpc>
              <a:spcBef>
                <a:spcPts val="600"/>
              </a:spcBef>
              <a:spcAft>
                <a:spcPts val="0"/>
              </a:spcAft>
              <a:buClr>
                <a:schemeClr val="accent1"/>
              </a:buClr>
              <a:buSzPct val="100000"/>
              <a:buFont typeface="Wingdings" panose="05000000000000000000" pitchFamily="2" charset="2"/>
              <a:buChar char="§"/>
              <a:tabLst/>
              <a:defRPr sz="1800"/>
            </a:lvl2pPr>
            <a:lvl3pPr marL="359928" marR="0" indent="-179352" algn="l" defTabSz="1088558" rtl="0" eaLnBrk="1" fontAlgn="auto" latinLnBrk="0" hangingPunct="1">
              <a:lnSpc>
                <a:spcPct val="100000"/>
              </a:lnSpc>
              <a:spcBef>
                <a:spcPts val="400"/>
              </a:spcBef>
              <a:spcAft>
                <a:spcPts val="0"/>
              </a:spcAft>
              <a:buClr>
                <a:schemeClr val="tx1"/>
              </a:buClr>
              <a:buSzPct val="100000"/>
              <a:buFont typeface="Arial" pitchFamily="34" charset="0"/>
              <a:buChar char="–"/>
              <a:tabLst/>
              <a:defRPr sz="1800" baseline="0"/>
            </a:lvl3pPr>
            <a:lvl4pPr marL="539892" marR="0" indent="-179964" algn="l" defTabSz="1088558" rtl="0" eaLnBrk="1" fontAlgn="auto" latinLnBrk="0" hangingPunct="1">
              <a:lnSpc>
                <a:spcPct val="100000"/>
              </a:lnSpc>
              <a:spcBef>
                <a:spcPts val="250"/>
              </a:spcBef>
              <a:spcAft>
                <a:spcPts val="0"/>
              </a:spcAft>
              <a:buClr>
                <a:schemeClr val="tx1"/>
              </a:buClr>
              <a:buSzPct val="100000"/>
              <a:buFont typeface="Courier New" pitchFamily="49" charset="0"/>
              <a:buChar char="o"/>
              <a:tabLst/>
              <a:defRPr sz="1600"/>
            </a:lvl4pPr>
            <a:lvl5pPr>
              <a:buClr>
                <a:schemeClr val="accent2"/>
              </a:buClr>
              <a:buFont typeface="Arial" pitchFamily="34" charset="0"/>
              <a:buChar char="–"/>
              <a:defRPr/>
            </a:lvl5pPr>
          </a:lstStyle>
          <a:p>
            <a:pPr lvl="0"/>
            <a:r>
              <a:rPr lang="en-US" dirty="0"/>
              <a:t>Agenda Item/Divider Headline</a:t>
            </a:r>
          </a:p>
          <a:p>
            <a:pPr lvl="1"/>
            <a:r>
              <a:rPr lang="en-US" dirty="0"/>
              <a:t>Details</a:t>
            </a:r>
          </a:p>
        </p:txBody>
      </p:sp>
      <p:sp>
        <p:nvSpPr>
          <p:cNvPr id="3" name="Agenda title"/>
          <p:cNvSpPr>
            <a:spLocks noGrp="1"/>
          </p:cNvSpPr>
          <p:nvPr>
            <p:ph type="title" hasCustomPrompt="1"/>
          </p:nvPr>
        </p:nvSpPr>
        <p:spPr/>
        <p:txBody>
          <a:bodyPr/>
          <a:lstStyle>
            <a:lvl1pPr>
              <a:defRPr/>
            </a:lvl1pPr>
          </a:lstStyle>
          <a:p>
            <a:r>
              <a:rPr lang="en-US" dirty="0"/>
              <a:t>Agenda</a:t>
            </a:r>
          </a:p>
        </p:txBody>
      </p:sp>
    </p:spTree>
    <p:extLst>
      <p:ext uri="{BB962C8B-B14F-4D97-AF65-F5344CB8AC3E}">
        <p14:creationId xmlns:p14="http://schemas.microsoft.com/office/powerpoint/2010/main" val="1859360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Divider Page">
    <p:spTree>
      <p:nvGrpSpPr>
        <p:cNvPr id="1" name=""/>
        <p:cNvGrpSpPr/>
        <p:nvPr/>
      </p:nvGrpSpPr>
      <p:grpSpPr>
        <a:xfrm>
          <a:off x="0" y="0"/>
          <a:ext cx="0" cy="0"/>
          <a:chOff x="0" y="0"/>
          <a:chExt cx="0" cy="0"/>
        </a:xfrm>
      </p:grpSpPr>
      <p:sp>
        <p:nvSpPr>
          <p:cNvPr id="2" name="Divider text"/>
          <p:cNvSpPr>
            <a:spLocks noGrp="1"/>
          </p:cNvSpPr>
          <p:nvPr>
            <p:ph type="ctrTitle" hasCustomPrompt="1"/>
          </p:nvPr>
        </p:nvSpPr>
        <p:spPr bwMode="gray">
          <a:xfrm>
            <a:off x="504000" y="3090446"/>
            <a:ext cx="11185200" cy="677108"/>
          </a:xfrm>
        </p:spPr>
        <p:txBody>
          <a:bodyPr anchor="ctr" anchorCtr="0">
            <a:noAutofit/>
          </a:bodyPr>
          <a:lstStyle>
            <a:lvl1pPr>
              <a:defRPr sz="4400">
                <a:solidFill>
                  <a:schemeClr val="tx1"/>
                </a:solidFill>
                <a:latin typeface="+mj-lt"/>
              </a:defRPr>
            </a:lvl1pPr>
          </a:lstStyle>
          <a:p>
            <a:r>
              <a:rPr lang="en-US" dirty="0"/>
              <a:t>Divider page</a:t>
            </a:r>
            <a:endParaRPr lang="de-DE" dirty="0"/>
          </a:p>
        </p:txBody>
      </p:sp>
    </p:spTree>
    <p:extLst>
      <p:ext uri="{BB962C8B-B14F-4D97-AF65-F5344CB8AC3E}">
        <p14:creationId xmlns:p14="http://schemas.microsoft.com/office/powerpoint/2010/main" val="4109527874"/>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Divider Page with image">
    <p:spTree>
      <p:nvGrpSpPr>
        <p:cNvPr id="1" name=""/>
        <p:cNvGrpSpPr/>
        <p:nvPr/>
      </p:nvGrpSpPr>
      <p:grpSpPr>
        <a:xfrm>
          <a:off x="0" y="0"/>
          <a:ext cx="0" cy="0"/>
          <a:chOff x="0" y="0"/>
          <a:chExt cx="0" cy="0"/>
        </a:xfrm>
      </p:grpSpPr>
      <p:sp>
        <p:nvSpPr>
          <p:cNvPr id="4" name="Divider image placeholder"/>
          <p:cNvSpPr>
            <a:spLocks noGrp="1"/>
          </p:cNvSpPr>
          <p:nvPr>
            <p:ph type="pic" sz="quarter" idx="12" hasCustomPrompt="1"/>
          </p:nvPr>
        </p:nvSpPr>
        <p:spPr>
          <a:xfrm>
            <a:off x="1" y="3427200"/>
            <a:ext cx="12195175" cy="3430800"/>
          </a:xfrm>
          <a:noFill/>
        </p:spPr>
        <p:txBody>
          <a:bodyPr tIns="324000"/>
          <a:lstStyle>
            <a:lvl1pPr marL="0" marR="0" indent="0" algn="ctr" defTabSz="1088558" rtl="0" eaLnBrk="1" fontAlgn="auto" latinLnBrk="0" hangingPunct="1">
              <a:lnSpc>
                <a:spcPct val="100000"/>
              </a:lnSpc>
              <a:spcBef>
                <a:spcPts val="1200"/>
              </a:spcBef>
              <a:spcAft>
                <a:spcPts val="0"/>
              </a:spcAft>
              <a:buClr>
                <a:schemeClr val="accent1"/>
              </a:buClr>
              <a:buSzPct val="80000"/>
              <a:buFontTx/>
              <a:buNone/>
              <a:tabLst/>
              <a:defRPr sz="1600">
                <a:solidFill>
                  <a:schemeClr val="tx1"/>
                </a:solidFill>
              </a:defRPr>
            </a:lvl1pPr>
          </a:lstStyle>
          <a:p>
            <a:r>
              <a:rPr lang="en-US" dirty="0"/>
              <a:t>Click to insert image or illustration scene art</a:t>
            </a:r>
          </a:p>
        </p:txBody>
      </p:sp>
      <p:sp>
        <p:nvSpPr>
          <p:cNvPr id="2" name="Divider text"/>
          <p:cNvSpPr>
            <a:spLocks noGrp="1"/>
          </p:cNvSpPr>
          <p:nvPr>
            <p:ph type="ctrTitle" hasCustomPrompt="1"/>
          </p:nvPr>
        </p:nvSpPr>
        <p:spPr bwMode="gray">
          <a:xfrm>
            <a:off x="504000" y="1375046"/>
            <a:ext cx="11185200" cy="677108"/>
          </a:xfrm>
        </p:spPr>
        <p:txBody>
          <a:bodyPr anchor="t" anchorCtr="0">
            <a:noAutofit/>
          </a:bodyPr>
          <a:lstStyle>
            <a:lvl1pPr>
              <a:defRPr sz="4400">
                <a:solidFill>
                  <a:schemeClr val="tx1"/>
                </a:solidFill>
                <a:latin typeface="+mj-lt"/>
              </a:defRPr>
            </a:lvl1pPr>
          </a:lstStyle>
          <a:p>
            <a:r>
              <a:rPr lang="en-US" dirty="0"/>
              <a:t>Divider page</a:t>
            </a:r>
            <a:endParaRPr lang="de-DE" dirty="0"/>
          </a:p>
        </p:txBody>
      </p:sp>
    </p:spTree>
    <p:extLst>
      <p:ext uri="{BB962C8B-B14F-4D97-AF65-F5344CB8AC3E}">
        <p14:creationId xmlns:p14="http://schemas.microsoft.com/office/powerpoint/2010/main" val="1008985274"/>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p>
            <a:r>
              <a:rPr lang="en-US" noProof="0" dirty="0"/>
              <a:t>Insert page title (sentence case)</a:t>
            </a:r>
            <a:endParaRPr lang="en-US" dirty="0"/>
          </a:p>
        </p:txBody>
      </p:sp>
    </p:spTree>
    <p:extLst>
      <p:ext uri="{BB962C8B-B14F-4D97-AF65-F5344CB8AC3E}">
        <p14:creationId xmlns:p14="http://schemas.microsoft.com/office/powerpoint/2010/main" val="2466743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4" name="Text placeholder - column 2"/>
          <p:cNvSpPr>
            <a:spLocks noGrp="1"/>
          </p:cNvSpPr>
          <p:nvPr>
            <p:ph type="body" sz="quarter" idx="10" hasCustomPrompt="1"/>
          </p:nvPr>
        </p:nvSpPr>
        <p:spPr>
          <a:xfrm>
            <a:off x="503999" y="1620000"/>
            <a:ext cx="11186477" cy="4230000"/>
          </a:xfrm>
        </p:spPr>
        <p:txBody>
          <a:bodyPr/>
          <a:lstStyle>
            <a:lvl1pPr>
              <a:defRPr/>
            </a:lvl1pPr>
          </a:lstStyle>
          <a:p>
            <a:pPr lvl="0"/>
            <a:r>
              <a:rPr lang="en-US" noProof="0"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Title 2"/>
          <p:cNvSpPr>
            <a:spLocks noGrp="1"/>
          </p:cNvSpPr>
          <p:nvPr>
            <p:ph type="title" hasCustomPrompt="1"/>
          </p:nvPr>
        </p:nvSpPr>
        <p:spPr>
          <a:xfrm>
            <a:off x="504001" y="504000"/>
            <a:ext cx="11186476" cy="369332"/>
          </a:xfrm>
        </p:spPr>
        <p:txBody>
          <a:bodyPr/>
          <a:lstStyle/>
          <a:p>
            <a:r>
              <a:rPr lang="en-US" noProof="0" dirty="0"/>
              <a:t>Insert page title (sentence case)</a:t>
            </a:r>
            <a:endParaRPr lang="en-US" dirty="0"/>
          </a:p>
        </p:txBody>
      </p:sp>
    </p:spTree>
    <p:extLst>
      <p:ext uri="{BB962C8B-B14F-4D97-AF65-F5344CB8AC3E}">
        <p14:creationId xmlns:p14="http://schemas.microsoft.com/office/powerpoint/2010/main" val="21293322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34" name="Slide number"/>
          <p:cNvSpPr txBox="1"/>
          <p:nvPr userDrawn="1"/>
        </p:nvSpPr>
        <p:spPr bwMode="black">
          <a:xfrm>
            <a:off x="11549413" y="6536751"/>
            <a:ext cx="141064" cy="138499"/>
          </a:xfrm>
          <a:prstGeom prst="rect">
            <a:avLst/>
          </a:prstGeom>
          <a:noFill/>
        </p:spPr>
        <p:txBody>
          <a:bodyPr wrap="none" lIns="0" tIns="0" rIns="0" bIns="0" rtlCol="0">
            <a:spAutoFit/>
          </a:bodyPr>
          <a:lstStyle>
            <a:defPPr>
              <a:defRPr lang="de-DE"/>
            </a:defPPr>
            <a:lvl1pPr marL="84138" indent="-84138">
              <a:buClr>
                <a:schemeClr val="tx1"/>
              </a:buClr>
              <a:buFont typeface="Arial" pitchFamily="34" charset="0"/>
              <a:buChar char="©"/>
              <a:tabLst/>
              <a:defRPr sz="600"/>
            </a:lvl1pPr>
          </a:lstStyle>
          <a:p>
            <a:pPr marL="0" lvl="0" indent="0" algn="r">
              <a:buNone/>
            </a:pPr>
            <a:fld id="{0BDC132A-5C91-4078-9777-31DA19A62E0A}" type="slidenum">
              <a:rPr lang="en-US" sz="900" noProof="0" smtClean="0"/>
              <a:pPr marL="0" lvl="0" indent="0" algn="r">
                <a:buNone/>
              </a:pPr>
              <a:t>‹#›</a:t>
            </a:fld>
            <a:endParaRPr lang="en-US" sz="900" noProof="0" dirty="0"/>
          </a:p>
        </p:txBody>
      </p:sp>
      <p:sp>
        <p:nvSpPr>
          <p:cNvPr id="11" name="Classification"/>
          <p:cNvSpPr txBox="1"/>
          <p:nvPr userDrawn="1"/>
        </p:nvSpPr>
        <p:spPr bwMode="black">
          <a:xfrm>
            <a:off x="2814655" y="6559834"/>
            <a:ext cx="440826" cy="92333"/>
          </a:xfrm>
          <a:prstGeom prst="rect">
            <a:avLst/>
          </a:prstGeom>
          <a:noFill/>
        </p:spPr>
        <p:txBody>
          <a:bodyPr wrap="none" lIns="0" tIns="0" rIns="0" bIns="0" rtlCol="0">
            <a:spAutoFit/>
          </a:bodyPr>
          <a:lstStyle/>
          <a:p>
            <a:pPr marL="0" marR="0" indent="0" algn="l" defTabSz="1088558" rtl="0" eaLnBrk="1" fontAlgn="auto" latinLnBrk="0" hangingPunct="1">
              <a:lnSpc>
                <a:spcPct val="100000"/>
              </a:lnSpc>
              <a:spcBef>
                <a:spcPts val="0"/>
              </a:spcBef>
              <a:spcAft>
                <a:spcPts val="0"/>
              </a:spcAft>
              <a:buClr>
                <a:schemeClr val="tx1"/>
              </a:buClr>
              <a:buSzTx/>
              <a:buFont typeface="Arial" pitchFamily="34" charset="0"/>
              <a:buNone/>
              <a:tabLst/>
              <a:defRPr/>
            </a:pPr>
            <a:r>
              <a:rPr kumimoji="0" lang="en-US" sz="600" b="0" i="0" u="none" kern="0" baseline="0">
                <a:solidFill>
                  <a:schemeClr val="tx1"/>
                </a:solidFill>
                <a:latin typeface="Arial"/>
                <a:ea typeface="Arial Unicode MS"/>
                <a:cs typeface="Arial Unicode MS" pitchFamily="34" charset="-128"/>
                <a:sym typeface="Arial"/>
              </a:rPr>
              <a:t>CUSTOMER</a:t>
            </a:r>
            <a:endParaRPr kumimoji="0" lang="en-US" sz="600" b="0" i="0" u="none" kern="0" baseline="0" dirty="0">
              <a:solidFill>
                <a:schemeClr val="tx1"/>
              </a:solidFill>
              <a:latin typeface="Arial"/>
              <a:ea typeface="Arial Unicode MS"/>
              <a:cs typeface="Arial Unicode MS" pitchFamily="34" charset="-128"/>
              <a:sym typeface="Arial"/>
            </a:endParaRPr>
          </a:p>
        </p:txBody>
      </p:sp>
      <p:sp>
        <p:nvSpPr>
          <p:cNvPr id="10" name="Copyright"/>
          <p:cNvSpPr txBox="1"/>
          <p:nvPr userDrawn="1"/>
        </p:nvSpPr>
        <p:spPr bwMode="black">
          <a:xfrm>
            <a:off x="504001" y="6559834"/>
            <a:ext cx="2269679" cy="92333"/>
          </a:xfrm>
          <a:prstGeom prst="rect">
            <a:avLst/>
          </a:prstGeom>
          <a:noFill/>
        </p:spPr>
        <p:txBody>
          <a:bodyPr wrap="square" lIns="0" tIns="0" rIns="0" bIns="0" rtlCol="0">
            <a:spAutoFit/>
          </a:bodyPr>
          <a:lstStyle/>
          <a:p>
            <a:pPr marL="84121" marR="0" indent="-84121" algn="l" defTabSz="1088558" rtl="0" eaLnBrk="1" fontAlgn="auto" latinLnBrk="0" hangingPunct="1">
              <a:lnSpc>
                <a:spcPct val="100000"/>
              </a:lnSpc>
              <a:spcBef>
                <a:spcPts val="0"/>
              </a:spcBef>
              <a:spcAft>
                <a:spcPts val="0"/>
              </a:spcAft>
              <a:buClr>
                <a:schemeClr val="tx1"/>
              </a:buClr>
              <a:buSzTx/>
              <a:buFont typeface="Arial" pitchFamily="34" charset="0"/>
              <a:buChar char="©"/>
              <a:tabLst/>
              <a:defRPr/>
            </a:pPr>
            <a:r>
              <a:rPr lang="en-US" sz="600" noProof="0" dirty="0">
                <a:solidFill>
                  <a:schemeClr val="tx1"/>
                </a:solidFill>
              </a:rPr>
              <a:t>2017 SAP SE or an SAP affiliate company. All rights reserved.  </a:t>
            </a:r>
            <a:r>
              <a:rPr kumimoji="0" lang="en-US" sz="600" b="0" i="0" u="none" kern="0" baseline="0" dirty="0">
                <a:solidFill>
                  <a:schemeClr val="tx1"/>
                </a:solidFill>
                <a:latin typeface="Arial"/>
                <a:ea typeface="Arial Unicode MS"/>
                <a:cs typeface="Arial Unicode MS" pitchFamily="34" charset="-128"/>
                <a:sym typeface="Arial"/>
              </a:rPr>
              <a:t>ǀ</a:t>
            </a:r>
          </a:p>
        </p:txBody>
      </p:sp>
      <p:sp>
        <p:nvSpPr>
          <p:cNvPr id="3" name="Text Placeholder 2"/>
          <p:cNvSpPr>
            <a:spLocks noGrp="1"/>
          </p:cNvSpPr>
          <p:nvPr userDrawn="1">
            <p:ph type="body" idx="1"/>
          </p:nvPr>
        </p:nvSpPr>
        <p:spPr bwMode="gray">
          <a:xfrm>
            <a:off x="504001" y="1620000"/>
            <a:ext cx="11186476" cy="4230235"/>
          </a:xfrm>
          <a:prstGeom prst="rect">
            <a:avLst/>
          </a:prstGeom>
        </p:spPr>
        <p:txBody>
          <a:bodyPr vert="horz" lIns="0" tIns="0" rIns="0" bIns="0" rtlCol="0">
            <a:noAutofit/>
          </a:bodyPr>
          <a:lstStyle/>
          <a:p>
            <a:pPr lvl="0"/>
            <a:r>
              <a:rPr lang="en-US" noProof="0" dirty="0"/>
              <a:t>First level</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2" name="Title Placeholder 1"/>
          <p:cNvSpPr>
            <a:spLocks noGrp="1"/>
          </p:cNvSpPr>
          <p:nvPr userDrawn="1">
            <p:ph type="title"/>
          </p:nvPr>
        </p:nvSpPr>
        <p:spPr bwMode="gray">
          <a:xfrm>
            <a:off x="504001" y="504000"/>
            <a:ext cx="11186476" cy="369332"/>
          </a:xfrm>
          <a:prstGeom prst="rect">
            <a:avLst/>
          </a:prstGeom>
        </p:spPr>
        <p:txBody>
          <a:bodyPr vert="horz" wrap="square" lIns="0" tIns="0" rIns="0" bIns="0" rtlCol="0" anchor="t" anchorCtr="0">
            <a:spAutoFit/>
          </a:bodyPr>
          <a:lstStyle/>
          <a:p>
            <a:r>
              <a:rPr lang="en-US" noProof="0" dirty="0"/>
              <a:t>Insert page title (sentence case)</a:t>
            </a:r>
          </a:p>
        </p:txBody>
      </p:sp>
      <p:grpSp>
        <p:nvGrpSpPr>
          <p:cNvPr id="4" name="Group 3"/>
          <p:cNvGrpSpPr/>
          <p:nvPr userDrawn="1"/>
        </p:nvGrpSpPr>
        <p:grpSpPr>
          <a:xfrm>
            <a:off x="0" y="0"/>
            <a:ext cx="12196800" cy="251942"/>
            <a:chOff x="0" y="0"/>
            <a:chExt cx="12196800" cy="251942"/>
          </a:xfrm>
        </p:grpSpPr>
        <p:sp>
          <p:nvSpPr>
            <p:cNvPr id="13" name="Rectangle 12"/>
            <p:cNvSpPr/>
            <p:nvPr userDrawn="1"/>
          </p:nvSpPr>
          <p:spPr bwMode="gray">
            <a:xfrm>
              <a:off x="0" y="0"/>
              <a:ext cx="12196800" cy="251942"/>
            </a:xfrm>
            <a:prstGeom prst="rect">
              <a:avLst/>
            </a:prstGeom>
            <a:solidFill>
              <a:srgbClr val="000000"/>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grpSp>
          <p:nvGrpSpPr>
            <p:cNvPr id="14" name="Secondary Motion Band"/>
            <p:cNvGrpSpPr/>
            <p:nvPr userDrawn="1"/>
          </p:nvGrpSpPr>
          <p:grpSpPr>
            <a:xfrm>
              <a:off x="10683752" y="0"/>
              <a:ext cx="1513048" cy="251942"/>
              <a:chOff x="10682127" y="0"/>
              <a:chExt cx="1513048" cy="252000"/>
            </a:xfrm>
          </p:grpSpPr>
          <p:sp>
            <p:nvSpPr>
              <p:cNvPr id="15" name="Rectangle 14"/>
              <p:cNvSpPr/>
              <p:nvPr userDrawn="1"/>
            </p:nvSpPr>
            <p:spPr bwMode="gray">
              <a:xfrm>
                <a:off x="11691175" y="0"/>
                <a:ext cx="504000" cy="252000"/>
              </a:xfrm>
              <a:prstGeom prst="rect">
                <a:avLst/>
              </a:prstGeom>
              <a:solidFill>
                <a:schemeClr val="accent1"/>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19" name="Rectangle 18"/>
              <p:cNvSpPr/>
              <p:nvPr userDrawn="1"/>
            </p:nvSpPr>
            <p:spPr bwMode="gray">
              <a:xfrm>
                <a:off x="11186476" y="0"/>
                <a:ext cx="504000" cy="252000"/>
              </a:xfrm>
              <a:prstGeom prst="rect">
                <a:avLst/>
              </a:prstGeom>
              <a:solidFill>
                <a:schemeClr val="accent1">
                  <a:alpha val="70000"/>
                </a:schemeClr>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20" name="Rectangle 19"/>
              <p:cNvSpPr/>
              <p:nvPr userDrawn="1"/>
            </p:nvSpPr>
            <p:spPr bwMode="gray">
              <a:xfrm>
                <a:off x="10682127" y="0"/>
                <a:ext cx="504000" cy="252000"/>
              </a:xfrm>
              <a:prstGeom prst="rect">
                <a:avLst/>
              </a:prstGeom>
              <a:solidFill>
                <a:schemeClr val="accent1">
                  <a:alpha val="40000"/>
                </a:schemeClr>
              </a:solidFill>
              <a:ln w="6350" algn="ctr">
                <a:noFill/>
                <a:miter lim="800000"/>
                <a:headEnd/>
                <a:tailEnd/>
              </a:ln>
            </p:spPr>
            <p:txBody>
              <a:bodyPr lIns="90000" tIns="72000" rIns="90000" bIns="72000" rtlCol="0" anchor="ctr"/>
              <a:lstStyle/>
              <a:p>
                <a:pPr marR="0" lvl="0" algn="ctr" defTabSz="914217" fontAlgn="base">
                  <a:lnSpc>
                    <a:spcPct val="100000"/>
                  </a:lnSpc>
                  <a:spcBef>
                    <a:spcPct val="50000"/>
                  </a:spcBef>
                  <a:spcAft>
                    <a:spcPct val="0"/>
                  </a:spcAft>
                  <a:buClr>
                    <a:srgbClr val="F0AB00"/>
                  </a:buClr>
                  <a:buSzPct val="80000"/>
                  <a:tabLst/>
                </a:pPr>
                <a:endParaRPr kumimoji="0" lang="en-US" sz="2000" b="0" i="0" u="none" strike="noStrike" kern="0" cap="none" spc="0" normalizeH="0" baseline="0" noProof="0" dirty="0" err="1">
                  <a:ln>
                    <a:noFill/>
                  </a:ln>
                  <a:effectLst/>
                  <a:uLnTx/>
                  <a:uFillTx/>
                  <a:ea typeface="Arial Unicode MS" pitchFamily="34" charset="-128"/>
                  <a:cs typeface="Arial Unicode MS" pitchFamily="34" charset="-128"/>
                </a:endParaRPr>
              </a:p>
            </p:txBody>
          </p:sp>
        </p:grpSp>
      </p:grpSp>
    </p:spTree>
    <p:extLst>
      <p:ext uri="{BB962C8B-B14F-4D97-AF65-F5344CB8AC3E}">
        <p14:creationId xmlns:p14="http://schemas.microsoft.com/office/powerpoint/2010/main" val="3408294523"/>
      </p:ext>
    </p:extLst>
  </p:cSld>
  <p:clrMap bg1="lt1" tx1="dk1" bg2="lt2" tx2="dk2" accent1="accent1" accent2="accent2" accent3="accent3" accent4="accent4" accent5="accent5" accent6="accent6" hlink="hlink" folHlink="folHlink"/>
  <p:sldLayoutIdLst>
    <p:sldLayoutId id="2147483772" r:id="rId1"/>
    <p:sldLayoutId id="2147483776" r:id="rId2"/>
    <p:sldLayoutId id="2147483773" r:id="rId3"/>
    <p:sldLayoutId id="2147483775" r:id="rId4"/>
    <p:sldLayoutId id="2147483741" r:id="rId5"/>
    <p:sldLayoutId id="2147483765" r:id="rId6"/>
    <p:sldLayoutId id="2147483767" r:id="rId7"/>
    <p:sldLayoutId id="2147483743" r:id="rId8"/>
    <p:sldLayoutId id="2147483774" r:id="rId9"/>
    <p:sldLayoutId id="2147483745" r:id="rId10"/>
    <p:sldLayoutId id="2147483760" r:id="rId11"/>
    <p:sldLayoutId id="2147483768" r:id="rId12"/>
    <p:sldLayoutId id="2147483769" r:id="rId13"/>
    <p:sldLayoutId id="2147483770" r:id="rId14"/>
    <p:sldLayoutId id="2147483744" r:id="rId15"/>
    <p:sldLayoutId id="2147483757" r:id="rId16"/>
    <p:sldLayoutId id="2147483748" r:id="rId17"/>
    <p:sldLayoutId id="2147483762" r:id="rId18"/>
    <p:sldLayoutId id="2147483771" r:id="rId19"/>
    <p:sldLayoutId id="2147483763" r:id="rId20"/>
    <p:sldLayoutId id="2147483751" r:id="rId21"/>
    <p:sldLayoutId id="2147483753" r:id="rId22"/>
    <p:sldLayoutId id="2147483756" r:id="rId23"/>
    <p:sldLayoutId id="2147483740" r:id="rId24"/>
    <p:sldLayoutId id="2147483754" r:id="rId25"/>
    <p:sldLayoutId id="2147483755" r:id="rId26"/>
  </p:sldLayoutIdLst>
  <p:hf hdr="0" ftr="0" dt="0"/>
  <p:txStyles>
    <p:titleStyle>
      <a:lvl1pPr algn="l" defTabSz="1088558" rtl="0" eaLnBrk="1" latinLnBrk="0" hangingPunct="1">
        <a:spcBef>
          <a:spcPct val="0"/>
        </a:spcBef>
        <a:buNone/>
        <a:defRPr sz="2400" b="1" kern="1200" baseline="0">
          <a:solidFill>
            <a:schemeClr val="tx1"/>
          </a:solidFill>
          <a:latin typeface="+mj-lt"/>
          <a:ea typeface="+mj-ea"/>
          <a:cs typeface="+mj-cs"/>
        </a:defRPr>
      </a:lvl1pPr>
    </p:titleStyle>
    <p:bodyStyle>
      <a:lvl1pPr marL="0" indent="0" algn="l" defTabSz="1088558" rtl="0" eaLnBrk="1" latinLnBrk="0" hangingPunct="1">
        <a:spcBef>
          <a:spcPts val="1800"/>
        </a:spcBef>
        <a:buClr>
          <a:schemeClr val="accent1"/>
        </a:buClr>
        <a:buSzPct val="80000"/>
        <a:buFontTx/>
        <a:buNone/>
        <a:defRPr sz="2000" b="0" kern="1200">
          <a:solidFill>
            <a:schemeClr val="tx1"/>
          </a:solidFill>
          <a:latin typeface="+mn-lt"/>
          <a:ea typeface="+mn-ea"/>
          <a:cs typeface="+mn-cs"/>
        </a:defRPr>
      </a:lvl1pPr>
      <a:lvl2pPr marL="179964" indent="-179964" algn="l" defTabSz="1088558" rtl="0" eaLnBrk="1" latinLnBrk="0" hangingPunct="1">
        <a:spcBef>
          <a:spcPts val="600"/>
        </a:spcBef>
        <a:buClr>
          <a:schemeClr val="accent1"/>
        </a:buClr>
        <a:buSzPct val="100000"/>
        <a:buFont typeface="Wingdings" pitchFamily="2" charset="2"/>
        <a:buChar char="§"/>
        <a:defRPr sz="1800" kern="1200">
          <a:solidFill>
            <a:schemeClr val="tx1"/>
          </a:solidFill>
          <a:latin typeface="+mn-lt"/>
          <a:ea typeface="+mn-ea"/>
          <a:cs typeface="+mn-cs"/>
        </a:defRPr>
      </a:lvl2pPr>
      <a:lvl3pPr marL="358775" indent="-179388" algn="l" defTabSz="1088558" rtl="0" eaLnBrk="1" latinLnBrk="0" hangingPunct="1">
        <a:spcBef>
          <a:spcPts val="300"/>
        </a:spcBef>
        <a:buClr>
          <a:schemeClr val="tx1"/>
        </a:buClr>
        <a:buSzPct val="100000"/>
        <a:buFont typeface="Arial" panose="020B0604020202020204" pitchFamily="34" charset="0"/>
        <a:buChar char="–"/>
        <a:defRPr lang="en-US" sz="1800" kern="1200" noProof="0" dirty="0" smtClean="0">
          <a:solidFill>
            <a:schemeClr val="tx1"/>
          </a:solidFill>
          <a:latin typeface="+mn-lt"/>
          <a:ea typeface="+mn-ea"/>
          <a:cs typeface="+mn-cs"/>
        </a:defRPr>
      </a:lvl3pPr>
      <a:lvl4pPr marL="539892" indent="-179964" algn="l" defTabSz="1088558"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856" indent="-179964" algn="l" defTabSz="1088558"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de-DE"/>
      </a:defPPr>
      <a:lvl1pPr marL="0" algn="l" defTabSz="1088558" rtl="0" eaLnBrk="1" latinLnBrk="0" hangingPunct="1">
        <a:defRPr sz="2100" kern="1200">
          <a:solidFill>
            <a:schemeClr val="tx1"/>
          </a:solidFill>
          <a:latin typeface="+mn-lt"/>
          <a:ea typeface="+mn-ea"/>
          <a:cs typeface="+mn-cs"/>
        </a:defRPr>
      </a:lvl1pPr>
      <a:lvl2pPr marL="544279" algn="l" defTabSz="1088558" rtl="0" eaLnBrk="1" latinLnBrk="0" hangingPunct="1">
        <a:defRPr sz="2100" kern="1200">
          <a:solidFill>
            <a:schemeClr val="tx1"/>
          </a:solidFill>
          <a:latin typeface="+mn-lt"/>
          <a:ea typeface="+mn-ea"/>
          <a:cs typeface="+mn-cs"/>
        </a:defRPr>
      </a:lvl2pPr>
      <a:lvl3pPr marL="1088558" algn="l" defTabSz="1088558" rtl="0" eaLnBrk="1" latinLnBrk="0" hangingPunct="1">
        <a:defRPr sz="2100" kern="1200">
          <a:solidFill>
            <a:schemeClr val="tx1"/>
          </a:solidFill>
          <a:latin typeface="+mn-lt"/>
          <a:ea typeface="+mn-ea"/>
          <a:cs typeface="+mn-cs"/>
        </a:defRPr>
      </a:lvl3pPr>
      <a:lvl4pPr marL="1632837" algn="l" defTabSz="1088558" rtl="0" eaLnBrk="1" latinLnBrk="0" hangingPunct="1">
        <a:defRPr sz="2100" kern="1200">
          <a:solidFill>
            <a:schemeClr val="tx1"/>
          </a:solidFill>
          <a:latin typeface="+mn-lt"/>
          <a:ea typeface="+mn-ea"/>
          <a:cs typeface="+mn-cs"/>
        </a:defRPr>
      </a:lvl4pPr>
      <a:lvl5pPr marL="2177116" algn="l" defTabSz="1088558" rtl="0" eaLnBrk="1" latinLnBrk="0" hangingPunct="1">
        <a:defRPr sz="2100" kern="1200">
          <a:solidFill>
            <a:schemeClr val="tx1"/>
          </a:solidFill>
          <a:latin typeface="+mn-lt"/>
          <a:ea typeface="+mn-ea"/>
          <a:cs typeface="+mn-cs"/>
        </a:defRPr>
      </a:lvl5pPr>
      <a:lvl6pPr marL="2721396" algn="l" defTabSz="1088558" rtl="0" eaLnBrk="1" latinLnBrk="0" hangingPunct="1">
        <a:defRPr sz="2100" kern="1200">
          <a:solidFill>
            <a:schemeClr val="tx1"/>
          </a:solidFill>
          <a:latin typeface="+mn-lt"/>
          <a:ea typeface="+mn-ea"/>
          <a:cs typeface="+mn-cs"/>
        </a:defRPr>
      </a:lvl6pPr>
      <a:lvl7pPr marL="3265675" algn="l" defTabSz="1088558" rtl="0" eaLnBrk="1" latinLnBrk="0" hangingPunct="1">
        <a:defRPr sz="2100" kern="1200">
          <a:solidFill>
            <a:schemeClr val="tx1"/>
          </a:solidFill>
          <a:latin typeface="+mn-lt"/>
          <a:ea typeface="+mn-ea"/>
          <a:cs typeface="+mn-cs"/>
        </a:defRPr>
      </a:lvl7pPr>
      <a:lvl8pPr marL="3809954" algn="l" defTabSz="1088558" rtl="0" eaLnBrk="1" latinLnBrk="0" hangingPunct="1">
        <a:defRPr sz="2100" kern="1200">
          <a:solidFill>
            <a:schemeClr val="tx1"/>
          </a:solidFill>
          <a:latin typeface="+mn-lt"/>
          <a:ea typeface="+mn-ea"/>
          <a:cs typeface="+mn-cs"/>
        </a:defRPr>
      </a:lvl8pPr>
      <a:lvl9pPr marL="4354233" algn="l" defTabSz="1088558" rtl="0" eaLnBrk="1" latinLnBrk="0" hangingPunct="1">
        <a:defRPr sz="21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9.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a:xfrm>
            <a:off x="288000" y="2706317"/>
            <a:ext cx="8595171" cy="997196"/>
          </a:xfrm>
        </p:spPr>
        <p:txBody>
          <a:bodyPr/>
          <a:lstStyle/>
          <a:p>
            <a:r>
              <a:rPr lang="en-US" sz="3200" dirty="0"/>
              <a:t>Flex Master Data</a:t>
            </a:r>
            <a:endParaRPr lang="en-US" sz="3200" dirty="0">
              <a:solidFill>
                <a:schemeClr val="accent1"/>
              </a:solidFill>
            </a:endParaRPr>
          </a:p>
        </p:txBody>
      </p:sp>
    </p:spTree>
    <p:extLst>
      <p:ext uri="{BB962C8B-B14F-4D97-AF65-F5344CB8AC3E}">
        <p14:creationId xmlns:p14="http://schemas.microsoft.com/office/powerpoint/2010/main" val="3316874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lvl="0"/>
            <a:r>
              <a:rPr lang="en-US" sz="1800" dirty="0"/>
              <a:t>What is Flex Master Data?</a:t>
            </a:r>
          </a:p>
          <a:p>
            <a:pPr lvl="1"/>
            <a:r>
              <a:rPr lang="en-US" dirty="0"/>
              <a:t>A custom-defined data structure designed to meet a specific business need</a:t>
            </a:r>
          </a:p>
          <a:p>
            <a:pPr lvl="0"/>
            <a:endParaRPr lang="en-US" sz="1800" dirty="0"/>
          </a:p>
          <a:p>
            <a:pPr lvl="0"/>
            <a:r>
              <a:rPr lang="en-US" sz="1800" dirty="0"/>
              <a:t>When to use Flex Master Data?</a:t>
            </a:r>
          </a:p>
          <a:p>
            <a:pPr lvl="1"/>
            <a:r>
              <a:rPr lang="en-US" dirty="0"/>
              <a:t>To house complex data that cannot be stored in a normal header field, such as a text field</a:t>
            </a:r>
          </a:p>
          <a:p>
            <a:pPr lvl="2"/>
            <a:r>
              <a:rPr lang="en-US" dirty="0"/>
              <a:t>A text field can store the names of hospitals</a:t>
            </a:r>
          </a:p>
          <a:p>
            <a:pPr lvl="2"/>
            <a:r>
              <a:rPr lang="en-US" dirty="0"/>
              <a:t>A Flex Master Data field can store the names of hospitals and attributes such as their addresses, phone numbers, and the name of the hospital administrator</a:t>
            </a:r>
          </a:p>
          <a:p>
            <a:endParaRPr lang="en-US" dirty="0"/>
          </a:p>
        </p:txBody>
      </p:sp>
      <p:sp>
        <p:nvSpPr>
          <p:cNvPr id="3" name="Title 2"/>
          <p:cNvSpPr>
            <a:spLocks noGrp="1"/>
          </p:cNvSpPr>
          <p:nvPr>
            <p:ph type="title"/>
          </p:nvPr>
        </p:nvSpPr>
        <p:spPr>
          <a:xfrm>
            <a:off x="504001" y="504000"/>
            <a:ext cx="11186476" cy="369332"/>
          </a:xfrm>
        </p:spPr>
        <p:txBody>
          <a:bodyPr/>
          <a:lstStyle/>
          <a:p>
            <a:r>
              <a:rPr lang="en-US" dirty="0"/>
              <a:t>Overview</a:t>
            </a:r>
          </a:p>
        </p:txBody>
      </p:sp>
    </p:spTree>
    <p:extLst>
      <p:ext uri="{BB962C8B-B14F-4D97-AF65-F5344CB8AC3E}">
        <p14:creationId xmlns:p14="http://schemas.microsoft.com/office/powerpoint/2010/main" val="1284833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lvl="0"/>
            <a:r>
              <a:rPr lang="en-US" dirty="0"/>
              <a:t>The structure of a Flex Master Data element is defined by a configurable template</a:t>
            </a:r>
          </a:p>
          <a:p>
            <a:pPr lvl="1"/>
            <a:r>
              <a:rPr lang="en-US" dirty="0"/>
              <a:t>Every Flex Master Data template is comprised of two default fields:</a:t>
            </a:r>
          </a:p>
          <a:p>
            <a:pPr lvl="2"/>
            <a:r>
              <a:rPr lang="en-US" dirty="0"/>
              <a:t>UniqueName</a:t>
            </a:r>
          </a:p>
          <a:p>
            <a:pPr lvl="2"/>
            <a:r>
              <a:rPr lang="en-US" dirty="0"/>
              <a:t>Name</a:t>
            </a:r>
          </a:p>
          <a:p>
            <a:pPr lvl="1"/>
            <a:r>
              <a:rPr lang="en-US" dirty="0"/>
              <a:t>Custom fields (attributes) are defined by the customer</a:t>
            </a:r>
          </a:p>
          <a:p>
            <a:pPr lvl="0"/>
            <a:endParaRPr lang="en-US" dirty="0"/>
          </a:p>
          <a:p>
            <a:pPr lvl="0"/>
            <a:r>
              <a:rPr lang="en-US" dirty="0"/>
              <a:t>Who creates the structure of the Flex Master Data template?</a:t>
            </a:r>
          </a:p>
          <a:p>
            <a:pPr marL="342900" lvl="1" indent="-342900">
              <a:buFont typeface="+mj-lt"/>
              <a:buAutoNum type="arabicPeriod"/>
            </a:pPr>
            <a:r>
              <a:rPr lang="en-US" dirty="0"/>
              <a:t>The customer documents the attributes that are needed</a:t>
            </a:r>
          </a:p>
          <a:p>
            <a:pPr marL="342900" lvl="1" indent="-342900">
              <a:buFont typeface="+mj-lt"/>
              <a:buAutoNum type="arabicPeriod"/>
            </a:pPr>
            <a:r>
              <a:rPr lang="en-US" dirty="0"/>
              <a:t>SAP Ariba configures the Flex Master Data template to include the requested attributes</a:t>
            </a:r>
          </a:p>
          <a:p>
            <a:pPr marL="342900" lvl="1" indent="-342900">
              <a:buFont typeface="+mj-lt"/>
              <a:buAutoNum type="arabicPeriod"/>
            </a:pPr>
            <a:r>
              <a:rPr lang="en-US" dirty="0"/>
              <a:t>The customer populates the Flex Master Data template with the necessary data </a:t>
            </a:r>
          </a:p>
          <a:p>
            <a:endParaRPr lang="en-US" dirty="0"/>
          </a:p>
        </p:txBody>
      </p:sp>
      <p:sp>
        <p:nvSpPr>
          <p:cNvPr id="3" name="Title 2"/>
          <p:cNvSpPr>
            <a:spLocks noGrp="1"/>
          </p:cNvSpPr>
          <p:nvPr>
            <p:ph type="title"/>
          </p:nvPr>
        </p:nvSpPr>
        <p:spPr/>
        <p:txBody>
          <a:bodyPr/>
          <a:lstStyle/>
          <a:p>
            <a:r>
              <a:rPr lang="en-US" dirty="0"/>
              <a:t>Structure of Flex Master Data</a:t>
            </a:r>
          </a:p>
        </p:txBody>
      </p:sp>
    </p:spTree>
    <p:extLst>
      <p:ext uri="{BB962C8B-B14F-4D97-AF65-F5344CB8AC3E}">
        <p14:creationId xmlns:p14="http://schemas.microsoft.com/office/powerpoint/2010/main" val="420022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04001" y="1432963"/>
            <a:ext cx="11186477" cy="4230000"/>
          </a:xfrm>
        </p:spPr>
        <p:txBody>
          <a:bodyPr/>
          <a:lstStyle/>
          <a:p>
            <a:pPr lvl="0"/>
            <a:r>
              <a:rPr lang="en-US" dirty="0"/>
              <a:t>Default Fields: UniqueName, Name</a:t>
            </a:r>
          </a:p>
          <a:p>
            <a:pPr lvl="0"/>
            <a:r>
              <a:rPr lang="en-US" dirty="0"/>
              <a:t>Custom Attributes: City, State, Administrator</a:t>
            </a:r>
          </a:p>
          <a:p>
            <a:endParaRPr lang="en-US" dirty="0"/>
          </a:p>
        </p:txBody>
      </p:sp>
      <p:sp>
        <p:nvSpPr>
          <p:cNvPr id="3" name="Title 2"/>
          <p:cNvSpPr>
            <a:spLocks noGrp="1"/>
          </p:cNvSpPr>
          <p:nvPr>
            <p:ph type="title"/>
          </p:nvPr>
        </p:nvSpPr>
        <p:spPr/>
        <p:txBody>
          <a:bodyPr/>
          <a:lstStyle/>
          <a:p>
            <a:r>
              <a:rPr lang="en-US" dirty="0"/>
              <a:t>Flex Master Data File</a:t>
            </a:r>
          </a:p>
        </p:txBody>
      </p:sp>
      <p:pic>
        <p:nvPicPr>
          <p:cNvPr id="4" name="Picture 6" descr="C:\Users\I837212\AppData\Local\Temp\SNAGHTML3ff5a56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3746" y="3207045"/>
            <a:ext cx="8574768" cy="2542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6548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Picture 39"/>
          <p:cNvPicPr>
            <a:picLocks noChangeAspect="1"/>
          </p:cNvPicPr>
          <p:nvPr/>
        </p:nvPicPr>
        <p:blipFill>
          <a:blip r:embed="rId2"/>
          <a:stretch>
            <a:fillRect/>
          </a:stretch>
        </p:blipFill>
        <p:spPr>
          <a:xfrm>
            <a:off x="1535475" y="2830180"/>
            <a:ext cx="3146709" cy="3278636"/>
          </a:xfrm>
          <a:prstGeom prst="rect">
            <a:avLst/>
          </a:prstGeom>
        </p:spPr>
      </p:pic>
      <p:sp>
        <p:nvSpPr>
          <p:cNvPr id="3" name="Title 2"/>
          <p:cNvSpPr>
            <a:spLocks noGrp="1"/>
          </p:cNvSpPr>
          <p:nvPr>
            <p:ph type="title"/>
          </p:nvPr>
        </p:nvSpPr>
        <p:spPr/>
        <p:txBody>
          <a:bodyPr/>
          <a:lstStyle/>
          <a:p>
            <a:r>
              <a:rPr lang="en-US" dirty="0"/>
              <a:t>Using Flex Master Data in Projects</a:t>
            </a:r>
          </a:p>
        </p:txBody>
      </p:sp>
      <p:pic>
        <p:nvPicPr>
          <p:cNvPr id="12" name="Picture 11"/>
          <p:cNvPicPr>
            <a:picLocks noChangeAspect="1"/>
          </p:cNvPicPr>
          <p:nvPr/>
        </p:nvPicPr>
        <p:blipFill>
          <a:blip r:embed="rId3"/>
          <a:stretch>
            <a:fillRect/>
          </a:stretch>
        </p:blipFill>
        <p:spPr>
          <a:xfrm>
            <a:off x="1050037" y="6096869"/>
            <a:ext cx="3454578" cy="355618"/>
          </a:xfrm>
          <a:prstGeom prst="rect">
            <a:avLst/>
          </a:prstGeom>
        </p:spPr>
      </p:pic>
      <p:pic>
        <p:nvPicPr>
          <p:cNvPr id="13" name="Picture 12"/>
          <p:cNvPicPr>
            <a:picLocks noChangeAspect="1"/>
          </p:cNvPicPr>
          <p:nvPr/>
        </p:nvPicPr>
        <p:blipFill>
          <a:blip r:embed="rId4"/>
          <a:stretch>
            <a:fillRect/>
          </a:stretch>
        </p:blipFill>
        <p:spPr>
          <a:xfrm>
            <a:off x="6968382" y="5961980"/>
            <a:ext cx="3784795" cy="336567"/>
          </a:xfrm>
          <a:prstGeom prst="rect">
            <a:avLst/>
          </a:prstGeom>
        </p:spPr>
      </p:pic>
      <p:cxnSp>
        <p:nvCxnSpPr>
          <p:cNvPr id="16" name="Straight Arrow Connector 15"/>
          <p:cNvCxnSpPr/>
          <p:nvPr/>
        </p:nvCxnSpPr>
        <p:spPr>
          <a:xfrm>
            <a:off x="9079796" y="2379241"/>
            <a:ext cx="0" cy="400597"/>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0" name="Text Placeholder 2"/>
          <p:cNvSpPr txBox="1">
            <a:spLocks/>
          </p:cNvSpPr>
          <p:nvPr/>
        </p:nvSpPr>
        <p:spPr bwMode="gray">
          <a:xfrm>
            <a:off x="274060" y="1445691"/>
            <a:ext cx="5669541" cy="283869"/>
          </a:xfrm>
          <a:prstGeom prst="rect">
            <a:avLst/>
          </a:prstGeom>
        </p:spPr>
        <p:txBody>
          <a:bodyPr vert="horz" lIns="0" tIns="0" rIns="0" bIns="0" rtlCol="0">
            <a:noAutofit/>
          </a:bodyPr>
          <a:lstStyle>
            <a:lvl1pPr marL="0" indent="0" algn="l" defTabSz="1088558" rtl="0" eaLnBrk="1" latinLnBrk="0" hangingPunct="1">
              <a:spcBef>
                <a:spcPts val="1800"/>
              </a:spcBef>
              <a:buClr>
                <a:schemeClr val="accent1"/>
              </a:buClr>
              <a:buSzPct val="80000"/>
              <a:buFontTx/>
              <a:buNone/>
              <a:defRPr sz="2000" b="0" kern="1200">
                <a:solidFill>
                  <a:schemeClr val="tx1"/>
                </a:solidFill>
                <a:latin typeface="+mn-lt"/>
                <a:ea typeface="+mn-ea"/>
                <a:cs typeface="+mn-cs"/>
              </a:defRPr>
            </a:lvl1pPr>
            <a:lvl2pPr marL="179964" indent="-179964" algn="l" defTabSz="1088558" rtl="0" eaLnBrk="1" latinLnBrk="0" hangingPunct="1">
              <a:spcBef>
                <a:spcPts val="600"/>
              </a:spcBef>
              <a:buClr>
                <a:schemeClr val="accent1"/>
              </a:buClr>
              <a:buSzPct val="100000"/>
              <a:buFont typeface="Wingdings" pitchFamily="2" charset="2"/>
              <a:buChar char="§"/>
              <a:defRPr sz="1800" kern="1200">
                <a:solidFill>
                  <a:schemeClr val="tx1"/>
                </a:solidFill>
                <a:latin typeface="+mn-lt"/>
                <a:ea typeface="+mn-ea"/>
                <a:cs typeface="+mn-cs"/>
              </a:defRPr>
            </a:lvl2pPr>
            <a:lvl3pPr marL="358775" indent="-179388" algn="l" defTabSz="1088558" rtl="0" eaLnBrk="1" latinLnBrk="0" hangingPunct="1">
              <a:spcBef>
                <a:spcPts val="300"/>
              </a:spcBef>
              <a:buClr>
                <a:schemeClr val="tx1"/>
              </a:buClr>
              <a:buSzPct val="100000"/>
              <a:buFont typeface="Arial" panose="020B0604020202020204" pitchFamily="34" charset="0"/>
              <a:buChar char="–"/>
              <a:defRPr lang="en-US" sz="1800" kern="1200" noProof="0" dirty="0" smtClean="0">
                <a:solidFill>
                  <a:schemeClr val="tx1"/>
                </a:solidFill>
                <a:latin typeface="+mn-lt"/>
                <a:ea typeface="+mn-ea"/>
                <a:cs typeface="+mn-cs"/>
              </a:defRPr>
            </a:lvl3pPr>
            <a:lvl4pPr marL="539892" indent="-179964" algn="l" defTabSz="1088558"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856" indent="-179964" algn="l" defTabSz="1088558"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pPr algn="ctr"/>
            <a:r>
              <a:rPr lang="en-US" sz="1200" dirty="0"/>
              <a:t>Users can search for the appropriate value by Name or ID (UniqueName)</a:t>
            </a:r>
          </a:p>
        </p:txBody>
      </p:sp>
      <p:sp>
        <p:nvSpPr>
          <p:cNvPr id="22" name="Text Placeholder 2"/>
          <p:cNvSpPr txBox="1">
            <a:spLocks/>
          </p:cNvSpPr>
          <p:nvPr/>
        </p:nvSpPr>
        <p:spPr bwMode="gray">
          <a:xfrm>
            <a:off x="6290614" y="1067910"/>
            <a:ext cx="5326613" cy="269893"/>
          </a:xfrm>
          <a:prstGeom prst="rect">
            <a:avLst/>
          </a:prstGeom>
        </p:spPr>
        <p:txBody>
          <a:bodyPr vert="horz" lIns="0" tIns="0" rIns="0" bIns="0" rtlCol="0">
            <a:noAutofit/>
          </a:bodyPr>
          <a:lstStyle>
            <a:lvl1pPr marL="0" indent="0" algn="l" defTabSz="1088231" rtl="0" eaLnBrk="1" latinLnBrk="0" hangingPunct="1">
              <a:spcBef>
                <a:spcPts val="600"/>
              </a:spcBef>
              <a:buClr>
                <a:schemeClr val="accent1"/>
              </a:buClr>
              <a:buSzPct val="80000"/>
              <a:buFontTx/>
              <a:buNone/>
              <a:defRPr sz="1799" b="0" kern="1200">
                <a:solidFill>
                  <a:schemeClr val="tx1"/>
                </a:solidFill>
                <a:latin typeface="+mn-lt"/>
                <a:ea typeface="+mn-ea"/>
                <a:cs typeface="+mn-cs"/>
              </a:defRPr>
            </a:lvl1pPr>
            <a:lvl2pPr marL="179910" indent="-179910" algn="l" defTabSz="1088231" rtl="0" eaLnBrk="1" latinLnBrk="0" hangingPunct="1">
              <a:spcBef>
                <a:spcPts val="600"/>
              </a:spcBef>
              <a:buClr>
                <a:schemeClr val="accent1"/>
              </a:buClr>
              <a:buSzPct val="100000"/>
              <a:buFont typeface="Wingdings" pitchFamily="2" charset="2"/>
              <a:buChar char="§"/>
              <a:defRPr sz="1600" kern="1200">
                <a:solidFill>
                  <a:schemeClr val="tx1"/>
                </a:solidFill>
                <a:latin typeface="+mn-lt"/>
                <a:ea typeface="+mn-ea"/>
                <a:cs typeface="+mn-cs"/>
              </a:defRPr>
            </a:lvl2pPr>
            <a:lvl3pPr marL="358667" indent="-179334" algn="l" defTabSz="1088231" rtl="0" eaLnBrk="1" latinLnBrk="0" hangingPunct="1">
              <a:spcBef>
                <a:spcPts val="300"/>
              </a:spcBef>
              <a:buClr>
                <a:schemeClr val="tx1"/>
              </a:buClr>
              <a:buSzPct val="100000"/>
              <a:buFont typeface="Arial" panose="020B0604020202020204" pitchFamily="34" charset="0"/>
              <a:buChar char="–"/>
              <a:defRPr lang="en-US" sz="1400" kern="1200" noProof="0">
                <a:solidFill>
                  <a:schemeClr val="tx1"/>
                </a:solidFill>
                <a:latin typeface="+mn-lt"/>
                <a:ea typeface="+mn-ea"/>
                <a:cs typeface="+mn-cs"/>
              </a:defRPr>
            </a:lvl3pPr>
            <a:lvl4pPr marL="539730" indent="-179910" algn="l" defTabSz="1088231"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640" indent="-179910" algn="l" defTabSz="1088231"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2637"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6pPr>
            <a:lvl7pPr marL="3536753"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7pPr>
            <a:lvl8pPr marL="4080868"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8pPr>
            <a:lvl9pPr marL="4624985"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9pPr>
          </a:lstStyle>
          <a:p>
            <a:pPr algn="ctr"/>
            <a:r>
              <a:rPr lang="en-US" sz="1600" b="1" dirty="0"/>
              <a:t>Flex Master Data Multiple Select</a:t>
            </a:r>
            <a:endParaRPr lang="en-US" sz="1600" dirty="0"/>
          </a:p>
        </p:txBody>
      </p:sp>
      <p:sp>
        <p:nvSpPr>
          <p:cNvPr id="23" name="Text Placeholder 2"/>
          <p:cNvSpPr txBox="1">
            <a:spLocks/>
          </p:cNvSpPr>
          <p:nvPr/>
        </p:nvSpPr>
        <p:spPr bwMode="gray">
          <a:xfrm>
            <a:off x="274060" y="1058765"/>
            <a:ext cx="5326613" cy="294000"/>
          </a:xfrm>
          <a:prstGeom prst="rect">
            <a:avLst/>
          </a:prstGeom>
        </p:spPr>
        <p:txBody>
          <a:bodyPr vert="horz" lIns="0" tIns="0" rIns="0" bIns="0" rtlCol="0">
            <a:noAutofit/>
          </a:bodyPr>
          <a:lstStyle>
            <a:lvl1pPr marL="0" indent="0" algn="l" defTabSz="1088231" rtl="0" eaLnBrk="1" latinLnBrk="0" hangingPunct="1">
              <a:spcBef>
                <a:spcPts val="1799"/>
              </a:spcBef>
              <a:buClr>
                <a:schemeClr val="accent1"/>
              </a:buClr>
              <a:buSzPct val="80000"/>
              <a:buFontTx/>
              <a:buNone/>
              <a:defRPr sz="1999" b="0" kern="1200">
                <a:solidFill>
                  <a:schemeClr val="tx1"/>
                </a:solidFill>
                <a:latin typeface="+mn-lt"/>
                <a:ea typeface="+mn-ea"/>
                <a:cs typeface="+mn-cs"/>
              </a:defRPr>
            </a:lvl1pPr>
            <a:lvl2pPr marL="179910" indent="-179910" algn="l" defTabSz="1088231" rtl="0" eaLnBrk="1" latinLnBrk="0" hangingPunct="1">
              <a:spcBef>
                <a:spcPts val="600"/>
              </a:spcBef>
              <a:buClr>
                <a:schemeClr val="accent1"/>
              </a:buClr>
              <a:buSzPct val="100000"/>
              <a:buFont typeface="Wingdings" pitchFamily="2" charset="2"/>
              <a:buChar char="§"/>
              <a:defRPr sz="1799" kern="1200">
                <a:solidFill>
                  <a:schemeClr val="tx1"/>
                </a:solidFill>
                <a:latin typeface="+mn-lt"/>
                <a:ea typeface="+mn-ea"/>
                <a:cs typeface="+mn-cs"/>
              </a:defRPr>
            </a:lvl2pPr>
            <a:lvl3pPr marL="358667" indent="-179334" algn="l" defTabSz="1088231" rtl="0" eaLnBrk="1" latinLnBrk="0" hangingPunct="1">
              <a:spcBef>
                <a:spcPts val="300"/>
              </a:spcBef>
              <a:buClr>
                <a:schemeClr val="tx1"/>
              </a:buClr>
              <a:buSzPct val="100000"/>
              <a:buFont typeface="Arial" panose="020B0604020202020204" pitchFamily="34" charset="0"/>
              <a:buChar char="–"/>
              <a:defRPr lang="en-US" sz="1799" kern="1200" noProof="0" dirty="0" smtClean="0">
                <a:solidFill>
                  <a:schemeClr val="tx1"/>
                </a:solidFill>
                <a:latin typeface="+mn-lt"/>
                <a:ea typeface="+mn-ea"/>
                <a:cs typeface="+mn-cs"/>
              </a:defRPr>
            </a:lvl3pPr>
            <a:lvl4pPr marL="539730" indent="-179910" algn="l" defTabSz="1088231"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640" indent="-179910" algn="l" defTabSz="1088231"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2637"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6pPr>
            <a:lvl7pPr marL="3536753"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7pPr>
            <a:lvl8pPr marL="4080868"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8pPr>
            <a:lvl9pPr marL="4624985"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9pPr>
          </a:lstStyle>
          <a:p>
            <a:pPr algn="ctr"/>
            <a:r>
              <a:rPr lang="en-US" sz="1600" b="1" dirty="0"/>
              <a:t>Flex Master Data Single Select</a:t>
            </a:r>
            <a:endParaRPr lang="en-US" sz="1600" dirty="0"/>
          </a:p>
          <a:p>
            <a:endParaRPr lang="en-US" dirty="0"/>
          </a:p>
        </p:txBody>
      </p:sp>
      <p:sp>
        <p:nvSpPr>
          <p:cNvPr id="24" name="Text Placeholder 2"/>
          <p:cNvSpPr txBox="1">
            <a:spLocks/>
          </p:cNvSpPr>
          <p:nvPr/>
        </p:nvSpPr>
        <p:spPr bwMode="gray">
          <a:xfrm>
            <a:off x="6510679" y="1445690"/>
            <a:ext cx="5138235" cy="283869"/>
          </a:xfrm>
          <a:prstGeom prst="rect">
            <a:avLst/>
          </a:prstGeom>
        </p:spPr>
        <p:txBody>
          <a:bodyPr vert="horz" lIns="0" tIns="0" rIns="0" bIns="0" rtlCol="0">
            <a:noAutofit/>
          </a:bodyPr>
          <a:lstStyle>
            <a:lvl1pPr marL="0" indent="0" algn="l" defTabSz="1088558" rtl="0" eaLnBrk="1" latinLnBrk="0" hangingPunct="1">
              <a:spcBef>
                <a:spcPts val="1800"/>
              </a:spcBef>
              <a:buClr>
                <a:schemeClr val="accent1"/>
              </a:buClr>
              <a:buSzPct val="80000"/>
              <a:buFontTx/>
              <a:buNone/>
              <a:defRPr sz="2000" b="0" kern="1200">
                <a:solidFill>
                  <a:schemeClr val="tx1"/>
                </a:solidFill>
                <a:latin typeface="+mn-lt"/>
                <a:ea typeface="+mn-ea"/>
                <a:cs typeface="+mn-cs"/>
              </a:defRPr>
            </a:lvl1pPr>
            <a:lvl2pPr marL="179964" indent="-179964" algn="l" defTabSz="1088558" rtl="0" eaLnBrk="1" latinLnBrk="0" hangingPunct="1">
              <a:spcBef>
                <a:spcPts val="600"/>
              </a:spcBef>
              <a:buClr>
                <a:schemeClr val="accent1"/>
              </a:buClr>
              <a:buSzPct val="100000"/>
              <a:buFont typeface="Wingdings" pitchFamily="2" charset="2"/>
              <a:buChar char="§"/>
              <a:defRPr sz="1800" kern="1200">
                <a:solidFill>
                  <a:schemeClr val="tx1"/>
                </a:solidFill>
                <a:latin typeface="+mn-lt"/>
                <a:ea typeface="+mn-ea"/>
                <a:cs typeface="+mn-cs"/>
              </a:defRPr>
            </a:lvl2pPr>
            <a:lvl3pPr marL="358775" indent="-179388" algn="l" defTabSz="1088558" rtl="0" eaLnBrk="1" latinLnBrk="0" hangingPunct="1">
              <a:spcBef>
                <a:spcPts val="300"/>
              </a:spcBef>
              <a:buClr>
                <a:schemeClr val="tx1"/>
              </a:buClr>
              <a:buSzPct val="100000"/>
              <a:buFont typeface="Arial" panose="020B0604020202020204" pitchFamily="34" charset="0"/>
              <a:buChar char="–"/>
              <a:defRPr lang="en-US" sz="1800" kern="1200" noProof="0" dirty="0" smtClean="0">
                <a:solidFill>
                  <a:schemeClr val="tx1"/>
                </a:solidFill>
                <a:latin typeface="+mn-lt"/>
                <a:ea typeface="+mn-ea"/>
                <a:cs typeface="+mn-cs"/>
              </a:defRPr>
            </a:lvl3pPr>
            <a:lvl4pPr marL="539892" indent="-179964" algn="l" defTabSz="1088558"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856" indent="-179964" algn="l" defTabSz="1088558"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pPr algn="ctr"/>
            <a:r>
              <a:rPr lang="en-US" sz="1200" dirty="0"/>
              <a:t>Users can search for the appropriate value(s) by Name or ID (UniqueName)</a:t>
            </a:r>
          </a:p>
        </p:txBody>
      </p:sp>
      <p:pic>
        <p:nvPicPr>
          <p:cNvPr id="27" name="Picture 26"/>
          <p:cNvPicPr>
            <a:picLocks noChangeAspect="1"/>
          </p:cNvPicPr>
          <p:nvPr/>
        </p:nvPicPr>
        <p:blipFill>
          <a:blip r:embed="rId5"/>
          <a:stretch>
            <a:fillRect/>
          </a:stretch>
        </p:blipFill>
        <p:spPr>
          <a:xfrm>
            <a:off x="1293609" y="1800674"/>
            <a:ext cx="3429176" cy="685835"/>
          </a:xfrm>
          <a:prstGeom prst="rect">
            <a:avLst/>
          </a:prstGeom>
        </p:spPr>
      </p:pic>
      <p:pic>
        <p:nvPicPr>
          <p:cNvPr id="29" name="Picture 28"/>
          <p:cNvPicPr>
            <a:picLocks noChangeAspect="1"/>
          </p:cNvPicPr>
          <p:nvPr/>
        </p:nvPicPr>
        <p:blipFill>
          <a:blip r:embed="rId6"/>
          <a:stretch>
            <a:fillRect/>
          </a:stretch>
        </p:blipFill>
        <p:spPr>
          <a:xfrm>
            <a:off x="7387503" y="2031175"/>
            <a:ext cx="2946551" cy="215911"/>
          </a:xfrm>
          <a:prstGeom prst="rect">
            <a:avLst/>
          </a:prstGeom>
        </p:spPr>
      </p:pic>
      <p:sp>
        <p:nvSpPr>
          <p:cNvPr id="33" name="Rectangle 32"/>
          <p:cNvSpPr/>
          <p:nvPr/>
        </p:nvSpPr>
        <p:spPr bwMode="gray">
          <a:xfrm>
            <a:off x="6345382" y="936173"/>
            <a:ext cx="5399133" cy="5575463"/>
          </a:xfrm>
          <a:prstGeom prst="rect">
            <a:avLst/>
          </a:prstGeom>
          <a:noFill/>
          <a:ln w="6350" algn="ctr">
            <a:solidFill>
              <a:schemeClr val="tx1"/>
            </a:solidFill>
            <a:miter lim="800000"/>
            <a:headEnd/>
            <a:tailEnd/>
          </a:ln>
          <a:effectLst>
            <a:outerShdw blurRad="50800" dist="38100" dir="2700000" algn="tl" rotWithShape="0">
              <a:prstClr val="black">
                <a:alpha val="40000"/>
              </a:prstClr>
            </a:outerShdw>
          </a:effectLst>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8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34" name="Rectangle 33"/>
          <p:cNvSpPr/>
          <p:nvPr/>
        </p:nvSpPr>
        <p:spPr bwMode="gray">
          <a:xfrm>
            <a:off x="425188" y="964001"/>
            <a:ext cx="5399133" cy="5575463"/>
          </a:xfrm>
          <a:prstGeom prst="rect">
            <a:avLst/>
          </a:prstGeom>
          <a:noFill/>
          <a:ln w="6350" algn="ctr">
            <a:solidFill>
              <a:schemeClr val="tx1"/>
            </a:solidFill>
            <a:miter lim="800000"/>
            <a:headEnd/>
            <a:tailEnd/>
          </a:ln>
          <a:effectLst>
            <a:outerShdw blurRad="50800" dist="38100" dir="2700000" algn="tl" rotWithShape="0">
              <a:prstClr val="black">
                <a:alpha val="40000"/>
              </a:prstClr>
            </a:outerShdw>
          </a:effectLst>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800" b="0" i="0" u="none" strike="noStrike" kern="0" cap="none" spc="0" normalizeH="0" baseline="0" noProof="0" dirty="0" err="1">
              <a:ln>
                <a:noFill/>
              </a:ln>
              <a:effectLst/>
              <a:uLnTx/>
              <a:uFillTx/>
              <a:ea typeface="Arial Unicode MS" pitchFamily="34" charset="-128"/>
              <a:cs typeface="Arial Unicode MS" pitchFamily="34" charset="-128"/>
            </a:endParaRPr>
          </a:p>
        </p:txBody>
      </p:sp>
      <p:pic>
        <p:nvPicPr>
          <p:cNvPr id="35" name="Picture 34"/>
          <p:cNvPicPr>
            <a:picLocks noChangeAspect="1"/>
          </p:cNvPicPr>
          <p:nvPr/>
        </p:nvPicPr>
        <p:blipFill>
          <a:blip r:embed="rId7"/>
          <a:stretch>
            <a:fillRect/>
          </a:stretch>
        </p:blipFill>
        <p:spPr>
          <a:xfrm>
            <a:off x="6458048" y="2980136"/>
            <a:ext cx="5173799" cy="2662519"/>
          </a:xfrm>
          <a:prstGeom prst="rect">
            <a:avLst/>
          </a:prstGeom>
        </p:spPr>
      </p:pic>
      <p:cxnSp>
        <p:nvCxnSpPr>
          <p:cNvPr id="37" name="Straight Arrow Connector 36"/>
          <p:cNvCxnSpPr/>
          <p:nvPr/>
        </p:nvCxnSpPr>
        <p:spPr>
          <a:xfrm>
            <a:off x="9083005" y="5413210"/>
            <a:ext cx="0" cy="400597"/>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p:nvPr/>
        </p:nvCxnSpPr>
        <p:spPr>
          <a:xfrm>
            <a:off x="2907999" y="5561383"/>
            <a:ext cx="0" cy="400597"/>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2907999" y="2579539"/>
            <a:ext cx="0" cy="400597"/>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5966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03999" y="1620000"/>
            <a:ext cx="11494037" cy="4230000"/>
          </a:xfrm>
        </p:spPr>
        <p:txBody>
          <a:bodyPr/>
          <a:lstStyle/>
          <a:p>
            <a:pPr lvl="1"/>
            <a:r>
              <a:rPr lang="en-US" dirty="0"/>
              <a:t>Only </a:t>
            </a:r>
            <a:r>
              <a:rPr lang="en-US" b="1" dirty="0"/>
              <a:t>Names</a:t>
            </a:r>
            <a:r>
              <a:rPr lang="en-US" dirty="0"/>
              <a:t> are reportable</a:t>
            </a:r>
          </a:p>
          <a:p>
            <a:pPr lvl="1"/>
            <a:r>
              <a:rPr lang="en-US" dirty="0"/>
              <a:t>IDs (</a:t>
            </a:r>
            <a:r>
              <a:rPr lang="en-US" b="1" dirty="0"/>
              <a:t>UniqueName</a:t>
            </a:r>
            <a:r>
              <a:rPr lang="en-US" dirty="0"/>
              <a:t>) and custom attributes are </a:t>
            </a:r>
            <a:r>
              <a:rPr lang="en-US" u="sng" dirty="0"/>
              <a:t>not</a:t>
            </a:r>
            <a:r>
              <a:rPr lang="en-US" dirty="0"/>
              <a:t> reportable</a:t>
            </a:r>
          </a:p>
        </p:txBody>
      </p:sp>
      <p:sp>
        <p:nvSpPr>
          <p:cNvPr id="3" name="Title 2"/>
          <p:cNvSpPr>
            <a:spLocks noGrp="1"/>
          </p:cNvSpPr>
          <p:nvPr>
            <p:ph type="title"/>
          </p:nvPr>
        </p:nvSpPr>
        <p:spPr/>
        <p:txBody>
          <a:bodyPr/>
          <a:lstStyle/>
          <a:p>
            <a:r>
              <a:rPr lang="en-US" dirty="0"/>
              <a:t>Reporting Limitations</a:t>
            </a:r>
          </a:p>
        </p:txBody>
      </p:sp>
      <p:pic>
        <p:nvPicPr>
          <p:cNvPr id="4" name="Picture 4" descr="C:\Users\I837212\AppData\Local\Temp\SNAGHTML3ffae5ad.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680" y="3429388"/>
            <a:ext cx="1402055" cy="53838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I837212\AppData\Local\Temp\SNAGHTML3ff7a60e.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55488" y="2696677"/>
            <a:ext cx="8574768" cy="2542201"/>
          </a:xfrm>
          <a:prstGeom prst="rect">
            <a:avLst/>
          </a:prstGeom>
          <a:noFill/>
          <a:extLst>
            <a:ext uri="{909E8E84-426E-40DD-AFC4-6F175D3DCCD1}">
              <a14:hiddenFill xmlns:a14="http://schemas.microsoft.com/office/drawing/2010/main">
                <a:solidFill>
                  <a:srgbClr val="FFFFFF"/>
                </a:solidFill>
              </a14:hiddenFill>
            </a:ext>
          </a:extLst>
        </p:spPr>
      </p:pic>
      <p:sp>
        <p:nvSpPr>
          <p:cNvPr id="6" name="Text Placeholder 1"/>
          <p:cNvSpPr txBox="1">
            <a:spLocks/>
          </p:cNvSpPr>
          <p:nvPr/>
        </p:nvSpPr>
        <p:spPr bwMode="gray">
          <a:xfrm>
            <a:off x="503999" y="5436435"/>
            <a:ext cx="11186477" cy="827130"/>
          </a:xfrm>
          <a:prstGeom prst="rect">
            <a:avLst/>
          </a:prstGeom>
        </p:spPr>
        <p:txBody>
          <a:bodyPr vert="horz" lIns="0" tIns="0" rIns="0" bIns="0" rtlCol="0">
            <a:noAutofit/>
          </a:bodyPr>
          <a:lstStyle>
            <a:lvl1pPr marL="0" indent="0" algn="l" defTabSz="1088558" rtl="0" eaLnBrk="1" latinLnBrk="0" hangingPunct="1">
              <a:spcBef>
                <a:spcPts val="1800"/>
              </a:spcBef>
              <a:buClr>
                <a:schemeClr val="accent1"/>
              </a:buClr>
              <a:buSzPct val="80000"/>
              <a:buFontTx/>
              <a:buNone/>
              <a:defRPr sz="2000" b="0" kern="1200">
                <a:solidFill>
                  <a:schemeClr val="tx1"/>
                </a:solidFill>
                <a:latin typeface="+mn-lt"/>
                <a:ea typeface="+mn-ea"/>
                <a:cs typeface="+mn-cs"/>
              </a:defRPr>
            </a:lvl1pPr>
            <a:lvl2pPr marL="179964" indent="-179964" algn="l" defTabSz="1088558" rtl="0" eaLnBrk="1" latinLnBrk="0" hangingPunct="1">
              <a:spcBef>
                <a:spcPts val="600"/>
              </a:spcBef>
              <a:buClr>
                <a:schemeClr val="accent1"/>
              </a:buClr>
              <a:buSzPct val="100000"/>
              <a:buFont typeface="Wingdings" pitchFamily="2" charset="2"/>
              <a:buChar char="§"/>
              <a:defRPr sz="1800" kern="1200">
                <a:solidFill>
                  <a:schemeClr val="tx1"/>
                </a:solidFill>
                <a:latin typeface="+mn-lt"/>
                <a:ea typeface="+mn-ea"/>
                <a:cs typeface="+mn-cs"/>
              </a:defRPr>
            </a:lvl2pPr>
            <a:lvl3pPr marL="358775" indent="-179388" algn="l" defTabSz="1088558" rtl="0" eaLnBrk="1" latinLnBrk="0" hangingPunct="1">
              <a:spcBef>
                <a:spcPts val="300"/>
              </a:spcBef>
              <a:buClr>
                <a:schemeClr val="tx1"/>
              </a:buClr>
              <a:buSzPct val="100000"/>
              <a:buFont typeface="Arial" panose="020B0604020202020204" pitchFamily="34" charset="0"/>
              <a:buChar char="–"/>
              <a:defRPr lang="en-US" sz="1800" kern="1200" noProof="0" dirty="0" smtClean="0">
                <a:solidFill>
                  <a:schemeClr val="tx1"/>
                </a:solidFill>
                <a:latin typeface="+mn-lt"/>
                <a:ea typeface="+mn-ea"/>
                <a:cs typeface="+mn-cs"/>
              </a:defRPr>
            </a:lvl3pPr>
            <a:lvl4pPr marL="539892" indent="-179964" algn="l" defTabSz="1088558"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856" indent="-179964" algn="l" defTabSz="1088558"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sz="1800" dirty="0"/>
              <a:t>The </a:t>
            </a:r>
            <a:r>
              <a:rPr lang="en-US" sz="1800" b="1" dirty="0"/>
              <a:t>Name</a:t>
            </a:r>
            <a:r>
              <a:rPr lang="en-US" sz="1800" dirty="0"/>
              <a:t>, </a:t>
            </a:r>
            <a:r>
              <a:rPr lang="en-US" sz="1800" b="1" dirty="0"/>
              <a:t>UniqueName</a:t>
            </a:r>
            <a:r>
              <a:rPr lang="en-US" sz="1800" dirty="0"/>
              <a:t>, and custom attributes are </a:t>
            </a:r>
            <a:r>
              <a:rPr lang="en-US" sz="1800" u="sng" dirty="0"/>
              <a:t>not</a:t>
            </a:r>
            <a:r>
              <a:rPr lang="en-US" sz="1800" dirty="0"/>
              <a:t> reportable for FMD fields that are created in Procurement Workspaces and Procurement Workspace Requests</a:t>
            </a:r>
          </a:p>
        </p:txBody>
      </p:sp>
    </p:spTree>
    <p:extLst>
      <p:ext uri="{BB962C8B-B14F-4D97-AF65-F5344CB8AC3E}">
        <p14:creationId xmlns:p14="http://schemas.microsoft.com/office/powerpoint/2010/main" val="3118109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03999" y="1620000"/>
            <a:ext cx="11452474" cy="4230000"/>
          </a:xfrm>
        </p:spPr>
        <p:txBody>
          <a:bodyPr/>
          <a:lstStyle/>
          <a:p>
            <a:r>
              <a:rPr lang="en-US" sz="1800" dirty="0"/>
              <a:t>Additional, separate Custom Header Fields can be used to “extract” the attributes and make the data reportable</a:t>
            </a:r>
          </a:p>
        </p:txBody>
      </p:sp>
      <p:sp>
        <p:nvSpPr>
          <p:cNvPr id="3" name="Title 2"/>
          <p:cNvSpPr>
            <a:spLocks noGrp="1"/>
          </p:cNvSpPr>
          <p:nvPr>
            <p:ph type="title"/>
          </p:nvPr>
        </p:nvSpPr>
        <p:spPr>
          <a:xfrm>
            <a:off x="504001" y="504000"/>
            <a:ext cx="11186476" cy="369332"/>
          </a:xfrm>
        </p:spPr>
        <p:txBody>
          <a:bodyPr/>
          <a:lstStyle/>
          <a:p>
            <a:r>
              <a:rPr lang="en-US" dirty="0"/>
              <a:t>Overcoming Reporting Limitations</a:t>
            </a:r>
          </a:p>
        </p:txBody>
      </p:sp>
      <p:sp>
        <p:nvSpPr>
          <p:cNvPr id="9" name="Text Placeholder 2"/>
          <p:cNvSpPr txBox="1">
            <a:spLocks/>
          </p:cNvSpPr>
          <p:nvPr/>
        </p:nvSpPr>
        <p:spPr bwMode="gray">
          <a:xfrm>
            <a:off x="503869" y="2625287"/>
            <a:ext cx="5326613" cy="588000"/>
          </a:xfrm>
          <a:prstGeom prst="rect">
            <a:avLst/>
          </a:prstGeom>
        </p:spPr>
        <p:txBody>
          <a:bodyPr vert="horz" lIns="0" tIns="0" rIns="0" bIns="0" rtlCol="0">
            <a:noAutofit/>
          </a:bodyPr>
          <a:lstStyle>
            <a:lvl1pPr marL="0" indent="0" algn="l" defTabSz="1088231" rtl="0" eaLnBrk="1" latinLnBrk="0" hangingPunct="1">
              <a:spcBef>
                <a:spcPts val="1799"/>
              </a:spcBef>
              <a:buClr>
                <a:schemeClr val="accent1"/>
              </a:buClr>
              <a:buSzPct val="80000"/>
              <a:buFontTx/>
              <a:buNone/>
              <a:defRPr sz="1999" b="0" kern="1200">
                <a:solidFill>
                  <a:schemeClr val="tx1"/>
                </a:solidFill>
                <a:latin typeface="+mn-lt"/>
                <a:ea typeface="+mn-ea"/>
                <a:cs typeface="+mn-cs"/>
              </a:defRPr>
            </a:lvl1pPr>
            <a:lvl2pPr marL="179910" indent="-179910" algn="l" defTabSz="1088231" rtl="0" eaLnBrk="1" latinLnBrk="0" hangingPunct="1">
              <a:spcBef>
                <a:spcPts val="600"/>
              </a:spcBef>
              <a:buClr>
                <a:schemeClr val="accent1"/>
              </a:buClr>
              <a:buSzPct val="100000"/>
              <a:buFont typeface="Wingdings" pitchFamily="2" charset="2"/>
              <a:buChar char="§"/>
              <a:defRPr sz="1799" kern="1200">
                <a:solidFill>
                  <a:schemeClr val="tx1"/>
                </a:solidFill>
                <a:latin typeface="+mn-lt"/>
                <a:ea typeface="+mn-ea"/>
                <a:cs typeface="+mn-cs"/>
              </a:defRPr>
            </a:lvl2pPr>
            <a:lvl3pPr marL="358667" indent="-179334" algn="l" defTabSz="1088231" rtl="0" eaLnBrk="1" latinLnBrk="0" hangingPunct="1">
              <a:spcBef>
                <a:spcPts val="300"/>
              </a:spcBef>
              <a:buClr>
                <a:schemeClr val="tx1"/>
              </a:buClr>
              <a:buSzPct val="100000"/>
              <a:buFont typeface="Arial" panose="020B0604020202020204" pitchFamily="34" charset="0"/>
              <a:buChar char="–"/>
              <a:defRPr lang="en-US" sz="1799" kern="1200" noProof="0" dirty="0" smtClean="0">
                <a:solidFill>
                  <a:schemeClr val="tx1"/>
                </a:solidFill>
                <a:latin typeface="+mn-lt"/>
                <a:ea typeface="+mn-ea"/>
                <a:cs typeface="+mn-cs"/>
              </a:defRPr>
            </a:lvl3pPr>
            <a:lvl4pPr marL="539730" indent="-179910" algn="l" defTabSz="1088231"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640" indent="-179910" algn="l" defTabSz="1088231"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2637"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6pPr>
            <a:lvl7pPr marL="3536753"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7pPr>
            <a:lvl8pPr marL="4080868"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8pPr>
            <a:lvl9pPr marL="4624985"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9pPr>
          </a:lstStyle>
          <a:p>
            <a:pPr algn="ctr"/>
            <a:r>
              <a:rPr lang="en-US" sz="1600" b="1" dirty="0"/>
              <a:t>Flex Master Data Single Select</a:t>
            </a:r>
            <a:endParaRPr lang="en-US" sz="1600" dirty="0"/>
          </a:p>
          <a:p>
            <a:endParaRPr lang="en-US" dirty="0"/>
          </a:p>
        </p:txBody>
      </p:sp>
      <p:sp>
        <p:nvSpPr>
          <p:cNvPr id="10" name="Text Placeholder 2"/>
          <p:cNvSpPr txBox="1">
            <a:spLocks/>
          </p:cNvSpPr>
          <p:nvPr/>
        </p:nvSpPr>
        <p:spPr bwMode="gray">
          <a:xfrm>
            <a:off x="6301586" y="2620225"/>
            <a:ext cx="5326613" cy="588000"/>
          </a:xfrm>
          <a:prstGeom prst="rect">
            <a:avLst/>
          </a:prstGeom>
        </p:spPr>
        <p:txBody>
          <a:bodyPr vert="horz" lIns="0" tIns="0" rIns="0" bIns="0" rtlCol="0">
            <a:noAutofit/>
          </a:bodyPr>
          <a:lstStyle>
            <a:lvl1pPr marL="0" indent="0" algn="l" defTabSz="1088231" rtl="0" eaLnBrk="1" latinLnBrk="0" hangingPunct="1">
              <a:spcBef>
                <a:spcPts val="600"/>
              </a:spcBef>
              <a:buClr>
                <a:schemeClr val="accent1"/>
              </a:buClr>
              <a:buSzPct val="80000"/>
              <a:buFontTx/>
              <a:buNone/>
              <a:defRPr sz="1799" b="0" kern="1200">
                <a:solidFill>
                  <a:schemeClr val="tx1"/>
                </a:solidFill>
                <a:latin typeface="+mn-lt"/>
                <a:ea typeface="+mn-ea"/>
                <a:cs typeface="+mn-cs"/>
              </a:defRPr>
            </a:lvl1pPr>
            <a:lvl2pPr marL="179910" indent="-179910" algn="l" defTabSz="1088231" rtl="0" eaLnBrk="1" latinLnBrk="0" hangingPunct="1">
              <a:spcBef>
                <a:spcPts val="600"/>
              </a:spcBef>
              <a:buClr>
                <a:schemeClr val="accent1"/>
              </a:buClr>
              <a:buSzPct val="100000"/>
              <a:buFont typeface="Wingdings" pitchFamily="2" charset="2"/>
              <a:buChar char="§"/>
              <a:defRPr sz="1600" kern="1200">
                <a:solidFill>
                  <a:schemeClr val="tx1"/>
                </a:solidFill>
                <a:latin typeface="+mn-lt"/>
                <a:ea typeface="+mn-ea"/>
                <a:cs typeface="+mn-cs"/>
              </a:defRPr>
            </a:lvl2pPr>
            <a:lvl3pPr marL="358667" indent="-179334" algn="l" defTabSz="1088231" rtl="0" eaLnBrk="1" latinLnBrk="0" hangingPunct="1">
              <a:spcBef>
                <a:spcPts val="300"/>
              </a:spcBef>
              <a:buClr>
                <a:schemeClr val="tx1"/>
              </a:buClr>
              <a:buSzPct val="100000"/>
              <a:buFont typeface="Arial" panose="020B0604020202020204" pitchFamily="34" charset="0"/>
              <a:buChar char="–"/>
              <a:defRPr lang="en-US" sz="1400" kern="1200" noProof="0">
                <a:solidFill>
                  <a:schemeClr val="tx1"/>
                </a:solidFill>
                <a:latin typeface="+mn-lt"/>
                <a:ea typeface="+mn-ea"/>
                <a:cs typeface="+mn-cs"/>
              </a:defRPr>
            </a:lvl3pPr>
            <a:lvl4pPr marL="539730" indent="-179910" algn="l" defTabSz="1088231"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640" indent="-179910" algn="l" defTabSz="1088231"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2637"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6pPr>
            <a:lvl7pPr marL="3536753"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7pPr>
            <a:lvl8pPr marL="4080868"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8pPr>
            <a:lvl9pPr marL="4624985" indent="-272058" algn="l" defTabSz="1088231" rtl="0" eaLnBrk="1" latinLnBrk="0" hangingPunct="1">
              <a:spcBef>
                <a:spcPct val="20000"/>
              </a:spcBef>
              <a:buFont typeface="Arial" pitchFamily="34" charset="0"/>
              <a:buChar char="•"/>
              <a:defRPr sz="2399" kern="1200">
                <a:solidFill>
                  <a:schemeClr val="tx1"/>
                </a:solidFill>
                <a:latin typeface="+mn-lt"/>
                <a:ea typeface="+mn-ea"/>
                <a:cs typeface="+mn-cs"/>
              </a:defRPr>
            </a:lvl9pPr>
          </a:lstStyle>
          <a:p>
            <a:pPr algn="ctr"/>
            <a:r>
              <a:rPr lang="en-US" sz="1600" b="1" dirty="0"/>
              <a:t>Flex Master Data Multiple Select</a:t>
            </a:r>
            <a:endParaRPr lang="en-US" sz="1600" dirty="0"/>
          </a:p>
        </p:txBody>
      </p:sp>
      <p:pic>
        <p:nvPicPr>
          <p:cNvPr id="11" name="Picture 10"/>
          <p:cNvPicPr>
            <a:picLocks noChangeAspect="1"/>
          </p:cNvPicPr>
          <p:nvPr/>
        </p:nvPicPr>
        <p:blipFill>
          <a:blip r:embed="rId2"/>
          <a:stretch>
            <a:fillRect/>
          </a:stretch>
        </p:blipFill>
        <p:spPr>
          <a:xfrm>
            <a:off x="1312879" y="3213287"/>
            <a:ext cx="3708591" cy="1384371"/>
          </a:xfrm>
          <a:prstGeom prst="rect">
            <a:avLst/>
          </a:prstGeom>
        </p:spPr>
      </p:pic>
      <p:pic>
        <p:nvPicPr>
          <p:cNvPr id="12" name="Picture 11"/>
          <p:cNvPicPr>
            <a:picLocks noChangeAspect="1"/>
          </p:cNvPicPr>
          <p:nvPr/>
        </p:nvPicPr>
        <p:blipFill>
          <a:blip r:embed="rId3"/>
          <a:stretch>
            <a:fillRect/>
          </a:stretch>
        </p:blipFill>
        <p:spPr>
          <a:xfrm>
            <a:off x="7062969" y="3213287"/>
            <a:ext cx="3803845" cy="1416123"/>
          </a:xfrm>
          <a:prstGeom prst="rect">
            <a:avLst/>
          </a:prstGeom>
        </p:spPr>
      </p:pic>
      <p:sp>
        <p:nvSpPr>
          <p:cNvPr id="13" name="Rectangle 12"/>
          <p:cNvSpPr/>
          <p:nvPr/>
        </p:nvSpPr>
        <p:spPr bwMode="gray">
          <a:xfrm>
            <a:off x="6639362" y="2479964"/>
            <a:ext cx="4728294" cy="2493818"/>
          </a:xfrm>
          <a:prstGeom prst="rect">
            <a:avLst/>
          </a:prstGeom>
          <a:noFill/>
          <a:ln w="6350" algn="ctr">
            <a:solidFill>
              <a:schemeClr val="tx1"/>
            </a:solidFill>
            <a:miter lim="800000"/>
            <a:headEnd/>
            <a:tailEnd/>
          </a:ln>
          <a:effectLst>
            <a:outerShdw blurRad="50800" dist="38100" dir="2700000" algn="tl" rotWithShape="0">
              <a:prstClr val="black">
                <a:alpha val="40000"/>
              </a:prstClr>
            </a:outerShdw>
          </a:effectLst>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8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14" name="Rectangle 13"/>
          <p:cNvSpPr/>
          <p:nvPr/>
        </p:nvSpPr>
        <p:spPr bwMode="gray">
          <a:xfrm>
            <a:off x="803027" y="2488091"/>
            <a:ext cx="4728294" cy="2493818"/>
          </a:xfrm>
          <a:prstGeom prst="rect">
            <a:avLst/>
          </a:prstGeom>
          <a:noFill/>
          <a:ln w="6350" algn="ctr">
            <a:solidFill>
              <a:schemeClr val="tx1"/>
            </a:solidFill>
            <a:miter lim="800000"/>
            <a:headEnd/>
            <a:tailEnd/>
          </a:ln>
          <a:effectLst>
            <a:outerShdw blurRad="50800" dist="38100" dir="2700000" algn="tl" rotWithShape="0">
              <a:prstClr val="black">
                <a:alpha val="40000"/>
              </a:prstClr>
            </a:outerShdw>
          </a:effectLst>
        </p:spPr>
        <p:txBody>
          <a:bodyPr lIns="90000" tIns="72000" rIns="90000" bIns="72000" rtlCol="0" anchor="ctr"/>
          <a:lstStyle/>
          <a:p>
            <a:pPr marR="0" algn="ctr" defTabSz="914400" eaLnBrk="1" fontAlgn="base" latinLnBrk="0" hangingPunct="1">
              <a:lnSpc>
                <a:spcPct val="100000"/>
              </a:lnSpc>
              <a:spcBef>
                <a:spcPct val="50000"/>
              </a:spcBef>
              <a:spcAft>
                <a:spcPct val="0"/>
              </a:spcAft>
              <a:buClr>
                <a:srgbClr val="F0AB00"/>
              </a:buClr>
              <a:buSzPct val="80000"/>
              <a:tabLst/>
            </a:pPr>
            <a:endParaRPr kumimoji="0" lang="en-US" sz="1800" b="0" i="0" u="none" strike="noStrike" kern="0" cap="none" spc="0" normalizeH="0" baseline="0" noProof="0" dirty="0" err="1">
              <a:ln>
                <a:noFill/>
              </a:ln>
              <a:effectLst/>
              <a:uLnTx/>
              <a:uFillTx/>
              <a:ea typeface="Arial Unicode MS" pitchFamily="34" charset="-128"/>
              <a:cs typeface="Arial Unicode MS" pitchFamily="34" charset="-128"/>
            </a:endParaRPr>
          </a:p>
        </p:txBody>
      </p:sp>
      <p:sp>
        <p:nvSpPr>
          <p:cNvPr id="15" name="Text Placeholder 1"/>
          <p:cNvSpPr txBox="1">
            <a:spLocks/>
          </p:cNvSpPr>
          <p:nvPr/>
        </p:nvSpPr>
        <p:spPr bwMode="gray">
          <a:xfrm>
            <a:off x="503999" y="5436435"/>
            <a:ext cx="11186477" cy="827130"/>
          </a:xfrm>
          <a:prstGeom prst="rect">
            <a:avLst/>
          </a:prstGeom>
        </p:spPr>
        <p:txBody>
          <a:bodyPr vert="horz" lIns="0" tIns="0" rIns="0" bIns="0" rtlCol="0">
            <a:noAutofit/>
          </a:bodyPr>
          <a:lstStyle>
            <a:lvl1pPr marL="0" indent="0" algn="l" defTabSz="1088558" rtl="0" eaLnBrk="1" latinLnBrk="0" hangingPunct="1">
              <a:spcBef>
                <a:spcPts val="1800"/>
              </a:spcBef>
              <a:buClr>
                <a:schemeClr val="accent1"/>
              </a:buClr>
              <a:buSzPct val="80000"/>
              <a:buFontTx/>
              <a:buNone/>
              <a:defRPr sz="2000" b="0" kern="1200">
                <a:solidFill>
                  <a:schemeClr val="tx1"/>
                </a:solidFill>
                <a:latin typeface="+mn-lt"/>
                <a:ea typeface="+mn-ea"/>
                <a:cs typeface="+mn-cs"/>
              </a:defRPr>
            </a:lvl1pPr>
            <a:lvl2pPr marL="179964" indent="-179964" algn="l" defTabSz="1088558" rtl="0" eaLnBrk="1" latinLnBrk="0" hangingPunct="1">
              <a:spcBef>
                <a:spcPts val="600"/>
              </a:spcBef>
              <a:buClr>
                <a:schemeClr val="accent1"/>
              </a:buClr>
              <a:buSzPct val="100000"/>
              <a:buFont typeface="Wingdings" pitchFamily="2" charset="2"/>
              <a:buChar char="§"/>
              <a:defRPr sz="1800" kern="1200">
                <a:solidFill>
                  <a:schemeClr val="tx1"/>
                </a:solidFill>
                <a:latin typeface="+mn-lt"/>
                <a:ea typeface="+mn-ea"/>
                <a:cs typeface="+mn-cs"/>
              </a:defRPr>
            </a:lvl2pPr>
            <a:lvl3pPr marL="358775" indent="-179388" algn="l" defTabSz="1088558" rtl="0" eaLnBrk="1" latinLnBrk="0" hangingPunct="1">
              <a:spcBef>
                <a:spcPts val="300"/>
              </a:spcBef>
              <a:buClr>
                <a:schemeClr val="tx1"/>
              </a:buClr>
              <a:buSzPct val="100000"/>
              <a:buFont typeface="Arial" panose="020B0604020202020204" pitchFamily="34" charset="0"/>
              <a:buChar char="–"/>
              <a:defRPr lang="en-US" sz="1800" kern="1200" noProof="0" dirty="0" smtClean="0">
                <a:solidFill>
                  <a:schemeClr val="tx1"/>
                </a:solidFill>
                <a:latin typeface="+mn-lt"/>
                <a:ea typeface="+mn-ea"/>
                <a:cs typeface="+mn-cs"/>
              </a:defRPr>
            </a:lvl3pPr>
            <a:lvl4pPr marL="539892" indent="-179964" algn="l" defTabSz="1088558" rtl="0" eaLnBrk="1" latinLnBrk="0" hangingPunct="1">
              <a:spcBef>
                <a:spcPts val="300"/>
              </a:spcBef>
              <a:buClr>
                <a:schemeClr val="tx1"/>
              </a:buClr>
              <a:buSzPct val="120000"/>
              <a:buFont typeface="Arial" pitchFamily="34" charset="0"/>
              <a:buChar char="▫"/>
              <a:defRPr sz="1600" kern="1200">
                <a:solidFill>
                  <a:schemeClr val="tx1"/>
                </a:solidFill>
                <a:latin typeface="+mn-lt"/>
                <a:ea typeface="+mn-ea"/>
                <a:cs typeface="+mn-cs"/>
              </a:defRPr>
            </a:lvl4pPr>
            <a:lvl5pPr marL="719856" indent="-179964" algn="l" defTabSz="1088558" rtl="0" eaLnBrk="1" latinLnBrk="0" hangingPunct="1">
              <a:spcBef>
                <a:spcPts val="100"/>
              </a:spcBef>
              <a:buClr>
                <a:schemeClr val="tx1"/>
              </a:buClr>
              <a:buSzPct val="100000"/>
              <a:buFont typeface="Symbol" panose="05050102010706020507" pitchFamily="18" charset="2"/>
              <a:buChar char="-"/>
              <a:defRPr sz="1400" kern="1200" baseline="0">
                <a:solidFill>
                  <a:schemeClr val="tx1"/>
                </a:solidFill>
                <a:latin typeface="+mn-lt"/>
                <a:ea typeface="+mn-ea"/>
                <a:cs typeface="+mn-cs"/>
              </a:defRPr>
            </a:lvl5pPr>
            <a:lvl6pPr marL="2993535"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37814"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8209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26373" indent="-272140" algn="l" defTabSz="1088558" rtl="0" eaLnBrk="1" latinLnBrk="0" hangingPunct="1">
              <a:spcBef>
                <a:spcPct val="20000"/>
              </a:spcBef>
              <a:buFont typeface="Arial" pitchFamily="34" charset="0"/>
              <a:buChar char="•"/>
              <a:defRPr sz="2400" kern="1200">
                <a:solidFill>
                  <a:schemeClr val="tx1"/>
                </a:solidFill>
                <a:latin typeface="+mn-lt"/>
                <a:ea typeface="+mn-ea"/>
                <a:cs typeface="+mn-cs"/>
              </a:defRPr>
            </a:lvl9pPr>
          </a:lstStyle>
          <a:p>
            <a:r>
              <a:rPr lang="en-US" sz="1800" dirty="0"/>
              <a:t>Additional, separate Custom Header Fields can be used to “extract” the </a:t>
            </a:r>
            <a:r>
              <a:rPr lang="en-US" sz="1800" b="1" dirty="0"/>
              <a:t>Name</a:t>
            </a:r>
            <a:r>
              <a:rPr lang="en-US" sz="1800" dirty="0"/>
              <a:t>, </a:t>
            </a:r>
            <a:r>
              <a:rPr lang="en-US" sz="1800" b="1" dirty="0"/>
              <a:t>UniqueName</a:t>
            </a:r>
            <a:r>
              <a:rPr lang="en-US" sz="1800" dirty="0"/>
              <a:t>, and custom attributes for FMD fields that are created in Procurement Workspaces and Procurement Workspace Requests</a:t>
            </a:r>
          </a:p>
        </p:txBody>
      </p:sp>
    </p:spTree>
    <p:extLst>
      <p:ext uri="{BB962C8B-B14F-4D97-AF65-F5344CB8AC3E}">
        <p14:creationId xmlns:p14="http://schemas.microsoft.com/office/powerpoint/2010/main" val="898569763"/>
      </p:ext>
    </p:extLst>
  </p:cSld>
  <p:clrMapOvr>
    <a:masterClrMapping/>
  </p:clrMapOvr>
</p:sld>
</file>

<file path=ppt/theme/theme1.xml><?xml version="1.0" encoding="utf-8"?>
<a:theme xmlns:a="http://schemas.openxmlformats.org/drawingml/2006/main" name="SAP_Ariba_2017_16x9_white">
  <a:themeElements>
    <a:clrScheme name="SAP_colors_2017">
      <a:dk1>
        <a:srgbClr val="000000"/>
      </a:dk1>
      <a:lt1>
        <a:srgbClr val="FFFFFF"/>
      </a:lt1>
      <a:dk2>
        <a:srgbClr val="CCCCCC"/>
      </a:dk2>
      <a:lt2>
        <a:srgbClr val="999999"/>
      </a:lt2>
      <a:accent1>
        <a:srgbClr val="F0AB00"/>
      </a:accent1>
      <a:accent2>
        <a:srgbClr val="666666"/>
      </a:accent2>
      <a:accent3>
        <a:srgbClr val="008FD3"/>
      </a:accent3>
      <a:accent4>
        <a:srgbClr val="4FB81C"/>
      </a:accent4>
      <a:accent5>
        <a:srgbClr val="E35500"/>
      </a:accent5>
      <a:accent6>
        <a:srgbClr val="970A82"/>
      </a:accent6>
      <a:hlink>
        <a:srgbClr val="008FD3"/>
      </a:hlink>
      <a:folHlink>
        <a:srgbClr val="008FD3"/>
      </a:folHlink>
    </a:clrScheme>
    <a:fontScheme name="SAP Fonts">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6350" algn="ctr">
          <a:noFill/>
          <a:miter lim="800000"/>
          <a:headEnd/>
          <a:tailEnd/>
        </a:ln>
      </a:spPr>
      <a:bodyPr lIns="90000" tIns="72000" rIns="90000" bIns="72000" rtlCol="0" anchor="ctr"/>
      <a:lstStyle>
        <a:defPPr marR="0" algn="ctr" defTabSz="914400" eaLnBrk="1" fontAlgn="base" latinLnBrk="0" hangingPunct="1">
          <a:lnSpc>
            <a:spcPct val="100000"/>
          </a:lnSpc>
          <a:spcBef>
            <a:spcPct val="50000"/>
          </a:spcBef>
          <a:spcAft>
            <a:spcPct val="0"/>
          </a:spcAft>
          <a:buClr>
            <a:srgbClr val="F0AB00"/>
          </a:buClr>
          <a:buSzPct val="80000"/>
          <a:tabLst/>
          <a:defRPr kumimoji="0" sz="1800" b="0" i="0" u="none" strike="noStrike" kern="0" cap="none" spc="0" normalizeH="0" baseline="0" noProof="0" dirty="0" err="1" smtClean="0">
            <a:ln>
              <a:noFill/>
            </a:ln>
            <a:effectLst/>
            <a:uLnTx/>
            <a:uFillTx/>
            <a:ea typeface="Arial Unicode MS" pitchFamily="34" charset="-128"/>
            <a:cs typeface="Arial Unicode MS" pitchFamily="34" charset="-128"/>
          </a:defRPr>
        </a:defPPr>
      </a:lstStyle>
    </a:spDef>
    <a:lnDef>
      <a:spPr>
        <a:ln w="9525">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fontAlgn="base">
          <a:spcBef>
            <a:spcPct val="50000"/>
          </a:spcBef>
          <a:spcAft>
            <a:spcPct val="0"/>
          </a:spcAft>
          <a:buClr>
            <a:srgbClr val="F0AB00"/>
          </a:buClr>
          <a:buSzPct val="80000"/>
          <a:defRPr sz="1800" kern="0" dirty="0" err="1" smtClean="0">
            <a:ea typeface="Arial Unicode MS" pitchFamily="34" charset="-128"/>
            <a:cs typeface="Arial Unicode MS" pitchFamily="34" charset="-128"/>
          </a:defRPr>
        </a:defPPr>
      </a:lstStyle>
    </a:txDef>
  </a:objectDefaults>
  <a:extraClrSchemeLst/>
  <a:extLst>
    <a:ext uri="{05A4C25C-085E-4340-85A3-A5531E510DB2}">
      <thm15:themeFamily xmlns:thm15="http://schemas.microsoft.com/office/thememl/2012/main" name="SAP_Ariba_2017_16x9_white.potx" id="{A66194A8-0A13-4AFE-9D71-E4A64BDFDB51}" vid="{0503F04F-DABF-4DC8-A6CF-F98ACF2F587C}"/>
    </a:ext>
  </a:extLst>
</a:theme>
</file>

<file path=ppt/theme/theme2.xml><?xml version="1.0" encoding="utf-8"?>
<a:theme xmlns:a="http://schemas.openxmlformats.org/drawingml/2006/main" name="Office Theme">
  <a:themeElements>
    <a:clrScheme name="SAP_Colors2011_1.1">
      <a:dk1>
        <a:srgbClr val="000000"/>
      </a:dk1>
      <a:lt1>
        <a:srgbClr val="FFFFFF"/>
      </a:lt1>
      <a:dk2>
        <a:srgbClr val="0076CB"/>
      </a:dk2>
      <a:lt2>
        <a:srgbClr val="CCCCCC"/>
      </a:lt2>
      <a:accent1>
        <a:srgbClr val="F0AB00"/>
      </a:accent1>
      <a:accent2>
        <a:srgbClr val="666666"/>
      </a:accent2>
      <a:accent3>
        <a:srgbClr val="0076CB"/>
      </a:accent3>
      <a:accent4>
        <a:srgbClr val="4FB81C"/>
      </a:accent4>
      <a:accent5>
        <a:srgbClr val="E35500"/>
      </a:accent5>
      <a:accent6>
        <a:srgbClr val="760A85"/>
      </a:accent6>
      <a:hlink>
        <a:srgbClr val="666666"/>
      </a:hlink>
      <a:folHlink>
        <a:srgbClr val="CCCCCC"/>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SAP_Colors2011">
      <a:dk1>
        <a:srgbClr val="000000"/>
      </a:dk1>
      <a:lt1>
        <a:srgbClr val="FFFFFF"/>
      </a:lt1>
      <a:dk2>
        <a:srgbClr val="00AFE3"/>
      </a:dk2>
      <a:lt2>
        <a:srgbClr val="CCCCCC"/>
      </a:lt2>
      <a:accent1>
        <a:srgbClr val="FDB913"/>
      </a:accent1>
      <a:accent2>
        <a:srgbClr val="626366"/>
      </a:accent2>
      <a:accent3>
        <a:srgbClr val="0082C9"/>
      </a:accent3>
      <a:accent4>
        <a:srgbClr val="4BBE44"/>
      </a:accent4>
      <a:accent5>
        <a:srgbClr val="B1D249"/>
      </a:accent5>
      <a:accent6>
        <a:srgbClr val="80298F"/>
      </a:accent6>
      <a:hlink>
        <a:srgbClr val="04357B"/>
      </a:hlink>
      <a:folHlink>
        <a:srgbClr val="999999"/>
      </a:folHlink>
    </a:clrScheme>
    <a:fontScheme name="SAP_Fonts2011">
      <a:majorFont>
        <a:latin typeface="Arial"/>
        <a:ea typeface=""/>
        <a:cs typeface=""/>
      </a:majorFont>
      <a:minorFont>
        <a:latin typeface="Arial"/>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1469</TotalTime>
  <Words>343</Words>
  <Application>Microsoft Office PowerPoint</Application>
  <PresentationFormat>Custom</PresentationFormat>
  <Paragraphs>37</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 Unicode MS</vt:lpstr>
      <vt:lpstr>Arial</vt:lpstr>
      <vt:lpstr>Courier New</vt:lpstr>
      <vt:lpstr>Symbol</vt:lpstr>
      <vt:lpstr>wingdings</vt:lpstr>
      <vt:lpstr>wingdings</vt:lpstr>
      <vt:lpstr>SAP_Ariba_2017_16x9_white</vt:lpstr>
      <vt:lpstr>PowerPoint Presentation</vt:lpstr>
      <vt:lpstr>Overview</vt:lpstr>
      <vt:lpstr>Structure of Flex Master Data</vt:lpstr>
      <vt:lpstr>Flex Master Data File</vt:lpstr>
      <vt:lpstr>Using Flex Master Data in Projects</vt:lpstr>
      <vt:lpstr>Reporting Limitations</vt:lpstr>
      <vt:lpstr>Overcoming Reporting Limitations</vt:lpstr>
    </vt:vector>
  </TitlesOfParts>
  <Company>SAP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Next-Gen_Customer-Facing</dc:title>
  <dc:creator>Bangalore Krishna, Vinay Kumar</dc:creator>
  <cp:keywords>2017/16:9/white</cp:keywords>
  <cp:lastModifiedBy>Muir, Mara</cp:lastModifiedBy>
  <cp:revision>377</cp:revision>
  <dcterms:created xsi:type="dcterms:W3CDTF">2015-10-14T11:21:43Z</dcterms:created>
  <dcterms:modified xsi:type="dcterms:W3CDTF">2018-01-31T15:25:33Z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