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sldIdLst>
    <p:sldId id="298" r:id="rId5"/>
  </p:sldIdLst>
  <p:sldSz cx="11430000" cy="20116800"/>
  <p:notesSz cx="6858000" cy="9144000"/>
  <p:embeddedFontLst>
    <p:embeddedFont>
      <p:font typeface="Avantt" panose="020B0604020202020204" charset="0"/>
      <p:regular r:id="rId6"/>
      <p:bold r:id="rId7"/>
      <p:italic r:id="rId8"/>
      <p:boldItalic r:id="rId9"/>
    </p:embeddedFont>
  </p:embeddedFontLst>
  <p:custDataLst>
    <p:tags r:id="rId10"/>
  </p:custDataLst>
  <p:defaultTextStyle>
    <a:defPPr>
      <a:defRPr lang="pt-BR"/>
    </a:defPPr>
    <a:lvl1pPr marL="0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1pPr>
    <a:lvl2pPr marL="532646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2pPr>
    <a:lvl3pPr marL="1065294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3pPr>
    <a:lvl4pPr marL="1597940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4pPr>
    <a:lvl5pPr marL="2130587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5pPr>
    <a:lvl6pPr marL="2663234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6pPr>
    <a:lvl7pPr marL="3195880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7pPr>
    <a:lvl8pPr marL="3728528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8pPr>
    <a:lvl9pPr marL="4261176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A010"/>
    <a:srgbClr val="FDC73D"/>
    <a:srgbClr val="D9B827"/>
    <a:srgbClr val="F8F2D8"/>
    <a:srgbClr val="F3E9BC"/>
    <a:srgbClr val="404040"/>
    <a:srgbClr val="96AA38"/>
    <a:srgbClr val="FCC63C"/>
    <a:srgbClr val="BFBFBF"/>
    <a:srgbClr val="AE93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3A6AB2-8621-451B-A1DE-631C83670433}" v="14" dt="2026-05-04T21:17:25.1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60" autoAdjust="0"/>
    <p:restoredTop sz="94660"/>
  </p:normalViewPr>
  <p:slideViewPr>
    <p:cSldViewPr snapToGrid="0">
      <p:cViewPr>
        <p:scale>
          <a:sx n="50" d="100"/>
          <a:sy n="50" d="100"/>
        </p:scale>
        <p:origin x="1660" y="-1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dor, Patricio" userId="ebdfcd24-c2b9-4a64-aa53-4ff8e29c1165" providerId="ADAL" clId="{E5D6C551-19AE-4DFA-8C8E-4D14E2592640}"/>
    <pc:docChg chg="undo custSel delSld modSld">
      <pc:chgData name="Sandor, Patricio" userId="ebdfcd24-c2b9-4a64-aa53-4ff8e29c1165" providerId="ADAL" clId="{E5D6C551-19AE-4DFA-8C8E-4D14E2592640}" dt="2026-05-04T21:18:53.884" v="331" actId="113"/>
      <pc:docMkLst>
        <pc:docMk/>
      </pc:docMkLst>
      <pc:sldChg chg="del">
        <pc:chgData name="Sandor, Patricio" userId="ebdfcd24-c2b9-4a64-aa53-4ff8e29c1165" providerId="ADAL" clId="{E5D6C551-19AE-4DFA-8C8E-4D14E2592640}" dt="2026-05-04T21:02:46.376" v="0" actId="47"/>
        <pc:sldMkLst>
          <pc:docMk/>
          <pc:sldMk cId="1218410146" sldId="296"/>
        </pc:sldMkLst>
      </pc:sldChg>
      <pc:sldChg chg="del">
        <pc:chgData name="Sandor, Patricio" userId="ebdfcd24-c2b9-4a64-aa53-4ff8e29c1165" providerId="ADAL" clId="{E5D6C551-19AE-4DFA-8C8E-4D14E2592640}" dt="2026-05-04T21:02:46.376" v="0" actId="47"/>
        <pc:sldMkLst>
          <pc:docMk/>
          <pc:sldMk cId="1726435437" sldId="297"/>
        </pc:sldMkLst>
      </pc:sldChg>
      <pc:sldChg chg="addSp delSp modSp mod">
        <pc:chgData name="Sandor, Patricio" userId="ebdfcd24-c2b9-4a64-aa53-4ff8e29c1165" providerId="ADAL" clId="{E5D6C551-19AE-4DFA-8C8E-4D14E2592640}" dt="2026-05-04T21:18:53.884" v="331" actId="113"/>
        <pc:sldMkLst>
          <pc:docMk/>
          <pc:sldMk cId="118632665" sldId="298"/>
        </pc:sldMkLst>
        <pc:spChg chg="mod">
          <ac:chgData name="Sandor, Patricio" userId="ebdfcd24-c2b9-4a64-aa53-4ff8e29c1165" providerId="ADAL" clId="{E5D6C551-19AE-4DFA-8C8E-4D14E2592640}" dt="2026-05-04T21:15:46.849" v="242" actId="1035"/>
          <ac:spMkLst>
            <pc:docMk/>
            <pc:sldMk cId="118632665" sldId="298"/>
            <ac:spMk id="2" creationId="{B6FBFA2E-4384-0292-D806-DC8AA8C61BC2}"/>
          </ac:spMkLst>
        </pc:spChg>
        <pc:spChg chg="add mo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3" creationId="{53F27599-BFF1-459A-C2C7-E7A187C299E0}"/>
          </ac:spMkLst>
        </pc:spChg>
        <pc:spChg chg="mod">
          <ac:chgData name="Sandor, Patricio" userId="ebdfcd24-c2b9-4a64-aa53-4ff8e29c1165" providerId="ADAL" clId="{E5D6C551-19AE-4DFA-8C8E-4D14E2592640}" dt="2026-05-04T21:15:46.849" v="242" actId="1035"/>
          <ac:spMkLst>
            <pc:docMk/>
            <pc:sldMk cId="118632665" sldId="298"/>
            <ac:spMk id="4" creationId="{147B897A-2E6B-FE5A-5029-A8E8C75688AA}"/>
          </ac:spMkLst>
        </pc:spChg>
        <pc:spChg chg="add mo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5" creationId="{79523049-74EC-5B9F-1758-6A605D01EF9A}"/>
          </ac:spMkLst>
        </pc:spChg>
        <pc:spChg chg="add mod or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8" creationId="{52A7CFB7-780F-1583-B466-FF4A001DA3A5}"/>
          </ac:spMkLst>
        </pc:spChg>
        <pc:spChg chg="add mod">
          <ac:chgData name="Sandor, Patricio" userId="ebdfcd24-c2b9-4a64-aa53-4ff8e29c1165" providerId="ADAL" clId="{E5D6C551-19AE-4DFA-8C8E-4D14E2592640}" dt="2026-05-04T21:15:46.849" v="242" actId="1035"/>
          <ac:spMkLst>
            <pc:docMk/>
            <pc:sldMk cId="118632665" sldId="298"/>
            <ac:spMk id="9" creationId="{5BC38D43-6042-C3FE-D892-9A6D318915DD}"/>
          </ac:spMkLst>
        </pc:spChg>
        <pc:spChg chg="add mod">
          <ac:chgData name="Sandor, Patricio" userId="ebdfcd24-c2b9-4a64-aa53-4ff8e29c1165" providerId="ADAL" clId="{E5D6C551-19AE-4DFA-8C8E-4D14E2592640}" dt="2026-05-04T21:18:11.774" v="316" actId="14100"/>
          <ac:spMkLst>
            <pc:docMk/>
            <pc:sldMk cId="118632665" sldId="298"/>
            <ac:spMk id="12" creationId="{00DEC1F3-5A50-98D5-5F8B-D87DA99A63D1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14" creationId="{23FC85E3-D7D1-E2C7-77C4-77B273B60DDF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17" creationId="{EE84F6E2-0433-CE6F-2CF2-894357A0E80E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18" creationId="{45D53561-6A03-AEA2-947C-2CD44BF82C0B}"/>
          </ac:spMkLst>
        </pc:spChg>
        <pc:spChg chg="add mod">
          <ac:chgData name="Sandor, Patricio" userId="ebdfcd24-c2b9-4a64-aa53-4ff8e29c1165" providerId="ADAL" clId="{E5D6C551-19AE-4DFA-8C8E-4D14E2592640}" dt="2026-05-04T21:17:57.591" v="313" actId="14100"/>
          <ac:spMkLst>
            <pc:docMk/>
            <pc:sldMk cId="118632665" sldId="298"/>
            <ac:spMk id="19" creationId="{22F25DD2-6A81-F55C-14E8-24B6E1279C97}"/>
          </ac:spMkLst>
        </pc:spChg>
        <pc:spChg chg="add mod">
          <ac:chgData name="Sandor, Patricio" userId="ebdfcd24-c2b9-4a64-aa53-4ff8e29c1165" providerId="ADAL" clId="{E5D6C551-19AE-4DFA-8C8E-4D14E2592640}" dt="2026-05-04T21:16:00.271" v="257" actId="14100"/>
          <ac:spMkLst>
            <pc:docMk/>
            <pc:sldMk cId="118632665" sldId="298"/>
            <ac:spMk id="20" creationId="{91783C4A-E3B7-ADAE-392C-D8082A34C04C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1" creationId="{F42591A8-7301-0481-4B40-3C6D80FD4A42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4" creationId="{00CE6A48-A8FA-BBDB-EB8D-C7125C445F07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5" creationId="{48D8D928-8891-2813-F256-7E74FA511FC8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7" creationId="{293C6544-DF4D-9485-060D-319A399BF9DA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8" creationId="{F51976C5-651C-26D0-AB94-A12EC1C6A647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9" creationId="{D8D9E018-4A8D-0CC4-7BC3-E540E5A093BE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30" creationId="{7D953590-9CB9-7A4F-B419-DA8D2DFB59E0}"/>
          </ac:spMkLst>
        </pc:spChg>
        <pc:spChg chg="add mo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31" creationId="{2FBBDEAD-3E06-E23F-6055-08F9DEAEBFC4}"/>
          </ac:spMkLst>
        </pc:spChg>
        <pc:spChg chg="add mo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33" creationId="{F2FAF8A5-4414-DC5C-543C-2C1A32B15A0B}"/>
          </ac:spMkLst>
        </pc:spChg>
        <pc:spChg chg="add mod ord">
          <ac:chgData name="Sandor, Patricio" userId="ebdfcd24-c2b9-4a64-aa53-4ff8e29c1165" providerId="ADAL" clId="{E5D6C551-19AE-4DFA-8C8E-4D14E2592640}" dt="2026-05-04T21:18:53.884" v="331" actId="113"/>
          <ac:spMkLst>
            <pc:docMk/>
            <pc:sldMk cId="118632665" sldId="298"/>
            <ac:spMk id="34" creationId="{753CDFDF-D46F-37DC-7229-C7F59861BE66}"/>
          </ac:spMkLst>
        </pc:spChg>
        <pc:spChg chg="add mo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35" creationId="{74DF9B38-E537-A681-FFEE-0587B4DE061B}"/>
          </ac:spMkLst>
        </pc:spChg>
        <pc:spChg chg="add mod">
          <ac:chgData name="Sandor, Patricio" userId="ebdfcd24-c2b9-4a64-aa53-4ff8e29c1165" providerId="ADAL" clId="{E5D6C551-19AE-4DFA-8C8E-4D14E2592640}" dt="2026-05-04T21:16:12.878" v="259" actId="1076"/>
          <ac:spMkLst>
            <pc:docMk/>
            <pc:sldMk cId="118632665" sldId="298"/>
            <ac:spMk id="37" creationId="{28FD7E76-6418-8248-7882-437EDE7A6183}"/>
          </ac:spMkLst>
        </pc:spChg>
        <pc:spChg chg="add mod">
          <ac:chgData name="Sandor, Patricio" userId="ebdfcd24-c2b9-4a64-aa53-4ff8e29c1165" providerId="ADAL" clId="{E5D6C551-19AE-4DFA-8C8E-4D14E2592640}" dt="2026-05-04T21:18:26.539" v="330" actId="1035"/>
          <ac:spMkLst>
            <pc:docMk/>
            <pc:sldMk cId="118632665" sldId="298"/>
            <ac:spMk id="38" creationId="{36CAF4B2-394A-9CBD-0258-B9CEF8EA3465}"/>
          </ac:spMkLst>
        </pc:spChg>
        <pc:spChg chg="add mod">
          <ac:chgData name="Sandor, Patricio" userId="ebdfcd24-c2b9-4a64-aa53-4ff8e29c1165" providerId="ADAL" clId="{E5D6C551-19AE-4DFA-8C8E-4D14E2592640}" dt="2026-05-04T21:17:42.969" v="312" actId="1076"/>
          <ac:spMkLst>
            <pc:docMk/>
            <pc:sldMk cId="118632665" sldId="298"/>
            <ac:spMk id="39" creationId="{7874A1D3-EBD1-C914-869A-B8B6936D535F}"/>
          </ac:spMkLst>
        </pc:spChg>
        <pc:spChg chg="mod">
          <ac:chgData name="Sandor, Patricio" userId="ebdfcd24-c2b9-4a64-aa53-4ff8e29c1165" providerId="ADAL" clId="{E5D6C551-19AE-4DFA-8C8E-4D14E2592640}" dt="2026-05-04T21:15:46.849" v="242" actId="1035"/>
          <ac:spMkLst>
            <pc:docMk/>
            <pc:sldMk cId="118632665" sldId="298"/>
            <ac:spMk id="43" creationId="{24661E74-BEF4-B6F1-E9F4-695E95103EF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0111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1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DCB92FF8-BA1C-408B-96E2-A864ACDBADE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5576042"/>
              </p:ext>
            </p:extLst>
          </p:nvPr>
        </p:nvGraphicFramePr>
        <p:xfrm>
          <a:off x="2272" y="4934"/>
          <a:ext cx="2268" cy="4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95" imgH="394" progId="TCLayout.ActiveDocument.1">
                  <p:embed/>
                </p:oleObj>
              </mc:Choice>
              <mc:Fallback>
                <p:oleObj name="think-cell Slide" r:id="rId5" imgW="395" imgH="394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DCB92FF8-BA1C-408B-96E2-A864ACDBAD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72" y="4934"/>
                        <a:ext cx="2268" cy="4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081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87189">
        <a:defRPr>
          <a:latin typeface="+mn-lt"/>
          <a:ea typeface="+mn-ea"/>
          <a:cs typeface="+mn-cs"/>
        </a:defRPr>
      </a:lvl2pPr>
      <a:lvl3pPr marL="774376">
        <a:defRPr>
          <a:latin typeface="+mn-lt"/>
          <a:ea typeface="+mn-ea"/>
          <a:cs typeface="+mn-cs"/>
        </a:defRPr>
      </a:lvl3pPr>
      <a:lvl4pPr marL="1161560">
        <a:defRPr>
          <a:latin typeface="+mn-lt"/>
          <a:ea typeface="+mn-ea"/>
          <a:cs typeface="+mn-cs"/>
        </a:defRPr>
      </a:lvl4pPr>
      <a:lvl5pPr marL="1548747">
        <a:defRPr>
          <a:latin typeface="+mn-lt"/>
          <a:ea typeface="+mn-ea"/>
          <a:cs typeface="+mn-cs"/>
        </a:defRPr>
      </a:lvl5pPr>
      <a:lvl6pPr marL="1935935">
        <a:defRPr>
          <a:latin typeface="+mn-lt"/>
          <a:ea typeface="+mn-ea"/>
          <a:cs typeface="+mn-cs"/>
        </a:defRPr>
      </a:lvl6pPr>
      <a:lvl7pPr marL="2323122">
        <a:defRPr>
          <a:latin typeface="+mn-lt"/>
          <a:ea typeface="+mn-ea"/>
          <a:cs typeface="+mn-cs"/>
        </a:defRPr>
      </a:lvl7pPr>
      <a:lvl8pPr marL="2710308">
        <a:defRPr>
          <a:latin typeface="+mn-lt"/>
          <a:ea typeface="+mn-ea"/>
          <a:cs typeface="+mn-cs"/>
        </a:defRPr>
      </a:lvl8pPr>
      <a:lvl9pPr marL="309749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87189">
        <a:defRPr>
          <a:latin typeface="+mn-lt"/>
          <a:ea typeface="+mn-ea"/>
          <a:cs typeface="+mn-cs"/>
        </a:defRPr>
      </a:lvl2pPr>
      <a:lvl3pPr marL="774376">
        <a:defRPr>
          <a:latin typeface="+mn-lt"/>
          <a:ea typeface="+mn-ea"/>
          <a:cs typeface="+mn-cs"/>
        </a:defRPr>
      </a:lvl3pPr>
      <a:lvl4pPr marL="1161560">
        <a:defRPr>
          <a:latin typeface="+mn-lt"/>
          <a:ea typeface="+mn-ea"/>
          <a:cs typeface="+mn-cs"/>
        </a:defRPr>
      </a:lvl4pPr>
      <a:lvl5pPr marL="1548747">
        <a:defRPr>
          <a:latin typeface="+mn-lt"/>
          <a:ea typeface="+mn-ea"/>
          <a:cs typeface="+mn-cs"/>
        </a:defRPr>
      </a:lvl5pPr>
      <a:lvl6pPr marL="1935935">
        <a:defRPr>
          <a:latin typeface="+mn-lt"/>
          <a:ea typeface="+mn-ea"/>
          <a:cs typeface="+mn-cs"/>
        </a:defRPr>
      </a:lvl6pPr>
      <a:lvl7pPr marL="2323122">
        <a:defRPr>
          <a:latin typeface="+mn-lt"/>
          <a:ea typeface="+mn-ea"/>
          <a:cs typeface="+mn-cs"/>
        </a:defRPr>
      </a:lvl7pPr>
      <a:lvl8pPr marL="2710308">
        <a:defRPr>
          <a:latin typeface="+mn-lt"/>
          <a:ea typeface="+mn-ea"/>
          <a:cs typeface="+mn-cs"/>
        </a:defRPr>
      </a:lvl8pPr>
      <a:lvl9pPr marL="3097497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hyperlink" Target="mailto:MAZvendorportal_SBN@ab-inbev.com" TargetMode="External"/><Relationship Id="rId5" Type="http://schemas.openxmlformats.org/officeDocument/2006/relationships/image" Target="../media/image3.sv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67822-019A-C748-47FE-0CAA9CF0F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2A7CFB7-780F-1583-B466-FF4A001DA3A5}"/>
              </a:ext>
            </a:extLst>
          </p:cNvPr>
          <p:cNvSpPr/>
          <p:nvPr/>
        </p:nvSpPr>
        <p:spPr>
          <a:xfrm>
            <a:off x="283600" y="9502510"/>
            <a:ext cx="9848542" cy="4932487"/>
          </a:xfrm>
          <a:prstGeom prst="rect">
            <a:avLst/>
          </a:prstGeom>
          <a:solidFill>
            <a:srgbClr val="F6A010"/>
          </a:solidFill>
          <a:ln>
            <a:solidFill>
              <a:srgbClr val="F6A0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53CDFDF-D46F-37DC-7229-C7F59861BE66}"/>
              </a:ext>
            </a:extLst>
          </p:cNvPr>
          <p:cNvSpPr txBox="1"/>
          <p:nvPr/>
        </p:nvSpPr>
        <p:spPr>
          <a:xfrm>
            <a:off x="326211" y="9675717"/>
            <a:ext cx="980593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From the </a:t>
            </a:r>
            <a:r>
              <a:rPr lang="en-US" sz="2400" b="1" dirty="0"/>
              <a:t>Settings </a:t>
            </a:r>
            <a:r>
              <a:rPr lang="en-US" sz="2400" dirty="0"/>
              <a:t>menu, click on </a:t>
            </a:r>
            <a:r>
              <a:rPr lang="en-US" sz="2400" b="1" dirty="0"/>
              <a:t>Users Manager</a:t>
            </a:r>
            <a:r>
              <a:rPr lang="en-US" sz="2400" dirty="0"/>
              <a:t> and the Users page will load.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If you need to create a role, make sure to stay under the tab </a:t>
            </a:r>
            <a:r>
              <a:rPr lang="en-US" sz="2400" b="1" dirty="0"/>
              <a:t>Manage Roles, </a:t>
            </a:r>
            <a:r>
              <a:rPr lang="en-US" sz="2400" dirty="0"/>
              <a:t>then click on the “+” sign.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Enter a name and a description for the role, then select one or several permissions for this role. Click on Save when you are done.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To create a user, go to the Manage Users tab and click on the “+” sign. Enter a username (email format), email address, first and last name, and optionally a phone number for this user.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Select a role in the Role Assignment section and decide if the user is to be assigned to all customers or specific ones.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Click on </a:t>
            </a:r>
            <a:r>
              <a:rPr lang="en-US" sz="2400" b="1" dirty="0"/>
              <a:t>Done</a:t>
            </a:r>
          </a:p>
        </p:txBody>
      </p:sp>
      <p:sp>
        <p:nvSpPr>
          <p:cNvPr id="43" name="Gráfico 41">
            <a:extLst>
              <a:ext uri="{FF2B5EF4-FFF2-40B4-BE49-F238E27FC236}">
                <a16:creationId xmlns:a16="http://schemas.microsoft.com/office/drawing/2014/main" id="{24661E74-BEF4-B6F1-E9F4-695E95103EF3}"/>
              </a:ext>
            </a:extLst>
          </p:cNvPr>
          <p:cNvSpPr/>
          <p:nvPr/>
        </p:nvSpPr>
        <p:spPr>
          <a:xfrm>
            <a:off x="283600" y="1494229"/>
            <a:ext cx="10862800" cy="4020617"/>
          </a:xfrm>
          <a:custGeom>
            <a:avLst/>
            <a:gdLst>
              <a:gd name="csX0" fmla="*/ 1862233 w 2729198"/>
              <a:gd name="csY0" fmla="*/ 69056 h 871537"/>
              <a:gd name="csX1" fmla="*/ 1793177 w 2729198"/>
              <a:gd name="csY1" fmla="*/ 0 h 871537"/>
              <a:gd name="csX2" fmla="*/ 935927 w 2729198"/>
              <a:gd name="csY2" fmla="*/ 0 h 871537"/>
              <a:gd name="csX3" fmla="*/ 866870 w 2729198"/>
              <a:gd name="csY3" fmla="*/ 69056 h 871537"/>
              <a:gd name="csX4" fmla="*/ 237649 w 2729198"/>
              <a:gd name="csY4" fmla="*/ 69056 h 871537"/>
              <a:gd name="csX5" fmla="*/ 0 w 2729198"/>
              <a:gd name="csY5" fmla="*/ 306705 h 871537"/>
              <a:gd name="csX6" fmla="*/ 0 w 2729198"/>
              <a:gd name="csY6" fmla="*/ 871538 h 871537"/>
              <a:gd name="csX7" fmla="*/ 2729198 w 2729198"/>
              <a:gd name="csY7" fmla="*/ 871538 h 871537"/>
              <a:gd name="csX8" fmla="*/ 2729198 w 2729198"/>
              <a:gd name="csY8" fmla="*/ 306705 h 871537"/>
              <a:gd name="csX9" fmla="*/ 2491549 w 2729198"/>
              <a:gd name="csY9" fmla="*/ 69056 h 871537"/>
              <a:gd name="csX10" fmla="*/ 1862328 w 2729198"/>
              <a:gd name="csY10" fmla="*/ 69056 h 87153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729198" h="871537">
                <a:moveTo>
                  <a:pt x="1862233" y="69056"/>
                </a:moveTo>
                <a:lnTo>
                  <a:pt x="1793177" y="0"/>
                </a:lnTo>
                <a:lnTo>
                  <a:pt x="935927" y="0"/>
                </a:lnTo>
                <a:lnTo>
                  <a:pt x="866870" y="69056"/>
                </a:lnTo>
                <a:lnTo>
                  <a:pt x="237649" y="69056"/>
                </a:lnTo>
                <a:cubicBezTo>
                  <a:pt x="106394" y="69056"/>
                  <a:pt x="0" y="175451"/>
                  <a:pt x="0" y="306705"/>
                </a:cubicBezTo>
                <a:lnTo>
                  <a:pt x="0" y="871538"/>
                </a:lnTo>
                <a:lnTo>
                  <a:pt x="2729198" y="871538"/>
                </a:lnTo>
                <a:lnTo>
                  <a:pt x="2729198" y="306705"/>
                </a:lnTo>
                <a:cubicBezTo>
                  <a:pt x="2729198" y="175451"/>
                  <a:pt x="2622804" y="69056"/>
                  <a:pt x="2491549" y="69056"/>
                </a:cubicBezTo>
                <a:lnTo>
                  <a:pt x="1862328" y="69056"/>
                </a:lnTo>
                <a:close/>
              </a:path>
            </a:pathLst>
          </a:custGeom>
          <a:gradFill>
            <a:gsLst>
              <a:gs pos="42000">
                <a:srgbClr val="FDC73D"/>
              </a:gs>
              <a:gs pos="87000">
                <a:srgbClr val="FDC73D">
                  <a:alpha val="0"/>
                </a:srgbClr>
              </a:gs>
            </a:gsLst>
            <a:lin ang="5400000" scaled="1"/>
          </a:gradFill>
          <a:ln w="52086" cap="flat">
            <a:noFill/>
            <a:prstDash val="solid"/>
            <a:miter/>
          </a:ln>
        </p:spPr>
        <p:txBody>
          <a:bodyPr/>
          <a:lstStyle/>
          <a:p>
            <a:endParaRPr lang="pt-BR" sz="2097"/>
          </a:p>
        </p:txBody>
      </p:sp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EE652780-E9EC-EA0D-BCE4-56DCA7AC986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-296791" y="7315754"/>
          <a:ext cx="1345" cy="1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4" progId="TCLayout.ActiveDocument.1">
                  <p:embed/>
                </p:oleObj>
              </mc:Choice>
              <mc:Fallback>
                <p:oleObj name="think-cell Slide" r:id="rId3" imgW="395" imgH="394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EE652780-E9EC-EA0D-BCE4-56DCA7AC986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96791" y="7315754"/>
                        <a:ext cx="1345" cy="13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8">
            <a:extLst>
              <a:ext uri="{FF2B5EF4-FFF2-40B4-BE49-F238E27FC236}">
                <a16:creationId xmlns:a16="http://schemas.microsoft.com/office/drawing/2014/main" id="{B6FBFA2E-4384-0292-D806-DC8AA8C61BC2}"/>
              </a:ext>
            </a:extLst>
          </p:cNvPr>
          <p:cNvSpPr txBox="1"/>
          <p:nvPr/>
        </p:nvSpPr>
        <p:spPr>
          <a:xfrm>
            <a:off x="4119930" y="1584911"/>
            <a:ext cx="3190146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4" dirty="0">
                <a:latin typeface="Avantt" pitchFamily="2" charset="77"/>
                <a:cs typeface="Avantt" pitchFamily="2" charset="77"/>
              </a:rPr>
              <a:t>NOTICIAS! O Mes, 2026</a:t>
            </a:r>
            <a:endParaRPr lang="en-US" sz="2000" dirty="0">
              <a:solidFill>
                <a:schemeClr val="bg1"/>
              </a:solidFill>
              <a:latin typeface="Avantt" pitchFamily="2" charset="77"/>
              <a:cs typeface="Avantt" pitchFamily="2" charset="77"/>
            </a:endParaRP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07C06C59-A402-A4EE-A577-BEE742EA59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11879" t="34198" r="12029" b="34119"/>
          <a:stretch>
            <a:fillRect/>
          </a:stretch>
        </p:blipFill>
        <p:spPr>
          <a:xfrm>
            <a:off x="3569677" y="-52152"/>
            <a:ext cx="4290646" cy="16779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7B897A-2E6B-FE5A-5029-A8E8C75688AA}"/>
              </a:ext>
            </a:extLst>
          </p:cNvPr>
          <p:cNvSpPr txBox="1"/>
          <p:nvPr/>
        </p:nvSpPr>
        <p:spPr>
          <a:xfrm>
            <a:off x="1003652" y="2498579"/>
            <a:ext cx="938008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atin typeface="Avantt" pitchFamily="2" charset="77"/>
                <a:cs typeface="Avantt" pitchFamily="2" charset="77"/>
              </a:rPr>
              <a:t>Internal Access Checklist:</a:t>
            </a:r>
          </a:p>
          <a:p>
            <a:pPr algn="ctr"/>
            <a:r>
              <a:rPr lang="en-US" sz="4400" b="1" dirty="0">
                <a:latin typeface="Avantt" pitchFamily="2" charset="77"/>
                <a:cs typeface="Avantt" pitchFamily="2" charset="77"/>
              </a:rPr>
              <a:t>What You Need to Know</a:t>
            </a:r>
            <a:endParaRPr lang="en-US" sz="4400" b="1" dirty="0">
              <a:solidFill>
                <a:schemeClr val="bg1"/>
              </a:solidFill>
              <a:latin typeface="Avantt" pitchFamily="2" charset="77"/>
              <a:cs typeface="Avantt" pitchFamily="2" charset="7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3F27599-BFF1-459A-C2C7-E7A187C299E0}"/>
              </a:ext>
            </a:extLst>
          </p:cNvPr>
          <p:cNvSpPr/>
          <p:nvPr/>
        </p:nvSpPr>
        <p:spPr>
          <a:xfrm>
            <a:off x="283600" y="4954404"/>
            <a:ext cx="720052" cy="402061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523049-74EC-5B9F-1758-6A605D01EF9A}"/>
              </a:ext>
            </a:extLst>
          </p:cNvPr>
          <p:cNvSpPr/>
          <p:nvPr/>
        </p:nvSpPr>
        <p:spPr>
          <a:xfrm>
            <a:off x="1297858" y="4954404"/>
            <a:ext cx="9848542" cy="402061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C38D43-6042-C3FE-D892-9A6D318915DD}"/>
              </a:ext>
            </a:extLst>
          </p:cNvPr>
          <p:cNvSpPr/>
          <p:nvPr/>
        </p:nvSpPr>
        <p:spPr>
          <a:xfrm>
            <a:off x="10383737" y="9430956"/>
            <a:ext cx="720052" cy="4932487"/>
          </a:xfrm>
          <a:prstGeom prst="rect">
            <a:avLst/>
          </a:prstGeom>
          <a:solidFill>
            <a:srgbClr val="F6A010"/>
          </a:solidFill>
          <a:ln>
            <a:solidFill>
              <a:srgbClr val="F6A0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DEC1F3-5A50-98D5-5F8B-D87DA99A63D1}"/>
              </a:ext>
            </a:extLst>
          </p:cNvPr>
          <p:cNvSpPr/>
          <p:nvPr/>
        </p:nvSpPr>
        <p:spPr>
          <a:xfrm>
            <a:off x="240989" y="14839487"/>
            <a:ext cx="720052" cy="402061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2F25DD2-6A81-F55C-14E8-24B6E1279C97}"/>
              </a:ext>
            </a:extLst>
          </p:cNvPr>
          <p:cNvSpPr/>
          <p:nvPr/>
        </p:nvSpPr>
        <p:spPr>
          <a:xfrm>
            <a:off x="1255247" y="14839486"/>
            <a:ext cx="9848542" cy="402061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1783C4A-E3B7-ADAE-392C-D8082A34C04C}"/>
              </a:ext>
            </a:extLst>
          </p:cNvPr>
          <p:cNvSpPr/>
          <p:nvPr/>
        </p:nvSpPr>
        <p:spPr>
          <a:xfrm>
            <a:off x="0" y="19280780"/>
            <a:ext cx="11430000" cy="836020"/>
          </a:xfrm>
          <a:prstGeom prst="rect">
            <a:avLst/>
          </a:prstGeom>
          <a:solidFill>
            <a:srgbClr val="F6A010"/>
          </a:solidFill>
          <a:ln>
            <a:solidFill>
              <a:srgbClr val="F6A0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FBBDEAD-3E06-E23F-6055-08F9DEAEBFC4}"/>
              </a:ext>
            </a:extLst>
          </p:cNvPr>
          <p:cNvSpPr txBox="1"/>
          <p:nvPr/>
        </p:nvSpPr>
        <p:spPr>
          <a:xfrm>
            <a:off x="1255247" y="5117815"/>
            <a:ext cx="98059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There can only be one administrator per account.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Automatically linked to the username and login entered during registration.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Responsible for account setup / configuration and management.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Primary point of contact for users with questions or problems.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Creates users and assigns roles / permissions.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Up to 250 user accounts can exist per ANID.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Can have different roles / permissions, which correspond to the user’s actual job responsibilities.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Can access all or only specific customers assigned by the Administrator.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2FAF8A5-4414-DC5C-543C-2C1A32B15A0B}"/>
              </a:ext>
            </a:extLst>
          </p:cNvPr>
          <p:cNvSpPr txBox="1"/>
          <p:nvPr/>
        </p:nvSpPr>
        <p:spPr>
          <a:xfrm rot="16200000">
            <a:off x="-540768" y="6523620"/>
            <a:ext cx="2283566" cy="7200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/>
              <a:t>Overview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DF9B38-E537-A681-FFEE-0587B4DE061B}"/>
              </a:ext>
            </a:extLst>
          </p:cNvPr>
          <p:cNvSpPr txBox="1"/>
          <p:nvPr/>
        </p:nvSpPr>
        <p:spPr>
          <a:xfrm rot="5400000">
            <a:off x="8326213" y="11726777"/>
            <a:ext cx="49324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/>
              <a:t>Create Roles &amp; Users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FD7E76-6418-8248-7882-437EDE7A6183}"/>
              </a:ext>
            </a:extLst>
          </p:cNvPr>
          <p:cNvSpPr txBox="1"/>
          <p:nvPr/>
        </p:nvSpPr>
        <p:spPr>
          <a:xfrm>
            <a:off x="1582375" y="14930188"/>
            <a:ext cx="960663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Click on the Manage Users tab.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Click on Actions for the selected users.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Click on Edit to modify the role assignment or reset the password of the user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Other options: </a:t>
            </a:r>
          </a:p>
          <a:p>
            <a:r>
              <a:rPr lang="en-US" sz="2400" dirty="0"/>
              <a:t>	</a:t>
            </a:r>
            <a:r>
              <a:rPr lang="en-US" sz="2400" dirty="0" err="1"/>
              <a:t>a.Delete</a:t>
            </a:r>
            <a:r>
              <a:rPr lang="en-US" sz="2400" dirty="0"/>
              <a:t> User </a:t>
            </a:r>
          </a:p>
          <a:p>
            <a:r>
              <a:rPr lang="en-US" sz="2400" dirty="0"/>
              <a:t>	</a:t>
            </a:r>
            <a:r>
              <a:rPr lang="en-US" sz="2400" dirty="0" err="1"/>
              <a:t>b.Make</a:t>
            </a:r>
            <a:r>
              <a:rPr lang="en-US" sz="2400" dirty="0"/>
              <a:t> Administrator </a:t>
            </a:r>
          </a:p>
          <a:p>
            <a:r>
              <a:rPr lang="en-US" sz="2400" dirty="0"/>
              <a:t>	</a:t>
            </a:r>
            <a:r>
              <a:rPr lang="en-US" sz="2400" dirty="0" err="1"/>
              <a:t>c.Add</a:t>
            </a:r>
            <a:r>
              <a:rPr lang="en-US" sz="2400" dirty="0"/>
              <a:t> to Contact List </a:t>
            </a:r>
          </a:p>
          <a:p>
            <a:r>
              <a:rPr lang="en-US" sz="2400" dirty="0"/>
              <a:t>	</a:t>
            </a:r>
            <a:r>
              <a:rPr lang="en-US" sz="2400" dirty="0" err="1"/>
              <a:t>d.Remove</a:t>
            </a:r>
            <a:r>
              <a:rPr lang="en-US" sz="2400" dirty="0"/>
              <a:t> from the Contact Lis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6CAF4B2-394A-9CBD-0258-B9CEF8EA3465}"/>
              </a:ext>
            </a:extLst>
          </p:cNvPr>
          <p:cNvSpPr txBox="1"/>
          <p:nvPr/>
        </p:nvSpPr>
        <p:spPr>
          <a:xfrm rot="16200000">
            <a:off x="-1422487" y="16430407"/>
            <a:ext cx="40206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Edit and Modify Users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874A1D3-EBD1-C914-869A-B8B6936D535F}"/>
              </a:ext>
            </a:extLst>
          </p:cNvPr>
          <p:cNvSpPr txBox="1"/>
          <p:nvPr/>
        </p:nvSpPr>
        <p:spPr>
          <a:xfrm>
            <a:off x="961041" y="19280779"/>
            <a:ext cx="960663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AR" sz="2400" dirty="0"/>
              <a:t>A</a:t>
            </a:r>
            <a:r>
              <a:rPr lang="en-US" sz="2400" dirty="0" err="1"/>
              <a:t>ny</a:t>
            </a:r>
            <a:r>
              <a:rPr lang="en-US" sz="2400" dirty="0"/>
              <a:t> Question?</a:t>
            </a:r>
          </a:p>
          <a:p>
            <a:r>
              <a:rPr lang="en-US" sz="2400" dirty="0"/>
              <a:t>Write to =  </a:t>
            </a:r>
            <a:r>
              <a:rPr lang="en-US" sz="2400" b="1" dirty="0">
                <a:hlinkClick r:id="rId6"/>
              </a:rPr>
              <a:t>MAZvendorportal_SBN@ab-inbev.com</a:t>
            </a:r>
            <a:r>
              <a:rPr lang="en-US" sz="2400" b="1" dirty="0"/>
              <a:t> 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6326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AFACF09DE8CD40B17B435071E0688F" ma:contentTypeVersion="12" ma:contentTypeDescription="Create a new document." ma:contentTypeScope="" ma:versionID="7d609dfd4bda8d0cf0d15274e3f87b49">
  <xsd:schema xmlns:xsd="http://www.w3.org/2001/XMLSchema" xmlns:xs="http://www.w3.org/2001/XMLSchema" xmlns:p="http://schemas.microsoft.com/office/2006/metadata/properties" xmlns:ns2="1de4d1a3-64c2-4833-af6d-e17f4f5f8829" xmlns:ns3="92efbc39-d4b0-4556-85bb-d3e8a2989682" targetNamespace="http://schemas.microsoft.com/office/2006/metadata/properties" ma:root="true" ma:fieldsID="79f8c3f80671e7c849c7c659a8d90500" ns2:_="" ns3:_="">
    <xsd:import namespace="1de4d1a3-64c2-4833-af6d-e17f4f5f8829"/>
    <xsd:import namespace="92efbc39-d4b0-4556-85bb-d3e8a298968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e4d1a3-64c2-4833-af6d-e17f4f5f88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2e2deea9-f698-482e-8f77-105b59b605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fbc39-d4b0-4556-85bb-d3e8a2989682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168b35ef-1a31-4062-8b65-58e20d22536a}" ma:internalName="TaxCatchAll" ma:showField="CatchAllData" ma:web="92efbc39-d4b0-4556-85bb-d3e8a298968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de4d1a3-64c2-4833-af6d-e17f4f5f8829">
      <Terms xmlns="http://schemas.microsoft.com/office/infopath/2007/PartnerControls"/>
    </lcf76f155ced4ddcb4097134ff3c332f>
    <TaxCatchAll xmlns="92efbc39-d4b0-4556-85bb-d3e8a298968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781CE1-B288-457D-AFD8-199A9B590D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e4d1a3-64c2-4833-af6d-e17f4f5f8829"/>
    <ds:schemaRef ds:uri="92efbc39-d4b0-4556-85bb-d3e8a29896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50450E-6FEB-43CA-BC4C-A8B5A0788B2D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92efbc39-d4b0-4556-85bb-d3e8a2989682"/>
    <ds:schemaRef ds:uri="http://purl.org/dc/elements/1.1/"/>
    <ds:schemaRef ds:uri="http://purl.org/dc/terms/"/>
    <ds:schemaRef ds:uri="1de4d1a3-64c2-4833-af6d-e17f4f5f8829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60B55FD-61FE-486E-BBBA-5AA41F3C058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e0793d39-0939-496d-b129-198edd916feb}" enabled="0" method="" siteId="{e0793d39-0939-496d-b129-198edd916fe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7627</TotalTime>
  <Words>320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Avantt</vt:lpstr>
      <vt:lpstr>Arial</vt:lpstr>
      <vt:lpstr>1_Office Theme</vt:lpstr>
      <vt:lpstr>think-cell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Luiz Felipe Gomide</dc:creator>
  <cp:lastModifiedBy>Sandor, Patricio</cp:lastModifiedBy>
  <cp:revision>111</cp:revision>
  <dcterms:created xsi:type="dcterms:W3CDTF">2022-09-21T16:53:35Z</dcterms:created>
  <dcterms:modified xsi:type="dcterms:W3CDTF">2026-05-04T21:19:05Z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81e05f6e-5598-4792-8379-ebbc0f063aa4</vt:lpwstr>
  </property>
  <property fmtid="{D5CDD505-2E9C-101B-9397-08002B2CF9AE}" pid="3" name="ABClassification">
    <vt:lpwstr>InternalUseOnly</vt:lpwstr>
  </property>
  <property fmtid="{D5CDD505-2E9C-101B-9397-08002B2CF9AE}" pid="4" name="ContentTypeId">
    <vt:lpwstr>0x010100F3AFACF09DE8CD40B17B435071E0688F</vt:lpwstr>
  </property>
  <property fmtid="{D5CDD505-2E9C-101B-9397-08002B2CF9AE}" pid="5" name="MediaServiceImageTags">
    <vt:lpwstr/>
  </property>
</Properties>
</file>