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sldIdLst>
    <p:sldId id="298" r:id="rId5"/>
  </p:sldIdLst>
  <p:sldSz cx="11430000" cy="20116800"/>
  <p:notesSz cx="6858000" cy="9144000"/>
  <p:embeddedFontLst>
    <p:embeddedFont>
      <p:font typeface="Avantt" panose="020B0604020202020204" charset="0"/>
      <p:regular r:id="rId6"/>
      <p:bold r:id="rId7"/>
      <p:italic r:id="rId8"/>
      <p:boldItalic r:id="rId9"/>
    </p:embeddedFont>
  </p:embeddedFontLst>
  <p:custDataLst>
    <p:tags r:id="rId10"/>
  </p:custDataLst>
  <p:defaultTextStyle>
    <a:defPPr>
      <a:defRPr lang="pt-BR"/>
    </a:defPPr>
    <a:lvl1pPr marL="0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1pPr>
    <a:lvl2pPr marL="532646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2pPr>
    <a:lvl3pPr marL="1065294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3pPr>
    <a:lvl4pPr marL="1597940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4pPr>
    <a:lvl5pPr marL="2130587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5pPr>
    <a:lvl6pPr marL="2663234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6pPr>
    <a:lvl7pPr marL="3195880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7pPr>
    <a:lvl8pPr marL="3728528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8pPr>
    <a:lvl9pPr marL="4261176" algn="l" defTabSz="1065294" rtl="0" eaLnBrk="1" latinLnBrk="0" hangingPunct="1">
      <a:defRPr sz="209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A010"/>
    <a:srgbClr val="FDC73D"/>
    <a:srgbClr val="D9B827"/>
    <a:srgbClr val="F8F2D8"/>
    <a:srgbClr val="F3E9BC"/>
    <a:srgbClr val="404040"/>
    <a:srgbClr val="96AA38"/>
    <a:srgbClr val="FCC63C"/>
    <a:srgbClr val="BFBFBF"/>
    <a:srgbClr val="AE93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3A6AB2-8621-451B-A1DE-631C83670433}" v="14" dt="2026-05-04T21:17:25.1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60" autoAdjust="0"/>
    <p:restoredTop sz="94660"/>
  </p:normalViewPr>
  <p:slideViewPr>
    <p:cSldViewPr snapToGrid="0">
      <p:cViewPr>
        <p:scale>
          <a:sx n="33" d="100"/>
          <a:sy n="33" d="100"/>
        </p:scale>
        <p:origin x="2284" y="-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dor, Patricio" userId="ebdfcd24-c2b9-4a64-aa53-4ff8e29c1165" providerId="ADAL" clId="{E5D6C551-19AE-4DFA-8C8E-4D14E2592640}"/>
    <pc:docChg chg="undo custSel delSld modSld">
      <pc:chgData name="Sandor, Patricio" userId="ebdfcd24-c2b9-4a64-aa53-4ff8e29c1165" providerId="ADAL" clId="{E5D6C551-19AE-4DFA-8C8E-4D14E2592640}" dt="2026-05-04T21:24:45.161" v="399" actId="122"/>
      <pc:docMkLst>
        <pc:docMk/>
      </pc:docMkLst>
      <pc:sldChg chg="del">
        <pc:chgData name="Sandor, Patricio" userId="ebdfcd24-c2b9-4a64-aa53-4ff8e29c1165" providerId="ADAL" clId="{E5D6C551-19AE-4DFA-8C8E-4D14E2592640}" dt="2026-05-04T21:02:46.376" v="0" actId="47"/>
        <pc:sldMkLst>
          <pc:docMk/>
          <pc:sldMk cId="1218410146" sldId="296"/>
        </pc:sldMkLst>
      </pc:sldChg>
      <pc:sldChg chg="del">
        <pc:chgData name="Sandor, Patricio" userId="ebdfcd24-c2b9-4a64-aa53-4ff8e29c1165" providerId="ADAL" clId="{E5D6C551-19AE-4DFA-8C8E-4D14E2592640}" dt="2026-05-04T21:02:46.376" v="0" actId="47"/>
        <pc:sldMkLst>
          <pc:docMk/>
          <pc:sldMk cId="1726435437" sldId="297"/>
        </pc:sldMkLst>
      </pc:sldChg>
      <pc:sldChg chg="addSp delSp modSp mod">
        <pc:chgData name="Sandor, Patricio" userId="ebdfcd24-c2b9-4a64-aa53-4ff8e29c1165" providerId="ADAL" clId="{E5D6C551-19AE-4DFA-8C8E-4D14E2592640}" dt="2026-05-04T21:24:45.161" v="399" actId="122"/>
        <pc:sldMkLst>
          <pc:docMk/>
          <pc:sldMk cId="118632665" sldId="298"/>
        </pc:sldMkLst>
        <pc:spChg chg="mod">
          <ac:chgData name="Sandor, Patricio" userId="ebdfcd24-c2b9-4a64-aa53-4ff8e29c1165" providerId="ADAL" clId="{E5D6C551-19AE-4DFA-8C8E-4D14E2592640}" dt="2026-05-04T21:15:46.849" v="242" actId="1035"/>
          <ac:spMkLst>
            <pc:docMk/>
            <pc:sldMk cId="118632665" sldId="298"/>
            <ac:spMk id="2" creationId="{B6FBFA2E-4384-0292-D806-DC8AA8C61BC2}"/>
          </ac:spMkLst>
        </pc:spChg>
        <pc:spChg chg="add mo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3" creationId="{53F27599-BFF1-459A-C2C7-E7A187C299E0}"/>
          </ac:spMkLst>
        </pc:spChg>
        <pc:spChg chg="mod">
          <ac:chgData name="Sandor, Patricio" userId="ebdfcd24-c2b9-4a64-aa53-4ff8e29c1165" providerId="ADAL" clId="{E5D6C551-19AE-4DFA-8C8E-4D14E2592640}" dt="2026-05-04T21:15:46.849" v="242" actId="1035"/>
          <ac:spMkLst>
            <pc:docMk/>
            <pc:sldMk cId="118632665" sldId="298"/>
            <ac:spMk id="4" creationId="{147B897A-2E6B-FE5A-5029-A8E8C75688AA}"/>
          </ac:spMkLst>
        </pc:spChg>
        <pc:spChg chg="add mo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5" creationId="{79523049-74EC-5B9F-1758-6A605D01EF9A}"/>
          </ac:spMkLst>
        </pc:spChg>
        <pc:spChg chg="add mod ord">
          <ac:chgData name="Sandor, Patricio" userId="ebdfcd24-c2b9-4a64-aa53-4ff8e29c1165" providerId="ADAL" clId="{E5D6C551-19AE-4DFA-8C8E-4D14E2592640}" dt="2026-05-04T21:15:54.097" v="256" actId="1035"/>
          <ac:spMkLst>
            <pc:docMk/>
            <pc:sldMk cId="118632665" sldId="298"/>
            <ac:spMk id="8" creationId="{52A7CFB7-780F-1583-B466-FF4A001DA3A5}"/>
          </ac:spMkLst>
        </pc:spChg>
        <pc:spChg chg="add mod">
          <ac:chgData name="Sandor, Patricio" userId="ebdfcd24-c2b9-4a64-aa53-4ff8e29c1165" providerId="ADAL" clId="{E5D6C551-19AE-4DFA-8C8E-4D14E2592640}" dt="2026-05-04T21:22:28.544" v="336" actId="1076"/>
          <ac:spMkLst>
            <pc:docMk/>
            <pc:sldMk cId="118632665" sldId="298"/>
            <ac:spMk id="9" creationId="{5BC38D43-6042-C3FE-D892-9A6D318915DD}"/>
          </ac:spMkLst>
        </pc:spChg>
        <pc:spChg chg="add mod">
          <ac:chgData name="Sandor, Patricio" userId="ebdfcd24-c2b9-4a64-aa53-4ff8e29c1165" providerId="ADAL" clId="{E5D6C551-19AE-4DFA-8C8E-4D14E2592640}" dt="2026-05-04T21:24:39.976" v="397" actId="1076"/>
          <ac:spMkLst>
            <pc:docMk/>
            <pc:sldMk cId="118632665" sldId="298"/>
            <ac:spMk id="12" creationId="{00DEC1F3-5A50-98D5-5F8B-D87DA99A63D1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14" creationId="{23FC85E3-D7D1-E2C7-77C4-77B273B60DDF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17" creationId="{EE84F6E2-0433-CE6F-2CF2-894357A0E80E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18" creationId="{45D53561-6A03-AEA2-947C-2CD44BF82C0B}"/>
          </ac:spMkLst>
        </pc:spChg>
        <pc:spChg chg="add mod">
          <ac:chgData name="Sandor, Patricio" userId="ebdfcd24-c2b9-4a64-aa53-4ff8e29c1165" providerId="ADAL" clId="{E5D6C551-19AE-4DFA-8C8E-4D14E2592640}" dt="2026-05-04T21:24:15.716" v="383" actId="14100"/>
          <ac:spMkLst>
            <pc:docMk/>
            <pc:sldMk cId="118632665" sldId="298"/>
            <ac:spMk id="19" creationId="{22F25DD2-6A81-F55C-14E8-24B6E1279C97}"/>
          </ac:spMkLst>
        </pc:spChg>
        <pc:spChg chg="add mod">
          <ac:chgData name="Sandor, Patricio" userId="ebdfcd24-c2b9-4a64-aa53-4ff8e29c1165" providerId="ADAL" clId="{E5D6C551-19AE-4DFA-8C8E-4D14E2592640}" dt="2026-05-04T21:16:00.271" v="257" actId="14100"/>
          <ac:spMkLst>
            <pc:docMk/>
            <pc:sldMk cId="118632665" sldId="298"/>
            <ac:spMk id="20" creationId="{91783C4A-E3B7-ADAE-392C-D8082A34C04C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1" creationId="{F42591A8-7301-0481-4B40-3C6D80FD4A42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4" creationId="{00CE6A48-A8FA-BBDB-EB8D-C7125C445F07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5" creationId="{48D8D928-8891-2813-F256-7E74FA511FC8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7" creationId="{293C6544-DF4D-9485-060D-319A399BF9DA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8" creationId="{F51976C5-651C-26D0-AB94-A12EC1C6A647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29" creationId="{D8D9E018-4A8D-0CC4-7BC3-E540E5A093BE}"/>
          </ac:spMkLst>
        </pc:spChg>
        <pc:spChg chg="del">
          <ac:chgData name="Sandor, Patricio" userId="ebdfcd24-c2b9-4a64-aa53-4ff8e29c1165" providerId="ADAL" clId="{E5D6C551-19AE-4DFA-8C8E-4D14E2592640}" dt="2026-05-04T21:02:52.733" v="1" actId="478"/>
          <ac:spMkLst>
            <pc:docMk/>
            <pc:sldMk cId="118632665" sldId="298"/>
            <ac:spMk id="30" creationId="{7D953590-9CB9-7A4F-B419-DA8D2DFB59E0}"/>
          </ac:spMkLst>
        </pc:spChg>
        <pc:spChg chg="add mod">
          <ac:chgData name="Sandor, Patricio" userId="ebdfcd24-c2b9-4a64-aa53-4ff8e29c1165" providerId="ADAL" clId="{E5D6C551-19AE-4DFA-8C8E-4D14E2592640}" dt="2026-05-04T21:22:45.956" v="351" actId="1076"/>
          <ac:spMkLst>
            <pc:docMk/>
            <pc:sldMk cId="118632665" sldId="298"/>
            <ac:spMk id="31" creationId="{2FBBDEAD-3E06-E23F-6055-08F9DEAEBFC4}"/>
          </ac:spMkLst>
        </pc:spChg>
        <pc:spChg chg="add mod">
          <ac:chgData name="Sandor, Patricio" userId="ebdfcd24-c2b9-4a64-aa53-4ff8e29c1165" providerId="ADAL" clId="{E5D6C551-19AE-4DFA-8C8E-4D14E2592640}" dt="2026-05-04T21:22:51.378" v="352" actId="255"/>
          <ac:spMkLst>
            <pc:docMk/>
            <pc:sldMk cId="118632665" sldId="298"/>
            <ac:spMk id="33" creationId="{F2FAF8A5-4414-DC5C-543C-2C1A32B15A0B}"/>
          </ac:spMkLst>
        </pc:spChg>
        <pc:spChg chg="add mod ord">
          <ac:chgData name="Sandor, Patricio" userId="ebdfcd24-c2b9-4a64-aa53-4ff8e29c1165" providerId="ADAL" clId="{E5D6C551-19AE-4DFA-8C8E-4D14E2592640}" dt="2026-05-04T21:22:18.571" v="333" actId="255"/>
          <ac:spMkLst>
            <pc:docMk/>
            <pc:sldMk cId="118632665" sldId="298"/>
            <ac:spMk id="34" creationId="{753CDFDF-D46F-37DC-7229-C7F59861BE66}"/>
          </ac:spMkLst>
        </pc:spChg>
        <pc:spChg chg="add mod">
          <ac:chgData name="Sandor, Patricio" userId="ebdfcd24-c2b9-4a64-aa53-4ff8e29c1165" providerId="ADAL" clId="{E5D6C551-19AE-4DFA-8C8E-4D14E2592640}" dt="2026-05-04T21:22:37.238" v="349" actId="1038"/>
          <ac:spMkLst>
            <pc:docMk/>
            <pc:sldMk cId="118632665" sldId="298"/>
            <ac:spMk id="35" creationId="{74DF9B38-E537-A681-FFEE-0587B4DE061B}"/>
          </ac:spMkLst>
        </pc:spChg>
        <pc:spChg chg="add mod">
          <ac:chgData name="Sandor, Patricio" userId="ebdfcd24-c2b9-4a64-aa53-4ff8e29c1165" providerId="ADAL" clId="{E5D6C551-19AE-4DFA-8C8E-4D14E2592640}" dt="2026-05-04T21:24:19.155" v="384" actId="14100"/>
          <ac:spMkLst>
            <pc:docMk/>
            <pc:sldMk cId="118632665" sldId="298"/>
            <ac:spMk id="37" creationId="{28FD7E76-6418-8248-7882-437EDE7A6183}"/>
          </ac:spMkLst>
        </pc:spChg>
        <pc:spChg chg="add mod">
          <ac:chgData name="Sandor, Patricio" userId="ebdfcd24-c2b9-4a64-aa53-4ff8e29c1165" providerId="ADAL" clId="{E5D6C551-19AE-4DFA-8C8E-4D14E2592640}" dt="2026-05-04T21:24:45.161" v="399" actId="122"/>
          <ac:spMkLst>
            <pc:docMk/>
            <pc:sldMk cId="118632665" sldId="298"/>
            <ac:spMk id="38" creationId="{36CAF4B2-394A-9CBD-0258-B9CEF8EA3465}"/>
          </ac:spMkLst>
        </pc:spChg>
        <pc:spChg chg="add mod">
          <ac:chgData name="Sandor, Patricio" userId="ebdfcd24-c2b9-4a64-aa53-4ff8e29c1165" providerId="ADAL" clId="{E5D6C551-19AE-4DFA-8C8E-4D14E2592640}" dt="2026-05-04T21:17:42.969" v="312" actId="1076"/>
          <ac:spMkLst>
            <pc:docMk/>
            <pc:sldMk cId="118632665" sldId="298"/>
            <ac:spMk id="39" creationId="{7874A1D3-EBD1-C914-869A-B8B6936D535F}"/>
          </ac:spMkLst>
        </pc:spChg>
        <pc:spChg chg="mod">
          <ac:chgData name="Sandor, Patricio" userId="ebdfcd24-c2b9-4a64-aa53-4ff8e29c1165" providerId="ADAL" clId="{E5D6C551-19AE-4DFA-8C8E-4D14E2592640}" dt="2026-05-04T21:15:46.849" v="242" actId="1035"/>
          <ac:spMkLst>
            <pc:docMk/>
            <pc:sldMk cId="118632665" sldId="298"/>
            <ac:spMk id="43" creationId="{24661E74-BEF4-B6F1-E9F4-695E95103EF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0111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1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DCB92FF8-BA1C-408B-96E2-A864ACDBADE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5576042"/>
              </p:ext>
            </p:extLst>
          </p:nvPr>
        </p:nvGraphicFramePr>
        <p:xfrm>
          <a:off x="2272" y="4934"/>
          <a:ext cx="2268" cy="4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95" imgH="394" progId="TCLayout.ActiveDocument.1">
                  <p:embed/>
                </p:oleObj>
              </mc:Choice>
              <mc:Fallback>
                <p:oleObj name="think-cell Slide" r:id="rId5" imgW="395" imgH="394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DCB92FF8-BA1C-408B-96E2-A864ACDBADE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72" y="4934"/>
                        <a:ext cx="2268" cy="4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5081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87189">
        <a:defRPr>
          <a:latin typeface="+mn-lt"/>
          <a:ea typeface="+mn-ea"/>
          <a:cs typeface="+mn-cs"/>
        </a:defRPr>
      </a:lvl2pPr>
      <a:lvl3pPr marL="774376">
        <a:defRPr>
          <a:latin typeface="+mn-lt"/>
          <a:ea typeface="+mn-ea"/>
          <a:cs typeface="+mn-cs"/>
        </a:defRPr>
      </a:lvl3pPr>
      <a:lvl4pPr marL="1161560">
        <a:defRPr>
          <a:latin typeface="+mn-lt"/>
          <a:ea typeface="+mn-ea"/>
          <a:cs typeface="+mn-cs"/>
        </a:defRPr>
      </a:lvl4pPr>
      <a:lvl5pPr marL="1548747">
        <a:defRPr>
          <a:latin typeface="+mn-lt"/>
          <a:ea typeface="+mn-ea"/>
          <a:cs typeface="+mn-cs"/>
        </a:defRPr>
      </a:lvl5pPr>
      <a:lvl6pPr marL="1935935">
        <a:defRPr>
          <a:latin typeface="+mn-lt"/>
          <a:ea typeface="+mn-ea"/>
          <a:cs typeface="+mn-cs"/>
        </a:defRPr>
      </a:lvl6pPr>
      <a:lvl7pPr marL="2323122">
        <a:defRPr>
          <a:latin typeface="+mn-lt"/>
          <a:ea typeface="+mn-ea"/>
          <a:cs typeface="+mn-cs"/>
        </a:defRPr>
      </a:lvl7pPr>
      <a:lvl8pPr marL="2710308">
        <a:defRPr>
          <a:latin typeface="+mn-lt"/>
          <a:ea typeface="+mn-ea"/>
          <a:cs typeface="+mn-cs"/>
        </a:defRPr>
      </a:lvl8pPr>
      <a:lvl9pPr marL="309749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87189">
        <a:defRPr>
          <a:latin typeface="+mn-lt"/>
          <a:ea typeface="+mn-ea"/>
          <a:cs typeface="+mn-cs"/>
        </a:defRPr>
      </a:lvl2pPr>
      <a:lvl3pPr marL="774376">
        <a:defRPr>
          <a:latin typeface="+mn-lt"/>
          <a:ea typeface="+mn-ea"/>
          <a:cs typeface="+mn-cs"/>
        </a:defRPr>
      </a:lvl3pPr>
      <a:lvl4pPr marL="1161560">
        <a:defRPr>
          <a:latin typeface="+mn-lt"/>
          <a:ea typeface="+mn-ea"/>
          <a:cs typeface="+mn-cs"/>
        </a:defRPr>
      </a:lvl4pPr>
      <a:lvl5pPr marL="1548747">
        <a:defRPr>
          <a:latin typeface="+mn-lt"/>
          <a:ea typeface="+mn-ea"/>
          <a:cs typeface="+mn-cs"/>
        </a:defRPr>
      </a:lvl5pPr>
      <a:lvl6pPr marL="1935935">
        <a:defRPr>
          <a:latin typeface="+mn-lt"/>
          <a:ea typeface="+mn-ea"/>
          <a:cs typeface="+mn-cs"/>
        </a:defRPr>
      </a:lvl6pPr>
      <a:lvl7pPr marL="2323122">
        <a:defRPr>
          <a:latin typeface="+mn-lt"/>
          <a:ea typeface="+mn-ea"/>
          <a:cs typeface="+mn-cs"/>
        </a:defRPr>
      </a:lvl7pPr>
      <a:lvl8pPr marL="2710308">
        <a:defRPr>
          <a:latin typeface="+mn-lt"/>
          <a:ea typeface="+mn-ea"/>
          <a:cs typeface="+mn-cs"/>
        </a:defRPr>
      </a:lvl8pPr>
      <a:lvl9pPr marL="3097497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hyperlink" Target="mailto:MAZvendorportal_SBN@ab-inbev.com" TargetMode="External"/><Relationship Id="rId5" Type="http://schemas.openxmlformats.org/officeDocument/2006/relationships/image" Target="../media/image2.svg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667822-019A-C748-47FE-0CAA9CF0F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2A7CFB7-780F-1583-B466-FF4A001DA3A5}"/>
              </a:ext>
            </a:extLst>
          </p:cNvPr>
          <p:cNvSpPr/>
          <p:nvPr/>
        </p:nvSpPr>
        <p:spPr>
          <a:xfrm>
            <a:off x="283600" y="9502510"/>
            <a:ext cx="9848542" cy="4932487"/>
          </a:xfrm>
          <a:prstGeom prst="rect">
            <a:avLst/>
          </a:prstGeom>
          <a:solidFill>
            <a:srgbClr val="F6A010"/>
          </a:solidFill>
          <a:ln>
            <a:solidFill>
              <a:srgbClr val="F6A0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53CDFDF-D46F-37DC-7229-C7F59861BE66}"/>
              </a:ext>
            </a:extLst>
          </p:cNvPr>
          <p:cNvSpPr txBox="1"/>
          <p:nvPr/>
        </p:nvSpPr>
        <p:spPr>
          <a:xfrm>
            <a:off x="326211" y="9675717"/>
            <a:ext cx="9805931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Desde el </a:t>
            </a:r>
            <a:r>
              <a:rPr lang="en-US" sz="2400" b="1" dirty="0"/>
              <a:t>menú Configuración, </a:t>
            </a:r>
            <a:r>
              <a:rPr lang="en-US" sz="2400" dirty="0"/>
              <a:t>haz clic en </a:t>
            </a:r>
            <a:r>
              <a:rPr lang="en-US" sz="2400" b="1" dirty="0"/>
              <a:t>Gestor de Usuarios</a:t>
            </a:r>
            <a:r>
              <a:rPr lang="en-US" sz="2400" dirty="0"/>
              <a:t> y se cargará la página de Usuarios.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Si necesitas crear un rol, asegúrate de estar en la pestaña </a:t>
            </a:r>
            <a:r>
              <a:rPr lang="en-US" sz="2400" b="1" dirty="0"/>
              <a:t>Administrar Roles, </a:t>
            </a:r>
            <a:r>
              <a:rPr lang="en-US" sz="2400" dirty="0"/>
              <a:t>y luego haz clic en el signo “+”.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Ingresa un nombre y una descripción para el rol, luego selecciona uno o varios permisos para este rol. Haz clic en Guardar cuando termines.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Para crear un usuario, ve a la pestaña Administrar Usuarios y haz clic en el signo “+”. Ingresa un nombre de usuario (formato correo electrónico), dirección de correo, nombre y apellido, y opcionalmente un número de teléfono para este usuario.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Selecciona un rol en la sección Asignación de Roles y decide si el usuario tendrá acceso a todos los clientes o solo a algunos específicos.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Haz clic en </a:t>
            </a:r>
            <a:r>
              <a:rPr lang="en-US" sz="2400" b="1" dirty="0"/>
              <a:t>Listo</a:t>
            </a:r>
          </a:p>
        </p:txBody>
      </p:sp>
      <p:sp>
        <p:nvSpPr>
          <p:cNvPr id="43" name="Gráfico 41">
            <a:extLst>
              <a:ext uri="{FF2B5EF4-FFF2-40B4-BE49-F238E27FC236}">
                <a16:creationId xmlns:a16="http://schemas.microsoft.com/office/drawing/2014/main" id="{24661E74-BEF4-B6F1-E9F4-695E95103EF3}"/>
              </a:ext>
            </a:extLst>
          </p:cNvPr>
          <p:cNvSpPr/>
          <p:nvPr/>
        </p:nvSpPr>
        <p:spPr>
          <a:xfrm>
            <a:off x="283600" y="1494229"/>
            <a:ext cx="10862800" cy="4020617"/>
          </a:xfrm>
          <a:custGeom>
            <a:avLst/>
            <a:gdLst>
              <a:gd name="csX0" fmla="*/ 1862233 w 2729198"/>
              <a:gd name="csY0" fmla="*/ 69056 h 871537"/>
              <a:gd name="csX1" fmla="*/ 1793177 w 2729198"/>
              <a:gd name="csY1" fmla="*/ 0 h 871537"/>
              <a:gd name="csX2" fmla="*/ 935927 w 2729198"/>
              <a:gd name="csY2" fmla="*/ 0 h 871537"/>
              <a:gd name="csX3" fmla="*/ 866870 w 2729198"/>
              <a:gd name="csY3" fmla="*/ 69056 h 871537"/>
              <a:gd name="csX4" fmla="*/ 237649 w 2729198"/>
              <a:gd name="csY4" fmla="*/ 69056 h 871537"/>
              <a:gd name="csX5" fmla="*/ 0 w 2729198"/>
              <a:gd name="csY5" fmla="*/ 306705 h 871537"/>
              <a:gd name="csX6" fmla="*/ 0 w 2729198"/>
              <a:gd name="csY6" fmla="*/ 871538 h 871537"/>
              <a:gd name="csX7" fmla="*/ 2729198 w 2729198"/>
              <a:gd name="csY7" fmla="*/ 871538 h 871537"/>
              <a:gd name="csX8" fmla="*/ 2729198 w 2729198"/>
              <a:gd name="csY8" fmla="*/ 306705 h 871537"/>
              <a:gd name="csX9" fmla="*/ 2491549 w 2729198"/>
              <a:gd name="csY9" fmla="*/ 69056 h 871537"/>
              <a:gd name="csX10" fmla="*/ 1862328 w 2729198"/>
              <a:gd name="csY10" fmla="*/ 69056 h 87153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729198" h="871537">
                <a:moveTo>
                  <a:pt x="1862233" y="69056"/>
                </a:moveTo>
                <a:lnTo>
                  <a:pt x="1793177" y="0"/>
                </a:lnTo>
                <a:lnTo>
                  <a:pt x="935927" y="0"/>
                </a:lnTo>
                <a:lnTo>
                  <a:pt x="866870" y="69056"/>
                </a:lnTo>
                <a:lnTo>
                  <a:pt x="237649" y="69056"/>
                </a:lnTo>
                <a:cubicBezTo>
                  <a:pt x="106394" y="69056"/>
                  <a:pt x="0" y="175451"/>
                  <a:pt x="0" y="306705"/>
                </a:cubicBezTo>
                <a:lnTo>
                  <a:pt x="0" y="871538"/>
                </a:lnTo>
                <a:lnTo>
                  <a:pt x="2729198" y="871538"/>
                </a:lnTo>
                <a:lnTo>
                  <a:pt x="2729198" y="306705"/>
                </a:lnTo>
                <a:cubicBezTo>
                  <a:pt x="2729198" y="175451"/>
                  <a:pt x="2622804" y="69056"/>
                  <a:pt x="2491549" y="69056"/>
                </a:cubicBezTo>
                <a:lnTo>
                  <a:pt x="1862328" y="69056"/>
                </a:lnTo>
                <a:close/>
              </a:path>
            </a:pathLst>
          </a:custGeom>
          <a:gradFill>
            <a:gsLst>
              <a:gs pos="42000">
                <a:srgbClr val="FDC73D"/>
              </a:gs>
              <a:gs pos="87000">
                <a:srgbClr val="FDC73D">
                  <a:alpha val="0"/>
                </a:srgbClr>
              </a:gs>
            </a:gsLst>
            <a:lin ang="5400000" scaled="1"/>
          </a:gradFill>
          <a:ln w="52086" cap="flat">
            <a:noFill/>
            <a:prstDash val="solid"/>
            <a:miter/>
          </a:ln>
        </p:spPr>
        <p:txBody>
          <a:bodyPr/>
          <a:lstStyle/>
          <a:p>
            <a:endParaRPr lang="pt-BR" sz="2097"/>
          </a:p>
        </p:txBody>
      </p:sp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EE652780-E9EC-EA0D-BCE4-56DCA7AC986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-296791" y="7315754"/>
          <a:ext cx="1345" cy="1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4" progId="TCLayout.ActiveDocument.1">
                  <p:embed/>
                </p:oleObj>
              </mc:Choice>
              <mc:Fallback>
                <p:oleObj name="think-cell Slide" r:id="rId3" imgW="395" imgH="394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EE652780-E9EC-EA0D-BCE4-56DCA7AC986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96791" y="7315754"/>
                        <a:ext cx="1345" cy="13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8">
            <a:extLst>
              <a:ext uri="{FF2B5EF4-FFF2-40B4-BE49-F238E27FC236}">
                <a16:creationId xmlns:a16="http://schemas.microsoft.com/office/drawing/2014/main" id="{B6FBFA2E-4384-0292-D806-DC8AA8C61BC2}"/>
              </a:ext>
            </a:extLst>
          </p:cNvPr>
          <p:cNvSpPr txBox="1"/>
          <p:nvPr/>
        </p:nvSpPr>
        <p:spPr>
          <a:xfrm>
            <a:off x="4119930" y="1584911"/>
            <a:ext cx="3190146" cy="385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900" dirty="0">
                <a:latin typeface="Avantt" pitchFamily="2" charset="77"/>
                <a:cs typeface="Avantt" pitchFamily="2" charset="77"/>
              </a:rPr>
              <a:t>NOTICIAS! O Mes, 2026</a:t>
            </a:r>
            <a:endParaRPr lang="en-US" sz="2000" dirty="0">
              <a:solidFill>
                <a:schemeClr val="bg1"/>
              </a:solidFill>
              <a:latin typeface="Avantt" pitchFamily="2" charset="77"/>
              <a:cs typeface="Avantt" pitchFamily="2" charset="77"/>
            </a:endParaRP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07C06C59-A402-A4EE-A577-BEE742EA59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11879" t="34198" r="12029" b="34119"/>
          <a:stretch>
            <a:fillRect/>
          </a:stretch>
        </p:blipFill>
        <p:spPr>
          <a:xfrm>
            <a:off x="3569677" y="-52152"/>
            <a:ext cx="4290646" cy="16779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7B897A-2E6B-FE5A-5029-A8E8C75688AA}"/>
              </a:ext>
            </a:extLst>
          </p:cNvPr>
          <p:cNvSpPr txBox="1"/>
          <p:nvPr/>
        </p:nvSpPr>
        <p:spPr>
          <a:xfrm>
            <a:off x="1003652" y="2498579"/>
            <a:ext cx="938008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149" b="1" dirty="0">
                <a:latin typeface="Avantt" pitchFamily="2" charset="77"/>
                <a:cs typeface="Avantt" pitchFamily="2" charset="77"/>
              </a:rPr>
              <a:t>Lista de Verificación de Acceso Interno:</a:t>
            </a:r>
          </a:p>
          <a:p>
            <a:pPr algn="ctr"/>
            <a:r>
              <a:rPr lang="en-US" sz="3149" b="1" dirty="0">
                <a:latin typeface="Avantt" pitchFamily="2" charset="77"/>
                <a:cs typeface="Avantt" pitchFamily="2" charset="77"/>
              </a:rPr>
              <a:t>Lo que Debes Saber</a:t>
            </a:r>
            <a:endParaRPr lang="en-US" sz="4400" b="1" dirty="0">
              <a:solidFill>
                <a:schemeClr val="bg1"/>
              </a:solidFill>
              <a:latin typeface="Avantt" pitchFamily="2" charset="77"/>
              <a:cs typeface="Avantt" pitchFamily="2" charset="7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3F27599-BFF1-459A-C2C7-E7A187C299E0}"/>
              </a:ext>
            </a:extLst>
          </p:cNvPr>
          <p:cNvSpPr/>
          <p:nvPr/>
        </p:nvSpPr>
        <p:spPr>
          <a:xfrm>
            <a:off x="283600" y="4954404"/>
            <a:ext cx="720052" cy="402061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523049-74EC-5B9F-1758-6A605D01EF9A}"/>
              </a:ext>
            </a:extLst>
          </p:cNvPr>
          <p:cNvSpPr/>
          <p:nvPr/>
        </p:nvSpPr>
        <p:spPr>
          <a:xfrm>
            <a:off x="1297858" y="4954404"/>
            <a:ext cx="9848542" cy="402061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C38D43-6042-C3FE-D892-9A6D318915DD}"/>
              </a:ext>
            </a:extLst>
          </p:cNvPr>
          <p:cNvSpPr/>
          <p:nvPr/>
        </p:nvSpPr>
        <p:spPr>
          <a:xfrm>
            <a:off x="10383737" y="9430956"/>
            <a:ext cx="720052" cy="4932487"/>
          </a:xfrm>
          <a:prstGeom prst="rect">
            <a:avLst/>
          </a:prstGeom>
          <a:solidFill>
            <a:srgbClr val="F6A010"/>
          </a:solidFill>
          <a:ln>
            <a:solidFill>
              <a:srgbClr val="F6A0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DEC1F3-5A50-98D5-5F8B-D87DA99A63D1}"/>
              </a:ext>
            </a:extLst>
          </p:cNvPr>
          <p:cNvSpPr/>
          <p:nvPr/>
        </p:nvSpPr>
        <p:spPr>
          <a:xfrm>
            <a:off x="240988" y="14839487"/>
            <a:ext cx="1433807" cy="402061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2F25DD2-6A81-F55C-14E8-24B6E1279C97}"/>
              </a:ext>
            </a:extLst>
          </p:cNvPr>
          <p:cNvSpPr/>
          <p:nvPr/>
        </p:nvSpPr>
        <p:spPr>
          <a:xfrm>
            <a:off x="1876925" y="14839486"/>
            <a:ext cx="9226863" cy="402061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1783C4A-E3B7-ADAE-392C-D8082A34C04C}"/>
              </a:ext>
            </a:extLst>
          </p:cNvPr>
          <p:cNvSpPr/>
          <p:nvPr/>
        </p:nvSpPr>
        <p:spPr>
          <a:xfrm>
            <a:off x="0" y="19280780"/>
            <a:ext cx="11430000" cy="836020"/>
          </a:xfrm>
          <a:prstGeom prst="rect">
            <a:avLst/>
          </a:prstGeom>
          <a:solidFill>
            <a:srgbClr val="F6A010"/>
          </a:solidFill>
          <a:ln>
            <a:solidFill>
              <a:srgbClr val="F6A0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FBBDEAD-3E06-E23F-6055-08F9DEAEBFC4}"/>
              </a:ext>
            </a:extLst>
          </p:cNvPr>
          <p:cNvSpPr txBox="1"/>
          <p:nvPr/>
        </p:nvSpPr>
        <p:spPr>
          <a:xfrm>
            <a:off x="1255247" y="4964302"/>
            <a:ext cx="980593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Solo puede haber un administrador por cuenta.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Vinculado automáticamente al nombre de usuario y acceso ingresados durante el registro.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Responsable de la configuración y gestión de la cuenta.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Punto principal de contacto para usuarios con preguntas o problemas.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Crea usuarios y asigna roles / permisos.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Puede haber hasta 250 cuentas de usuario por ANID.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Puede tener diferentes roles / permisos, que corresponden a las responsabilidades laborales reales del usuario.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Puede acceder a todos o solo a clientes específicos asignados por el Administrador.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2FAF8A5-4414-DC5C-543C-2C1A32B15A0B}"/>
              </a:ext>
            </a:extLst>
          </p:cNvPr>
          <p:cNvSpPr txBox="1"/>
          <p:nvPr/>
        </p:nvSpPr>
        <p:spPr>
          <a:xfrm rot="16200000">
            <a:off x="-540768" y="6523620"/>
            <a:ext cx="2283566" cy="7200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/>
              <a:t>Resumen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DF9B38-E537-A681-FFEE-0587B4DE061B}"/>
              </a:ext>
            </a:extLst>
          </p:cNvPr>
          <p:cNvSpPr txBox="1"/>
          <p:nvPr/>
        </p:nvSpPr>
        <p:spPr>
          <a:xfrm rot="5400000">
            <a:off x="8278197" y="11708014"/>
            <a:ext cx="493248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/>
              <a:t>Crear Roles y Usuarios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FD7E76-6418-8248-7882-437EDE7A6183}"/>
              </a:ext>
            </a:extLst>
          </p:cNvPr>
          <p:cNvSpPr txBox="1"/>
          <p:nvPr/>
        </p:nvSpPr>
        <p:spPr>
          <a:xfrm>
            <a:off x="2019311" y="14930188"/>
            <a:ext cx="916969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Haz clic en la pestaña Administrar Usuarios.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Haz clic en Acciones para los usuarios seleccionados.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Haz clic en Editar para modificar la asignación de roles o restablecer la contraseña del usuario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Otras opciones: </a:t>
            </a:r>
          </a:p>
          <a:p>
            <a:r>
              <a:rPr lang="en-US" sz="2400" dirty="0"/>
              <a:t> </a:t>
            </a:r>
            <a:r>
              <a:rPr lang="en-US" sz="2400" dirty="0" err="1"/>
              <a:t>a.Eliminar</a:t>
            </a:r>
            <a:r>
              <a:rPr lang="en-US" sz="2400" dirty="0"/>
              <a:t> Usuario </a:t>
            </a:r>
          </a:p>
          <a:p>
            <a:r>
              <a:rPr lang="en-US" sz="2400" dirty="0"/>
              <a:t> </a:t>
            </a:r>
            <a:r>
              <a:rPr lang="en-US" sz="2400" dirty="0" err="1"/>
              <a:t>b.Hacer</a:t>
            </a:r>
            <a:r>
              <a:rPr lang="en-US" sz="2400" dirty="0"/>
              <a:t> Administrador </a:t>
            </a:r>
          </a:p>
          <a:p>
            <a:r>
              <a:rPr lang="en-US" sz="2400" dirty="0"/>
              <a:t> </a:t>
            </a:r>
            <a:r>
              <a:rPr lang="en-US" sz="2400" dirty="0" err="1"/>
              <a:t>c.Agregar</a:t>
            </a:r>
            <a:r>
              <a:rPr lang="en-US" sz="2400" dirty="0"/>
              <a:t> a la Lista de Contactos </a:t>
            </a:r>
          </a:p>
          <a:p>
            <a:r>
              <a:rPr lang="en-US" sz="2400" dirty="0"/>
              <a:t> </a:t>
            </a:r>
            <a:r>
              <a:rPr lang="en-US" sz="2400" dirty="0" err="1"/>
              <a:t>d.Quitar</a:t>
            </a:r>
            <a:r>
              <a:rPr lang="en-US" sz="2400" dirty="0"/>
              <a:t> de la Lista de Contactos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6CAF4B2-394A-9CBD-0258-B9CEF8EA3465}"/>
              </a:ext>
            </a:extLst>
          </p:cNvPr>
          <p:cNvSpPr txBox="1"/>
          <p:nvPr/>
        </p:nvSpPr>
        <p:spPr>
          <a:xfrm rot="16200000">
            <a:off x="-1107600" y="16141615"/>
            <a:ext cx="402061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dirty="0" err="1"/>
              <a:t>Editar</a:t>
            </a:r>
            <a:r>
              <a:rPr lang="en-US" sz="4000" dirty="0"/>
              <a:t> y </a:t>
            </a:r>
            <a:r>
              <a:rPr lang="en-US" sz="4000" dirty="0" err="1"/>
              <a:t>Modificar</a:t>
            </a:r>
            <a:r>
              <a:rPr lang="en-US" sz="4000" dirty="0"/>
              <a:t> Usuarios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874A1D3-EBD1-C914-869A-B8B6936D535F}"/>
              </a:ext>
            </a:extLst>
          </p:cNvPr>
          <p:cNvSpPr txBox="1"/>
          <p:nvPr/>
        </p:nvSpPr>
        <p:spPr>
          <a:xfrm>
            <a:off x="961041" y="19280779"/>
            <a:ext cx="960663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AR" sz="1888" dirty="0"/>
              <a:t>¿Alguna</a:t>
            </a:r>
            <a:r>
              <a:rPr lang="en-US" sz="1888" dirty="0" err="1"/>
              <a:t> pregunta?</a:t>
            </a:r>
          </a:p>
          <a:p>
            <a:r>
              <a:rPr lang="en-US" sz="1888" dirty="0"/>
              <a:t>Escribe a =  </a:t>
            </a:r>
            <a:r>
              <a:rPr lang="en-US" sz="1888" b="1" dirty="0">
                <a:hlinkClick r:id="rId6"/>
              </a:rPr>
              <a:t>MAZvendorportal_SBN@ab-inbev.com</a:t>
            </a:r>
            <a:r>
              <a:rPr lang="en-US" sz="1888" b="1" dirty="0"/>
              <a:t> 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86326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AFACF09DE8CD40B17B435071E0688F" ma:contentTypeVersion="12" ma:contentTypeDescription="Create a new document." ma:contentTypeScope="" ma:versionID="7d609dfd4bda8d0cf0d15274e3f87b49">
  <xsd:schema xmlns:xsd="http://www.w3.org/2001/XMLSchema" xmlns:xs="http://www.w3.org/2001/XMLSchema" xmlns:p="http://schemas.microsoft.com/office/2006/metadata/properties" xmlns:ns2="1de4d1a3-64c2-4833-af6d-e17f4f5f8829" xmlns:ns3="92efbc39-d4b0-4556-85bb-d3e8a2989682" targetNamespace="http://schemas.microsoft.com/office/2006/metadata/properties" ma:root="true" ma:fieldsID="79f8c3f80671e7c849c7c659a8d90500" ns2:_="" ns3:_="">
    <xsd:import namespace="1de4d1a3-64c2-4833-af6d-e17f4f5f8829"/>
    <xsd:import namespace="92efbc39-d4b0-4556-85bb-d3e8a298968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e4d1a3-64c2-4833-af6d-e17f4f5f88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2e2deea9-f698-482e-8f77-105b59b605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fbc39-d4b0-4556-85bb-d3e8a2989682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168b35ef-1a31-4062-8b65-58e20d22536a}" ma:internalName="TaxCatchAll" ma:showField="CatchAllData" ma:web="92efbc39-d4b0-4556-85bb-d3e8a298968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de4d1a3-64c2-4833-af6d-e17f4f5f8829">
      <Terms xmlns="http://schemas.microsoft.com/office/infopath/2007/PartnerControls"/>
    </lcf76f155ced4ddcb4097134ff3c332f>
    <TaxCatchAll xmlns="92efbc39-d4b0-4556-85bb-d3e8a298968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781CE1-B288-457D-AFD8-199A9B590D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e4d1a3-64c2-4833-af6d-e17f4f5f8829"/>
    <ds:schemaRef ds:uri="92efbc39-d4b0-4556-85bb-d3e8a29896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50450E-6FEB-43CA-BC4C-A8B5A0788B2D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92efbc39-d4b0-4556-85bb-d3e8a2989682"/>
    <ds:schemaRef ds:uri="http://purl.org/dc/elements/1.1/"/>
    <ds:schemaRef ds:uri="http://purl.org/dc/terms/"/>
    <ds:schemaRef ds:uri="1de4d1a3-64c2-4833-af6d-e17f4f5f8829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60B55FD-61FE-486E-BBBA-5AA41F3C058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e0793d39-0939-496d-b129-198edd916feb}" enabled="0" method="" siteId="{e0793d39-0939-496d-b129-198edd916fe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7629</TotalTime>
  <Words>340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Avantt</vt:lpstr>
      <vt:lpstr>Arial</vt:lpstr>
      <vt:lpstr>1_Office Theme</vt:lpstr>
      <vt:lpstr>think-cell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Luiz Felipe Gomide</dc:creator>
  <cp:lastModifiedBy>Sandor, Patricio</cp:lastModifiedBy>
  <cp:revision>111</cp:revision>
  <dcterms:created xsi:type="dcterms:W3CDTF">2022-09-21T16:53:35Z</dcterms:created>
  <dcterms:modified xsi:type="dcterms:W3CDTF">2026-05-04T21:24:55Z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usGUID">
    <vt:lpwstr>81e05f6e-5598-4792-8379-ebbc0f063aa4</vt:lpwstr>
  </property>
  <property fmtid="{D5CDD505-2E9C-101B-9397-08002B2CF9AE}" pid="3" name="ABClassification">
    <vt:lpwstr>InternalUseOnly</vt:lpwstr>
  </property>
  <property fmtid="{D5CDD505-2E9C-101B-9397-08002B2CF9AE}" pid="4" name="ContentTypeId">
    <vt:lpwstr>0x010100F3AFACF09DE8CD40B17B435071E0688F</vt:lpwstr>
  </property>
  <property fmtid="{D5CDD505-2E9C-101B-9397-08002B2CF9AE}" pid="5" name="MediaServiceImageTags">
    <vt:lpwstr/>
  </property>
</Properties>
</file>