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4044" r:id="rId6"/>
  </p:sldMasterIdLst>
  <p:notesMasterIdLst>
    <p:notesMasterId r:id="rId16"/>
  </p:notesMasterIdLst>
  <p:handoutMasterIdLst>
    <p:handoutMasterId r:id="rId17"/>
  </p:handoutMasterIdLst>
  <p:sldIdLst>
    <p:sldId id="433" r:id="rId7"/>
    <p:sldId id="1111" r:id="rId8"/>
    <p:sldId id="2145707797" r:id="rId9"/>
    <p:sldId id="866" r:id="rId10"/>
    <p:sldId id="911" r:id="rId11"/>
    <p:sldId id="1058" r:id="rId12"/>
    <p:sldId id="1060" r:id="rId13"/>
    <p:sldId id="914" r:id="rId14"/>
    <p:sldId id="2145707774" r:id="rId15"/>
  </p:sldIdLst>
  <p:sldSz cx="12192000" cy="6858000"/>
  <p:notesSz cx="7315200" cy="9601200"/>
  <p:embeddedFontLst>
    <p:embeddedFont>
      <p:font typeface="Arial Black" panose="020B0A04020102020204" pitchFamily="34" charset="0"/>
      <p:bold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C6BBCA4-91AA-4920-B119-E7007DA3C3A9}">
          <p14:sldIdLst>
            <p14:sldId id="433"/>
            <p14:sldId id="1111"/>
            <p14:sldId id="2145707797"/>
            <p14:sldId id="866"/>
            <p14:sldId id="911"/>
            <p14:sldId id="1058"/>
            <p14:sldId id="1060"/>
            <p14:sldId id="914"/>
            <p14:sldId id="2145707774"/>
          </p14:sldIdLst>
        </p14:section>
      </p14:sectionLst>
    </p:ext>
    <p:ext uri="{EFAFB233-063F-42B5-8137-9DF3F51BA10A}">
      <p15:sldGuideLst xmlns:p15="http://schemas.microsoft.com/office/powerpoint/2012/main">
        <p15:guide id="1" orient="horz" pos="4117" userDrawn="1">
          <p15:clr>
            <a:srgbClr val="A4A3A4"/>
          </p15:clr>
        </p15:guide>
        <p15:guide id="3" orient="horz" pos="3834" userDrawn="1">
          <p15:clr>
            <a:srgbClr val="A4A3A4"/>
          </p15:clr>
        </p15:guide>
        <p15:guide id="4" orient="horz" pos="1071" userDrawn="1">
          <p15:clr>
            <a:srgbClr val="A4A3A4"/>
          </p15:clr>
        </p15:guide>
        <p15:guide id="5" orient="horz" pos="777" userDrawn="1">
          <p15:clr>
            <a:srgbClr val="A4A3A4"/>
          </p15:clr>
        </p15:guide>
        <p15:guide id="6" pos="7408" userDrawn="1">
          <p15:clr>
            <a:srgbClr val="A4A3A4"/>
          </p15:clr>
        </p15:guide>
        <p15:guide id="7" pos="275" userDrawn="1">
          <p15:clr>
            <a:srgbClr val="A4A3A4"/>
          </p15:clr>
        </p15:guide>
        <p15:guide id="8" pos="3848"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5F50CC-4653-E7B8-ECA7-FB42C23902D0}" name="Cunningham, Robert" initials="CR" userId="S::Robert.Cunningham@Honeywell.com::1ecef4a8-a144-4557-a739-486608689390" providerId="AD"/>
  <p188:author id="{51C5FFED-7F69-C551-9C1D-8D8882CED278}" name="Canales, David" initials="CD" userId="S::david.canales@honeywell.com::3a8617a0-c40f-47fb-849f-d2f2f805863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unningham, Robert" initials="CR" lastIdx="28" clrIdx="6">
    <p:extLst>
      <p:ext uri="{19B8F6BF-5375-455C-9EA6-DF929625EA0E}">
        <p15:presenceInfo xmlns:p15="http://schemas.microsoft.com/office/powerpoint/2012/main" userId="S::Robert.Cunningham@Honeywell.com::1ecef4a8-a144-4557-a739-486608689390" providerId="AD"/>
      </p:ext>
    </p:extLst>
  </p:cmAuthor>
  <p:cmAuthor id="1" name="Zedonek, Mark" initials="ZM" lastIdx="1" clrIdx="0">
    <p:extLst>
      <p:ext uri="{19B8F6BF-5375-455C-9EA6-DF929625EA0E}">
        <p15:presenceInfo xmlns:p15="http://schemas.microsoft.com/office/powerpoint/2012/main" userId="S-1-5-21-74642-3284969411-2123768488-737862" providerId="AD"/>
      </p:ext>
    </p:extLst>
  </p:cmAuthor>
  <p:cmAuthor id="8" name="Canales, David" initials="CD" lastIdx="9" clrIdx="7">
    <p:extLst>
      <p:ext uri="{19B8F6BF-5375-455C-9EA6-DF929625EA0E}">
        <p15:presenceInfo xmlns:p15="http://schemas.microsoft.com/office/powerpoint/2012/main" userId="S::david.canales@honeywell.com::3a8617a0-c40f-47fb-849f-d2f2f8058636" providerId="AD"/>
      </p:ext>
    </p:extLst>
  </p:cmAuthor>
  <p:cmAuthor id="2" name="Fabich, Cathy" initials="FC" lastIdx="68" clrIdx="1">
    <p:extLst>
      <p:ext uri="{19B8F6BF-5375-455C-9EA6-DF929625EA0E}">
        <p15:presenceInfo xmlns:p15="http://schemas.microsoft.com/office/powerpoint/2012/main" userId="S-1-5-21-74642-3284969411-2123768488-1009102" providerId="AD"/>
      </p:ext>
    </p:extLst>
  </p:cmAuthor>
  <p:cmAuthor id="3" name="Bohart, Morgan" initials="BM" lastIdx="29" clrIdx="2">
    <p:extLst>
      <p:ext uri="{19B8F6BF-5375-455C-9EA6-DF929625EA0E}">
        <p15:presenceInfo xmlns:p15="http://schemas.microsoft.com/office/powerpoint/2012/main" userId="S-1-5-21-74642-3284969411-2123768488-737859" providerId="AD"/>
      </p:ext>
    </p:extLst>
  </p:cmAuthor>
  <p:cmAuthor id="4" name="Pavliv, Katerina" initials="PK" lastIdx="38" clrIdx="3">
    <p:extLst>
      <p:ext uri="{19B8F6BF-5375-455C-9EA6-DF929625EA0E}">
        <p15:presenceInfo xmlns:p15="http://schemas.microsoft.com/office/powerpoint/2012/main" userId="S::katerina.pavliv@sap.com::673f5b05-7140-49cd-9fca-777599c31516" providerId="AD"/>
      </p:ext>
    </p:extLst>
  </p:cmAuthor>
  <p:cmAuthor id="5" name="Smalianchuk, Volha" initials="SV" lastIdx="47" clrIdx="4">
    <p:extLst>
      <p:ext uri="{19B8F6BF-5375-455C-9EA6-DF929625EA0E}">
        <p15:presenceInfo xmlns:p15="http://schemas.microsoft.com/office/powerpoint/2012/main" userId="S::volha.smalianchuk@sap.com::27be2bf8-4123-4379-a543-fec5a4e24a66" providerId="AD"/>
      </p:ext>
    </p:extLst>
  </p:cmAuthor>
  <p:cmAuthor id="6" name="Smaljancuk, Olga" initials="SO" lastIdx="2" clrIdx="5">
    <p:extLst>
      <p:ext uri="{19B8F6BF-5375-455C-9EA6-DF929625EA0E}">
        <p15:presenceInfo xmlns:p15="http://schemas.microsoft.com/office/powerpoint/2012/main" userId="S::olga.smaljancuk@sap.com::27be2bf8-4123-4379-a543-fec5a4e24a6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F2F2F2"/>
    <a:srgbClr val="FFFFFF"/>
    <a:srgbClr val="8FE764"/>
    <a:srgbClr val="92D050"/>
    <a:srgbClr val="F0AB00"/>
    <a:srgbClr val="003147"/>
    <a:srgbClr val="F5F5F5"/>
    <a:srgbClr val="666666"/>
    <a:srgbClr val="4646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03B82B-2EF2-4211-984C-ADFA906B7884}" v="149" dt="2026-03-02T18:04:22.666"/>
    <p1510:client id="{7CAF5DBD-8340-168A-2C92-0BA26B5F628D}" v="2" dt="2026-03-02T17:14:09.475"/>
  </p1510:revLst>
</p1510:revInfo>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822" autoAdjust="0"/>
    <p:restoredTop sz="96224" autoAdjust="0"/>
  </p:normalViewPr>
  <p:slideViewPr>
    <p:cSldViewPr snapToGrid="0">
      <p:cViewPr varScale="1">
        <p:scale>
          <a:sx n="111" d="100"/>
          <a:sy n="111" d="100"/>
        </p:scale>
        <p:origin x="888" y="96"/>
      </p:cViewPr>
      <p:guideLst>
        <p:guide orient="horz" pos="4117"/>
        <p:guide orient="horz" pos="3834"/>
        <p:guide orient="horz" pos="1071"/>
        <p:guide orient="horz" pos="777"/>
        <p:guide pos="7408"/>
        <p:guide pos="275"/>
        <p:guide pos="3848"/>
      </p:guideLst>
    </p:cSldViewPr>
  </p:slideViewPr>
  <p:notesTextViewPr>
    <p:cViewPr>
      <p:scale>
        <a:sx n="3" d="2"/>
        <a:sy n="3" d="2"/>
      </p:scale>
      <p:origin x="0" y="0"/>
    </p:cViewPr>
  </p:notesTextViewPr>
  <p:notesViewPr>
    <p:cSldViewPr snapToGrid="0">
      <p:cViewPr>
        <p:scale>
          <a:sx n="1" d="2"/>
          <a:sy n="1" d="2"/>
        </p:scale>
        <p:origin x="4560" y="103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font" Target="fonts/font1.fntdata"/><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2072640" y="9119474"/>
            <a:ext cx="3169920" cy="480060"/>
          </a:xfrm>
          <a:prstGeom prst="rect">
            <a:avLst/>
          </a:prstGeom>
        </p:spPr>
        <p:txBody>
          <a:bodyPr vert="horz" lIns="96661" tIns="48331" rIns="96661" bIns="48331" rtlCol="0" anchor="b"/>
          <a:lstStyle>
            <a:lvl1pPr algn="r">
              <a:defRPr sz="1300"/>
            </a:lvl1pPr>
          </a:lstStyle>
          <a:p>
            <a:pPr algn="ctr"/>
            <a:fld id="{47855BD9-AF71-426C-9B9B-B0E52B88852E}" type="slidenum">
              <a:rPr lang="de-DE" sz="1100"/>
              <a:pPr algn="ctr"/>
              <a:t>‹#›</a:t>
            </a:fld>
            <a:endParaRPr lang="de-DE" sz="1100"/>
          </a:p>
        </p:txBody>
      </p:sp>
    </p:spTree>
    <p:extLst>
      <p:ext uri="{BB962C8B-B14F-4D97-AF65-F5344CB8AC3E}">
        <p14:creationId xmlns:p14="http://schemas.microsoft.com/office/powerpoint/2010/main" val="37806701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95250" y="409575"/>
            <a:ext cx="7505700" cy="4221163"/>
          </a:xfrm>
          <a:prstGeom prst="rect">
            <a:avLst/>
          </a:prstGeom>
          <a:noFill/>
          <a:ln w="12700">
            <a:solidFill>
              <a:prstClr val="black"/>
            </a:solidFill>
          </a:ln>
        </p:spPr>
        <p:txBody>
          <a:bodyPr vert="horz" lIns="96661" tIns="48331" rIns="96661" bIns="48331" rtlCol="0" anchor="ctr"/>
          <a:lstStyle/>
          <a:p>
            <a:endParaRPr lang="de-DE"/>
          </a:p>
        </p:txBody>
      </p:sp>
      <p:sp>
        <p:nvSpPr>
          <p:cNvPr id="5" name="Notes Placeholder 4"/>
          <p:cNvSpPr>
            <a:spLocks noGrp="1"/>
          </p:cNvSpPr>
          <p:nvPr>
            <p:ph type="body" sz="quarter" idx="3"/>
          </p:nvPr>
        </p:nvSpPr>
        <p:spPr>
          <a:xfrm>
            <a:off x="800640" y="4941418"/>
            <a:ext cx="5713920" cy="4136227"/>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p:txBody>
      </p:sp>
      <p:sp>
        <p:nvSpPr>
          <p:cNvPr id="7" name="Slide Number Placeholder 6"/>
          <p:cNvSpPr>
            <a:spLocks noGrp="1"/>
          </p:cNvSpPr>
          <p:nvPr>
            <p:ph type="sldNum" sz="quarter" idx="5"/>
          </p:nvPr>
        </p:nvSpPr>
        <p:spPr>
          <a:xfrm>
            <a:off x="3154680" y="9361172"/>
            <a:ext cx="1005841" cy="215626"/>
          </a:xfrm>
          <a:prstGeom prst="rect">
            <a:avLst/>
          </a:prstGeom>
        </p:spPr>
        <p:txBody>
          <a:bodyPr vert="horz" lIns="96661" tIns="48331" rIns="96661" bIns="48331" rtlCol="0" anchor="b"/>
          <a:lstStyle>
            <a:lvl1pPr algn="ctr">
              <a:defRPr sz="1100"/>
            </a:lvl1pPr>
          </a:lstStyle>
          <a:p>
            <a:fld id="{7D8C2C35-2B8A-446E-BEC0-FD36716C29AC}" type="slidenum">
              <a:rPr lang="de-DE" smtClean="0"/>
              <a:pPr/>
              <a:t>‹#›</a:t>
            </a:fld>
            <a:endParaRPr lang="de-DE"/>
          </a:p>
        </p:txBody>
      </p:sp>
    </p:spTree>
    <p:extLst>
      <p:ext uri="{BB962C8B-B14F-4D97-AF65-F5344CB8AC3E}">
        <p14:creationId xmlns:p14="http://schemas.microsoft.com/office/powerpoint/2010/main" val="1908748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180975" indent="-180975" algn="l" defTabSz="914400" rtl="0" eaLnBrk="1" latinLnBrk="0" hangingPunct="1">
      <a:buClr>
        <a:schemeClr val="accent1"/>
      </a:buClr>
      <a:buSzPct val="100000"/>
      <a:buFont typeface="Wingdings" pitchFamily="2" charset="2"/>
      <a:buChar char=""/>
      <a:defRPr sz="1100" kern="1200">
        <a:solidFill>
          <a:schemeClr val="tx1"/>
        </a:solidFill>
        <a:latin typeface="+mn-lt"/>
        <a:ea typeface="+mn-ea"/>
        <a:cs typeface="+mn-cs"/>
      </a:defRPr>
    </a:lvl2pPr>
    <a:lvl3pPr marL="357188" indent="-176213" algn="l" defTabSz="914400" rtl="0" eaLnBrk="1" latinLnBrk="0" hangingPunct="1">
      <a:buClr>
        <a:schemeClr val="accent2"/>
      </a:buClr>
      <a:buSzPct val="80000"/>
      <a:buFont typeface="Symbol" pitchFamily="18" charset="2"/>
      <a:buChar char="-"/>
      <a:defRPr sz="1000" kern="1200">
        <a:solidFill>
          <a:schemeClr val="tx1"/>
        </a:solidFill>
        <a:latin typeface="+mn-lt"/>
        <a:ea typeface="+mn-ea"/>
        <a:cs typeface="+mn-cs"/>
      </a:defRPr>
    </a:lvl3pPr>
    <a:lvl4pPr marL="566738" indent="-133350" algn="l" defTabSz="914400" rtl="0" eaLnBrk="1" latinLnBrk="0" hangingPunct="1">
      <a:buClr>
        <a:schemeClr val="accent2"/>
      </a:buClr>
      <a:buFont typeface="Arial" pitchFamily="34" charset="0"/>
      <a:buChar char="–"/>
      <a:defRPr sz="10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8C2C35-2B8A-446E-BEC0-FD36716C29AC}" type="slidenum">
              <a:rPr lang="de-DE" smtClean="0"/>
              <a:pPr/>
              <a:t>1</a:t>
            </a:fld>
            <a:endParaRPr lang="de-DE"/>
          </a:p>
        </p:txBody>
      </p:sp>
    </p:spTree>
    <p:extLst>
      <p:ext uri="{BB962C8B-B14F-4D97-AF65-F5344CB8AC3E}">
        <p14:creationId xmlns:p14="http://schemas.microsoft.com/office/powerpoint/2010/main" val="2131814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xfrm>
            <a:off x="-95250" y="409575"/>
            <a:ext cx="7505700" cy="4221163"/>
          </a:xfrm>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85372" indent="-302066" eaLnBrk="0" hangingPunct="0">
              <a:defRPr>
                <a:solidFill>
                  <a:schemeClr val="tx1"/>
                </a:solidFill>
                <a:latin typeface="Arial" charset="0"/>
              </a:defRPr>
            </a:lvl2pPr>
            <a:lvl3pPr marL="1208265" indent="-241653" eaLnBrk="0" hangingPunct="0">
              <a:defRPr>
                <a:solidFill>
                  <a:schemeClr val="tx1"/>
                </a:solidFill>
                <a:latin typeface="Arial" charset="0"/>
              </a:defRPr>
            </a:lvl3pPr>
            <a:lvl4pPr marL="1691571" indent="-241653" eaLnBrk="0" hangingPunct="0">
              <a:defRPr>
                <a:solidFill>
                  <a:schemeClr val="tx1"/>
                </a:solidFill>
                <a:latin typeface="Arial" charset="0"/>
              </a:defRPr>
            </a:lvl4pPr>
            <a:lvl5pPr marL="2174878" indent="-241653" eaLnBrk="0" hangingPunct="0">
              <a:defRPr>
                <a:solidFill>
                  <a:schemeClr val="tx1"/>
                </a:solidFill>
                <a:latin typeface="Arial" charset="0"/>
              </a:defRPr>
            </a:lvl5pPr>
            <a:lvl6pPr marL="2658184" indent="-241653" eaLnBrk="0" fontAlgn="base" hangingPunct="0">
              <a:spcBef>
                <a:spcPct val="0"/>
              </a:spcBef>
              <a:spcAft>
                <a:spcPct val="0"/>
              </a:spcAft>
              <a:defRPr>
                <a:solidFill>
                  <a:schemeClr val="tx1"/>
                </a:solidFill>
                <a:latin typeface="Arial" charset="0"/>
              </a:defRPr>
            </a:lvl6pPr>
            <a:lvl7pPr marL="3141490" indent="-241653" eaLnBrk="0" fontAlgn="base" hangingPunct="0">
              <a:spcBef>
                <a:spcPct val="0"/>
              </a:spcBef>
              <a:spcAft>
                <a:spcPct val="0"/>
              </a:spcAft>
              <a:defRPr>
                <a:solidFill>
                  <a:schemeClr val="tx1"/>
                </a:solidFill>
                <a:latin typeface="Arial" charset="0"/>
              </a:defRPr>
            </a:lvl7pPr>
            <a:lvl8pPr marL="3624796" indent="-241653" eaLnBrk="0" fontAlgn="base" hangingPunct="0">
              <a:spcBef>
                <a:spcPct val="0"/>
              </a:spcBef>
              <a:spcAft>
                <a:spcPct val="0"/>
              </a:spcAft>
              <a:defRPr>
                <a:solidFill>
                  <a:schemeClr val="tx1"/>
                </a:solidFill>
                <a:latin typeface="Arial" charset="0"/>
              </a:defRPr>
            </a:lvl8pPr>
            <a:lvl9pPr marL="4108102" indent="-241653" eaLnBrk="0" fontAlgn="base" hangingPunct="0">
              <a:spcBef>
                <a:spcPct val="0"/>
              </a:spcBef>
              <a:spcAft>
                <a:spcPct val="0"/>
              </a:spcAft>
              <a:defRPr>
                <a:solidFill>
                  <a:schemeClr val="tx1"/>
                </a:solidFill>
                <a:latin typeface="Arial" charset="0"/>
              </a:defRPr>
            </a:lvl9pPr>
          </a:lstStyle>
          <a:p>
            <a:pPr eaLnBrk="1" hangingPunct="1"/>
            <a:fld id="{9775FEF9-6739-42E1-9C17-7C96CFEBF2AF}" type="slidenum">
              <a:rPr lang="en-US" smtClean="0"/>
              <a:pPr eaLnBrk="1" hangingPunct="1"/>
              <a:t>2</a:t>
            </a:fld>
            <a:endParaRPr lang="en-US"/>
          </a:p>
        </p:txBody>
      </p:sp>
    </p:spTree>
    <p:extLst>
      <p:ext uri="{BB962C8B-B14F-4D97-AF65-F5344CB8AC3E}">
        <p14:creationId xmlns:p14="http://schemas.microsoft.com/office/powerpoint/2010/main" val="3449877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D5D94-5AC2-596E-4BD5-59ED0E320F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E51678-114B-F106-0AF4-CA260827E70D}"/>
              </a:ext>
            </a:extLst>
          </p:cNvPr>
          <p:cNvSpPr>
            <a:spLocks noGrp="1" noRot="1" noChangeAspect="1"/>
          </p:cNvSpPr>
          <p:nvPr>
            <p:ph type="sldImg"/>
          </p:nvPr>
        </p:nvSpPr>
        <p:spPr>
          <a:xfrm>
            <a:off x="-95250" y="409575"/>
            <a:ext cx="7505700" cy="4221163"/>
          </a:xfrm>
        </p:spPr>
      </p:sp>
      <p:sp>
        <p:nvSpPr>
          <p:cNvPr id="3" name="Notes Placeholder 2">
            <a:extLst>
              <a:ext uri="{FF2B5EF4-FFF2-40B4-BE49-F238E27FC236}">
                <a16:creationId xmlns:a16="http://schemas.microsoft.com/office/drawing/2014/main" id="{7FA7CE2A-17B2-7379-C369-9CDD8BAAD277}"/>
              </a:ext>
            </a:extLst>
          </p:cNvPr>
          <p:cNvSpPr>
            <a:spLocks noGrp="1"/>
          </p:cNvSpPr>
          <p:nvPr>
            <p:ph type="body" idx="1"/>
          </p:nvPr>
        </p:nvSpPr>
        <p:spPr/>
        <p:txBody>
          <a:bodyPr/>
          <a:lstStyle/>
          <a:p>
            <a:pPr defTabSz="966612">
              <a:defRPr/>
            </a:pPr>
            <a:endParaRPr lang="en-US" sz="1300" dirty="0"/>
          </a:p>
        </p:txBody>
      </p:sp>
      <p:sp>
        <p:nvSpPr>
          <p:cNvPr id="4" name="Slide Number Placeholder 3">
            <a:extLst>
              <a:ext uri="{FF2B5EF4-FFF2-40B4-BE49-F238E27FC236}">
                <a16:creationId xmlns:a16="http://schemas.microsoft.com/office/drawing/2014/main" id="{20E14A9B-BBF8-ED70-DEBC-4D2DE9EAA700}"/>
              </a:ext>
            </a:extLst>
          </p:cNvPr>
          <p:cNvSpPr>
            <a:spLocks noGrp="1"/>
          </p:cNvSpPr>
          <p:nvPr>
            <p:ph type="sldNum" sz="quarter" idx="10"/>
          </p:nvPr>
        </p:nvSpPr>
        <p:spPr/>
        <p:txBody>
          <a:bodyPr/>
          <a:lstStyle/>
          <a:p>
            <a:fld id="{7D8C2C35-2B8A-446E-BEC0-FD36716C29AC}" type="slidenum">
              <a:rPr lang="en-US" smtClean="0"/>
              <a:pPr/>
              <a:t>3</a:t>
            </a:fld>
            <a:endParaRPr lang="en-US"/>
          </a:p>
        </p:txBody>
      </p:sp>
    </p:spTree>
    <p:extLst>
      <p:ext uri="{BB962C8B-B14F-4D97-AF65-F5344CB8AC3E}">
        <p14:creationId xmlns:p14="http://schemas.microsoft.com/office/powerpoint/2010/main" val="132709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this slide to training recording</a:t>
            </a:r>
          </a:p>
        </p:txBody>
      </p:sp>
      <p:sp>
        <p:nvSpPr>
          <p:cNvPr id="4" name="Slide Number Placeholder 3"/>
          <p:cNvSpPr>
            <a:spLocks noGrp="1"/>
          </p:cNvSpPr>
          <p:nvPr>
            <p:ph type="sldNum" sz="quarter" idx="10"/>
          </p:nvPr>
        </p:nvSpPr>
        <p:spPr/>
        <p:txBody>
          <a:bodyPr/>
          <a:lstStyle/>
          <a:p>
            <a:fld id="{88D9ED34-BEDA-4742-8CDE-6D7210333F56}" type="slidenum">
              <a:rPr lang="en-US" smtClean="0"/>
              <a:t>4</a:t>
            </a:fld>
            <a:endParaRPr lang="en-US"/>
          </a:p>
        </p:txBody>
      </p:sp>
    </p:spTree>
    <p:extLst>
      <p:ext uri="{BB962C8B-B14F-4D97-AF65-F5344CB8AC3E}">
        <p14:creationId xmlns:p14="http://schemas.microsoft.com/office/powerpoint/2010/main" val="1008583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this slide to training recording</a:t>
            </a:r>
          </a:p>
        </p:txBody>
      </p:sp>
      <p:sp>
        <p:nvSpPr>
          <p:cNvPr id="4" name="Slide Number Placeholder 3"/>
          <p:cNvSpPr>
            <a:spLocks noGrp="1"/>
          </p:cNvSpPr>
          <p:nvPr>
            <p:ph type="sldNum" sz="quarter" idx="10"/>
          </p:nvPr>
        </p:nvSpPr>
        <p:spPr/>
        <p:txBody>
          <a:bodyPr/>
          <a:lstStyle/>
          <a:p>
            <a:fld id="{88D9ED34-BEDA-4742-8CDE-6D7210333F56}" type="slidenum">
              <a:rPr lang="en-US" smtClean="0"/>
              <a:t>5</a:t>
            </a:fld>
            <a:endParaRPr lang="en-US"/>
          </a:p>
        </p:txBody>
      </p:sp>
    </p:spTree>
    <p:extLst>
      <p:ext uri="{BB962C8B-B14F-4D97-AF65-F5344CB8AC3E}">
        <p14:creationId xmlns:p14="http://schemas.microsoft.com/office/powerpoint/2010/main" val="3371754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this slide to training recording</a:t>
            </a:r>
          </a:p>
        </p:txBody>
      </p:sp>
      <p:sp>
        <p:nvSpPr>
          <p:cNvPr id="4" name="Slide Number Placeholder 3"/>
          <p:cNvSpPr>
            <a:spLocks noGrp="1"/>
          </p:cNvSpPr>
          <p:nvPr>
            <p:ph type="sldNum" sz="quarter" idx="5"/>
          </p:nvPr>
        </p:nvSpPr>
        <p:spPr/>
        <p:txBody>
          <a:bodyPr/>
          <a:lstStyle/>
          <a:p>
            <a:fld id="{88D9ED34-BEDA-4742-8CDE-6D7210333F56}" type="slidenum">
              <a:rPr lang="en-US" smtClean="0"/>
              <a:t>6</a:t>
            </a:fld>
            <a:endParaRPr lang="en-US"/>
          </a:p>
        </p:txBody>
      </p:sp>
    </p:spTree>
    <p:extLst>
      <p:ext uri="{BB962C8B-B14F-4D97-AF65-F5344CB8AC3E}">
        <p14:creationId xmlns:p14="http://schemas.microsoft.com/office/powerpoint/2010/main" val="1694830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this slide to training recording</a:t>
            </a:r>
          </a:p>
        </p:txBody>
      </p:sp>
      <p:sp>
        <p:nvSpPr>
          <p:cNvPr id="4" name="Slide Number Placeholder 3"/>
          <p:cNvSpPr>
            <a:spLocks noGrp="1"/>
          </p:cNvSpPr>
          <p:nvPr>
            <p:ph type="sldNum" sz="quarter" idx="5"/>
          </p:nvPr>
        </p:nvSpPr>
        <p:spPr/>
        <p:txBody>
          <a:bodyPr/>
          <a:lstStyle/>
          <a:p>
            <a:fld id="{88D9ED34-BEDA-4742-8CDE-6D7210333F56}" type="slidenum">
              <a:rPr lang="en-US" smtClean="0"/>
              <a:t>7</a:t>
            </a:fld>
            <a:endParaRPr lang="en-US"/>
          </a:p>
        </p:txBody>
      </p:sp>
    </p:spTree>
    <p:extLst>
      <p:ext uri="{BB962C8B-B14F-4D97-AF65-F5344CB8AC3E}">
        <p14:creationId xmlns:p14="http://schemas.microsoft.com/office/powerpoint/2010/main" val="2550058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this slide to training recording</a:t>
            </a:r>
          </a:p>
        </p:txBody>
      </p:sp>
      <p:sp>
        <p:nvSpPr>
          <p:cNvPr id="4" name="Slide Number Placeholder 3"/>
          <p:cNvSpPr>
            <a:spLocks noGrp="1"/>
          </p:cNvSpPr>
          <p:nvPr>
            <p:ph type="sldNum" sz="quarter" idx="10"/>
          </p:nvPr>
        </p:nvSpPr>
        <p:spPr/>
        <p:txBody>
          <a:bodyPr/>
          <a:lstStyle/>
          <a:p>
            <a:fld id="{88D9ED34-BEDA-4742-8CDE-6D7210333F56}" type="slidenum">
              <a:rPr lang="en-US" smtClean="0"/>
              <a:t>8</a:t>
            </a:fld>
            <a:endParaRPr lang="en-US"/>
          </a:p>
        </p:txBody>
      </p:sp>
    </p:spTree>
    <p:extLst>
      <p:ext uri="{BB962C8B-B14F-4D97-AF65-F5344CB8AC3E}">
        <p14:creationId xmlns:p14="http://schemas.microsoft.com/office/powerpoint/2010/main" val="1652495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b="0" err="1"/>
              <a:t>Add</a:t>
            </a:r>
            <a:r>
              <a:rPr lang="es-MX" b="0"/>
              <a:t> </a:t>
            </a:r>
            <a:r>
              <a:rPr lang="es-MX" b="0" err="1"/>
              <a:t>this</a:t>
            </a:r>
            <a:r>
              <a:rPr lang="es-MX" b="0"/>
              <a:t> </a:t>
            </a:r>
            <a:r>
              <a:rPr lang="es-MX" b="0" err="1"/>
              <a:t>slide</a:t>
            </a:r>
            <a:r>
              <a:rPr lang="es-MX" b="0"/>
              <a:t> </a:t>
            </a:r>
            <a:r>
              <a:rPr lang="es-MX" b="0" err="1"/>
              <a:t>to</a:t>
            </a:r>
            <a:r>
              <a:rPr lang="es-MX" b="0"/>
              <a:t> training </a:t>
            </a:r>
            <a:r>
              <a:rPr lang="es-MX" b="0" err="1"/>
              <a:t>recording</a:t>
            </a:r>
            <a:endParaRPr lang="en-US"/>
          </a:p>
        </p:txBody>
      </p:sp>
      <p:sp>
        <p:nvSpPr>
          <p:cNvPr id="4" name="Slide Number Placeholder 3"/>
          <p:cNvSpPr>
            <a:spLocks noGrp="1"/>
          </p:cNvSpPr>
          <p:nvPr>
            <p:ph type="sldNum" sz="quarter" idx="10"/>
          </p:nvPr>
        </p:nvSpPr>
        <p:spPr/>
        <p:txBody>
          <a:bodyPr/>
          <a:lstStyle/>
          <a:p>
            <a:fld id="{88D9ED34-BEDA-4742-8CDE-6D7210333F56}" type="slidenum">
              <a:rPr lang="en-US" smtClean="0"/>
              <a:t>9</a:t>
            </a:fld>
            <a:endParaRPr lang="en-US"/>
          </a:p>
        </p:txBody>
      </p:sp>
    </p:spTree>
    <p:extLst>
      <p:ext uri="{BB962C8B-B14F-4D97-AF65-F5344CB8AC3E}">
        <p14:creationId xmlns:p14="http://schemas.microsoft.com/office/powerpoint/2010/main" val="20751267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5.sv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6.sv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6.sv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6.sv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Title Slide + Pic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D7C3F44-5413-48F1-ACBF-6BEAE9CA81A1}"/>
              </a:ext>
            </a:extLst>
          </p:cNvPr>
          <p:cNvSpPr>
            <a:spLocks noGrp="1"/>
          </p:cNvSpPr>
          <p:nvPr>
            <p:ph type="subTitle" idx="1" hasCustomPrompt="1"/>
          </p:nvPr>
        </p:nvSpPr>
        <p:spPr>
          <a:xfrm>
            <a:off x="358820" y="3848100"/>
            <a:ext cx="5600700" cy="529919"/>
          </a:xfrm>
        </p:spPr>
        <p:txBody>
          <a:bodyPr tIns="0" bIns="182880" anchor="t" anchorCtr="0"/>
          <a:lstStyle>
            <a:lvl1pPr marL="0" indent="0" algn="l">
              <a:lnSpc>
                <a:spcPct val="90000"/>
              </a:lnSpc>
              <a:spcAft>
                <a:spcPts val="0"/>
              </a:spcAft>
              <a:buNone/>
              <a:defRPr sz="1800" b="0" cap="all" baseline="0">
                <a:latin typeface="+mj-lt"/>
              </a:defRPr>
            </a:lvl1pPr>
            <a:lvl2pPr marL="0" indent="0" algn="l">
              <a:lnSpc>
                <a:spcPct val="90000"/>
              </a:lnSpc>
              <a:spcAft>
                <a:spcPts val="0"/>
              </a:spcAft>
              <a:buNone/>
              <a:defRPr sz="1800" b="1" cap="all" baseline="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a:p>
            <a:pPr lvl="1"/>
            <a:r>
              <a:rPr lang="en-US"/>
              <a:t>Presenter’s Title</a:t>
            </a:r>
          </a:p>
        </p:txBody>
      </p:sp>
      <p:sp>
        <p:nvSpPr>
          <p:cNvPr id="9" name="Date Placeholder 3">
            <a:extLst>
              <a:ext uri="{FF2B5EF4-FFF2-40B4-BE49-F238E27FC236}">
                <a16:creationId xmlns:a16="http://schemas.microsoft.com/office/drawing/2014/main" id="{3BBBFD44-5F5E-4C21-80A4-A59103C07346}"/>
              </a:ext>
            </a:extLst>
          </p:cNvPr>
          <p:cNvSpPr>
            <a:spLocks noGrp="1"/>
          </p:cNvSpPr>
          <p:nvPr>
            <p:ph type="dt" sz="half" idx="10"/>
          </p:nvPr>
        </p:nvSpPr>
        <p:spPr>
          <a:xfrm>
            <a:off x="358820" y="4727872"/>
            <a:ext cx="2743200" cy="365125"/>
          </a:xfrm>
          <a:prstGeom prst="rect">
            <a:avLst/>
          </a:prstGeom>
        </p:spPr>
        <p:txBody>
          <a:bodyPr lIns="0" tIns="0" rIns="0" bIns="0" anchor="t"/>
          <a:lstStyle>
            <a:lvl1pPr>
              <a:lnSpc>
                <a:spcPct val="90000"/>
              </a:lnSpc>
              <a:defRPr sz="1600" b="0">
                <a:solidFill>
                  <a:schemeClr val="tx1"/>
                </a:solidFill>
                <a:latin typeface="+mn-lt"/>
              </a:defRPr>
            </a:lvl1pPr>
          </a:lstStyle>
          <a:p>
            <a:fld id="{6763B4F9-724A-48D4-B04E-00147B9F3114}" type="datetime1">
              <a:rPr lang="es-MX" smtClean="0"/>
              <a:t>12/08/2026</a:t>
            </a:fld>
            <a:endParaRPr lang="en-US"/>
          </a:p>
        </p:txBody>
      </p:sp>
      <p:pic>
        <p:nvPicPr>
          <p:cNvPr id="7" name="Graphic 6">
            <a:extLst>
              <a:ext uri="{FF2B5EF4-FFF2-40B4-BE49-F238E27FC236}">
                <a16:creationId xmlns:a16="http://schemas.microsoft.com/office/drawing/2014/main" id="{A6CA9089-D488-4025-B808-A0F364A7E505}"/>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61732" y="6178496"/>
            <a:ext cx="1753669" cy="327979"/>
          </a:xfrm>
          <a:prstGeom prst="rect">
            <a:avLst/>
          </a:prstGeom>
        </p:spPr>
      </p:pic>
      <p:sp>
        <p:nvSpPr>
          <p:cNvPr id="8" name="Title 1">
            <a:extLst>
              <a:ext uri="{FF2B5EF4-FFF2-40B4-BE49-F238E27FC236}">
                <a16:creationId xmlns:a16="http://schemas.microsoft.com/office/drawing/2014/main" id="{D9D7E3A5-96E7-4F6F-94B6-4E220A39BC92}"/>
              </a:ext>
            </a:extLst>
          </p:cNvPr>
          <p:cNvSpPr>
            <a:spLocks noGrp="1"/>
          </p:cNvSpPr>
          <p:nvPr>
            <p:ph type="ctrTitle"/>
          </p:nvPr>
        </p:nvSpPr>
        <p:spPr>
          <a:xfrm>
            <a:off x="358820" y="1409700"/>
            <a:ext cx="7939020" cy="2019300"/>
          </a:xfrm>
        </p:spPr>
        <p:txBody>
          <a:bodyPr tIns="0" anchor="t"/>
          <a:lstStyle>
            <a:lvl1pPr algn="l">
              <a:lnSpc>
                <a:spcPct val="70000"/>
              </a:lnSpc>
              <a:defRPr sz="4400" b="0">
                <a:solidFill>
                  <a:schemeClr val="tx1"/>
                </a:solidFill>
              </a:defRPr>
            </a:lvl1pPr>
          </a:lstStyle>
          <a:p>
            <a:r>
              <a:rPr lang="en-US"/>
              <a:t>Click to edit Master title style</a:t>
            </a:r>
          </a:p>
        </p:txBody>
      </p:sp>
    </p:spTree>
    <p:extLst>
      <p:ext uri="{BB962C8B-B14F-4D97-AF65-F5344CB8AC3E}">
        <p14:creationId xmlns:p14="http://schemas.microsoft.com/office/powerpoint/2010/main" val="893122347"/>
      </p:ext>
    </p:extLst>
  </p:cSld>
  <p:clrMapOvr>
    <a:masterClrMapping/>
  </p:clrMapOvr>
  <p:extLst>
    <p:ext uri="{DCECCB84-F9BA-43D5-87BE-67443E8EF086}">
      <p15:sldGuideLst xmlns:p15="http://schemas.microsoft.com/office/powerpoint/2012/main">
        <p15:guide id="1" pos="5592">
          <p15:clr>
            <a:srgbClr val="FBAE40"/>
          </p15:clr>
        </p15:guide>
        <p15:guide id="2" orient="horz" pos="321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2_Title Slide + Pic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D7C3F44-5413-48F1-ACBF-6BEAE9CA81A1}"/>
              </a:ext>
            </a:extLst>
          </p:cNvPr>
          <p:cNvSpPr>
            <a:spLocks noGrp="1"/>
          </p:cNvSpPr>
          <p:nvPr>
            <p:ph type="subTitle" idx="1" hasCustomPrompt="1"/>
          </p:nvPr>
        </p:nvSpPr>
        <p:spPr>
          <a:xfrm>
            <a:off x="358820" y="3848100"/>
            <a:ext cx="5600700" cy="529919"/>
          </a:xfrm>
        </p:spPr>
        <p:txBody>
          <a:bodyPr tIns="0" bIns="182880" anchor="t" anchorCtr="0"/>
          <a:lstStyle>
            <a:lvl1pPr marL="0" indent="0" algn="l">
              <a:lnSpc>
                <a:spcPct val="90000"/>
              </a:lnSpc>
              <a:spcAft>
                <a:spcPts val="0"/>
              </a:spcAft>
              <a:buNone/>
              <a:defRPr sz="1800" b="0" cap="all" baseline="0">
                <a:latin typeface="+mj-lt"/>
              </a:defRPr>
            </a:lvl1pPr>
            <a:lvl2pPr marL="0" indent="0" algn="l">
              <a:lnSpc>
                <a:spcPct val="90000"/>
              </a:lnSpc>
              <a:spcAft>
                <a:spcPts val="0"/>
              </a:spcAft>
              <a:buNone/>
              <a:defRPr sz="1800" b="1" cap="all" baseline="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a:p>
            <a:pPr lvl="1"/>
            <a:r>
              <a:rPr lang="en-US"/>
              <a:t>Presenter’s Title</a:t>
            </a:r>
          </a:p>
        </p:txBody>
      </p:sp>
      <p:sp>
        <p:nvSpPr>
          <p:cNvPr id="9" name="Date Placeholder 3">
            <a:extLst>
              <a:ext uri="{FF2B5EF4-FFF2-40B4-BE49-F238E27FC236}">
                <a16:creationId xmlns:a16="http://schemas.microsoft.com/office/drawing/2014/main" id="{3BBBFD44-5F5E-4C21-80A4-A59103C07346}"/>
              </a:ext>
            </a:extLst>
          </p:cNvPr>
          <p:cNvSpPr>
            <a:spLocks noGrp="1"/>
          </p:cNvSpPr>
          <p:nvPr>
            <p:ph type="dt" sz="half" idx="10"/>
          </p:nvPr>
        </p:nvSpPr>
        <p:spPr>
          <a:xfrm>
            <a:off x="358820" y="4727872"/>
            <a:ext cx="2743200" cy="365125"/>
          </a:xfrm>
          <a:prstGeom prst="rect">
            <a:avLst/>
          </a:prstGeom>
        </p:spPr>
        <p:txBody>
          <a:bodyPr lIns="0" tIns="0" rIns="0" bIns="0" anchor="t"/>
          <a:lstStyle>
            <a:lvl1pPr>
              <a:lnSpc>
                <a:spcPct val="90000"/>
              </a:lnSpc>
              <a:defRPr sz="1600" b="0">
                <a:solidFill>
                  <a:schemeClr val="tx1"/>
                </a:solidFill>
                <a:latin typeface="+mn-lt"/>
              </a:defRPr>
            </a:lvl1pPr>
          </a:lstStyle>
          <a:p>
            <a:fld id="{0749B4B0-75ED-40AE-9EF5-555937EFC09B}" type="datetime1">
              <a:rPr lang="es-MX" smtClean="0"/>
              <a:t>12/08/2026</a:t>
            </a:fld>
            <a:endParaRPr lang="en-US"/>
          </a:p>
        </p:txBody>
      </p:sp>
      <p:sp>
        <p:nvSpPr>
          <p:cNvPr id="8" name="Title 1">
            <a:extLst>
              <a:ext uri="{FF2B5EF4-FFF2-40B4-BE49-F238E27FC236}">
                <a16:creationId xmlns:a16="http://schemas.microsoft.com/office/drawing/2014/main" id="{D9D7E3A5-96E7-4F6F-94B6-4E220A39BC92}"/>
              </a:ext>
            </a:extLst>
          </p:cNvPr>
          <p:cNvSpPr>
            <a:spLocks noGrp="1"/>
          </p:cNvSpPr>
          <p:nvPr>
            <p:ph type="ctrTitle"/>
          </p:nvPr>
        </p:nvSpPr>
        <p:spPr>
          <a:xfrm>
            <a:off x="358820" y="1409700"/>
            <a:ext cx="7939020" cy="2019300"/>
          </a:xfrm>
        </p:spPr>
        <p:txBody>
          <a:bodyPr tIns="0" anchor="t"/>
          <a:lstStyle>
            <a:lvl1pPr algn="l">
              <a:lnSpc>
                <a:spcPct val="70000"/>
              </a:lnSpc>
              <a:defRPr sz="4400" b="0">
                <a:solidFill>
                  <a:schemeClr val="tx1"/>
                </a:solidFill>
              </a:defRPr>
            </a:lvl1pPr>
          </a:lstStyle>
          <a:p>
            <a:r>
              <a:rPr lang="en-US"/>
              <a:t>Click to edit Master title style</a:t>
            </a:r>
          </a:p>
        </p:txBody>
      </p:sp>
      <p:pic>
        <p:nvPicPr>
          <p:cNvPr id="6" name="Graphic 5">
            <a:extLst>
              <a:ext uri="{FF2B5EF4-FFF2-40B4-BE49-F238E27FC236}">
                <a16:creationId xmlns:a16="http://schemas.microsoft.com/office/drawing/2014/main" id="{41E13F6C-E033-417B-82A7-B383D77AE3E4}"/>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61732" y="6178496"/>
            <a:ext cx="1753669" cy="327979"/>
          </a:xfrm>
          <a:prstGeom prst="rect">
            <a:avLst/>
          </a:prstGeom>
        </p:spPr>
      </p:pic>
    </p:spTree>
    <p:extLst>
      <p:ext uri="{BB962C8B-B14F-4D97-AF65-F5344CB8AC3E}">
        <p14:creationId xmlns:p14="http://schemas.microsoft.com/office/powerpoint/2010/main" val="1204546191"/>
      </p:ext>
    </p:extLst>
  </p:cSld>
  <p:clrMapOvr>
    <a:masterClrMapping/>
  </p:clrMapOvr>
  <p:extLst>
    <p:ext uri="{DCECCB84-F9BA-43D5-87BE-67443E8EF086}">
      <p15:sldGuideLst xmlns:p15="http://schemas.microsoft.com/office/powerpoint/2012/main">
        <p15:guide id="1" pos="5592">
          <p15:clr>
            <a:srgbClr val="FBAE40"/>
          </p15:clr>
        </p15:guide>
        <p15:guide id="2" orient="horz" pos="321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1_Title Slide + Pic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76E8ECFF-060D-49DB-A05A-F9FC0C72E5D9}"/>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61732" y="6178496"/>
            <a:ext cx="1753669" cy="327979"/>
          </a:xfrm>
          <a:prstGeom prst="rect">
            <a:avLst/>
          </a:prstGeom>
        </p:spPr>
      </p:pic>
      <p:sp>
        <p:nvSpPr>
          <p:cNvPr id="6" name="Title 1">
            <a:extLst>
              <a:ext uri="{FF2B5EF4-FFF2-40B4-BE49-F238E27FC236}">
                <a16:creationId xmlns:a16="http://schemas.microsoft.com/office/drawing/2014/main" id="{EAD014D1-D926-4D7C-9E76-64F4C6EECDC4}"/>
              </a:ext>
            </a:extLst>
          </p:cNvPr>
          <p:cNvSpPr>
            <a:spLocks noGrp="1"/>
          </p:cNvSpPr>
          <p:nvPr>
            <p:ph type="ctrTitle"/>
          </p:nvPr>
        </p:nvSpPr>
        <p:spPr>
          <a:xfrm>
            <a:off x="358820" y="1409700"/>
            <a:ext cx="7939020" cy="2019300"/>
          </a:xfrm>
        </p:spPr>
        <p:txBody>
          <a:bodyPr tIns="0" anchor="t"/>
          <a:lstStyle>
            <a:lvl1pPr algn="l">
              <a:lnSpc>
                <a:spcPct val="70000"/>
              </a:lnSpc>
              <a:defRPr sz="4400" b="0">
                <a:solidFill>
                  <a:schemeClr val="bg1"/>
                </a:solidFill>
              </a:defRPr>
            </a:lvl1pPr>
          </a:lstStyle>
          <a:p>
            <a:r>
              <a:rPr lang="en-US"/>
              <a:t>Click to edit Master title style</a:t>
            </a:r>
          </a:p>
        </p:txBody>
      </p:sp>
      <p:sp>
        <p:nvSpPr>
          <p:cNvPr id="8" name="Subtitle 2">
            <a:extLst>
              <a:ext uri="{FF2B5EF4-FFF2-40B4-BE49-F238E27FC236}">
                <a16:creationId xmlns:a16="http://schemas.microsoft.com/office/drawing/2014/main" id="{D4AC279C-0578-4DF4-B6DE-E66A13B0697F}"/>
              </a:ext>
            </a:extLst>
          </p:cNvPr>
          <p:cNvSpPr>
            <a:spLocks noGrp="1"/>
          </p:cNvSpPr>
          <p:nvPr>
            <p:ph type="subTitle" idx="1" hasCustomPrompt="1"/>
          </p:nvPr>
        </p:nvSpPr>
        <p:spPr>
          <a:xfrm>
            <a:off x="358820" y="3848100"/>
            <a:ext cx="5600700" cy="529919"/>
          </a:xfrm>
        </p:spPr>
        <p:txBody>
          <a:bodyPr tIns="0" bIns="182880" anchor="t" anchorCtr="0"/>
          <a:lstStyle>
            <a:lvl1pPr marL="0" indent="0" algn="l">
              <a:lnSpc>
                <a:spcPct val="90000"/>
              </a:lnSpc>
              <a:spcAft>
                <a:spcPts val="0"/>
              </a:spcAft>
              <a:buNone/>
              <a:defRPr sz="1800" b="0" cap="all" baseline="0">
                <a:solidFill>
                  <a:schemeClr val="bg1"/>
                </a:solidFill>
                <a:latin typeface="+mj-lt"/>
              </a:defRPr>
            </a:lvl1pPr>
            <a:lvl2pPr marL="0" indent="0" algn="l">
              <a:lnSpc>
                <a:spcPct val="90000"/>
              </a:lnSpc>
              <a:spcAft>
                <a:spcPts val="0"/>
              </a:spcAft>
              <a:buNone/>
              <a:defRPr sz="1800" b="1" cap="all"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a:p>
            <a:pPr lvl="1"/>
            <a:r>
              <a:rPr lang="en-US"/>
              <a:t>Presenter’s Title</a:t>
            </a:r>
          </a:p>
        </p:txBody>
      </p:sp>
      <p:sp>
        <p:nvSpPr>
          <p:cNvPr id="9" name="Date Placeholder 3">
            <a:extLst>
              <a:ext uri="{FF2B5EF4-FFF2-40B4-BE49-F238E27FC236}">
                <a16:creationId xmlns:a16="http://schemas.microsoft.com/office/drawing/2014/main" id="{7970BA94-456D-414C-813C-ADBBF957DAC3}"/>
              </a:ext>
            </a:extLst>
          </p:cNvPr>
          <p:cNvSpPr>
            <a:spLocks noGrp="1"/>
          </p:cNvSpPr>
          <p:nvPr>
            <p:ph type="dt" sz="half" idx="10"/>
          </p:nvPr>
        </p:nvSpPr>
        <p:spPr>
          <a:xfrm>
            <a:off x="358820" y="4727872"/>
            <a:ext cx="2743200" cy="365125"/>
          </a:xfrm>
          <a:prstGeom prst="rect">
            <a:avLst/>
          </a:prstGeom>
        </p:spPr>
        <p:txBody>
          <a:bodyPr lIns="0" tIns="0" rIns="0" bIns="0" anchor="t"/>
          <a:lstStyle>
            <a:lvl1pPr>
              <a:lnSpc>
                <a:spcPct val="90000"/>
              </a:lnSpc>
              <a:defRPr sz="1600" b="0">
                <a:solidFill>
                  <a:schemeClr val="bg1"/>
                </a:solidFill>
                <a:latin typeface="+mn-lt"/>
              </a:defRPr>
            </a:lvl1pPr>
          </a:lstStyle>
          <a:p>
            <a:fld id="{2142F07A-A2E9-46D7-9177-A5396757023C}" type="datetime1">
              <a:rPr lang="es-MX" smtClean="0"/>
              <a:t>12/08/2026</a:t>
            </a:fld>
            <a:endParaRPr lang="en-US"/>
          </a:p>
        </p:txBody>
      </p:sp>
    </p:spTree>
    <p:extLst>
      <p:ext uri="{BB962C8B-B14F-4D97-AF65-F5344CB8AC3E}">
        <p14:creationId xmlns:p14="http://schemas.microsoft.com/office/powerpoint/2010/main" val="4183914220"/>
      </p:ext>
    </p:extLst>
  </p:cSld>
  <p:clrMapOvr>
    <a:masterClrMapping/>
  </p:clrMapOvr>
  <p:extLst>
    <p:ext uri="{DCECCB84-F9BA-43D5-87BE-67443E8EF086}">
      <p15:sldGuideLst xmlns:p15="http://schemas.microsoft.com/office/powerpoint/2012/main">
        <p15:guide id="1" pos="5592">
          <p15:clr>
            <a:srgbClr val="FBAE40"/>
          </p15:clr>
        </p15:guide>
        <p15:guide id="2" orient="horz" pos="321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Color">
    <p:bg>
      <p:bgPr>
        <a:solidFill>
          <a:schemeClr val="accent2"/>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F1AD5E1-596F-44FE-BB24-7F1520D02E32}"/>
              </a:ext>
            </a:extLst>
          </p:cNvPr>
          <p:cNvGraphicFramePr>
            <a:graphicFrameLocks noChangeAspect="1"/>
          </p:cNvGraphicFramePr>
          <p:nvPr>
            <p:custDataLst>
              <p:tags r:id="rId1"/>
            </p:custDataLst>
            <p:extLst>
              <p:ext uri="{D42A27DB-BD31-4B8C-83A1-F6EECF244321}">
                <p14:modId xmlns:p14="http://schemas.microsoft.com/office/powerpoint/2010/main" val="40751251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6" name="Object 5" hidden="1">
                        <a:extLst>
                          <a:ext uri="{FF2B5EF4-FFF2-40B4-BE49-F238E27FC236}">
                            <a16:creationId xmlns:a16="http://schemas.microsoft.com/office/drawing/2014/main" id="{2F1AD5E1-596F-44FE-BB24-7F1520D02E3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1591A3BB-35C0-46F1-913B-1F85EECFAB4E}"/>
              </a:ext>
            </a:extLst>
          </p:cNvPr>
          <p:cNvSpPr/>
          <p:nvPr>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err="1">
              <a:solidFill>
                <a:schemeClr val="tx1"/>
              </a:solidFill>
              <a:latin typeface="Arial Black" panose="020B0A04020102020204" pitchFamily="34" charset="0"/>
              <a:ea typeface="+mj-ea"/>
              <a:cs typeface="+mj-cs"/>
              <a:sym typeface="Arial Black" panose="020B0A04020102020204" pitchFamily="34" charset="0"/>
            </a:endParaRPr>
          </a:p>
        </p:txBody>
      </p:sp>
      <p:pic>
        <p:nvPicPr>
          <p:cNvPr id="8" name="Graphic 7">
            <a:extLst>
              <a:ext uri="{FF2B5EF4-FFF2-40B4-BE49-F238E27FC236}">
                <a16:creationId xmlns:a16="http://schemas.microsoft.com/office/drawing/2014/main" id="{07D801B6-A973-4D6D-8431-BA0D1481B3CF}"/>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61732" y="6178496"/>
            <a:ext cx="1753669" cy="327979"/>
          </a:xfrm>
          <a:prstGeom prst="rect">
            <a:avLst/>
          </a:prstGeom>
        </p:spPr>
      </p:pic>
      <p:sp>
        <p:nvSpPr>
          <p:cNvPr id="11" name="Title 1">
            <a:extLst>
              <a:ext uri="{FF2B5EF4-FFF2-40B4-BE49-F238E27FC236}">
                <a16:creationId xmlns:a16="http://schemas.microsoft.com/office/drawing/2014/main" id="{2DC058CE-8CAB-4596-B39C-B90A39448A67}"/>
              </a:ext>
            </a:extLst>
          </p:cNvPr>
          <p:cNvSpPr>
            <a:spLocks noGrp="1"/>
          </p:cNvSpPr>
          <p:nvPr>
            <p:ph type="ctrTitle"/>
          </p:nvPr>
        </p:nvSpPr>
        <p:spPr>
          <a:xfrm>
            <a:off x="358820" y="1409700"/>
            <a:ext cx="7939020" cy="2019300"/>
          </a:xfrm>
        </p:spPr>
        <p:txBody>
          <a:bodyPr tIns="0" anchor="t"/>
          <a:lstStyle>
            <a:lvl1pPr algn="l">
              <a:lnSpc>
                <a:spcPct val="70000"/>
              </a:lnSpc>
              <a:defRPr sz="4400" b="0">
                <a:solidFill>
                  <a:schemeClr val="bg1"/>
                </a:solidFill>
              </a:defRPr>
            </a:lvl1pPr>
          </a:lstStyle>
          <a:p>
            <a:r>
              <a:rPr lang="en-US"/>
              <a:t>Click to edit Master title style</a:t>
            </a:r>
          </a:p>
        </p:txBody>
      </p:sp>
      <p:sp>
        <p:nvSpPr>
          <p:cNvPr id="12" name="Subtitle 2">
            <a:extLst>
              <a:ext uri="{FF2B5EF4-FFF2-40B4-BE49-F238E27FC236}">
                <a16:creationId xmlns:a16="http://schemas.microsoft.com/office/drawing/2014/main" id="{A5DA0A5D-D6CB-4EB3-B69B-705766631346}"/>
              </a:ext>
            </a:extLst>
          </p:cNvPr>
          <p:cNvSpPr>
            <a:spLocks noGrp="1"/>
          </p:cNvSpPr>
          <p:nvPr>
            <p:ph type="subTitle" idx="1" hasCustomPrompt="1"/>
          </p:nvPr>
        </p:nvSpPr>
        <p:spPr>
          <a:xfrm>
            <a:off x="358820" y="3848100"/>
            <a:ext cx="5600700" cy="529919"/>
          </a:xfrm>
        </p:spPr>
        <p:txBody>
          <a:bodyPr tIns="0" bIns="182880" anchor="t" anchorCtr="0"/>
          <a:lstStyle>
            <a:lvl1pPr marL="0" indent="0" algn="l">
              <a:lnSpc>
                <a:spcPct val="90000"/>
              </a:lnSpc>
              <a:spcAft>
                <a:spcPts val="0"/>
              </a:spcAft>
              <a:buNone/>
              <a:defRPr sz="1800" b="0" cap="all" baseline="0">
                <a:solidFill>
                  <a:schemeClr val="bg1"/>
                </a:solidFill>
                <a:latin typeface="+mj-lt"/>
              </a:defRPr>
            </a:lvl1pPr>
            <a:lvl2pPr marL="0" indent="0" algn="l">
              <a:lnSpc>
                <a:spcPct val="90000"/>
              </a:lnSpc>
              <a:spcAft>
                <a:spcPts val="0"/>
              </a:spcAft>
              <a:buNone/>
              <a:defRPr sz="1800" b="1" cap="all"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a:p>
            <a:pPr lvl="1"/>
            <a:r>
              <a:rPr lang="en-US"/>
              <a:t>Presenter’s Title</a:t>
            </a:r>
          </a:p>
        </p:txBody>
      </p:sp>
      <p:sp>
        <p:nvSpPr>
          <p:cNvPr id="13" name="Date Placeholder 3">
            <a:extLst>
              <a:ext uri="{FF2B5EF4-FFF2-40B4-BE49-F238E27FC236}">
                <a16:creationId xmlns:a16="http://schemas.microsoft.com/office/drawing/2014/main" id="{A84B63F6-0234-442C-BE03-DD8F428DB59A}"/>
              </a:ext>
            </a:extLst>
          </p:cNvPr>
          <p:cNvSpPr>
            <a:spLocks noGrp="1"/>
          </p:cNvSpPr>
          <p:nvPr>
            <p:ph type="dt" sz="half" idx="10"/>
          </p:nvPr>
        </p:nvSpPr>
        <p:spPr>
          <a:xfrm>
            <a:off x="358820" y="4727872"/>
            <a:ext cx="2743200" cy="365125"/>
          </a:xfrm>
          <a:prstGeom prst="rect">
            <a:avLst/>
          </a:prstGeom>
        </p:spPr>
        <p:txBody>
          <a:bodyPr lIns="0" tIns="0" rIns="0" bIns="0" anchor="t"/>
          <a:lstStyle>
            <a:lvl1pPr>
              <a:lnSpc>
                <a:spcPct val="90000"/>
              </a:lnSpc>
              <a:defRPr sz="1600" b="0">
                <a:solidFill>
                  <a:schemeClr val="bg1"/>
                </a:solidFill>
                <a:latin typeface="+mn-lt"/>
              </a:defRPr>
            </a:lvl1pPr>
          </a:lstStyle>
          <a:p>
            <a:fld id="{6FFB5DBE-14C4-471B-BB32-67054A69D13C}" type="datetime1">
              <a:rPr lang="es-MX" smtClean="0"/>
              <a:t>12/08/2026</a:t>
            </a:fld>
            <a:endParaRPr lang="en-US"/>
          </a:p>
        </p:txBody>
      </p:sp>
    </p:spTree>
    <p:extLst>
      <p:ext uri="{BB962C8B-B14F-4D97-AF65-F5344CB8AC3E}">
        <p14:creationId xmlns:p14="http://schemas.microsoft.com/office/powerpoint/2010/main" val="4043635401"/>
      </p:ext>
    </p:extLst>
  </p:cSld>
  <p:clrMapOvr>
    <a:masterClrMapping/>
  </p:clrMapOvr>
  <p:extLst>
    <p:ext uri="{DCECCB84-F9BA-43D5-87BE-67443E8EF086}">
      <p15:sldGuideLst xmlns:p15="http://schemas.microsoft.com/office/powerpoint/2012/main">
        <p15:guide id="1" pos="5592">
          <p15:clr>
            <a:srgbClr val="FBAE40"/>
          </p15:clr>
        </p15:guide>
        <p15:guide id="2" orient="horz" pos="321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Slide + 5 Pics">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65922E2-F175-43A5-BEF3-3E987A9397D2}"/>
              </a:ext>
            </a:extLst>
          </p:cNvPr>
          <p:cNvGraphicFramePr>
            <a:graphicFrameLocks noChangeAspect="1"/>
          </p:cNvGraphicFramePr>
          <p:nvPr>
            <p:custDataLst>
              <p:tags r:id="rId1"/>
            </p:custDataLst>
            <p:extLst>
              <p:ext uri="{D42A27DB-BD31-4B8C-83A1-F6EECF244321}">
                <p14:modId xmlns:p14="http://schemas.microsoft.com/office/powerpoint/2010/main" val="35764574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8" name="Object 7" hidden="1">
                        <a:extLst>
                          <a:ext uri="{FF2B5EF4-FFF2-40B4-BE49-F238E27FC236}">
                            <a16:creationId xmlns:a16="http://schemas.microsoft.com/office/drawing/2014/main" id="{465922E2-F175-43A5-BEF3-3E987A9397D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4EF15769-D396-4F8C-B263-C2330A1F8F6D}"/>
              </a:ext>
            </a:extLst>
          </p:cNvPr>
          <p:cNvSpPr/>
          <p:nvPr>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err="1">
              <a:solidFill>
                <a:schemeClr val="tx1"/>
              </a:solidFill>
              <a:latin typeface="Arial Black" panose="020B0A04020102020204" pitchFamily="34" charset="0"/>
              <a:ea typeface="+mj-ea"/>
              <a:cs typeface="+mj-cs"/>
              <a:sym typeface="Arial Black" panose="020B0A04020102020204" pitchFamily="34" charset="0"/>
            </a:endParaRPr>
          </a:p>
        </p:txBody>
      </p:sp>
      <p:sp>
        <p:nvSpPr>
          <p:cNvPr id="7" name="Picture Placeholder 10">
            <a:extLst>
              <a:ext uri="{FF2B5EF4-FFF2-40B4-BE49-F238E27FC236}">
                <a16:creationId xmlns:a16="http://schemas.microsoft.com/office/drawing/2014/main" id="{7FEED254-594A-4DEF-B14F-BB320B35EAD8}"/>
              </a:ext>
            </a:extLst>
          </p:cNvPr>
          <p:cNvSpPr>
            <a:spLocks noGrp="1"/>
          </p:cNvSpPr>
          <p:nvPr>
            <p:ph type="pic" sz="quarter" idx="13"/>
          </p:nvPr>
        </p:nvSpPr>
        <p:spPr>
          <a:xfrm>
            <a:off x="0" y="-2"/>
            <a:ext cx="2395728" cy="3009902"/>
          </a:xfrm>
          <a:pattFill prst="wdUpDiag">
            <a:fgClr>
              <a:schemeClr val="bg2"/>
            </a:fgClr>
            <a:bgClr>
              <a:schemeClr val="bg1"/>
            </a:bgClr>
          </a:pattFill>
        </p:spPr>
        <p:txBody>
          <a:bodyPr/>
          <a:lstStyle/>
          <a:p>
            <a:r>
              <a:rPr lang="en-US"/>
              <a:t>Click icon to add picture</a:t>
            </a:r>
          </a:p>
        </p:txBody>
      </p:sp>
      <p:sp>
        <p:nvSpPr>
          <p:cNvPr id="9" name="Picture Placeholder 10">
            <a:extLst>
              <a:ext uri="{FF2B5EF4-FFF2-40B4-BE49-F238E27FC236}">
                <a16:creationId xmlns:a16="http://schemas.microsoft.com/office/drawing/2014/main" id="{D14B37AE-D376-4803-909C-43B768E77C4C}"/>
              </a:ext>
            </a:extLst>
          </p:cNvPr>
          <p:cNvSpPr>
            <a:spLocks noGrp="1"/>
          </p:cNvSpPr>
          <p:nvPr>
            <p:ph type="pic" sz="quarter" idx="14"/>
          </p:nvPr>
        </p:nvSpPr>
        <p:spPr>
          <a:xfrm>
            <a:off x="2450164" y="-2"/>
            <a:ext cx="2395728" cy="3009902"/>
          </a:xfrm>
          <a:pattFill prst="wdUpDiag">
            <a:fgClr>
              <a:schemeClr val="bg2"/>
            </a:fgClr>
            <a:bgClr>
              <a:schemeClr val="bg1"/>
            </a:bgClr>
          </a:pattFill>
        </p:spPr>
        <p:txBody>
          <a:bodyPr/>
          <a:lstStyle/>
          <a:p>
            <a:r>
              <a:rPr lang="en-US"/>
              <a:t>Click icon to add picture</a:t>
            </a:r>
          </a:p>
        </p:txBody>
      </p:sp>
      <p:sp>
        <p:nvSpPr>
          <p:cNvPr id="10" name="Picture Placeholder 10">
            <a:extLst>
              <a:ext uri="{FF2B5EF4-FFF2-40B4-BE49-F238E27FC236}">
                <a16:creationId xmlns:a16="http://schemas.microsoft.com/office/drawing/2014/main" id="{CC3E13D1-E94F-4B4D-83D6-B5F06339C4E8}"/>
              </a:ext>
            </a:extLst>
          </p:cNvPr>
          <p:cNvSpPr>
            <a:spLocks noGrp="1"/>
          </p:cNvSpPr>
          <p:nvPr>
            <p:ph type="pic" sz="quarter" idx="15"/>
          </p:nvPr>
        </p:nvSpPr>
        <p:spPr>
          <a:xfrm>
            <a:off x="4900328" y="-2"/>
            <a:ext cx="2395728" cy="3009902"/>
          </a:xfrm>
          <a:pattFill prst="wdUpDiag">
            <a:fgClr>
              <a:schemeClr val="bg2"/>
            </a:fgClr>
            <a:bgClr>
              <a:schemeClr val="bg1"/>
            </a:bgClr>
          </a:pattFill>
        </p:spPr>
        <p:txBody>
          <a:bodyPr/>
          <a:lstStyle/>
          <a:p>
            <a:r>
              <a:rPr lang="en-US"/>
              <a:t>Click icon to add picture</a:t>
            </a:r>
          </a:p>
        </p:txBody>
      </p:sp>
      <p:sp>
        <p:nvSpPr>
          <p:cNvPr id="11" name="Picture Placeholder 10">
            <a:extLst>
              <a:ext uri="{FF2B5EF4-FFF2-40B4-BE49-F238E27FC236}">
                <a16:creationId xmlns:a16="http://schemas.microsoft.com/office/drawing/2014/main" id="{80A7BAA9-D280-435E-831E-F80E2AAA1076}"/>
              </a:ext>
            </a:extLst>
          </p:cNvPr>
          <p:cNvSpPr>
            <a:spLocks noGrp="1"/>
          </p:cNvSpPr>
          <p:nvPr>
            <p:ph type="pic" sz="quarter" idx="16"/>
          </p:nvPr>
        </p:nvSpPr>
        <p:spPr>
          <a:xfrm>
            <a:off x="9800656" y="-2"/>
            <a:ext cx="2395728" cy="3009902"/>
          </a:xfrm>
          <a:pattFill prst="wdUpDiag">
            <a:fgClr>
              <a:schemeClr val="bg2"/>
            </a:fgClr>
            <a:bgClr>
              <a:schemeClr val="bg1"/>
            </a:bgClr>
          </a:pattFill>
        </p:spPr>
        <p:txBody>
          <a:bodyPr/>
          <a:lstStyle/>
          <a:p>
            <a:r>
              <a:rPr lang="en-US"/>
              <a:t>Click icon to add picture</a:t>
            </a:r>
          </a:p>
        </p:txBody>
      </p:sp>
      <p:sp>
        <p:nvSpPr>
          <p:cNvPr id="12" name="Picture Placeholder 10">
            <a:extLst>
              <a:ext uri="{FF2B5EF4-FFF2-40B4-BE49-F238E27FC236}">
                <a16:creationId xmlns:a16="http://schemas.microsoft.com/office/drawing/2014/main" id="{F8319823-0FB9-4E89-AEE4-CE31D964944D}"/>
              </a:ext>
            </a:extLst>
          </p:cNvPr>
          <p:cNvSpPr>
            <a:spLocks noGrp="1"/>
          </p:cNvSpPr>
          <p:nvPr>
            <p:ph type="pic" sz="quarter" idx="17"/>
          </p:nvPr>
        </p:nvSpPr>
        <p:spPr>
          <a:xfrm>
            <a:off x="7350492" y="-2"/>
            <a:ext cx="2395728" cy="3009902"/>
          </a:xfrm>
          <a:pattFill prst="wdUpDiag">
            <a:fgClr>
              <a:schemeClr val="bg2"/>
            </a:fgClr>
            <a:bgClr>
              <a:schemeClr val="bg1"/>
            </a:bgClr>
          </a:pattFill>
        </p:spPr>
        <p:txBody>
          <a:bodyPr/>
          <a:lstStyle/>
          <a:p>
            <a:r>
              <a:rPr lang="en-US"/>
              <a:t>Click icon to add picture</a:t>
            </a:r>
          </a:p>
        </p:txBody>
      </p:sp>
      <p:sp>
        <p:nvSpPr>
          <p:cNvPr id="2" name="Title 1">
            <a:extLst>
              <a:ext uri="{FF2B5EF4-FFF2-40B4-BE49-F238E27FC236}">
                <a16:creationId xmlns:a16="http://schemas.microsoft.com/office/drawing/2014/main" id="{51C9632D-2F70-4D0E-B737-ACF4A2DDEB26}"/>
              </a:ext>
            </a:extLst>
          </p:cNvPr>
          <p:cNvSpPr>
            <a:spLocks noGrp="1"/>
          </p:cNvSpPr>
          <p:nvPr>
            <p:ph type="ctrTitle"/>
          </p:nvPr>
        </p:nvSpPr>
        <p:spPr>
          <a:xfrm>
            <a:off x="358820" y="3429001"/>
            <a:ext cx="11337880" cy="504112"/>
          </a:xfrm>
        </p:spPr>
        <p:txBody>
          <a:bodyPr wrap="square" tIns="0" anchor="t">
            <a:spAutoFit/>
          </a:bodyPr>
          <a:lstStyle>
            <a:lvl1pPr algn="l">
              <a:lnSpc>
                <a:spcPct val="70000"/>
              </a:lnSpc>
              <a:defRPr sz="4400" b="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3D7C3F44-5413-48F1-ACBF-6BEAE9CA81A1}"/>
              </a:ext>
            </a:extLst>
          </p:cNvPr>
          <p:cNvSpPr>
            <a:spLocks noGrp="1"/>
          </p:cNvSpPr>
          <p:nvPr>
            <p:ph type="subTitle" idx="1" hasCustomPrompt="1"/>
          </p:nvPr>
        </p:nvSpPr>
        <p:spPr>
          <a:xfrm>
            <a:off x="358819" y="4681904"/>
            <a:ext cx="3367019" cy="683264"/>
          </a:xfrm>
        </p:spPr>
        <p:txBody>
          <a:bodyPr wrap="square" tIns="0" bIns="182880" anchor="t" anchorCtr="0">
            <a:spAutoFit/>
          </a:bodyPr>
          <a:lstStyle>
            <a:lvl1pPr marL="0" indent="0" algn="l">
              <a:lnSpc>
                <a:spcPct val="90000"/>
              </a:lnSpc>
              <a:spcAft>
                <a:spcPts val="0"/>
              </a:spcAft>
              <a:buNone/>
              <a:defRPr sz="1800" b="0" cap="all" baseline="0">
                <a:solidFill>
                  <a:schemeClr val="tx1"/>
                </a:solidFill>
                <a:latin typeface="+mj-lt"/>
              </a:defRPr>
            </a:lvl1pPr>
            <a:lvl2pPr marL="0" indent="0" algn="l">
              <a:lnSpc>
                <a:spcPct val="90000"/>
              </a:lnSpc>
              <a:spcAft>
                <a:spcPts val="0"/>
              </a:spcAft>
              <a:buNone/>
              <a:defRPr sz="1800" b="1" cap="all" baseline="0">
                <a:solidFill>
                  <a:schemeClr val="tx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a:p>
            <a:pPr lvl="1"/>
            <a:r>
              <a:rPr lang="en-US"/>
              <a:t>Presenter’s Title</a:t>
            </a:r>
          </a:p>
        </p:txBody>
      </p:sp>
      <p:sp>
        <p:nvSpPr>
          <p:cNvPr id="4" name="Date Placeholder 3">
            <a:extLst>
              <a:ext uri="{FF2B5EF4-FFF2-40B4-BE49-F238E27FC236}">
                <a16:creationId xmlns:a16="http://schemas.microsoft.com/office/drawing/2014/main" id="{F3C79F04-7833-4562-B8D1-AC0341D757FA}"/>
              </a:ext>
            </a:extLst>
          </p:cNvPr>
          <p:cNvSpPr>
            <a:spLocks noGrp="1"/>
          </p:cNvSpPr>
          <p:nvPr>
            <p:ph type="dt" sz="half" idx="10"/>
          </p:nvPr>
        </p:nvSpPr>
        <p:spPr>
          <a:xfrm>
            <a:off x="361731" y="5454432"/>
            <a:ext cx="3367019" cy="221599"/>
          </a:xfrm>
          <a:prstGeom prst="rect">
            <a:avLst/>
          </a:prstGeom>
        </p:spPr>
        <p:txBody>
          <a:bodyPr wrap="square" lIns="0" tIns="0" rIns="0" bIns="0" anchor="t">
            <a:spAutoFit/>
          </a:bodyPr>
          <a:lstStyle>
            <a:lvl1pPr algn="l">
              <a:lnSpc>
                <a:spcPct val="90000"/>
              </a:lnSpc>
              <a:defRPr sz="1600" b="0">
                <a:solidFill>
                  <a:schemeClr val="tx1"/>
                </a:solidFill>
                <a:latin typeface="+mn-lt"/>
              </a:defRPr>
            </a:lvl1pPr>
          </a:lstStyle>
          <a:p>
            <a:fld id="{E7371221-5215-4DE1-AAAE-61EB9119883C}" type="datetime1">
              <a:rPr lang="es-MX" smtClean="0"/>
              <a:t>12/08/2026</a:t>
            </a:fld>
            <a:endParaRPr lang="en-US"/>
          </a:p>
        </p:txBody>
      </p:sp>
      <p:pic>
        <p:nvPicPr>
          <p:cNvPr id="6" name="Graphic 5">
            <a:extLst>
              <a:ext uri="{FF2B5EF4-FFF2-40B4-BE49-F238E27FC236}">
                <a16:creationId xmlns:a16="http://schemas.microsoft.com/office/drawing/2014/main" id="{0A43BEBD-56B2-42F2-A52E-ADB299D805A6}"/>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61732" y="6178496"/>
            <a:ext cx="1753669" cy="327979"/>
          </a:xfrm>
          <a:prstGeom prst="rect">
            <a:avLst/>
          </a:prstGeom>
        </p:spPr>
      </p:pic>
    </p:spTree>
    <p:extLst>
      <p:ext uri="{BB962C8B-B14F-4D97-AF65-F5344CB8AC3E}">
        <p14:creationId xmlns:p14="http://schemas.microsoft.com/office/powerpoint/2010/main" val="2063969525"/>
      </p:ext>
    </p:extLst>
  </p:cSld>
  <p:clrMapOvr>
    <a:masterClrMapping/>
  </p:clrMapOvr>
  <p:extLst>
    <p:ext uri="{DCECCB84-F9BA-43D5-87BE-67443E8EF086}">
      <p15:sldGuideLst xmlns:p15="http://schemas.microsoft.com/office/powerpoint/2012/main">
        <p15:guide id="1" pos="5592">
          <p15:clr>
            <a:srgbClr val="FBAE40"/>
          </p15:clr>
        </p15:guide>
        <p15:guide id="2" orient="horz" pos="3024">
          <p15:clr>
            <a:srgbClr val="FBAE40"/>
          </p15:clr>
        </p15:guide>
        <p15:guide id="3" orient="horz" pos="1896">
          <p15:clr>
            <a:srgbClr val="FBAE40"/>
          </p15:clr>
        </p15:guide>
        <p15:guide id="4" orient="horz" pos="27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Section Header Gray">
    <p:bg>
      <p:bgPr>
        <a:solidFill>
          <a:schemeClr val="accent3"/>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C9446BA-0FD3-4FFF-B220-7298D3F88A4C}"/>
              </a:ext>
            </a:extLst>
          </p:cNvPr>
          <p:cNvSpPr>
            <a:spLocks noGrp="1"/>
          </p:cNvSpPr>
          <p:nvPr>
            <p:ph type="sldNum" sz="quarter" idx="12"/>
          </p:nvPr>
        </p:nvSpPr>
        <p:spPr>
          <a:xfrm>
            <a:off x="11308368" y="6480164"/>
            <a:ext cx="496945" cy="237617"/>
          </a:xfrm>
          <a:prstGeom prst="rect">
            <a:avLst/>
          </a:prstGeom>
        </p:spPr>
        <p:txBody>
          <a:bodyPr/>
          <a:lstStyle>
            <a:lvl1pPr>
              <a:defRPr>
                <a:solidFill>
                  <a:schemeClr val="bg1"/>
                </a:solidFill>
              </a:defRPr>
            </a:lvl1pPr>
          </a:lstStyle>
          <a:p>
            <a:fld id="{7B94EC18-1D2B-4535-B738-0E53AFE26620}" type="slidenum">
              <a:rPr lang="en-US" smtClean="0"/>
              <a:pPr/>
              <a:t>‹#›</a:t>
            </a:fld>
            <a:endParaRPr lang="en-US"/>
          </a:p>
        </p:txBody>
      </p:sp>
      <p:pic>
        <p:nvPicPr>
          <p:cNvPr id="7" name="Graphic 6">
            <a:extLst>
              <a:ext uri="{FF2B5EF4-FFF2-40B4-BE49-F238E27FC236}">
                <a16:creationId xmlns:a16="http://schemas.microsoft.com/office/drawing/2014/main" id="{554CFFDD-05DC-402C-8089-120C9C2FE862}"/>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59757" y="6369208"/>
            <a:ext cx="1143000" cy="213769"/>
          </a:xfrm>
          <a:prstGeom prst="rect">
            <a:avLst/>
          </a:prstGeom>
        </p:spPr>
      </p:pic>
      <p:sp>
        <p:nvSpPr>
          <p:cNvPr id="8" name="Text Placeholder 2">
            <a:extLst>
              <a:ext uri="{FF2B5EF4-FFF2-40B4-BE49-F238E27FC236}">
                <a16:creationId xmlns:a16="http://schemas.microsoft.com/office/drawing/2014/main" id="{83F69A8E-D34D-41E5-A75A-1D77817E017D}"/>
              </a:ext>
            </a:extLst>
          </p:cNvPr>
          <p:cNvSpPr>
            <a:spLocks noGrp="1"/>
          </p:cNvSpPr>
          <p:nvPr>
            <p:ph type="body" idx="1" hasCustomPrompt="1"/>
          </p:nvPr>
        </p:nvSpPr>
        <p:spPr>
          <a:xfrm>
            <a:off x="358820" y="3848101"/>
            <a:ext cx="5600700" cy="276999"/>
          </a:xfrm>
        </p:spPr>
        <p:txBody>
          <a:bodyPr tIns="0" anchor="t">
            <a:sp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9" name="Title 1">
            <a:extLst>
              <a:ext uri="{FF2B5EF4-FFF2-40B4-BE49-F238E27FC236}">
                <a16:creationId xmlns:a16="http://schemas.microsoft.com/office/drawing/2014/main" id="{39A33503-2C63-4C7D-B5CD-6B48A1059AAD}"/>
              </a:ext>
            </a:extLst>
          </p:cNvPr>
          <p:cNvSpPr>
            <a:spLocks noGrp="1"/>
          </p:cNvSpPr>
          <p:nvPr>
            <p:ph type="title"/>
          </p:nvPr>
        </p:nvSpPr>
        <p:spPr>
          <a:xfrm>
            <a:off x="358820" y="1409699"/>
            <a:ext cx="8348452" cy="978088"/>
          </a:xfrm>
        </p:spPr>
        <p:txBody>
          <a:bodyPr wrap="square" tIns="0" anchor="t">
            <a:spAutoFit/>
          </a:bodyPr>
          <a:lstStyle>
            <a:lvl1pPr>
              <a:lnSpc>
                <a:spcPct val="70000"/>
              </a:lnSpc>
              <a:defRPr sz="4400" b="0">
                <a:solidFill>
                  <a:schemeClr val="bg1"/>
                </a:solidFill>
              </a:defRPr>
            </a:lvl1pPr>
          </a:lstStyle>
          <a:p>
            <a:r>
              <a:rPr lang="en-US"/>
              <a:t>Click to edit Master title style</a:t>
            </a:r>
          </a:p>
        </p:txBody>
      </p:sp>
    </p:spTree>
    <p:extLst>
      <p:ext uri="{BB962C8B-B14F-4D97-AF65-F5344CB8AC3E}">
        <p14:creationId xmlns:p14="http://schemas.microsoft.com/office/powerpoint/2010/main" val="2322158074"/>
      </p:ext>
    </p:extLst>
  </p:cSld>
  <p:clrMapOvr>
    <a:masterClrMapping/>
  </p:clrMapOvr>
  <p:extLst>
    <p:ext uri="{DCECCB84-F9BA-43D5-87BE-67443E8EF086}">
      <p15:sldGuideLst xmlns:p15="http://schemas.microsoft.com/office/powerpoint/2012/main">
        <p15:guide id="1" pos="559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ection Header + Pic">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1C84CC1-84B5-4D26-AEDB-357857ECF43B}"/>
              </a:ext>
            </a:extLst>
          </p:cNvPr>
          <p:cNvGraphicFramePr>
            <a:graphicFrameLocks noChangeAspect="1"/>
          </p:cNvGraphicFramePr>
          <p:nvPr>
            <p:custDataLst>
              <p:tags r:id="rId1"/>
            </p:custDataLst>
            <p:extLst>
              <p:ext uri="{D42A27DB-BD31-4B8C-83A1-F6EECF244321}">
                <p14:modId xmlns:p14="http://schemas.microsoft.com/office/powerpoint/2010/main" val="37421040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5" name="Object 4" hidden="1">
                        <a:extLst>
                          <a:ext uri="{FF2B5EF4-FFF2-40B4-BE49-F238E27FC236}">
                            <a16:creationId xmlns:a16="http://schemas.microsoft.com/office/drawing/2014/main" id="{61C84CC1-84B5-4D26-AEDB-357857ECF43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4C1BFB45-C43D-4713-A656-53090907DA31}"/>
              </a:ext>
            </a:extLst>
          </p:cNvPr>
          <p:cNvSpPr/>
          <p:nvPr>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err="1">
              <a:solidFill>
                <a:schemeClr val="tx1"/>
              </a:solidFill>
              <a:latin typeface="Arial Black" panose="020B0A04020102020204" pitchFamily="34" charset="0"/>
              <a:ea typeface="+mj-ea"/>
              <a:cs typeface="+mj-cs"/>
              <a:sym typeface="Arial Black" panose="020B0A04020102020204" pitchFamily="34" charset="0"/>
            </a:endParaRPr>
          </a:p>
        </p:txBody>
      </p:sp>
      <p:sp>
        <p:nvSpPr>
          <p:cNvPr id="2" name="Title 1">
            <a:extLst>
              <a:ext uri="{FF2B5EF4-FFF2-40B4-BE49-F238E27FC236}">
                <a16:creationId xmlns:a16="http://schemas.microsoft.com/office/drawing/2014/main" id="{05B4D9F8-D2F8-412B-8467-F3A1A6B4A5F0}"/>
              </a:ext>
            </a:extLst>
          </p:cNvPr>
          <p:cNvSpPr>
            <a:spLocks noGrp="1"/>
          </p:cNvSpPr>
          <p:nvPr>
            <p:ph type="title"/>
          </p:nvPr>
        </p:nvSpPr>
        <p:spPr>
          <a:xfrm>
            <a:off x="290580" y="3848099"/>
            <a:ext cx="11700254" cy="504112"/>
          </a:xfrm>
        </p:spPr>
        <p:txBody>
          <a:bodyPr wrap="square" tIns="0" anchor="t">
            <a:spAutoFit/>
          </a:bodyPr>
          <a:lstStyle>
            <a:lvl1pPr>
              <a:lnSpc>
                <a:spcPct val="70000"/>
              </a:lnSpc>
              <a:defRPr sz="4400" b="0"/>
            </a:lvl1pPr>
          </a:lstStyle>
          <a:p>
            <a:r>
              <a:rPr lang="en-US"/>
              <a:t>Click to edit Master title style</a:t>
            </a:r>
          </a:p>
        </p:txBody>
      </p:sp>
      <p:sp>
        <p:nvSpPr>
          <p:cNvPr id="3" name="Text Placeholder 2">
            <a:extLst>
              <a:ext uri="{FF2B5EF4-FFF2-40B4-BE49-F238E27FC236}">
                <a16:creationId xmlns:a16="http://schemas.microsoft.com/office/drawing/2014/main" id="{AA64BA69-0C36-44D3-95D1-C8122369423E}"/>
              </a:ext>
            </a:extLst>
          </p:cNvPr>
          <p:cNvSpPr>
            <a:spLocks noGrp="1"/>
          </p:cNvSpPr>
          <p:nvPr>
            <p:ph type="body" idx="1" hasCustomPrompt="1"/>
          </p:nvPr>
        </p:nvSpPr>
        <p:spPr>
          <a:xfrm>
            <a:off x="290580" y="5105400"/>
            <a:ext cx="5523366" cy="404663"/>
          </a:xfrm>
        </p:spPr>
        <p:txBody>
          <a:bodyPr wrap="square" tIns="182880" anchor="t">
            <a:sp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7C9446BA-0FD3-4FFF-B220-7298D3F88A4C}"/>
              </a:ext>
            </a:extLst>
          </p:cNvPr>
          <p:cNvSpPr>
            <a:spLocks noGrp="1"/>
          </p:cNvSpPr>
          <p:nvPr>
            <p:ph type="sldNum" sz="quarter" idx="12"/>
          </p:nvPr>
        </p:nvSpPr>
        <p:spPr>
          <a:xfrm>
            <a:off x="11308368" y="6480164"/>
            <a:ext cx="496945" cy="237617"/>
          </a:xfrm>
          <a:prstGeom prst="rect">
            <a:avLst/>
          </a:prstGeom>
        </p:spPr>
        <p:txBody>
          <a:bodyPr/>
          <a:lstStyle>
            <a:lvl1pPr>
              <a:defRPr>
                <a:solidFill>
                  <a:schemeClr val="accent3"/>
                </a:solidFill>
              </a:defRPr>
            </a:lvl1pPr>
          </a:lstStyle>
          <a:p>
            <a:fld id="{7B94EC18-1D2B-4535-B738-0E53AFE26620}" type="slidenum">
              <a:rPr lang="en-US" smtClean="0"/>
              <a:pPr/>
              <a:t>‹#›</a:t>
            </a:fld>
            <a:endParaRPr lang="en-US"/>
          </a:p>
        </p:txBody>
      </p:sp>
      <p:pic>
        <p:nvPicPr>
          <p:cNvPr id="7" name="Graphic 6">
            <a:extLst>
              <a:ext uri="{FF2B5EF4-FFF2-40B4-BE49-F238E27FC236}">
                <a16:creationId xmlns:a16="http://schemas.microsoft.com/office/drawing/2014/main" id="{7546317B-3751-4D87-BA2D-3B5F5976195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91517" y="6369208"/>
            <a:ext cx="1143000" cy="213769"/>
          </a:xfrm>
          <a:prstGeom prst="rect">
            <a:avLst/>
          </a:prstGeom>
        </p:spPr>
      </p:pic>
      <p:sp>
        <p:nvSpPr>
          <p:cNvPr id="11" name="Picture Placeholder 10">
            <a:extLst>
              <a:ext uri="{FF2B5EF4-FFF2-40B4-BE49-F238E27FC236}">
                <a16:creationId xmlns:a16="http://schemas.microsoft.com/office/drawing/2014/main" id="{9AAC5B92-BD5C-40B8-8837-AA1A4971E6F0}"/>
              </a:ext>
            </a:extLst>
          </p:cNvPr>
          <p:cNvSpPr>
            <a:spLocks noGrp="1"/>
          </p:cNvSpPr>
          <p:nvPr>
            <p:ph type="pic" sz="quarter" idx="13"/>
          </p:nvPr>
        </p:nvSpPr>
        <p:spPr>
          <a:xfrm>
            <a:off x="0" y="0"/>
            <a:ext cx="12192000" cy="3429000"/>
          </a:xfrm>
          <a:pattFill prst="wdUpDiag">
            <a:fgClr>
              <a:schemeClr val="bg2"/>
            </a:fgClr>
            <a:bgClr>
              <a:schemeClr val="bg1"/>
            </a:bgClr>
          </a:pattFill>
        </p:spPr>
        <p:txBody>
          <a:bodyPr/>
          <a:lstStyle/>
          <a:p>
            <a:r>
              <a:rPr lang="en-US"/>
              <a:t>Click icon to add picture</a:t>
            </a:r>
          </a:p>
        </p:txBody>
      </p:sp>
    </p:spTree>
    <p:extLst>
      <p:ext uri="{BB962C8B-B14F-4D97-AF65-F5344CB8AC3E}">
        <p14:creationId xmlns:p14="http://schemas.microsoft.com/office/powerpoint/2010/main" val="1321741910"/>
      </p:ext>
    </p:extLst>
  </p:cSld>
  <p:clrMapOvr>
    <a:masterClrMapping/>
  </p:clrMapOvr>
  <p:extLst>
    <p:ext uri="{DCECCB84-F9BA-43D5-87BE-67443E8EF086}">
      <p15:sldGuideLst xmlns:p15="http://schemas.microsoft.com/office/powerpoint/2012/main">
        <p15:guide id="1" orient="horz" pos="3216">
          <p15:clr>
            <a:srgbClr val="FBAE40"/>
          </p15:clr>
        </p15:guide>
        <p15:guide id="2" pos="559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Section Header + 5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4D9F8-D2F8-412B-8467-F3A1A6B4A5F0}"/>
              </a:ext>
            </a:extLst>
          </p:cNvPr>
          <p:cNvSpPr>
            <a:spLocks noGrp="1"/>
          </p:cNvSpPr>
          <p:nvPr>
            <p:ph type="title"/>
          </p:nvPr>
        </p:nvSpPr>
        <p:spPr>
          <a:xfrm>
            <a:off x="290579" y="3848100"/>
            <a:ext cx="11310017" cy="440044"/>
          </a:xfrm>
        </p:spPr>
        <p:txBody>
          <a:bodyPr tIns="0" anchor="t"/>
          <a:lstStyle>
            <a:lvl1pPr>
              <a:lnSpc>
                <a:spcPct val="70000"/>
              </a:lnSpc>
              <a:defRPr sz="4400" b="0"/>
            </a:lvl1pPr>
          </a:lstStyle>
          <a:p>
            <a:r>
              <a:rPr lang="en-US"/>
              <a:t>Click to edit Master title style</a:t>
            </a:r>
          </a:p>
        </p:txBody>
      </p:sp>
      <p:sp>
        <p:nvSpPr>
          <p:cNvPr id="6" name="Slide Number Placeholder 5">
            <a:extLst>
              <a:ext uri="{FF2B5EF4-FFF2-40B4-BE49-F238E27FC236}">
                <a16:creationId xmlns:a16="http://schemas.microsoft.com/office/drawing/2014/main" id="{7C9446BA-0FD3-4FFF-B220-7298D3F88A4C}"/>
              </a:ext>
            </a:extLst>
          </p:cNvPr>
          <p:cNvSpPr>
            <a:spLocks noGrp="1"/>
          </p:cNvSpPr>
          <p:nvPr>
            <p:ph type="sldNum" sz="quarter" idx="12"/>
          </p:nvPr>
        </p:nvSpPr>
        <p:spPr>
          <a:xfrm>
            <a:off x="11308368" y="6480164"/>
            <a:ext cx="496945" cy="237617"/>
          </a:xfrm>
          <a:prstGeom prst="rect">
            <a:avLst/>
          </a:prstGeom>
        </p:spPr>
        <p:txBody>
          <a:bodyPr/>
          <a:lstStyle>
            <a:lvl1pPr>
              <a:defRPr>
                <a:solidFill>
                  <a:schemeClr val="accent3"/>
                </a:solidFill>
              </a:defRPr>
            </a:lvl1pPr>
          </a:lstStyle>
          <a:p>
            <a:fld id="{7B94EC18-1D2B-4535-B738-0E53AFE26620}" type="slidenum">
              <a:rPr lang="en-US" smtClean="0"/>
              <a:pPr/>
              <a:t>‹#›</a:t>
            </a:fld>
            <a:endParaRPr lang="en-US"/>
          </a:p>
        </p:txBody>
      </p:sp>
      <p:sp>
        <p:nvSpPr>
          <p:cNvPr id="11" name="Picture Placeholder 10">
            <a:extLst>
              <a:ext uri="{FF2B5EF4-FFF2-40B4-BE49-F238E27FC236}">
                <a16:creationId xmlns:a16="http://schemas.microsoft.com/office/drawing/2014/main" id="{9AAC5B92-BD5C-40B8-8837-AA1A4971E6F0}"/>
              </a:ext>
            </a:extLst>
          </p:cNvPr>
          <p:cNvSpPr>
            <a:spLocks noGrp="1"/>
          </p:cNvSpPr>
          <p:nvPr>
            <p:ph type="pic" sz="quarter" idx="13"/>
          </p:nvPr>
        </p:nvSpPr>
        <p:spPr>
          <a:xfrm>
            <a:off x="0" y="-2"/>
            <a:ext cx="2395728" cy="3429000"/>
          </a:xfrm>
          <a:pattFill prst="wdUpDiag">
            <a:fgClr>
              <a:schemeClr val="bg2"/>
            </a:fgClr>
            <a:bgClr>
              <a:schemeClr val="bg1"/>
            </a:bgClr>
          </a:pattFill>
        </p:spPr>
        <p:txBody>
          <a:bodyPr/>
          <a:lstStyle/>
          <a:p>
            <a:r>
              <a:rPr lang="en-US"/>
              <a:t>Click icon to add picture</a:t>
            </a:r>
          </a:p>
        </p:txBody>
      </p:sp>
      <p:sp>
        <p:nvSpPr>
          <p:cNvPr id="8" name="Picture Placeholder 10">
            <a:extLst>
              <a:ext uri="{FF2B5EF4-FFF2-40B4-BE49-F238E27FC236}">
                <a16:creationId xmlns:a16="http://schemas.microsoft.com/office/drawing/2014/main" id="{80D7819A-630E-44DC-929F-933490774837}"/>
              </a:ext>
            </a:extLst>
          </p:cNvPr>
          <p:cNvSpPr>
            <a:spLocks noGrp="1"/>
          </p:cNvSpPr>
          <p:nvPr>
            <p:ph type="pic" sz="quarter" idx="14"/>
          </p:nvPr>
        </p:nvSpPr>
        <p:spPr>
          <a:xfrm>
            <a:off x="2448189" y="-2"/>
            <a:ext cx="2395728" cy="3429000"/>
          </a:xfrm>
          <a:pattFill prst="wdUpDiag">
            <a:fgClr>
              <a:schemeClr val="bg2"/>
            </a:fgClr>
            <a:bgClr>
              <a:schemeClr val="bg1"/>
            </a:bgClr>
          </a:pattFill>
        </p:spPr>
        <p:txBody>
          <a:bodyPr/>
          <a:lstStyle/>
          <a:p>
            <a:r>
              <a:rPr lang="en-US"/>
              <a:t>Click icon to add picture</a:t>
            </a:r>
          </a:p>
        </p:txBody>
      </p:sp>
      <p:sp>
        <p:nvSpPr>
          <p:cNvPr id="9" name="Picture Placeholder 10">
            <a:extLst>
              <a:ext uri="{FF2B5EF4-FFF2-40B4-BE49-F238E27FC236}">
                <a16:creationId xmlns:a16="http://schemas.microsoft.com/office/drawing/2014/main" id="{86C7584E-D951-44B3-B6A7-50BBD18EEA03}"/>
              </a:ext>
            </a:extLst>
          </p:cNvPr>
          <p:cNvSpPr>
            <a:spLocks noGrp="1"/>
          </p:cNvSpPr>
          <p:nvPr>
            <p:ph type="pic" sz="quarter" idx="15"/>
          </p:nvPr>
        </p:nvSpPr>
        <p:spPr>
          <a:xfrm>
            <a:off x="4896378" y="-2"/>
            <a:ext cx="2395728" cy="3429000"/>
          </a:xfrm>
          <a:pattFill prst="wdUpDiag">
            <a:fgClr>
              <a:schemeClr val="bg2"/>
            </a:fgClr>
            <a:bgClr>
              <a:schemeClr val="bg1"/>
            </a:bgClr>
          </a:pattFill>
        </p:spPr>
        <p:txBody>
          <a:bodyPr/>
          <a:lstStyle/>
          <a:p>
            <a:r>
              <a:rPr lang="en-US"/>
              <a:t>Click icon to add picture</a:t>
            </a:r>
          </a:p>
        </p:txBody>
      </p:sp>
      <p:sp>
        <p:nvSpPr>
          <p:cNvPr id="10" name="Picture Placeholder 10">
            <a:extLst>
              <a:ext uri="{FF2B5EF4-FFF2-40B4-BE49-F238E27FC236}">
                <a16:creationId xmlns:a16="http://schemas.microsoft.com/office/drawing/2014/main" id="{2B80078C-A569-4E2A-801C-5381A518F109}"/>
              </a:ext>
            </a:extLst>
          </p:cNvPr>
          <p:cNvSpPr>
            <a:spLocks noGrp="1"/>
          </p:cNvSpPr>
          <p:nvPr>
            <p:ph type="pic" sz="quarter" idx="16"/>
          </p:nvPr>
        </p:nvSpPr>
        <p:spPr>
          <a:xfrm>
            <a:off x="9792756" y="-2"/>
            <a:ext cx="2395728" cy="3429000"/>
          </a:xfrm>
          <a:pattFill prst="wdUpDiag">
            <a:fgClr>
              <a:schemeClr val="bg2"/>
            </a:fgClr>
            <a:bgClr>
              <a:schemeClr val="bg1"/>
            </a:bgClr>
          </a:pattFill>
        </p:spPr>
        <p:txBody>
          <a:bodyPr/>
          <a:lstStyle/>
          <a:p>
            <a:r>
              <a:rPr lang="en-US"/>
              <a:t>Click icon to add picture</a:t>
            </a:r>
          </a:p>
        </p:txBody>
      </p:sp>
      <p:sp>
        <p:nvSpPr>
          <p:cNvPr id="12" name="Picture Placeholder 10">
            <a:extLst>
              <a:ext uri="{FF2B5EF4-FFF2-40B4-BE49-F238E27FC236}">
                <a16:creationId xmlns:a16="http://schemas.microsoft.com/office/drawing/2014/main" id="{83DF5146-688C-4FB5-8042-A8DDBF6B6224}"/>
              </a:ext>
            </a:extLst>
          </p:cNvPr>
          <p:cNvSpPr>
            <a:spLocks noGrp="1"/>
          </p:cNvSpPr>
          <p:nvPr>
            <p:ph type="pic" sz="quarter" idx="17"/>
          </p:nvPr>
        </p:nvSpPr>
        <p:spPr>
          <a:xfrm>
            <a:off x="7344567" y="-2"/>
            <a:ext cx="2395728" cy="3429000"/>
          </a:xfrm>
          <a:pattFill prst="wdUpDiag">
            <a:fgClr>
              <a:schemeClr val="bg2"/>
            </a:fgClr>
            <a:bgClr>
              <a:schemeClr val="bg1"/>
            </a:bgClr>
          </a:pattFill>
        </p:spPr>
        <p:txBody>
          <a:bodyPr/>
          <a:lstStyle/>
          <a:p>
            <a:r>
              <a:rPr lang="en-US"/>
              <a:t>Click icon to add picture</a:t>
            </a:r>
          </a:p>
        </p:txBody>
      </p:sp>
      <p:pic>
        <p:nvPicPr>
          <p:cNvPr id="14" name="Graphic 13"/>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1517" y="6369208"/>
            <a:ext cx="1143000" cy="213769"/>
          </a:xfrm>
          <a:prstGeom prst="rect">
            <a:avLst/>
          </a:prstGeom>
        </p:spPr>
      </p:pic>
      <p:sp>
        <p:nvSpPr>
          <p:cNvPr id="13" name="Text Placeholder 2">
            <a:extLst>
              <a:ext uri="{FF2B5EF4-FFF2-40B4-BE49-F238E27FC236}">
                <a16:creationId xmlns:a16="http://schemas.microsoft.com/office/drawing/2014/main" id="{DC7E4161-FFC3-4CB6-9A62-6A3DE1538095}"/>
              </a:ext>
            </a:extLst>
          </p:cNvPr>
          <p:cNvSpPr>
            <a:spLocks noGrp="1"/>
          </p:cNvSpPr>
          <p:nvPr>
            <p:ph type="body" idx="1" hasCustomPrompt="1"/>
          </p:nvPr>
        </p:nvSpPr>
        <p:spPr>
          <a:xfrm>
            <a:off x="290580" y="5105400"/>
            <a:ext cx="5523366" cy="404663"/>
          </a:xfrm>
        </p:spPr>
        <p:txBody>
          <a:bodyPr wrap="square" tIns="182880" anchor="t">
            <a:sp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286579678"/>
      </p:ext>
    </p:extLst>
  </p:cSld>
  <p:clrMapOvr>
    <a:masterClrMapping/>
  </p:clrMapOvr>
  <p:extLst>
    <p:ext uri="{DCECCB84-F9BA-43D5-87BE-67443E8EF086}">
      <p15:sldGuideLst xmlns:p15="http://schemas.microsoft.com/office/powerpoint/2012/main">
        <p15:guide id="1" orient="horz" pos="3216">
          <p15:clr>
            <a:srgbClr val="FBAE40"/>
          </p15:clr>
        </p15:guide>
        <p15:guide id="2" pos="559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Section Header + Icons">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4D9F8-D2F8-412B-8467-F3A1A6B4A5F0}"/>
              </a:ext>
            </a:extLst>
          </p:cNvPr>
          <p:cNvSpPr>
            <a:spLocks noGrp="1"/>
          </p:cNvSpPr>
          <p:nvPr>
            <p:ph type="title"/>
          </p:nvPr>
        </p:nvSpPr>
        <p:spPr>
          <a:xfrm>
            <a:off x="358820" y="3429001"/>
            <a:ext cx="8382000" cy="1447799"/>
          </a:xfrm>
        </p:spPr>
        <p:txBody>
          <a:bodyPr tIns="0" anchor="t"/>
          <a:lstStyle>
            <a:lvl1pPr>
              <a:lnSpc>
                <a:spcPct val="70000"/>
              </a:lnSpc>
              <a:defRPr sz="4400" b="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AA64BA69-0C36-44D3-95D1-C8122369423E}"/>
              </a:ext>
            </a:extLst>
          </p:cNvPr>
          <p:cNvSpPr>
            <a:spLocks noGrp="1"/>
          </p:cNvSpPr>
          <p:nvPr>
            <p:ph type="body" idx="1" hasCustomPrompt="1"/>
          </p:nvPr>
        </p:nvSpPr>
        <p:spPr>
          <a:xfrm>
            <a:off x="358820" y="4876800"/>
            <a:ext cx="8382000" cy="404663"/>
          </a:xfrm>
        </p:spPr>
        <p:txBody>
          <a:bodyPr tIns="182880" anchor="t">
            <a:sp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7C9446BA-0FD3-4FFF-B220-7298D3F88A4C}"/>
              </a:ext>
            </a:extLst>
          </p:cNvPr>
          <p:cNvSpPr>
            <a:spLocks noGrp="1"/>
          </p:cNvSpPr>
          <p:nvPr>
            <p:ph type="sldNum" sz="quarter" idx="12"/>
          </p:nvPr>
        </p:nvSpPr>
        <p:spPr>
          <a:xfrm>
            <a:off x="11308368" y="6480164"/>
            <a:ext cx="496945" cy="237617"/>
          </a:xfrm>
          <a:prstGeom prst="rect">
            <a:avLst/>
          </a:prstGeom>
        </p:spPr>
        <p:txBody>
          <a:bodyPr/>
          <a:lstStyle>
            <a:lvl1pPr>
              <a:defRPr>
                <a:solidFill>
                  <a:schemeClr val="bg1"/>
                </a:solidFill>
              </a:defRPr>
            </a:lvl1pPr>
          </a:lstStyle>
          <a:p>
            <a:fld id="{7B94EC18-1D2B-4535-B738-0E53AFE26620}" type="slidenum">
              <a:rPr lang="en-US" smtClean="0"/>
              <a:pPr/>
              <a:t>‹#›</a:t>
            </a:fld>
            <a:endParaRPr lang="en-US"/>
          </a:p>
        </p:txBody>
      </p:sp>
      <p:pic>
        <p:nvPicPr>
          <p:cNvPr id="8" name="Graphic 7">
            <a:extLst>
              <a:ext uri="{FF2B5EF4-FFF2-40B4-BE49-F238E27FC236}">
                <a16:creationId xmlns:a16="http://schemas.microsoft.com/office/drawing/2014/main" id="{F6C95CF8-14AD-4DDA-8DE9-531DB3551A9A}"/>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59757" y="6369208"/>
            <a:ext cx="1143000" cy="213769"/>
          </a:xfrm>
          <a:prstGeom prst="rect">
            <a:avLst/>
          </a:prstGeom>
        </p:spPr>
      </p:pic>
    </p:spTree>
    <p:extLst>
      <p:ext uri="{BB962C8B-B14F-4D97-AF65-F5344CB8AC3E}">
        <p14:creationId xmlns:p14="http://schemas.microsoft.com/office/powerpoint/2010/main" val="2823685065"/>
      </p:ext>
    </p:extLst>
  </p:cSld>
  <p:clrMapOvr>
    <a:masterClrMapping/>
  </p:clrMapOvr>
  <p:extLst>
    <p:ext uri="{DCECCB84-F9BA-43D5-87BE-67443E8EF086}">
      <p15:sldGuideLst xmlns:p15="http://schemas.microsoft.com/office/powerpoint/2012/main">
        <p15:guide id="1" orient="horz" pos="3072">
          <p15:clr>
            <a:srgbClr val="FBAE40"/>
          </p15:clr>
        </p15:guide>
        <p15:guide id="2" pos="559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ection Header + large Icon">
    <p:bg>
      <p:bgPr>
        <a:solidFill>
          <a:schemeClr val="accent6"/>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779350-F79E-4670-8766-69328892C40D}"/>
              </a:ext>
            </a:extLst>
          </p:cNvPr>
          <p:cNvGraphicFramePr>
            <a:graphicFrameLocks noChangeAspect="1"/>
          </p:cNvGraphicFramePr>
          <p:nvPr>
            <p:custDataLst>
              <p:tags r:id="rId1"/>
            </p:custDataLst>
            <p:extLst>
              <p:ext uri="{D42A27DB-BD31-4B8C-83A1-F6EECF244321}">
                <p14:modId xmlns:p14="http://schemas.microsoft.com/office/powerpoint/2010/main" val="14660442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5" name="Object 4" hidden="1">
                        <a:extLst>
                          <a:ext uri="{FF2B5EF4-FFF2-40B4-BE49-F238E27FC236}">
                            <a16:creationId xmlns:a16="http://schemas.microsoft.com/office/drawing/2014/main" id="{EA779350-F79E-4670-8766-69328892C40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30627E3-1DA9-4C85-BDEE-E3FA68038BF6}"/>
              </a:ext>
            </a:extLst>
          </p:cNvPr>
          <p:cNvSpPr/>
          <p:nvPr>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err="1">
              <a:solidFill>
                <a:schemeClr val="tx1"/>
              </a:solidFill>
              <a:latin typeface="Arial Black" panose="020B0A04020102020204" pitchFamily="34" charset="0"/>
              <a:ea typeface="+mj-ea"/>
              <a:cs typeface="+mj-cs"/>
              <a:sym typeface="Arial Black" panose="020B0A04020102020204" pitchFamily="34" charset="0"/>
            </a:endParaRPr>
          </a:p>
        </p:txBody>
      </p:sp>
      <p:sp>
        <p:nvSpPr>
          <p:cNvPr id="2" name="Title 1">
            <a:extLst>
              <a:ext uri="{FF2B5EF4-FFF2-40B4-BE49-F238E27FC236}">
                <a16:creationId xmlns:a16="http://schemas.microsoft.com/office/drawing/2014/main" id="{05B4D9F8-D2F8-412B-8467-F3A1A6B4A5F0}"/>
              </a:ext>
            </a:extLst>
          </p:cNvPr>
          <p:cNvSpPr>
            <a:spLocks noGrp="1"/>
          </p:cNvSpPr>
          <p:nvPr>
            <p:ph type="title"/>
          </p:nvPr>
        </p:nvSpPr>
        <p:spPr>
          <a:xfrm>
            <a:off x="358820" y="1409699"/>
            <a:ext cx="8348452" cy="978088"/>
          </a:xfrm>
        </p:spPr>
        <p:txBody>
          <a:bodyPr wrap="square" tIns="0" anchor="t">
            <a:spAutoFit/>
          </a:bodyPr>
          <a:lstStyle>
            <a:lvl1pPr>
              <a:lnSpc>
                <a:spcPct val="70000"/>
              </a:lnSpc>
              <a:defRPr sz="4400" b="0"/>
            </a:lvl1pPr>
          </a:lstStyle>
          <a:p>
            <a:r>
              <a:rPr lang="en-US"/>
              <a:t>Click to edit Master title style</a:t>
            </a:r>
          </a:p>
        </p:txBody>
      </p:sp>
      <p:sp>
        <p:nvSpPr>
          <p:cNvPr id="3" name="Text Placeholder 2">
            <a:extLst>
              <a:ext uri="{FF2B5EF4-FFF2-40B4-BE49-F238E27FC236}">
                <a16:creationId xmlns:a16="http://schemas.microsoft.com/office/drawing/2014/main" id="{AA64BA69-0C36-44D3-95D1-C8122369423E}"/>
              </a:ext>
            </a:extLst>
          </p:cNvPr>
          <p:cNvSpPr>
            <a:spLocks noGrp="1"/>
          </p:cNvSpPr>
          <p:nvPr>
            <p:ph type="body" idx="1" hasCustomPrompt="1"/>
          </p:nvPr>
        </p:nvSpPr>
        <p:spPr>
          <a:xfrm>
            <a:off x="358820" y="3848101"/>
            <a:ext cx="5600700" cy="219997"/>
          </a:xfrm>
        </p:spPr>
        <p:txBody>
          <a:bodyPr tIns="0" anchor="t">
            <a:sp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7C9446BA-0FD3-4FFF-B220-7298D3F88A4C}"/>
              </a:ext>
            </a:extLst>
          </p:cNvPr>
          <p:cNvSpPr>
            <a:spLocks noGrp="1"/>
          </p:cNvSpPr>
          <p:nvPr>
            <p:ph type="sldNum" sz="quarter" idx="12"/>
          </p:nvPr>
        </p:nvSpPr>
        <p:spPr>
          <a:xfrm>
            <a:off x="11308368" y="6480164"/>
            <a:ext cx="496945" cy="237617"/>
          </a:xfrm>
          <a:prstGeom prst="rect">
            <a:avLst/>
          </a:prstGeom>
        </p:spPr>
        <p:txBody>
          <a:bodyPr/>
          <a:lstStyle>
            <a:lvl1pPr>
              <a:defRPr>
                <a:solidFill>
                  <a:schemeClr val="tx1"/>
                </a:solidFill>
              </a:defRPr>
            </a:lvl1pPr>
          </a:lstStyle>
          <a:p>
            <a:fld id="{7B94EC18-1D2B-4535-B738-0E53AFE26620}" type="slidenum">
              <a:rPr lang="en-US" smtClean="0"/>
              <a:pPr/>
              <a:t>‹#›</a:t>
            </a:fld>
            <a:endParaRPr lang="en-US"/>
          </a:p>
        </p:txBody>
      </p:sp>
      <p:pic>
        <p:nvPicPr>
          <p:cNvPr id="9" name="Graphic 8"/>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59757" y="6369208"/>
            <a:ext cx="1143000" cy="213769"/>
          </a:xfrm>
          <a:prstGeom prst="rect">
            <a:avLst/>
          </a:prstGeom>
        </p:spPr>
      </p:pic>
    </p:spTree>
    <p:extLst>
      <p:ext uri="{BB962C8B-B14F-4D97-AF65-F5344CB8AC3E}">
        <p14:creationId xmlns:p14="http://schemas.microsoft.com/office/powerpoint/2010/main" val="3924803607"/>
      </p:ext>
    </p:extLst>
  </p:cSld>
  <p:clrMapOvr>
    <a:masterClrMapping/>
  </p:clrMapOvr>
  <p:extLst>
    <p:ext uri="{DCECCB84-F9BA-43D5-87BE-67443E8EF086}">
      <p15:sldGuideLst xmlns:p15="http://schemas.microsoft.com/office/powerpoint/2012/main">
        <p15:guide id="1" orient="horz" pos="3072">
          <p15:clr>
            <a:srgbClr val="FBAE40"/>
          </p15:clr>
        </p15:guide>
        <p15:guide id="2" pos="559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D926425-8E0A-4F19-95F9-2CCCC40F8397}"/>
              </a:ext>
            </a:extLst>
          </p:cNvPr>
          <p:cNvGraphicFramePr>
            <a:graphicFrameLocks noChangeAspect="1"/>
          </p:cNvGraphicFramePr>
          <p:nvPr>
            <p:custDataLst>
              <p:tags r:id="rId1"/>
            </p:custDataLst>
            <p:extLst>
              <p:ext uri="{D42A27DB-BD31-4B8C-83A1-F6EECF244321}">
                <p14:modId xmlns:p14="http://schemas.microsoft.com/office/powerpoint/2010/main" val="26696586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5" name="Object 4" hidden="1">
                        <a:extLst>
                          <a:ext uri="{FF2B5EF4-FFF2-40B4-BE49-F238E27FC236}">
                            <a16:creationId xmlns:a16="http://schemas.microsoft.com/office/drawing/2014/main" id="{7D926425-8E0A-4F19-95F9-2CCCC40F839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494E27FC-0EBE-49F1-BF4C-F70FB47B782E}"/>
              </a:ext>
            </a:extLst>
          </p:cNvPr>
          <p:cNvSpPr/>
          <p:nvPr>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000" b="0" i="0" baseline="0" err="1">
              <a:solidFill>
                <a:schemeClr val="tx1"/>
              </a:solidFill>
              <a:latin typeface="Arial Black" panose="020B0A04020102020204" pitchFamily="34" charset="0"/>
              <a:ea typeface="+mj-ea"/>
              <a:cs typeface="+mj-cs"/>
              <a:sym typeface="Arial Black" panose="020B0A04020102020204" pitchFamily="34" charset="0"/>
            </a:endParaRPr>
          </a:p>
        </p:txBody>
      </p:sp>
      <p:sp>
        <p:nvSpPr>
          <p:cNvPr id="2" name="Title 1">
            <a:extLst>
              <a:ext uri="{FF2B5EF4-FFF2-40B4-BE49-F238E27FC236}">
                <a16:creationId xmlns:a16="http://schemas.microsoft.com/office/drawing/2014/main" id="{5E480A38-A16A-446F-8129-A3FC34253B1F}"/>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accent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12" name="Content Placeholder 2">
            <a:extLst>
              <a:ext uri="{FF2B5EF4-FFF2-40B4-BE49-F238E27FC236}">
                <a16:creationId xmlns:a16="http://schemas.microsoft.com/office/drawing/2014/main" id="{EA7BEA89-1F2D-4361-A0A6-ED0DF3A4E070}"/>
              </a:ext>
            </a:extLst>
          </p:cNvPr>
          <p:cNvSpPr>
            <a:spLocks noGrp="1"/>
          </p:cNvSpPr>
          <p:nvPr>
            <p:ph idx="17" hasCustomPrompt="1"/>
          </p:nvPr>
        </p:nvSpPr>
        <p:spPr>
          <a:xfrm>
            <a:off x="358819" y="1273219"/>
            <a:ext cx="5489645" cy="4800035"/>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8" name="Content Placeholder 2">
            <a:extLst>
              <a:ext uri="{FF2B5EF4-FFF2-40B4-BE49-F238E27FC236}">
                <a16:creationId xmlns:a16="http://schemas.microsoft.com/office/drawing/2014/main" id="{746EE8B6-D5D3-45A6-99A5-46B248DBEE46}"/>
              </a:ext>
            </a:extLst>
          </p:cNvPr>
          <p:cNvSpPr>
            <a:spLocks noGrp="1"/>
          </p:cNvSpPr>
          <p:nvPr>
            <p:ph idx="18" hasCustomPrompt="1"/>
          </p:nvPr>
        </p:nvSpPr>
        <p:spPr>
          <a:xfrm>
            <a:off x="6315668" y="1273219"/>
            <a:ext cx="5489645" cy="4800035"/>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Tree>
    <p:extLst>
      <p:ext uri="{BB962C8B-B14F-4D97-AF65-F5344CB8AC3E}">
        <p14:creationId xmlns:p14="http://schemas.microsoft.com/office/powerpoint/2010/main" val="2157655510"/>
      </p:ext>
    </p:extLst>
  </p:cSld>
  <p:clrMapOvr>
    <a:masterClrMapping/>
  </p:clrMapOvr>
  <p:extLst>
    <p:ext uri="{DCECCB84-F9BA-43D5-87BE-67443E8EF086}">
      <p15:sldGuideLst xmlns:p15="http://schemas.microsoft.com/office/powerpoint/2012/main">
        <p15:guide id="2" pos="3696">
          <p15:clr>
            <a:srgbClr val="FBAE40"/>
          </p15:clr>
        </p15:guide>
        <p15:guide id="3" pos="398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Agenda">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D926425-8E0A-4F19-95F9-2CCCC40F8397}"/>
              </a:ext>
            </a:extLst>
          </p:cNvPr>
          <p:cNvGraphicFramePr>
            <a:graphicFrameLocks noChangeAspect="1"/>
          </p:cNvGraphicFramePr>
          <p:nvPr>
            <p:custDataLst>
              <p:tags r:id="rId1"/>
            </p:custDataLst>
            <p:extLst>
              <p:ext uri="{D42A27DB-BD31-4B8C-83A1-F6EECF244321}">
                <p14:modId xmlns:p14="http://schemas.microsoft.com/office/powerpoint/2010/main" val="12143581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5" name="Object 4" hidden="1">
                        <a:extLst>
                          <a:ext uri="{FF2B5EF4-FFF2-40B4-BE49-F238E27FC236}">
                            <a16:creationId xmlns:a16="http://schemas.microsoft.com/office/drawing/2014/main" id="{7D926425-8E0A-4F19-95F9-2CCCC40F839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494E27FC-0EBE-49F1-BF4C-F70FB47B782E}"/>
              </a:ext>
            </a:extLst>
          </p:cNvPr>
          <p:cNvSpPr/>
          <p:nvPr>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000" b="0" i="0" baseline="0" err="1">
              <a:solidFill>
                <a:schemeClr val="tx1"/>
              </a:solidFill>
              <a:latin typeface="Arial Black" panose="020B0A04020102020204" pitchFamily="34" charset="0"/>
              <a:ea typeface="+mj-ea"/>
              <a:cs typeface="+mj-cs"/>
              <a:sym typeface="Arial Black" panose="020B0A04020102020204" pitchFamily="34" charset="0"/>
            </a:endParaRPr>
          </a:p>
        </p:txBody>
      </p:sp>
      <p:sp>
        <p:nvSpPr>
          <p:cNvPr id="2" name="Title 1">
            <a:extLst>
              <a:ext uri="{FF2B5EF4-FFF2-40B4-BE49-F238E27FC236}">
                <a16:creationId xmlns:a16="http://schemas.microsoft.com/office/drawing/2014/main" id="{5E480A38-A16A-446F-8129-A3FC34253B1F}"/>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accent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12" name="Content Placeholder 2">
            <a:extLst>
              <a:ext uri="{FF2B5EF4-FFF2-40B4-BE49-F238E27FC236}">
                <a16:creationId xmlns:a16="http://schemas.microsoft.com/office/drawing/2014/main" id="{EA7BEA89-1F2D-4361-A0A6-ED0DF3A4E070}"/>
              </a:ext>
            </a:extLst>
          </p:cNvPr>
          <p:cNvSpPr>
            <a:spLocks noGrp="1"/>
          </p:cNvSpPr>
          <p:nvPr>
            <p:ph idx="17" hasCustomPrompt="1"/>
          </p:nvPr>
        </p:nvSpPr>
        <p:spPr>
          <a:xfrm>
            <a:off x="358819" y="1273219"/>
            <a:ext cx="5489645" cy="4800035"/>
          </a:xfrm>
        </p:spPr>
        <p:txBody>
          <a:bodyPr wrap="square"/>
          <a:lstStyle>
            <a:lvl1pPr marL="457200" indent="-457200">
              <a:lnSpc>
                <a:spcPct val="90000"/>
              </a:lnSpc>
              <a:spcBef>
                <a:spcPts val="0"/>
              </a:spcBef>
              <a:buClr>
                <a:schemeClr val="accent1"/>
              </a:buClr>
              <a:buFont typeface="+mj-lt"/>
              <a:buAutoNum type="arabicPeriod"/>
              <a:defRPr sz="2400" b="1"/>
            </a:lvl1pPr>
            <a:lvl2pPr marL="0" indent="0">
              <a:lnSpc>
                <a:spcPct val="90000"/>
              </a:lnSpc>
              <a:buClr>
                <a:schemeClr val="tx1"/>
              </a:buClr>
              <a:buFont typeface="Arial" panose="020B0604020202020204" pitchFamily="34" charset="0"/>
              <a:buNone/>
              <a:defRPr sz="2200"/>
            </a:lvl2pPr>
            <a:lvl3pPr marL="720000" indent="-342900">
              <a:lnSpc>
                <a:spcPct val="80000"/>
              </a:lnSpc>
              <a:buFont typeface="Arial" panose="020B0604020202020204" pitchFamily="34" charset="0"/>
              <a:buChar char="‒"/>
              <a:defRPr sz="2000"/>
            </a:lvl3pPr>
            <a:lvl4pPr marL="1044000" indent="-342000">
              <a:lnSpc>
                <a:spcPct val="80000"/>
              </a:lnSpc>
              <a:buFont typeface="Wingdings" panose="05000000000000000000" pitchFamily="2" charset="2"/>
              <a:buChar char="§"/>
              <a:defRPr sz="1800"/>
            </a:lvl4pPr>
            <a:lvl5pPr marL="1368000" indent="-342000">
              <a:lnSpc>
                <a:spcPct val="80000"/>
              </a:lnSpc>
              <a:buFont typeface="Courier New" panose="02070309020205020404" pitchFamily="49" charset="0"/>
              <a:buChar char="o"/>
              <a:defRPr sz="1600"/>
            </a:lvl5pPr>
          </a:lstStyle>
          <a:p>
            <a:pPr lvl="0"/>
            <a:r>
              <a:rPr lang="en-US"/>
              <a:t>Edit Master text styles, 24pt</a:t>
            </a:r>
          </a:p>
          <a:p>
            <a:pPr lvl="1"/>
            <a:r>
              <a:rPr lang="en-US"/>
              <a:t>      Second level, 22pt</a:t>
            </a:r>
          </a:p>
          <a:p>
            <a:pPr lvl="1"/>
            <a:endParaRPr lang="en-US"/>
          </a:p>
          <a:p>
            <a:pPr lvl="0"/>
            <a:r>
              <a:rPr lang="en-US"/>
              <a:t>Edit Master text styles, 24pt</a:t>
            </a:r>
          </a:p>
          <a:p>
            <a:pPr lvl="1"/>
            <a:r>
              <a:rPr lang="en-US"/>
              <a:t>      Second level, 22pt</a:t>
            </a:r>
          </a:p>
          <a:p>
            <a:pPr lvl="1"/>
            <a:endParaRPr lang="en-US"/>
          </a:p>
          <a:p>
            <a:pPr lvl="0"/>
            <a:r>
              <a:rPr lang="en-US"/>
              <a:t>Edit Master text styles, 24pt</a:t>
            </a:r>
          </a:p>
          <a:p>
            <a:pPr lvl="1"/>
            <a:r>
              <a:rPr lang="en-US"/>
              <a:t>      Second level, 22pt</a:t>
            </a:r>
          </a:p>
          <a:p>
            <a:pPr lvl="1"/>
            <a:endParaRPr lang="en-US"/>
          </a:p>
          <a:p>
            <a:pPr lvl="1"/>
            <a:endParaRPr lang="en-US"/>
          </a:p>
        </p:txBody>
      </p:sp>
      <p:sp>
        <p:nvSpPr>
          <p:cNvPr id="8" name="Content Placeholder 2">
            <a:extLst>
              <a:ext uri="{FF2B5EF4-FFF2-40B4-BE49-F238E27FC236}">
                <a16:creationId xmlns:a16="http://schemas.microsoft.com/office/drawing/2014/main" id="{746EE8B6-D5D3-45A6-99A5-46B248DBEE46}"/>
              </a:ext>
            </a:extLst>
          </p:cNvPr>
          <p:cNvSpPr>
            <a:spLocks noGrp="1"/>
          </p:cNvSpPr>
          <p:nvPr>
            <p:ph idx="18" hasCustomPrompt="1"/>
          </p:nvPr>
        </p:nvSpPr>
        <p:spPr>
          <a:xfrm>
            <a:off x="6315668" y="1273219"/>
            <a:ext cx="5489645" cy="4800035"/>
          </a:xfrm>
        </p:spPr>
        <p:txBody>
          <a:bodyPr wrap="square"/>
          <a:lstStyle>
            <a:lvl1pPr marL="457200" indent="-457200">
              <a:lnSpc>
                <a:spcPct val="90000"/>
              </a:lnSpc>
              <a:spcBef>
                <a:spcPts val="0"/>
              </a:spcBef>
              <a:buClr>
                <a:schemeClr val="accent1"/>
              </a:buClr>
              <a:buFont typeface="+mj-lt"/>
              <a:buAutoNum type="arabicPeriod" startAt="4"/>
              <a:defRPr sz="2400"/>
            </a:lvl1pPr>
            <a:lvl2pPr marL="0" indent="0">
              <a:lnSpc>
                <a:spcPct val="90000"/>
              </a:lnSpc>
              <a:buClr>
                <a:schemeClr val="tx1"/>
              </a:buClr>
              <a:buFont typeface="Arial" panose="020B0604020202020204" pitchFamily="34" charset="0"/>
              <a:buNone/>
              <a:defRPr sz="2200"/>
            </a:lvl2pPr>
            <a:lvl3pPr marL="720000" indent="-342900">
              <a:lnSpc>
                <a:spcPct val="80000"/>
              </a:lnSpc>
              <a:buFont typeface="Arial" panose="020B0604020202020204" pitchFamily="34" charset="0"/>
              <a:buChar char="‒"/>
              <a:defRPr sz="2000"/>
            </a:lvl3pPr>
            <a:lvl4pPr marL="1044000" indent="-342000">
              <a:lnSpc>
                <a:spcPct val="80000"/>
              </a:lnSpc>
              <a:buFont typeface="Wingdings" panose="05000000000000000000" pitchFamily="2" charset="2"/>
              <a:buChar char="§"/>
              <a:defRPr sz="1800"/>
            </a:lvl4pPr>
            <a:lvl5pPr marL="1368000" indent="-342000">
              <a:lnSpc>
                <a:spcPct val="80000"/>
              </a:lnSpc>
              <a:buFont typeface="Courier New" panose="02070309020205020404" pitchFamily="49" charset="0"/>
              <a:buChar char="o"/>
              <a:defRPr sz="1600"/>
            </a:lvl5pPr>
          </a:lstStyle>
          <a:p>
            <a:pPr lvl="0"/>
            <a:r>
              <a:rPr lang="en-US"/>
              <a:t>Edit Master text styles, 24pt</a:t>
            </a:r>
          </a:p>
          <a:p>
            <a:pPr lvl="1"/>
            <a:r>
              <a:rPr lang="en-US"/>
              <a:t>      Second level, 22pt</a:t>
            </a:r>
          </a:p>
          <a:p>
            <a:pPr lvl="1"/>
            <a:endParaRPr lang="en-US"/>
          </a:p>
          <a:p>
            <a:pPr lvl="0"/>
            <a:r>
              <a:rPr lang="en-US"/>
              <a:t>Edit Master text styles, 24pt</a:t>
            </a:r>
          </a:p>
          <a:p>
            <a:pPr lvl="1"/>
            <a:r>
              <a:rPr lang="en-US"/>
              <a:t>      Second level, 22pt</a:t>
            </a:r>
          </a:p>
          <a:p>
            <a:pPr lvl="1"/>
            <a:endParaRPr lang="en-US"/>
          </a:p>
          <a:p>
            <a:pPr lvl="0"/>
            <a:r>
              <a:rPr lang="en-US"/>
              <a:t>Edit Master text styles, 24pt</a:t>
            </a:r>
          </a:p>
          <a:p>
            <a:pPr lvl="1"/>
            <a:r>
              <a:rPr lang="en-US"/>
              <a:t>      Second level, 22pt</a:t>
            </a:r>
          </a:p>
          <a:p>
            <a:pPr lvl="1"/>
            <a:endParaRPr lang="en-US"/>
          </a:p>
        </p:txBody>
      </p:sp>
    </p:spTree>
    <p:extLst>
      <p:ext uri="{BB962C8B-B14F-4D97-AF65-F5344CB8AC3E}">
        <p14:creationId xmlns:p14="http://schemas.microsoft.com/office/powerpoint/2010/main" val="3300741727"/>
      </p:ext>
    </p:extLst>
  </p:cSld>
  <p:clrMapOvr>
    <a:masterClrMapping/>
  </p:clrMapOvr>
  <p:extLst>
    <p:ext uri="{DCECCB84-F9BA-43D5-87BE-67443E8EF086}">
      <p15:sldGuideLst xmlns:p15="http://schemas.microsoft.com/office/powerpoint/2012/main">
        <p15:guide id="2" pos="3696">
          <p15:clr>
            <a:srgbClr val="FBAE40"/>
          </p15:clr>
        </p15:guide>
        <p15:guide id="3" pos="398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XL Content Gray">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80A38-A16A-446F-8129-A3FC34253B1F}"/>
              </a:ext>
            </a:extLst>
          </p:cNvPr>
          <p:cNvSpPr>
            <a:spLocks noGrp="1"/>
          </p:cNvSpPr>
          <p:nvPr>
            <p:ph type="title"/>
          </p:nvPr>
        </p:nvSpPr>
        <p:spPr>
          <a:xfrm>
            <a:off x="495299" y="1569492"/>
            <a:ext cx="11159889" cy="2988859"/>
          </a:xfrm>
        </p:spPr>
        <p:txBody>
          <a:bodyPr tIns="0" anchor="t"/>
          <a:lstStyle>
            <a:lvl1pPr>
              <a:lnSpc>
                <a:spcPct val="70000"/>
              </a:lnSpc>
              <a:defRPr sz="8800" b="0" spc="-300">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lvl1pPr>
              <a:defRPr>
                <a:solidFill>
                  <a:schemeClr val="bg1"/>
                </a:solidFill>
              </a:defRPr>
            </a:lvl1pPr>
          </a:lstStyle>
          <a:p>
            <a:fld id="{7B94EC18-1D2B-4535-B738-0E53AFE26620}" type="slidenum">
              <a:rPr lang="en-US" smtClean="0"/>
              <a:pPr/>
              <a:t>‹#›</a:t>
            </a:fld>
            <a:endParaRPr lang="en-US"/>
          </a:p>
        </p:txBody>
      </p:sp>
      <p:sp>
        <p:nvSpPr>
          <p:cNvPr id="5" name="Rectangle 23">
            <a:extLst>
              <a:ext uri="{FF2B5EF4-FFF2-40B4-BE49-F238E27FC236}">
                <a16:creationId xmlns:a16="http://schemas.microsoft.com/office/drawing/2014/main" id="{734947D9-EEFA-4FAD-A5C2-27EFEA764863}"/>
              </a:ext>
            </a:extLst>
          </p:cNvPr>
          <p:cNvSpPr>
            <a:spLocks noChangeArrowheads="1"/>
          </p:cNvSpPr>
          <p:nvPr/>
        </p:nvSpPr>
        <p:spPr bwMode="auto">
          <a:xfrm>
            <a:off x="6922389" y="6478016"/>
            <a:ext cx="4118435" cy="215444"/>
          </a:xfrm>
          <a:prstGeom prst="rect">
            <a:avLst/>
          </a:prstGeom>
          <a:noFill/>
          <a:ln>
            <a:noFill/>
          </a:ln>
        </p:spPr>
        <p:txBody>
          <a:bodyPr wrap="none" lIns="0" tIns="0" rIns="0" bIns="0" anchor="b">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r" eaLnBrk="1" hangingPunct="1">
              <a:defRPr/>
            </a:pPr>
            <a:r>
              <a:rPr lang="en-US" altLang="en-US" sz="800">
                <a:solidFill>
                  <a:schemeClr val="bg1"/>
                </a:solidFill>
                <a:latin typeface="+mn-lt"/>
                <a:cs typeface="Arial" panose="020B0604020202020204" pitchFamily="34" charset="0"/>
              </a:rPr>
              <a:t>Honeywell Confidential - ©2022 by Honeywell International Inc. All rights reserved.</a:t>
            </a:r>
          </a:p>
        </p:txBody>
      </p:sp>
    </p:spTree>
    <p:extLst>
      <p:ext uri="{BB962C8B-B14F-4D97-AF65-F5344CB8AC3E}">
        <p14:creationId xmlns:p14="http://schemas.microsoft.com/office/powerpoint/2010/main" val="2066511071"/>
      </p:ext>
    </p:extLst>
  </p:cSld>
  <p:clrMapOvr>
    <a:masterClrMapping/>
  </p:clrMapOvr>
  <p:extLst>
    <p:ext uri="{DCECCB84-F9BA-43D5-87BE-67443E8EF086}">
      <p15:sldGuideLst xmlns:p15="http://schemas.microsoft.com/office/powerpoint/2012/main">
        <p15:guide id="2" pos="559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Large Content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80A38-A16A-446F-8129-A3FC34253B1F}"/>
              </a:ext>
            </a:extLst>
          </p:cNvPr>
          <p:cNvSpPr>
            <a:spLocks noGrp="1"/>
          </p:cNvSpPr>
          <p:nvPr>
            <p:ph type="title"/>
          </p:nvPr>
        </p:nvSpPr>
        <p:spPr>
          <a:xfrm>
            <a:off x="495299" y="495299"/>
            <a:ext cx="5372101" cy="5850909"/>
          </a:xfrm>
        </p:spPr>
        <p:txBody>
          <a:bodyPr anchor="ctr"/>
          <a:lstStyle>
            <a:lvl1pPr>
              <a:lnSpc>
                <a:spcPct val="80000"/>
              </a:lnSpc>
              <a:defRPr sz="3600"/>
            </a:lvl1pPr>
          </a:lstStyle>
          <a:p>
            <a:r>
              <a:rPr lang="en-US"/>
              <a:t>Click to edit Master title style</a:t>
            </a:r>
          </a:p>
        </p:txBody>
      </p:sp>
      <p:sp>
        <p:nvSpPr>
          <p:cNvPr id="7" name="Picture Placeholder 6">
            <a:extLst>
              <a:ext uri="{FF2B5EF4-FFF2-40B4-BE49-F238E27FC236}">
                <a16:creationId xmlns:a16="http://schemas.microsoft.com/office/drawing/2014/main" id="{1C99F7BE-26E0-43EC-B648-2436C3A3F962}"/>
              </a:ext>
            </a:extLst>
          </p:cNvPr>
          <p:cNvSpPr>
            <a:spLocks noGrp="1"/>
          </p:cNvSpPr>
          <p:nvPr>
            <p:ph type="pic" sz="quarter" idx="13"/>
          </p:nvPr>
        </p:nvSpPr>
        <p:spPr>
          <a:xfrm>
            <a:off x="6324600" y="0"/>
            <a:ext cx="5867400" cy="6858000"/>
          </a:xfrm>
          <a:pattFill prst="wdUpDiag">
            <a:fgClr>
              <a:schemeClr val="bg2"/>
            </a:fgClr>
            <a:bgClr>
              <a:schemeClr val="bg1"/>
            </a:bgClr>
          </a:pattFill>
        </p:spPr>
        <p:txBody>
          <a:bodyPr/>
          <a:lstStyle/>
          <a:p>
            <a:r>
              <a:rPr lang="en-US"/>
              <a:t>Click icon to add picture</a:t>
            </a:r>
          </a:p>
        </p:txBody>
      </p:sp>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lvl1pPr>
              <a:defRPr>
                <a:solidFill>
                  <a:schemeClr val="tx1"/>
                </a:solidFill>
              </a:defRPr>
            </a:lvl1pPr>
          </a:lstStyle>
          <a:p>
            <a:fld id="{7B94EC18-1D2B-4535-B738-0E53AFE26620}" type="slidenum">
              <a:rPr lang="en-US" smtClean="0"/>
              <a:pPr/>
              <a:t>‹#›</a:t>
            </a:fld>
            <a:endParaRPr lang="en-US"/>
          </a:p>
        </p:txBody>
      </p:sp>
    </p:spTree>
    <p:extLst>
      <p:ext uri="{BB962C8B-B14F-4D97-AF65-F5344CB8AC3E}">
        <p14:creationId xmlns:p14="http://schemas.microsoft.com/office/powerpoint/2010/main" val="273816780"/>
      </p:ext>
    </p:extLst>
  </p:cSld>
  <p:clrMapOvr>
    <a:masterClrMapping/>
  </p:clrMapOvr>
  <p:extLst>
    <p:ext uri="{DCECCB84-F9BA-43D5-87BE-67443E8EF086}">
      <p15:sldGuideLst xmlns:p15="http://schemas.microsoft.com/office/powerpoint/2012/main">
        <p15:guide id="1" pos="3696">
          <p15:clr>
            <a:srgbClr val="FBAE40"/>
          </p15:clr>
        </p15:guide>
        <p15:guide id="2" pos="398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Large Content Dark">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80A38-A16A-446F-8129-A3FC34253B1F}"/>
              </a:ext>
            </a:extLst>
          </p:cNvPr>
          <p:cNvSpPr>
            <a:spLocks noGrp="1"/>
          </p:cNvSpPr>
          <p:nvPr>
            <p:ph type="title"/>
          </p:nvPr>
        </p:nvSpPr>
        <p:spPr>
          <a:xfrm>
            <a:off x="495299" y="495300"/>
            <a:ext cx="5372101" cy="5878204"/>
          </a:xfrm>
        </p:spPr>
        <p:txBody>
          <a:bodyPr anchor="ctr"/>
          <a:lstStyle>
            <a:lvl1pPr>
              <a:lnSpc>
                <a:spcPct val="80000"/>
              </a:lnSpc>
              <a:defRPr sz="3600">
                <a:solidFill>
                  <a:schemeClr val="bg1"/>
                </a:solidFill>
              </a:defRPr>
            </a:lvl1pPr>
          </a:lstStyle>
          <a:p>
            <a:r>
              <a:rPr lang="en-US"/>
              <a:t>Click to edit Master title style</a:t>
            </a:r>
          </a:p>
        </p:txBody>
      </p:sp>
      <p:sp>
        <p:nvSpPr>
          <p:cNvPr id="7" name="Picture Placeholder 6">
            <a:extLst>
              <a:ext uri="{FF2B5EF4-FFF2-40B4-BE49-F238E27FC236}">
                <a16:creationId xmlns:a16="http://schemas.microsoft.com/office/drawing/2014/main" id="{1C99F7BE-26E0-43EC-B648-2436C3A3F962}"/>
              </a:ext>
            </a:extLst>
          </p:cNvPr>
          <p:cNvSpPr>
            <a:spLocks noGrp="1"/>
          </p:cNvSpPr>
          <p:nvPr>
            <p:ph type="pic" sz="quarter" idx="13"/>
          </p:nvPr>
        </p:nvSpPr>
        <p:spPr>
          <a:xfrm>
            <a:off x="6324600" y="0"/>
            <a:ext cx="5867400" cy="6858000"/>
          </a:xfrm>
          <a:pattFill prst="wdUpDiag">
            <a:fgClr>
              <a:schemeClr val="bg2"/>
            </a:fgClr>
            <a:bgClr>
              <a:schemeClr val="bg1"/>
            </a:bgClr>
          </a:pattFill>
        </p:spPr>
        <p:txBody>
          <a:bodyPr/>
          <a:lstStyle/>
          <a:p>
            <a:r>
              <a:rPr lang="en-US"/>
              <a:t>Click icon to add picture</a:t>
            </a:r>
          </a:p>
        </p:txBody>
      </p:sp>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lvl1pPr>
              <a:defRPr>
                <a:solidFill>
                  <a:schemeClr val="bg1"/>
                </a:solidFill>
              </a:defRPr>
            </a:lvl1pPr>
          </a:lstStyle>
          <a:p>
            <a:fld id="{7B94EC18-1D2B-4535-B738-0E53AFE26620}" type="slidenum">
              <a:rPr lang="en-US" smtClean="0"/>
              <a:pPr/>
              <a:t>‹#›</a:t>
            </a:fld>
            <a:endParaRPr lang="en-US"/>
          </a:p>
        </p:txBody>
      </p:sp>
    </p:spTree>
    <p:extLst>
      <p:ext uri="{BB962C8B-B14F-4D97-AF65-F5344CB8AC3E}">
        <p14:creationId xmlns:p14="http://schemas.microsoft.com/office/powerpoint/2010/main" val="3860693906"/>
      </p:ext>
    </p:extLst>
  </p:cSld>
  <p:clrMapOvr>
    <a:masterClrMapping/>
  </p:clrMapOvr>
  <p:extLst>
    <p:ext uri="{DCECCB84-F9BA-43D5-87BE-67443E8EF086}">
      <p15:sldGuideLst xmlns:p15="http://schemas.microsoft.com/office/powerpoint/2012/main">
        <p15:guide id="1" pos="3696">
          <p15:clr>
            <a:srgbClr val="FBAE40"/>
          </p15:clr>
        </p15:guide>
        <p15:guide id="2" pos="398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8" name="Text Placeholder 6">
            <a:extLst>
              <a:ext uri="{FF2B5EF4-FFF2-40B4-BE49-F238E27FC236}">
                <a16:creationId xmlns:a16="http://schemas.microsoft.com/office/drawing/2014/main" id="{50F7696B-AED7-4649-B1BE-83104AF7ADDD}"/>
              </a:ext>
            </a:extLst>
          </p:cNvPr>
          <p:cNvSpPr>
            <a:spLocks noGrp="1" noChangeAspect="1"/>
          </p:cNvSpPr>
          <p:nvPr>
            <p:ph type="body" sz="quarter" idx="16" hasCustomPrompt="1"/>
          </p:nvPr>
        </p:nvSpPr>
        <p:spPr>
          <a:xfrm>
            <a:off x="-1" y="5867400"/>
            <a:ext cx="12192000" cy="495299"/>
          </a:xfrm>
          <a:solidFill>
            <a:srgbClr val="DC202E"/>
          </a:solidFill>
        </p:spPr>
        <p:txBody>
          <a:bodyPr lIns="493776" tIns="45720" rIns="493776" bIns="45720" anchor="ctr" anchorCtr="0">
            <a:noAutofit/>
          </a:bodyPr>
          <a:lstStyle>
            <a:lvl1pPr algn="ctr">
              <a:lnSpc>
                <a:spcPct val="90000"/>
              </a:lnSpc>
              <a:spcAft>
                <a:spcPts val="0"/>
              </a:spcAft>
              <a:defRPr sz="2400">
                <a:solidFill>
                  <a:schemeClr val="bg1"/>
                </a:solidFill>
              </a:defRPr>
            </a:lvl1pPr>
            <a:lvl2pPr>
              <a:defRPr sz="1400"/>
            </a:lvl2pPr>
            <a:lvl3pPr>
              <a:defRPr sz="1200"/>
            </a:lvl3pPr>
            <a:lvl4pPr>
              <a:defRPr sz="1100"/>
            </a:lvl4pPr>
            <a:lvl5pPr>
              <a:defRPr sz="1600"/>
            </a:lvl5pPr>
          </a:lstStyle>
          <a:p>
            <a:pPr lvl="0"/>
            <a:r>
              <a:rPr lang="en-US"/>
              <a:t>Key Takeaway Text</a:t>
            </a:r>
          </a:p>
        </p:txBody>
      </p:sp>
      <p:sp>
        <p:nvSpPr>
          <p:cNvPr id="10" name="Title 1">
            <a:extLst>
              <a:ext uri="{FF2B5EF4-FFF2-40B4-BE49-F238E27FC236}">
                <a16:creationId xmlns:a16="http://schemas.microsoft.com/office/drawing/2014/main" id="{A00FA05A-5C58-4939-B23A-CA85D5035290}"/>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sp>
        <p:nvSpPr>
          <p:cNvPr id="12" name="Content Placeholder 2">
            <a:extLst>
              <a:ext uri="{FF2B5EF4-FFF2-40B4-BE49-F238E27FC236}">
                <a16:creationId xmlns:a16="http://schemas.microsoft.com/office/drawing/2014/main" id="{91C0DF15-7E04-48F6-8858-CAC8F02DF0E3}"/>
              </a:ext>
            </a:extLst>
          </p:cNvPr>
          <p:cNvSpPr>
            <a:spLocks noGrp="1"/>
          </p:cNvSpPr>
          <p:nvPr>
            <p:ph idx="17" hasCustomPrompt="1"/>
          </p:nvPr>
        </p:nvSpPr>
        <p:spPr>
          <a:xfrm>
            <a:off x="358819" y="1273219"/>
            <a:ext cx="11446494" cy="4226829"/>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Tree>
    <p:extLst>
      <p:ext uri="{BB962C8B-B14F-4D97-AF65-F5344CB8AC3E}">
        <p14:creationId xmlns:p14="http://schemas.microsoft.com/office/powerpoint/2010/main" val="6644564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11" name="Text Placeholder 6">
            <a:extLst>
              <a:ext uri="{FF2B5EF4-FFF2-40B4-BE49-F238E27FC236}">
                <a16:creationId xmlns:a16="http://schemas.microsoft.com/office/drawing/2014/main" id="{4D0DF29E-4A6C-4505-AA49-6B64388E1397}"/>
              </a:ext>
            </a:extLst>
          </p:cNvPr>
          <p:cNvSpPr>
            <a:spLocks noGrp="1" noChangeAspect="1"/>
          </p:cNvSpPr>
          <p:nvPr>
            <p:ph type="body" sz="quarter" idx="16" hasCustomPrompt="1"/>
          </p:nvPr>
        </p:nvSpPr>
        <p:spPr>
          <a:xfrm>
            <a:off x="-1" y="5867400"/>
            <a:ext cx="12192000" cy="495299"/>
          </a:xfrm>
          <a:solidFill>
            <a:schemeClr val="accent1"/>
          </a:solidFill>
        </p:spPr>
        <p:txBody>
          <a:bodyPr lIns="493776" tIns="45720" rIns="493776" bIns="45720" anchor="ctr" anchorCtr="0">
            <a:noAutofit/>
          </a:bodyPr>
          <a:lstStyle>
            <a:lvl1pPr algn="ctr">
              <a:lnSpc>
                <a:spcPct val="90000"/>
              </a:lnSpc>
              <a:spcAft>
                <a:spcPts val="0"/>
              </a:spcAft>
              <a:defRPr sz="2400">
                <a:solidFill>
                  <a:schemeClr val="bg1"/>
                </a:solidFill>
              </a:defRPr>
            </a:lvl1pPr>
            <a:lvl2pPr>
              <a:defRPr sz="1400"/>
            </a:lvl2pPr>
            <a:lvl3pPr>
              <a:defRPr sz="1200"/>
            </a:lvl3pPr>
            <a:lvl4pPr>
              <a:defRPr sz="1100"/>
            </a:lvl4pPr>
            <a:lvl5pPr>
              <a:defRPr sz="1600"/>
            </a:lvl5pPr>
          </a:lstStyle>
          <a:p>
            <a:pPr lvl="0"/>
            <a:r>
              <a:rPr lang="en-US"/>
              <a:t>Key Takeaway Text</a:t>
            </a:r>
          </a:p>
        </p:txBody>
      </p:sp>
      <p:sp>
        <p:nvSpPr>
          <p:cNvPr id="7" name="Title 1">
            <a:extLst>
              <a:ext uri="{FF2B5EF4-FFF2-40B4-BE49-F238E27FC236}">
                <a16:creationId xmlns:a16="http://schemas.microsoft.com/office/drawing/2014/main" id="{E536296D-A8A9-4486-BC21-BD1C0D821F73}"/>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sp>
        <p:nvSpPr>
          <p:cNvPr id="8" name="Content Placeholder 2">
            <a:extLst>
              <a:ext uri="{FF2B5EF4-FFF2-40B4-BE49-F238E27FC236}">
                <a16:creationId xmlns:a16="http://schemas.microsoft.com/office/drawing/2014/main" id="{CE554457-FC40-423A-87B6-F5796CB16102}"/>
              </a:ext>
            </a:extLst>
          </p:cNvPr>
          <p:cNvSpPr>
            <a:spLocks noGrp="1"/>
          </p:cNvSpPr>
          <p:nvPr>
            <p:ph idx="17" hasCustomPrompt="1"/>
          </p:nvPr>
        </p:nvSpPr>
        <p:spPr>
          <a:xfrm>
            <a:off x="358819" y="1273220"/>
            <a:ext cx="5489645" cy="4267772"/>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12" name="Content Placeholder 2">
            <a:extLst>
              <a:ext uri="{FF2B5EF4-FFF2-40B4-BE49-F238E27FC236}">
                <a16:creationId xmlns:a16="http://schemas.microsoft.com/office/drawing/2014/main" id="{A079FC20-395E-44C6-B5D6-DD2C5821EBD6}"/>
              </a:ext>
            </a:extLst>
          </p:cNvPr>
          <p:cNvSpPr>
            <a:spLocks noGrp="1"/>
          </p:cNvSpPr>
          <p:nvPr>
            <p:ph idx="18" hasCustomPrompt="1"/>
          </p:nvPr>
        </p:nvSpPr>
        <p:spPr>
          <a:xfrm>
            <a:off x="6315668" y="1273220"/>
            <a:ext cx="5489645" cy="4267772"/>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Tree>
    <p:extLst>
      <p:ext uri="{BB962C8B-B14F-4D97-AF65-F5344CB8AC3E}">
        <p14:creationId xmlns:p14="http://schemas.microsoft.com/office/powerpoint/2010/main" val="3616183338"/>
      </p:ext>
    </p:extLst>
  </p:cSld>
  <p:clrMapOvr>
    <a:masterClrMapping/>
  </p:clrMapOvr>
  <p:extLst>
    <p:ext uri="{DCECCB84-F9BA-43D5-87BE-67443E8EF086}">
      <p15:sldGuideLst xmlns:p15="http://schemas.microsoft.com/office/powerpoint/2012/main">
        <p15:guide id="2" pos="3696">
          <p15:clr>
            <a:srgbClr val="FBAE40"/>
          </p15:clr>
        </p15:guide>
        <p15:guide id="3" pos="398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 Pic">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7" name="Picture Placeholder 6">
            <a:extLst>
              <a:ext uri="{FF2B5EF4-FFF2-40B4-BE49-F238E27FC236}">
                <a16:creationId xmlns:a16="http://schemas.microsoft.com/office/drawing/2014/main" id="{1CF9CDEF-0719-484F-8C20-787B9E5CF79A}"/>
              </a:ext>
            </a:extLst>
          </p:cNvPr>
          <p:cNvSpPr>
            <a:spLocks noGrp="1"/>
          </p:cNvSpPr>
          <p:nvPr>
            <p:ph type="pic" sz="quarter" idx="13"/>
          </p:nvPr>
        </p:nvSpPr>
        <p:spPr>
          <a:xfrm>
            <a:off x="6324600" y="1273218"/>
            <a:ext cx="5372100" cy="4215793"/>
          </a:xfrm>
          <a:pattFill prst="wdUpDiag">
            <a:fgClr>
              <a:schemeClr val="bg2"/>
            </a:fgClr>
            <a:bgClr>
              <a:schemeClr val="bg1"/>
            </a:bgClr>
          </a:pattFill>
        </p:spPr>
        <p:txBody>
          <a:bodyPr/>
          <a:lstStyle/>
          <a:p>
            <a:r>
              <a:rPr lang="en-US"/>
              <a:t>Click icon to add picture</a:t>
            </a:r>
          </a:p>
        </p:txBody>
      </p:sp>
      <p:sp>
        <p:nvSpPr>
          <p:cNvPr id="10" name="Text Placeholder 6">
            <a:extLst>
              <a:ext uri="{FF2B5EF4-FFF2-40B4-BE49-F238E27FC236}">
                <a16:creationId xmlns:a16="http://schemas.microsoft.com/office/drawing/2014/main" id="{4064076E-2966-4D1B-8F30-6885CA148AF4}"/>
              </a:ext>
            </a:extLst>
          </p:cNvPr>
          <p:cNvSpPr>
            <a:spLocks noGrp="1" noChangeAspect="1"/>
          </p:cNvSpPr>
          <p:nvPr>
            <p:ph type="body" sz="quarter" idx="16" hasCustomPrompt="1"/>
          </p:nvPr>
        </p:nvSpPr>
        <p:spPr>
          <a:xfrm>
            <a:off x="-1" y="5867400"/>
            <a:ext cx="12192000" cy="495299"/>
          </a:xfrm>
          <a:solidFill>
            <a:schemeClr val="accent1"/>
          </a:solidFill>
        </p:spPr>
        <p:txBody>
          <a:bodyPr lIns="493776" tIns="45720" rIns="493776" bIns="45720" anchor="ctr" anchorCtr="0">
            <a:noAutofit/>
          </a:bodyPr>
          <a:lstStyle>
            <a:lvl1pPr algn="ctr">
              <a:lnSpc>
                <a:spcPct val="90000"/>
              </a:lnSpc>
              <a:spcAft>
                <a:spcPts val="0"/>
              </a:spcAft>
              <a:defRPr sz="2400">
                <a:solidFill>
                  <a:schemeClr val="bg1"/>
                </a:solidFill>
              </a:defRPr>
            </a:lvl1pPr>
            <a:lvl2pPr>
              <a:defRPr sz="1400"/>
            </a:lvl2pPr>
            <a:lvl3pPr>
              <a:defRPr sz="1200"/>
            </a:lvl3pPr>
            <a:lvl4pPr>
              <a:defRPr sz="1100"/>
            </a:lvl4pPr>
            <a:lvl5pPr>
              <a:defRPr sz="1600"/>
            </a:lvl5pPr>
          </a:lstStyle>
          <a:p>
            <a:pPr lvl="0"/>
            <a:r>
              <a:rPr lang="en-US"/>
              <a:t>Key Takeaway Text</a:t>
            </a:r>
          </a:p>
        </p:txBody>
      </p:sp>
      <p:sp>
        <p:nvSpPr>
          <p:cNvPr id="8" name="Title 1">
            <a:extLst>
              <a:ext uri="{FF2B5EF4-FFF2-40B4-BE49-F238E27FC236}">
                <a16:creationId xmlns:a16="http://schemas.microsoft.com/office/drawing/2014/main" id="{6F7AF3F3-CE71-4538-AB47-415EDACA0351}"/>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sp>
        <p:nvSpPr>
          <p:cNvPr id="11" name="Content Placeholder 2">
            <a:extLst>
              <a:ext uri="{FF2B5EF4-FFF2-40B4-BE49-F238E27FC236}">
                <a16:creationId xmlns:a16="http://schemas.microsoft.com/office/drawing/2014/main" id="{D01D558C-A24B-463E-B5A5-4C9750572382}"/>
              </a:ext>
            </a:extLst>
          </p:cNvPr>
          <p:cNvSpPr>
            <a:spLocks noGrp="1"/>
          </p:cNvSpPr>
          <p:nvPr>
            <p:ph idx="17" hasCustomPrompt="1"/>
          </p:nvPr>
        </p:nvSpPr>
        <p:spPr>
          <a:xfrm>
            <a:off x="358819" y="1273220"/>
            <a:ext cx="5489645" cy="4215792"/>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Tree>
    <p:extLst>
      <p:ext uri="{BB962C8B-B14F-4D97-AF65-F5344CB8AC3E}">
        <p14:creationId xmlns:p14="http://schemas.microsoft.com/office/powerpoint/2010/main" val="3259022892"/>
      </p:ext>
    </p:extLst>
  </p:cSld>
  <p:clrMapOvr>
    <a:masterClrMapping/>
  </p:clrMapOvr>
  <p:extLst>
    <p:ext uri="{DCECCB84-F9BA-43D5-87BE-67443E8EF086}">
      <p15:sldGuideLst xmlns:p15="http://schemas.microsoft.com/office/powerpoint/2012/main">
        <p15:guide id="1" pos="3840">
          <p15:clr>
            <a:srgbClr val="FBAE40"/>
          </p15:clr>
        </p15:guide>
        <p15:guide id="2" pos="3696">
          <p15:clr>
            <a:srgbClr val="FBAE40"/>
          </p15:clr>
        </p15:guide>
        <p15:guide id="3" pos="398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wo Content + Pic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7" name="Picture Placeholder 6">
            <a:extLst>
              <a:ext uri="{FF2B5EF4-FFF2-40B4-BE49-F238E27FC236}">
                <a16:creationId xmlns:a16="http://schemas.microsoft.com/office/drawing/2014/main" id="{7B930328-96E9-4581-AB46-BC006A6DBD5A}"/>
              </a:ext>
            </a:extLst>
          </p:cNvPr>
          <p:cNvSpPr>
            <a:spLocks noGrp="1"/>
          </p:cNvSpPr>
          <p:nvPr>
            <p:ph type="pic" sz="quarter" idx="16"/>
          </p:nvPr>
        </p:nvSpPr>
        <p:spPr>
          <a:xfrm>
            <a:off x="358818" y="1300516"/>
            <a:ext cx="5489645" cy="2247900"/>
          </a:xfrm>
          <a:pattFill prst="wdUpDiag">
            <a:fgClr>
              <a:schemeClr val="bg2"/>
            </a:fgClr>
            <a:bgClr>
              <a:schemeClr val="bg1"/>
            </a:bgClr>
          </a:pattFill>
        </p:spPr>
        <p:txBody>
          <a:bodyPr/>
          <a:lstStyle/>
          <a:p>
            <a:r>
              <a:rPr lang="en-US"/>
              <a:t>Click icon to add picture</a:t>
            </a:r>
          </a:p>
        </p:txBody>
      </p:sp>
      <p:sp>
        <p:nvSpPr>
          <p:cNvPr id="14" name="Text Placeholder 6">
            <a:extLst>
              <a:ext uri="{FF2B5EF4-FFF2-40B4-BE49-F238E27FC236}">
                <a16:creationId xmlns:a16="http://schemas.microsoft.com/office/drawing/2014/main" id="{55B90B35-A8E2-43F4-9EE2-F7A3C794C84F}"/>
              </a:ext>
            </a:extLst>
          </p:cNvPr>
          <p:cNvSpPr>
            <a:spLocks noGrp="1" noChangeAspect="1"/>
          </p:cNvSpPr>
          <p:nvPr>
            <p:ph type="body" sz="quarter" idx="18" hasCustomPrompt="1"/>
          </p:nvPr>
        </p:nvSpPr>
        <p:spPr>
          <a:xfrm>
            <a:off x="-1" y="5867400"/>
            <a:ext cx="12192000" cy="495300"/>
          </a:xfrm>
          <a:solidFill>
            <a:schemeClr val="accent1"/>
          </a:solidFill>
        </p:spPr>
        <p:txBody>
          <a:bodyPr lIns="493776" tIns="45720" rIns="493776" bIns="45720" anchor="ctr" anchorCtr="0">
            <a:noAutofit/>
          </a:bodyPr>
          <a:lstStyle>
            <a:lvl1pPr algn="ctr">
              <a:lnSpc>
                <a:spcPct val="90000"/>
              </a:lnSpc>
              <a:spcAft>
                <a:spcPts val="0"/>
              </a:spcAft>
              <a:defRPr sz="2400">
                <a:solidFill>
                  <a:schemeClr val="bg1"/>
                </a:solidFill>
              </a:defRPr>
            </a:lvl1pPr>
            <a:lvl2pPr>
              <a:defRPr sz="1400"/>
            </a:lvl2pPr>
            <a:lvl3pPr>
              <a:defRPr sz="1200"/>
            </a:lvl3pPr>
            <a:lvl4pPr>
              <a:defRPr sz="1100"/>
            </a:lvl4pPr>
            <a:lvl5pPr>
              <a:defRPr sz="1600"/>
            </a:lvl5pPr>
          </a:lstStyle>
          <a:p>
            <a:pPr lvl="0"/>
            <a:r>
              <a:rPr lang="en-US"/>
              <a:t>Key Takeaway Text</a:t>
            </a:r>
          </a:p>
        </p:txBody>
      </p:sp>
      <p:sp>
        <p:nvSpPr>
          <p:cNvPr id="12" name="Title 1">
            <a:extLst>
              <a:ext uri="{FF2B5EF4-FFF2-40B4-BE49-F238E27FC236}">
                <a16:creationId xmlns:a16="http://schemas.microsoft.com/office/drawing/2014/main" id="{968204F5-2A45-4B00-A392-2D31EC99839B}"/>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sp>
        <p:nvSpPr>
          <p:cNvPr id="16" name="Picture Placeholder 6">
            <a:extLst>
              <a:ext uri="{FF2B5EF4-FFF2-40B4-BE49-F238E27FC236}">
                <a16:creationId xmlns:a16="http://schemas.microsoft.com/office/drawing/2014/main" id="{C636046D-D989-410E-84A4-C8061B4F9E5C}"/>
              </a:ext>
            </a:extLst>
          </p:cNvPr>
          <p:cNvSpPr>
            <a:spLocks noGrp="1"/>
          </p:cNvSpPr>
          <p:nvPr>
            <p:ph type="pic" sz="quarter" idx="20"/>
          </p:nvPr>
        </p:nvSpPr>
        <p:spPr>
          <a:xfrm>
            <a:off x="6315667" y="1300516"/>
            <a:ext cx="5489645" cy="2247900"/>
          </a:xfrm>
          <a:pattFill prst="wdUpDiag">
            <a:fgClr>
              <a:schemeClr val="bg2"/>
            </a:fgClr>
            <a:bgClr>
              <a:schemeClr val="bg1"/>
            </a:bgClr>
          </a:pattFill>
        </p:spPr>
        <p:txBody>
          <a:bodyPr/>
          <a:lstStyle/>
          <a:p>
            <a:r>
              <a:rPr lang="en-US"/>
              <a:t>Click icon to add picture</a:t>
            </a:r>
          </a:p>
        </p:txBody>
      </p:sp>
      <p:sp>
        <p:nvSpPr>
          <p:cNvPr id="9" name="Content Placeholder 2">
            <a:extLst>
              <a:ext uri="{FF2B5EF4-FFF2-40B4-BE49-F238E27FC236}">
                <a16:creationId xmlns:a16="http://schemas.microsoft.com/office/drawing/2014/main" id="{A2B8717B-9346-4DBC-A4BD-D13AD33DD3BE}"/>
              </a:ext>
            </a:extLst>
          </p:cNvPr>
          <p:cNvSpPr>
            <a:spLocks noGrp="1"/>
          </p:cNvSpPr>
          <p:nvPr>
            <p:ph idx="17" hasCustomPrompt="1"/>
          </p:nvPr>
        </p:nvSpPr>
        <p:spPr>
          <a:xfrm>
            <a:off x="358819" y="3825354"/>
            <a:ext cx="5489645" cy="1732130"/>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10" name="Content Placeholder 2">
            <a:extLst>
              <a:ext uri="{FF2B5EF4-FFF2-40B4-BE49-F238E27FC236}">
                <a16:creationId xmlns:a16="http://schemas.microsoft.com/office/drawing/2014/main" id="{F99CAA11-4780-4E6B-BE94-8350B797410E}"/>
              </a:ext>
            </a:extLst>
          </p:cNvPr>
          <p:cNvSpPr>
            <a:spLocks noGrp="1"/>
          </p:cNvSpPr>
          <p:nvPr>
            <p:ph idx="21" hasCustomPrompt="1"/>
          </p:nvPr>
        </p:nvSpPr>
        <p:spPr>
          <a:xfrm>
            <a:off x="6315668" y="3825354"/>
            <a:ext cx="5489645" cy="1732130"/>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Tree>
    <p:extLst>
      <p:ext uri="{BB962C8B-B14F-4D97-AF65-F5344CB8AC3E}">
        <p14:creationId xmlns:p14="http://schemas.microsoft.com/office/powerpoint/2010/main" val="3131644576"/>
      </p:ext>
    </p:extLst>
  </p:cSld>
  <p:clrMapOvr>
    <a:masterClrMapping/>
  </p:clrMapOvr>
  <p:extLst>
    <p:ext uri="{DCECCB84-F9BA-43D5-87BE-67443E8EF086}">
      <p15:sldGuideLst xmlns:p15="http://schemas.microsoft.com/office/powerpoint/2012/main">
        <p15:guide id="1" pos="3840">
          <p15:clr>
            <a:srgbClr val="FBAE40"/>
          </p15:clr>
        </p15:guide>
        <p15:guide id="2" pos="3696">
          <p15:clr>
            <a:srgbClr val="FBAE40"/>
          </p15:clr>
        </p15:guide>
        <p15:guide id="3" pos="3984">
          <p15:clr>
            <a:srgbClr val="FBAE40"/>
          </p15:clr>
        </p15:guide>
        <p15:guide id="4" orient="horz" pos="244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grpSp>
        <p:nvGrpSpPr>
          <p:cNvPr id="4" name="Group 3">
            <a:extLst>
              <a:ext uri="{FF2B5EF4-FFF2-40B4-BE49-F238E27FC236}">
                <a16:creationId xmlns:a16="http://schemas.microsoft.com/office/drawing/2014/main" id="{E752E914-DA92-4DFE-9C16-9F269B1910FB}"/>
              </a:ext>
            </a:extLst>
          </p:cNvPr>
          <p:cNvGrpSpPr/>
          <p:nvPr/>
        </p:nvGrpSpPr>
        <p:grpSpPr>
          <a:xfrm>
            <a:off x="4098325" y="1300517"/>
            <a:ext cx="4022712" cy="4344840"/>
            <a:chOff x="4125621" y="1410880"/>
            <a:chExt cx="4022712" cy="4462273"/>
          </a:xfrm>
        </p:grpSpPr>
        <p:cxnSp>
          <p:nvCxnSpPr>
            <p:cNvPr id="7" name="Straight Connector 6">
              <a:extLst>
                <a:ext uri="{FF2B5EF4-FFF2-40B4-BE49-F238E27FC236}">
                  <a16:creationId xmlns:a16="http://schemas.microsoft.com/office/drawing/2014/main" id="{089AC965-3DBE-47AE-81C0-8C23B370263F}"/>
                </a:ext>
              </a:extLst>
            </p:cNvPr>
            <p:cNvCxnSpPr/>
            <p:nvPr userDrawn="1"/>
          </p:nvCxnSpPr>
          <p:spPr>
            <a:xfrm>
              <a:off x="4125621" y="1410880"/>
              <a:ext cx="0" cy="4462272"/>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55B345D-6ECD-4B25-B741-D306ED291B90}"/>
                </a:ext>
              </a:extLst>
            </p:cNvPr>
            <p:cNvCxnSpPr/>
            <p:nvPr userDrawn="1"/>
          </p:nvCxnSpPr>
          <p:spPr>
            <a:xfrm>
              <a:off x="8148333" y="1410881"/>
              <a:ext cx="0" cy="4462272"/>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17" name="Title 1">
            <a:extLst>
              <a:ext uri="{FF2B5EF4-FFF2-40B4-BE49-F238E27FC236}">
                <a16:creationId xmlns:a16="http://schemas.microsoft.com/office/drawing/2014/main" id="{B83457CB-727E-45A3-B890-9778304AD02A}"/>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sp>
        <p:nvSpPr>
          <p:cNvPr id="18" name="Content Placeholder 2">
            <a:extLst>
              <a:ext uri="{FF2B5EF4-FFF2-40B4-BE49-F238E27FC236}">
                <a16:creationId xmlns:a16="http://schemas.microsoft.com/office/drawing/2014/main" id="{C180D49F-06EA-4487-AC1B-059CD3F1AFA9}"/>
              </a:ext>
            </a:extLst>
          </p:cNvPr>
          <p:cNvSpPr>
            <a:spLocks noGrp="1"/>
          </p:cNvSpPr>
          <p:nvPr>
            <p:ph idx="17" hasCustomPrompt="1"/>
          </p:nvPr>
        </p:nvSpPr>
        <p:spPr>
          <a:xfrm>
            <a:off x="358820" y="1300518"/>
            <a:ext cx="3429000" cy="4344838"/>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19" name="Content Placeholder 2">
            <a:extLst>
              <a:ext uri="{FF2B5EF4-FFF2-40B4-BE49-F238E27FC236}">
                <a16:creationId xmlns:a16="http://schemas.microsoft.com/office/drawing/2014/main" id="{CF058BF0-367F-4968-AB28-21A4AE0EA896}"/>
              </a:ext>
            </a:extLst>
          </p:cNvPr>
          <p:cNvSpPr>
            <a:spLocks noGrp="1"/>
          </p:cNvSpPr>
          <p:nvPr>
            <p:ph idx="18" hasCustomPrompt="1"/>
          </p:nvPr>
        </p:nvSpPr>
        <p:spPr>
          <a:xfrm>
            <a:off x="8376313" y="1300518"/>
            <a:ext cx="3429000" cy="4344838"/>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20" name="Content Placeholder 2">
            <a:extLst>
              <a:ext uri="{FF2B5EF4-FFF2-40B4-BE49-F238E27FC236}">
                <a16:creationId xmlns:a16="http://schemas.microsoft.com/office/drawing/2014/main" id="{BAA6D1BC-3236-4D73-8C97-B3623F80F370}"/>
              </a:ext>
            </a:extLst>
          </p:cNvPr>
          <p:cNvSpPr>
            <a:spLocks noGrp="1"/>
          </p:cNvSpPr>
          <p:nvPr>
            <p:ph idx="19" hasCustomPrompt="1"/>
          </p:nvPr>
        </p:nvSpPr>
        <p:spPr>
          <a:xfrm>
            <a:off x="4408831" y="1300518"/>
            <a:ext cx="3429000" cy="4344838"/>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12" name="Text Placeholder 6">
            <a:extLst>
              <a:ext uri="{FF2B5EF4-FFF2-40B4-BE49-F238E27FC236}">
                <a16:creationId xmlns:a16="http://schemas.microsoft.com/office/drawing/2014/main" id="{F2AA1CBE-3057-471A-BE7C-AC2D2DF57F85}"/>
              </a:ext>
            </a:extLst>
          </p:cNvPr>
          <p:cNvSpPr>
            <a:spLocks noGrp="1" noChangeAspect="1"/>
          </p:cNvSpPr>
          <p:nvPr>
            <p:ph type="body" sz="quarter" idx="20" hasCustomPrompt="1"/>
          </p:nvPr>
        </p:nvSpPr>
        <p:spPr>
          <a:xfrm>
            <a:off x="-1" y="5867400"/>
            <a:ext cx="12192000" cy="495300"/>
          </a:xfrm>
          <a:solidFill>
            <a:schemeClr val="accent1"/>
          </a:solidFill>
        </p:spPr>
        <p:txBody>
          <a:bodyPr lIns="493776" tIns="45720" rIns="493776" bIns="45720" anchor="ctr" anchorCtr="0">
            <a:noAutofit/>
          </a:bodyPr>
          <a:lstStyle>
            <a:lvl1pPr algn="ctr">
              <a:lnSpc>
                <a:spcPct val="90000"/>
              </a:lnSpc>
              <a:spcAft>
                <a:spcPts val="0"/>
              </a:spcAft>
              <a:defRPr sz="2400">
                <a:solidFill>
                  <a:schemeClr val="bg1"/>
                </a:solidFill>
              </a:defRPr>
            </a:lvl1pPr>
            <a:lvl2pPr>
              <a:defRPr sz="1400"/>
            </a:lvl2pPr>
            <a:lvl3pPr>
              <a:defRPr sz="1200"/>
            </a:lvl3pPr>
            <a:lvl4pPr>
              <a:defRPr sz="1100"/>
            </a:lvl4pPr>
            <a:lvl5pPr>
              <a:defRPr sz="1600"/>
            </a:lvl5pPr>
          </a:lstStyle>
          <a:p>
            <a:pPr lvl="0"/>
            <a:r>
              <a:rPr lang="en-US"/>
              <a:t>Key Takeaway Text</a:t>
            </a:r>
          </a:p>
        </p:txBody>
      </p:sp>
    </p:spTree>
    <p:extLst>
      <p:ext uri="{BB962C8B-B14F-4D97-AF65-F5344CB8AC3E}">
        <p14:creationId xmlns:p14="http://schemas.microsoft.com/office/powerpoint/2010/main" val="748054595"/>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hree Content + Pic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7" name="Picture Placeholder 6">
            <a:extLst>
              <a:ext uri="{FF2B5EF4-FFF2-40B4-BE49-F238E27FC236}">
                <a16:creationId xmlns:a16="http://schemas.microsoft.com/office/drawing/2014/main" id="{0DE1C42F-82A3-49D7-9B58-607C4E4D5817}"/>
              </a:ext>
            </a:extLst>
          </p:cNvPr>
          <p:cNvSpPr>
            <a:spLocks noGrp="1"/>
          </p:cNvSpPr>
          <p:nvPr>
            <p:ph type="pic" sz="quarter" idx="15"/>
          </p:nvPr>
        </p:nvSpPr>
        <p:spPr>
          <a:xfrm>
            <a:off x="358819" y="1273220"/>
            <a:ext cx="3429000" cy="2247900"/>
          </a:xfrm>
          <a:pattFill prst="wdUpDiag">
            <a:fgClr>
              <a:schemeClr val="bg2"/>
            </a:fgClr>
            <a:bgClr>
              <a:schemeClr val="bg1"/>
            </a:bgClr>
          </a:pattFill>
        </p:spPr>
        <p:txBody>
          <a:bodyPr/>
          <a:lstStyle/>
          <a:p>
            <a:r>
              <a:rPr lang="en-US"/>
              <a:t>Click icon to add picture</a:t>
            </a:r>
          </a:p>
        </p:txBody>
      </p:sp>
      <p:sp>
        <p:nvSpPr>
          <p:cNvPr id="11" name="Picture Placeholder 6">
            <a:extLst>
              <a:ext uri="{FF2B5EF4-FFF2-40B4-BE49-F238E27FC236}">
                <a16:creationId xmlns:a16="http://schemas.microsoft.com/office/drawing/2014/main" id="{622D68AC-932E-4B0C-90A5-71EE23ACE46A}"/>
              </a:ext>
            </a:extLst>
          </p:cNvPr>
          <p:cNvSpPr>
            <a:spLocks noGrp="1"/>
          </p:cNvSpPr>
          <p:nvPr>
            <p:ph type="pic" sz="quarter" idx="16"/>
          </p:nvPr>
        </p:nvSpPr>
        <p:spPr>
          <a:xfrm>
            <a:off x="4381500" y="1273220"/>
            <a:ext cx="3429000" cy="2247900"/>
          </a:xfrm>
          <a:pattFill prst="wdUpDiag">
            <a:fgClr>
              <a:schemeClr val="bg2"/>
            </a:fgClr>
            <a:bgClr>
              <a:schemeClr val="bg1"/>
            </a:bgClr>
          </a:pattFill>
        </p:spPr>
        <p:txBody>
          <a:bodyPr/>
          <a:lstStyle/>
          <a:p>
            <a:r>
              <a:rPr lang="en-US"/>
              <a:t>Click icon to add picture</a:t>
            </a:r>
          </a:p>
        </p:txBody>
      </p:sp>
      <p:sp>
        <p:nvSpPr>
          <p:cNvPr id="12" name="Picture Placeholder 6">
            <a:extLst>
              <a:ext uri="{FF2B5EF4-FFF2-40B4-BE49-F238E27FC236}">
                <a16:creationId xmlns:a16="http://schemas.microsoft.com/office/drawing/2014/main" id="{D1A7CD19-76F6-4CBE-B54D-93302EA79B1A}"/>
              </a:ext>
            </a:extLst>
          </p:cNvPr>
          <p:cNvSpPr>
            <a:spLocks noGrp="1"/>
          </p:cNvSpPr>
          <p:nvPr>
            <p:ph type="pic" sz="quarter" idx="17"/>
          </p:nvPr>
        </p:nvSpPr>
        <p:spPr>
          <a:xfrm>
            <a:off x="8376313" y="1273220"/>
            <a:ext cx="3429000" cy="2247900"/>
          </a:xfrm>
          <a:pattFill prst="wdUpDiag">
            <a:fgClr>
              <a:schemeClr val="bg2"/>
            </a:fgClr>
            <a:bgClr>
              <a:schemeClr val="bg1"/>
            </a:bgClr>
          </a:pattFill>
        </p:spPr>
        <p:txBody>
          <a:bodyPr/>
          <a:lstStyle/>
          <a:p>
            <a:r>
              <a:rPr lang="en-US"/>
              <a:t>Click icon to add picture</a:t>
            </a:r>
          </a:p>
        </p:txBody>
      </p:sp>
      <p:sp>
        <p:nvSpPr>
          <p:cNvPr id="15" name="Text Placeholder 6">
            <a:extLst>
              <a:ext uri="{FF2B5EF4-FFF2-40B4-BE49-F238E27FC236}">
                <a16:creationId xmlns:a16="http://schemas.microsoft.com/office/drawing/2014/main" id="{4CAE0181-37B5-43E5-A82A-CDD053C29C6C}"/>
              </a:ext>
            </a:extLst>
          </p:cNvPr>
          <p:cNvSpPr>
            <a:spLocks noGrp="1" noChangeAspect="1"/>
          </p:cNvSpPr>
          <p:nvPr>
            <p:ph type="body" sz="quarter" idx="18" hasCustomPrompt="1"/>
          </p:nvPr>
        </p:nvSpPr>
        <p:spPr>
          <a:xfrm>
            <a:off x="-1" y="5867400"/>
            <a:ext cx="12192000" cy="495299"/>
          </a:xfrm>
          <a:solidFill>
            <a:schemeClr val="accent1"/>
          </a:solidFill>
        </p:spPr>
        <p:txBody>
          <a:bodyPr lIns="493776" tIns="45720" rIns="493776" bIns="45720" anchor="ctr" anchorCtr="0">
            <a:noAutofit/>
          </a:bodyPr>
          <a:lstStyle>
            <a:lvl1pPr algn="ctr">
              <a:lnSpc>
                <a:spcPct val="90000"/>
              </a:lnSpc>
              <a:spcAft>
                <a:spcPts val="0"/>
              </a:spcAft>
              <a:defRPr sz="2400">
                <a:solidFill>
                  <a:schemeClr val="bg1"/>
                </a:solidFill>
              </a:defRPr>
            </a:lvl1pPr>
            <a:lvl2pPr>
              <a:defRPr sz="1400"/>
            </a:lvl2pPr>
            <a:lvl3pPr>
              <a:defRPr sz="1200"/>
            </a:lvl3pPr>
            <a:lvl4pPr>
              <a:defRPr sz="1100"/>
            </a:lvl4pPr>
            <a:lvl5pPr>
              <a:defRPr sz="1600"/>
            </a:lvl5pPr>
          </a:lstStyle>
          <a:p>
            <a:pPr lvl="0"/>
            <a:r>
              <a:rPr lang="en-US"/>
              <a:t>Key Takeaway Text</a:t>
            </a:r>
          </a:p>
        </p:txBody>
      </p:sp>
      <p:sp>
        <p:nvSpPr>
          <p:cNvPr id="19" name="Title 1">
            <a:extLst>
              <a:ext uri="{FF2B5EF4-FFF2-40B4-BE49-F238E27FC236}">
                <a16:creationId xmlns:a16="http://schemas.microsoft.com/office/drawing/2014/main" id="{A3C61E18-0824-4C4D-8B00-68F15385D953}"/>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sp>
        <p:nvSpPr>
          <p:cNvPr id="13" name="Content Placeholder 2">
            <a:extLst>
              <a:ext uri="{FF2B5EF4-FFF2-40B4-BE49-F238E27FC236}">
                <a16:creationId xmlns:a16="http://schemas.microsoft.com/office/drawing/2014/main" id="{ED89E2C4-410E-476D-BDDB-81D6D2D7EFB2}"/>
              </a:ext>
            </a:extLst>
          </p:cNvPr>
          <p:cNvSpPr>
            <a:spLocks noGrp="1"/>
          </p:cNvSpPr>
          <p:nvPr>
            <p:ph idx="19" hasCustomPrompt="1"/>
          </p:nvPr>
        </p:nvSpPr>
        <p:spPr>
          <a:xfrm>
            <a:off x="358820" y="3821372"/>
            <a:ext cx="3429000" cy="1823983"/>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16" name="Content Placeholder 2">
            <a:extLst>
              <a:ext uri="{FF2B5EF4-FFF2-40B4-BE49-F238E27FC236}">
                <a16:creationId xmlns:a16="http://schemas.microsoft.com/office/drawing/2014/main" id="{3DC08E07-3177-4C41-AACE-590B5933EBFF}"/>
              </a:ext>
            </a:extLst>
          </p:cNvPr>
          <p:cNvSpPr>
            <a:spLocks noGrp="1"/>
          </p:cNvSpPr>
          <p:nvPr>
            <p:ph idx="20" hasCustomPrompt="1"/>
          </p:nvPr>
        </p:nvSpPr>
        <p:spPr>
          <a:xfrm>
            <a:off x="8376313" y="3821372"/>
            <a:ext cx="3429000" cy="1823983"/>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20" name="Content Placeholder 2">
            <a:extLst>
              <a:ext uri="{FF2B5EF4-FFF2-40B4-BE49-F238E27FC236}">
                <a16:creationId xmlns:a16="http://schemas.microsoft.com/office/drawing/2014/main" id="{6D37C3AF-7EB1-4CDE-B1C7-31C5078DBD71}"/>
              </a:ext>
            </a:extLst>
          </p:cNvPr>
          <p:cNvSpPr>
            <a:spLocks noGrp="1"/>
          </p:cNvSpPr>
          <p:nvPr>
            <p:ph idx="21" hasCustomPrompt="1"/>
          </p:nvPr>
        </p:nvSpPr>
        <p:spPr>
          <a:xfrm>
            <a:off x="4408831" y="3821372"/>
            <a:ext cx="3429000" cy="1823983"/>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Tree>
    <p:extLst>
      <p:ext uri="{BB962C8B-B14F-4D97-AF65-F5344CB8AC3E}">
        <p14:creationId xmlns:p14="http://schemas.microsoft.com/office/powerpoint/2010/main" val="121785856"/>
      </p:ext>
    </p:extLst>
  </p:cSld>
  <p:clrMapOvr>
    <a:masterClrMapping/>
  </p:clrMapOvr>
  <p:extLst>
    <p:ext uri="{DCECCB84-F9BA-43D5-87BE-67443E8EF086}">
      <p15:sldGuideLst xmlns:p15="http://schemas.microsoft.com/office/powerpoint/2012/main">
        <p15:guide id="1" orient="horz" pos="244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Four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grpSp>
        <p:nvGrpSpPr>
          <p:cNvPr id="4" name="Group 3">
            <a:extLst>
              <a:ext uri="{FF2B5EF4-FFF2-40B4-BE49-F238E27FC236}">
                <a16:creationId xmlns:a16="http://schemas.microsoft.com/office/drawing/2014/main" id="{214793E8-8AA5-49D1-B431-8FD8310103FA}"/>
              </a:ext>
            </a:extLst>
          </p:cNvPr>
          <p:cNvGrpSpPr/>
          <p:nvPr/>
        </p:nvGrpSpPr>
        <p:grpSpPr>
          <a:xfrm>
            <a:off x="3086600" y="1274400"/>
            <a:ext cx="5991652" cy="4344686"/>
            <a:chOff x="3127545" y="1410880"/>
            <a:chExt cx="5991652" cy="4462272"/>
          </a:xfrm>
        </p:grpSpPr>
        <p:cxnSp>
          <p:nvCxnSpPr>
            <p:cNvPr id="12" name="Straight Connector 11">
              <a:extLst>
                <a:ext uri="{FF2B5EF4-FFF2-40B4-BE49-F238E27FC236}">
                  <a16:creationId xmlns:a16="http://schemas.microsoft.com/office/drawing/2014/main" id="{4538375F-017C-4D3C-98B0-0B49D2AAE3BA}"/>
                </a:ext>
              </a:extLst>
            </p:cNvPr>
            <p:cNvCxnSpPr/>
            <p:nvPr userDrawn="1"/>
          </p:nvCxnSpPr>
          <p:spPr>
            <a:xfrm>
              <a:off x="3127545" y="1410880"/>
              <a:ext cx="0" cy="4462272"/>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B52EB66-0BC5-4D65-9873-7791F0C2A2E0}"/>
                </a:ext>
              </a:extLst>
            </p:cNvPr>
            <p:cNvCxnSpPr/>
            <p:nvPr userDrawn="1"/>
          </p:nvCxnSpPr>
          <p:spPr>
            <a:xfrm>
              <a:off x="6123371" y="1410880"/>
              <a:ext cx="0" cy="4462272"/>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3A66CFF-0E1D-4769-AC5A-FFCF982704C6}"/>
                </a:ext>
              </a:extLst>
            </p:cNvPr>
            <p:cNvCxnSpPr/>
            <p:nvPr userDrawn="1"/>
          </p:nvCxnSpPr>
          <p:spPr>
            <a:xfrm>
              <a:off x="9119197" y="1410880"/>
              <a:ext cx="0" cy="4462272"/>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17" name="Text Placeholder 6">
            <a:extLst>
              <a:ext uri="{FF2B5EF4-FFF2-40B4-BE49-F238E27FC236}">
                <a16:creationId xmlns:a16="http://schemas.microsoft.com/office/drawing/2014/main" id="{E90AB464-576C-4A33-966B-DD17FE4C4181}"/>
              </a:ext>
            </a:extLst>
          </p:cNvPr>
          <p:cNvSpPr>
            <a:spLocks noGrp="1" noChangeAspect="1"/>
          </p:cNvSpPr>
          <p:nvPr>
            <p:ph type="body" sz="quarter" idx="16" hasCustomPrompt="1"/>
          </p:nvPr>
        </p:nvSpPr>
        <p:spPr>
          <a:xfrm>
            <a:off x="-1" y="5867400"/>
            <a:ext cx="12192000" cy="495299"/>
          </a:xfrm>
          <a:solidFill>
            <a:schemeClr val="accent1"/>
          </a:solidFill>
        </p:spPr>
        <p:txBody>
          <a:bodyPr lIns="493776" tIns="45720" rIns="493776" bIns="45720" anchor="ctr" anchorCtr="0">
            <a:noAutofit/>
          </a:bodyPr>
          <a:lstStyle>
            <a:lvl1pPr algn="ctr">
              <a:lnSpc>
                <a:spcPct val="90000"/>
              </a:lnSpc>
              <a:spcAft>
                <a:spcPts val="0"/>
              </a:spcAft>
              <a:defRPr sz="2400">
                <a:solidFill>
                  <a:schemeClr val="bg1"/>
                </a:solidFill>
              </a:defRPr>
            </a:lvl1pPr>
            <a:lvl2pPr>
              <a:defRPr sz="1400"/>
            </a:lvl2pPr>
            <a:lvl3pPr>
              <a:defRPr sz="1200"/>
            </a:lvl3pPr>
            <a:lvl4pPr>
              <a:defRPr sz="1100"/>
            </a:lvl4pPr>
            <a:lvl5pPr>
              <a:defRPr sz="1600"/>
            </a:lvl5pPr>
          </a:lstStyle>
          <a:p>
            <a:pPr lvl="0"/>
            <a:r>
              <a:rPr lang="en-US"/>
              <a:t>Key Takeaway Text</a:t>
            </a:r>
          </a:p>
        </p:txBody>
      </p:sp>
      <p:sp>
        <p:nvSpPr>
          <p:cNvPr id="16" name="Title 1">
            <a:extLst>
              <a:ext uri="{FF2B5EF4-FFF2-40B4-BE49-F238E27FC236}">
                <a16:creationId xmlns:a16="http://schemas.microsoft.com/office/drawing/2014/main" id="{A188B354-73C1-4FC3-ADBC-D05E49D2C888}"/>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sp>
        <p:nvSpPr>
          <p:cNvPr id="24" name="Content Placeholder 2">
            <a:extLst>
              <a:ext uri="{FF2B5EF4-FFF2-40B4-BE49-F238E27FC236}">
                <a16:creationId xmlns:a16="http://schemas.microsoft.com/office/drawing/2014/main" id="{54D3318C-8F76-4206-9910-F5345399DF21}"/>
              </a:ext>
            </a:extLst>
          </p:cNvPr>
          <p:cNvSpPr>
            <a:spLocks noGrp="1"/>
          </p:cNvSpPr>
          <p:nvPr>
            <p:ph idx="20" hasCustomPrompt="1"/>
          </p:nvPr>
        </p:nvSpPr>
        <p:spPr>
          <a:xfrm>
            <a:off x="3361280" y="1300517"/>
            <a:ext cx="2459736" cy="4297679"/>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972000" indent="-228600">
              <a:lnSpc>
                <a:spcPct val="90000"/>
              </a:lnSpc>
              <a:buFont typeface="Wingdings" panose="05000000000000000000" pitchFamily="2" charset="2"/>
              <a:buChar char="§"/>
              <a:defRPr sz="1800"/>
            </a:lvl4pPr>
            <a:lvl5pPr marL="1152000" indent="-182563">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25" name="Content Placeholder 2">
            <a:extLst>
              <a:ext uri="{FF2B5EF4-FFF2-40B4-BE49-F238E27FC236}">
                <a16:creationId xmlns:a16="http://schemas.microsoft.com/office/drawing/2014/main" id="{28E8396A-76B1-47DC-BFB9-FF6240FCD935}"/>
              </a:ext>
            </a:extLst>
          </p:cNvPr>
          <p:cNvSpPr>
            <a:spLocks noGrp="1"/>
          </p:cNvSpPr>
          <p:nvPr>
            <p:ph idx="21" hasCustomPrompt="1"/>
          </p:nvPr>
        </p:nvSpPr>
        <p:spPr>
          <a:xfrm>
            <a:off x="6343837" y="1300517"/>
            <a:ext cx="2459736" cy="4297679"/>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972000" indent="-228600">
              <a:lnSpc>
                <a:spcPct val="90000"/>
              </a:lnSpc>
              <a:buFont typeface="Wingdings" panose="05000000000000000000" pitchFamily="2" charset="2"/>
              <a:buChar char="§"/>
              <a:defRPr sz="1800"/>
            </a:lvl4pPr>
            <a:lvl5pPr marL="1152000" indent="-182563">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26" name="Content Placeholder 2">
            <a:extLst>
              <a:ext uri="{FF2B5EF4-FFF2-40B4-BE49-F238E27FC236}">
                <a16:creationId xmlns:a16="http://schemas.microsoft.com/office/drawing/2014/main" id="{CC147921-EE6F-4EE4-A0E9-54746F0C8D81}"/>
              </a:ext>
            </a:extLst>
          </p:cNvPr>
          <p:cNvSpPr>
            <a:spLocks noGrp="1"/>
          </p:cNvSpPr>
          <p:nvPr>
            <p:ph idx="22" hasCustomPrompt="1"/>
          </p:nvPr>
        </p:nvSpPr>
        <p:spPr>
          <a:xfrm>
            <a:off x="9339423" y="1300517"/>
            <a:ext cx="2459736" cy="4297679"/>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972000" indent="-228600">
              <a:lnSpc>
                <a:spcPct val="90000"/>
              </a:lnSpc>
              <a:buFont typeface="Wingdings" panose="05000000000000000000" pitchFamily="2" charset="2"/>
              <a:buChar char="§"/>
              <a:defRPr sz="1800"/>
            </a:lvl4pPr>
            <a:lvl5pPr marL="1152000" indent="-182563">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13" name="Content Placeholder 2">
            <a:extLst>
              <a:ext uri="{FF2B5EF4-FFF2-40B4-BE49-F238E27FC236}">
                <a16:creationId xmlns:a16="http://schemas.microsoft.com/office/drawing/2014/main" id="{8ABA0516-E7C2-4F85-A344-898FBEA973BB}"/>
              </a:ext>
            </a:extLst>
          </p:cNvPr>
          <p:cNvSpPr>
            <a:spLocks noGrp="1"/>
          </p:cNvSpPr>
          <p:nvPr>
            <p:ph idx="19" hasCustomPrompt="1"/>
          </p:nvPr>
        </p:nvSpPr>
        <p:spPr>
          <a:xfrm>
            <a:off x="358819" y="1300518"/>
            <a:ext cx="2466363" cy="4344838"/>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Tree>
    <p:extLst>
      <p:ext uri="{BB962C8B-B14F-4D97-AF65-F5344CB8AC3E}">
        <p14:creationId xmlns:p14="http://schemas.microsoft.com/office/powerpoint/2010/main" val="1829214166"/>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Four Content + Pic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9" name="Picture Placeholder 8">
            <a:extLst>
              <a:ext uri="{FF2B5EF4-FFF2-40B4-BE49-F238E27FC236}">
                <a16:creationId xmlns:a16="http://schemas.microsoft.com/office/drawing/2014/main" id="{5632F1BF-A417-46F5-A2B0-EE338C9464D9}"/>
              </a:ext>
            </a:extLst>
          </p:cNvPr>
          <p:cNvSpPr>
            <a:spLocks noGrp="1"/>
          </p:cNvSpPr>
          <p:nvPr>
            <p:ph type="pic" sz="quarter" idx="16"/>
          </p:nvPr>
        </p:nvSpPr>
        <p:spPr>
          <a:xfrm>
            <a:off x="358819" y="1273220"/>
            <a:ext cx="2459038" cy="2019300"/>
          </a:xfrm>
          <a:pattFill prst="wdUpDiag">
            <a:fgClr>
              <a:schemeClr val="bg2"/>
            </a:fgClr>
            <a:bgClr>
              <a:schemeClr val="bg1"/>
            </a:bgClr>
          </a:pattFill>
        </p:spPr>
        <p:txBody>
          <a:bodyPr/>
          <a:lstStyle/>
          <a:p>
            <a:r>
              <a:rPr lang="en-US"/>
              <a:t>Click icon to add picture</a:t>
            </a:r>
          </a:p>
        </p:txBody>
      </p:sp>
      <p:sp>
        <p:nvSpPr>
          <p:cNvPr id="12" name="Picture Placeholder 8">
            <a:extLst>
              <a:ext uri="{FF2B5EF4-FFF2-40B4-BE49-F238E27FC236}">
                <a16:creationId xmlns:a16="http://schemas.microsoft.com/office/drawing/2014/main" id="{B664EC32-C8D7-4696-8955-D27860B11603}"/>
              </a:ext>
            </a:extLst>
          </p:cNvPr>
          <p:cNvSpPr>
            <a:spLocks noGrp="1"/>
          </p:cNvSpPr>
          <p:nvPr>
            <p:ph type="pic" sz="quarter" idx="17"/>
          </p:nvPr>
        </p:nvSpPr>
        <p:spPr>
          <a:xfrm>
            <a:off x="3354638" y="1273220"/>
            <a:ext cx="2459038" cy="2019300"/>
          </a:xfrm>
          <a:pattFill prst="wdUpDiag">
            <a:fgClr>
              <a:schemeClr val="bg2"/>
            </a:fgClr>
            <a:bgClr>
              <a:schemeClr val="bg1"/>
            </a:bgClr>
          </a:pattFill>
        </p:spPr>
        <p:txBody>
          <a:bodyPr/>
          <a:lstStyle/>
          <a:p>
            <a:r>
              <a:rPr lang="en-US"/>
              <a:t>Click icon to add picture</a:t>
            </a:r>
          </a:p>
        </p:txBody>
      </p:sp>
      <p:sp>
        <p:nvSpPr>
          <p:cNvPr id="14" name="Picture Placeholder 8">
            <a:extLst>
              <a:ext uri="{FF2B5EF4-FFF2-40B4-BE49-F238E27FC236}">
                <a16:creationId xmlns:a16="http://schemas.microsoft.com/office/drawing/2014/main" id="{7BC96BB2-8963-4074-99F2-2BEB65D70F68}"/>
              </a:ext>
            </a:extLst>
          </p:cNvPr>
          <p:cNvSpPr>
            <a:spLocks noGrp="1"/>
          </p:cNvSpPr>
          <p:nvPr>
            <p:ph type="pic" sz="quarter" idx="18"/>
          </p:nvPr>
        </p:nvSpPr>
        <p:spPr>
          <a:xfrm>
            <a:off x="6350457" y="1273220"/>
            <a:ext cx="2459038" cy="2019300"/>
          </a:xfrm>
          <a:pattFill prst="wdUpDiag">
            <a:fgClr>
              <a:schemeClr val="bg2"/>
            </a:fgClr>
            <a:bgClr>
              <a:schemeClr val="bg1"/>
            </a:bgClr>
          </a:pattFill>
        </p:spPr>
        <p:txBody>
          <a:bodyPr/>
          <a:lstStyle/>
          <a:p>
            <a:r>
              <a:rPr lang="en-US"/>
              <a:t>Click icon to add picture</a:t>
            </a:r>
          </a:p>
        </p:txBody>
      </p:sp>
      <p:sp>
        <p:nvSpPr>
          <p:cNvPr id="15" name="Picture Placeholder 8">
            <a:extLst>
              <a:ext uri="{FF2B5EF4-FFF2-40B4-BE49-F238E27FC236}">
                <a16:creationId xmlns:a16="http://schemas.microsoft.com/office/drawing/2014/main" id="{3FAAAD28-DA69-4AAE-9FAD-9F27417572FF}"/>
              </a:ext>
            </a:extLst>
          </p:cNvPr>
          <p:cNvSpPr>
            <a:spLocks noGrp="1"/>
          </p:cNvSpPr>
          <p:nvPr>
            <p:ph type="pic" sz="quarter" idx="19"/>
          </p:nvPr>
        </p:nvSpPr>
        <p:spPr>
          <a:xfrm>
            <a:off x="9346275" y="1273220"/>
            <a:ext cx="2459038" cy="2019300"/>
          </a:xfrm>
          <a:pattFill prst="wdUpDiag">
            <a:fgClr>
              <a:schemeClr val="bg2"/>
            </a:fgClr>
            <a:bgClr>
              <a:schemeClr val="bg1"/>
            </a:bgClr>
          </a:pattFill>
        </p:spPr>
        <p:txBody>
          <a:bodyPr/>
          <a:lstStyle/>
          <a:p>
            <a:r>
              <a:rPr lang="en-US"/>
              <a:t>Click icon to add picture</a:t>
            </a:r>
          </a:p>
        </p:txBody>
      </p:sp>
      <p:sp>
        <p:nvSpPr>
          <p:cNvPr id="18" name="Text Placeholder 6">
            <a:extLst>
              <a:ext uri="{FF2B5EF4-FFF2-40B4-BE49-F238E27FC236}">
                <a16:creationId xmlns:a16="http://schemas.microsoft.com/office/drawing/2014/main" id="{230F8805-7C7A-42C7-AA78-A838FC7ADE60}"/>
              </a:ext>
            </a:extLst>
          </p:cNvPr>
          <p:cNvSpPr>
            <a:spLocks noGrp="1" noChangeAspect="1"/>
          </p:cNvSpPr>
          <p:nvPr>
            <p:ph type="body" sz="quarter" idx="20" hasCustomPrompt="1"/>
          </p:nvPr>
        </p:nvSpPr>
        <p:spPr>
          <a:xfrm>
            <a:off x="-1" y="5867400"/>
            <a:ext cx="12192000" cy="495299"/>
          </a:xfrm>
          <a:solidFill>
            <a:schemeClr val="accent1"/>
          </a:solidFill>
        </p:spPr>
        <p:txBody>
          <a:bodyPr lIns="493776" tIns="45720" rIns="493776" bIns="45720" anchor="ctr" anchorCtr="0">
            <a:noAutofit/>
          </a:bodyPr>
          <a:lstStyle>
            <a:lvl1pPr algn="ctr">
              <a:lnSpc>
                <a:spcPct val="90000"/>
              </a:lnSpc>
              <a:spcAft>
                <a:spcPts val="0"/>
              </a:spcAft>
              <a:defRPr sz="2400">
                <a:solidFill>
                  <a:schemeClr val="bg1"/>
                </a:solidFill>
              </a:defRPr>
            </a:lvl1pPr>
            <a:lvl2pPr>
              <a:defRPr sz="1400"/>
            </a:lvl2pPr>
            <a:lvl3pPr>
              <a:defRPr sz="1200"/>
            </a:lvl3pPr>
            <a:lvl4pPr>
              <a:defRPr sz="1100"/>
            </a:lvl4pPr>
            <a:lvl5pPr>
              <a:defRPr sz="1600"/>
            </a:lvl5pPr>
          </a:lstStyle>
          <a:p>
            <a:pPr lvl="0"/>
            <a:r>
              <a:rPr lang="en-US"/>
              <a:t>Key Takeaway Text</a:t>
            </a:r>
          </a:p>
        </p:txBody>
      </p:sp>
      <p:sp>
        <p:nvSpPr>
          <p:cNvPr id="25" name="Title 1">
            <a:extLst>
              <a:ext uri="{FF2B5EF4-FFF2-40B4-BE49-F238E27FC236}">
                <a16:creationId xmlns:a16="http://schemas.microsoft.com/office/drawing/2014/main" id="{C79369E0-2594-4856-BA19-045C97E0C835}"/>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sp>
        <p:nvSpPr>
          <p:cNvPr id="13" name="Content Placeholder 2">
            <a:extLst>
              <a:ext uri="{FF2B5EF4-FFF2-40B4-BE49-F238E27FC236}">
                <a16:creationId xmlns:a16="http://schemas.microsoft.com/office/drawing/2014/main" id="{3A61C6E7-9607-4D49-B661-2C93B399B882}"/>
              </a:ext>
            </a:extLst>
          </p:cNvPr>
          <p:cNvSpPr>
            <a:spLocks noGrp="1"/>
          </p:cNvSpPr>
          <p:nvPr>
            <p:ph idx="21" hasCustomPrompt="1"/>
          </p:nvPr>
        </p:nvSpPr>
        <p:spPr>
          <a:xfrm>
            <a:off x="3361280" y="3578896"/>
            <a:ext cx="2459736" cy="2019300"/>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972000" indent="-228600">
              <a:lnSpc>
                <a:spcPct val="90000"/>
              </a:lnSpc>
              <a:buFont typeface="Wingdings" panose="05000000000000000000" pitchFamily="2" charset="2"/>
              <a:buChar char="§"/>
              <a:defRPr sz="1800"/>
            </a:lvl4pPr>
            <a:lvl5pPr marL="1152000" indent="-182563">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16" name="Content Placeholder 2">
            <a:extLst>
              <a:ext uri="{FF2B5EF4-FFF2-40B4-BE49-F238E27FC236}">
                <a16:creationId xmlns:a16="http://schemas.microsoft.com/office/drawing/2014/main" id="{B1846DA4-E85D-42EE-853C-A0D2538F57AB}"/>
              </a:ext>
            </a:extLst>
          </p:cNvPr>
          <p:cNvSpPr>
            <a:spLocks noGrp="1"/>
          </p:cNvSpPr>
          <p:nvPr>
            <p:ph idx="22" hasCustomPrompt="1"/>
          </p:nvPr>
        </p:nvSpPr>
        <p:spPr>
          <a:xfrm>
            <a:off x="6343837" y="3578896"/>
            <a:ext cx="2459736" cy="2019300"/>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972000" indent="-228600">
              <a:lnSpc>
                <a:spcPct val="90000"/>
              </a:lnSpc>
              <a:buFont typeface="Wingdings" panose="05000000000000000000" pitchFamily="2" charset="2"/>
              <a:buChar char="§"/>
              <a:defRPr sz="1800"/>
            </a:lvl4pPr>
            <a:lvl5pPr marL="1152000" indent="-182563">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17" name="Content Placeholder 2">
            <a:extLst>
              <a:ext uri="{FF2B5EF4-FFF2-40B4-BE49-F238E27FC236}">
                <a16:creationId xmlns:a16="http://schemas.microsoft.com/office/drawing/2014/main" id="{2CAE046B-568E-42A3-846A-47DCFF96CFCA}"/>
              </a:ext>
            </a:extLst>
          </p:cNvPr>
          <p:cNvSpPr>
            <a:spLocks noGrp="1"/>
          </p:cNvSpPr>
          <p:nvPr>
            <p:ph idx="23" hasCustomPrompt="1"/>
          </p:nvPr>
        </p:nvSpPr>
        <p:spPr>
          <a:xfrm>
            <a:off x="9339423" y="3578896"/>
            <a:ext cx="2459736" cy="2019300"/>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972000" indent="-228600">
              <a:lnSpc>
                <a:spcPct val="90000"/>
              </a:lnSpc>
              <a:buFont typeface="Wingdings" panose="05000000000000000000" pitchFamily="2" charset="2"/>
              <a:buChar char="§"/>
              <a:defRPr sz="1800"/>
            </a:lvl4pPr>
            <a:lvl5pPr marL="1152000" indent="-182563">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19" name="Content Placeholder 2">
            <a:extLst>
              <a:ext uri="{FF2B5EF4-FFF2-40B4-BE49-F238E27FC236}">
                <a16:creationId xmlns:a16="http://schemas.microsoft.com/office/drawing/2014/main" id="{34DB80BF-E090-4894-86C1-C5BA987C88D9}"/>
              </a:ext>
            </a:extLst>
          </p:cNvPr>
          <p:cNvSpPr>
            <a:spLocks noGrp="1"/>
          </p:cNvSpPr>
          <p:nvPr>
            <p:ph idx="24" hasCustomPrompt="1"/>
          </p:nvPr>
        </p:nvSpPr>
        <p:spPr>
          <a:xfrm>
            <a:off x="358819" y="3603898"/>
            <a:ext cx="2466363" cy="2041458"/>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Tree>
    <p:extLst>
      <p:ext uri="{BB962C8B-B14F-4D97-AF65-F5344CB8AC3E}">
        <p14:creationId xmlns:p14="http://schemas.microsoft.com/office/powerpoint/2010/main" val="385224367"/>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our Content 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13" name="Text Placeholder 6">
            <a:extLst>
              <a:ext uri="{FF2B5EF4-FFF2-40B4-BE49-F238E27FC236}">
                <a16:creationId xmlns:a16="http://schemas.microsoft.com/office/drawing/2014/main" id="{DFA7B3DE-C704-4D6A-9148-C2EE51AB9559}"/>
              </a:ext>
            </a:extLst>
          </p:cNvPr>
          <p:cNvSpPr>
            <a:spLocks noGrp="1" noChangeAspect="1"/>
          </p:cNvSpPr>
          <p:nvPr>
            <p:ph type="body" sz="quarter" idx="16" hasCustomPrompt="1"/>
          </p:nvPr>
        </p:nvSpPr>
        <p:spPr>
          <a:xfrm>
            <a:off x="-1" y="5864996"/>
            <a:ext cx="12192000" cy="497704"/>
          </a:xfrm>
          <a:solidFill>
            <a:schemeClr val="accent1"/>
          </a:solidFill>
        </p:spPr>
        <p:txBody>
          <a:bodyPr lIns="493776" tIns="45720" rIns="493776" bIns="45720" anchor="ctr" anchorCtr="0">
            <a:noAutofit/>
          </a:bodyPr>
          <a:lstStyle>
            <a:lvl1pPr algn="ctr">
              <a:lnSpc>
                <a:spcPct val="90000"/>
              </a:lnSpc>
              <a:spcAft>
                <a:spcPts val="0"/>
              </a:spcAft>
              <a:defRPr sz="2400">
                <a:solidFill>
                  <a:schemeClr val="bg1"/>
                </a:solidFill>
              </a:defRPr>
            </a:lvl1pPr>
            <a:lvl2pPr>
              <a:defRPr sz="1400"/>
            </a:lvl2pPr>
            <a:lvl3pPr>
              <a:defRPr sz="1200"/>
            </a:lvl3pPr>
            <a:lvl4pPr>
              <a:defRPr sz="1100"/>
            </a:lvl4pPr>
            <a:lvl5pPr>
              <a:defRPr sz="1600"/>
            </a:lvl5pPr>
          </a:lstStyle>
          <a:p>
            <a:pPr lvl="0"/>
            <a:r>
              <a:rPr lang="en-US"/>
              <a:t>Key Takeaway Text</a:t>
            </a:r>
          </a:p>
        </p:txBody>
      </p:sp>
      <p:sp>
        <p:nvSpPr>
          <p:cNvPr id="12" name="Title 1">
            <a:extLst>
              <a:ext uri="{FF2B5EF4-FFF2-40B4-BE49-F238E27FC236}">
                <a16:creationId xmlns:a16="http://schemas.microsoft.com/office/drawing/2014/main" id="{2B2C3635-51CA-4376-B53E-0C667C3DE49A}"/>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sp>
        <p:nvSpPr>
          <p:cNvPr id="9" name="Content Placeholder 2">
            <a:extLst>
              <a:ext uri="{FF2B5EF4-FFF2-40B4-BE49-F238E27FC236}">
                <a16:creationId xmlns:a16="http://schemas.microsoft.com/office/drawing/2014/main" id="{5830FD6D-4731-4031-8ADE-25392EE31DB0}"/>
              </a:ext>
            </a:extLst>
          </p:cNvPr>
          <p:cNvSpPr>
            <a:spLocks noGrp="1"/>
          </p:cNvSpPr>
          <p:nvPr>
            <p:ph idx="25" hasCustomPrompt="1"/>
          </p:nvPr>
        </p:nvSpPr>
        <p:spPr>
          <a:xfrm>
            <a:off x="358819" y="3521120"/>
            <a:ext cx="5540424" cy="2124236"/>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10" name="Content Placeholder 2">
            <a:extLst>
              <a:ext uri="{FF2B5EF4-FFF2-40B4-BE49-F238E27FC236}">
                <a16:creationId xmlns:a16="http://schemas.microsoft.com/office/drawing/2014/main" id="{A032F6F6-185D-45FD-B4CE-999D514CC47A}"/>
              </a:ext>
            </a:extLst>
          </p:cNvPr>
          <p:cNvSpPr>
            <a:spLocks noGrp="1"/>
          </p:cNvSpPr>
          <p:nvPr>
            <p:ph idx="26" hasCustomPrompt="1"/>
          </p:nvPr>
        </p:nvSpPr>
        <p:spPr>
          <a:xfrm>
            <a:off x="358819" y="1216968"/>
            <a:ext cx="5540424" cy="2041458"/>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11" name="Content Placeholder 2">
            <a:extLst>
              <a:ext uri="{FF2B5EF4-FFF2-40B4-BE49-F238E27FC236}">
                <a16:creationId xmlns:a16="http://schemas.microsoft.com/office/drawing/2014/main" id="{B731ABE7-9B42-4329-9965-68D7BE4FDC9F}"/>
              </a:ext>
            </a:extLst>
          </p:cNvPr>
          <p:cNvSpPr>
            <a:spLocks noGrp="1"/>
          </p:cNvSpPr>
          <p:nvPr>
            <p:ph idx="27" hasCustomPrompt="1"/>
          </p:nvPr>
        </p:nvSpPr>
        <p:spPr>
          <a:xfrm>
            <a:off x="6264889" y="3521120"/>
            <a:ext cx="5540424" cy="2124236"/>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14" name="Content Placeholder 2">
            <a:extLst>
              <a:ext uri="{FF2B5EF4-FFF2-40B4-BE49-F238E27FC236}">
                <a16:creationId xmlns:a16="http://schemas.microsoft.com/office/drawing/2014/main" id="{199AC77C-78C0-4604-A3DB-1EA19C262256}"/>
              </a:ext>
            </a:extLst>
          </p:cNvPr>
          <p:cNvSpPr>
            <a:spLocks noGrp="1"/>
          </p:cNvSpPr>
          <p:nvPr>
            <p:ph idx="28" hasCustomPrompt="1"/>
          </p:nvPr>
        </p:nvSpPr>
        <p:spPr>
          <a:xfrm>
            <a:off x="6264889" y="1216968"/>
            <a:ext cx="5540424" cy="2041458"/>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Tree>
    <p:extLst>
      <p:ext uri="{BB962C8B-B14F-4D97-AF65-F5344CB8AC3E}">
        <p14:creationId xmlns:p14="http://schemas.microsoft.com/office/powerpoint/2010/main" val="3631453538"/>
      </p:ext>
    </p:extLst>
  </p:cSld>
  <p:clrMapOvr>
    <a:masterClrMapping/>
  </p:clrMapOvr>
  <p:extLst>
    <p:ext uri="{DCECCB84-F9BA-43D5-87BE-67443E8EF086}">
      <p15:sldGuideLst xmlns:p15="http://schemas.microsoft.com/office/powerpoint/2012/main">
        <p15:guide id="1" pos="3840">
          <p15:clr>
            <a:srgbClr val="FBAE40"/>
          </p15:clr>
        </p15:guide>
        <p15:guide id="2" pos="3696">
          <p15:clr>
            <a:srgbClr val="FBAE40"/>
          </p15:clr>
        </p15:guide>
        <p15:guide id="3" pos="398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0D08997-B423-407B-B60D-8D5DFC3705FE}"/>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8" name="Text Placeholder 6">
            <a:extLst>
              <a:ext uri="{FF2B5EF4-FFF2-40B4-BE49-F238E27FC236}">
                <a16:creationId xmlns:a16="http://schemas.microsoft.com/office/drawing/2014/main" id="{9D64B098-3BC3-46B7-9278-55E699AD37C8}"/>
              </a:ext>
            </a:extLst>
          </p:cNvPr>
          <p:cNvSpPr>
            <a:spLocks noGrp="1" noChangeAspect="1"/>
          </p:cNvSpPr>
          <p:nvPr>
            <p:ph type="body" sz="quarter" idx="16" hasCustomPrompt="1"/>
          </p:nvPr>
        </p:nvSpPr>
        <p:spPr>
          <a:xfrm>
            <a:off x="-1" y="5867400"/>
            <a:ext cx="12192000" cy="495299"/>
          </a:xfrm>
          <a:solidFill>
            <a:schemeClr val="accent1"/>
          </a:solidFill>
        </p:spPr>
        <p:txBody>
          <a:bodyPr lIns="493776" tIns="45720" rIns="493776" bIns="45720" anchor="ctr" anchorCtr="0">
            <a:noAutofit/>
          </a:bodyPr>
          <a:lstStyle>
            <a:lvl1pPr algn="ctr">
              <a:lnSpc>
                <a:spcPct val="90000"/>
              </a:lnSpc>
              <a:spcAft>
                <a:spcPts val="0"/>
              </a:spcAft>
              <a:defRPr sz="2400">
                <a:solidFill>
                  <a:schemeClr val="bg1"/>
                </a:solidFill>
              </a:defRPr>
            </a:lvl1pPr>
            <a:lvl2pPr>
              <a:defRPr sz="1400"/>
            </a:lvl2pPr>
            <a:lvl3pPr>
              <a:defRPr sz="1200"/>
            </a:lvl3pPr>
            <a:lvl4pPr>
              <a:defRPr sz="1100"/>
            </a:lvl4pPr>
            <a:lvl5pPr>
              <a:defRPr sz="1600"/>
            </a:lvl5pPr>
          </a:lstStyle>
          <a:p>
            <a:pPr lvl="0"/>
            <a:r>
              <a:rPr lang="en-US"/>
              <a:t>Key Takeaway Text</a:t>
            </a:r>
          </a:p>
        </p:txBody>
      </p:sp>
      <p:sp>
        <p:nvSpPr>
          <p:cNvPr id="6" name="Title 1">
            <a:extLst>
              <a:ext uri="{FF2B5EF4-FFF2-40B4-BE49-F238E27FC236}">
                <a16:creationId xmlns:a16="http://schemas.microsoft.com/office/drawing/2014/main" id="{CBA6384A-E178-4E5E-A7F8-EAD0372140D5}"/>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spTree>
    <p:extLst>
      <p:ext uri="{BB962C8B-B14F-4D97-AF65-F5344CB8AC3E}">
        <p14:creationId xmlns:p14="http://schemas.microsoft.com/office/powerpoint/2010/main" val="27951146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0C549D9-CB0B-4053-B4B8-18A9A6E347D0}"/>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7" name="Text Placeholder 6">
            <a:extLst>
              <a:ext uri="{FF2B5EF4-FFF2-40B4-BE49-F238E27FC236}">
                <a16:creationId xmlns:a16="http://schemas.microsoft.com/office/drawing/2014/main" id="{8895A6AF-DA14-4AA2-80B8-C7ACE12804ED}"/>
              </a:ext>
            </a:extLst>
          </p:cNvPr>
          <p:cNvSpPr>
            <a:spLocks noGrp="1" noChangeAspect="1"/>
          </p:cNvSpPr>
          <p:nvPr>
            <p:ph type="body" sz="quarter" idx="16" hasCustomPrompt="1"/>
          </p:nvPr>
        </p:nvSpPr>
        <p:spPr>
          <a:xfrm>
            <a:off x="-1" y="5867400"/>
            <a:ext cx="12192000" cy="495299"/>
          </a:xfrm>
          <a:solidFill>
            <a:schemeClr val="accent1"/>
          </a:solidFill>
        </p:spPr>
        <p:txBody>
          <a:bodyPr lIns="493776" tIns="45720" rIns="493776" bIns="45720" anchor="ctr" anchorCtr="0">
            <a:noAutofit/>
          </a:bodyPr>
          <a:lstStyle>
            <a:lvl1pPr algn="ctr">
              <a:lnSpc>
                <a:spcPct val="90000"/>
              </a:lnSpc>
              <a:spcAft>
                <a:spcPts val="0"/>
              </a:spcAft>
              <a:defRPr sz="2400">
                <a:solidFill>
                  <a:schemeClr val="bg1"/>
                </a:solidFill>
              </a:defRPr>
            </a:lvl1pPr>
            <a:lvl2pPr>
              <a:defRPr sz="1400"/>
            </a:lvl2pPr>
            <a:lvl3pPr>
              <a:defRPr sz="1200"/>
            </a:lvl3pPr>
            <a:lvl4pPr>
              <a:defRPr sz="1100"/>
            </a:lvl4pPr>
            <a:lvl5pPr>
              <a:defRPr sz="1600"/>
            </a:lvl5pPr>
          </a:lstStyle>
          <a:p>
            <a:pPr lvl="0"/>
            <a:r>
              <a:rPr lang="en-US"/>
              <a:t>Key Takeaway Text</a:t>
            </a:r>
          </a:p>
        </p:txBody>
      </p:sp>
    </p:spTree>
    <p:extLst>
      <p:ext uri="{BB962C8B-B14F-4D97-AF65-F5344CB8AC3E}">
        <p14:creationId xmlns:p14="http://schemas.microsoft.com/office/powerpoint/2010/main" val="24833800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Content w/o Takeawa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5" name="Title 1">
            <a:extLst>
              <a:ext uri="{FF2B5EF4-FFF2-40B4-BE49-F238E27FC236}">
                <a16:creationId xmlns:a16="http://schemas.microsoft.com/office/drawing/2014/main" id="{E2119B59-858C-4500-B149-5374ADF33E36}"/>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sp>
        <p:nvSpPr>
          <p:cNvPr id="9" name="Content Placeholder 2">
            <a:extLst>
              <a:ext uri="{FF2B5EF4-FFF2-40B4-BE49-F238E27FC236}">
                <a16:creationId xmlns:a16="http://schemas.microsoft.com/office/drawing/2014/main" id="{68906F9A-9C1E-490B-94EE-B9A132365C6D}"/>
              </a:ext>
            </a:extLst>
          </p:cNvPr>
          <p:cNvSpPr>
            <a:spLocks noGrp="1"/>
          </p:cNvSpPr>
          <p:nvPr>
            <p:ph idx="17" hasCustomPrompt="1"/>
          </p:nvPr>
        </p:nvSpPr>
        <p:spPr>
          <a:xfrm>
            <a:off x="358819" y="1273219"/>
            <a:ext cx="11446494" cy="4226829"/>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Tree>
    <p:extLst>
      <p:ext uri="{BB962C8B-B14F-4D97-AF65-F5344CB8AC3E}">
        <p14:creationId xmlns:p14="http://schemas.microsoft.com/office/powerpoint/2010/main" val="29622624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wo Content w/o Takeawa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7" name="Title 1">
            <a:extLst>
              <a:ext uri="{FF2B5EF4-FFF2-40B4-BE49-F238E27FC236}">
                <a16:creationId xmlns:a16="http://schemas.microsoft.com/office/drawing/2014/main" id="{A32055D6-B48C-46FA-A045-DB6BE9C2CCC4}"/>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sp>
        <p:nvSpPr>
          <p:cNvPr id="12" name="Content Placeholder 2">
            <a:extLst>
              <a:ext uri="{FF2B5EF4-FFF2-40B4-BE49-F238E27FC236}">
                <a16:creationId xmlns:a16="http://schemas.microsoft.com/office/drawing/2014/main" id="{5C2E4644-AE39-48CE-A659-6F925FF92EBC}"/>
              </a:ext>
            </a:extLst>
          </p:cNvPr>
          <p:cNvSpPr>
            <a:spLocks noGrp="1"/>
          </p:cNvSpPr>
          <p:nvPr>
            <p:ph idx="17" hasCustomPrompt="1"/>
          </p:nvPr>
        </p:nvSpPr>
        <p:spPr>
          <a:xfrm>
            <a:off x="358819" y="1273220"/>
            <a:ext cx="5489645" cy="4267772"/>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13" name="Content Placeholder 2">
            <a:extLst>
              <a:ext uri="{FF2B5EF4-FFF2-40B4-BE49-F238E27FC236}">
                <a16:creationId xmlns:a16="http://schemas.microsoft.com/office/drawing/2014/main" id="{CAE9381A-ED2B-4399-8D72-4D8BE99E5528}"/>
              </a:ext>
            </a:extLst>
          </p:cNvPr>
          <p:cNvSpPr>
            <a:spLocks noGrp="1"/>
          </p:cNvSpPr>
          <p:nvPr>
            <p:ph idx="18" hasCustomPrompt="1"/>
          </p:nvPr>
        </p:nvSpPr>
        <p:spPr>
          <a:xfrm>
            <a:off x="6315668" y="1273220"/>
            <a:ext cx="5489645" cy="4267772"/>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Tree>
    <p:extLst>
      <p:ext uri="{BB962C8B-B14F-4D97-AF65-F5344CB8AC3E}">
        <p14:creationId xmlns:p14="http://schemas.microsoft.com/office/powerpoint/2010/main" val="1554025674"/>
      </p:ext>
    </p:extLst>
  </p:cSld>
  <p:clrMapOvr>
    <a:masterClrMapping/>
  </p:clrMapOvr>
  <p:extLst>
    <p:ext uri="{DCECCB84-F9BA-43D5-87BE-67443E8EF086}">
      <p15:sldGuideLst xmlns:p15="http://schemas.microsoft.com/office/powerpoint/2012/main">
        <p15:guide id="2" pos="3696">
          <p15:clr>
            <a:srgbClr val="FBAE40"/>
          </p15:clr>
        </p15:guide>
        <p15:guide id="3" pos="398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Content + Pic w/o Takeawa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9" name="Title 1">
            <a:extLst>
              <a:ext uri="{FF2B5EF4-FFF2-40B4-BE49-F238E27FC236}">
                <a16:creationId xmlns:a16="http://schemas.microsoft.com/office/drawing/2014/main" id="{A67C88C3-29C3-4638-9D18-19985AD9E25B}"/>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sp>
        <p:nvSpPr>
          <p:cNvPr id="12" name="Picture Placeholder 6">
            <a:extLst>
              <a:ext uri="{FF2B5EF4-FFF2-40B4-BE49-F238E27FC236}">
                <a16:creationId xmlns:a16="http://schemas.microsoft.com/office/drawing/2014/main" id="{46DE221B-DD3F-4CCF-B057-0E4063F3D30D}"/>
              </a:ext>
            </a:extLst>
          </p:cNvPr>
          <p:cNvSpPr>
            <a:spLocks noGrp="1"/>
          </p:cNvSpPr>
          <p:nvPr>
            <p:ph type="pic" sz="quarter" idx="13"/>
          </p:nvPr>
        </p:nvSpPr>
        <p:spPr>
          <a:xfrm>
            <a:off x="6324600" y="1273218"/>
            <a:ext cx="5372100" cy="4215793"/>
          </a:xfrm>
          <a:pattFill prst="wdUpDiag">
            <a:fgClr>
              <a:schemeClr val="bg2"/>
            </a:fgClr>
            <a:bgClr>
              <a:schemeClr val="bg1"/>
            </a:bgClr>
          </a:pattFill>
        </p:spPr>
        <p:txBody>
          <a:bodyPr/>
          <a:lstStyle/>
          <a:p>
            <a:r>
              <a:rPr lang="en-US"/>
              <a:t>Click icon to add picture</a:t>
            </a:r>
          </a:p>
        </p:txBody>
      </p:sp>
      <p:sp>
        <p:nvSpPr>
          <p:cNvPr id="13" name="Content Placeholder 2">
            <a:extLst>
              <a:ext uri="{FF2B5EF4-FFF2-40B4-BE49-F238E27FC236}">
                <a16:creationId xmlns:a16="http://schemas.microsoft.com/office/drawing/2014/main" id="{490B8729-D5AF-457C-8A0B-F43CC5F69622}"/>
              </a:ext>
            </a:extLst>
          </p:cNvPr>
          <p:cNvSpPr>
            <a:spLocks noGrp="1"/>
          </p:cNvSpPr>
          <p:nvPr>
            <p:ph idx="17" hasCustomPrompt="1"/>
          </p:nvPr>
        </p:nvSpPr>
        <p:spPr>
          <a:xfrm>
            <a:off x="358819" y="1273220"/>
            <a:ext cx="5489645" cy="4215792"/>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Tree>
    <p:extLst>
      <p:ext uri="{BB962C8B-B14F-4D97-AF65-F5344CB8AC3E}">
        <p14:creationId xmlns:p14="http://schemas.microsoft.com/office/powerpoint/2010/main" val="1640496099"/>
      </p:ext>
    </p:extLst>
  </p:cSld>
  <p:clrMapOvr>
    <a:masterClrMapping/>
  </p:clrMapOvr>
  <p:extLst>
    <p:ext uri="{DCECCB84-F9BA-43D5-87BE-67443E8EF086}">
      <p15:sldGuideLst xmlns:p15="http://schemas.microsoft.com/office/powerpoint/2012/main">
        <p15:guide id="1" pos="3840">
          <p15:clr>
            <a:srgbClr val="FBAE40"/>
          </p15:clr>
        </p15:guide>
        <p15:guide id="2" pos="3696">
          <p15:clr>
            <a:srgbClr val="FBAE40"/>
          </p15:clr>
        </p15:guide>
        <p15:guide id="3" pos="398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wo Content + Pics w/o Takeawa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12" name="Title 1">
            <a:extLst>
              <a:ext uri="{FF2B5EF4-FFF2-40B4-BE49-F238E27FC236}">
                <a16:creationId xmlns:a16="http://schemas.microsoft.com/office/drawing/2014/main" id="{690E6779-1215-4847-8188-57330BEA8D62}"/>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sp>
        <p:nvSpPr>
          <p:cNvPr id="17" name="Picture Placeholder 6">
            <a:extLst>
              <a:ext uri="{FF2B5EF4-FFF2-40B4-BE49-F238E27FC236}">
                <a16:creationId xmlns:a16="http://schemas.microsoft.com/office/drawing/2014/main" id="{838153A2-00B1-4C00-BFD7-12A5E0F94EBD}"/>
              </a:ext>
            </a:extLst>
          </p:cNvPr>
          <p:cNvSpPr>
            <a:spLocks noGrp="1"/>
          </p:cNvSpPr>
          <p:nvPr>
            <p:ph type="pic" sz="quarter" idx="16"/>
          </p:nvPr>
        </p:nvSpPr>
        <p:spPr>
          <a:xfrm>
            <a:off x="358818" y="1300516"/>
            <a:ext cx="5489645" cy="2247900"/>
          </a:xfrm>
          <a:pattFill prst="wdUpDiag">
            <a:fgClr>
              <a:schemeClr val="bg2"/>
            </a:fgClr>
            <a:bgClr>
              <a:schemeClr val="bg1"/>
            </a:bgClr>
          </a:pattFill>
        </p:spPr>
        <p:txBody>
          <a:bodyPr/>
          <a:lstStyle/>
          <a:p>
            <a:r>
              <a:rPr lang="en-US"/>
              <a:t>Click icon to add picture</a:t>
            </a:r>
          </a:p>
        </p:txBody>
      </p:sp>
      <p:sp>
        <p:nvSpPr>
          <p:cNvPr id="18" name="Picture Placeholder 6">
            <a:extLst>
              <a:ext uri="{FF2B5EF4-FFF2-40B4-BE49-F238E27FC236}">
                <a16:creationId xmlns:a16="http://schemas.microsoft.com/office/drawing/2014/main" id="{4C9CD2A0-C282-40D5-84DC-2FAAF7E74358}"/>
              </a:ext>
            </a:extLst>
          </p:cNvPr>
          <p:cNvSpPr>
            <a:spLocks noGrp="1"/>
          </p:cNvSpPr>
          <p:nvPr>
            <p:ph type="pic" sz="quarter" idx="20"/>
          </p:nvPr>
        </p:nvSpPr>
        <p:spPr>
          <a:xfrm>
            <a:off x="6315667" y="1300516"/>
            <a:ext cx="5489645" cy="2247900"/>
          </a:xfrm>
          <a:pattFill prst="wdUpDiag">
            <a:fgClr>
              <a:schemeClr val="bg2"/>
            </a:fgClr>
            <a:bgClr>
              <a:schemeClr val="bg1"/>
            </a:bgClr>
          </a:pattFill>
        </p:spPr>
        <p:txBody>
          <a:bodyPr/>
          <a:lstStyle/>
          <a:p>
            <a:r>
              <a:rPr lang="en-US"/>
              <a:t>Click icon to add picture</a:t>
            </a:r>
          </a:p>
        </p:txBody>
      </p:sp>
      <p:sp>
        <p:nvSpPr>
          <p:cNvPr id="19" name="Content Placeholder 2">
            <a:extLst>
              <a:ext uri="{FF2B5EF4-FFF2-40B4-BE49-F238E27FC236}">
                <a16:creationId xmlns:a16="http://schemas.microsoft.com/office/drawing/2014/main" id="{1A33228C-46CB-471D-98B2-1A1AF4B8A142}"/>
              </a:ext>
            </a:extLst>
          </p:cNvPr>
          <p:cNvSpPr>
            <a:spLocks noGrp="1"/>
          </p:cNvSpPr>
          <p:nvPr>
            <p:ph idx="17" hasCustomPrompt="1"/>
          </p:nvPr>
        </p:nvSpPr>
        <p:spPr>
          <a:xfrm>
            <a:off x="358819" y="3825354"/>
            <a:ext cx="5489645" cy="1732130"/>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20" name="Content Placeholder 2">
            <a:extLst>
              <a:ext uri="{FF2B5EF4-FFF2-40B4-BE49-F238E27FC236}">
                <a16:creationId xmlns:a16="http://schemas.microsoft.com/office/drawing/2014/main" id="{56A5F9B4-DFAA-4E07-9C13-276D505B7506}"/>
              </a:ext>
            </a:extLst>
          </p:cNvPr>
          <p:cNvSpPr>
            <a:spLocks noGrp="1"/>
          </p:cNvSpPr>
          <p:nvPr>
            <p:ph idx="21" hasCustomPrompt="1"/>
          </p:nvPr>
        </p:nvSpPr>
        <p:spPr>
          <a:xfrm>
            <a:off x="6315668" y="3825354"/>
            <a:ext cx="5489645" cy="1732130"/>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Tree>
    <p:extLst>
      <p:ext uri="{BB962C8B-B14F-4D97-AF65-F5344CB8AC3E}">
        <p14:creationId xmlns:p14="http://schemas.microsoft.com/office/powerpoint/2010/main" val="1876947743"/>
      </p:ext>
    </p:extLst>
  </p:cSld>
  <p:clrMapOvr>
    <a:masterClrMapping/>
  </p:clrMapOvr>
  <p:extLst>
    <p:ext uri="{DCECCB84-F9BA-43D5-87BE-67443E8EF086}">
      <p15:sldGuideLst xmlns:p15="http://schemas.microsoft.com/office/powerpoint/2012/main">
        <p15:guide id="1" pos="3840">
          <p15:clr>
            <a:srgbClr val="FBAE40"/>
          </p15:clr>
        </p15:guide>
        <p15:guide id="2" pos="3696">
          <p15:clr>
            <a:srgbClr val="FBAE40"/>
          </p15:clr>
        </p15:guide>
        <p15:guide id="3" pos="3984">
          <p15:clr>
            <a:srgbClr val="FBAE40"/>
          </p15:clr>
        </p15:guide>
        <p15:guide id="4" orient="horz" pos="244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hree Content w/o Takeawa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17" name="Title 1">
            <a:extLst>
              <a:ext uri="{FF2B5EF4-FFF2-40B4-BE49-F238E27FC236}">
                <a16:creationId xmlns:a16="http://schemas.microsoft.com/office/drawing/2014/main" id="{0102B6B0-9C58-48D4-B12C-9ED8676D5E27}"/>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grpSp>
        <p:nvGrpSpPr>
          <p:cNvPr id="22" name="Group 21">
            <a:extLst>
              <a:ext uri="{FF2B5EF4-FFF2-40B4-BE49-F238E27FC236}">
                <a16:creationId xmlns:a16="http://schemas.microsoft.com/office/drawing/2014/main" id="{1FF7A157-11E0-4942-BE9B-6C23FFF7E99B}"/>
              </a:ext>
            </a:extLst>
          </p:cNvPr>
          <p:cNvGrpSpPr/>
          <p:nvPr/>
        </p:nvGrpSpPr>
        <p:grpSpPr>
          <a:xfrm>
            <a:off x="4098325" y="1300517"/>
            <a:ext cx="4022712" cy="4344840"/>
            <a:chOff x="4125621" y="1410880"/>
            <a:chExt cx="4022712" cy="4462273"/>
          </a:xfrm>
        </p:grpSpPr>
        <p:cxnSp>
          <p:nvCxnSpPr>
            <p:cNvPr id="23" name="Straight Connector 22">
              <a:extLst>
                <a:ext uri="{FF2B5EF4-FFF2-40B4-BE49-F238E27FC236}">
                  <a16:creationId xmlns:a16="http://schemas.microsoft.com/office/drawing/2014/main" id="{0F9BD489-107B-4209-86D3-A53593D14366}"/>
                </a:ext>
              </a:extLst>
            </p:cNvPr>
            <p:cNvCxnSpPr/>
            <p:nvPr userDrawn="1"/>
          </p:nvCxnSpPr>
          <p:spPr>
            <a:xfrm>
              <a:off x="4125621" y="1410880"/>
              <a:ext cx="0" cy="4462272"/>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1B1D34A-199F-4664-B846-5EEDBDEBE004}"/>
                </a:ext>
              </a:extLst>
            </p:cNvPr>
            <p:cNvCxnSpPr/>
            <p:nvPr userDrawn="1"/>
          </p:nvCxnSpPr>
          <p:spPr>
            <a:xfrm>
              <a:off x="8148333" y="1410881"/>
              <a:ext cx="0" cy="4462272"/>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25" name="Content Placeholder 2">
            <a:extLst>
              <a:ext uri="{FF2B5EF4-FFF2-40B4-BE49-F238E27FC236}">
                <a16:creationId xmlns:a16="http://schemas.microsoft.com/office/drawing/2014/main" id="{97992B38-768E-4CF3-B819-4952C70E2D8D}"/>
              </a:ext>
            </a:extLst>
          </p:cNvPr>
          <p:cNvSpPr>
            <a:spLocks noGrp="1"/>
          </p:cNvSpPr>
          <p:nvPr>
            <p:ph idx="17" hasCustomPrompt="1"/>
          </p:nvPr>
        </p:nvSpPr>
        <p:spPr>
          <a:xfrm>
            <a:off x="358820" y="1300518"/>
            <a:ext cx="3429000" cy="4344838"/>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26" name="Content Placeholder 2">
            <a:extLst>
              <a:ext uri="{FF2B5EF4-FFF2-40B4-BE49-F238E27FC236}">
                <a16:creationId xmlns:a16="http://schemas.microsoft.com/office/drawing/2014/main" id="{1F46BAC4-511C-4521-85A7-F6BE600BE03D}"/>
              </a:ext>
            </a:extLst>
          </p:cNvPr>
          <p:cNvSpPr>
            <a:spLocks noGrp="1"/>
          </p:cNvSpPr>
          <p:nvPr>
            <p:ph idx="18" hasCustomPrompt="1"/>
          </p:nvPr>
        </p:nvSpPr>
        <p:spPr>
          <a:xfrm>
            <a:off x="8376313" y="1300518"/>
            <a:ext cx="3429000" cy="4344838"/>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27" name="Content Placeholder 2">
            <a:extLst>
              <a:ext uri="{FF2B5EF4-FFF2-40B4-BE49-F238E27FC236}">
                <a16:creationId xmlns:a16="http://schemas.microsoft.com/office/drawing/2014/main" id="{6E863A8E-8FD5-472B-9D19-AFE65B5C6626}"/>
              </a:ext>
            </a:extLst>
          </p:cNvPr>
          <p:cNvSpPr>
            <a:spLocks noGrp="1"/>
          </p:cNvSpPr>
          <p:nvPr>
            <p:ph idx="19" hasCustomPrompt="1"/>
          </p:nvPr>
        </p:nvSpPr>
        <p:spPr>
          <a:xfrm>
            <a:off x="4408831" y="1300518"/>
            <a:ext cx="3429000" cy="4344838"/>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Tree>
    <p:extLst>
      <p:ext uri="{BB962C8B-B14F-4D97-AF65-F5344CB8AC3E}">
        <p14:creationId xmlns:p14="http://schemas.microsoft.com/office/powerpoint/2010/main" val="3809705532"/>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hree Content + Pics w/o Takeawa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19" name="Title 1">
            <a:extLst>
              <a:ext uri="{FF2B5EF4-FFF2-40B4-BE49-F238E27FC236}">
                <a16:creationId xmlns:a16="http://schemas.microsoft.com/office/drawing/2014/main" id="{6CF918C0-6EF6-4029-BAA3-0797ADF27E82}"/>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sp>
        <p:nvSpPr>
          <p:cNvPr id="23" name="Picture Placeholder 6">
            <a:extLst>
              <a:ext uri="{FF2B5EF4-FFF2-40B4-BE49-F238E27FC236}">
                <a16:creationId xmlns:a16="http://schemas.microsoft.com/office/drawing/2014/main" id="{BFF2A0F5-8AAF-4D59-BE06-0CD4394FBBE8}"/>
              </a:ext>
            </a:extLst>
          </p:cNvPr>
          <p:cNvSpPr>
            <a:spLocks noGrp="1"/>
          </p:cNvSpPr>
          <p:nvPr>
            <p:ph type="pic" sz="quarter" idx="15"/>
          </p:nvPr>
        </p:nvSpPr>
        <p:spPr>
          <a:xfrm>
            <a:off x="358819" y="1273220"/>
            <a:ext cx="3429000" cy="2247900"/>
          </a:xfrm>
          <a:pattFill prst="wdUpDiag">
            <a:fgClr>
              <a:schemeClr val="bg2"/>
            </a:fgClr>
            <a:bgClr>
              <a:schemeClr val="bg1"/>
            </a:bgClr>
          </a:pattFill>
        </p:spPr>
        <p:txBody>
          <a:bodyPr/>
          <a:lstStyle/>
          <a:p>
            <a:r>
              <a:rPr lang="en-US"/>
              <a:t>Click icon to add picture</a:t>
            </a:r>
          </a:p>
        </p:txBody>
      </p:sp>
      <p:sp>
        <p:nvSpPr>
          <p:cNvPr id="24" name="Picture Placeholder 6">
            <a:extLst>
              <a:ext uri="{FF2B5EF4-FFF2-40B4-BE49-F238E27FC236}">
                <a16:creationId xmlns:a16="http://schemas.microsoft.com/office/drawing/2014/main" id="{8F9FD8CE-ABB0-4A28-AF53-3BDD466E91C8}"/>
              </a:ext>
            </a:extLst>
          </p:cNvPr>
          <p:cNvSpPr>
            <a:spLocks noGrp="1"/>
          </p:cNvSpPr>
          <p:nvPr>
            <p:ph type="pic" sz="quarter" idx="16"/>
          </p:nvPr>
        </p:nvSpPr>
        <p:spPr>
          <a:xfrm>
            <a:off x="4381500" y="1273220"/>
            <a:ext cx="3429000" cy="2247900"/>
          </a:xfrm>
          <a:pattFill prst="wdUpDiag">
            <a:fgClr>
              <a:schemeClr val="bg2"/>
            </a:fgClr>
            <a:bgClr>
              <a:schemeClr val="bg1"/>
            </a:bgClr>
          </a:pattFill>
        </p:spPr>
        <p:txBody>
          <a:bodyPr/>
          <a:lstStyle/>
          <a:p>
            <a:r>
              <a:rPr lang="en-US"/>
              <a:t>Click icon to add picture</a:t>
            </a:r>
          </a:p>
        </p:txBody>
      </p:sp>
      <p:sp>
        <p:nvSpPr>
          <p:cNvPr id="25" name="Picture Placeholder 6">
            <a:extLst>
              <a:ext uri="{FF2B5EF4-FFF2-40B4-BE49-F238E27FC236}">
                <a16:creationId xmlns:a16="http://schemas.microsoft.com/office/drawing/2014/main" id="{3F7006CF-B885-4A96-AB02-317E27A4BB04}"/>
              </a:ext>
            </a:extLst>
          </p:cNvPr>
          <p:cNvSpPr>
            <a:spLocks noGrp="1"/>
          </p:cNvSpPr>
          <p:nvPr>
            <p:ph type="pic" sz="quarter" idx="17"/>
          </p:nvPr>
        </p:nvSpPr>
        <p:spPr>
          <a:xfrm>
            <a:off x="8376313" y="1273220"/>
            <a:ext cx="3429000" cy="2247900"/>
          </a:xfrm>
          <a:pattFill prst="wdUpDiag">
            <a:fgClr>
              <a:schemeClr val="bg2"/>
            </a:fgClr>
            <a:bgClr>
              <a:schemeClr val="bg1"/>
            </a:bgClr>
          </a:pattFill>
        </p:spPr>
        <p:txBody>
          <a:bodyPr/>
          <a:lstStyle/>
          <a:p>
            <a:r>
              <a:rPr lang="en-US"/>
              <a:t>Click icon to add picture</a:t>
            </a:r>
          </a:p>
        </p:txBody>
      </p:sp>
      <p:sp>
        <p:nvSpPr>
          <p:cNvPr id="26" name="Content Placeholder 2">
            <a:extLst>
              <a:ext uri="{FF2B5EF4-FFF2-40B4-BE49-F238E27FC236}">
                <a16:creationId xmlns:a16="http://schemas.microsoft.com/office/drawing/2014/main" id="{CAA1C765-1255-4571-B7B6-2A20A7CFE91F}"/>
              </a:ext>
            </a:extLst>
          </p:cNvPr>
          <p:cNvSpPr>
            <a:spLocks noGrp="1"/>
          </p:cNvSpPr>
          <p:nvPr>
            <p:ph idx="19" hasCustomPrompt="1"/>
          </p:nvPr>
        </p:nvSpPr>
        <p:spPr>
          <a:xfrm>
            <a:off x="358820" y="3821372"/>
            <a:ext cx="3429000" cy="1823983"/>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27" name="Content Placeholder 2">
            <a:extLst>
              <a:ext uri="{FF2B5EF4-FFF2-40B4-BE49-F238E27FC236}">
                <a16:creationId xmlns:a16="http://schemas.microsoft.com/office/drawing/2014/main" id="{2CF0287F-1FFD-4705-9167-5E5A8A2628D8}"/>
              </a:ext>
            </a:extLst>
          </p:cNvPr>
          <p:cNvSpPr>
            <a:spLocks noGrp="1"/>
          </p:cNvSpPr>
          <p:nvPr>
            <p:ph idx="20" hasCustomPrompt="1"/>
          </p:nvPr>
        </p:nvSpPr>
        <p:spPr>
          <a:xfrm>
            <a:off x="8376313" y="3821372"/>
            <a:ext cx="3429000" cy="1823983"/>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28" name="Content Placeholder 2">
            <a:extLst>
              <a:ext uri="{FF2B5EF4-FFF2-40B4-BE49-F238E27FC236}">
                <a16:creationId xmlns:a16="http://schemas.microsoft.com/office/drawing/2014/main" id="{4C8C41A0-3BBF-466C-8BC4-E8E875D7B706}"/>
              </a:ext>
            </a:extLst>
          </p:cNvPr>
          <p:cNvSpPr>
            <a:spLocks noGrp="1"/>
          </p:cNvSpPr>
          <p:nvPr>
            <p:ph idx="21" hasCustomPrompt="1"/>
          </p:nvPr>
        </p:nvSpPr>
        <p:spPr>
          <a:xfrm>
            <a:off x="4408831" y="3821372"/>
            <a:ext cx="3429000" cy="1823983"/>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Tree>
    <p:extLst>
      <p:ext uri="{BB962C8B-B14F-4D97-AF65-F5344CB8AC3E}">
        <p14:creationId xmlns:p14="http://schemas.microsoft.com/office/powerpoint/2010/main" val="1429921147"/>
      </p:ext>
    </p:extLst>
  </p:cSld>
  <p:clrMapOvr>
    <a:masterClrMapping/>
  </p:clrMapOvr>
  <p:extLst>
    <p:ext uri="{DCECCB84-F9BA-43D5-87BE-67443E8EF086}">
      <p15:sldGuideLst xmlns:p15="http://schemas.microsoft.com/office/powerpoint/2012/main">
        <p15:guide id="1" orient="horz" pos="244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Four Content w/o Takeawa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19" name="Title 1">
            <a:extLst>
              <a:ext uri="{FF2B5EF4-FFF2-40B4-BE49-F238E27FC236}">
                <a16:creationId xmlns:a16="http://schemas.microsoft.com/office/drawing/2014/main" id="{B4F01B85-905E-431F-9B6C-E53ACC7ECEF3}"/>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grpSp>
        <p:nvGrpSpPr>
          <p:cNvPr id="28" name="Group 27">
            <a:extLst>
              <a:ext uri="{FF2B5EF4-FFF2-40B4-BE49-F238E27FC236}">
                <a16:creationId xmlns:a16="http://schemas.microsoft.com/office/drawing/2014/main" id="{5A0FC763-C822-4C0F-9D45-743EF1306BC0}"/>
              </a:ext>
            </a:extLst>
          </p:cNvPr>
          <p:cNvGrpSpPr/>
          <p:nvPr/>
        </p:nvGrpSpPr>
        <p:grpSpPr>
          <a:xfrm>
            <a:off x="3086600" y="1274400"/>
            <a:ext cx="5991652" cy="4344686"/>
            <a:chOff x="3127545" y="1410880"/>
            <a:chExt cx="5991652" cy="4462272"/>
          </a:xfrm>
        </p:grpSpPr>
        <p:cxnSp>
          <p:nvCxnSpPr>
            <p:cNvPr id="29" name="Straight Connector 28">
              <a:extLst>
                <a:ext uri="{FF2B5EF4-FFF2-40B4-BE49-F238E27FC236}">
                  <a16:creationId xmlns:a16="http://schemas.microsoft.com/office/drawing/2014/main" id="{CB17D62E-4C64-4317-914D-235DAFB7D652}"/>
                </a:ext>
              </a:extLst>
            </p:cNvPr>
            <p:cNvCxnSpPr/>
            <p:nvPr userDrawn="1"/>
          </p:nvCxnSpPr>
          <p:spPr>
            <a:xfrm>
              <a:off x="3127545" y="1410880"/>
              <a:ext cx="0" cy="4462272"/>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1911BF6-28F2-49B3-93B3-AD8AA33D122E}"/>
                </a:ext>
              </a:extLst>
            </p:cNvPr>
            <p:cNvCxnSpPr/>
            <p:nvPr userDrawn="1"/>
          </p:nvCxnSpPr>
          <p:spPr>
            <a:xfrm>
              <a:off x="6123371" y="1410880"/>
              <a:ext cx="0" cy="4462272"/>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4591C0-D27B-4F00-850E-225564475DA2}"/>
                </a:ext>
              </a:extLst>
            </p:cNvPr>
            <p:cNvCxnSpPr/>
            <p:nvPr userDrawn="1"/>
          </p:nvCxnSpPr>
          <p:spPr>
            <a:xfrm>
              <a:off x="9119197" y="1410880"/>
              <a:ext cx="0" cy="4462272"/>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32" name="Content Placeholder 2">
            <a:extLst>
              <a:ext uri="{FF2B5EF4-FFF2-40B4-BE49-F238E27FC236}">
                <a16:creationId xmlns:a16="http://schemas.microsoft.com/office/drawing/2014/main" id="{24C38C89-1D46-4767-87F6-91CA58DB3369}"/>
              </a:ext>
            </a:extLst>
          </p:cNvPr>
          <p:cNvSpPr>
            <a:spLocks noGrp="1"/>
          </p:cNvSpPr>
          <p:nvPr>
            <p:ph idx="20" hasCustomPrompt="1"/>
          </p:nvPr>
        </p:nvSpPr>
        <p:spPr>
          <a:xfrm>
            <a:off x="3361280" y="1300517"/>
            <a:ext cx="2459736" cy="4297679"/>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972000" indent="-228600">
              <a:lnSpc>
                <a:spcPct val="90000"/>
              </a:lnSpc>
              <a:buFont typeface="Wingdings" panose="05000000000000000000" pitchFamily="2" charset="2"/>
              <a:buChar char="§"/>
              <a:defRPr sz="1800"/>
            </a:lvl4pPr>
            <a:lvl5pPr marL="1152000" indent="-182563">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33" name="Content Placeholder 2">
            <a:extLst>
              <a:ext uri="{FF2B5EF4-FFF2-40B4-BE49-F238E27FC236}">
                <a16:creationId xmlns:a16="http://schemas.microsoft.com/office/drawing/2014/main" id="{C2BDCACE-3C95-42D1-8753-EF4AD1FD872F}"/>
              </a:ext>
            </a:extLst>
          </p:cNvPr>
          <p:cNvSpPr>
            <a:spLocks noGrp="1"/>
          </p:cNvSpPr>
          <p:nvPr>
            <p:ph idx="21" hasCustomPrompt="1"/>
          </p:nvPr>
        </p:nvSpPr>
        <p:spPr>
          <a:xfrm>
            <a:off x="6343837" y="1300517"/>
            <a:ext cx="2459736" cy="4297679"/>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972000" indent="-228600">
              <a:lnSpc>
                <a:spcPct val="90000"/>
              </a:lnSpc>
              <a:buFont typeface="Wingdings" panose="05000000000000000000" pitchFamily="2" charset="2"/>
              <a:buChar char="§"/>
              <a:defRPr sz="1800"/>
            </a:lvl4pPr>
            <a:lvl5pPr marL="1152000" indent="-182563">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34" name="Content Placeholder 2">
            <a:extLst>
              <a:ext uri="{FF2B5EF4-FFF2-40B4-BE49-F238E27FC236}">
                <a16:creationId xmlns:a16="http://schemas.microsoft.com/office/drawing/2014/main" id="{AD2A484F-8707-475B-BB85-293A394E9A07}"/>
              </a:ext>
            </a:extLst>
          </p:cNvPr>
          <p:cNvSpPr>
            <a:spLocks noGrp="1"/>
          </p:cNvSpPr>
          <p:nvPr>
            <p:ph idx="22" hasCustomPrompt="1"/>
          </p:nvPr>
        </p:nvSpPr>
        <p:spPr>
          <a:xfrm>
            <a:off x="9339423" y="1300517"/>
            <a:ext cx="2459736" cy="4297679"/>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972000" indent="-228600">
              <a:lnSpc>
                <a:spcPct val="90000"/>
              </a:lnSpc>
              <a:buFont typeface="Wingdings" panose="05000000000000000000" pitchFamily="2" charset="2"/>
              <a:buChar char="§"/>
              <a:defRPr sz="1800"/>
            </a:lvl4pPr>
            <a:lvl5pPr marL="1152000" indent="-182563">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35" name="Content Placeholder 2">
            <a:extLst>
              <a:ext uri="{FF2B5EF4-FFF2-40B4-BE49-F238E27FC236}">
                <a16:creationId xmlns:a16="http://schemas.microsoft.com/office/drawing/2014/main" id="{23C1FF02-99E3-4002-B080-6BA2E37A279B}"/>
              </a:ext>
            </a:extLst>
          </p:cNvPr>
          <p:cNvSpPr>
            <a:spLocks noGrp="1"/>
          </p:cNvSpPr>
          <p:nvPr>
            <p:ph idx="19" hasCustomPrompt="1"/>
          </p:nvPr>
        </p:nvSpPr>
        <p:spPr>
          <a:xfrm>
            <a:off x="358819" y="1300518"/>
            <a:ext cx="2466363" cy="4344838"/>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Tree>
    <p:extLst>
      <p:ext uri="{BB962C8B-B14F-4D97-AF65-F5344CB8AC3E}">
        <p14:creationId xmlns:p14="http://schemas.microsoft.com/office/powerpoint/2010/main" val="2368379863"/>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Four Content + Pics w/o Takeawa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24" name="Title 1">
            <a:extLst>
              <a:ext uri="{FF2B5EF4-FFF2-40B4-BE49-F238E27FC236}">
                <a16:creationId xmlns:a16="http://schemas.microsoft.com/office/drawing/2014/main" id="{87232A8A-59D2-4728-95ED-25BA5B08B2CF}"/>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sp>
        <p:nvSpPr>
          <p:cNvPr id="29" name="Picture Placeholder 8">
            <a:extLst>
              <a:ext uri="{FF2B5EF4-FFF2-40B4-BE49-F238E27FC236}">
                <a16:creationId xmlns:a16="http://schemas.microsoft.com/office/drawing/2014/main" id="{4559CF6A-03F9-4899-AAEB-4C2360349054}"/>
              </a:ext>
            </a:extLst>
          </p:cNvPr>
          <p:cNvSpPr>
            <a:spLocks noGrp="1"/>
          </p:cNvSpPr>
          <p:nvPr>
            <p:ph type="pic" sz="quarter" idx="16"/>
          </p:nvPr>
        </p:nvSpPr>
        <p:spPr>
          <a:xfrm>
            <a:off x="358819" y="1273220"/>
            <a:ext cx="2459038" cy="2019300"/>
          </a:xfrm>
          <a:pattFill prst="wdUpDiag">
            <a:fgClr>
              <a:schemeClr val="bg2"/>
            </a:fgClr>
            <a:bgClr>
              <a:schemeClr val="bg1"/>
            </a:bgClr>
          </a:pattFill>
        </p:spPr>
        <p:txBody>
          <a:bodyPr/>
          <a:lstStyle/>
          <a:p>
            <a:r>
              <a:rPr lang="en-US"/>
              <a:t>Click icon to add picture</a:t>
            </a:r>
          </a:p>
        </p:txBody>
      </p:sp>
      <p:sp>
        <p:nvSpPr>
          <p:cNvPr id="30" name="Picture Placeholder 8">
            <a:extLst>
              <a:ext uri="{FF2B5EF4-FFF2-40B4-BE49-F238E27FC236}">
                <a16:creationId xmlns:a16="http://schemas.microsoft.com/office/drawing/2014/main" id="{943B9727-2422-4D27-BD2E-387B9B97E925}"/>
              </a:ext>
            </a:extLst>
          </p:cNvPr>
          <p:cNvSpPr>
            <a:spLocks noGrp="1"/>
          </p:cNvSpPr>
          <p:nvPr>
            <p:ph type="pic" sz="quarter" idx="17"/>
          </p:nvPr>
        </p:nvSpPr>
        <p:spPr>
          <a:xfrm>
            <a:off x="3354638" y="1273220"/>
            <a:ext cx="2459038" cy="2019300"/>
          </a:xfrm>
          <a:pattFill prst="wdUpDiag">
            <a:fgClr>
              <a:schemeClr val="bg2"/>
            </a:fgClr>
            <a:bgClr>
              <a:schemeClr val="bg1"/>
            </a:bgClr>
          </a:pattFill>
        </p:spPr>
        <p:txBody>
          <a:bodyPr/>
          <a:lstStyle/>
          <a:p>
            <a:r>
              <a:rPr lang="en-US"/>
              <a:t>Click icon to add picture</a:t>
            </a:r>
          </a:p>
        </p:txBody>
      </p:sp>
      <p:sp>
        <p:nvSpPr>
          <p:cNvPr id="31" name="Picture Placeholder 8">
            <a:extLst>
              <a:ext uri="{FF2B5EF4-FFF2-40B4-BE49-F238E27FC236}">
                <a16:creationId xmlns:a16="http://schemas.microsoft.com/office/drawing/2014/main" id="{0B445A40-3B6B-4801-9931-73C4045AB6B1}"/>
              </a:ext>
            </a:extLst>
          </p:cNvPr>
          <p:cNvSpPr>
            <a:spLocks noGrp="1"/>
          </p:cNvSpPr>
          <p:nvPr>
            <p:ph type="pic" sz="quarter" idx="18"/>
          </p:nvPr>
        </p:nvSpPr>
        <p:spPr>
          <a:xfrm>
            <a:off x="6350457" y="1273220"/>
            <a:ext cx="2459038" cy="2019300"/>
          </a:xfrm>
          <a:pattFill prst="wdUpDiag">
            <a:fgClr>
              <a:schemeClr val="bg2"/>
            </a:fgClr>
            <a:bgClr>
              <a:schemeClr val="bg1"/>
            </a:bgClr>
          </a:pattFill>
        </p:spPr>
        <p:txBody>
          <a:bodyPr/>
          <a:lstStyle/>
          <a:p>
            <a:r>
              <a:rPr lang="en-US"/>
              <a:t>Click icon to add picture</a:t>
            </a:r>
          </a:p>
        </p:txBody>
      </p:sp>
      <p:sp>
        <p:nvSpPr>
          <p:cNvPr id="32" name="Picture Placeholder 8">
            <a:extLst>
              <a:ext uri="{FF2B5EF4-FFF2-40B4-BE49-F238E27FC236}">
                <a16:creationId xmlns:a16="http://schemas.microsoft.com/office/drawing/2014/main" id="{B65BF604-2DF7-4A96-99DA-CFCE2AC4D2A1}"/>
              </a:ext>
            </a:extLst>
          </p:cNvPr>
          <p:cNvSpPr>
            <a:spLocks noGrp="1"/>
          </p:cNvSpPr>
          <p:nvPr>
            <p:ph type="pic" sz="quarter" idx="19"/>
          </p:nvPr>
        </p:nvSpPr>
        <p:spPr>
          <a:xfrm>
            <a:off x="9346275" y="1273220"/>
            <a:ext cx="2459038" cy="2019300"/>
          </a:xfrm>
          <a:pattFill prst="wdUpDiag">
            <a:fgClr>
              <a:schemeClr val="bg2"/>
            </a:fgClr>
            <a:bgClr>
              <a:schemeClr val="bg1"/>
            </a:bgClr>
          </a:pattFill>
        </p:spPr>
        <p:txBody>
          <a:bodyPr/>
          <a:lstStyle/>
          <a:p>
            <a:r>
              <a:rPr lang="en-US"/>
              <a:t>Click icon to add picture</a:t>
            </a:r>
          </a:p>
        </p:txBody>
      </p:sp>
      <p:sp>
        <p:nvSpPr>
          <p:cNvPr id="33" name="Content Placeholder 2">
            <a:extLst>
              <a:ext uri="{FF2B5EF4-FFF2-40B4-BE49-F238E27FC236}">
                <a16:creationId xmlns:a16="http://schemas.microsoft.com/office/drawing/2014/main" id="{33D31CDA-4B20-43D4-8137-72CDF282794D}"/>
              </a:ext>
            </a:extLst>
          </p:cNvPr>
          <p:cNvSpPr>
            <a:spLocks noGrp="1"/>
          </p:cNvSpPr>
          <p:nvPr>
            <p:ph idx="21" hasCustomPrompt="1"/>
          </p:nvPr>
        </p:nvSpPr>
        <p:spPr>
          <a:xfrm>
            <a:off x="3361280" y="3578896"/>
            <a:ext cx="2459736" cy="2019300"/>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972000" indent="-228600">
              <a:lnSpc>
                <a:spcPct val="90000"/>
              </a:lnSpc>
              <a:buFont typeface="Wingdings" panose="05000000000000000000" pitchFamily="2" charset="2"/>
              <a:buChar char="§"/>
              <a:defRPr sz="1800"/>
            </a:lvl4pPr>
            <a:lvl5pPr marL="1152000" indent="-182563">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34" name="Content Placeholder 2">
            <a:extLst>
              <a:ext uri="{FF2B5EF4-FFF2-40B4-BE49-F238E27FC236}">
                <a16:creationId xmlns:a16="http://schemas.microsoft.com/office/drawing/2014/main" id="{03D50FD9-0809-4324-AD13-8E7319870F21}"/>
              </a:ext>
            </a:extLst>
          </p:cNvPr>
          <p:cNvSpPr>
            <a:spLocks noGrp="1"/>
          </p:cNvSpPr>
          <p:nvPr>
            <p:ph idx="22" hasCustomPrompt="1"/>
          </p:nvPr>
        </p:nvSpPr>
        <p:spPr>
          <a:xfrm>
            <a:off x="6343837" y="3578896"/>
            <a:ext cx="2459736" cy="2019300"/>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972000" indent="-228600">
              <a:lnSpc>
                <a:spcPct val="90000"/>
              </a:lnSpc>
              <a:buFont typeface="Wingdings" panose="05000000000000000000" pitchFamily="2" charset="2"/>
              <a:buChar char="§"/>
              <a:defRPr sz="1800"/>
            </a:lvl4pPr>
            <a:lvl5pPr marL="1152000" indent="-182563">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35" name="Content Placeholder 2">
            <a:extLst>
              <a:ext uri="{FF2B5EF4-FFF2-40B4-BE49-F238E27FC236}">
                <a16:creationId xmlns:a16="http://schemas.microsoft.com/office/drawing/2014/main" id="{3C2ADDFC-7416-4972-8566-F7BC3EEC9D95}"/>
              </a:ext>
            </a:extLst>
          </p:cNvPr>
          <p:cNvSpPr>
            <a:spLocks noGrp="1"/>
          </p:cNvSpPr>
          <p:nvPr>
            <p:ph idx="23" hasCustomPrompt="1"/>
          </p:nvPr>
        </p:nvSpPr>
        <p:spPr>
          <a:xfrm>
            <a:off x="9339423" y="3578896"/>
            <a:ext cx="2459736" cy="2019300"/>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972000" indent="-228600">
              <a:lnSpc>
                <a:spcPct val="90000"/>
              </a:lnSpc>
              <a:buFont typeface="Wingdings" panose="05000000000000000000" pitchFamily="2" charset="2"/>
              <a:buChar char="§"/>
              <a:defRPr sz="1800"/>
            </a:lvl4pPr>
            <a:lvl5pPr marL="1152000" indent="-182563">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36" name="Content Placeholder 2">
            <a:extLst>
              <a:ext uri="{FF2B5EF4-FFF2-40B4-BE49-F238E27FC236}">
                <a16:creationId xmlns:a16="http://schemas.microsoft.com/office/drawing/2014/main" id="{2FE255BB-53D4-49BC-AA85-394EDD303A4B}"/>
              </a:ext>
            </a:extLst>
          </p:cNvPr>
          <p:cNvSpPr>
            <a:spLocks noGrp="1"/>
          </p:cNvSpPr>
          <p:nvPr>
            <p:ph idx="24" hasCustomPrompt="1"/>
          </p:nvPr>
        </p:nvSpPr>
        <p:spPr>
          <a:xfrm>
            <a:off x="358819" y="3603898"/>
            <a:ext cx="2466363" cy="2041458"/>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Tree>
    <p:extLst>
      <p:ext uri="{BB962C8B-B14F-4D97-AF65-F5344CB8AC3E}">
        <p14:creationId xmlns:p14="http://schemas.microsoft.com/office/powerpoint/2010/main" val="807673660"/>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Four Content 2 w/o Takeawa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11" name="Title 1">
            <a:extLst>
              <a:ext uri="{FF2B5EF4-FFF2-40B4-BE49-F238E27FC236}">
                <a16:creationId xmlns:a16="http://schemas.microsoft.com/office/drawing/2014/main" id="{BA5D5774-E4EF-4314-B850-28525689D8F3}"/>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sp>
        <p:nvSpPr>
          <p:cNvPr id="17" name="Content Placeholder 2">
            <a:extLst>
              <a:ext uri="{FF2B5EF4-FFF2-40B4-BE49-F238E27FC236}">
                <a16:creationId xmlns:a16="http://schemas.microsoft.com/office/drawing/2014/main" id="{FADAE413-4372-4F99-8E8E-349A6FA0F109}"/>
              </a:ext>
            </a:extLst>
          </p:cNvPr>
          <p:cNvSpPr>
            <a:spLocks noGrp="1"/>
          </p:cNvSpPr>
          <p:nvPr>
            <p:ph idx="25" hasCustomPrompt="1"/>
          </p:nvPr>
        </p:nvSpPr>
        <p:spPr>
          <a:xfrm>
            <a:off x="358819" y="3521120"/>
            <a:ext cx="5540424" cy="2124236"/>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18" name="Content Placeholder 2">
            <a:extLst>
              <a:ext uri="{FF2B5EF4-FFF2-40B4-BE49-F238E27FC236}">
                <a16:creationId xmlns:a16="http://schemas.microsoft.com/office/drawing/2014/main" id="{420F03C0-523B-4555-B9F9-77291F8C0289}"/>
              </a:ext>
            </a:extLst>
          </p:cNvPr>
          <p:cNvSpPr>
            <a:spLocks noGrp="1"/>
          </p:cNvSpPr>
          <p:nvPr>
            <p:ph idx="26" hasCustomPrompt="1"/>
          </p:nvPr>
        </p:nvSpPr>
        <p:spPr>
          <a:xfrm>
            <a:off x="358819" y="1216968"/>
            <a:ext cx="5540424" cy="2041458"/>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19" name="Content Placeholder 2">
            <a:extLst>
              <a:ext uri="{FF2B5EF4-FFF2-40B4-BE49-F238E27FC236}">
                <a16:creationId xmlns:a16="http://schemas.microsoft.com/office/drawing/2014/main" id="{34DF3AC6-0BD0-4AC9-B759-C569D71A7D58}"/>
              </a:ext>
            </a:extLst>
          </p:cNvPr>
          <p:cNvSpPr>
            <a:spLocks noGrp="1"/>
          </p:cNvSpPr>
          <p:nvPr>
            <p:ph idx="27" hasCustomPrompt="1"/>
          </p:nvPr>
        </p:nvSpPr>
        <p:spPr>
          <a:xfrm>
            <a:off x="6264889" y="3521120"/>
            <a:ext cx="5540424" cy="2124236"/>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20" name="Content Placeholder 2">
            <a:extLst>
              <a:ext uri="{FF2B5EF4-FFF2-40B4-BE49-F238E27FC236}">
                <a16:creationId xmlns:a16="http://schemas.microsoft.com/office/drawing/2014/main" id="{68434D79-2BE5-4B12-A105-392BBB144D11}"/>
              </a:ext>
            </a:extLst>
          </p:cNvPr>
          <p:cNvSpPr>
            <a:spLocks noGrp="1"/>
          </p:cNvSpPr>
          <p:nvPr>
            <p:ph idx="28" hasCustomPrompt="1"/>
          </p:nvPr>
        </p:nvSpPr>
        <p:spPr>
          <a:xfrm>
            <a:off x="6264889" y="1216968"/>
            <a:ext cx="5540424" cy="2041458"/>
          </a:xfrm>
        </p:spPr>
        <p:txBody>
          <a:bodyPr wrap="square"/>
          <a:lstStyle>
            <a:lvl1pPr marL="0" indent="0">
              <a:lnSpc>
                <a:spcPct val="90000"/>
              </a:lnSpc>
              <a:spcBef>
                <a:spcPts val="0"/>
              </a:spcBef>
              <a:buClr>
                <a:schemeClr val="accent1"/>
              </a:buClr>
              <a:buFont typeface="+mj-lt"/>
              <a:buNone/>
              <a:defRPr sz="2400"/>
            </a:lvl1pPr>
            <a:lvl2pPr marL="0" indent="-342900">
              <a:lnSpc>
                <a:spcPct val="90000"/>
              </a:lnSpc>
              <a:buClr>
                <a:schemeClr val="tx1"/>
              </a:buClr>
              <a:buFont typeface="Arial" panose="020B0604020202020204" pitchFamily="34" charset="0"/>
              <a:buChar char="•"/>
              <a:defRPr sz="2200"/>
            </a:lvl2pPr>
            <a:lvl3pPr marL="720000" indent="-342900">
              <a:lnSpc>
                <a:spcPct val="90000"/>
              </a:lnSpc>
              <a:buFont typeface="Arial" panose="020B0604020202020204" pitchFamily="34" charset="0"/>
              <a:buChar char="‒"/>
              <a:defRPr sz="2000"/>
            </a:lvl3pPr>
            <a:lvl4pPr marL="1044000" indent="-342000">
              <a:lnSpc>
                <a:spcPct val="90000"/>
              </a:lnSpc>
              <a:buFont typeface="Wingdings" panose="05000000000000000000" pitchFamily="2" charset="2"/>
              <a:buChar char="§"/>
              <a:defRPr sz="1800"/>
            </a:lvl4pPr>
            <a:lvl5pPr marL="1368000" indent="-342000">
              <a:lnSpc>
                <a:spcPct val="90000"/>
              </a:lnSpc>
              <a:buFont typeface="Courier New" panose="02070309020205020404" pitchFamily="49" charset="0"/>
              <a:buChar char="o"/>
              <a:defRPr sz="1600"/>
            </a:lvl5p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Tree>
    <p:extLst>
      <p:ext uri="{BB962C8B-B14F-4D97-AF65-F5344CB8AC3E}">
        <p14:creationId xmlns:p14="http://schemas.microsoft.com/office/powerpoint/2010/main" val="3389466231"/>
      </p:ext>
    </p:extLst>
  </p:cSld>
  <p:clrMapOvr>
    <a:masterClrMapping/>
  </p:clrMapOvr>
  <p:extLst>
    <p:ext uri="{DCECCB84-F9BA-43D5-87BE-67443E8EF086}">
      <p15:sldGuideLst xmlns:p15="http://schemas.microsoft.com/office/powerpoint/2012/main">
        <p15:guide id="1" pos="3840">
          <p15:clr>
            <a:srgbClr val="FBAE40"/>
          </p15:clr>
        </p15:guide>
        <p15:guide id="2" pos="3696">
          <p15:clr>
            <a:srgbClr val="FBAE40"/>
          </p15:clr>
        </p15:guide>
        <p15:guide id="3" pos="3984">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ixteen Content w/o Takeaway">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CBDF14-DE64-4CDC-8651-F845B5598829}"/>
              </a:ext>
            </a:extLst>
          </p:cNvPr>
          <p:cNvSpPr>
            <a:spLocks noGrp="1"/>
          </p:cNvSpPr>
          <p:nvPr>
            <p:ph idx="1" hasCustomPrompt="1"/>
          </p:nvPr>
        </p:nvSpPr>
        <p:spPr>
          <a:xfrm>
            <a:off x="358819" y="1412104"/>
            <a:ext cx="2459736" cy="786384"/>
          </a:xfrm>
        </p:spPr>
        <p:txBody>
          <a:bodyPr/>
          <a:lstStyle>
            <a:lvl1pPr>
              <a:defRPr sz="1400"/>
            </a:lvl1pPr>
            <a:lvl2pPr>
              <a:buClrTx/>
              <a:defRPr sz="1400"/>
            </a:lvl2pPr>
            <a:lvl3pPr>
              <a:defRPr sz="1200"/>
            </a:lvl3pPr>
            <a:lvl4pPr>
              <a:defRPr sz="1100"/>
            </a:lvl4pPr>
            <a:lvl5pPr>
              <a:defRPr sz="1600"/>
            </a:lvl5pPr>
          </a:lstStyle>
          <a:p>
            <a:pPr lvl="0"/>
            <a:r>
              <a:rPr lang="en-US"/>
              <a:t>Edit Master text styles</a:t>
            </a:r>
          </a:p>
          <a:p>
            <a:pPr lvl="1"/>
            <a:r>
              <a:rPr lang="en-US"/>
              <a:t>Second level</a:t>
            </a:r>
          </a:p>
        </p:txBody>
      </p:sp>
      <p:sp>
        <p:nvSpPr>
          <p:cNvPr id="6" name="Slide Number Placeholder 5">
            <a:extLst>
              <a:ext uri="{FF2B5EF4-FFF2-40B4-BE49-F238E27FC236}">
                <a16:creationId xmlns:a16="http://schemas.microsoft.com/office/drawing/2014/main" id="{137A6FEB-0F20-4122-83B7-A3A8BF9EA12C}"/>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8" name="Content Placeholder 2">
            <a:extLst>
              <a:ext uri="{FF2B5EF4-FFF2-40B4-BE49-F238E27FC236}">
                <a16:creationId xmlns:a16="http://schemas.microsoft.com/office/drawing/2014/main" id="{081AB863-6602-411C-B695-D0F3F7473088}"/>
              </a:ext>
            </a:extLst>
          </p:cNvPr>
          <p:cNvSpPr>
            <a:spLocks noGrp="1"/>
          </p:cNvSpPr>
          <p:nvPr>
            <p:ph idx="13" hasCustomPrompt="1"/>
          </p:nvPr>
        </p:nvSpPr>
        <p:spPr>
          <a:xfrm>
            <a:off x="6349991" y="1412104"/>
            <a:ext cx="2459736" cy="786384"/>
          </a:xfrm>
        </p:spPr>
        <p:txBody>
          <a:bodyPr/>
          <a:lstStyle>
            <a:lvl1pPr>
              <a:defRPr sz="1400"/>
            </a:lvl1pPr>
            <a:lvl2pPr>
              <a:buClr>
                <a:schemeClr val="tx1"/>
              </a:buClr>
              <a:defRPr sz="1400"/>
            </a:lvl2pPr>
            <a:lvl3pPr>
              <a:defRPr sz="1200"/>
            </a:lvl3pPr>
            <a:lvl4pPr>
              <a:defRPr sz="1100"/>
            </a:lvl4pPr>
            <a:lvl5pPr>
              <a:defRPr sz="1600"/>
            </a:lvl5pPr>
          </a:lstStyle>
          <a:p>
            <a:pPr lvl="0"/>
            <a:r>
              <a:rPr lang="en-US"/>
              <a:t>Edit Master text styles</a:t>
            </a:r>
          </a:p>
          <a:p>
            <a:pPr lvl="1"/>
            <a:r>
              <a:rPr lang="en-US"/>
              <a:t>Second level</a:t>
            </a:r>
          </a:p>
        </p:txBody>
      </p:sp>
      <p:sp>
        <p:nvSpPr>
          <p:cNvPr id="13" name="Content Placeholder 2">
            <a:extLst>
              <a:ext uri="{FF2B5EF4-FFF2-40B4-BE49-F238E27FC236}">
                <a16:creationId xmlns:a16="http://schemas.microsoft.com/office/drawing/2014/main" id="{F3266E99-6D42-417C-A216-84A2B3B715ED}"/>
              </a:ext>
            </a:extLst>
          </p:cNvPr>
          <p:cNvSpPr>
            <a:spLocks noGrp="1"/>
          </p:cNvSpPr>
          <p:nvPr>
            <p:ph idx="17" hasCustomPrompt="1"/>
          </p:nvPr>
        </p:nvSpPr>
        <p:spPr>
          <a:xfrm>
            <a:off x="3354595" y="1412104"/>
            <a:ext cx="2459736" cy="786384"/>
          </a:xfrm>
        </p:spPr>
        <p:txBody>
          <a:bodyPr/>
          <a:lstStyle>
            <a:lvl1pPr>
              <a:defRPr sz="1400"/>
            </a:lvl1pPr>
            <a:lvl2pPr>
              <a:buClr>
                <a:schemeClr val="tx1"/>
              </a:buClr>
              <a:defRPr sz="1400"/>
            </a:lvl2pPr>
            <a:lvl3pPr>
              <a:defRPr sz="1200"/>
            </a:lvl3pPr>
            <a:lvl4pPr>
              <a:defRPr sz="1100"/>
            </a:lvl4pPr>
            <a:lvl5pPr>
              <a:defRPr sz="1600"/>
            </a:lvl5pPr>
          </a:lstStyle>
          <a:p>
            <a:pPr lvl="0"/>
            <a:r>
              <a:rPr lang="en-US"/>
              <a:t>Edit Master text styles</a:t>
            </a:r>
          </a:p>
          <a:p>
            <a:pPr lvl="1"/>
            <a:r>
              <a:rPr lang="en-US"/>
              <a:t>Second level</a:t>
            </a:r>
          </a:p>
        </p:txBody>
      </p:sp>
      <p:sp>
        <p:nvSpPr>
          <p:cNvPr id="14" name="Content Placeholder 2">
            <a:extLst>
              <a:ext uri="{FF2B5EF4-FFF2-40B4-BE49-F238E27FC236}">
                <a16:creationId xmlns:a16="http://schemas.microsoft.com/office/drawing/2014/main" id="{054589B4-7F05-4C7A-A2EE-48FB0A13E0D5}"/>
              </a:ext>
            </a:extLst>
          </p:cNvPr>
          <p:cNvSpPr>
            <a:spLocks noGrp="1"/>
          </p:cNvSpPr>
          <p:nvPr>
            <p:ph idx="18" hasCustomPrompt="1"/>
          </p:nvPr>
        </p:nvSpPr>
        <p:spPr>
          <a:xfrm>
            <a:off x="9345577" y="1412104"/>
            <a:ext cx="2459736" cy="786384"/>
          </a:xfrm>
        </p:spPr>
        <p:txBody>
          <a:bodyPr/>
          <a:lstStyle>
            <a:lvl1pPr>
              <a:defRPr sz="1400"/>
            </a:lvl1pPr>
            <a:lvl2pPr>
              <a:buClr>
                <a:schemeClr val="tx1"/>
              </a:buClr>
              <a:defRPr sz="1400"/>
            </a:lvl2pPr>
            <a:lvl3pPr>
              <a:defRPr sz="1200"/>
            </a:lvl3pPr>
            <a:lvl4pPr>
              <a:defRPr sz="1100"/>
            </a:lvl4pPr>
            <a:lvl5pPr>
              <a:defRPr sz="1600"/>
            </a:lvl5pPr>
          </a:lstStyle>
          <a:p>
            <a:pPr lvl="0"/>
            <a:r>
              <a:rPr lang="en-US"/>
              <a:t>Edit Master text styles</a:t>
            </a:r>
          </a:p>
          <a:p>
            <a:pPr lvl="1"/>
            <a:r>
              <a:rPr lang="en-US"/>
              <a:t>Second level</a:t>
            </a:r>
          </a:p>
        </p:txBody>
      </p:sp>
      <p:sp>
        <p:nvSpPr>
          <p:cNvPr id="7" name="Chart Placeholder 6">
            <a:extLst>
              <a:ext uri="{FF2B5EF4-FFF2-40B4-BE49-F238E27FC236}">
                <a16:creationId xmlns:a16="http://schemas.microsoft.com/office/drawing/2014/main" id="{7257D68F-E97D-4F92-A3D3-D1503CB5DE64}"/>
              </a:ext>
            </a:extLst>
          </p:cNvPr>
          <p:cNvSpPr>
            <a:spLocks noGrp="1"/>
          </p:cNvSpPr>
          <p:nvPr>
            <p:ph type="chart" sz="quarter" idx="21"/>
          </p:nvPr>
        </p:nvSpPr>
        <p:spPr>
          <a:xfrm>
            <a:off x="358819" y="2634810"/>
            <a:ext cx="2459038" cy="786384"/>
          </a:xfrm>
        </p:spPr>
        <p:txBody>
          <a:bodyPr/>
          <a:lstStyle>
            <a:lvl1pPr>
              <a:defRPr sz="1600"/>
            </a:lvl1pPr>
          </a:lstStyle>
          <a:p>
            <a:r>
              <a:rPr lang="en-US"/>
              <a:t>Click icon to add chart</a:t>
            </a:r>
          </a:p>
        </p:txBody>
      </p:sp>
      <p:sp>
        <p:nvSpPr>
          <p:cNvPr id="17" name="Chart Placeholder 6">
            <a:extLst>
              <a:ext uri="{FF2B5EF4-FFF2-40B4-BE49-F238E27FC236}">
                <a16:creationId xmlns:a16="http://schemas.microsoft.com/office/drawing/2014/main" id="{3B3B5C6B-85C1-4026-8D2C-B5C2CE44A5D5}"/>
              </a:ext>
            </a:extLst>
          </p:cNvPr>
          <p:cNvSpPr>
            <a:spLocks noGrp="1"/>
          </p:cNvSpPr>
          <p:nvPr>
            <p:ph type="chart" sz="quarter" idx="22"/>
          </p:nvPr>
        </p:nvSpPr>
        <p:spPr>
          <a:xfrm>
            <a:off x="3355293" y="2634810"/>
            <a:ext cx="2459038" cy="786384"/>
          </a:xfrm>
        </p:spPr>
        <p:txBody>
          <a:bodyPr/>
          <a:lstStyle>
            <a:lvl1pPr>
              <a:defRPr sz="1600"/>
            </a:lvl1pPr>
          </a:lstStyle>
          <a:p>
            <a:r>
              <a:rPr lang="en-US"/>
              <a:t>Click icon to add chart</a:t>
            </a:r>
          </a:p>
        </p:txBody>
      </p:sp>
      <p:sp>
        <p:nvSpPr>
          <p:cNvPr id="18" name="Chart Placeholder 6">
            <a:extLst>
              <a:ext uri="{FF2B5EF4-FFF2-40B4-BE49-F238E27FC236}">
                <a16:creationId xmlns:a16="http://schemas.microsoft.com/office/drawing/2014/main" id="{9950548D-185E-4E8F-ACC1-7147F8753B87}"/>
              </a:ext>
            </a:extLst>
          </p:cNvPr>
          <p:cNvSpPr>
            <a:spLocks noGrp="1"/>
          </p:cNvSpPr>
          <p:nvPr>
            <p:ph type="chart" sz="quarter" idx="23"/>
          </p:nvPr>
        </p:nvSpPr>
        <p:spPr>
          <a:xfrm>
            <a:off x="6350689" y="2634810"/>
            <a:ext cx="2459038" cy="786384"/>
          </a:xfrm>
        </p:spPr>
        <p:txBody>
          <a:bodyPr/>
          <a:lstStyle>
            <a:lvl1pPr>
              <a:defRPr sz="1600"/>
            </a:lvl1pPr>
          </a:lstStyle>
          <a:p>
            <a:r>
              <a:rPr lang="en-US"/>
              <a:t>Click icon to add chart</a:t>
            </a:r>
          </a:p>
        </p:txBody>
      </p:sp>
      <p:sp>
        <p:nvSpPr>
          <p:cNvPr id="19" name="Chart Placeholder 6">
            <a:extLst>
              <a:ext uri="{FF2B5EF4-FFF2-40B4-BE49-F238E27FC236}">
                <a16:creationId xmlns:a16="http://schemas.microsoft.com/office/drawing/2014/main" id="{E621986D-B207-419E-8DB3-B0A4BB23DA35}"/>
              </a:ext>
            </a:extLst>
          </p:cNvPr>
          <p:cNvSpPr>
            <a:spLocks noGrp="1"/>
          </p:cNvSpPr>
          <p:nvPr>
            <p:ph type="chart" sz="quarter" idx="24"/>
          </p:nvPr>
        </p:nvSpPr>
        <p:spPr>
          <a:xfrm>
            <a:off x="9346275" y="2634810"/>
            <a:ext cx="2459038" cy="786384"/>
          </a:xfrm>
        </p:spPr>
        <p:txBody>
          <a:bodyPr/>
          <a:lstStyle>
            <a:lvl1pPr>
              <a:defRPr sz="1600"/>
            </a:lvl1pPr>
          </a:lstStyle>
          <a:p>
            <a:r>
              <a:rPr lang="en-US"/>
              <a:t>Click icon to add chart</a:t>
            </a:r>
          </a:p>
        </p:txBody>
      </p:sp>
      <p:sp>
        <p:nvSpPr>
          <p:cNvPr id="20" name="Chart Placeholder 6">
            <a:extLst>
              <a:ext uri="{FF2B5EF4-FFF2-40B4-BE49-F238E27FC236}">
                <a16:creationId xmlns:a16="http://schemas.microsoft.com/office/drawing/2014/main" id="{4F23C499-BF0D-4A23-948D-7CF2255178FF}"/>
              </a:ext>
            </a:extLst>
          </p:cNvPr>
          <p:cNvSpPr>
            <a:spLocks noGrp="1"/>
          </p:cNvSpPr>
          <p:nvPr>
            <p:ph type="chart" sz="quarter" idx="25"/>
          </p:nvPr>
        </p:nvSpPr>
        <p:spPr>
          <a:xfrm>
            <a:off x="358819" y="3857516"/>
            <a:ext cx="2459038" cy="786384"/>
          </a:xfrm>
        </p:spPr>
        <p:txBody>
          <a:bodyPr/>
          <a:lstStyle>
            <a:lvl1pPr>
              <a:defRPr sz="1600"/>
            </a:lvl1pPr>
          </a:lstStyle>
          <a:p>
            <a:r>
              <a:rPr lang="en-US"/>
              <a:t>Click icon to add chart</a:t>
            </a:r>
          </a:p>
        </p:txBody>
      </p:sp>
      <p:sp>
        <p:nvSpPr>
          <p:cNvPr id="21" name="Chart Placeholder 6">
            <a:extLst>
              <a:ext uri="{FF2B5EF4-FFF2-40B4-BE49-F238E27FC236}">
                <a16:creationId xmlns:a16="http://schemas.microsoft.com/office/drawing/2014/main" id="{86A17512-7EDD-4F1A-A28C-60AEB3A2B060}"/>
              </a:ext>
            </a:extLst>
          </p:cNvPr>
          <p:cNvSpPr>
            <a:spLocks noGrp="1"/>
          </p:cNvSpPr>
          <p:nvPr>
            <p:ph type="chart" sz="quarter" idx="26"/>
          </p:nvPr>
        </p:nvSpPr>
        <p:spPr>
          <a:xfrm>
            <a:off x="3355293" y="3857516"/>
            <a:ext cx="2459038" cy="786384"/>
          </a:xfrm>
        </p:spPr>
        <p:txBody>
          <a:bodyPr/>
          <a:lstStyle>
            <a:lvl1pPr>
              <a:defRPr sz="1600"/>
            </a:lvl1pPr>
          </a:lstStyle>
          <a:p>
            <a:r>
              <a:rPr lang="en-US"/>
              <a:t>Click icon to add chart</a:t>
            </a:r>
          </a:p>
        </p:txBody>
      </p:sp>
      <p:sp>
        <p:nvSpPr>
          <p:cNvPr id="22" name="Chart Placeholder 6">
            <a:extLst>
              <a:ext uri="{FF2B5EF4-FFF2-40B4-BE49-F238E27FC236}">
                <a16:creationId xmlns:a16="http://schemas.microsoft.com/office/drawing/2014/main" id="{565C587C-501C-4648-B14F-7472AC051890}"/>
              </a:ext>
            </a:extLst>
          </p:cNvPr>
          <p:cNvSpPr>
            <a:spLocks noGrp="1"/>
          </p:cNvSpPr>
          <p:nvPr>
            <p:ph type="chart" sz="quarter" idx="27"/>
          </p:nvPr>
        </p:nvSpPr>
        <p:spPr>
          <a:xfrm>
            <a:off x="6350689" y="3857516"/>
            <a:ext cx="2459038" cy="786384"/>
          </a:xfrm>
        </p:spPr>
        <p:txBody>
          <a:bodyPr/>
          <a:lstStyle>
            <a:lvl1pPr>
              <a:defRPr sz="1600"/>
            </a:lvl1pPr>
          </a:lstStyle>
          <a:p>
            <a:r>
              <a:rPr lang="en-US"/>
              <a:t>Click icon to add chart</a:t>
            </a:r>
          </a:p>
        </p:txBody>
      </p:sp>
      <p:sp>
        <p:nvSpPr>
          <p:cNvPr id="23" name="Chart Placeholder 6">
            <a:extLst>
              <a:ext uri="{FF2B5EF4-FFF2-40B4-BE49-F238E27FC236}">
                <a16:creationId xmlns:a16="http://schemas.microsoft.com/office/drawing/2014/main" id="{1EA84FC4-84EB-4A41-846C-1EEBF8A54C82}"/>
              </a:ext>
            </a:extLst>
          </p:cNvPr>
          <p:cNvSpPr>
            <a:spLocks noGrp="1"/>
          </p:cNvSpPr>
          <p:nvPr>
            <p:ph type="chart" sz="quarter" idx="28"/>
          </p:nvPr>
        </p:nvSpPr>
        <p:spPr>
          <a:xfrm>
            <a:off x="9346275" y="3857516"/>
            <a:ext cx="2459038" cy="786384"/>
          </a:xfrm>
        </p:spPr>
        <p:txBody>
          <a:bodyPr/>
          <a:lstStyle>
            <a:lvl1pPr>
              <a:defRPr sz="1600"/>
            </a:lvl1pPr>
          </a:lstStyle>
          <a:p>
            <a:r>
              <a:rPr lang="en-US"/>
              <a:t>Click icon to add chart</a:t>
            </a:r>
          </a:p>
        </p:txBody>
      </p:sp>
      <p:sp>
        <p:nvSpPr>
          <p:cNvPr id="24" name="Title 1">
            <a:extLst>
              <a:ext uri="{FF2B5EF4-FFF2-40B4-BE49-F238E27FC236}">
                <a16:creationId xmlns:a16="http://schemas.microsoft.com/office/drawing/2014/main" id="{E493A192-DB4B-4874-8D27-F87E6115DB91}"/>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sp>
        <p:nvSpPr>
          <p:cNvPr id="26" name="Content Placeholder 2">
            <a:extLst>
              <a:ext uri="{FF2B5EF4-FFF2-40B4-BE49-F238E27FC236}">
                <a16:creationId xmlns:a16="http://schemas.microsoft.com/office/drawing/2014/main" id="{B367CBA7-D0C0-4A1A-AACE-F6EE92617F49}"/>
              </a:ext>
            </a:extLst>
          </p:cNvPr>
          <p:cNvSpPr>
            <a:spLocks noGrp="1"/>
          </p:cNvSpPr>
          <p:nvPr>
            <p:ph idx="29" hasCustomPrompt="1"/>
          </p:nvPr>
        </p:nvSpPr>
        <p:spPr>
          <a:xfrm>
            <a:off x="358819" y="5136011"/>
            <a:ext cx="2459736" cy="786384"/>
          </a:xfrm>
        </p:spPr>
        <p:txBody>
          <a:bodyPr/>
          <a:lstStyle>
            <a:lvl1pPr>
              <a:defRPr sz="1400"/>
            </a:lvl1pPr>
            <a:lvl2pPr>
              <a:buClrTx/>
              <a:defRPr sz="1400"/>
            </a:lvl2pPr>
            <a:lvl3pPr>
              <a:defRPr sz="1200"/>
            </a:lvl3pPr>
            <a:lvl4pPr>
              <a:defRPr sz="1100"/>
            </a:lvl4pPr>
            <a:lvl5pPr>
              <a:defRPr sz="1600"/>
            </a:lvl5pPr>
          </a:lstStyle>
          <a:p>
            <a:pPr lvl="0"/>
            <a:r>
              <a:rPr lang="en-US"/>
              <a:t>Edit Master text styles</a:t>
            </a:r>
          </a:p>
          <a:p>
            <a:pPr lvl="1"/>
            <a:r>
              <a:rPr lang="en-US"/>
              <a:t>Second level</a:t>
            </a:r>
          </a:p>
        </p:txBody>
      </p:sp>
      <p:sp>
        <p:nvSpPr>
          <p:cNvPr id="27" name="Content Placeholder 2">
            <a:extLst>
              <a:ext uri="{FF2B5EF4-FFF2-40B4-BE49-F238E27FC236}">
                <a16:creationId xmlns:a16="http://schemas.microsoft.com/office/drawing/2014/main" id="{15DA7105-842F-443C-AC21-7D0283D75F09}"/>
              </a:ext>
            </a:extLst>
          </p:cNvPr>
          <p:cNvSpPr>
            <a:spLocks noGrp="1"/>
          </p:cNvSpPr>
          <p:nvPr>
            <p:ph idx="30" hasCustomPrompt="1"/>
          </p:nvPr>
        </p:nvSpPr>
        <p:spPr>
          <a:xfrm>
            <a:off x="6349991" y="5136011"/>
            <a:ext cx="2459736" cy="786384"/>
          </a:xfrm>
        </p:spPr>
        <p:txBody>
          <a:bodyPr/>
          <a:lstStyle>
            <a:lvl1pPr>
              <a:defRPr sz="1400"/>
            </a:lvl1pPr>
            <a:lvl2pPr>
              <a:buClr>
                <a:schemeClr val="tx1"/>
              </a:buClr>
              <a:defRPr sz="1400"/>
            </a:lvl2pPr>
            <a:lvl3pPr>
              <a:defRPr sz="1200"/>
            </a:lvl3pPr>
            <a:lvl4pPr>
              <a:defRPr sz="1100"/>
            </a:lvl4pPr>
            <a:lvl5pPr>
              <a:defRPr sz="1600"/>
            </a:lvl5pPr>
          </a:lstStyle>
          <a:p>
            <a:pPr lvl="0"/>
            <a:r>
              <a:rPr lang="en-US"/>
              <a:t>Edit Master text styles</a:t>
            </a:r>
          </a:p>
          <a:p>
            <a:pPr lvl="1"/>
            <a:r>
              <a:rPr lang="en-US"/>
              <a:t>Second level</a:t>
            </a:r>
          </a:p>
        </p:txBody>
      </p:sp>
      <p:sp>
        <p:nvSpPr>
          <p:cNvPr id="28" name="Content Placeholder 2">
            <a:extLst>
              <a:ext uri="{FF2B5EF4-FFF2-40B4-BE49-F238E27FC236}">
                <a16:creationId xmlns:a16="http://schemas.microsoft.com/office/drawing/2014/main" id="{5DB9C371-CE51-4E88-82DD-FB8BDB1A8B01}"/>
              </a:ext>
            </a:extLst>
          </p:cNvPr>
          <p:cNvSpPr>
            <a:spLocks noGrp="1"/>
          </p:cNvSpPr>
          <p:nvPr>
            <p:ph idx="31" hasCustomPrompt="1"/>
          </p:nvPr>
        </p:nvSpPr>
        <p:spPr>
          <a:xfrm>
            <a:off x="3354595" y="5136011"/>
            <a:ext cx="2459736" cy="786384"/>
          </a:xfrm>
        </p:spPr>
        <p:txBody>
          <a:bodyPr/>
          <a:lstStyle>
            <a:lvl1pPr>
              <a:defRPr sz="1400"/>
            </a:lvl1pPr>
            <a:lvl2pPr>
              <a:buClr>
                <a:schemeClr val="tx1"/>
              </a:buClr>
              <a:defRPr sz="1400"/>
            </a:lvl2pPr>
            <a:lvl3pPr>
              <a:defRPr sz="1200"/>
            </a:lvl3pPr>
            <a:lvl4pPr>
              <a:defRPr sz="1100"/>
            </a:lvl4pPr>
            <a:lvl5pPr>
              <a:defRPr sz="1600"/>
            </a:lvl5pPr>
          </a:lstStyle>
          <a:p>
            <a:pPr lvl="0"/>
            <a:r>
              <a:rPr lang="en-US"/>
              <a:t>Edit Master text styles</a:t>
            </a:r>
          </a:p>
          <a:p>
            <a:pPr lvl="1"/>
            <a:r>
              <a:rPr lang="en-US"/>
              <a:t>Second level</a:t>
            </a:r>
          </a:p>
        </p:txBody>
      </p:sp>
      <p:sp>
        <p:nvSpPr>
          <p:cNvPr id="29" name="Content Placeholder 2">
            <a:extLst>
              <a:ext uri="{FF2B5EF4-FFF2-40B4-BE49-F238E27FC236}">
                <a16:creationId xmlns:a16="http://schemas.microsoft.com/office/drawing/2014/main" id="{9B04CBCC-FEC4-4757-9B4C-F765175206F3}"/>
              </a:ext>
            </a:extLst>
          </p:cNvPr>
          <p:cNvSpPr>
            <a:spLocks noGrp="1"/>
          </p:cNvSpPr>
          <p:nvPr>
            <p:ph idx="32" hasCustomPrompt="1"/>
          </p:nvPr>
        </p:nvSpPr>
        <p:spPr>
          <a:xfrm>
            <a:off x="9345577" y="5136011"/>
            <a:ext cx="2459736" cy="786384"/>
          </a:xfrm>
        </p:spPr>
        <p:txBody>
          <a:bodyPr/>
          <a:lstStyle>
            <a:lvl1pPr>
              <a:defRPr sz="1400"/>
            </a:lvl1pPr>
            <a:lvl2pPr>
              <a:buClr>
                <a:schemeClr val="tx1"/>
              </a:buClr>
              <a:defRPr sz="1400"/>
            </a:lvl2pPr>
            <a:lvl3pPr>
              <a:defRPr sz="1200"/>
            </a:lvl3pPr>
            <a:lvl4pPr>
              <a:defRPr sz="1100"/>
            </a:lvl4pPr>
            <a:lvl5pPr>
              <a:defRPr sz="1600"/>
            </a:lvl5pPr>
          </a:lstStyle>
          <a:p>
            <a:pPr lvl="0"/>
            <a:r>
              <a:rPr lang="en-US"/>
              <a:t>Edit Master text styles</a:t>
            </a:r>
          </a:p>
          <a:p>
            <a:pPr lvl="1"/>
            <a:r>
              <a:rPr lang="en-US"/>
              <a:t>Second level</a:t>
            </a:r>
          </a:p>
        </p:txBody>
      </p:sp>
    </p:spTree>
    <p:extLst>
      <p:ext uri="{BB962C8B-B14F-4D97-AF65-F5344CB8AC3E}">
        <p14:creationId xmlns:p14="http://schemas.microsoft.com/office/powerpoint/2010/main" val="1779735459"/>
      </p:ext>
    </p:extLst>
  </p:cSld>
  <p:clrMapOvr>
    <a:masterClrMapping/>
  </p:clrMapOvr>
  <p:extLst>
    <p:ext uri="{DCECCB84-F9BA-43D5-87BE-67443E8EF086}">
      <p15:sldGuideLst xmlns:p15="http://schemas.microsoft.com/office/powerpoint/2012/main">
        <p15:guide id="1" pos="3840">
          <p15:clr>
            <a:srgbClr val="FBAE40"/>
          </p15:clr>
        </p15:guide>
        <p15:guide id="2" pos="3696">
          <p15:clr>
            <a:srgbClr val="FBAE40"/>
          </p15:clr>
        </p15:guide>
        <p15:guide id="3" pos="398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Only w/o Takeawa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0D08997-B423-407B-B60D-8D5DFC3705FE}"/>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
        <p:nvSpPr>
          <p:cNvPr id="4" name="Title 1">
            <a:extLst>
              <a:ext uri="{FF2B5EF4-FFF2-40B4-BE49-F238E27FC236}">
                <a16:creationId xmlns:a16="http://schemas.microsoft.com/office/drawing/2014/main" id="{9C493B15-8E3F-4010-B7AA-468E90C2FBC3}"/>
              </a:ext>
            </a:extLst>
          </p:cNvPr>
          <p:cNvSpPr>
            <a:spLocks noGrp="1"/>
          </p:cNvSpPr>
          <p:nvPr>
            <p:ph type="title"/>
          </p:nvPr>
        </p:nvSpPr>
        <p:spPr>
          <a:xfrm>
            <a:off x="358819" y="427059"/>
            <a:ext cx="11446494" cy="403572"/>
          </a:xfrm>
        </p:spPr>
        <p:txBody>
          <a:bodyPr wrap="square" anchor="t">
            <a:spAutoFit/>
          </a:bodyPr>
          <a:lstStyle>
            <a:lvl1pPr>
              <a:lnSpc>
                <a:spcPct val="80000"/>
              </a:lnSpc>
              <a:defRPr sz="3200">
                <a:solidFill>
                  <a:schemeClr val="tx1"/>
                </a:solidFill>
              </a:defRPr>
            </a:lvl1pPr>
          </a:lstStyle>
          <a:p>
            <a:r>
              <a:rPr lang="en-US"/>
              <a:t>Click to edit Master title style</a:t>
            </a:r>
          </a:p>
        </p:txBody>
      </p:sp>
    </p:spTree>
    <p:extLst>
      <p:ext uri="{BB962C8B-B14F-4D97-AF65-F5344CB8AC3E}">
        <p14:creationId xmlns:p14="http://schemas.microsoft.com/office/powerpoint/2010/main" val="19643658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Blank w/o Takeawa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0C549D9-CB0B-4053-B4B8-18A9A6E347D0}"/>
              </a:ext>
            </a:extLst>
          </p:cNvPr>
          <p:cNvSpPr>
            <a:spLocks noGrp="1"/>
          </p:cNvSpPr>
          <p:nvPr>
            <p:ph type="sldNum" sz="quarter" idx="12"/>
          </p:nvPr>
        </p:nvSpPr>
        <p:spPr>
          <a:xfrm>
            <a:off x="11308368" y="6480164"/>
            <a:ext cx="496945" cy="237617"/>
          </a:xfrm>
          <a:prstGeom prst="rect">
            <a:avLst/>
          </a:prstGeom>
        </p:spPr>
        <p:txBody>
          <a:bodyPr/>
          <a:lstStyle/>
          <a:p>
            <a:fld id="{7B94EC18-1D2B-4535-B738-0E53AFE26620}" type="slidenum">
              <a:rPr lang="en-US" smtClean="0"/>
              <a:t>‹#›</a:t>
            </a:fld>
            <a:endParaRPr lang="en-US"/>
          </a:p>
        </p:txBody>
      </p:sp>
    </p:spTree>
    <p:extLst>
      <p:ext uri="{BB962C8B-B14F-4D97-AF65-F5344CB8AC3E}">
        <p14:creationId xmlns:p14="http://schemas.microsoft.com/office/powerpoint/2010/main" val="22457529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1_XL Content Gray">
    <p:bg>
      <p:bgPr>
        <a:solidFill>
          <a:schemeClr val="accent3"/>
        </a:solidFill>
        <a:effectLst/>
      </p:bgPr>
    </p:bg>
    <p:spTree>
      <p:nvGrpSpPr>
        <p:cNvPr id="1" name=""/>
        <p:cNvGrpSpPr/>
        <p:nvPr/>
      </p:nvGrpSpPr>
      <p:grpSpPr>
        <a:xfrm>
          <a:off x="0" y="0"/>
          <a:ext cx="0" cy="0"/>
          <a:chOff x="0" y="0"/>
          <a:chExt cx="0" cy="0"/>
        </a:xfrm>
      </p:grpSpPr>
      <p:sp>
        <p:nvSpPr>
          <p:cNvPr id="4" name="Rectangle 3"/>
          <p:cNvSpPr/>
          <p:nvPr/>
        </p:nvSpPr>
        <p:spPr>
          <a:xfrm>
            <a:off x="495299" y="495300"/>
            <a:ext cx="6096000" cy="2193164"/>
          </a:xfrm>
          <a:prstGeom prst="rect">
            <a:avLst/>
          </a:prstGeom>
        </p:spPr>
        <p:txBody>
          <a:bodyPr lIns="0" tIns="0" rIns="0" bIns="0">
            <a:spAutoFit/>
          </a:bodyPr>
          <a:lstStyle/>
          <a:p>
            <a:pPr>
              <a:lnSpc>
                <a:spcPct val="80000"/>
              </a:lnSpc>
            </a:pPr>
            <a:r>
              <a:rPr kumimoji="0" lang="en-US" sz="8800" b="0" i="0" u="none" strike="noStrike" kern="1200" cap="all" spc="-300" normalizeH="0" baseline="0" noProof="0">
                <a:ln>
                  <a:noFill/>
                </a:ln>
                <a:solidFill>
                  <a:schemeClr val="bg1"/>
                </a:solidFill>
                <a:effectLst/>
                <a:uLnTx/>
                <a:uFillTx/>
                <a:latin typeface="+mj-lt"/>
                <a:ea typeface="+mj-ea"/>
                <a:cs typeface="+mj-cs"/>
              </a:rPr>
              <a:t>THANK</a:t>
            </a:r>
            <a:br>
              <a:rPr kumimoji="0" lang="en-US" sz="8800" b="0" i="0" u="none" strike="noStrike" kern="1200" cap="all" spc="-300" normalizeH="0" baseline="0" noProof="0">
                <a:ln>
                  <a:noFill/>
                </a:ln>
                <a:solidFill>
                  <a:schemeClr val="bg1"/>
                </a:solidFill>
                <a:effectLst/>
                <a:uLnTx/>
                <a:uFillTx/>
                <a:latin typeface="+mj-lt"/>
                <a:ea typeface="+mj-ea"/>
                <a:cs typeface="+mj-cs"/>
              </a:rPr>
            </a:br>
            <a:r>
              <a:rPr kumimoji="0" lang="en-US" sz="8800" b="0" i="0" u="none" strike="noStrike" kern="1200" cap="all" spc="-300" normalizeH="0" baseline="0" noProof="0">
                <a:ln>
                  <a:noFill/>
                </a:ln>
                <a:solidFill>
                  <a:schemeClr val="bg1"/>
                </a:solidFill>
                <a:effectLst/>
                <a:uLnTx/>
                <a:uFillTx/>
                <a:latin typeface="+mj-lt"/>
                <a:ea typeface="+mj-ea"/>
                <a:cs typeface="+mj-cs"/>
              </a:rPr>
              <a:t>YOU</a:t>
            </a:r>
            <a:endParaRPr lang="en-US" sz="8800" spc="-300">
              <a:solidFill>
                <a:schemeClr val="bg1"/>
              </a:solidFill>
              <a:latin typeface="+mj-lt"/>
            </a:endParaRPr>
          </a:p>
        </p:txBody>
      </p:sp>
      <p:pic>
        <p:nvPicPr>
          <p:cNvPr id="6" name="Graphic 5">
            <a:extLst>
              <a:ext uri="{FF2B5EF4-FFF2-40B4-BE49-F238E27FC236}">
                <a16:creationId xmlns:a16="http://schemas.microsoft.com/office/drawing/2014/main" id="{4F6FEA1A-AE26-42F5-9A53-C2D5C631EEE4}"/>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98212" y="6137552"/>
            <a:ext cx="1753669" cy="327979"/>
          </a:xfrm>
          <a:prstGeom prst="rect">
            <a:avLst/>
          </a:prstGeom>
        </p:spPr>
      </p:pic>
    </p:spTree>
    <p:extLst>
      <p:ext uri="{BB962C8B-B14F-4D97-AF65-F5344CB8AC3E}">
        <p14:creationId xmlns:p14="http://schemas.microsoft.com/office/powerpoint/2010/main" val="2387324166"/>
      </p:ext>
    </p:extLst>
  </p:cSld>
  <p:clrMapOvr>
    <a:masterClrMapping/>
  </p:clrMapOvr>
  <p:extLst>
    <p:ext uri="{DCECCB84-F9BA-43D5-87BE-67443E8EF086}">
      <p15:sldGuideLst xmlns:p15="http://schemas.microsoft.com/office/powerpoint/2012/main">
        <p15:guide id="2" pos="559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Cover with Image or Illustration">
    <p:bg>
      <p:bgRef idx="1001">
        <a:schemeClr val="bg1"/>
      </p:bgRef>
    </p:bg>
    <p:spTree>
      <p:nvGrpSpPr>
        <p:cNvPr id="1" name=""/>
        <p:cNvGrpSpPr/>
        <p:nvPr/>
      </p:nvGrpSpPr>
      <p:grpSpPr>
        <a:xfrm>
          <a:off x="0" y="0"/>
          <a:ext cx="0" cy="0"/>
          <a:chOff x="0" y="0"/>
          <a:chExt cx="0" cy="0"/>
        </a:xfrm>
      </p:grpSpPr>
      <p:sp>
        <p:nvSpPr>
          <p:cNvPr id="3" name="Title"/>
          <p:cNvSpPr>
            <a:spLocks noGrp="1"/>
          </p:cNvSpPr>
          <p:nvPr>
            <p:ph type="title" hasCustomPrompt="1"/>
          </p:nvPr>
        </p:nvSpPr>
        <p:spPr>
          <a:xfrm>
            <a:off x="287925" y="4024430"/>
            <a:ext cx="10896336" cy="997196"/>
          </a:xfrm>
        </p:spPr>
        <p:txBody>
          <a:bodyPr vert="horz" wrap="square" lIns="0" tIns="0" rIns="0" bIns="0" rtlCol="0">
            <a:noAutofit/>
          </a:bodyPr>
          <a:lstStyle>
            <a:lvl1pPr>
              <a:lnSpc>
                <a:spcPct val="90000"/>
              </a:lnSpc>
              <a:defRPr lang="de-DE" sz="3599" dirty="0">
                <a:latin typeface="+mn-lt"/>
                <a:ea typeface="+mn-ea"/>
                <a:cs typeface="+mn-cs"/>
              </a:defRPr>
            </a:lvl1pPr>
          </a:lstStyle>
          <a:p>
            <a:pPr lvl="0"/>
            <a:r>
              <a:rPr lang="en-US"/>
              <a:t>Presentation Title </a:t>
            </a:r>
            <a:br>
              <a:rPr lang="en-US"/>
            </a:br>
            <a:r>
              <a:rPr lang="en-US"/>
              <a:t>Goes Here and Here.</a:t>
            </a:r>
          </a:p>
        </p:txBody>
      </p:sp>
      <p:sp>
        <p:nvSpPr>
          <p:cNvPr id="5" name="Title Image Placeholder" descr="Placeholder title image" title="Title image"/>
          <p:cNvSpPr>
            <a:spLocks noGrp="1"/>
          </p:cNvSpPr>
          <p:nvPr>
            <p:ph type="pic" sz="quarter" idx="12" hasCustomPrompt="1"/>
          </p:nvPr>
        </p:nvSpPr>
        <p:spPr bwMode="gray">
          <a:xfrm>
            <a:off x="1" y="0"/>
            <a:ext cx="12191999" cy="3430006"/>
          </a:xfrm>
          <a:noFill/>
        </p:spPr>
        <p:txBody>
          <a:bodyPr tIns="504000"/>
          <a:lstStyle>
            <a:lvl1pPr algn="ctr">
              <a:defRPr sz="1600">
                <a:solidFill>
                  <a:schemeClr val="tx1"/>
                </a:solidFill>
              </a:defRPr>
            </a:lvl1pPr>
          </a:lstStyle>
          <a:p>
            <a:r>
              <a:rPr lang="en-US"/>
              <a:t>Click to insert title image or illustration</a:t>
            </a:r>
          </a:p>
        </p:txBody>
      </p:sp>
    </p:spTree>
    <p:extLst>
      <p:ext uri="{BB962C8B-B14F-4D97-AF65-F5344CB8AC3E}">
        <p14:creationId xmlns:p14="http://schemas.microsoft.com/office/powerpoint/2010/main" val="5243858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505">
          <p15:clr>
            <a:srgbClr val="FBAE40"/>
          </p15:clr>
        </p15:guide>
        <p15:guide id="2" orient="horz" pos="4144">
          <p15:clr>
            <a:srgbClr val="FBAE40"/>
          </p15:clr>
        </p15:guide>
        <p15:guide id="3" orient="horz" pos="2162">
          <p15:clr>
            <a:srgbClr val="FBAE40"/>
          </p15:clr>
        </p15:guide>
        <p15:guide id="4" pos="181">
          <p15:clr>
            <a:srgbClr val="FBAE40"/>
          </p15:clr>
        </p15:guide>
        <p15:guide id="5" orient="horz" pos="2534">
          <p15:clr>
            <a:srgbClr val="FBAE40"/>
          </p15:clr>
        </p15:guide>
        <p15:guide id="6" orient="horz" pos="3164">
          <p15:clr>
            <a:srgbClr val="FBAE40"/>
          </p15:clr>
        </p15:guide>
        <p15:guide id="7" orient="horz" pos="3232">
          <p15:clr>
            <a:srgbClr val="FBAE40"/>
          </p15:clr>
        </p15:guide>
        <p15:guide id="8" orient="horz" pos="3504">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868" y="1620000"/>
            <a:ext cx="11183565"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3870" y="504000"/>
            <a:ext cx="11183564"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173531331"/>
      </p:ext>
    </p:extLst>
  </p:cSld>
  <p:clrMapOvr>
    <a:masterClrMapping/>
  </p:clrMapOvr>
  <p:extLst>
    <p:ext uri="{DCECCB84-F9BA-43D5-87BE-67443E8EF086}">
      <p15:sldGuideLst xmlns:p15="http://schemas.microsoft.com/office/powerpoint/2012/main">
        <p15:guide id="1" pos="316">
          <p15:clr>
            <a:srgbClr val="FBAE40"/>
          </p15:clr>
        </p15:guide>
        <p15:guide id="2" orient="horz" pos="3991">
          <p15:clr>
            <a:srgbClr val="FBAE40"/>
          </p15:clr>
        </p15:guide>
        <p15:guide id="3" pos="7364">
          <p15:clr>
            <a:srgbClr val="FBAE40"/>
          </p15:clr>
        </p15:guide>
        <p15:guide id="4" orient="horz" pos="318">
          <p15:clr>
            <a:srgbClr val="FBAE40"/>
          </p15:clr>
        </p15:guide>
        <p15:guide id="5" orient="horz" pos="552">
          <p15:clr>
            <a:srgbClr val="FBAE40"/>
          </p15:clr>
        </p15:guide>
        <p15:guide id="6" orient="horz" pos="102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4_Title and Text: 3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324000"/>
            <a:ext cx="11328000" cy="276871"/>
          </a:xfrm>
        </p:spPr>
        <p:txBody>
          <a:bodyPr/>
          <a:lstStyle/>
          <a:p>
            <a:r>
              <a:rPr lang="en-US" noProof="0"/>
              <a:t>Insert page title</a:t>
            </a:r>
            <a:endParaRPr lang="en-US"/>
          </a:p>
        </p:txBody>
      </p:sp>
      <p:sp>
        <p:nvSpPr>
          <p:cNvPr id="4" name="Text Placeholder 3"/>
          <p:cNvSpPr>
            <a:spLocks noGrp="1"/>
          </p:cNvSpPr>
          <p:nvPr>
            <p:ph type="body" sz="quarter" idx="10" hasCustomPrompt="1"/>
          </p:nvPr>
        </p:nvSpPr>
        <p:spPr>
          <a:xfrm>
            <a:off x="432000" y="1691999"/>
            <a:ext cx="3628800" cy="4392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5" name="Text Placeholder 3"/>
          <p:cNvSpPr>
            <a:spLocks noGrp="1"/>
          </p:cNvSpPr>
          <p:nvPr>
            <p:ph type="body" sz="quarter" idx="11" hasCustomPrompt="1"/>
          </p:nvPr>
        </p:nvSpPr>
        <p:spPr>
          <a:xfrm>
            <a:off x="8131200" y="1691999"/>
            <a:ext cx="3628800" cy="4392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7" name="Text Placeholder 3"/>
          <p:cNvSpPr>
            <a:spLocks noGrp="1"/>
          </p:cNvSpPr>
          <p:nvPr>
            <p:ph type="body" sz="quarter" idx="12" hasCustomPrompt="1"/>
          </p:nvPr>
        </p:nvSpPr>
        <p:spPr>
          <a:xfrm>
            <a:off x="4294300" y="1691999"/>
            <a:ext cx="3628800" cy="4392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09010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and text">
    <p:spTree>
      <p:nvGrpSpPr>
        <p:cNvPr id="1" name=""/>
        <p:cNvGrpSpPr/>
        <p:nvPr/>
      </p:nvGrpSpPr>
      <p:grpSpPr>
        <a:xfrm>
          <a:off x="0" y="0"/>
          <a:ext cx="0" cy="0"/>
          <a:chOff x="0" y="0"/>
          <a:chExt cx="0" cy="0"/>
        </a:xfrm>
      </p:grpSpPr>
      <p:sp>
        <p:nvSpPr>
          <p:cNvPr id="4" name="Text placeholder - column 2"/>
          <p:cNvSpPr>
            <a:spLocks noGrp="1"/>
          </p:cNvSpPr>
          <p:nvPr>
            <p:ph type="body" sz="quarter" idx="10"/>
          </p:nvPr>
        </p:nvSpPr>
        <p:spPr>
          <a:xfrm>
            <a:off x="503868" y="1620000"/>
            <a:ext cx="11183565" cy="4230000"/>
          </a:xfrm>
        </p:spPr>
        <p:txBody>
          <a:bodyPr/>
          <a:lstStyle>
            <a:lvl1pPr>
              <a:defRPr/>
            </a:lvl1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a:p>
        </p:txBody>
      </p:sp>
      <p:sp>
        <p:nvSpPr>
          <p:cNvPr id="3" name="Title 2"/>
          <p:cNvSpPr>
            <a:spLocks noGrp="1"/>
          </p:cNvSpPr>
          <p:nvPr>
            <p:ph type="title"/>
          </p:nvPr>
        </p:nvSpPr>
        <p:spPr>
          <a:xfrm>
            <a:off x="503870" y="504000"/>
            <a:ext cx="11183564" cy="369332"/>
          </a:xfrm>
        </p:spPr>
        <p:txBody>
          <a:bodyPr/>
          <a:lstStyle/>
          <a:p>
            <a:r>
              <a:rPr lang="en-US" noProof="0"/>
              <a:t>Click to edit Master title style</a:t>
            </a:r>
            <a:endParaRPr lang="en-US"/>
          </a:p>
        </p:txBody>
      </p:sp>
    </p:spTree>
    <p:extLst>
      <p:ext uri="{BB962C8B-B14F-4D97-AF65-F5344CB8AC3E}">
        <p14:creationId xmlns:p14="http://schemas.microsoft.com/office/powerpoint/2010/main" val="1473399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6_Agenda">
    <p:spTree>
      <p:nvGrpSpPr>
        <p:cNvPr id="1" name=""/>
        <p:cNvGrpSpPr/>
        <p:nvPr/>
      </p:nvGrpSpPr>
      <p:grpSpPr>
        <a:xfrm>
          <a:off x="0" y="0"/>
          <a:ext cx="0" cy="0"/>
          <a:chOff x="0" y="0"/>
          <a:chExt cx="0" cy="0"/>
        </a:xfrm>
      </p:grpSpPr>
      <p:sp>
        <p:nvSpPr>
          <p:cNvPr id="4" name="Agenda items placeholder"/>
          <p:cNvSpPr>
            <a:spLocks noGrp="1"/>
          </p:cNvSpPr>
          <p:nvPr>
            <p:ph type="body" sz="quarter" idx="10" hasCustomPrompt="1"/>
          </p:nvPr>
        </p:nvSpPr>
        <p:spPr>
          <a:xfrm>
            <a:off x="503869" y="1620000"/>
            <a:ext cx="11182288" cy="4716000"/>
          </a:xfrm>
        </p:spPr>
        <p:txBody>
          <a:bodyPr>
            <a:normAutofit/>
          </a:bodyPr>
          <a:lstStyle>
            <a:lvl1pPr marL="0" marR="0" indent="0" algn="l" defTabSz="1088231" rtl="0" eaLnBrk="1" fontAlgn="auto" latinLnBrk="0" hangingPunct="1">
              <a:lnSpc>
                <a:spcPct val="100000"/>
              </a:lnSpc>
              <a:spcBef>
                <a:spcPts val="2999"/>
              </a:spcBef>
              <a:spcAft>
                <a:spcPts val="0"/>
              </a:spcAft>
              <a:buClr>
                <a:schemeClr val="accent1"/>
              </a:buClr>
              <a:buSzPct val="80000"/>
              <a:buFontTx/>
              <a:buNone/>
              <a:tabLst/>
              <a:defRPr sz="1999" b="0"/>
            </a:lvl1pPr>
            <a:lvl2pPr marL="179910" marR="0" indent="-179910" algn="l" defTabSz="1088231"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799"/>
            </a:lvl2pPr>
            <a:lvl3pPr marL="359820" marR="0" indent="-179298" algn="l" defTabSz="1088231" rtl="0" eaLnBrk="1" fontAlgn="auto" latinLnBrk="0" hangingPunct="1">
              <a:lnSpc>
                <a:spcPct val="100000"/>
              </a:lnSpc>
              <a:spcBef>
                <a:spcPts val="400"/>
              </a:spcBef>
              <a:spcAft>
                <a:spcPts val="0"/>
              </a:spcAft>
              <a:buClr>
                <a:schemeClr val="tx1"/>
              </a:buClr>
              <a:buSzPct val="100000"/>
              <a:buFont typeface="Arial" pitchFamily="34" charset="0"/>
              <a:buChar char="–"/>
              <a:tabLst/>
              <a:defRPr sz="1799" baseline="0"/>
            </a:lvl3pPr>
            <a:lvl4pPr marL="539730" marR="0" indent="-179910" algn="l" defTabSz="1088231"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defRPr/>
            </a:lvl5pPr>
          </a:lstStyle>
          <a:p>
            <a:pPr lvl="0"/>
            <a:r>
              <a:rPr lang="en-US"/>
              <a:t>Agenda Item/Divider Headline</a:t>
            </a:r>
          </a:p>
          <a:p>
            <a:pPr lvl="1"/>
            <a:r>
              <a:rPr lang="en-US"/>
              <a:t>Details</a:t>
            </a:r>
          </a:p>
        </p:txBody>
      </p:sp>
      <p:sp>
        <p:nvSpPr>
          <p:cNvPr id="3" name="Agenda title"/>
          <p:cNvSpPr>
            <a:spLocks noGrp="1"/>
          </p:cNvSpPr>
          <p:nvPr>
            <p:ph type="title" hasCustomPrompt="1"/>
          </p:nvPr>
        </p:nvSpPr>
        <p:spPr/>
        <p:txBody>
          <a:bodyPr/>
          <a:lstStyle>
            <a:lvl1pPr>
              <a:defRPr/>
            </a:lvl1pPr>
          </a:lstStyle>
          <a:p>
            <a:r>
              <a:rPr lang="en-US"/>
              <a:t>Agenda</a:t>
            </a:r>
          </a:p>
        </p:txBody>
      </p:sp>
    </p:spTree>
    <p:extLst>
      <p:ext uri="{BB962C8B-B14F-4D97-AF65-F5344CB8AC3E}">
        <p14:creationId xmlns:p14="http://schemas.microsoft.com/office/powerpoint/2010/main" val="2350167384"/>
      </p:ext>
    </p:extLst>
  </p:cSld>
  <p:clrMapOvr>
    <a:masterClrMapping/>
  </p:clrMapOvr>
  <p:extLst>
    <p:ext uri="{DCECCB84-F9BA-43D5-87BE-67443E8EF086}">
      <p15:sldGuideLst xmlns:p15="http://schemas.microsoft.com/office/powerpoint/2012/main">
        <p15:guide id="1" pos="317">
          <p15:clr>
            <a:srgbClr val="FBAE40"/>
          </p15:clr>
        </p15:guide>
        <p15:guide id="2" orient="horz" pos="1020">
          <p15:clr>
            <a:srgbClr val="FBAE40"/>
          </p15:clr>
        </p15:guide>
        <p15:guide id="3" pos="7364">
          <p15:clr>
            <a:srgbClr val="FBAE40"/>
          </p15:clr>
        </p15:guide>
        <p15:guide id="4" orient="horz" pos="316">
          <p15:clr>
            <a:srgbClr val="FBAE40"/>
          </p15:clr>
        </p15:guide>
        <p15:guide id="5" orient="horz" pos="551">
          <p15:clr>
            <a:srgbClr val="FBAE40"/>
          </p15:clr>
        </p15:guide>
        <p15:guide id="6" orient="horz" pos="3992">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ags" Target="../tags/tag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oleObject" Target="../embeddings/oleObject1.bin"/><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ags" Target="../tags/tag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92A7798-F3DB-43C4-B103-4253CC2C0EA8}"/>
              </a:ext>
            </a:extLst>
          </p:cNvPr>
          <p:cNvGraphicFramePr>
            <a:graphicFrameLocks noChangeAspect="1"/>
          </p:cNvGraphicFramePr>
          <p:nvPr>
            <p:custDataLst>
              <p:tags r:id="rId46"/>
            </p:custDataLst>
            <p:extLst>
              <p:ext uri="{D42A27DB-BD31-4B8C-83A1-F6EECF244321}">
                <p14:modId xmlns:p14="http://schemas.microsoft.com/office/powerpoint/2010/main" val="2743684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8" imgW="347" imgH="348" progId="TCLayout.ActiveDocument.1">
                  <p:embed/>
                </p:oleObj>
              </mc:Choice>
              <mc:Fallback>
                <p:oleObj name="think-cell Slide" r:id="rId48" imgW="347" imgH="348" progId="TCLayout.ActiveDocument.1">
                  <p:embed/>
                  <p:pic>
                    <p:nvPicPr>
                      <p:cNvPr id="5" name="Object 4" hidden="1">
                        <a:extLst>
                          <a:ext uri="{FF2B5EF4-FFF2-40B4-BE49-F238E27FC236}">
                            <a16:creationId xmlns:a16="http://schemas.microsoft.com/office/drawing/2014/main" id="{A92A7798-F3DB-43C4-B103-4253CC2C0EA8}"/>
                          </a:ext>
                        </a:extLst>
                      </p:cNvPr>
                      <p:cNvPicPr/>
                      <p:nvPr/>
                    </p:nvPicPr>
                    <p:blipFill>
                      <a:blip r:embed="rId4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59442B51-3222-4383-9C98-1E5D34F0910A}"/>
              </a:ext>
            </a:extLst>
          </p:cNvPr>
          <p:cNvSpPr/>
          <p:nvPr>
            <p:custDataLst>
              <p:tags r:id="rId47"/>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err="1">
              <a:solidFill>
                <a:schemeClr val="tx1"/>
              </a:solidFill>
              <a:latin typeface="Arial Black" panose="020B0A04020102020204" pitchFamily="34" charset="0"/>
              <a:ea typeface="+mj-ea"/>
              <a:cs typeface="+mj-cs"/>
              <a:sym typeface="Arial Black" panose="020B0A04020102020204" pitchFamily="34" charset="0"/>
            </a:endParaRPr>
          </a:p>
        </p:txBody>
      </p:sp>
      <p:sp>
        <p:nvSpPr>
          <p:cNvPr id="2" name="Title Placeholder 1">
            <a:extLst>
              <a:ext uri="{FF2B5EF4-FFF2-40B4-BE49-F238E27FC236}">
                <a16:creationId xmlns:a16="http://schemas.microsoft.com/office/drawing/2014/main" id="{CD5431E2-DC1C-4926-9681-B5EB493CA4A1}"/>
              </a:ext>
            </a:extLst>
          </p:cNvPr>
          <p:cNvSpPr>
            <a:spLocks noGrp="1"/>
          </p:cNvSpPr>
          <p:nvPr>
            <p:ph type="title"/>
          </p:nvPr>
        </p:nvSpPr>
        <p:spPr>
          <a:xfrm>
            <a:off x="413411" y="399764"/>
            <a:ext cx="11391902" cy="419100"/>
          </a:xfrm>
          <a:prstGeom prst="rect">
            <a:avLst/>
          </a:prstGeom>
        </p:spPr>
        <p:txBody>
          <a:bodyPr vert="horz" lIns="0" tIns="0" rIns="0" bIns="0" rtlCol="0" anchor="t">
            <a:noAutofit/>
          </a:bodyPr>
          <a:lstStyle/>
          <a:p>
            <a:r>
              <a:rPr lang="en-US" dirty="0"/>
              <a:t>Click to edit Master title style</a:t>
            </a:r>
          </a:p>
        </p:txBody>
      </p:sp>
      <p:sp>
        <p:nvSpPr>
          <p:cNvPr id="3" name="Text Placeholder 2">
            <a:extLst>
              <a:ext uri="{FF2B5EF4-FFF2-40B4-BE49-F238E27FC236}">
                <a16:creationId xmlns:a16="http://schemas.microsoft.com/office/drawing/2014/main" id="{43AB30FB-4B8F-4B77-AC4C-E2E31B21423D}"/>
              </a:ext>
            </a:extLst>
          </p:cNvPr>
          <p:cNvSpPr>
            <a:spLocks noGrp="1"/>
          </p:cNvSpPr>
          <p:nvPr>
            <p:ph type="body" idx="1"/>
          </p:nvPr>
        </p:nvSpPr>
        <p:spPr>
          <a:xfrm>
            <a:off x="413411" y="1177684"/>
            <a:ext cx="11391902" cy="4457701"/>
          </a:xfrm>
          <a:prstGeom prst="rect">
            <a:avLst/>
          </a:prstGeom>
        </p:spPr>
        <p:txBody>
          <a:bodyPr vert="horz" lIns="0" tIns="0" rIns="0" bIns="0" rtlCol="0">
            <a:noAutofit/>
          </a:bodyPr>
          <a:lstStyle/>
          <a:p>
            <a:pPr lvl="0"/>
            <a:r>
              <a:rPr lang="en-US"/>
              <a:t>Edit Master text styles, 24pt</a:t>
            </a:r>
          </a:p>
          <a:p>
            <a:pPr lvl="1"/>
            <a:r>
              <a:rPr lang="en-US"/>
              <a:t>Second level, 22pt</a:t>
            </a:r>
          </a:p>
          <a:p>
            <a:pPr lvl="2"/>
            <a:r>
              <a:rPr lang="en-US"/>
              <a:t>Third level, 20pt</a:t>
            </a:r>
          </a:p>
          <a:p>
            <a:pPr lvl="3"/>
            <a:r>
              <a:rPr lang="en-US"/>
              <a:t>Fourth level, 18pt</a:t>
            </a:r>
          </a:p>
          <a:p>
            <a:pPr lvl="4"/>
            <a:r>
              <a:rPr lang="en-US"/>
              <a:t>Fifth level, 16pt</a:t>
            </a:r>
          </a:p>
        </p:txBody>
      </p:sp>
      <p:sp>
        <p:nvSpPr>
          <p:cNvPr id="8" name="Rectangle 23">
            <a:extLst>
              <a:ext uri="{FF2B5EF4-FFF2-40B4-BE49-F238E27FC236}">
                <a16:creationId xmlns:a16="http://schemas.microsoft.com/office/drawing/2014/main" id="{38DD887E-96DC-4944-9F40-77BD91C30C11}"/>
              </a:ext>
            </a:extLst>
          </p:cNvPr>
          <p:cNvSpPr>
            <a:spLocks noChangeArrowheads="1"/>
          </p:cNvSpPr>
          <p:nvPr/>
        </p:nvSpPr>
        <p:spPr bwMode="auto">
          <a:xfrm>
            <a:off x="6922389" y="6464368"/>
            <a:ext cx="4118435" cy="215444"/>
          </a:xfrm>
          <a:prstGeom prst="rect">
            <a:avLst/>
          </a:prstGeom>
          <a:noFill/>
          <a:ln>
            <a:noFill/>
          </a:ln>
        </p:spPr>
        <p:txBody>
          <a:bodyPr wrap="none" lIns="0" tIns="0" rIns="0" bIns="0" anchor="b">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r" eaLnBrk="1" hangingPunct="1">
              <a:defRPr/>
            </a:pPr>
            <a:r>
              <a:rPr lang="en-US" altLang="en-US" sz="800" dirty="0">
                <a:solidFill>
                  <a:schemeClr val="accent3"/>
                </a:solidFill>
                <a:latin typeface="+mn-lt"/>
                <a:cs typeface="Arial" panose="020B0604020202020204" pitchFamily="34" charset="0"/>
              </a:rPr>
              <a:t>Honeywell Confidential - ©2025 by Honeywell International Inc. All rights reserved.</a:t>
            </a:r>
          </a:p>
        </p:txBody>
      </p:sp>
      <p:sp>
        <p:nvSpPr>
          <p:cNvPr id="9" name="Slide Number Placeholder 3">
            <a:extLst>
              <a:ext uri="{FF2B5EF4-FFF2-40B4-BE49-F238E27FC236}">
                <a16:creationId xmlns:a16="http://schemas.microsoft.com/office/drawing/2014/main" id="{D9DA224C-FFF0-46D3-9051-5D4E868B1F7C}"/>
              </a:ext>
            </a:extLst>
          </p:cNvPr>
          <p:cNvSpPr txBox="1">
            <a:spLocks/>
          </p:cNvSpPr>
          <p:nvPr userDrawn="1"/>
        </p:nvSpPr>
        <p:spPr>
          <a:xfrm>
            <a:off x="11311314" y="6507706"/>
            <a:ext cx="497074" cy="23761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Aft>
                <a:spcPts val="600"/>
              </a:spcAft>
            </a:pPr>
            <a:fld id="{7B94EC18-1D2B-4535-B738-0E53AFE26620}" type="slidenum">
              <a:rPr lang="en-US" sz="900" b="1" smtClean="0">
                <a:solidFill>
                  <a:schemeClr val="accent4"/>
                </a:solidFill>
              </a:rPr>
              <a:pPr algn="r">
                <a:spcAft>
                  <a:spcPts val="600"/>
                </a:spcAft>
              </a:pPr>
              <a:t>‹#›</a:t>
            </a:fld>
            <a:endParaRPr lang="en-US" sz="900" b="1" dirty="0">
              <a:solidFill>
                <a:schemeClr val="accent4"/>
              </a:solidFill>
            </a:endParaRPr>
          </a:p>
        </p:txBody>
      </p:sp>
    </p:spTree>
    <p:extLst>
      <p:ext uri="{BB962C8B-B14F-4D97-AF65-F5344CB8AC3E}">
        <p14:creationId xmlns:p14="http://schemas.microsoft.com/office/powerpoint/2010/main" val="3166052872"/>
      </p:ext>
    </p:extLst>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 id="2147484056" r:id="rId12"/>
    <p:sldLayoutId id="2147484057" r:id="rId13"/>
    <p:sldLayoutId id="2147484058" r:id="rId14"/>
    <p:sldLayoutId id="2147484059" r:id="rId15"/>
    <p:sldLayoutId id="2147484060" r:id="rId16"/>
    <p:sldLayoutId id="2147484061" r:id="rId17"/>
    <p:sldLayoutId id="2147484062" r:id="rId18"/>
    <p:sldLayoutId id="2147484063" r:id="rId19"/>
    <p:sldLayoutId id="2147484064" r:id="rId20"/>
    <p:sldLayoutId id="2147484065" r:id="rId21"/>
    <p:sldLayoutId id="2147484066" r:id="rId22"/>
    <p:sldLayoutId id="2147484067" r:id="rId23"/>
    <p:sldLayoutId id="2147484068" r:id="rId24"/>
    <p:sldLayoutId id="2147484069" r:id="rId25"/>
    <p:sldLayoutId id="2147484070" r:id="rId26"/>
    <p:sldLayoutId id="2147484071" r:id="rId27"/>
    <p:sldLayoutId id="2147484072" r:id="rId28"/>
    <p:sldLayoutId id="2147484073" r:id="rId29"/>
    <p:sldLayoutId id="2147484074" r:id="rId30"/>
    <p:sldLayoutId id="2147484075" r:id="rId31"/>
    <p:sldLayoutId id="2147484076" r:id="rId32"/>
    <p:sldLayoutId id="2147484077" r:id="rId33"/>
    <p:sldLayoutId id="2147484078" r:id="rId34"/>
    <p:sldLayoutId id="2147484079" r:id="rId35"/>
    <p:sldLayoutId id="2147484080" r:id="rId36"/>
    <p:sldLayoutId id="2147484081" r:id="rId37"/>
    <p:sldLayoutId id="2147484082" r:id="rId38"/>
    <p:sldLayoutId id="2147484083" r:id="rId39"/>
    <p:sldLayoutId id="2147484084" r:id="rId40"/>
    <p:sldLayoutId id="2147484089" r:id="rId41"/>
    <p:sldLayoutId id="2147484091" r:id="rId42"/>
    <p:sldLayoutId id="2147483979" r:id="rId43"/>
    <p:sldLayoutId id="2147484092" r:id="rId44"/>
  </p:sldLayoutIdLst>
  <p:hf sldNum="0" hdr="0"/>
  <p:txStyles>
    <p:titleStyle>
      <a:lvl1pPr algn="l" defTabSz="914400" rtl="0" eaLnBrk="1" latinLnBrk="0" hangingPunct="1">
        <a:lnSpc>
          <a:spcPct val="80000"/>
        </a:lnSpc>
        <a:spcBef>
          <a:spcPct val="0"/>
        </a:spcBef>
        <a:buNone/>
        <a:defRPr sz="3200" kern="1200" cap="all" spc="-150" baseline="0">
          <a:solidFill>
            <a:schemeClr val="tx1"/>
          </a:solidFill>
          <a:latin typeface="+mj-lt"/>
          <a:ea typeface="+mj-ea"/>
          <a:cs typeface="+mj-cs"/>
        </a:defRPr>
      </a:lvl1pPr>
    </p:titleStyle>
    <p:bodyStyle>
      <a:lvl1pPr marL="0" indent="0" algn="l" defTabSz="914400" rtl="0" eaLnBrk="1" latinLnBrk="0" hangingPunct="1">
        <a:lnSpc>
          <a:spcPct val="90000"/>
        </a:lnSpc>
        <a:spcBef>
          <a:spcPts val="0"/>
        </a:spcBef>
        <a:spcAft>
          <a:spcPts val="0"/>
        </a:spcAft>
        <a:buFont typeface="Arial" panose="020B0604020202020204" pitchFamily="34" charset="0"/>
        <a:buNone/>
        <a:defRPr sz="2400" b="1" kern="1200">
          <a:solidFill>
            <a:schemeClr val="tx1"/>
          </a:solidFill>
          <a:latin typeface="+mn-lt"/>
          <a:ea typeface="+mn-ea"/>
          <a:cs typeface="+mn-cs"/>
        </a:defRPr>
      </a:lvl1pPr>
      <a:lvl2pPr marL="0" indent="-342000" algn="l" defTabSz="914400" rtl="0" eaLnBrk="1" latinLnBrk="0" hangingPunct="1">
        <a:lnSpc>
          <a:spcPct val="90000"/>
        </a:lnSpc>
        <a:spcBef>
          <a:spcPts val="0"/>
        </a:spcBef>
        <a:spcAft>
          <a:spcPts val="0"/>
        </a:spcAft>
        <a:buClr>
          <a:schemeClr val="tx1"/>
        </a:buClr>
        <a:buFont typeface="Arial" panose="020B0604020202020204" pitchFamily="34" charset="0"/>
        <a:buChar char="•"/>
        <a:defRPr sz="2200" kern="1200">
          <a:solidFill>
            <a:schemeClr val="tx1"/>
          </a:solidFill>
          <a:latin typeface="+mn-lt"/>
          <a:ea typeface="+mn-ea"/>
          <a:cs typeface="+mn-cs"/>
        </a:defRPr>
      </a:lvl2pPr>
      <a:lvl3pPr marL="720000" indent="-342900" algn="l" defTabSz="914400" rtl="0" eaLnBrk="1" latinLnBrk="0" hangingPunct="1">
        <a:lnSpc>
          <a:spcPct val="90000"/>
        </a:lnSpc>
        <a:spcBef>
          <a:spcPts val="0"/>
        </a:spcBef>
        <a:spcAft>
          <a:spcPts val="0"/>
        </a:spcAft>
        <a:buClr>
          <a:schemeClr val="tx1"/>
        </a:buClr>
        <a:buFont typeface="Arial" panose="020B0604020202020204" pitchFamily="34" charset="0"/>
        <a:buChar char="‒"/>
        <a:defRPr sz="2000" kern="1200">
          <a:solidFill>
            <a:schemeClr val="tx1"/>
          </a:solidFill>
          <a:latin typeface="+mn-lt"/>
          <a:ea typeface="+mn-ea"/>
          <a:cs typeface="+mn-cs"/>
        </a:defRPr>
      </a:lvl3pPr>
      <a:lvl4pPr marL="1044000" indent="-342000" algn="l" defTabSz="914400" rtl="0" eaLnBrk="1" latinLnBrk="0" hangingPunct="1">
        <a:lnSpc>
          <a:spcPct val="90000"/>
        </a:lnSpc>
        <a:spcBef>
          <a:spcPts val="0"/>
        </a:spcBef>
        <a:spcAft>
          <a:spcPts val="0"/>
        </a:spcAft>
        <a:buClr>
          <a:schemeClr val="tx1"/>
        </a:buClr>
        <a:buFont typeface="Wingdings" panose="05000000000000000000" pitchFamily="2" charset="2"/>
        <a:buChar char="§"/>
        <a:defRPr sz="1800" kern="1200">
          <a:solidFill>
            <a:schemeClr val="tx1"/>
          </a:solidFill>
          <a:latin typeface="+mn-lt"/>
          <a:ea typeface="+mn-ea"/>
          <a:cs typeface="+mn-cs"/>
        </a:defRPr>
      </a:lvl4pPr>
      <a:lvl5pPr marL="1368000" indent="-342000" algn="l" defTabSz="914400" rtl="0" eaLnBrk="1" latinLnBrk="0" hangingPunct="1">
        <a:lnSpc>
          <a:spcPct val="90000"/>
        </a:lnSpc>
        <a:spcBef>
          <a:spcPts val="0"/>
        </a:spcBef>
        <a:spcAft>
          <a:spcPts val="0"/>
        </a:spcAft>
        <a:buClr>
          <a:schemeClr val="tx1"/>
        </a:buClr>
        <a:buFont typeface="Courier New" panose="02070309020205020404" pitchFamily="49" charset="0"/>
        <a:buChar char="o"/>
        <a:defRPr sz="1600" b="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DE53C"/>
          </p15:clr>
        </p15:guide>
        <p15:guide id="2" pos="3840">
          <p15:clr>
            <a:srgbClr val="9FCC3B"/>
          </p15:clr>
        </p15:guide>
        <p15:guide id="3" orient="horz" pos="312">
          <p15:clr>
            <a:srgbClr val="9FCC3B"/>
          </p15:clr>
        </p15:guide>
        <p15:guide id="4" orient="horz" pos="4008">
          <p15:clr>
            <a:srgbClr val="FDE53C"/>
          </p15:clr>
        </p15:guide>
        <p15:guide id="6" pos="7368">
          <p15:clr>
            <a:srgbClr val="9FCC3B"/>
          </p15:clr>
        </p15:guide>
        <p15:guide id="7" orient="horz" pos="3696">
          <p15:clr>
            <a:srgbClr val="9FCC3B"/>
          </p15:clr>
        </p15:guide>
        <p15:guide id="9" orient="horz" pos="576">
          <p15:clr>
            <a:srgbClr val="9FCC3B"/>
          </p15:clr>
        </p15:guide>
        <p15:guide id="10" orient="horz" pos="888">
          <p15:clr>
            <a:srgbClr val="9FCC3B"/>
          </p15:clr>
        </p15:guide>
        <p15:guide id="11" orient="horz" pos="2304">
          <p15:clr>
            <a:srgbClr val="9FCC3B"/>
          </p15:clr>
        </p15:guide>
        <p15:guide id="12">
          <p15:clr>
            <a:srgbClr val="000000"/>
          </p15:clr>
        </p15:guide>
        <p15:guide id="13" pos="7680">
          <p15:clr>
            <a:srgbClr val="000000"/>
          </p15:clr>
        </p15:guide>
        <p15:guide id="14" orient="horz">
          <p15:clr>
            <a:srgbClr val="000000"/>
          </p15:clr>
        </p15:guide>
        <p15:guide id="15" orient="horz" pos="4320">
          <p15:clr>
            <a:srgbClr val="000000"/>
          </p15:clr>
        </p15:guide>
        <p15:guide id="16" pos="312">
          <p15:clr>
            <a:srgbClr val="9FCC3B"/>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40.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2.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4.xml"/><Relationship Id="rId5" Type="http://schemas.openxmlformats.org/officeDocument/2006/relationships/image" Target="../media/image18.jpe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44.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44.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4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44.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44.xml"/><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p:cNvSpPr>
            <a:spLocks noGrp="1"/>
          </p:cNvSpPr>
          <p:nvPr>
            <p:ph type="title"/>
          </p:nvPr>
        </p:nvSpPr>
        <p:spPr/>
        <p:txBody>
          <a:bodyPr/>
          <a:lstStyle/>
          <a:p>
            <a:pPr>
              <a:lnSpc>
                <a:spcPct val="100000"/>
              </a:lnSpc>
            </a:pPr>
            <a:r>
              <a:rPr lang="en-US" sz="3600" dirty="0">
                <a:solidFill>
                  <a:schemeClr val="accent1"/>
                </a:solidFill>
                <a:latin typeface="+mj-lt"/>
              </a:rPr>
              <a:t>VENDOR MANAGED INVENTOTY (VMI)</a:t>
            </a:r>
            <a:br>
              <a:rPr lang="en-US" sz="4400" dirty="0">
                <a:latin typeface="+mj-lt"/>
              </a:rPr>
            </a:br>
            <a:r>
              <a:rPr lang="en-US" sz="3200" b="1" dirty="0">
                <a:latin typeface="+mj-lt"/>
              </a:rPr>
              <a:t>SAP BUSINESS NETWORK</a:t>
            </a:r>
            <a:br>
              <a:rPr lang="en-US" sz="3200" dirty="0">
                <a:solidFill>
                  <a:schemeClr val="accent1"/>
                </a:solidFill>
                <a:latin typeface="+mj-lt"/>
              </a:rPr>
            </a:br>
            <a:r>
              <a:rPr lang="en-US" sz="2000" b="1" dirty="0">
                <a:latin typeface="+mj-lt"/>
              </a:rPr>
              <a:t>Supplier GUIDE</a:t>
            </a:r>
          </a:p>
        </p:txBody>
      </p:sp>
      <p:sp>
        <p:nvSpPr>
          <p:cNvPr id="3" name="Picture Placeholder 2">
            <a:extLst>
              <a:ext uri="{FF2B5EF4-FFF2-40B4-BE49-F238E27FC236}">
                <a16:creationId xmlns:a16="http://schemas.microsoft.com/office/drawing/2014/main" id="{1E6B8F08-34F6-4E38-B103-C3AEA4D448E9}"/>
              </a:ext>
            </a:extLst>
          </p:cNvPr>
          <p:cNvSpPr>
            <a:spLocks noGrp="1"/>
          </p:cNvSpPr>
          <p:nvPr>
            <p:ph type="pic" sz="quarter" idx="12"/>
          </p:nvPr>
        </p:nvSpPr>
        <p:spPr/>
        <p:txBody>
          <a:bodyPr/>
          <a:lstStyle/>
          <a:p>
            <a:endParaRPr lang="en-US" dirty="0"/>
          </a:p>
        </p:txBody>
      </p:sp>
      <p:pic>
        <p:nvPicPr>
          <p:cNvPr id="8" name="Picture Placeholder 9">
            <a:extLst>
              <a:ext uri="{FF2B5EF4-FFF2-40B4-BE49-F238E27FC236}">
                <a16:creationId xmlns:a16="http://schemas.microsoft.com/office/drawing/2014/main" id="{97124706-A2FC-43CA-979D-B6C1B244A5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2"/>
            <a:ext cx="2395728" cy="3429002"/>
          </a:xfrm>
          <a:prstGeom prst="rect">
            <a:avLst/>
          </a:prstGeom>
        </p:spPr>
      </p:pic>
      <p:pic>
        <p:nvPicPr>
          <p:cNvPr id="10" name="Picture Placeholder 15">
            <a:extLst>
              <a:ext uri="{FF2B5EF4-FFF2-40B4-BE49-F238E27FC236}">
                <a16:creationId xmlns:a16="http://schemas.microsoft.com/office/drawing/2014/main" id="{2738CF72-C698-4B0C-BA53-6744D8EE51E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450164" y="-2"/>
            <a:ext cx="2395728" cy="3429002"/>
          </a:xfrm>
          <a:prstGeom prst="rect">
            <a:avLst/>
          </a:prstGeom>
        </p:spPr>
      </p:pic>
      <p:pic>
        <p:nvPicPr>
          <p:cNvPr id="11" name="Picture Placeholder 17">
            <a:extLst>
              <a:ext uri="{FF2B5EF4-FFF2-40B4-BE49-F238E27FC236}">
                <a16:creationId xmlns:a16="http://schemas.microsoft.com/office/drawing/2014/main" id="{DF99D946-46AA-4577-95EE-07AD75757DC4}"/>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900328" y="-2"/>
            <a:ext cx="2395728" cy="3429002"/>
          </a:xfrm>
          <a:prstGeom prst="rect">
            <a:avLst/>
          </a:prstGeom>
        </p:spPr>
      </p:pic>
      <p:pic>
        <p:nvPicPr>
          <p:cNvPr id="12" name="Picture Placeholder 6">
            <a:extLst>
              <a:ext uri="{FF2B5EF4-FFF2-40B4-BE49-F238E27FC236}">
                <a16:creationId xmlns:a16="http://schemas.microsoft.com/office/drawing/2014/main" id="{3FAF6A28-DAD7-438F-8346-7E10CCCC2670}"/>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9800656" y="-2"/>
            <a:ext cx="2395728" cy="3429002"/>
          </a:xfrm>
          <a:prstGeom prst="rect">
            <a:avLst/>
          </a:prstGeom>
        </p:spPr>
      </p:pic>
      <p:pic>
        <p:nvPicPr>
          <p:cNvPr id="13" name="Picture Placeholder 18">
            <a:extLst>
              <a:ext uri="{FF2B5EF4-FFF2-40B4-BE49-F238E27FC236}">
                <a16:creationId xmlns:a16="http://schemas.microsoft.com/office/drawing/2014/main" id="{359F845D-C112-44B1-BBC4-870E8A7CBF4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7350492" y="-2"/>
            <a:ext cx="2395728" cy="3429002"/>
          </a:xfrm>
          <a:prstGeom prst="rect">
            <a:avLst/>
          </a:prstGeom>
        </p:spPr>
      </p:pic>
      <p:pic>
        <p:nvPicPr>
          <p:cNvPr id="14" name="Picture 13" descr="A red and white sign&#10;&#10;Description automatically generated with low confidence">
            <a:extLst>
              <a:ext uri="{FF2B5EF4-FFF2-40B4-BE49-F238E27FC236}">
                <a16:creationId xmlns:a16="http://schemas.microsoft.com/office/drawing/2014/main" id="{16C2B434-B8FC-474C-90D9-C704D62C4CB4}"/>
              </a:ext>
            </a:extLst>
          </p:cNvPr>
          <p:cNvPicPr>
            <a:picLocks noChangeAspect="1"/>
          </p:cNvPicPr>
          <p:nvPr/>
        </p:nvPicPr>
        <p:blipFill rotWithShape="1">
          <a:blip r:embed="rId8"/>
          <a:srcRect l="6845" t="20338" b="20338"/>
          <a:stretch/>
        </p:blipFill>
        <p:spPr>
          <a:xfrm>
            <a:off x="270313" y="6239110"/>
            <a:ext cx="2053359" cy="413370"/>
          </a:xfrm>
          <a:prstGeom prst="rect">
            <a:avLst/>
          </a:prstGeom>
        </p:spPr>
      </p:pic>
    </p:spTree>
    <p:extLst>
      <p:ext uri="{BB962C8B-B14F-4D97-AF65-F5344CB8AC3E}">
        <p14:creationId xmlns:p14="http://schemas.microsoft.com/office/powerpoint/2010/main" val="4072909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3">
            <a:extLst>
              <a:ext uri="{FF2B5EF4-FFF2-40B4-BE49-F238E27FC236}">
                <a16:creationId xmlns:a16="http://schemas.microsoft.com/office/drawing/2014/main" id="{4265FA4C-77F9-47B1-85B4-2044D3B1B48B}"/>
              </a:ext>
            </a:extLst>
          </p:cNvPr>
          <p:cNvSpPr>
            <a:spLocks noGrp="1"/>
          </p:cNvSpPr>
          <p:nvPr>
            <p:ph type="title"/>
          </p:nvPr>
        </p:nvSpPr>
        <p:spPr>
          <a:xfrm>
            <a:off x="365760" y="365760"/>
            <a:ext cx="11446494" cy="646203"/>
          </a:xfrm>
        </p:spPr>
        <p:txBody>
          <a:bodyPr/>
          <a:lstStyle/>
          <a:p>
            <a:r>
              <a:rPr lang="en-US" dirty="0">
                <a:solidFill>
                  <a:schemeClr val="accent1"/>
                </a:solidFill>
              </a:rPr>
              <a:t>GENERAL INFORMATION</a:t>
            </a:r>
            <a:endParaRPr lang="en-US" sz="2000" dirty="0">
              <a:solidFill>
                <a:schemeClr val="accent1"/>
              </a:solidFill>
            </a:endParaRPr>
          </a:p>
        </p:txBody>
      </p:sp>
      <p:sp>
        <p:nvSpPr>
          <p:cNvPr id="6" name="TextBox 5">
            <a:extLst>
              <a:ext uri="{FF2B5EF4-FFF2-40B4-BE49-F238E27FC236}">
                <a16:creationId xmlns:a16="http://schemas.microsoft.com/office/drawing/2014/main" id="{CF89210A-8F56-5CA2-6B12-D3E628180CDC}"/>
              </a:ext>
            </a:extLst>
          </p:cNvPr>
          <p:cNvSpPr txBox="1"/>
          <p:nvPr/>
        </p:nvSpPr>
        <p:spPr>
          <a:xfrm>
            <a:off x="367349" y="812207"/>
            <a:ext cx="3667720" cy="4942322"/>
          </a:xfrm>
          <a:prstGeom prst="rect">
            <a:avLst/>
          </a:prstGeom>
          <a:noFill/>
        </p:spPr>
        <p:txBody>
          <a:bodyPr wrap="square" lIns="0" tIns="0" rIns="0" bIns="0" rtlCol="0">
            <a:noAutofit/>
          </a:bodyPr>
          <a:lstStyle/>
          <a:p>
            <a:pPr marL="228600" indent="-228600">
              <a:spcBef>
                <a:spcPts val="100"/>
              </a:spcBef>
              <a:buClr>
                <a:schemeClr val="accent1"/>
              </a:buClr>
              <a:buSzPct val="100000"/>
              <a:defRPr/>
            </a:pPr>
            <a:r>
              <a:rPr lang="en-US" sz="1600" b="1" dirty="0"/>
              <a:t>INTRODUCTION</a:t>
            </a:r>
            <a:endParaRPr lang="en-US" sz="1200" b="1" dirty="0"/>
          </a:p>
          <a:p>
            <a:pPr marL="228600" indent="-228600">
              <a:spcBef>
                <a:spcPts val="100"/>
              </a:spcBef>
              <a:buClr>
                <a:schemeClr val="accent1"/>
              </a:buClr>
              <a:buSzPct val="100000"/>
              <a:defRPr/>
            </a:pPr>
            <a:endParaRPr lang="en-US" sz="1200" dirty="0"/>
          </a:p>
          <a:p>
            <a:pPr marL="228600" indent="-228600">
              <a:spcBef>
                <a:spcPts val="100"/>
              </a:spcBef>
              <a:buClr>
                <a:schemeClr val="accent1"/>
              </a:buClr>
              <a:buSzPct val="100000"/>
              <a:buFont typeface="Wingdings" panose="05000000000000000000" pitchFamily="2" charset="2"/>
              <a:buChar char="§"/>
              <a:defRPr/>
            </a:pPr>
            <a:r>
              <a:rPr lang="en-US" sz="1150" dirty="0"/>
              <a:t>Vendor Managed Inventory (VMI) is a collaborative solution where Honeywell enables suppliers to manage and maintain inventory levels directly at Honeywell facilities or at agreed locations. Suppliers are responsible for monitoring consumption, replenishing inventory, and periodically updating information in the Ariba system. This model provides Honeywell with greater visibility and control over inventory, optimizing the supply chain.</a:t>
            </a:r>
          </a:p>
          <a:p>
            <a:pPr marL="228600" indent="-228600">
              <a:spcBef>
                <a:spcPts val="100"/>
              </a:spcBef>
              <a:buClr>
                <a:schemeClr val="accent1"/>
              </a:buClr>
              <a:buSzPct val="100000"/>
              <a:buFont typeface="Wingdings" panose="05000000000000000000" pitchFamily="2" charset="2"/>
              <a:buChar char="§"/>
              <a:defRPr/>
            </a:pPr>
            <a:endParaRPr lang="en-US" sz="1150" dirty="0"/>
          </a:p>
          <a:p>
            <a:pPr marL="228600" indent="-228600">
              <a:spcBef>
                <a:spcPts val="100"/>
              </a:spcBef>
              <a:buClr>
                <a:schemeClr val="accent1"/>
              </a:buClr>
              <a:buSzPct val="100000"/>
              <a:buFont typeface="Wingdings" panose="05000000000000000000" pitchFamily="2" charset="2"/>
              <a:buChar char="§"/>
              <a:defRPr/>
            </a:pPr>
            <a:r>
              <a:rPr lang="en-US" sz="1150" b="1" dirty="0"/>
              <a:t>Accuracy &amp; Reduced Errors</a:t>
            </a:r>
            <a:r>
              <a:rPr lang="en-US" sz="1150" dirty="0"/>
              <a:t>: Automates data capture and reduces discrepancies in inventory levels.</a:t>
            </a:r>
          </a:p>
        </p:txBody>
      </p:sp>
      <p:grpSp>
        <p:nvGrpSpPr>
          <p:cNvPr id="7" name="Group 6">
            <a:extLst>
              <a:ext uri="{FF2B5EF4-FFF2-40B4-BE49-F238E27FC236}">
                <a16:creationId xmlns:a16="http://schemas.microsoft.com/office/drawing/2014/main" id="{07583DF9-918D-CC58-71AC-AB8DC2585361}"/>
              </a:ext>
            </a:extLst>
          </p:cNvPr>
          <p:cNvGrpSpPr/>
          <p:nvPr/>
        </p:nvGrpSpPr>
        <p:grpSpPr>
          <a:xfrm>
            <a:off x="4066928" y="1294651"/>
            <a:ext cx="7920991" cy="2453968"/>
            <a:chOff x="2121551" y="2325422"/>
            <a:chExt cx="6691544" cy="2985824"/>
          </a:xfrm>
        </p:grpSpPr>
        <p:sp>
          <p:nvSpPr>
            <p:cNvPr id="9" name="Rectangle 8">
              <a:extLst>
                <a:ext uri="{FF2B5EF4-FFF2-40B4-BE49-F238E27FC236}">
                  <a16:creationId xmlns:a16="http://schemas.microsoft.com/office/drawing/2014/main" id="{2933E6CE-30CD-2FDC-463A-C2AF585CE057}"/>
                </a:ext>
              </a:extLst>
            </p:cNvPr>
            <p:cNvSpPr/>
            <p:nvPr/>
          </p:nvSpPr>
          <p:spPr>
            <a:xfrm>
              <a:off x="2121554" y="3633878"/>
              <a:ext cx="6691541" cy="1663985"/>
            </a:xfrm>
            <a:prstGeom prst="rect">
              <a:avLst/>
            </a:prstGeom>
            <a:solidFill>
              <a:schemeClr val="accent5">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10" name="Rectangle 9">
              <a:extLst>
                <a:ext uri="{FF2B5EF4-FFF2-40B4-BE49-F238E27FC236}">
                  <a16:creationId xmlns:a16="http://schemas.microsoft.com/office/drawing/2014/main" id="{2D9AE338-4D5A-25F2-6854-24D5BC1D0F43}"/>
                </a:ext>
              </a:extLst>
            </p:cNvPr>
            <p:cNvSpPr/>
            <p:nvPr/>
          </p:nvSpPr>
          <p:spPr>
            <a:xfrm>
              <a:off x="2121552" y="2419623"/>
              <a:ext cx="6691542" cy="1210471"/>
            </a:xfrm>
            <a:prstGeom prst="rect">
              <a:avLst/>
            </a:prstGeom>
            <a:solidFill>
              <a:schemeClr val="tx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sp>
          <p:nvSpPr>
            <p:cNvPr id="11" name="Rectangle 10">
              <a:extLst>
                <a:ext uri="{FF2B5EF4-FFF2-40B4-BE49-F238E27FC236}">
                  <a16:creationId xmlns:a16="http://schemas.microsoft.com/office/drawing/2014/main" id="{32DC28BA-0BF7-7F0C-FC87-6E6881972EFC}"/>
                </a:ext>
              </a:extLst>
            </p:cNvPr>
            <p:cNvSpPr/>
            <p:nvPr/>
          </p:nvSpPr>
          <p:spPr>
            <a:xfrm>
              <a:off x="7898103" y="2900235"/>
              <a:ext cx="832031" cy="593887"/>
            </a:xfrm>
            <a:prstGeom prst="rect">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noProof="0" dirty="0">
                  <a:solidFill>
                    <a:schemeClr val="tx1"/>
                  </a:solidFill>
                </a:rPr>
                <a:t>Receive Goods</a:t>
              </a:r>
            </a:p>
          </p:txBody>
        </p:sp>
        <p:sp>
          <p:nvSpPr>
            <p:cNvPr id="12" name="Rectangle 11">
              <a:extLst>
                <a:ext uri="{FF2B5EF4-FFF2-40B4-BE49-F238E27FC236}">
                  <a16:creationId xmlns:a16="http://schemas.microsoft.com/office/drawing/2014/main" id="{75F14DDF-57A3-5D5E-2524-11B33825E5C3}"/>
                </a:ext>
              </a:extLst>
            </p:cNvPr>
            <p:cNvSpPr/>
            <p:nvPr/>
          </p:nvSpPr>
          <p:spPr>
            <a:xfrm>
              <a:off x="6994101" y="3749816"/>
              <a:ext cx="813494" cy="616651"/>
            </a:xfrm>
            <a:prstGeom prst="rect">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noProof="0" dirty="0">
                  <a:solidFill>
                    <a:schemeClr val="tx1"/>
                  </a:solidFill>
                </a:rPr>
                <a:t>Download shipping labels from Ariba</a:t>
              </a:r>
            </a:p>
          </p:txBody>
        </p:sp>
        <p:sp>
          <p:nvSpPr>
            <p:cNvPr id="13" name="Rectangle 12">
              <a:extLst>
                <a:ext uri="{FF2B5EF4-FFF2-40B4-BE49-F238E27FC236}">
                  <a16:creationId xmlns:a16="http://schemas.microsoft.com/office/drawing/2014/main" id="{62044533-4356-CF26-43BE-F40F4259121F}"/>
                </a:ext>
              </a:extLst>
            </p:cNvPr>
            <p:cNvSpPr/>
            <p:nvPr/>
          </p:nvSpPr>
          <p:spPr>
            <a:xfrm>
              <a:off x="4819237" y="2900235"/>
              <a:ext cx="832031" cy="593887"/>
            </a:xfrm>
            <a:prstGeom prst="rect">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noProof="0" dirty="0">
                  <a:solidFill>
                    <a:schemeClr val="tx1"/>
                  </a:solidFill>
                </a:rPr>
                <a:t>Receive Inbound Delivery</a:t>
              </a:r>
            </a:p>
          </p:txBody>
        </p:sp>
        <p:sp>
          <p:nvSpPr>
            <p:cNvPr id="14" name="Rectangle 13">
              <a:extLst>
                <a:ext uri="{FF2B5EF4-FFF2-40B4-BE49-F238E27FC236}">
                  <a16:creationId xmlns:a16="http://schemas.microsoft.com/office/drawing/2014/main" id="{C036CED3-C7FD-BE7A-9DFF-4AA7272C356F}"/>
                </a:ext>
              </a:extLst>
            </p:cNvPr>
            <p:cNvSpPr/>
            <p:nvPr/>
          </p:nvSpPr>
          <p:spPr>
            <a:xfrm>
              <a:off x="3900629" y="2900235"/>
              <a:ext cx="810946" cy="593887"/>
            </a:xfrm>
            <a:prstGeom prst="rect">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noProof="0" dirty="0">
                  <a:solidFill>
                    <a:schemeClr val="tx1"/>
                  </a:solidFill>
                </a:rPr>
                <a:t>Receive Invoice</a:t>
              </a:r>
            </a:p>
          </p:txBody>
        </p:sp>
        <p:sp>
          <p:nvSpPr>
            <p:cNvPr id="15" name="Rectangle 14">
              <a:extLst>
                <a:ext uri="{FF2B5EF4-FFF2-40B4-BE49-F238E27FC236}">
                  <a16:creationId xmlns:a16="http://schemas.microsoft.com/office/drawing/2014/main" id="{BDBD05BA-6CB1-EAA4-0960-5A1628E2F80F}"/>
                </a:ext>
              </a:extLst>
            </p:cNvPr>
            <p:cNvSpPr/>
            <p:nvPr/>
          </p:nvSpPr>
          <p:spPr>
            <a:xfrm>
              <a:off x="3010316" y="2900235"/>
              <a:ext cx="810946" cy="593887"/>
            </a:xfrm>
            <a:prstGeom prst="rect">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noProof="0" dirty="0">
                  <a:solidFill>
                    <a:schemeClr val="tx1"/>
                  </a:solidFill>
                </a:rPr>
                <a:t>Order update</a:t>
              </a:r>
            </a:p>
          </p:txBody>
        </p:sp>
        <p:sp>
          <p:nvSpPr>
            <p:cNvPr id="16" name="Rectangle 15">
              <a:extLst>
                <a:ext uri="{FF2B5EF4-FFF2-40B4-BE49-F238E27FC236}">
                  <a16:creationId xmlns:a16="http://schemas.microsoft.com/office/drawing/2014/main" id="{846F6442-1403-DF12-57CF-1D7E2520DE7D}"/>
                </a:ext>
              </a:extLst>
            </p:cNvPr>
            <p:cNvSpPr/>
            <p:nvPr/>
          </p:nvSpPr>
          <p:spPr>
            <a:xfrm>
              <a:off x="4869493" y="3761197"/>
              <a:ext cx="740100" cy="593887"/>
            </a:xfrm>
            <a:prstGeom prst="rect">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noProof="0" dirty="0">
                  <a:solidFill>
                    <a:schemeClr val="tx1"/>
                  </a:solidFill>
                </a:rPr>
                <a:t>Submit ASN</a:t>
              </a:r>
            </a:p>
          </p:txBody>
        </p:sp>
        <p:sp>
          <p:nvSpPr>
            <p:cNvPr id="17" name="Rectangle 16">
              <a:extLst>
                <a:ext uri="{FF2B5EF4-FFF2-40B4-BE49-F238E27FC236}">
                  <a16:creationId xmlns:a16="http://schemas.microsoft.com/office/drawing/2014/main" id="{4731A731-FEAD-0A92-B821-57FDA90E17A1}"/>
                </a:ext>
              </a:extLst>
            </p:cNvPr>
            <p:cNvSpPr/>
            <p:nvPr/>
          </p:nvSpPr>
          <p:spPr>
            <a:xfrm>
              <a:off x="3938322" y="3761197"/>
              <a:ext cx="740100" cy="593887"/>
            </a:xfrm>
            <a:prstGeom prst="rect">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noProof="0" dirty="0">
                  <a:solidFill>
                    <a:schemeClr val="tx1"/>
                  </a:solidFill>
                </a:rPr>
                <a:t>Submit Invoice</a:t>
              </a:r>
            </a:p>
          </p:txBody>
        </p:sp>
        <p:sp>
          <p:nvSpPr>
            <p:cNvPr id="18" name="Rectangle 17">
              <a:extLst>
                <a:ext uri="{FF2B5EF4-FFF2-40B4-BE49-F238E27FC236}">
                  <a16:creationId xmlns:a16="http://schemas.microsoft.com/office/drawing/2014/main" id="{599A8039-7EA4-61D2-B289-6611646B0777}"/>
                </a:ext>
              </a:extLst>
            </p:cNvPr>
            <p:cNvSpPr/>
            <p:nvPr/>
          </p:nvSpPr>
          <p:spPr>
            <a:xfrm>
              <a:off x="3010314" y="3761197"/>
              <a:ext cx="802562" cy="593887"/>
            </a:xfrm>
            <a:prstGeom prst="rect">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noProof="0" dirty="0">
                  <a:solidFill>
                    <a:schemeClr val="tx1"/>
                  </a:solidFill>
                </a:rPr>
                <a:t>Replenishment Order</a:t>
              </a:r>
            </a:p>
          </p:txBody>
        </p:sp>
        <p:sp>
          <p:nvSpPr>
            <p:cNvPr id="19" name="Rectangle 18">
              <a:extLst>
                <a:ext uri="{FF2B5EF4-FFF2-40B4-BE49-F238E27FC236}">
                  <a16:creationId xmlns:a16="http://schemas.microsoft.com/office/drawing/2014/main" id="{EB76CB64-2F6F-71CD-D849-537E99AED1DD}"/>
                </a:ext>
              </a:extLst>
            </p:cNvPr>
            <p:cNvSpPr/>
            <p:nvPr/>
          </p:nvSpPr>
          <p:spPr>
            <a:xfrm>
              <a:off x="2205873" y="2900235"/>
              <a:ext cx="747206" cy="593887"/>
            </a:xfrm>
            <a:prstGeom prst="rect">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noProof="0" dirty="0">
                  <a:solidFill>
                    <a:schemeClr val="tx1"/>
                  </a:solidFill>
                </a:rPr>
                <a:t>SMI Demand, Inventory, Min/Max</a:t>
              </a:r>
            </a:p>
          </p:txBody>
        </p:sp>
        <p:sp>
          <p:nvSpPr>
            <p:cNvPr id="21" name="Rectangle 20">
              <a:extLst>
                <a:ext uri="{FF2B5EF4-FFF2-40B4-BE49-F238E27FC236}">
                  <a16:creationId xmlns:a16="http://schemas.microsoft.com/office/drawing/2014/main" id="{F0F2C3EE-2AFD-84EA-9EA0-F8322459D33C}"/>
                </a:ext>
              </a:extLst>
            </p:cNvPr>
            <p:cNvSpPr/>
            <p:nvPr/>
          </p:nvSpPr>
          <p:spPr>
            <a:xfrm>
              <a:off x="2121552" y="4717359"/>
              <a:ext cx="1321633" cy="5938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noProof="0" dirty="0">
                  <a:solidFill>
                    <a:schemeClr val="accent6">
                      <a:lumMod val="50000"/>
                    </a:schemeClr>
                  </a:solidFill>
                </a:rPr>
                <a:t>Supplier</a:t>
              </a:r>
            </a:p>
          </p:txBody>
        </p:sp>
        <p:sp>
          <p:nvSpPr>
            <p:cNvPr id="22" name="Rectangle 21">
              <a:extLst>
                <a:ext uri="{FF2B5EF4-FFF2-40B4-BE49-F238E27FC236}">
                  <a16:creationId xmlns:a16="http://schemas.microsoft.com/office/drawing/2014/main" id="{0CFF1B73-EE42-B885-1BAF-7C03ADB0D341}"/>
                </a:ext>
              </a:extLst>
            </p:cNvPr>
            <p:cNvSpPr/>
            <p:nvPr/>
          </p:nvSpPr>
          <p:spPr>
            <a:xfrm>
              <a:off x="2121551" y="2325422"/>
              <a:ext cx="1625699" cy="5938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noProof="0" dirty="0">
                  <a:solidFill>
                    <a:schemeClr val="accent6">
                      <a:lumMod val="75000"/>
                    </a:schemeClr>
                  </a:solidFill>
                </a:rPr>
                <a:t>Honeywell</a:t>
              </a:r>
            </a:p>
          </p:txBody>
        </p:sp>
        <p:cxnSp>
          <p:nvCxnSpPr>
            <p:cNvPr id="23" name="Connector: Elbow 22">
              <a:extLst>
                <a:ext uri="{FF2B5EF4-FFF2-40B4-BE49-F238E27FC236}">
                  <a16:creationId xmlns:a16="http://schemas.microsoft.com/office/drawing/2014/main" id="{D783A3A3-DBCC-5951-B4A1-634F7F75CB57}"/>
                </a:ext>
              </a:extLst>
            </p:cNvPr>
            <p:cNvCxnSpPr>
              <a:cxnSpLocks/>
              <a:stCxn id="19" idx="2"/>
              <a:endCxn id="18" idx="1"/>
            </p:cNvCxnSpPr>
            <p:nvPr/>
          </p:nvCxnSpPr>
          <p:spPr>
            <a:xfrm rot="16200000" flipH="1">
              <a:off x="2512886" y="3560713"/>
              <a:ext cx="564019" cy="430838"/>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E61CEF10-3610-2484-1B71-070BFEAAFA9F}"/>
                </a:ext>
              </a:extLst>
            </p:cNvPr>
            <p:cNvCxnSpPr>
              <a:cxnSpLocks/>
              <a:stCxn id="18" idx="0"/>
              <a:endCxn id="15" idx="2"/>
            </p:cNvCxnSpPr>
            <p:nvPr/>
          </p:nvCxnSpPr>
          <p:spPr>
            <a:xfrm flipV="1">
              <a:off x="3411596" y="3494122"/>
              <a:ext cx="4193" cy="26707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3657227-6838-BA85-739D-975495D7952A}"/>
                </a:ext>
              </a:extLst>
            </p:cNvPr>
            <p:cNvCxnSpPr>
              <a:cxnSpLocks/>
              <a:stCxn id="18" idx="3"/>
              <a:endCxn id="17" idx="1"/>
            </p:cNvCxnSpPr>
            <p:nvPr/>
          </p:nvCxnSpPr>
          <p:spPr>
            <a:xfrm>
              <a:off x="3812877" y="4058141"/>
              <a:ext cx="12544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7AE6537-AAB0-146F-96A8-4E7772517305}"/>
                </a:ext>
              </a:extLst>
            </p:cNvPr>
            <p:cNvCxnSpPr>
              <a:cxnSpLocks/>
              <a:stCxn id="17" idx="0"/>
              <a:endCxn id="14" idx="2"/>
            </p:cNvCxnSpPr>
            <p:nvPr/>
          </p:nvCxnSpPr>
          <p:spPr>
            <a:xfrm flipH="1" flipV="1">
              <a:off x="4306102" y="3494122"/>
              <a:ext cx="2270" cy="26707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2600B693-2E43-6D27-84E1-06B7168A8384}"/>
                </a:ext>
              </a:extLst>
            </p:cNvPr>
            <p:cNvCxnSpPr>
              <a:cxnSpLocks/>
              <a:stCxn id="17" idx="3"/>
              <a:endCxn id="16" idx="1"/>
            </p:cNvCxnSpPr>
            <p:nvPr/>
          </p:nvCxnSpPr>
          <p:spPr>
            <a:xfrm>
              <a:off x="4678422" y="4058141"/>
              <a:ext cx="1910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8A617AB0-EC40-36F3-39C6-9D93AF57951E}"/>
                </a:ext>
              </a:extLst>
            </p:cNvPr>
            <p:cNvCxnSpPr>
              <a:cxnSpLocks/>
              <a:stCxn id="16" idx="0"/>
              <a:endCxn id="13" idx="2"/>
            </p:cNvCxnSpPr>
            <p:nvPr/>
          </p:nvCxnSpPr>
          <p:spPr>
            <a:xfrm flipH="1" flipV="1">
              <a:off x="5235253" y="3494122"/>
              <a:ext cx="4290" cy="26707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3BF3D954-B83C-E1A6-639B-B2F06EB70DF5}"/>
                </a:ext>
              </a:extLst>
            </p:cNvPr>
            <p:cNvCxnSpPr>
              <a:cxnSpLocks/>
              <a:stCxn id="12" idx="3"/>
              <a:endCxn id="32" idx="1"/>
            </p:cNvCxnSpPr>
            <p:nvPr/>
          </p:nvCxnSpPr>
          <p:spPr>
            <a:xfrm flipV="1">
              <a:off x="7807595" y="4058141"/>
              <a:ext cx="136700" cy="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CDFB0248-FFD6-7118-2B3E-0A14B58F7F11}"/>
                </a:ext>
              </a:extLst>
            </p:cNvPr>
            <p:cNvGrpSpPr/>
            <p:nvPr/>
          </p:nvGrpSpPr>
          <p:grpSpPr>
            <a:xfrm>
              <a:off x="5766523" y="3652208"/>
              <a:ext cx="999241" cy="811866"/>
              <a:chOff x="8245776" y="5527871"/>
              <a:chExt cx="999241" cy="811866"/>
            </a:xfrm>
          </p:grpSpPr>
          <p:sp>
            <p:nvSpPr>
              <p:cNvPr id="40" name="Flowchart: Decision 39">
                <a:extLst>
                  <a:ext uri="{FF2B5EF4-FFF2-40B4-BE49-F238E27FC236}">
                    <a16:creationId xmlns:a16="http://schemas.microsoft.com/office/drawing/2014/main" id="{0A2917F2-60E5-1CCA-143D-A7ECD5F15367}"/>
                  </a:ext>
                </a:extLst>
              </p:cNvPr>
              <p:cNvSpPr/>
              <p:nvPr/>
            </p:nvSpPr>
            <p:spPr>
              <a:xfrm>
                <a:off x="8245776" y="5527871"/>
                <a:ext cx="999241" cy="811866"/>
              </a:xfrm>
              <a:prstGeom prst="flowChartDecision">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err="1">
                  <a:solidFill>
                    <a:schemeClr val="tx1"/>
                  </a:solidFill>
                </a:endParaRPr>
              </a:p>
            </p:txBody>
          </p:sp>
          <p:sp>
            <p:nvSpPr>
              <p:cNvPr id="41" name="TextBox 40">
                <a:extLst>
                  <a:ext uri="{FF2B5EF4-FFF2-40B4-BE49-F238E27FC236}">
                    <a16:creationId xmlns:a16="http://schemas.microsoft.com/office/drawing/2014/main" id="{42BA45F2-7018-CAAF-9323-4B2CF1DCA09B}"/>
                  </a:ext>
                </a:extLst>
              </p:cNvPr>
              <p:cNvSpPr txBox="1"/>
              <p:nvPr/>
            </p:nvSpPr>
            <p:spPr>
              <a:xfrm>
                <a:off x="8261370" y="5697358"/>
                <a:ext cx="935866" cy="369332"/>
              </a:xfrm>
              <a:prstGeom prst="rect">
                <a:avLst/>
              </a:prstGeom>
              <a:noFill/>
            </p:spPr>
            <p:txBody>
              <a:bodyPr wrap="square">
                <a:spAutoFit/>
              </a:bodyPr>
              <a:lstStyle/>
              <a:p>
                <a:pPr algn="ctr"/>
                <a:r>
                  <a:rPr lang="en-US" sz="900" noProof="0" dirty="0">
                    <a:solidFill>
                      <a:schemeClr val="tx1"/>
                    </a:solidFill>
                  </a:rPr>
                  <a:t>Small </a:t>
                </a:r>
                <a:r>
                  <a:rPr lang="en-US" sz="900" noProof="0" dirty="0"/>
                  <a:t>p</a:t>
                </a:r>
                <a:r>
                  <a:rPr lang="en-US" sz="900" noProof="0" dirty="0">
                    <a:solidFill>
                      <a:schemeClr val="tx1"/>
                    </a:solidFill>
                  </a:rPr>
                  <a:t>arcel shipment</a:t>
                </a:r>
              </a:p>
            </p:txBody>
          </p:sp>
        </p:grpSp>
        <p:sp>
          <p:nvSpPr>
            <p:cNvPr id="31" name="TextBox 30">
              <a:extLst>
                <a:ext uri="{FF2B5EF4-FFF2-40B4-BE49-F238E27FC236}">
                  <a16:creationId xmlns:a16="http://schemas.microsoft.com/office/drawing/2014/main" id="{AB997824-A960-F8F3-E968-8560DE6F6ACC}"/>
                </a:ext>
              </a:extLst>
            </p:cNvPr>
            <p:cNvSpPr txBox="1"/>
            <p:nvPr/>
          </p:nvSpPr>
          <p:spPr>
            <a:xfrm>
              <a:off x="6670425" y="3791872"/>
              <a:ext cx="205184" cy="138500"/>
            </a:xfrm>
            <a:prstGeom prst="rect">
              <a:avLst/>
            </a:prstGeom>
            <a:noFill/>
          </p:spPr>
          <p:txBody>
            <a:bodyPr wrap="none" lIns="0" tIns="0" rIns="0" bIns="0" rtlCol="0">
              <a:spAutoFit/>
            </a:bodyPr>
            <a:lstStyle/>
            <a:p>
              <a:pPr algn="l"/>
              <a:r>
                <a:rPr lang="es-MX" sz="900" b="1" dirty="0"/>
                <a:t>Yes</a:t>
              </a:r>
              <a:endParaRPr lang="en-US" sz="900" b="1" dirty="0" err="1"/>
            </a:p>
          </p:txBody>
        </p:sp>
        <p:sp>
          <p:nvSpPr>
            <p:cNvPr id="32" name="Rectangle 31">
              <a:extLst>
                <a:ext uri="{FF2B5EF4-FFF2-40B4-BE49-F238E27FC236}">
                  <a16:creationId xmlns:a16="http://schemas.microsoft.com/office/drawing/2014/main" id="{218F9B4E-B8F2-6D76-8149-30E1F1AE3307}"/>
                </a:ext>
              </a:extLst>
            </p:cNvPr>
            <p:cNvSpPr/>
            <p:nvPr/>
          </p:nvSpPr>
          <p:spPr>
            <a:xfrm>
              <a:off x="7944295" y="3761197"/>
              <a:ext cx="740100" cy="593887"/>
            </a:xfrm>
            <a:prstGeom prst="rect">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noProof="0" dirty="0">
                  <a:solidFill>
                    <a:schemeClr val="tx1"/>
                  </a:solidFill>
                </a:rPr>
                <a:t>Ship order</a:t>
              </a:r>
            </a:p>
          </p:txBody>
        </p:sp>
        <p:sp>
          <p:nvSpPr>
            <p:cNvPr id="33" name="TextBox 32">
              <a:extLst>
                <a:ext uri="{FF2B5EF4-FFF2-40B4-BE49-F238E27FC236}">
                  <a16:creationId xmlns:a16="http://schemas.microsoft.com/office/drawing/2014/main" id="{168E37E7-B235-42DA-B73A-F44CA21D0317}"/>
                </a:ext>
              </a:extLst>
            </p:cNvPr>
            <p:cNvSpPr txBox="1"/>
            <p:nvPr/>
          </p:nvSpPr>
          <p:spPr>
            <a:xfrm>
              <a:off x="6100728" y="4419836"/>
              <a:ext cx="153888" cy="138499"/>
            </a:xfrm>
            <a:prstGeom prst="rect">
              <a:avLst/>
            </a:prstGeom>
            <a:noFill/>
          </p:spPr>
          <p:txBody>
            <a:bodyPr wrap="none" lIns="0" tIns="0" rIns="0" bIns="0" rtlCol="0">
              <a:spAutoFit/>
            </a:bodyPr>
            <a:lstStyle/>
            <a:p>
              <a:pPr algn="l"/>
              <a:r>
                <a:rPr lang="es-MX" sz="900" b="1" dirty="0"/>
                <a:t>No</a:t>
              </a:r>
              <a:endParaRPr lang="en-US" sz="900" b="1" dirty="0" err="1"/>
            </a:p>
          </p:txBody>
        </p:sp>
        <p:sp>
          <p:nvSpPr>
            <p:cNvPr id="34" name="Rectangle 33">
              <a:extLst>
                <a:ext uri="{FF2B5EF4-FFF2-40B4-BE49-F238E27FC236}">
                  <a16:creationId xmlns:a16="http://schemas.microsoft.com/office/drawing/2014/main" id="{4744996F-7C1A-A661-DBB6-2E0C2726D064}"/>
                </a:ext>
              </a:extLst>
            </p:cNvPr>
            <p:cNvSpPr/>
            <p:nvPr/>
          </p:nvSpPr>
          <p:spPr>
            <a:xfrm>
              <a:off x="5766524" y="4633567"/>
              <a:ext cx="999241" cy="593887"/>
            </a:xfrm>
            <a:prstGeom prst="rect">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noProof="0" dirty="0">
                  <a:solidFill>
                    <a:schemeClr val="tx1"/>
                  </a:solidFill>
                </a:rPr>
                <a:t>Receive BOL (CH Robinson)</a:t>
              </a:r>
            </a:p>
          </p:txBody>
        </p:sp>
        <p:cxnSp>
          <p:nvCxnSpPr>
            <p:cNvPr id="35" name="Straight Arrow Connector 34">
              <a:extLst>
                <a:ext uri="{FF2B5EF4-FFF2-40B4-BE49-F238E27FC236}">
                  <a16:creationId xmlns:a16="http://schemas.microsoft.com/office/drawing/2014/main" id="{62B84F68-5514-D33F-C986-39461403BD50}"/>
                </a:ext>
              </a:extLst>
            </p:cNvPr>
            <p:cNvCxnSpPr>
              <a:cxnSpLocks/>
              <a:stCxn id="16" idx="3"/>
              <a:endCxn id="40" idx="1"/>
            </p:cNvCxnSpPr>
            <p:nvPr/>
          </p:nvCxnSpPr>
          <p:spPr>
            <a:xfrm>
              <a:off x="5609594" y="4058141"/>
              <a:ext cx="156929" cy="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5AA65DE5-9C59-00D1-EE95-BBD9A7364744}"/>
                </a:ext>
              </a:extLst>
            </p:cNvPr>
            <p:cNvCxnSpPr>
              <a:cxnSpLocks/>
              <a:stCxn id="40" idx="3"/>
              <a:endCxn id="12" idx="1"/>
            </p:cNvCxnSpPr>
            <p:nvPr/>
          </p:nvCxnSpPr>
          <p:spPr>
            <a:xfrm>
              <a:off x="6765764" y="4058142"/>
              <a:ext cx="22833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B2551AAF-22A4-9C58-20AB-3E477E2B0792}"/>
                </a:ext>
              </a:extLst>
            </p:cNvPr>
            <p:cNvCxnSpPr>
              <a:cxnSpLocks/>
              <a:stCxn id="32" idx="0"/>
              <a:endCxn id="11" idx="2"/>
            </p:cNvCxnSpPr>
            <p:nvPr/>
          </p:nvCxnSpPr>
          <p:spPr>
            <a:xfrm flipH="1" flipV="1">
              <a:off x="8314119" y="3494122"/>
              <a:ext cx="226" cy="26707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6227571D-B3E4-C6E0-9CE3-CC2837F742BF}"/>
                </a:ext>
              </a:extLst>
            </p:cNvPr>
            <p:cNvCxnSpPr>
              <a:cxnSpLocks/>
              <a:stCxn id="40" idx="2"/>
              <a:endCxn id="34" idx="0"/>
            </p:cNvCxnSpPr>
            <p:nvPr/>
          </p:nvCxnSpPr>
          <p:spPr>
            <a:xfrm>
              <a:off x="6266144" y="4464075"/>
              <a:ext cx="1" cy="16949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ctor: Elbow 38">
              <a:extLst>
                <a:ext uri="{FF2B5EF4-FFF2-40B4-BE49-F238E27FC236}">
                  <a16:creationId xmlns:a16="http://schemas.microsoft.com/office/drawing/2014/main" id="{F7E609F4-4600-B7CF-58C6-8CC234DBDD88}"/>
                </a:ext>
              </a:extLst>
            </p:cNvPr>
            <p:cNvCxnSpPr>
              <a:cxnSpLocks/>
              <a:stCxn id="34" idx="3"/>
              <a:endCxn id="32" idx="2"/>
            </p:cNvCxnSpPr>
            <p:nvPr/>
          </p:nvCxnSpPr>
          <p:spPr>
            <a:xfrm flipV="1">
              <a:off x="6765765" y="4355085"/>
              <a:ext cx="1548580" cy="575426"/>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3" name="Picture 10" descr="Table showing stock levels and projections for three items with columns for quantity, status, minimum and maximum stock levels, unit, 10-week projection, and process type. Status indicators include &quot;On track&quot; in green, &quot;Below minimum&quot; in orange, and &quot;Out of stock&quot; in red, with corresponding bar graphs in green, orange, and red reflecting stock trends over 10 weeks.&#10;&#10;AI-generated content may be incorrect.">
            <a:extLst>
              <a:ext uri="{FF2B5EF4-FFF2-40B4-BE49-F238E27FC236}">
                <a16:creationId xmlns:a16="http://schemas.microsoft.com/office/drawing/2014/main" id="{4AC08A41-C553-0D31-2147-483C3675294E}"/>
              </a:ext>
            </a:extLst>
          </p:cNvPr>
          <p:cNvPicPr>
            <a:picLocks noChangeAspect="1"/>
          </p:cNvPicPr>
          <p:nvPr/>
        </p:nvPicPr>
        <p:blipFill rotWithShape="1">
          <a:blip r:embed="rId3"/>
          <a:srcRect t="18854"/>
          <a:stretch/>
        </p:blipFill>
        <p:spPr>
          <a:xfrm>
            <a:off x="4096873" y="4290412"/>
            <a:ext cx="4857089" cy="1604363"/>
          </a:xfrm>
          <a:prstGeom prst="rect">
            <a:avLst/>
          </a:prstGeom>
          <a:ln>
            <a:solidFill>
              <a:schemeClr val="accent6"/>
            </a:solidFill>
          </a:ln>
        </p:spPr>
      </p:pic>
    </p:spTree>
    <p:extLst>
      <p:ext uri="{BB962C8B-B14F-4D97-AF65-F5344CB8AC3E}">
        <p14:creationId xmlns:p14="http://schemas.microsoft.com/office/powerpoint/2010/main" val="2346714167"/>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7B8D5-D5F0-21C8-E9F3-44100B54AE62}"/>
            </a:ext>
          </a:extLst>
        </p:cNvPr>
        <p:cNvGrpSpPr/>
        <p:nvPr/>
      </p:nvGrpSpPr>
      <p:grpSpPr>
        <a:xfrm>
          <a:off x="0" y="0"/>
          <a:ext cx="0" cy="0"/>
          <a:chOff x="0" y="0"/>
          <a:chExt cx="0" cy="0"/>
        </a:xfrm>
      </p:grpSpPr>
      <p:grpSp>
        <p:nvGrpSpPr>
          <p:cNvPr id="24" name="Group 23">
            <a:extLst>
              <a:ext uri="{FF2B5EF4-FFF2-40B4-BE49-F238E27FC236}">
                <a16:creationId xmlns:a16="http://schemas.microsoft.com/office/drawing/2014/main" id="{356F1EA1-18EE-60A6-66D3-79D98777C760}"/>
              </a:ext>
            </a:extLst>
          </p:cNvPr>
          <p:cNvGrpSpPr/>
          <p:nvPr/>
        </p:nvGrpSpPr>
        <p:grpSpPr>
          <a:xfrm>
            <a:off x="365761" y="2927607"/>
            <a:ext cx="6159818" cy="3328500"/>
            <a:chOff x="5039683" y="3298365"/>
            <a:chExt cx="6159818" cy="3328500"/>
          </a:xfrm>
        </p:grpSpPr>
        <p:grpSp>
          <p:nvGrpSpPr>
            <p:cNvPr id="7" name="Group 6">
              <a:extLst>
                <a:ext uri="{FF2B5EF4-FFF2-40B4-BE49-F238E27FC236}">
                  <a16:creationId xmlns:a16="http://schemas.microsoft.com/office/drawing/2014/main" id="{E180C081-E937-458A-CD5F-FD5082980576}"/>
                </a:ext>
              </a:extLst>
            </p:cNvPr>
            <p:cNvGrpSpPr/>
            <p:nvPr/>
          </p:nvGrpSpPr>
          <p:grpSpPr>
            <a:xfrm>
              <a:off x="5039683" y="3324674"/>
              <a:ext cx="6159818" cy="3302191"/>
              <a:chOff x="5107774" y="1026634"/>
              <a:chExt cx="6159818" cy="3302191"/>
            </a:xfrm>
          </p:grpSpPr>
          <p:pic>
            <p:nvPicPr>
              <p:cNvPr id="21" name="Picture 20">
                <a:extLst>
                  <a:ext uri="{FF2B5EF4-FFF2-40B4-BE49-F238E27FC236}">
                    <a16:creationId xmlns:a16="http://schemas.microsoft.com/office/drawing/2014/main" id="{889C67DF-EFF5-DB44-7940-6C0E2FB74E39}"/>
                  </a:ext>
                </a:extLst>
              </p:cNvPr>
              <p:cNvPicPr>
                <a:picLocks noChangeAspect="1"/>
              </p:cNvPicPr>
              <p:nvPr/>
            </p:nvPicPr>
            <p:blipFill>
              <a:blip r:embed="rId3"/>
              <a:srcRect t="72310"/>
              <a:stretch>
                <a:fillRect/>
              </a:stretch>
            </p:blipFill>
            <p:spPr>
              <a:xfrm>
                <a:off x="5107774" y="2944943"/>
                <a:ext cx="6159817" cy="1383882"/>
              </a:xfrm>
              <a:prstGeom prst="rect">
                <a:avLst/>
              </a:prstGeom>
            </p:spPr>
          </p:pic>
          <p:pic>
            <p:nvPicPr>
              <p:cNvPr id="23" name="Picture 22">
                <a:extLst>
                  <a:ext uri="{FF2B5EF4-FFF2-40B4-BE49-F238E27FC236}">
                    <a16:creationId xmlns:a16="http://schemas.microsoft.com/office/drawing/2014/main" id="{F06BF074-5DA6-A527-E3D0-D1D663D486B8}"/>
                  </a:ext>
                </a:extLst>
              </p:cNvPr>
              <p:cNvPicPr>
                <a:picLocks noChangeAspect="1"/>
              </p:cNvPicPr>
              <p:nvPr/>
            </p:nvPicPr>
            <p:blipFill>
              <a:blip r:embed="rId3"/>
              <a:srcRect b="69901"/>
              <a:stretch>
                <a:fillRect/>
              </a:stretch>
            </p:blipFill>
            <p:spPr>
              <a:xfrm>
                <a:off x="5107775" y="1026634"/>
                <a:ext cx="6159817" cy="1504205"/>
              </a:xfrm>
              <a:prstGeom prst="rect">
                <a:avLst/>
              </a:prstGeom>
            </p:spPr>
          </p:pic>
        </p:grpSp>
        <p:sp>
          <p:nvSpPr>
            <p:cNvPr id="75" name="Rectangle 74">
              <a:extLst>
                <a:ext uri="{FF2B5EF4-FFF2-40B4-BE49-F238E27FC236}">
                  <a16:creationId xmlns:a16="http://schemas.microsoft.com/office/drawing/2014/main" id="{20C190FB-D2D9-CDCC-6C69-D9E24E7B7F77}"/>
                </a:ext>
              </a:extLst>
            </p:cNvPr>
            <p:cNvSpPr/>
            <p:nvPr/>
          </p:nvSpPr>
          <p:spPr>
            <a:xfrm>
              <a:off x="5039683" y="3298365"/>
              <a:ext cx="6159817" cy="3328500"/>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endParaRPr>
            </a:p>
          </p:txBody>
        </p:sp>
      </p:grpSp>
      <p:sp>
        <p:nvSpPr>
          <p:cNvPr id="2" name="Title 1">
            <a:extLst>
              <a:ext uri="{FF2B5EF4-FFF2-40B4-BE49-F238E27FC236}">
                <a16:creationId xmlns:a16="http://schemas.microsoft.com/office/drawing/2014/main" id="{C16CD52F-1FCF-FFC6-298B-AF5A1FC6B383}"/>
              </a:ext>
            </a:extLst>
          </p:cNvPr>
          <p:cNvSpPr>
            <a:spLocks noGrp="1"/>
          </p:cNvSpPr>
          <p:nvPr>
            <p:ph type="title"/>
          </p:nvPr>
        </p:nvSpPr>
        <p:spPr>
          <a:xfrm>
            <a:off x="365760" y="365760"/>
            <a:ext cx="8496000" cy="692497"/>
          </a:xfrm>
        </p:spPr>
        <p:txBody>
          <a:bodyPr/>
          <a:lstStyle/>
          <a:p>
            <a:r>
              <a:rPr lang="en-US" dirty="0">
                <a:solidFill>
                  <a:schemeClr val="accent1"/>
                </a:solidFill>
              </a:rPr>
              <a:t>STOCK ON HAND AND STOCK LEVELS</a:t>
            </a:r>
            <a:endParaRPr lang="en-US" sz="2000" dirty="0">
              <a:solidFill>
                <a:schemeClr val="tx2"/>
              </a:solidFill>
            </a:endParaRPr>
          </a:p>
        </p:txBody>
      </p:sp>
      <p:sp>
        <p:nvSpPr>
          <p:cNvPr id="15" name="TextBox 14">
            <a:extLst>
              <a:ext uri="{FF2B5EF4-FFF2-40B4-BE49-F238E27FC236}">
                <a16:creationId xmlns:a16="http://schemas.microsoft.com/office/drawing/2014/main" id="{8E3BC79D-9A63-EB15-C5FF-3FE926D88836}"/>
              </a:ext>
            </a:extLst>
          </p:cNvPr>
          <p:cNvSpPr txBox="1"/>
          <p:nvPr/>
        </p:nvSpPr>
        <p:spPr>
          <a:xfrm rot="2564501">
            <a:off x="11460278" y="235838"/>
            <a:ext cx="731924" cy="369332"/>
          </a:xfrm>
          <a:prstGeom prst="rect">
            <a:avLst/>
          </a:prstGeom>
          <a:noFill/>
        </p:spPr>
        <p:txBody>
          <a:bodyPr wrap="square" lIns="0" tIns="0" rIns="0" bIns="0" rtlCol="0">
            <a:spAutoFit/>
          </a:bodyPr>
          <a:lstStyle/>
          <a:p>
            <a:pPr algn="l"/>
            <a:r>
              <a:rPr lang="en-US" sz="1200" b="1" noProof="0" dirty="0">
                <a:solidFill>
                  <a:schemeClr val="bg1"/>
                </a:solidFill>
              </a:rPr>
              <a:t>Country Specific</a:t>
            </a:r>
          </a:p>
        </p:txBody>
      </p:sp>
      <p:sp>
        <p:nvSpPr>
          <p:cNvPr id="3" name="TextBox 2">
            <a:extLst>
              <a:ext uri="{FF2B5EF4-FFF2-40B4-BE49-F238E27FC236}">
                <a16:creationId xmlns:a16="http://schemas.microsoft.com/office/drawing/2014/main" id="{365791A7-7725-103D-7D56-0506095DDC21}"/>
              </a:ext>
            </a:extLst>
          </p:cNvPr>
          <p:cNvSpPr txBox="1"/>
          <p:nvPr/>
        </p:nvSpPr>
        <p:spPr>
          <a:xfrm rot="16200000">
            <a:off x="-232731" y="405154"/>
            <a:ext cx="731924" cy="184666"/>
          </a:xfrm>
          <a:prstGeom prst="rect">
            <a:avLst/>
          </a:prstGeom>
          <a:noFill/>
        </p:spPr>
        <p:txBody>
          <a:bodyPr wrap="square" lIns="0" tIns="0" rIns="0" bIns="0" rtlCol="0">
            <a:spAutoFit/>
          </a:bodyPr>
          <a:lstStyle/>
          <a:p>
            <a:pPr algn="l"/>
            <a:r>
              <a:rPr lang="es-MX" sz="1200" b="1" noProof="0" dirty="0">
                <a:solidFill>
                  <a:schemeClr val="bg1"/>
                </a:solidFill>
              </a:rPr>
              <a:t>ENGLISH</a:t>
            </a:r>
            <a:endParaRPr lang="en-US" sz="1200" b="1" noProof="0" dirty="0">
              <a:solidFill>
                <a:schemeClr val="bg1"/>
              </a:solidFill>
            </a:endParaRPr>
          </a:p>
        </p:txBody>
      </p:sp>
      <p:sp>
        <p:nvSpPr>
          <p:cNvPr id="4" name="TextBox 3">
            <a:extLst>
              <a:ext uri="{FF2B5EF4-FFF2-40B4-BE49-F238E27FC236}">
                <a16:creationId xmlns:a16="http://schemas.microsoft.com/office/drawing/2014/main" id="{3988DEAA-E5CC-D812-6A6C-1C81A40EC6B4}"/>
              </a:ext>
            </a:extLst>
          </p:cNvPr>
          <p:cNvSpPr txBox="1"/>
          <p:nvPr/>
        </p:nvSpPr>
        <p:spPr>
          <a:xfrm>
            <a:off x="365759" y="984886"/>
            <a:ext cx="7644766" cy="1906288"/>
          </a:xfrm>
          <a:prstGeom prst="rect">
            <a:avLst/>
          </a:prstGeom>
          <a:noFill/>
        </p:spPr>
        <p:txBody>
          <a:bodyPr wrap="square" lIns="0" tIns="0" rIns="0" bIns="0" rtlCol="0">
            <a:noAutofit/>
          </a:bodyPr>
          <a:lstStyle/>
          <a:p>
            <a:pPr marL="228600" indent="-182880">
              <a:buClr>
                <a:schemeClr val="accent1"/>
              </a:buClr>
              <a:buSzPct val="100000"/>
              <a:buFont typeface="+mj-lt"/>
              <a:buAutoNum type="arabicPeriod"/>
            </a:pPr>
            <a:r>
              <a:rPr lang="en-US" sz="1150" dirty="0"/>
              <a:t>Click </a:t>
            </a:r>
            <a:r>
              <a:rPr lang="en-US" sz="1150" b="1" dirty="0"/>
              <a:t>Planning</a:t>
            </a:r>
            <a:r>
              <a:rPr lang="en-US" sz="1150" dirty="0"/>
              <a:t> &gt; </a:t>
            </a:r>
            <a:r>
              <a:rPr lang="en-US" sz="1150" b="1" dirty="0"/>
              <a:t>Planning Collaboration</a:t>
            </a:r>
            <a:endParaRPr lang="en-US" sz="1150" dirty="0"/>
          </a:p>
          <a:p>
            <a:pPr marL="228600" indent="-182880">
              <a:buClr>
                <a:schemeClr val="accent1"/>
              </a:buClr>
              <a:buSzPct val="100000"/>
              <a:buFont typeface="+mj-lt"/>
              <a:buAutoNum type="arabicPeriod"/>
            </a:pPr>
            <a:r>
              <a:rPr lang="en-US" sz="1150" dirty="0"/>
              <a:t>Use “Search filters” items (Type the information, copy-paste might not work):</a:t>
            </a:r>
          </a:p>
          <a:p>
            <a:pPr marL="548640" lvl="1" indent="-182880">
              <a:buClr>
                <a:schemeClr val="accent1"/>
              </a:buClr>
              <a:buSzPct val="100000"/>
              <a:buFont typeface="Wingdings" panose="05000000000000000000" pitchFamily="2" charset="2"/>
              <a:buChar char="§"/>
            </a:pPr>
            <a:r>
              <a:rPr lang="en-US" sz="1150" dirty="0"/>
              <a:t>In Process Type field enter </a:t>
            </a:r>
            <a:r>
              <a:rPr lang="en-US" sz="1150" b="1" dirty="0"/>
              <a:t>Replenishment</a:t>
            </a:r>
            <a:endParaRPr lang="en-US" sz="1150" dirty="0"/>
          </a:p>
          <a:p>
            <a:pPr marL="548640" lvl="1" indent="-182880">
              <a:buClr>
                <a:schemeClr val="accent1"/>
              </a:buClr>
              <a:buSzPct val="100000"/>
              <a:buFont typeface="Wingdings" panose="05000000000000000000" pitchFamily="2" charset="2"/>
              <a:buChar char="§"/>
            </a:pPr>
            <a:r>
              <a:rPr lang="en-US" sz="1150" dirty="0"/>
              <a:t>Search for specific material or customer details as needed</a:t>
            </a:r>
          </a:p>
          <a:p>
            <a:pPr marL="228600" indent="-182880">
              <a:buClr>
                <a:schemeClr val="accent1"/>
              </a:buClr>
              <a:buSzPct val="100000"/>
              <a:buFont typeface="+mj-lt"/>
              <a:buAutoNum type="arabicPeriod"/>
            </a:pPr>
            <a:r>
              <a:rPr lang="en-US" sz="1150" dirty="0"/>
              <a:t>Click search &gt; Review VMI details</a:t>
            </a:r>
          </a:p>
          <a:p>
            <a:pPr marL="548640" lvl="1" indent="-182880">
              <a:buClr>
                <a:schemeClr val="accent1"/>
              </a:buClr>
              <a:buSzPct val="100000"/>
              <a:buFont typeface="Wingdings" panose="05000000000000000000" pitchFamily="2" charset="2"/>
              <a:buChar char="§"/>
            </a:pPr>
            <a:r>
              <a:rPr lang="en-US" sz="1150" dirty="0"/>
              <a:t>Click on “Stock on hand” status to see Min/Max details</a:t>
            </a:r>
          </a:p>
          <a:p>
            <a:pPr marL="228600" indent="-182880">
              <a:buClr>
                <a:schemeClr val="accent1"/>
              </a:buClr>
              <a:buSzPct val="100000"/>
              <a:buFont typeface="+mj-lt"/>
              <a:buAutoNum type="arabicPeriod"/>
            </a:pPr>
            <a:r>
              <a:rPr lang="en-US" sz="1150" dirty="0"/>
              <a:t>Hide or display more columns by clicking Settings</a:t>
            </a:r>
          </a:p>
          <a:p>
            <a:pPr marL="228600" indent="-182880">
              <a:buClr>
                <a:schemeClr val="accent1"/>
              </a:buClr>
              <a:buSzPct val="100000"/>
              <a:buFont typeface="+mj-lt"/>
              <a:buAutoNum type="arabicPeriod"/>
            </a:pPr>
            <a:r>
              <a:rPr lang="en-US" sz="1150" dirty="0"/>
              <a:t>Click </a:t>
            </a:r>
            <a:r>
              <a:rPr lang="en-US" sz="1150" b="1" dirty="0"/>
              <a:t>Details</a:t>
            </a:r>
            <a:r>
              <a:rPr lang="en-US" sz="1150" dirty="0"/>
              <a:t> icon to see weekly view</a:t>
            </a:r>
          </a:p>
          <a:p>
            <a:pPr marL="228600" indent="-182880">
              <a:buClr>
                <a:schemeClr val="accent1"/>
              </a:buClr>
              <a:buSzPct val="100000"/>
              <a:buFont typeface="+mj-lt"/>
              <a:buAutoNum type="arabicPeriod"/>
            </a:pPr>
            <a:r>
              <a:rPr lang="en-US" sz="1150" dirty="0"/>
              <a:t>Review Stock information</a:t>
            </a:r>
          </a:p>
          <a:p>
            <a:pPr marL="45720">
              <a:buClr>
                <a:schemeClr val="accent1"/>
              </a:buClr>
              <a:buSzPct val="100000"/>
            </a:pPr>
            <a:endParaRPr lang="en-US" sz="1150" b="1" dirty="0"/>
          </a:p>
          <a:p>
            <a:pPr marL="228600" indent="-182880">
              <a:buClr>
                <a:schemeClr val="accent1"/>
              </a:buClr>
              <a:buSzPct val="100000"/>
              <a:buFont typeface="+mj-lt"/>
              <a:buAutoNum type="arabicPeriod"/>
            </a:pPr>
            <a:endParaRPr lang="en-US" sz="1100" i="1" dirty="0"/>
          </a:p>
          <a:p>
            <a:pPr marL="228600" indent="-182880">
              <a:buClr>
                <a:srgbClr val="F0AB00"/>
              </a:buClr>
              <a:buSzPct val="100000"/>
            </a:pPr>
            <a:endParaRPr lang="en-US" sz="1200" dirty="0"/>
          </a:p>
          <a:p>
            <a:pPr marL="228600" indent="-182880">
              <a:buClr>
                <a:srgbClr val="F0AB00"/>
              </a:buClr>
              <a:buSzPct val="100000"/>
            </a:pPr>
            <a:endParaRPr lang="en-US" sz="1200" dirty="0"/>
          </a:p>
          <a:p>
            <a:pPr marL="228600" indent="-182880">
              <a:buClr>
                <a:srgbClr val="F0AB00"/>
              </a:buClr>
              <a:buSzPct val="100000"/>
            </a:pPr>
            <a:endParaRPr lang="en-US" sz="1200" dirty="0"/>
          </a:p>
          <a:p>
            <a:pPr marL="228600" indent="-182880">
              <a:buClr>
                <a:srgbClr val="F0AB00"/>
              </a:buClr>
              <a:buSzPct val="100000"/>
            </a:pPr>
            <a:br>
              <a:rPr lang="en-US" sz="1200" dirty="0"/>
            </a:br>
            <a:endParaRPr lang="en-US" sz="1200" dirty="0">
              <a:solidFill>
                <a:srgbClr val="0070C0"/>
              </a:solidFill>
            </a:endParaRPr>
          </a:p>
        </p:txBody>
      </p:sp>
      <p:sp>
        <p:nvSpPr>
          <p:cNvPr id="22" name="Oval 21">
            <a:extLst>
              <a:ext uri="{FF2B5EF4-FFF2-40B4-BE49-F238E27FC236}">
                <a16:creationId xmlns:a16="http://schemas.microsoft.com/office/drawing/2014/main" id="{747EBED7-F1BD-BE6B-91F7-8AE9FFDEA941}"/>
              </a:ext>
            </a:extLst>
          </p:cNvPr>
          <p:cNvSpPr/>
          <p:nvPr/>
        </p:nvSpPr>
        <p:spPr bwMode="gray">
          <a:xfrm>
            <a:off x="3787215" y="3419696"/>
            <a:ext cx="198131" cy="196047"/>
          </a:xfrm>
          <a:prstGeom prst="ellipse">
            <a:avLst/>
          </a:prstGeom>
          <a:solidFill>
            <a:schemeClr val="accent1"/>
          </a:solidFill>
          <a:ln w="6350" algn="ctr">
            <a:solidFill>
              <a:schemeClr val="accent1"/>
            </a:solidFill>
            <a:miter lim="800000"/>
            <a:headEnd/>
            <a:tailEnd/>
          </a:ln>
        </p:spPr>
        <p:txBody>
          <a:bodyPr lIns="89977" tIns="71981" rIns="89977" bIns="71981" rtlCol="0" anchor="ctr"/>
          <a:lstStyle/>
          <a:p>
            <a:pPr algn="ctr" defTabSz="914126" fontAlgn="base">
              <a:spcBef>
                <a:spcPct val="50000"/>
              </a:spcBef>
              <a:spcAft>
                <a:spcPct val="0"/>
              </a:spcAft>
              <a:buClr>
                <a:srgbClr val="F0AB00"/>
              </a:buClr>
              <a:buSzPct val="80000"/>
            </a:pPr>
            <a:r>
              <a:rPr lang="en-US" sz="1200" kern="0" dirty="0">
                <a:solidFill>
                  <a:schemeClr val="bg1"/>
                </a:solidFill>
                <a:ea typeface="Arial Unicode MS" pitchFamily="34" charset="-128"/>
                <a:cs typeface="Arial Unicode MS" pitchFamily="34" charset="-128"/>
              </a:rPr>
              <a:t>1</a:t>
            </a:r>
          </a:p>
        </p:txBody>
      </p:sp>
      <p:sp>
        <p:nvSpPr>
          <p:cNvPr id="42" name="Rectangle 41">
            <a:extLst>
              <a:ext uri="{FF2B5EF4-FFF2-40B4-BE49-F238E27FC236}">
                <a16:creationId xmlns:a16="http://schemas.microsoft.com/office/drawing/2014/main" id="{02F8D6CC-E7FE-500D-E0A5-DE4ED56F3BFD}"/>
              </a:ext>
            </a:extLst>
          </p:cNvPr>
          <p:cNvSpPr/>
          <p:nvPr/>
        </p:nvSpPr>
        <p:spPr>
          <a:xfrm>
            <a:off x="2664474" y="3376552"/>
            <a:ext cx="1052394" cy="282336"/>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endParaRPr>
          </a:p>
        </p:txBody>
      </p:sp>
      <p:pic>
        <p:nvPicPr>
          <p:cNvPr id="25" name="Picture 24">
            <a:extLst>
              <a:ext uri="{FF2B5EF4-FFF2-40B4-BE49-F238E27FC236}">
                <a16:creationId xmlns:a16="http://schemas.microsoft.com/office/drawing/2014/main" id="{B09DC70C-82E5-794B-01B9-C5CE12F41AF3}"/>
              </a:ext>
            </a:extLst>
          </p:cNvPr>
          <p:cNvPicPr>
            <a:picLocks noChangeAspect="1"/>
          </p:cNvPicPr>
          <p:nvPr/>
        </p:nvPicPr>
        <p:blipFill>
          <a:blip r:embed="rId3"/>
          <a:srcRect l="56479" t="49612" r="264" b="44938"/>
          <a:stretch>
            <a:fillRect/>
          </a:stretch>
        </p:blipFill>
        <p:spPr>
          <a:xfrm>
            <a:off x="3842381" y="4536597"/>
            <a:ext cx="2664528" cy="272374"/>
          </a:xfrm>
          <a:prstGeom prst="rect">
            <a:avLst/>
          </a:prstGeom>
        </p:spPr>
      </p:pic>
      <p:sp>
        <p:nvSpPr>
          <p:cNvPr id="26" name="Rectangle 25">
            <a:extLst>
              <a:ext uri="{FF2B5EF4-FFF2-40B4-BE49-F238E27FC236}">
                <a16:creationId xmlns:a16="http://schemas.microsoft.com/office/drawing/2014/main" id="{D70CD4A4-E902-E4EB-7175-B4EB8C2385E4}"/>
              </a:ext>
            </a:extLst>
          </p:cNvPr>
          <p:cNvSpPr/>
          <p:nvPr/>
        </p:nvSpPr>
        <p:spPr>
          <a:xfrm>
            <a:off x="3886280" y="4521375"/>
            <a:ext cx="1052394" cy="282336"/>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endParaRPr>
          </a:p>
        </p:txBody>
      </p:sp>
      <p:sp>
        <p:nvSpPr>
          <p:cNvPr id="28" name="Oval 27">
            <a:extLst>
              <a:ext uri="{FF2B5EF4-FFF2-40B4-BE49-F238E27FC236}">
                <a16:creationId xmlns:a16="http://schemas.microsoft.com/office/drawing/2014/main" id="{DB3D6398-66A5-7C53-2C58-6E8C7F1A8CBB}"/>
              </a:ext>
            </a:extLst>
          </p:cNvPr>
          <p:cNvSpPr/>
          <p:nvPr/>
        </p:nvSpPr>
        <p:spPr bwMode="gray">
          <a:xfrm>
            <a:off x="3787215" y="4231522"/>
            <a:ext cx="198131" cy="196047"/>
          </a:xfrm>
          <a:prstGeom prst="ellipse">
            <a:avLst/>
          </a:prstGeom>
          <a:solidFill>
            <a:schemeClr val="accent1"/>
          </a:solidFill>
          <a:ln w="6350" algn="ctr">
            <a:solidFill>
              <a:schemeClr val="accent1"/>
            </a:solidFill>
            <a:miter lim="800000"/>
            <a:headEnd/>
            <a:tailEnd/>
          </a:ln>
        </p:spPr>
        <p:txBody>
          <a:bodyPr lIns="89977" tIns="71981" rIns="89977" bIns="71981" rtlCol="0" anchor="ctr"/>
          <a:lstStyle/>
          <a:p>
            <a:pPr algn="ctr" defTabSz="914126" fontAlgn="base">
              <a:spcBef>
                <a:spcPct val="50000"/>
              </a:spcBef>
              <a:spcAft>
                <a:spcPct val="0"/>
              </a:spcAft>
              <a:buClr>
                <a:srgbClr val="F0AB00"/>
              </a:buClr>
              <a:buSzPct val="80000"/>
            </a:pPr>
            <a:r>
              <a:rPr lang="es-MX" sz="1200" kern="0" dirty="0">
                <a:solidFill>
                  <a:schemeClr val="bg1"/>
                </a:solidFill>
                <a:ea typeface="Arial Unicode MS" pitchFamily="34" charset="-128"/>
                <a:cs typeface="Arial Unicode MS" pitchFamily="34" charset="-128"/>
              </a:rPr>
              <a:t>2</a:t>
            </a:r>
            <a:endParaRPr lang="en-US" sz="1200" kern="0" dirty="0">
              <a:solidFill>
                <a:schemeClr val="bg1"/>
              </a:solidFill>
              <a:ea typeface="Arial Unicode MS" pitchFamily="34" charset="-128"/>
              <a:cs typeface="Arial Unicode MS" pitchFamily="34" charset="-128"/>
            </a:endParaRPr>
          </a:p>
        </p:txBody>
      </p:sp>
      <p:sp>
        <p:nvSpPr>
          <p:cNvPr id="29" name="Rectangle 28">
            <a:extLst>
              <a:ext uri="{FF2B5EF4-FFF2-40B4-BE49-F238E27FC236}">
                <a16:creationId xmlns:a16="http://schemas.microsoft.com/office/drawing/2014/main" id="{D8E016A6-59A3-E30D-7C1A-5290D4CFA894}"/>
              </a:ext>
            </a:extLst>
          </p:cNvPr>
          <p:cNvSpPr/>
          <p:nvPr/>
        </p:nvSpPr>
        <p:spPr>
          <a:xfrm>
            <a:off x="365759" y="5673907"/>
            <a:ext cx="5860161" cy="282337"/>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endParaRPr>
          </a:p>
        </p:txBody>
      </p:sp>
      <p:sp>
        <p:nvSpPr>
          <p:cNvPr id="31" name="Oval 30">
            <a:extLst>
              <a:ext uri="{FF2B5EF4-FFF2-40B4-BE49-F238E27FC236}">
                <a16:creationId xmlns:a16="http://schemas.microsoft.com/office/drawing/2014/main" id="{A1D9108C-2C33-110D-E8CB-60EF9A0CFA8A}"/>
              </a:ext>
            </a:extLst>
          </p:cNvPr>
          <p:cNvSpPr/>
          <p:nvPr/>
        </p:nvSpPr>
        <p:spPr bwMode="gray">
          <a:xfrm>
            <a:off x="3787215" y="5407740"/>
            <a:ext cx="198131" cy="196047"/>
          </a:xfrm>
          <a:prstGeom prst="ellipse">
            <a:avLst/>
          </a:prstGeom>
          <a:solidFill>
            <a:schemeClr val="accent1"/>
          </a:solidFill>
          <a:ln w="6350" algn="ctr">
            <a:solidFill>
              <a:schemeClr val="accent1"/>
            </a:solidFill>
            <a:miter lim="800000"/>
            <a:headEnd/>
            <a:tailEnd/>
          </a:ln>
        </p:spPr>
        <p:txBody>
          <a:bodyPr lIns="89977" tIns="71981" rIns="89977" bIns="71981" rtlCol="0" anchor="ctr"/>
          <a:lstStyle/>
          <a:p>
            <a:pPr algn="ctr" defTabSz="914126" fontAlgn="base">
              <a:spcBef>
                <a:spcPct val="50000"/>
              </a:spcBef>
              <a:spcAft>
                <a:spcPct val="0"/>
              </a:spcAft>
              <a:buClr>
                <a:srgbClr val="F0AB00"/>
              </a:buClr>
              <a:buSzPct val="80000"/>
            </a:pPr>
            <a:r>
              <a:rPr lang="es-MX" sz="1200" kern="0" dirty="0">
                <a:solidFill>
                  <a:schemeClr val="bg1"/>
                </a:solidFill>
                <a:ea typeface="Arial Unicode MS" pitchFamily="34" charset="-128"/>
                <a:cs typeface="Arial Unicode MS" pitchFamily="34" charset="-128"/>
              </a:rPr>
              <a:t>3</a:t>
            </a:r>
            <a:endParaRPr lang="en-US" sz="1200" kern="0" dirty="0">
              <a:solidFill>
                <a:schemeClr val="bg1"/>
              </a:solidFill>
              <a:ea typeface="Arial Unicode MS" pitchFamily="34" charset="-128"/>
              <a:cs typeface="Arial Unicode MS" pitchFamily="34" charset="-128"/>
            </a:endParaRPr>
          </a:p>
        </p:txBody>
      </p:sp>
      <p:sp>
        <p:nvSpPr>
          <p:cNvPr id="32" name="Rectangle 31">
            <a:extLst>
              <a:ext uri="{FF2B5EF4-FFF2-40B4-BE49-F238E27FC236}">
                <a16:creationId xmlns:a16="http://schemas.microsoft.com/office/drawing/2014/main" id="{827DC009-CC2F-D289-4EF6-95FC414B3C75}"/>
              </a:ext>
            </a:extLst>
          </p:cNvPr>
          <p:cNvSpPr/>
          <p:nvPr/>
        </p:nvSpPr>
        <p:spPr>
          <a:xfrm>
            <a:off x="6225920" y="5391571"/>
            <a:ext cx="299658" cy="282336"/>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endParaRPr>
          </a:p>
        </p:txBody>
      </p:sp>
      <p:sp>
        <p:nvSpPr>
          <p:cNvPr id="34" name="Oval 33">
            <a:extLst>
              <a:ext uri="{FF2B5EF4-FFF2-40B4-BE49-F238E27FC236}">
                <a16:creationId xmlns:a16="http://schemas.microsoft.com/office/drawing/2014/main" id="{48592731-64CF-D304-91BB-33E98ABDF8CD}"/>
              </a:ext>
            </a:extLst>
          </p:cNvPr>
          <p:cNvSpPr/>
          <p:nvPr/>
        </p:nvSpPr>
        <p:spPr bwMode="gray">
          <a:xfrm>
            <a:off x="6652630" y="5407740"/>
            <a:ext cx="198131" cy="196047"/>
          </a:xfrm>
          <a:prstGeom prst="ellipse">
            <a:avLst/>
          </a:prstGeom>
          <a:solidFill>
            <a:schemeClr val="accent1"/>
          </a:solidFill>
          <a:ln w="6350" algn="ctr">
            <a:solidFill>
              <a:schemeClr val="accent1"/>
            </a:solidFill>
            <a:miter lim="800000"/>
            <a:headEnd/>
            <a:tailEnd/>
          </a:ln>
        </p:spPr>
        <p:txBody>
          <a:bodyPr lIns="89977" tIns="71981" rIns="89977" bIns="71981" rtlCol="0" anchor="ctr"/>
          <a:lstStyle/>
          <a:p>
            <a:pPr algn="ctr" defTabSz="914126" fontAlgn="base">
              <a:spcBef>
                <a:spcPct val="50000"/>
              </a:spcBef>
              <a:spcAft>
                <a:spcPct val="0"/>
              </a:spcAft>
              <a:buClr>
                <a:srgbClr val="F0AB00"/>
              </a:buClr>
              <a:buSzPct val="80000"/>
            </a:pPr>
            <a:r>
              <a:rPr lang="es-MX" sz="1200" kern="0" dirty="0">
                <a:solidFill>
                  <a:schemeClr val="bg1"/>
                </a:solidFill>
                <a:ea typeface="Arial Unicode MS" pitchFamily="34" charset="-128"/>
                <a:cs typeface="Arial Unicode MS" pitchFamily="34" charset="-128"/>
              </a:rPr>
              <a:t>4</a:t>
            </a:r>
            <a:endParaRPr lang="en-US" sz="1200" kern="0" dirty="0">
              <a:solidFill>
                <a:schemeClr val="bg1"/>
              </a:solidFill>
              <a:ea typeface="Arial Unicode MS" pitchFamily="34" charset="-128"/>
              <a:cs typeface="Arial Unicode MS" pitchFamily="34" charset="-128"/>
            </a:endParaRPr>
          </a:p>
        </p:txBody>
      </p:sp>
      <p:sp>
        <p:nvSpPr>
          <p:cNvPr id="35" name="Rectangle 34">
            <a:extLst>
              <a:ext uri="{FF2B5EF4-FFF2-40B4-BE49-F238E27FC236}">
                <a16:creationId xmlns:a16="http://schemas.microsoft.com/office/drawing/2014/main" id="{20CB13DC-6819-AB1F-69C0-D1A0D20B0307}"/>
              </a:ext>
            </a:extLst>
          </p:cNvPr>
          <p:cNvSpPr/>
          <p:nvPr/>
        </p:nvSpPr>
        <p:spPr>
          <a:xfrm>
            <a:off x="6225920" y="6076554"/>
            <a:ext cx="299658" cy="282336"/>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endParaRPr>
          </a:p>
        </p:txBody>
      </p:sp>
      <p:sp>
        <p:nvSpPr>
          <p:cNvPr id="36" name="Oval 35">
            <a:extLst>
              <a:ext uri="{FF2B5EF4-FFF2-40B4-BE49-F238E27FC236}">
                <a16:creationId xmlns:a16="http://schemas.microsoft.com/office/drawing/2014/main" id="{891E9EB4-6825-FFED-39E2-C79F5258905E}"/>
              </a:ext>
            </a:extLst>
          </p:cNvPr>
          <p:cNvSpPr/>
          <p:nvPr/>
        </p:nvSpPr>
        <p:spPr bwMode="gray">
          <a:xfrm>
            <a:off x="6652630" y="6114376"/>
            <a:ext cx="198131" cy="196047"/>
          </a:xfrm>
          <a:prstGeom prst="ellipse">
            <a:avLst/>
          </a:prstGeom>
          <a:solidFill>
            <a:schemeClr val="accent1"/>
          </a:solidFill>
          <a:ln w="6350" algn="ctr">
            <a:solidFill>
              <a:schemeClr val="accent1"/>
            </a:solidFill>
            <a:miter lim="800000"/>
            <a:headEnd/>
            <a:tailEnd/>
          </a:ln>
        </p:spPr>
        <p:txBody>
          <a:bodyPr lIns="89977" tIns="71981" rIns="89977" bIns="71981" rtlCol="0" anchor="ctr"/>
          <a:lstStyle/>
          <a:p>
            <a:pPr algn="ctr" defTabSz="914126" fontAlgn="base">
              <a:spcBef>
                <a:spcPct val="50000"/>
              </a:spcBef>
              <a:spcAft>
                <a:spcPct val="0"/>
              </a:spcAft>
              <a:buClr>
                <a:srgbClr val="F0AB00"/>
              </a:buClr>
              <a:buSzPct val="80000"/>
            </a:pPr>
            <a:r>
              <a:rPr lang="es-MX" sz="1200" kern="0" dirty="0">
                <a:solidFill>
                  <a:schemeClr val="bg1"/>
                </a:solidFill>
                <a:ea typeface="Arial Unicode MS" pitchFamily="34" charset="-128"/>
                <a:cs typeface="Arial Unicode MS" pitchFamily="34" charset="-128"/>
              </a:rPr>
              <a:t>5</a:t>
            </a:r>
            <a:endParaRPr lang="en-US" sz="1200" kern="0" dirty="0">
              <a:solidFill>
                <a:schemeClr val="bg1"/>
              </a:solidFill>
              <a:ea typeface="Arial Unicode MS" pitchFamily="34" charset="-128"/>
              <a:cs typeface="Arial Unicode MS" pitchFamily="34" charset="-128"/>
            </a:endParaRPr>
          </a:p>
        </p:txBody>
      </p:sp>
      <p:pic>
        <p:nvPicPr>
          <p:cNvPr id="39" name="Picture 38">
            <a:extLst>
              <a:ext uri="{FF2B5EF4-FFF2-40B4-BE49-F238E27FC236}">
                <a16:creationId xmlns:a16="http://schemas.microsoft.com/office/drawing/2014/main" id="{33FF7ED2-C27E-B498-A424-E9AF6F493957}"/>
              </a:ext>
            </a:extLst>
          </p:cNvPr>
          <p:cNvPicPr>
            <a:picLocks noChangeAspect="1"/>
          </p:cNvPicPr>
          <p:nvPr/>
        </p:nvPicPr>
        <p:blipFill>
          <a:blip r:embed="rId4"/>
          <a:srcRect b="24110"/>
          <a:stretch>
            <a:fillRect/>
          </a:stretch>
        </p:blipFill>
        <p:spPr>
          <a:xfrm>
            <a:off x="7193488" y="2927607"/>
            <a:ext cx="4311872" cy="3431283"/>
          </a:xfrm>
          <a:prstGeom prst="rect">
            <a:avLst/>
          </a:prstGeom>
          <a:ln w="19050">
            <a:solidFill>
              <a:schemeClr val="accent3"/>
            </a:solidFill>
          </a:ln>
        </p:spPr>
      </p:pic>
      <p:sp>
        <p:nvSpPr>
          <p:cNvPr id="41" name="Oval 40">
            <a:extLst>
              <a:ext uri="{FF2B5EF4-FFF2-40B4-BE49-F238E27FC236}">
                <a16:creationId xmlns:a16="http://schemas.microsoft.com/office/drawing/2014/main" id="{21822127-BA6F-AFD1-9211-C68676148588}"/>
              </a:ext>
            </a:extLst>
          </p:cNvPr>
          <p:cNvSpPr/>
          <p:nvPr/>
        </p:nvSpPr>
        <p:spPr bwMode="gray">
          <a:xfrm>
            <a:off x="7193488" y="2671170"/>
            <a:ext cx="198131" cy="196047"/>
          </a:xfrm>
          <a:prstGeom prst="ellipse">
            <a:avLst/>
          </a:prstGeom>
          <a:solidFill>
            <a:schemeClr val="accent1"/>
          </a:solidFill>
          <a:ln w="6350" algn="ctr">
            <a:solidFill>
              <a:schemeClr val="accent1"/>
            </a:solidFill>
            <a:miter lim="800000"/>
            <a:headEnd/>
            <a:tailEnd/>
          </a:ln>
        </p:spPr>
        <p:txBody>
          <a:bodyPr lIns="89977" tIns="71981" rIns="89977" bIns="71981" rtlCol="0" anchor="ctr"/>
          <a:lstStyle/>
          <a:p>
            <a:pPr algn="ctr" defTabSz="914126" fontAlgn="base">
              <a:spcBef>
                <a:spcPct val="50000"/>
              </a:spcBef>
              <a:spcAft>
                <a:spcPct val="0"/>
              </a:spcAft>
              <a:buClr>
                <a:srgbClr val="F0AB00"/>
              </a:buClr>
              <a:buSzPct val="80000"/>
            </a:pPr>
            <a:r>
              <a:rPr lang="es-MX" sz="1200" kern="0" dirty="0">
                <a:solidFill>
                  <a:schemeClr val="bg1"/>
                </a:solidFill>
                <a:ea typeface="Arial Unicode MS" pitchFamily="34" charset="-128"/>
                <a:cs typeface="Arial Unicode MS" pitchFamily="34" charset="-128"/>
              </a:rPr>
              <a:t>6</a:t>
            </a:r>
            <a:endParaRPr lang="en-US" sz="1200" kern="0" dirty="0">
              <a:solidFill>
                <a:schemeClr val="bg1"/>
              </a:solidFill>
              <a:ea typeface="Arial Unicode MS" pitchFamily="34" charset="-128"/>
              <a:cs typeface="Arial Unicode MS" pitchFamily="34" charset="-128"/>
            </a:endParaRPr>
          </a:p>
        </p:txBody>
      </p:sp>
    </p:spTree>
    <p:extLst>
      <p:ext uri="{BB962C8B-B14F-4D97-AF65-F5344CB8AC3E}">
        <p14:creationId xmlns:p14="http://schemas.microsoft.com/office/powerpoint/2010/main" val="871509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A444869-9953-4DE0-B5FA-B4CC55E6FB63}"/>
              </a:ext>
            </a:extLst>
          </p:cNvPr>
          <p:cNvGrpSpPr/>
          <p:nvPr/>
        </p:nvGrpSpPr>
        <p:grpSpPr>
          <a:xfrm>
            <a:off x="5245442" y="1282913"/>
            <a:ext cx="4883861" cy="1888111"/>
            <a:chOff x="6803446" y="1470909"/>
            <a:chExt cx="4883861" cy="1888111"/>
          </a:xfrm>
        </p:grpSpPr>
        <p:pic>
          <p:nvPicPr>
            <p:cNvPr id="5" name="Picture 4">
              <a:extLst>
                <a:ext uri="{FF2B5EF4-FFF2-40B4-BE49-F238E27FC236}">
                  <a16:creationId xmlns:a16="http://schemas.microsoft.com/office/drawing/2014/main" id="{76F9C9F5-CA54-41DF-B3F5-5447403C8E03}"/>
                </a:ext>
              </a:extLst>
            </p:cNvPr>
            <p:cNvPicPr>
              <a:picLocks noChangeAspect="1"/>
            </p:cNvPicPr>
            <p:nvPr/>
          </p:nvPicPr>
          <p:blipFill rotWithShape="1">
            <a:blip r:embed="rId3"/>
            <a:srcRect l="3851" t="27909" r="68988" b="9265"/>
            <a:stretch/>
          </p:blipFill>
          <p:spPr>
            <a:xfrm>
              <a:off x="6803446" y="1470909"/>
              <a:ext cx="2751101" cy="1888111"/>
            </a:xfrm>
            <a:prstGeom prst="rect">
              <a:avLst/>
            </a:prstGeom>
            <a:ln>
              <a:noFill/>
            </a:ln>
          </p:spPr>
        </p:pic>
        <p:pic>
          <p:nvPicPr>
            <p:cNvPr id="22" name="Picture 21">
              <a:extLst>
                <a:ext uri="{FF2B5EF4-FFF2-40B4-BE49-F238E27FC236}">
                  <a16:creationId xmlns:a16="http://schemas.microsoft.com/office/drawing/2014/main" id="{48FE5534-434B-4789-96E1-F1B893488116}"/>
                </a:ext>
              </a:extLst>
            </p:cNvPr>
            <p:cNvPicPr>
              <a:picLocks noChangeAspect="1"/>
            </p:cNvPicPr>
            <p:nvPr/>
          </p:nvPicPr>
          <p:blipFill rotWithShape="1">
            <a:blip r:embed="rId3"/>
            <a:srcRect l="74631" t="27909" r="5558" b="32797"/>
            <a:stretch/>
          </p:blipFill>
          <p:spPr>
            <a:xfrm>
              <a:off x="9680639" y="1470909"/>
              <a:ext cx="2006668" cy="1180888"/>
            </a:xfrm>
            <a:prstGeom prst="rect">
              <a:avLst/>
            </a:prstGeom>
            <a:ln>
              <a:noFill/>
            </a:ln>
          </p:spPr>
        </p:pic>
      </p:grpSp>
      <p:sp>
        <p:nvSpPr>
          <p:cNvPr id="3" name="Title 2">
            <a:extLst>
              <a:ext uri="{FF2B5EF4-FFF2-40B4-BE49-F238E27FC236}">
                <a16:creationId xmlns:a16="http://schemas.microsoft.com/office/drawing/2014/main" id="{657A45C4-8B2B-40F8-8A2C-9EDD0C2C0CA5}"/>
              </a:ext>
            </a:extLst>
          </p:cNvPr>
          <p:cNvSpPr>
            <a:spLocks noGrp="1"/>
          </p:cNvSpPr>
          <p:nvPr>
            <p:ph type="title"/>
          </p:nvPr>
        </p:nvSpPr>
        <p:spPr>
          <a:xfrm>
            <a:off x="365457" y="365760"/>
            <a:ext cx="11184199" cy="692497"/>
          </a:xfrm>
        </p:spPr>
        <p:txBody>
          <a:bodyPr/>
          <a:lstStyle/>
          <a:p>
            <a:r>
              <a:rPr lang="en-US" noProof="0" dirty="0"/>
              <a:t>Planning collaboration</a:t>
            </a:r>
            <a:br>
              <a:rPr lang="en-US" noProof="0" dirty="0"/>
            </a:br>
            <a:r>
              <a:rPr lang="en-US" sz="2000" dirty="0">
                <a:solidFill>
                  <a:schemeClr val="accent1"/>
                </a:solidFill>
              </a:rPr>
              <a:t>Manage Replenishments</a:t>
            </a:r>
            <a:endParaRPr lang="en-US" sz="2000" noProof="0" dirty="0">
              <a:solidFill>
                <a:schemeClr val="accent1"/>
              </a:solidFill>
              <a:highlight>
                <a:srgbClr val="FFFF00"/>
              </a:highlight>
            </a:endParaRPr>
          </a:p>
        </p:txBody>
      </p:sp>
      <p:sp>
        <p:nvSpPr>
          <p:cNvPr id="7" name="Oval 6">
            <a:extLst>
              <a:ext uri="{FF2B5EF4-FFF2-40B4-BE49-F238E27FC236}">
                <a16:creationId xmlns:a16="http://schemas.microsoft.com/office/drawing/2014/main" id="{5C233C67-5FD7-4105-928A-A85F4975762D}"/>
              </a:ext>
            </a:extLst>
          </p:cNvPr>
          <p:cNvSpPr/>
          <p:nvPr/>
        </p:nvSpPr>
        <p:spPr bwMode="gray">
          <a:xfrm>
            <a:off x="5147343" y="1737082"/>
            <a:ext cx="228600" cy="219456"/>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a:solidFill>
                  <a:schemeClr val="bg1"/>
                </a:solidFill>
                <a:ea typeface="Arial Unicode MS" pitchFamily="34" charset="-128"/>
                <a:cs typeface="Arial Unicode MS" pitchFamily="34" charset="-128"/>
              </a:rPr>
              <a:t>1</a:t>
            </a:r>
          </a:p>
        </p:txBody>
      </p:sp>
      <p:sp>
        <p:nvSpPr>
          <p:cNvPr id="8" name="Oval 7">
            <a:extLst>
              <a:ext uri="{FF2B5EF4-FFF2-40B4-BE49-F238E27FC236}">
                <a16:creationId xmlns:a16="http://schemas.microsoft.com/office/drawing/2014/main" id="{DCCFB0F8-63CD-491D-8E47-61DCB8BFB8DF}"/>
              </a:ext>
            </a:extLst>
          </p:cNvPr>
          <p:cNvSpPr/>
          <p:nvPr/>
        </p:nvSpPr>
        <p:spPr bwMode="gray">
          <a:xfrm>
            <a:off x="6910606" y="1736140"/>
            <a:ext cx="228600" cy="219456"/>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s-MX" sz="1200" kern="0">
                <a:solidFill>
                  <a:schemeClr val="bg1"/>
                </a:solidFill>
                <a:ea typeface="Arial Unicode MS" pitchFamily="34" charset="-128"/>
                <a:cs typeface="Arial Unicode MS" pitchFamily="34" charset="-128"/>
              </a:rPr>
              <a:t>2</a:t>
            </a:r>
            <a:endParaRPr lang="en-US" sz="1200" kern="0">
              <a:solidFill>
                <a:schemeClr val="bg1"/>
              </a:solidFill>
              <a:ea typeface="Arial Unicode MS" pitchFamily="34" charset="-128"/>
              <a:cs typeface="Arial Unicode MS" pitchFamily="34" charset="-128"/>
            </a:endParaRPr>
          </a:p>
        </p:txBody>
      </p:sp>
      <p:sp>
        <p:nvSpPr>
          <p:cNvPr id="23" name="Oval 22">
            <a:extLst>
              <a:ext uri="{FF2B5EF4-FFF2-40B4-BE49-F238E27FC236}">
                <a16:creationId xmlns:a16="http://schemas.microsoft.com/office/drawing/2014/main" id="{86820732-357D-408D-B1AD-936F7E114E59}"/>
              </a:ext>
            </a:extLst>
          </p:cNvPr>
          <p:cNvSpPr/>
          <p:nvPr/>
        </p:nvSpPr>
        <p:spPr bwMode="gray">
          <a:xfrm>
            <a:off x="8519500" y="1717418"/>
            <a:ext cx="228600" cy="219456"/>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s-MX" sz="1200" kern="0">
                <a:solidFill>
                  <a:schemeClr val="bg1"/>
                </a:solidFill>
                <a:ea typeface="Arial Unicode MS" pitchFamily="34" charset="-128"/>
                <a:cs typeface="Arial Unicode MS" pitchFamily="34" charset="-128"/>
              </a:rPr>
              <a:t>3</a:t>
            </a:r>
            <a:endParaRPr lang="en-US" sz="1200" kern="0">
              <a:solidFill>
                <a:schemeClr val="bg1"/>
              </a:solidFill>
              <a:ea typeface="Arial Unicode MS" pitchFamily="34" charset="-128"/>
              <a:cs typeface="Arial Unicode MS" pitchFamily="34" charset="-128"/>
            </a:endParaRPr>
          </a:p>
        </p:txBody>
      </p:sp>
      <p:pic>
        <p:nvPicPr>
          <p:cNvPr id="32" name="Picture 31">
            <a:extLst>
              <a:ext uri="{FF2B5EF4-FFF2-40B4-BE49-F238E27FC236}">
                <a16:creationId xmlns:a16="http://schemas.microsoft.com/office/drawing/2014/main" id="{297CEC45-31B8-402F-8AA1-D79F8D9D097F}"/>
              </a:ext>
            </a:extLst>
          </p:cNvPr>
          <p:cNvPicPr/>
          <p:nvPr/>
        </p:nvPicPr>
        <p:blipFill rotWithShape="1">
          <a:blip r:embed="rId4" cstate="print">
            <a:extLst>
              <a:ext uri="{28A0092B-C50C-407E-A947-70E740481C1C}">
                <a14:useLocalDpi xmlns:a14="http://schemas.microsoft.com/office/drawing/2010/main"/>
              </a:ext>
            </a:extLst>
          </a:blip>
          <a:srcRect r="59670" b="35520"/>
          <a:stretch/>
        </p:blipFill>
        <p:spPr bwMode="auto">
          <a:xfrm>
            <a:off x="5171473" y="3454849"/>
            <a:ext cx="4131935" cy="2722171"/>
          </a:xfrm>
          <a:prstGeom prst="rect">
            <a:avLst/>
          </a:prstGeom>
          <a:noFill/>
          <a:ln>
            <a:noFill/>
          </a:ln>
          <a:effectLst/>
        </p:spPr>
      </p:pic>
      <p:sp>
        <p:nvSpPr>
          <p:cNvPr id="33" name="Oval 32">
            <a:extLst>
              <a:ext uri="{FF2B5EF4-FFF2-40B4-BE49-F238E27FC236}">
                <a16:creationId xmlns:a16="http://schemas.microsoft.com/office/drawing/2014/main" id="{57844F7D-9931-405E-836A-B90899CFCD81}"/>
              </a:ext>
            </a:extLst>
          </p:cNvPr>
          <p:cNvSpPr/>
          <p:nvPr/>
        </p:nvSpPr>
        <p:spPr bwMode="gray">
          <a:xfrm>
            <a:off x="6747270" y="5210110"/>
            <a:ext cx="228600" cy="219075"/>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a:solidFill>
                  <a:schemeClr val="bg1"/>
                </a:solidFill>
                <a:ea typeface="Arial Unicode MS" pitchFamily="34" charset="-128"/>
                <a:cs typeface="Arial Unicode MS" pitchFamily="34" charset="-128"/>
              </a:rPr>
              <a:t>5</a:t>
            </a:r>
          </a:p>
        </p:txBody>
      </p:sp>
      <p:sp>
        <p:nvSpPr>
          <p:cNvPr id="13" name="Slide Number Placeholder 3">
            <a:extLst>
              <a:ext uri="{FF2B5EF4-FFF2-40B4-BE49-F238E27FC236}">
                <a16:creationId xmlns:a16="http://schemas.microsoft.com/office/drawing/2014/main" id="{CAF951E0-6CF4-4B31-9103-B16FE5B50687}"/>
              </a:ext>
            </a:extLst>
          </p:cNvPr>
          <p:cNvSpPr txBox="1">
            <a:spLocks/>
          </p:cNvSpPr>
          <p:nvPr/>
        </p:nvSpPr>
        <p:spPr>
          <a:xfrm>
            <a:off x="11311314" y="6507706"/>
            <a:ext cx="497074" cy="23761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Aft>
                <a:spcPts val="600"/>
              </a:spcAft>
            </a:pPr>
            <a:fld id="{7B94EC18-1D2B-4535-B738-0E53AFE26620}" type="slidenum">
              <a:rPr lang="en-US" sz="900" b="1" smtClean="0">
                <a:solidFill>
                  <a:schemeClr val="accent4"/>
                </a:solidFill>
              </a:rPr>
              <a:pPr algn="r">
                <a:spcAft>
                  <a:spcPts val="600"/>
                </a:spcAft>
              </a:pPr>
              <a:t>4</a:t>
            </a:fld>
            <a:endParaRPr lang="en-US" sz="900" b="1">
              <a:solidFill>
                <a:schemeClr val="accent4"/>
              </a:solidFill>
            </a:endParaRPr>
          </a:p>
        </p:txBody>
      </p:sp>
      <p:sp>
        <p:nvSpPr>
          <p:cNvPr id="4" name="TextBox 3">
            <a:extLst>
              <a:ext uri="{FF2B5EF4-FFF2-40B4-BE49-F238E27FC236}">
                <a16:creationId xmlns:a16="http://schemas.microsoft.com/office/drawing/2014/main" id="{B6DE348F-5116-43FE-3381-0408311A1A1C}"/>
              </a:ext>
            </a:extLst>
          </p:cNvPr>
          <p:cNvSpPr txBox="1"/>
          <p:nvPr/>
        </p:nvSpPr>
        <p:spPr>
          <a:xfrm>
            <a:off x="6936739" y="4531360"/>
            <a:ext cx="2275840" cy="123111"/>
          </a:xfrm>
          <a:prstGeom prst="rect">
            <a:avLst/>
          </a:prstGeom>
          <a:solidFill>
            <a:schemeClr val="bg1">
              <a:lumMod val="95000"/>
            </a:schemeClr>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800">
                <a:solidFill>
                  <a:srgbClr val="707070"/>
                </a:solidFill>
                <a:cs typeface="Arial"/>
              </a:rPr>
              <a:t>     22 April                29 April                   6 May </a:t>
            </a:r>
          </a:p>
        </p:txBody>
      </p:sp>
      <p:sp>
        <p:nvSpPr>
          <p:cNvPr id="9" name="TextBox 8">
            <a:extLst>
              <a:ext uri="{FF2B5EF4-FFF2-40B4-BE49-F238E27FC236}">
                <a16:creationId xmlns:a16="http://schemas.microsoft.com/office/drawing/2014/main" id="{75D221CD-5D03-B080-42C8-886EC79C65C3}"/>
              </a:ext>
            </a:extLst>
          </p:cNvPr>
          <p:cNvSpPr txBox="1"/>
          <p:nvPr/>
        </p:nvSpPr>
        <p:spPr>
          <a:xfrm>
            <a:off x="6894828" y="2834639"/>
            <a:ext cx="1145257" cy="123111"/>
          </a:xfrm>
          <a:prstGeom prst="rect">
            <a:avLst/>
          </a:prstGeom>
          <a:solidFill>
            <a:schemeClr val="accent6"/>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800" dirty="0">
                <a:solidFill>
                  <a:schemeClr val="accent6">
                    <a:lumMod val="50000"/>
                  </a:schemeClr>
                </a:solidFill>
                <a:cs typeface="Arial"/>
              </a:rPr>
              <a:t>22 April            23 April</a:t>
            </a:r>
          </a:p>
        </p:txBody>
      </p:sp>
      <p:sp>
        <p:nvSpPr>
          <p:cNvPr id="10" name="TextBox 9">
            <a:extLst>
              <a:ext uri="{FF2B5EF4-FFF2-40B4-BE49-F238E27FC236}">
                <a16:creationId xmlns:a16="http://schemas.microsoft.com/office/drawing/2014/main" id="{C937A405-0852-F9E1-F8D8-F82B2C3B4609}"/>
              </a:ext>
            </a:extLst>
          </p:cNvPr>
          <p:cNvSpPr txBox="1"/>
          <p:nvPr/>
        </p:nvSpPr>
        <p:spPr>
          <a:xfrm>
            <a:off x="7647938" y="1960880"/>
            <a:ext cx="579120" cy="107722"/>
          </a:xfrm>
          <a:prstGeom prst="rect">
            <a:avLst/>
          </a:prstGeom>
          <a:solidFill>
            <a:schemeClr val="bg1"/>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700" dirty="0">
                <a:solidFill>
                  <a:srgbClr val="A5A5A5"/>
                </a:solidFill>
                <a:cs typeface="Arial"/>
              </a:rPr>
              <a:t>22 April</a:t>
            </a:r>
          </a:p>
        </p:txBody>
      </p:sp>
      <p:sp>
        <p:nvSpPr>
          <p:cNvPr id="14" name="TextBox 13">
            <a:extLst>
              <a:ext uri="{FF2B5EF4-FFF2-40B4-BE49-F238E27FC236}">
                <a16:creationId xmlns:a16="http://schemas.microsoft.com/office/drawing/2014/main" id="{B5AD51FE-7853-A0C2-7E3E-6C7B8C9748F2}"/>
              </a:ext>
            </a:extLst>
          </p:cNvPr>
          <p:cNvSpPr txBox="1"/>
          <p:nvPr/>
        </p:nvSpPr>
        <p:spPr>
          <a:xfrm>
            <a:off x="9253218" y="1960880"/>
            <a:ext cx="538480" cy="123111"/>
          </a:xfrm>
          <a:prstGeom prst="rect">
            <a:avLst/>
          </a:prstGeom>
          <a:solidFill>
            <a:schemeClr val="bg1"/>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800">
                <a:solidFill>
                  <a:srgbClr val="A5A5A5"/>
                </a:solidFill>
                <a:cs typeface="Arial"/>
              </a:rPr>
              <a:t>22 April  </a:t>
            </a:r>
          </a:p>
        </p:txBody>
      </p:sp>
      <p:sp>
        <p:nvSpPr>
          <p:cNvPr id="18" name="Text Placeholder 1">
            <a:extLst>
              <a:ext uri="{FF2B5EF4-FFF2-40B4-BE49-F238E27FC236}">
                <a16:creationId xmlns:a16="http://schemas.microsoft.com/office/drawing/2014/main" id="{70799109-0931-9556-2892-D527C5FF721F}"/>
              </a:ext>
            </a:extLst>
          </p:cNvPr>
          <p:cNvSpPr>
            <a:spLocks noGrp="1"/>
          </p:cNvSpPr>
          <p:nvPr/>
        </p:nvSpPr>
        <p:spPr>
          <a:xfrm>
            <a:off x="365760" y="1280160"/>
            <a:ext cx="4480560" cy="2619931"/>
          </a:xfrm>
          <a:prstGeom prst="rect">
            <a:avLst/>
          </a:prstGeom>
        </p:spPr>
        <p:txBody>
          <a:bodyPr vert="horz" lIns="0" tIns="0" rIns="0" bIns="0" rtlCol="0" anchor="t">
            <a:noAutofit/>
          </a:bodyPr>
          <a:lstStyle>
            <a:lvl1pPr marL="0" marR="0" indent="0" algn="l" defTabSz="1088231" rtl="0" eaLnBrk="1" fontAlgn="auto" latinLnBrk="0" hangingPunct="1">
              <a:lnSpc>
                <a:spcPct val="100000"/>
              </a:lnSpc>
              <a:spcBef>
                <a:spcPts val="2999"/>
              </a:spcBef>
              <a:spcAft>
                <a:spcPts val="0"/>
              </a:spcAft>
              <a:buClr>
                <a:schemeClr val="accent1"/>
              </a:buClr>
              <a:buSzPct val="80000"/>
              <a:buFontTx/>
              <a:buNone/>
              <a:tabLst/>
              <a:defRPr sz="1999" b="0" kern="1200">
                <a:solidFill>
                  <a:schemeClr val="tx1"/>
                </a:solidFill>
                <a:latin typeface="+mn-lt"/>
                <a:ea typeface="+mn-ea"/>
                <a:cs typeface="+mn-cs"/>
              </a:defRPr>
            </a:lvl1pPr>
            <a:lvl2pPr marL="179910" marR="0" indent="-179910" algn="l" defTabSz="1088231"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799" kern="1200">
                <a:solidFill>
                  <a:schemeClr val="tx1"/>
                </a:solidFill>
                <a:latin typeface="+mn-lt"/>
                <a:ea typeface="+mn-ea"/>
                <a:cs typeface="+mn-cs"/>
              </a:defRPr>
            </a:lvl2pPr>
            <a:lvl3pPr marL="359820" marR="0" indent="-179298" algn="l" defTabSz="1088231" rtl="0" eaLnBrk="1" fontAlgn="auto" latinLnBrk="0" hangingPunct="1">
              <a:lnSpc>
                <a:spcPct val="100000"/>
              </a:lnSpc>
              <a:spcBef>
                <a:spcPts val="400"/>
              </a:spcBef>
              <a:spcAft>
                <a:spcPts val="0"/>
              </a:spcAft>
              <a:buClr>
                <a:schemeClr val="tx1"/>
              </a:buClr>
              <a:buSzPct val="100000"/>
              <a:buFont typeface="Arial" pitchFamily="34" charset="0"/>
              <a:buChar char="–"/>
              <a:tabLst/>
              <a:defRPr sz="1799" kern="1200" baseline="0">
                <a:solidFill>
                  <a:schemeClr val="tx1"/>
                </a:solidFill>
                <a:latin typeface="+mn-lt"/>
                <a:ea typeface="+mn-ea"/>
                <a:cs typeface="+mn-cs"/>
              </a:defRPr>
            </a:lvl3pPr>
            <a:lvl4pPr marL="539730" marR="0" indent="-179910" algn="l" defTabSz="1088231"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kern="1200">
                <a:solidFill>
                  <a:schemeClr val="tx1"/>
                </a:solidFill>
                <a:latin typeface="+mn-lt"/>
                <a:ea typeface="+mn-ea"/>
                <a:cs typeface="+mn-cs"/>
              </a:defRPr>
            </a:lvl4pPr>
            <a:lvl5pPr marL="1368000" indent="-342000" algn="l" defTabSz="914400" rtl="0" eaLnBrk="1" latinLnBrk="0" hangingPunct="1">
              <a:lnSpc>
                <a:spcPct val="90000"/>
              </a:lnSpc>
              <a:spcBef>
                <a:spcPts val="0"/>
              </a:spcBef>
              <a:spcAft>
                <a:spcPts val="0"/>
              </a:spcAft>
              <a:buClr>
                <a:schemeClr val="accent2"/>
              </a:buClr>
              <a:buFont typeface="Arial" pitchFamily="34" charset="0"/>
              <a:buChar char="–"/>
              <a:defRPr sz="1600" b="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indent="-228600">
              <a:buFont typeface="+mj-lt"/>
              <a:buAutoNum type="arabicPeriod"/>
            </a:pPr>
            <a:r>
              <a:rPr lang="en-US" sz="1050" dirty="0"/>
              <a:t>Select </a:t>
            </a:r>
            <a:r>
              <a:rPr lang="en-US" sz="1050" b="1" dirty="0"/>
              <a:t>View by </a:t>
            </a:r>
            <a:r>
              <a:rPr lang="en-US" sz="1050" dirty="0"/>
              <a:t>in order to choose between different aggregation modes (Daily, Weekly, Monthly, Quarterly, Yearly). The key figures will be summed accordingly.</a:t>
            </a:r>
            <a:endParaRPr lang="en-US" sz="1050" dirty="0">
              <a:cs typeface="Arial"/>
            </a:endParaRPr>
          </a:p>
          <a:p>
            <a:pPr marL="228600" lvl="1" indent="-228600">
              <a:buFont typeface="+mj-lt"/>
              <a:buAutoNum type="arabicPeriod"/>
            </a:pPr>
            <a:r>
              <a:rPr lang="en-US" sz="1050" dirty="0"/>
              <a:t>Specify the date in the </a:t>
            </a:r>
            <a:r>
              <a:rPr lang="en-US" sz="1050" b="1" dirty="0"/>
              <a:t>Starting from </a:t>
            </a:r>
            <a:r>
              <a:rPr lang="en-US" sz="1050" dirty="0"/>
              <a:t>field.</a:t>
            </a:r>
            <a:r>
              <a:rPr lang="en-US" sz="1050" b="1" dirty="0"/>
              <a:t> </a:t>
            </a:r>
            <a:endParaRPr lang="en-US" sz="1050" dirty="0">
              <a:cs typeface="Arial"/>
            </a:endParaRPr>
          </a:p>
          <a:p>
            <a:pPr marL="228600" lvl="1" indent="-228600">
              <a:buFont typeface="+mj-lt"/>
              <a:buAutoNum type="arabicPeriod"/>
            </a:pPr>
            <a:r>
              <a:rPr lang="en-US" sz="1050" dirty="0"/>
              <a:t>Press the arrows to navigate through the time periods.</a:t>
            </a:r>
            <a:endParaRPr lang="en-US" sz="1050" dirty="0">
              <a:cs typeface="Arial"/>
            </a:endParaRPr>
          </a:p>
          <a:p>
            <a:pPr marL="228600" lvl="1" indent="-228600">
              <a:buFont typeface="+mj-lt"/>
              <a:buAutoNum type="arabicPeriod"/>
            </a:pPr>
            <a:r>
              <a:rPr lang="en-US" sz="1050" dirty="0"/>
              <a:t>Click </a:t>
            </a:r>
            <a:r>
              <a:rPr lang="en-US" sz="1050" b="1" dirty="0"/>
              <a:t>Send data </a:t>
            </a:r>
            <a:r>
              <a:rPr lang="en-US" sz="1050" dirty="0"/>
              <a:t>in order to update the purchase orders in Honeywell ERP based on the entered planned shipments.</a:t>
            </a:r>
            <a:endParaRPr lang="en-US" sz="1050" dirty="0">
              <a:cs typeface="Arial"/>
            </a:endParaRPr>
          </a:p>
          <a:p>
            <a:pPr marL="228600" lvl="1" indent="-228600">
              <a:buFont typeface="+mj-lt"/>
              <a:buAutoNum type="arabicPeriod"/>
            </a:pPr>
            <a:r>
              <a:rPr lang="en-US" sz="1050" dirty="0"/>
              <a:t>Click on the </a:t>
            </a:r>
            <a:r>
              <a:rPr lang="en-US" sz="1050" b="1" dirty="0"/>
              <a:t>pencil symbol </a:t>
            </a:r>
            <a:r>
              <a:rPr lang="en-US" sz="1050" dirty="0"/>
              <a:t>next to the Planned replenishment key figure to switch to edit mode in order to be able to enter the replenishment/supply elements per time bucket.</a:t>
            </a:r>
            <a:endParaRPr lang="en-US" sz="1050" dirty="0">
              <a:cs typeface="Arial"/>
            </a:endParaRPr>
          </a:p>
        </p:txBody>
      </p:sp>
      <p:pic>
        <p:nvPicPr>
          <p:cNvPr id="20" name="Picture 19" descr="Calendar&#10;&#10;Description automatically generated">
            <a:extLst>
              <a:ext uri="{FF2B5EF4-FFF2-40B4-BE49-F238E27FC236}">
                <a16:creationId xmlns:a16="http://schemas.microsoft.com/office/drawing/2014/main" id="{F4166BBF-0A42-3ABD-1C35-57B02FD57AF4}"/>
              </a:ext>
            </a:extLst>
          </p:cNvPr>
          <p:cNvPicPr>
            <a:picLocks noChangeAspect="1"/>
          </p:cNvPicPr>
          <p:nvPr/>
        </p:nvPicPr>
        <p:blipFill rotWithShape="1">
          <a:blip r:embed="rId5"/>
          <a:srcRect l="92354" t="30330" b="61480"/>
          <a:stretch/>
        </p:blipFill>
        <p:spPr>
          <a:xfrm>
            <a:off x="9539142" y="2411272"/>
            <a:ext cx="665307" cy="367670"/>
          </a:xfrm>
          <a:prstGeom prst="rect">
            <a:avLst/>
          </a:prstGeom>
        </p:spPr>
      </p:pic>
      <p:sp>
        <p:nvSpPr>
          <p:cNvPr id="24" name="Oval 23">
            <a:extLst>
              <a:ext uri="{FF2B5EF4-FFF2-40B4-BE49-F238E27FC236}">
                <a16:creationId xmlns:a16="http://schemas.microsoft.com/office/drawing/2014/main" id="{5D764140-8A4D-4095-A701-910F8209F37F}"/>
              </a:ext>
            </a:extLst>
          </p:cNvPr>
          <p:cNvSpPr/>
          <p:nvPr/>
        </p:nvSpPr>
        <p:spPr bwMode="gray">
          <a:xfrm>
            <a:off x="9790463" y="2340412"/>
            <a:ext cx="228600" cy="219456"/>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a:solidFill>
                  <a:schemeClr val="bg1"/>
                </a:solidFill>
                <a:ea typeface="Arial Unicode MS" pitchFamily="34" charset="-128"/>
                <a:cs typeface="Arial Unicode MS" pitchFamily="34" charset="-128"/>
              </a:rPr>
              <a:t>4</a:t>
            </a:r>
          </a:p>
        </p:txBody>
      </p:sp>
      <p:sp>
        <p:nvSpPr>
          <p:cNvPr id="26" name="TextBox 25">
            <a:extLst>
              <a:ext uri="{FF2B5EF4-FFF2-40B4-BE49-F238E27FC236}">
                <a16:creationId xmlns:a16="http://schemas.microsoft.com/office/drawing/2014/main" id="{78919BAD-91F5-551D-48F3-0F7E2190879D}"/>
              </a:ext>
            </a:extLst>
          </p:cNvPr>
          <p:cNvSpPr txBox="1"/>
          <p:nvPr/>
        </p:nvSpPr>
        <p:spPr>
          <a:xfrm>
            <a:off x="7617457" y="3776980"/>
            <a:ext cx="538480" cy="123111"/>
          </a:xfrm>
          <a:prstGeom prst="rect">
            <a:avLst/>
          </a:prstGeom>
          <a:solidFill>
            <a:schemeClr val="bg1"/>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800">
                <a:solidFill>
                  <a:srgbClr val="A5A5A5"/>
                </a:solidFill>
                <a:cs typeface="Arial"/>
              </a:rPr>
              <a:t>22 April  </a:t>
            </a:r>
          </a:p>
        </p:txBody>
      </p:sp>
      <p:sp>
        <p:nvSpPr>
          <p:cNvPr id="27" name="TextBox 26">
            <a:extLst>
              <a:ext uri="{FF2B5EF4-FFF2-40B4-BE49-F238E27FC236}">
                <a16:creationId xmlns:a16="http://schemas.microsoft.com/office/drawing/2014/main" id="{9D18C9CE-EA48-7600-CDBC-45012BD66036}"/>
              </a:ext>
            </a:extLst>
          </p:cNvPr>
          <p:cNvSpPr txBox="1"/>
          <p:nvPr/>
        </p:nvSpPr>
        <p:spPr>
          <a:xfrm>
            <a:off x="5199380" y="2153920"/>
            <a:ext cx="193040" cy="396240"/>
          </a:xfrm>
          <a:prstGeom prst="rect">
            <a:avLst/>
          </a:prstGeom>
          <a:solidFill>
            <a:schemeClr val="bg1"/>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a:endParaRPr lang="en-US" err="1"/>
          </a:p>
        </p:txBody>
      </p:sp>
      <p:sp>
        <p:nvSpPr>
          <p:cNvPr id="25" name="TextBox 24">
            <a:extLst>
              <a:ext uri="{FF2B5EF4-FFF2-40B4-BE49-F238E27FC236}">
                <a16:creationId xmlns:a16="http://schemas.microsoft.com/office/drawing/2014/main" id="{432CEB55-2EC7-458B-AD33-A5139B0E0AF9}"/>
              </a:ext>
            </a:extLst>
          </p:cNvPr>
          <p:cNvSpPr txBox="1"/>
          <p:nvPr/>
        </p:nvSpPr>
        <p:spPr>
          <a:xfrm>
            <a:off x="365760" y="4396317"/>
            <a:ext cx="4480560" cy="1851341"/>
          </a:xfrm>
          <a:prstGeom prst="rect">
            <a:avLst/>
          </a:prstGeom>
          <a:noFill/>
        </p:spPr>
        <p:txBody>
          <a:bodyPr wrap="square" lIns="0" tIns="0" rIns="0" bIns="0">
            <a:spAutoFit/>
          </a:bodyPr>
          <a:lstStyle/>
          <a:p>
            <a:pPr indent="-734695"/>
            <a:r>
              <a:rPr lang="en-US" sz="1200" b="1" dirty="0">
                <a:solidFill>
                  <a:schemeClr val="accent1"/>
                </a:solidFill>
              </a:rPr>
              <a:t>Note:</a:t>
            </a:r>
            <a:r>
              <a:rPr lang="en-US" sz="1200" dirty="0">
                <a:solidFill>
                  <a:schemeClr val="accent5"/>
                </a:solidFill>
              </a:rPr>
              <a:t> </a:t>
            </a:r>
            <a:endParaRPr lang="en-US" sz="1200" dirty="0">
              <a:solidFill>
                <a:schemeClr val="accent5"/>
              </a:solidFill>
              <a:cs typeface="Arial"/>
            </a:endParaRPr>
          </a:p>
          <a:p>
            <a:pPr marL="171450" lvl="1" indent="-171450">
              <a:lnSpc>
                <a:spcPct val="150000"/>
              </a:lnSpc>
              <a:buClr>
                <a:schemeClr val="accent1"/>
              </a:buClr>
              <a:buFont typeface="Wingdings" panose="05000000000000000000" pitchFamily="2" charset="2"/>
              <a:buChar char="§"/>
            </a:pPr>
            <a:r>
              <a:rPr lang="en-US" sz="1050" dirty="0"/>
              <a:t>The pencil is only visible for the time bucket setting as defined by Honeywell which is weekly, also visible key figures are configured when Honeywell define views for each process type (e.g. SMI).</a:t>
            </a:r>
            <a:endParaRPr lang="en-US" sz="1050" dirty="0">
              <a:cs typeface="Arial"/>
            </a:endParaRPr>
          </a:p>
          <a:p>
            <a:pPr marL="171450" lvl="1" indent="-171450">
              <a:lnSpc>
                <a:spcPct val="150000"/>
              </a:lnSpc>
              <a:buClr>
                <a:schemeClr val="accent1"/>
              </a:buClr>
              <a:buFont typeface="Wingdings" panose="05000000000000000000" pitchFamily="2" charset="2"/>
              <a:buChar char="§"/>
            </a:pPr>
            <a:r>
              <a:rPr lang="en-US" sz="1050" dirty="0"/>
              <a:t>The blue background color indicates the lead time for this material</a:t>
            </a:r>
          </a:p>
          <a:p>
            <a:pPr marL="171450" lvl="1" indent="-171450">
              <a:lnSpc>
                <a:spcPct val="150000"/>
              </a:lnSpc>
              <a:buClr>
                <a:schemeClr val="accent1"/>
              </a:buClr>
              <a:buFont typeface="Wingdings" panose="05000000000000000000" pitchFamily="2" charset="2"/>
              <a:buChar char="§"/>
            </a:pPr>
            <a:r>
              <a:rPr lang="en-US" sz="1050" dirty="0"/>
              <a:t>Pressing the pencil button allows you to </a:t>
            </a:r>
            <a:r>
              <a:rPr lang="en-US" sz="1050" b="1" dirty="0"/>
              <a:t>enter replenishment order </a:t>
            </a:r>
            <a:r>
              <a:rPr lang="en-US" sz="1050" dirty="0"/>
              <a:t>in the planned replenishment key figure. Typically, the value will lie between the minimum and maximum proposals.</a:t>
            </a:r>
            <a:endParaRPr lang="en-US" sz="1050" dirty="0">
              <a:cs typeface="Arial"/>
            </a:endParaRPr>
          </a:p>
        </p:txBody>
      </p:sp>
    </p:spTree>
    <p:extLst>
      <p:ext uri="{BB962C8B-B14F-4D97-AF65-F5344CB8AC3E}">
        <p14:creationId xmlns:p14="http://schemas.microsoft.com/office/powerpoint/2010/main" val="1105315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7172D23-432F-4E49-BF81-DFA8CE9432A7}"/>
              </a:ext>
            </a:extLst>
          </p:cNvPr>
          <p:cNvPicPr/>
          <p:nvPr/>
        </p:nvPicPr>
        <p:blipFill rotWithShape="1">
          <a:blip r:embed="rId3" cstate="print">
            <a:extLst>
              <a:ext uri="{28A0092B-C50C-407E-A947-70E740481C1C}">
                <a14:useLocalDpi xmlns:a14="http://schemas.microsoft.com/office/drawing/2010/main"/>
              </a:ext>
            </a:extLst>
          </a:blip>
          <a:srcRect l="85069" t="18683" r="1350" b="71054"/>
          <a:stretch/>
        </p:blipFill>
        <p:spPr bwMode="auto">
          <a:xfrm>
            <a:off x="9880657" y="2352368"/>
            <a:ext cx="1123950" cy="372374"/>
          </a:xfrm>
          <a:prstGeom prst="rect">
            <a:avLst/>
          </a:prstGeom>
          <a:noFill/>
          <a:ln>
            <a:solidFill>
              <a:schemeClr val="bg2"/>
            </a:solidFill>
          </a:ln>
          <a:effectLst/>
        </p:spPr>
      </p:pic>
      <p:pic>
        <p:nvPicPr>
          <p:cNvPr id="12" name="Picture 11">
            <a:extLst>
              <a:ext uri="{FF2B5EF4-FFF2-40B4-BE49-F238E27FC236}">
                <a16:creationId xmlns:a16="http://schemas.microsoft.com/office/drawing/2014/main" id="{30F92A74-D00F-4FC8-8748-6330E21C4365}"/>
              </a:ext>
            </a:extLst>
          </p:cNvPr>
          <p:cNvPicPr/>
          <p:nvPr/>
        </p:nvPicPr>
        <p:blipFill rotWithShape="1">
          <a:blip r:embed="rId4" cstate="print">
            <a:extLst>
              <a:ext uri="{28A0092B-C50C-407E-A947-70E740481C1C}">
                <a14:useLocalDpi xmlns:a14="http://schemas.microsoft.com/office/drawing/2010/main"/>
              </a:ext>
            </a:extLst>
          </a:blip>
          <a:srcRect t="21143" r="59382" b="42831"/>
          <a:stretch/>
        </p:blipFill>
        <p:spPr>
          <a:xfrm>
            <a:off x="5212080" y="1286052"/>
            <a:ext cx="3173035" cy="1142653"/>
          </a:xfrm>
          <a:prstGeom prst="rect">
            <a:avLst/>
          </a:prstGeom>
          <a:noFill/>
          <a:ln>
            <a:noFill/>
          </a:ln>
          <a:effectLst/>
        </p:spPr>
      </p:pic>
      <p:pic>
        <p:nvPicPr>
          <p:cNvPr id="10" name="Picture 9">
            <a:extLst>
              <a:ext uri="{FF2B5EF4-FFF2-40B4-BE49-F238E27FC236}">
                <a16:creationId xmlns:a16="http://schemas.microsoft.com/office/drawing/2014/main" id="{C2BFE1DE-1244-44C0-A652-D2160C30C456}"/>
              </a:ext>
            </a:extLst>
          </p:cNvPr>
          <p:cNvPicPr/>
          <p:nvPr/>
        </p:nvPicPr>
        <p:blipFill rotWithShape="1">
          <a:blip r:embed="rId4" cstate="print">
            <a:extLst>
              <a:ext uri="{28A0092B-C50C-407E-A947-70E740481C1C}">
                <a14:useLocalDpi xmlns:a14="http://schemas.microsoft.com/office/drawing/2010/main"/>
              </a:ext>
            </a:extLst>
          </a:blip>
          <a:srcRect l="81458" t="25099" r="2148" b="35263"/>
          <a:stretch/>
        </p:blipFill>
        <p:spPr>
          <a:xfrm>
            <a:off x="8411821" y="1396691"/>
            <a:ext cx="1123950" cy="1316030"/>
          </a:xfrm>
          <a:prstGeom prst="rect">
            <a:avLst/>
          </a:prstGeom>
          <a:noFill/>
          <a:ln>
            <a:noFill/>
          </a:ln>
          <a:effectLst/>
        </p:spPr>
      </p:pic>
      <p:sp>
        <p:nvSpPr>
          <p:cNvPr id="3" name="Title 2">
            <a:extLst>
              <a:ext uri="{FF2B5EF4-FFF2-40B4-BE49-F238E27FC236}">
                <a16:creationId xmlns:a16="http://schemas.microsoft.com/office/drawing/2014/main" id="{657A45C4-8B2B-40F8-8A2C-9EDD0C2C0CA5}"/>
              </a:ext>
            </a:extLst>
          </p:cNvPr>
          <p:cNvSpPr>
            <a:spLocks noGrp="1"/>
          </p:cNvSpPr>
          <p:nvPr>
            <p:ph type="title"/>
          </p:nvPr>
        </p:nvSpPr>
        <p:spPr>
          <a:xfrm>
            <a:off x="365456" y="365760"/>
            <a:ext cx="11184199" cy="692497"/>
          </a:xfrm>
        </p:spPr>
        <p:txBody>
          <a:bodyPr/>
          <a:lstStyle/>
          <a:p>
            <a:r>
              <a:rPr lang="en-US"/>
              <a:t>Planning collaboration</a:t>
            </a:r>
            <a:br>
              <a:rPr lang="en-US"/>
            </a:br>
            <a:r>
              <a:rPr lang="en-US" sz="2000">
                <a:solidFill>
                  <a:schemeClr val="accent1"/>
                </a:solidFill>
              </a:rPr>
              <a:t>Manage Replenishments</a:t>
            </a:r>
            <a:endParaRPr lang="en-US" sz="2000" noProof="0">
              <a:solidFill>
                <a:schemeClr val="accent1"/>
              </a:solidFill>
            </a:endParaRPr>
          </a:p>
        </p:txBody>
      </p:sp>
      <p:sp>
        <p:nvSpPr>
          <p:cNvPr id="4" name="Rectangle 1">
            <a:extLst>
              <a:ext uri="{FF2B5EF4-FFF2-40B4-BE49-F238E27FC236}">
                <a16:creationId xmlns:a16="http://schemas.microsoft.com/office/drawing/2014/main" id="{99A5636E-C7F7-4789-BA05-23623A53B753}"/>
              </a:ext>
            </a:extLst>
          </p:cNvPr>
          <p:cNvSpPr>
            <a:spLocks noChangeArrowheads="1"/>
          </p:cNvSpPr>
          <p:nvPr/>
        </p:nvSpPr>
        <p:spPr bwMode="auto">
          <a:xfrm>
            <a:off x="365760" y="1280160"/>
            <a:ext cx="4480560"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marL="228600" indent="-228600" defTabSz="914126">
              <a:spcAft>
                <a:spcPts val="600"/>
              </a:spcAft>
              <a:buClr>
                <a:schemeClr val="accent1"/>
              </a:buClr>
              <a:buFont typeface="+mj-lt"/>
              <a:buAutoNum type="arabicPeriod" startAt="6"/>
            </a:pPr>
            <a:r>
              <a:rPr lang="en-US" sz="1050" dirty="0"/>
              <a:t>Supplier enters </a:t>
            </a:r>
            <a:r>
              <a:rPr lang="en-US" sz="1050" b="1" dirty="0"/>
              <a:t>planned replenishments </a:t>
            </a:r>
            <a:r>
              <a:rPr lang="en-US" sz="1050" dirty="0"/>
              <a:t>in order to get projected inventory within the min/max levels (min/max proposals simplify the determination of quantities).</a:t>
            </a:r>
          </a:p>
          <a:p>
            <a:pPr marL="228600" indent="-228600" defTabSz="914126">
              <a:spcAft>
                <a:spcPts val="600"/>
              </a:spcAft>
              <a:buClr>
                <a:schemeClr val="accent1"/>
              </a:buClr>
              <a:buFont typeface="+mj-lt"/>
              <a:buAutoNum type="arabicPeriod" startAt="6"/>
            </a:pPr>
            <a:r>
              <a:rPr lang="en-US" sz="1050" dirty="0"/>
              <a:t>Pressing </a:t>
            </a:r>
            <a:r>
              <a:rPr lang="en-US" sz="1050" b="1" dirty="0"/>
              <a:t>Save</a:t>
            </a:r>
            <a:r>
              <a:rPr lang="en-US" sz="1050" dirty="0"/>
              <a:t> button will trigger the recalculation of projected stock (and change colors if status changes). Supplier might want to enter multiple planned replenishments in different time buckets if needed. </a:t>
            </a:r>
          </a:p>
          <a:p>
            <a:pPr marL="228600" indent="-228600" defTabSz="914126">
              <a:spcAft>
                <a:spcPts val="600"/>
              </a:spcAft>
              <a:buClr>
                <a:schemeClr val="accent1"/>
              </a:buClr>
              <a:buFont typeface="+mj-lt"/>
              <a:buAutoNum type="arabicPeriod" startAt="6"/>
            </a:pPr>
            <a:r>
              <a:rPr lang="en-US" sz="1050" dirty="0"/>
              <a:t>Clicking the button </a:t>
            </a:r>
            <a:r>
              <a:rPr lang="en-US" sz="1050" b="1" dirty="0"/>
              <a:t>Create replenishment order </a:t>
            </a:r>
            <a:r>
              <a:rPr lang="en-US" sz="1050" dirty="0"/>
              <a:t>passes the entered replenishment data over to the replenishment order (RO) screen.</a:t>
            </a:r>
          </a:p>
          <a:p>
            <a:pPr marL="228600" indent="-228600" defTabSz="914126">
              <a:buClr>
                <a:schemeClr val="accent1"/>
              </a:buClr>
              <a:buFont typeface="+mj-lt"/>
              <a:buAutoNum type="arabicPeriod" startAt="6"/>
            </a:pPr>
            <a:r>
              <a:rPr lang="en-US" sz="1050" dirty="0"/>
              <a:t>Here individual planned replenishment quantities in the different time buckets will result in a separate line item of the replenishment order and can be selected/deselected here before creating the Replenishment Order.</a:t>
            </a:r>
          </a:p>
          <a:p>
            <a:pPr marL="228600" indent="-228600" defTabSz="914126">
              <a:buClr>
                <a:schemeClr val="accent1"/>
              </a:buClr>
              <a:buFont typeface="+mj-lt"/>
              <a:buAutoNum type="arabicPeriod" startAt="6"/>
            </a:pPr>
            <a:r>
              <a:rPr lang="en-US" sz="1050" dirty="0"/>
              <a:t>Replenishment order field is a mandatory key field to identify the RO &amp; text box is optional</a:t>
            </a:r>
          </a:p>
          <a:p>
            <a:pPr marL="228600" indent="-228600" defTabSz="914126">
              <a:spcAft>
                <a:spcPts val="600"/>
              </a:spcAft>
              <a:buClr>
                <a:schemeClr val="accent1"/>
              </a:buClr>
              <a:buFont typeface="+mj-lt"/>
              <a:buAutoNum type="arabicPeriod" startAt="11"/>
            </a:pPr>
            <a:r>
              <a:rPr lang="en-US" sz="1050" dirty="0"/>
              <a:t>Now the order can be created by pressing the </a:t>
            </a:r>
            <a:r>
              <a:rPr lang="en-US" sz="1050" b="1" dirty="0"/>
              <a:t>check flag </a:t>
            </a:r>
            <a:r>
              <a:rPr lang="en-US" sz="1050" dirty="0"/>
              <a:t>and</a:t>
            </a:r>
          </a:p>
          <a:p>
            <a:pPr marL="228600" indent="-228600" defTabSz="914126">
              <a:spcAft>
                <a:spcPts val="600"/>
              </a:spcAft>
              <a:buClr>
                <a:schemeClr val="accent1"/>
              </a:buClr>
              <a:buFont typeface="+mj-lt"/>
              <a:buAutoNum type="arabicPeriod" startAt="11"/>
            </a:pPr>
            <a:r>
              <a:rPr lang="en-US" sz="1050" dirty="0"/>
              <a:t>Clicking</a:t>
            </a:r>
            <a:r>
              <a:rPr lang="en-US" sz="1050" b="1" dirty="0"/>
              <a:t> Create order </a:t>
            </a:r>
            <a:r>
              <a:rPr lang="en-US" sz="1050" dirty="0"/>
              <a:t>button in the upper right corner. </a:t>
            </a:r>
          </a:p>
          <a:p>
            <a:pPr marL="228600" indent="-228600" defTabSz="914126">
              <a:spcAft>
                <a:spcPts val="600"/>
              </a:spcAft>
              <a:buClr>
                <a:schemeClr val="accent1"/>
              </a:buClr>
              <a:buFont typeface="+mj-lt"/>
              <a:buAutoNum type="arabicPeriod" startAt="11"/>
            </a:pPr>
            <a:r>
              <a:rPr lang="en-US" sz="1050" dirty="0"/>
              <a:t>This triggers the transfer of the data to the ERP system in the background.</a:t>
            </a:r>
          </a:p>
        </p:txBody>
      </p:sp>
      <p:sp>
        <p:nvSpPr>
          <p:cNvPr id="15" name="Oval 14">
            <a:extLst>
              <a:ext uri="{FF2B5EF4-FFF2-40B4-BE49-F238E27FC236}">
                <a16:creationId xmlns:a16="http://schemas.microsoft.com/office/drawing/2014/main" id="{4C666D55-F4D9-4692-BA33-10D7005FC176}"/>
              </a:ext>
            </a:extLst>
          </p:cNvPr>
          <p:cNvSpPr/>
          <p:nvPr/>
        </p:nvSpPr>
        <p:spPr bwMode="gray">
          <a:xfrm>
            <a:off x="7146747" y="2439104"/>
            <a:ext cx="220267" cy="219075"/>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s-MX" sz="1200" kern="0">
                <a:solidFill>
                  <a:schemeClr val="bg1"/>
                </a:solidFill>
                <a:ea typeface="Arial Unicode MS" pitchFamily="34" charset="-128"/>
                <a:cs typeface="Arial Unicode MS" pitchFamily="34" charset="-128"/>
              </a:rPr>
              <a:t>6</a:t>
            </a:r>
            <a:endParaRPr lang="en-US" sz="1200" kern="0">
              <a:solidFill>
                <a:schemeClr val="bg1"/>
              </a:solidFill>
              <a:ea typeface="Arial Unicode MS" pitchFamily="34" charset="-128"/>
              <a:cs typeface="Arial Unicode MS" pitchFamily="34" charset="-128"/>
            </a:endParaRPr>
          </a:p>
        </p:txBody>
      </p:sp>
      <p:sp>
        <p:nvSpPr>
          <p:cNvPr id="16" name="Oval 15">
            <a:extLst>
              <a:ext uri="{FF2B5EF4-FFF2-40B4-BE49-F238E27FC236}">
                <a16:creationId xmlns:a16="http://schemas.microsoft.com/office/drawing/2014/main" id="{FA44D1DF-12E1-4CA6-9D53-918CCF63B753}"/>
              </a:ext>
            </a:extLst>
          </p:cNvPr>
          <p:cNvSpPr/>
          <p:nvPr/>
        </p:nvSpPr>
        <p:spPr bwMode="gray">
          <a:xfrm>
            <a:off x="9467976" y="2439104"/>
            <a:ext cx="220267" cy="219075"/>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s-MX" sz="1200" kern="0">
                <a:solidFill>
                  <a:schemeClr val="bg1"/>
                </a:solidFill>
                <a:ea typeface="Arial Unicode MS" pitchFamily="34" charset="-128"/>
                <a:cs typeface="Arial Unicode MS" pitchFamily="34" charset="-128"/>
              </a:rPr>
              <a:t>7</a:t>
            </a:r>
            <a:endParaRPr lang="en-US" sz="1200" kern="0">
              <a:solidFill>
                <a:schemeClr val="bg1"/>
              </a:solidFill>
              <a:ea typeface="Arial Unicode MS" pitchFamily="34" charset="-128"/>
              <a:cs typeface="Arial Unicode MS" pitchFamily="34" charset="-128"/>
            </a:endParaRPr>
          </a:p>
        </p:txBody>
      </p:sp>
      <p:sp>
        <p:nvSpPr>
          <p:cNvPr id="18" name="Oval 17">
            <a:extLst>
              <a:ext uri="{FF2B5EF4-FFF2-40B4-BE49-F238E27FC236}">
                <a16:creationId xmlns:a16="http://schemas.microsoft.com/office/drawing/2014/main" id="{C9FFDEE3-5719-403C-8D77-75A19D896B77}"/>
              </a:ext>
            </a:extLst>
          </p:cNvPr>
          <p:cNvSpPr/>
          <p:nvPr/>
        </p:nvSpPr>
        <p:spPr bwMode="gray">
          <a:xfrm>
            <a:off x="10652731" y="2131644"/>
            <a:ext cx="228600" cy="219075"/>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s-MX" sz="1200" kern="0">
                <a:solidFill>
                  <a:schemeClr val="bg1"/>
                </a:solidFill>
                <a:ea typeface="Arial Unicode MS" pitchFamily="34" charset="-128"/>
                <a:cs typeface="Arial Unicode MS" pitchFamily="34" charset="-128"/>
              </a:rPr>
              <a:t>8</a:t>
            </a:r>
            <a:endParaRPr lang="en-US" sz="1200" kern="0">
              <a:solidFill>
                <a:schemeClr val="bg1"/>
              </a:solidFill>
              <a:ea typeface="Arial Unicode MS" pitchFamily="34" charset="-128"/>
              <a:cs typeface="Arial Unicode MS" pitchFamily="34" charset="-128"/>
            </a:endParaRPr>
          </a:p>
        </p:txBody>
      </p:sp>
      <p:pic>
        <p:nvPicPr>
          <p:cNvPr id="13" name="Picture 12">
            <a:extLst>
              <a:ext uri="{FF2B5EF4-FFF2-40B4-BE49-F238E27FC236}">
                <a16:creationId xmlns:a16="http://schemas.microsoft.com/office/drawing/2014/main" id="{0D316FD6-4E86-4C54-861A-A63AD1B80D25}"/>
              </a:ext>
            </a:extLst>
          </p:cNvPr>
          <p:cNvPicPr/>
          <p:nvPr/>
        </p:nvPicPr>
        <p:blipFill rotWithShape="1">
          <a:blip r:embed="rId5" cstate="print">
            <a:extLst>
              <a:ext uri="{28A0092B-C50C-407E-A947-70E740481C1C}">
                <a14:useLocalDpi xmlns:a14="http://schemas.microsoft.com/office/drawing/2010/main"/>
              </a:ext>
            </a:extLst>
          </a:blip>
          <a:srcRect t="20553" r="1909" b="22303"/>
          <a:stretch/>
        </p:blipFill>
        <p:spPr>
          <a:xfrm>
            <a:off x="5230600" y="2715414"/>
            <a:ext cx="5828577" cy="1473201"/>
          </a:xfrm>
          <a:prstGeom prst="rect">
            <a:avLst/>
          </a:prstGeom>
          <a:noFill/>
          <a:ln>
            <a:solidFill>
              <a:schemeClr val="bg2"/>
            </a:solidFill>
          </a:ln>
          <a:effectLst/>
        </p:spPr>
      </p:pic>
      <p:pic>
        <p:nvPicPr>
          <p:cNvPr id="11" name="Picture 10">
            <a:extLst>
              <a:ext uri="{FF2B5EF4-FFF2-40B4-BE49-F238E27FC236}">
                <a16:creationId xmlns:a16="http://schemas.microsoft.com/office/drawing/2014/main" id="{6A53C2F2-33CC-4EE4-A5FD-9BC91B9FA52C}"/>
              </a:ext>
            </a:extLst>
          </p:cNvPr>
          <p:cNvPicPr>
            <a:picLocks noChangeAspect="1"/>
          </p:cNvPicPr>
          <p:nvPr/>
        </p:nvPicPr>
        <p:blipFill>
          <a:blip r:embed="rId6"/>
          <a:stretch>
            <a:fillRect/>
          </a:stretch>
        </p:blipFill>
        <p:spPr>
          <a:xfrm>
            <a:off x="8610735" y="4020855"/>
            <a:ext cx="130404" cy="89865"/>
          </a:xfrm>
          <a:prstGeom prst="rect">
            <a:avLst/>
          </a:prstGeom>
        </p:spPr>
      </p:pic>
      <p:pic>
        <p:nvPicPr>
          <p:cNvPr id="29" name="Picture 28">
            <a:extLst>
              <a:ext uri="{FF2B5EF4-FFF2-40B4-BE49-F238E27FC236}">
                <a16:creationId xmlns:a16="http://schemas.microsoft.com/office/drawing/2014/main" id="{2FB82259-A982-4DB7-95DD-E71224CA0828}"/>
              </a:ext>
            </a:extLst>
          </p:cNvPr>
          <p:cNvPicPr>
            <a:picLocks noChangeAspect="1"/>
          </p:cNvPicPr>
          <p:nvPr/>
        </p:nvPicPr>
        <p:blipFill>
          <a:blip r:embed="rId6"/>
          <a:stretch>
            <a:fillRect/>
          </a:stretch>
        </p:blipFill>
        <p:spPr>
          <a:xfrm>
            <a:off x="7573754" y="4002602"/>
            <a:ext cx="97410" cy="89864"/>
          </a:xfrm>
          <a:prstGeom prst="rect">
            <a:avLst/>
          </a:prstGeom>
        </p:spPr>
      </p:pic>
      <p:sp>
        <p:nvSpPr>
          <p:cNvPr id="33" name="Slide Number Placeholder 3">
            <a:extLst>
              <a:ext uri="{FF2B5EF4-FFF2-40B4-BE49-F238E27FC236}">
                <a16:creationId xmlns:a16="http://schemas.microsoft.com/office/drawing/2014/main" id="{F1D10116-83A4-452C-9EE6-739B41B5D822}"/>
              </a:ext>
            </a:extLst>
          </p:cNvPr>
          <p:cNvSpPr txBox="1">
            <a:spLocks/>
          </p:cNvSpPr>
          <p:nvPr/>
        </p:nvSpPr>
        <p:spPr>
          <a:xfrm>
            <a:off x="11311314" y="6507706"/>
            <a:ext cx="497074" cy="23761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Aft>
                <a:spcPts val="600"/>
              </a:spcAft>
            </a:pPr>
            <a:fld id="{7B94EC18-1D2B-4535-B738-0E53AFE26620}" type="slidenum">
              <a:rPr lang="en-US" sz="900" b="1" smtClean="0">
                <a:solidFill>
                  <a:schemeClr val="accent4"/>
                </a:solidFill>
              </a:rPr>
              <a:pPr algn="r">
                <a:spcAft>
                  <a:spcPts val="600"/>
                </a:spcAft>
              </a:pPr>
              <a:t>5</a:t>
            </a:fld>
            <a:endParaRPr lang="en-US" sz="900" b="1">
              <a:solidFill>
                <a:schemeClr val="accent4"/>
              </a:solidFill>
            </a:endParaRPr>
          </a:p>
        </p:txBody>
      </p:sp>
      <p:sp>
        <p:nvSpPr>
          <p:cNvPr id="17" name="TextBox 16">
            <a:extLst>
              <a:ext uri="{FF2B5EF4-FFF2-40B4-BE49-F238E27FC236}">
                <a16:creationId xmlns:a16="http://schemas.microsoft.com/office/drawing/2014/main" id="{79F0C2E5-D6B9-65D8-61B6-88B3A9EE2CF7}"/>
              </a:ext>
            </a:extLst>
          </p:cNvPr>
          <p:cNvSpPr txBox="1"/>
          <p:nvPr/>
        </p:nvSpPr>
        <p:spPr>
          <a:xfrm>
            <a:off x="6588505" y="1427430"/>
            <a:ext cx="2899262" cy="123111"/>
          </a:xfrm>
          <a:prstGeom prst="rect">
            <a:avLst/>
          </a:prstGeom>
          <a:solidFill>
            <a:schemeClr val="bg1">
              <a:lumMod val="95000"/>
            </a:schemeClr>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800">
                <a:solidFill>
                  <a:srgbClr val="707070"/>
                </a:solidFill>
                <a:cs typeface="Arial"/>
              </a:rPr>
              <a:t>22 April           29 April           6 May          13 May         20 May</a:t>
            </a:r>
          </a:p>
        </p:txBody>
      </p:sp>
      <p:sp>
        <p:nvSpPr>
          <p:cNvPr id="35" name="TextBox 2">
            <a:extLst>
              <a:ext uri="{FF2B5EF4-FFF2-40B4-BE49-F238E27FC236}">
                <a16:creationId xmlns:a16="http://schemas.microsoft.com/office/drawing/2014/main" id="{FC5F6C8C-95F0-262D-7C41-33C561EE8444}"/>
              </a:ext>
            </a:extLst>
          </p:cNvPr>
          <p:cNvSpPr txBox="1"/>
          <p:nvPr/>
        </p:nvSpPr>
        <p:spPr>
          <a:xfrm>
            <a:off x="3857624" y="5938308"/>
            <a:ext cx="1057276" cy="161583"/>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s-MX" sz="1050">
              <a:cs typeface="Arial"/>
            </a:endParaRPr>
          </a:p>
        </p:txBody>
      </p:sp>
      <p:grpSp>
        <p:nvGrpSpPr>
          <p:cNvPr id="5" name="Group 4">
            <a:extLst>
              <a:ext uri="{FF2B5EF4-FFF2-40B4-BE49-F238E27FC236}">
                <a16:creationId xmlns:a16="http://schemas.microsoft.com/office/drawing/2014/main" id="{4D96101E-C7F2-4952-A82A-44587342B1B2}"/>
              </a:ext>
            </a:extLst>
          </p:cNvPr>
          <p:cNvGrpSpPr/>
          <p:nvPr/>
        </p:nvGrpSpPr>
        <p:grpSpPr>
          <a:xfrm>
            <a:off x="5161379" y="3480695"/>
            <a:ext cx="236443" cy="219075"/>
            <a:chOff x="9921471" y="3173127"/>
            <a:chExt cx="236443" cy="219075"/>
          </a:xfrm>
        </p:grpSpPr>
        <p:sp>
          <p:nvSpPr>
            <p:cNvPr id="14" name="Oval 13">
              <a:extLst>
                <a:ext uri="{FF2B5EF4-FFF2-40B4-BE49-F238E27FC236}">
                  <a16:creationId xmlns:a16="http://schemas.microsoft.com/office/drawing/2014/main" id="{3ADD9505-CE4E-448D-B2EC-9483A105D05A}"/>
                </a:ext>
              </a:extLst>
            </p:cNvPr>
            <p:cNvSpPr/>
            <p:nvPr/>
          </p:nvSpPr>
          <p:spPr bwMode="gray">
            <a:xfrm>
              <a:off x="9936186" y="3173127"/>
              <a:ext cx="220267" cy="219075"/>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endParaRPr lang="en-US" sz="1200" kern="0">
                <a:solidFill>
                  <a:schemeClr val="bg1"/>
                </a:solidFill>
                <a:ea typeface="Arial Unicode MS" pitchFamily="34" charset="-128"/>
                <a:cs typeface="Arial Unicode MS" pitchFamily="34" charset="-128"/>
              </a:endParaRPr>
            </a:p>
          </p:txBody>
        </p:sp>
        <p:sp>
          <p:nvSpPr>
            <p:cNvPr id="2" name="TextBox 1">
              <a:extLst>
                <a:ext uri="{FF2B5EF4-FFF2-40B4-BE49-F238E27FC236}">
                  <a16:creationId xmlns:a16="http://schemas.microsoft.com/office/drawing/2014/main" id="{E479B2A8-093E-403B-855D-C1B7D6247744}"/>
                </a:ext>
              </a:extLst>
            </p:cNvPr>
            <p:cNvSpPr txBox="1"/>
            <p:nvPr/>
          </p:nvSpPr>
          <p:spPr>
            <a:xfrm>
              <a:off x="9921471" y="3199498"/>
              <a:ext cx="236443" cy="184758"/>
            </a:xfrm>
            <a:prstGeom prst="rect">
              <a:avLst/>
            </a:prstGeom>
            <a:noFill/>
          </p:spPr>
          <p:txBody>
            <a:bodyPr wrap="square" lIns="0" tIns="0" rIns="0" bIns="0" rtlCol="0">
              <a:spAutoFit/>
            </a:bodyPr>
            <a:lstStyle/>
            <a:p>
              <a:pPr algn="ctr"/>
              <a:r>
                <a:rPr lang="es-MX" sz="1200">
                  <a:solidFill>
                    <a:schemeClr val="bg1"/>
                  </a:solidFill>
                </a:rPr>
                <a:t>9 </a:t>
              </a:r>
              <a:endParaRPr lang="en-US" sz="1200" err="1">
                <a:solidFill>
                  <a:schemeClr val="bg1"/>
                </a:solidFill>
              </a:endParaRPr>
            </a:p>
          </p:txBody>
        </p:sp>
      </p:grpSp>
      <p:pic>
        <p:nvPicPr>
          <p:cNvPr id="20" name="Picture 19">
            <a:extLst>
              <a:ext uri="{FF2B5EF4-FFF2-40B4-BE49-F238E27FC236}">
                <a16:creationId xmlns:a16="http://schemas.microsoft.com/office/drawing/2014/main" id="{89B26750-45C6-4CC4-A882-D53FABE9C730}"/>
              </a:ext>
            </a:extLst>
          </p:cNvPr>
          <p:cNvPicPr/>
          <p:nvPr/>
        </p:nvPicPr>
        <p:blipFill rotWithShape="1">
          <a:blip r:embed="rId7" cstate="print">
            <a:extLst>
              <a:ext uri="{28A0092B-C50C-407E-A947-70E740481C1C}">
                <a14:useLocalDpi xmlns:a14="http://schemas.microsoft.com/office/drawing/2010/main"/>
              </a:ext>
            </a:extLst>
          </a:blip>
          <a:srcRect t="19120" r="1634" b="24609"/>
          <a:stretch/>
        </p:blipFill>
        <p:spPr bwMode="auto">
          <a:xfrm>
            <a:off x="5214234" y="4274464"/>
            <a:ext cx="5844943" cy="1485702"/>
          </a:xfrm>
          <a:prstGeom prst="rect">
            <a:avLst/>
          </a:prstGeom>
          <a:solidFill>
            <a:schemeClr val="bg1"/>
          </a:solidFill>
          <a:ln>
            <a:solidFill>
              <a:schemeClr val="bg2"/>
            </a:solidFill>
          </a:ln>
          <a:effectLst/>
        </p:spPr>
      </p:pic>
      <p:pic>
        <p:nvPicPr>
          <p:cNvPr id="21" name="Picture 20">
            <a:extLst>
              <a:ext uri="{FF2B5EF4-FFF2-40B4-BE49-F238E27FC236}">
                <a16:creationId xmlns:a16="http://schemas.microsoft.com/office/drawing/2014/main" id="{9F57ECD1-DC74-4C3B-B9DF-092A325DC23E}"/>
              </a:ext>
            </a:extLst>
          </p:cNvPr>
          <p:cNvPicPr/>
          <p:nvPr/>
        </p:nvPicPr>
        <p:blipFill rotWithShape="1">
          <a:blip r:embed="rId8" cstate="print">
            <a:extLst>
              <a:ext uri="{28A0092B-C50C-407E-A947-70E740481C1C}">
                <a14:useLocalDpi xmlns:a14="http://schemas.microsoft.com/office/drawing/2010/main"/>
              </a:ext>
            </a:extLst>
          </a:blip>
          <a:srcRect t="49280" r="1620"/>
          <a:stretch/>
        </p:blipFill>
        <p:spPr>
          <a:xfrm>
            <a:off x="5214234" y="5871970"/>
            <a:ext cx="5845721" cy="542548"/>
          </a:xfrm>
          <a:prstGeom prst="rect">
            <a:avLst/>
          </a:prstGeom>
          <a:ln>
            <a:solidFill>
              <a:schemeClr val="bg2"/>
            </a:solidFill>
          </a:ln>
          <a:effectLst/>
        </p:spPr>
      </p:pic>
      <p:grpSp>
        <p:nvGrpSpPr>
          <p:cNvPr id="22" name="Group 21">
            <a:extLst>
              <a:ext uri="{FF2B5EF4-FFF2-40B4-BE49-F238E27FC236}">
                <a16:creationId xmlns:a16="http://schemas.microsoft.com/office/drawing/2014/main" id="{268AF0D5-0A3A-443E-8771-15350BB3C046}"/>
              </a:ext>
            </a:extLst>
          </p:cNvPr>
          <p:cNvGrpSpPr/>
          <p:nvPr/>
        </p:nvGrpSpPr>
        <p:grpSpPr>
          <a:xfrm>
            <a:off x="5098850" y="5541090"/>
            <a:ext cx="220267" cy="219075"/>
            <a:chOff x="9994435" y="5636209"/>
            <a:chExt cx="220267" cy="219075"/>
          </a:xfrm>
        </p:grpSpPr>
        <p:sp>
          <p:nvSpPr>
            <p:cNvPr id="23" name="Oval 22">
              <a:extLst>
                <a:ext uri="{FF2B5EF4-FFF2-40B4-BE49-F238E27FC236}">
                  <a16:creationId xmlns:a16="http://schemas.microsoft.com/office/drawing/2014/main" id="{D197A45F-F138-4663-BFE9-0C9BAD0A767D}"/>
                </a:ext>
              </a:extLst>
            </p:cNvPr>
            <p:cNvSpPr/>
            <p:nvPr/>
          </p:nvSpPr>
          <p:spPr bwMode="gray">
            <a:xfrm>
              <a:off x="9994435" y="5636209"/>
              <a:ext cx="220267" cy="219075"/>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endParaRPr lang="en-US" sz="1200" kern="0">
                <a:solidFill>
                  <a:schemeClr val="bg1"/>
                </a:solidFill>
                <a:ea typeface="Arial Unicode MS" pitchFamily="34" charset="-128"/>
                <a:cs typeface="Arial Unicode MS" pitchFamily="34" charset="-128"/>
              </a:endParaRPr>
            </a:p>
          </p:txBody>
        </p:sp>
        <p:sp>
          <p:nvSpPr>
            <p:cNvPr id="24" name="TextBox 23">
              <a:extLst>
                <a:ext uri="{FF2B5EF4-FFF2-40B4-BE49-F238E27FC236}">
                  <a16:creationId xmlns:a16="http://schemas.microsoft.com/office/drawing/2014/main" id="{28929821-0205-4FE2-9212-664456C653CA}"/>
                </a:ext>
              </a:extLst>
            </p:cNvPr>
            <p:cNvSpPr txBox="1"/>
            <p:nvPr/>
          </p:nvSpPr>
          <p:spPr>
            <a:xfrm>
              <a:off x="10016681" y="5655259"/>
              <a:ext cx="158505" cy="184666"/>
            </a:xfrm>
            <a:prstGeom prst="rect">
              <a:avLst/>
            </a:prstGeom>
            <a:noFill/>
          </p:spPr>
          <p:txBody>
            <a:bodyPr wrap="none" lIns="0" tIns="0" rIns="0" bIns="0" rtlCol="0">
              <a:spAutoFit/>
            </a:bodyPr>
            <a:lstStyle/>
            <a:p>
              <a:pPr algn="l"/>
              <a:r>
                <a:rPr lang="es-MX" sz="1200">
                  <a:solidFill>
                    <a:schemeClr val="bg1"/>
                  </a:solidFill>
                </a:rPr>
                <a:t>11</a:t>
              </a:r>
              <a:endParaRPr lang="en-US" err="1">
                <a:solidFill>
                  <a:schemeClr val="bg1"/>
                </a:solidFill>
              </a:endParaRPr>
            </a:p>
          </p:txBody>
        </p:sp>
      </p:grpSp>
      <p:grpSp>
        <p:nvGrpSpPr>
          <p:cNvPr id="25" name="Group 24">
            <a:extLst>
              <a:ext uri="{FF2B5EF4-FFF2-40B4-BE49-F238E27FC236}">
                <a16:creationId xmlns:a16="http://schemas.microsoft.com/office/drawing/2014/main" id="{8BEF8C88-31C5-4507-8E60-399FC19F7E98}"/>
              </a:ext>
            </a:extLst>
          </p:cNvPr>
          <p:cNvGrpSpPr/>
          <p:nvPr/>
        </p:nvGrpSpPr>
        <p:grpSpPr>
          <a:xfrm>
            <a:off x="5098850" y="5816519"/>
            <a:ext cx="220267" cy="219075"/>
            <a:chOff x="9994435" y="5636209"/>
            <a:chExt cx="220267" cy="219075"/>
          </a:xfrm>
        </p:grpSpPr>
        <p:sp>
          <p:nvSpPr>
            <p:cNvPr id="26" name="Oval 25">
              <a:extLst>
                <a:ext uri="{FF2B5EF4-FFF2-40B4-BE49-F238E27FC236}">
                  <a16:creationId xmlns:a16="http://schemas.microsoft.com/office/drawing/2014/main" id="{B131FECC-A5A7-49BB-BA0D-CDDE82C66014}"/>
                </a:ext>
              </a:extLst>
            </p:cNvPr>
            <p:cNvSpPr/>
            <p:nvPr/>
          </p:nvSpPr>
          <p:spPr bwMode="gray">
            <a:xfrm>
              <a:off x="9994435" y="5636209"/>
              <a:ext cx="220267" cy="219075"/>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endParaRPr lang="en-US" sz="1200" kern="0">
                <a:solidFill>
                  <a:schemeClr val="bg1"/>
                </a:solidFill>
                <a:ea typeface="Arial Unicode MS" pitchFamily="34" charset="-128"/>
                <a:cs typeface="Arial Unicode MS" pitchFamily="34" charset="-128"/>
              </a:endParaRPr>
            </a:p>
          </p:txBody>
        </p:sp>
        <p:sp>
          <p:nvSpPr>
            <p:cNvPr id="27" name="TextBox 26">
              <a:extLst>
                <a:ext uri="{FF2B5EF4-FFF2-40B4-BE49-F238E27FC236}">
                  <a16:creationId xmlns:a16="http://schemas.microsoft.com/office/drawing/2014/main" id="{186E1B8F-BBD4-49E2-89F8-33FD6DF11454}"/>
                </a:ext>
              </a:extLst>
            </p:cNvPr>
            <p:cNvSpPr txBox="1"/>
            <p:nvPr/>
          </p:nvSpPr>
          <p:spPr>
            <a:xfrm>
              <a:off x="10016681" y="5655259"/>
              <a:ext cx="169918" cy="184666"/>
            </a:xfrm>
            <a:prstGeom prst="rect">
              <a:avLst/>
            </a:prstGeom>
            <a:noFill/>
          </p:spPr>
          <p:txBody>
            <a:bodyPr wrap="none" lIns="0" tIns="0" rIns="0" bIns="0" rtlCol="0">
              <a:spAutoFit/>
            </a:bodyPr>
            <a:lstStyle/>
            <a:p>
              <a:pPr algn="l"/>
              <a:r>
                <a:rPr lang="es-MX" sz="1200">
                  <a:solidFill>
                    <a:schemeClr val="bg1"/>
                  </a:solidFill>
                </a:rPr>
                <a:t>13</a:t>
              </a:r>
              <a:endParaRPr lang="en-US" err="1">
                <a:solidFill>
                  <a:schemeClr val="bg1"/>
                </a:solidFill>
              </a:endParaRPr>
            </a:p>
          </p:txBody>
        </p:sp>
      </p:grpSp>
      <p:grpSp>
        <p:nvGrpSpPr>
          <p:cNvPr id="30" name="Group 29">
            <a:extLst>
              <a:ext uri="{FF2B5EF4-FFF2-40B4-BE49-F238E27FC236}">
                <a16:creationId xmlns:a16="http://schemas.microsoft.com/office/drawing/2014/main" id="{6B0E3BA3-520E-4F6C-A76F-A970BF550B7F}"/>
              </a:ext>
            </a:extLst>
          </p:cNvPr>
          <p:cNvGrpSpPr/>
          <p:nvPr/>
        </p:nvGrpSpPr>
        <p:grpSpPr>
          <a:xfrm>
            <a:off x="10423580" y="4473934"/>
            <a:ext cx="220267" cy="219075"/>
            <a:chOff x="9994435" y="5636209"/>
            <a:chExt cx="220267" cy="219075"/>
          </a:xfrm>
        </p:grpSpPr>
        <p:sp>
          <p:nvSpPr>
            <p:cNvPr id="31" name="Oval 30">
              <a:extLst>
                <a:ext uri="{FF2B5EF4-FFF2-40B4-BE49-F238E27FC236}">
                  <a16:creationId xmlns:a16="http://schemas.microsoft.com/office/drawing/2014/main" id="{83507E73-D5AC-42C6-BDC7-06D221FA6D02}"/>
                </a:ext>
              </a:extLst>
            </p:cNvPr>
            <p:cNvSpPr/>
            <p:nvPr/>
          </p:nvSpPr>
          <p:spPr bwMode="gray">
            <a:xfrm>
              <a:off x="9994435" y="5636209"/>
              <a:ext cx="220267" cy="219075"/>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endParaRPr lang="en-US" sz="1200" kern="0">
                <a:solidFill>
                  <a:schemeClr val="bg1"/>
                </a:solidFill>
                <a:ea typeface="Arial Unicode MS" pitchFamily="34" charset="-128"/>
                <a:cs typeface="Arial Unicode MS" pitchFamily="34" charset="-128"/>
              </a:endParaRPr>
            </a:p>
          </p:txBody>
        </p:sp>
        <p:sp>
          <p:nvSpPr>
            <p:cNvPr id="32" name="TextBox 31">
              <a:extLst>
                <a:ext uri="{FF2B5EF4-FFF2-40B4-BE49-F238E27FC236}">
                  <a16:creationId xmlns:a16="http://schemas.microsoft.com/office/drawing/2014/main" id="{F3EDD87E-BA8D-43D1-BEC5-AA42D5330125}"/>
                </a:ext>
              </a:extLst>
            </p:cNvPr>
            <p:cNvSpPr txBox="1"/>
            <p:nvPr/>
          </p:nvSpPr>
          <p:spPr>
            <a:xfrm>
              <a:off x="10016681" y="5655259"/>
              <a:ext cx="169918" cy="184666"/>
            </a:xfrm>
            <a:prstGeom prst="rect">
              <a:avLst/>
            </a:prstGeom>
            <a:noFill/>
          </p:spPr>
          <p:txBody>
            <a:bodyPr wrap="none" lIns="0" tIns="0" rIns="0" bIns="0" rtlCol="0">
              <a:spAutoFit/>
            </a:bodyPr>
            <a:lstStyle/>
            <a:p>
              <a:pPr algn="l"/>
              <a:r>
                <a:rPr lang="es-MX" sz="1200">
                  <a:solidFill>
                    <a:schemeClr val="bg1"/>
                  </a:solidFill>
                </a:rPr>
                <a:t>12</a:t>
              </a:r>
              <a:endParaRPr lang="en-US" err="1">
                <a:solidFill>
                  <a:schemeClr val="bg1"/>
                </a:solidFill>
              </a:endParaRPr>
            </a:p>
          </p:txBody>
        </p:sp>
      </p:grpSp>
      <p:grpSp>
        <p:nvGrpSpPr>
          <p:cNvPr id="34" name="Group 33">
            <a:extLst>
              <a:ext uri="{FF2B5EF4-FFF2-40B4-BE49-F238E27FC236}">
                <a16:creationId xmlns:a16="http://schemas.microsoft.com/office/drawing/2014/main" id="{0CC7D848-BACC-4EBB-B92E-A367B9CCC9B2}"/>
              </a:ext>
            </a:extLst>
          </p:cNvPr>
          <p:cNvGrpSpPr/>
          <p:nvPr/>
        </p:nvGrpSpPr>
        <p:grpSpPr>
          <a:xfrm>
            <a:off x="6542785" y="4473934"/>
            <a:ext cx="220267" cy="219075"/>
            <a:chOff x="9994435" y="5636209"/>
            <a:chExt cx="220267" cy="219075"/>
          </a:xfrm>
        </p:grpSpPr>
        <p:sp>
          <p:nvSpPr>
            <p:cNvPr id="36" name="Oval 35">
              <a:extLst>
                <a:ext uri="{FF2B5EF4-FFF2-40B4-BE49-F238E27FC236}">
                  <a16:creationId xmlns:a16="http://schemas.microsoft.com/office/drawing/2014/main" id="{C6B7A8A8-2B8E-4425-80F4-26EBBC7182BD}"/>
                </a:ext>
              </a:extLst>
            </p:cNvPr>
            <p:cNvSpPr/>
            <p:nvPr/>
          </p:nvSpPr>
          <p:spPr bwMode="gray">
            <a:xfrm>
              <a:off x="9994435" y="5636209"/>
              <a:ext cx="220267" cy="219075"/>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endParaRPr lang="en-US" sz="1200" kern="0">
                <a:solidFill>
                  <a:schemeClr val="bg1"/>
                </a:solidFill>
                <a:ea typeface="Arial Unicode MS" pitchFamily="34" charset="-128"/>
                <a:cs typeface="Arial Unicode MS" pitchFamily="34" charset="-128"/>
              </a:endParaRPr>
            </a:p>
          </p:txBody>
        </p:sp>
        <p:sp>
          <p:nvSpPr>
            <p:cNvPr id="37" name="TextBox 36">
              <a:extLst>
                <a:ext uri="{FF2B5EF4-FFF2-40B4-BE49-F238E27FC236}">
                  <a16:creationId xmlns:a16="http://schemas.microsoft.com/office/drawing/2014/main" id="{7C835620-72B6-49AF-9E93-0F46FBCCEAF7}"/>
                </a:ext>
              </a:extLst>
            </p:cNvPr>
            <p:cNvSpPr txBox="1"/>
            <p:nvPr/>
          </p:nvSpPr>
          <p:spPr>
            <a:xfrm>
              <a:off x="10016681" y="5655259"/>
              <a:ext cx="169918" cy="184666"/>
            </a:xfrm>
            <a:prstGeom prst="rect">
              <a:avLst/>
            </a:prstGeom>
            <a:noFill/>
          </p:spPr>
          <p:txBody>
            <a:bodyPr wrap="none" lIns="0" tIns="0" rIns="0" bIns="0" rtlCol="0">
              <a:spAutoFit/>
            </a:bodyPr>
            <a:lstStyle/>
            <a:p>
              <a:pPr algn="l"/>
              <a:r>
                <a:rPr lang="es-MX" sz="1200">
                  <a:solidFill>
                    <a:schemeClr val="bg1"/>
                  </a:solidFill>
                </a:rPr>
                <a:t>10</a:t>
              </a:r>
              <a:endParaRPr lang="en-US" err="1">
                <a:solidFill>
                  <a:schemeClr val="bg1"/>
                </a:solidFill>
              </a:endParaRPr>
            </a:p>
          </p:txBody>
        </p:sp>
      </p:grpSp>
      <p:pic>
        <p:nvPicPr>
          <p:cNvPr id="38" name="Picture 37">
            <a:extLst>
              <a:ext uri="{FF2B5EF4-FFF2-40B4-BE49-F238E27FC236}">
                <a16:creationId xmlns:a16="http://schemas.microsoft.com/office/drawing/2014/main" id="{0370F64E-D706-4464-85D0-EB25BDFE5D98}"/>
              </a:ext>
            </a:extLst>
          </p:cNvPr>
          <p:cNvPicPr>
            <a:picLocks noChangeAspect="1"/>
          </p:cNvPicPr>
          <p:nvPr/>
        </p:nvPicPr>
        <p:blipFill>
          <a:blip r:embed="rId9"/>
          <a:stretch>
            <a:fillRect/>
          </a:stretch>
        </p:blipFill>
        <p:spPr>
          <a:xfrm>
            <a:off x="9158807" y="4868589"/>
            <a:ext cx="628650" cy="247651"/>
          </a:xfrm>
          <a:prstGeom prst="rect">
            <a:avLst/>
          </a:prstGeom>
        </p:spPr>
      </p:pic>
      <p:pic>
        <p:nvPicPr>
          <p:cNvPr id="39" name="Picture 38">
            <a:extLst>
              <a:ext uri="{FF2B5EF4-FFF2-40B4-BE49-F238E27FC236}">
                <a16:creationId xmlns:a16="http://schemas.microsoft.com/office/drawing/2014/main" id="{88AE0D06-ADD5-4233-82F3-2178FF075F66}"/>
              </a:ext>
            </a:extLst>
          </p:cNvPr>
          <p:cNvPicPr>
            <a:picLocks noChangeAspect="1"/>
          </p:cNvPicPr>
          <p:nvPr/>
        </p:nvPicPr>
        <p:blipFill>
          <a:blip r:embed="rId9"/>
          <a:stretch>
            <a:fillRect/>
          </a:stretch>
        </p:blipFill>
        <p:spPr>
          <a:xfrm>
            <a:off x="10108992" y="4776982"/>
            <a:ext cx="692878" cy="100966"/>
          </a:xfrm>
          <a:prstGeom prst="rect">
            <a:avLst/>
          </a:prstGeom>
        </p:spPr>
      </p:pic>
      <p:pic>
        <p:nvPicPr>
          <p:cNvPr id="40" name="Picture 39">
            <a:extLst>
              <a:ext uri="{FF2B5EF4-FFF2-40B4-BE49-F238E27FC236}">
                <a16:creationId xmlns:a16="http://schemas.microsoft.com/office/drawing/2014/main" id="{3D82AFA0-1F69-4762-B741-9E749B637912}"/>
              </a:ext>
            </a:extLst>
          </p:cNvPr>
          <p:cNvPicPr>
            <a:picLocks noChangeAspect="1"/>
          </p:cNvPicPr>
          <p:nvPr/>
        </p:nvPicPr>
        <p:blipFill>
          <a:blip r:embed="rId10"/>
          <a:stretch>
            <a:fillRect/>
          </a:stretch>
        </p:blipFill>
        <p:spPr>
          <a:xfrm>
            <a:off x="7556226" y="5587728"/>
            <a:ext cx="107157" cy="85725"/>
          </a:xfrm>
          <a:prstGeom prst="rect">
            <a:avLst/>
          </a:prstGeom>
        </p:spPr>
      </p:pic>
      <p:pic>
        <p:nvPicPr>
          <p:cNvPr id="41" name="Picture 40">
            <a:extLst>
              <a:ext uri="{FF2B5EF4-FFF2-40B4-BE49-F238E27FC236}">
                <a16:creationId xmlns:a16="http://schemas.microsoft.com/office/drawing/2014/main" id="{C6453954-6ABF-4801-9AA4-DCD4A95C474C}"/>
              </a:ext>
            </a:extLst>
          </p:cNvPr>
          <p:cNvPicPr>
            <a:picLocks noChangeAspect="1"/>
          </p:cNvPicPr>
          <p:nvPr/>
        </p:nvPicPr>
        <p:blipFill>
          <a:blip r:embed="rId10"/>
          <a:stretch>
            <a:fillRect/>
          </a:stretch>
        </p:blipFill>
        <p:spPr>
          <a:xfrm>
            <a:off x="8599213" y="5586334"/>
            <a:ext cx="138113" cy="85725"/>
          </a:xfrm>
          <a:prstGeom prst="rect">
            <a:avLst/>
          </a:prstGeom>
        </p:spPr>
      </p:pic>
      <p:pic>
        <p:nvPicPr>
          <p:cNvPr id="42" name="Picture 41">
            <a:extLst>
              <a:ext uri="{FF2B5EF4-FFF2-40B4-BE49-F238E27FC236}">
                <a16:creationId xmlns:a16="http://schemas.microsoft.com/office/drawing/2014/main" id="{265730BB-03BA-4355-A332-A1BAAA82ED1D}"/>
              </a:ext>
            </a:extLst>
          </p:cNvPr>
          <p:cNvPicPr>
            <a:picLocks noChangeAspect="1"/>
          </p:cNvPicPr>
          <p:nvPr/>
        </p:nvPicPr>
        <p:blipFill>
          <a:blip r:embed="rId9"/>
          <a:stretch>
            <a:fillRect/>
          </a:stretch>
        </p:blipFill>
        <p:spPr>
          <a:xfrm>
            <a:off x="9158807" y="3201938"/>
            <a:ext cx="628650" cy="82684"/>
          </a:xfrm>
          <a:prstGeom prst="rect">
            <a:avLst/>
          </a:prstGeom>
        </p:spPr>
      </p:pic>
      <p:pic>
        <p:nvPicPr>
          <p:cNvPr id="43" name="Picture 42">
            <a:extLst>
              <a:ext uri="{FF2B5EF4-FFF2-40B4-BE49-F238E27FC236}">
                <a16:creationId xmlns:a16="http://schemas.microsoft.com/office/drawing/2014/main" id="{8D5401DC-3198-4BC0-BD52-8F42DC685CE5}"/>
              </a:ext>
            </a:extLst>
          </p:cNvPr>
          <p:cNvPicPr>
            <a:picLocks noChangeAspect="1"/>
          </p:cNvPicPr>
          <p:nvPr/>
        </p:nvPicPr>
        <p:blipFill>
          <a:blip r:embed="rId9"/>
          <a:stretch>
            <a:fillRect/>
          </a:stretch>
        </p:blipFill>
        <p:spPr>
          <a:xfrm>
            <a:off x="10128306" y="3208570"/>
            <a:ext cx="704793" cy="82684"/>
          </a:xfrm>
          <a:prstGeom prst="rect">
            <a:avLst/>
          </a:prstGeom>
        </p:spPr>
      </p:pic>
    </p:spTree>
    <p:extLst>
      <p:ext uri="{BB962C8B-B14F-4D97-AF65-F5344CB8AC3E}">
        <p14:creationId xmlns:p14="http://schemas.microsoft.com/office/powerpoint/2010/main" val="4167832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CBF308-576F-4EFD-85BB-5A07BF1AEC1E}"/>
              </a:ext>
            </a:extLst>
          </p:cNvPr>
          <p:cNvPicPr>
            <a:picLocks noChangeAspect="1"/>
          </p:cNvPicPr>
          <p:nvPr/>
        </p:nvPicPr>
        <p:blipFill rotWithShape="1">
          <a:blip r:embed="rId3"/>
          <a:srcRect t="1" r="10338" b="75355"/>
          <a:stretch/>
        </p:blipFill>
        <p:spPr>
          <a:xfrm>
            <a:off x="5212080" y="2458103"/>
            <a:ext cx="6052070" cy="901889"/>
          </a:xfrm>
          <a:prstGeom prst="rect">
            <a:avLst/>
          </a:prstGeom>
          <a:ln w="6350">
            <a:solidFill>
              <a:schemeClr val="accent6"/>
            </a:solidFill>
          </a:ln>
        </p:spPr>
      </p:pic>
      <p:pic>
        <p:nvPicPr>
          <p:cNvPr id="16" name="Picture 15">
            <a:extLst>
              <a:ext uri="{FF2B5EF4-FFF2-40B4-BE49-F238E27FC236}">
                <a16:creationId xmlns:a16="http://schemas.microsoft.com/office/drawing/2014/main" id="{CAB77C2A-A737-4276-807C-37B421D51D75}"/>
              </a:ext>
            </a:extLst>
          </p:cNvPr>
          <p:cNvPicPr>
            <a:picLocks noChangeAspect="1"/>
          </p:cNvPicPr>
          <p:nvPr/>
        </p:nvPicPr>
        <p:blipFill rotWithShape="1">
          <a:blip r:embed="rId3"/>
          <a:srcRect l="44341" t="75355"/>
          <a:stretch/>
        </p:blipFill>
        <p:spPr>
          <a:xfrm>
            <a:off x="5212080" y="3446825"/>
            <a:ext cx="3756953" cy="901889"/>
          </a:xfrm>
          <a:prstGeom prst="rect">
            <a:avLst/>
          </a:prstGeom>
          <a:ln w="6350">
            <a:solidFill>
              <a:schemeClr val="accent6"/>
            </a:solidFill>
          </a:ln>
        </p:spPr>
      </p:pic>
      <p:sp>
        <p:nvSpPr>
          <p:cNvPr id="2" name="Text Placeholder 1">
            <a:extLst>
              <a:ext uri="{FF2B5EF4-FFF2-40B4-BE49-F238E27FC236}">
                <a16:creationId xmlns:a16="http://schemas.microsoft.com/office/drawing/2014/main" id="{9C95FA3B-3B02-467E-85F5-1D075EDFD9D1}"/>
              </a:ext>
            </a:extLst>
          </p:cNvPr>
          <p:cNvSpPr>
            <a:spLocks noGrp="1"/>
          </p:cNvSpPr>
          <p:nvPr>
            <p:ph type="body" sz="quarter" idx="10"/>
          </p:nvPr>
        </p:nvSpPr>
        <p:spPr>
          <a:xfrm>
            <a:off x="365760" y="1280160"/>
            <a:ext cx="4483588" cy="4444898"/>
          </a:xfrm>
        </p:spPr>
        <p:txBody>
          <a:bodyPr vert="horz" lIns="0" tIns="0" rIns="0" bIns="0" rtlCol="0" anchor="t">
            <a:normAutofit/>
          </a:bodyPr>
          <a:lstStyle/>
          <a:p>
            <a:pPr>
              <a:spcBef>
                <a:spcPts val="0"/>
              </a:spcBef>
              <a:spcAft>
                <a:spcPts val="600"/>
              </a:spcAft>
            </a:pPr>
            <a:r>
              <a:rPr lang="en-SG" sz="1050" dirty="0"/>
              <a:t>Excel Download/ Upload functionality allows suppliers with large number of materials to manage their replenishments in a more efficient way.</a:t>
            </a:r>
          </a:p>
          <a:p>
            <a:pPr>
              <a:spcBef>
                <a:spcPts val="0"/>
              </a:spcBef>
              <a:spcAft>
                <a:spcPts val="600"/>
              </a:spcAft>
            </a:pPr>
            <a:endParaRPr lang="en-SG" sz="1050" dirty="0"/>
          </a:p>
          <a:p>
            <a:pPr>
              <a:spcBef>
                <a:spcPts val="0"/>
              </a:spcBef>
              <a:spcAft>
                <a:spcPts val="600"/>
              </a:spcAft>
            </a:pPr>
            <a:r>
              <a:rPr lang="en-US" sz="1050" dirty="0"/>
              <a:t>From the Home page:</a:t>
            </a:r>
          </a:p>
          <a:p>
            <a:pPr marL="228600" indent="-228600">
              <a:spcBef>
                <a:spcPts val="0"/>
              </a:spcBef>
              <a:spcAft>
                <a:spcPts val="600"/>
              </a:spcAft>
              <a:buSzPct val="100000"/>
              <a:buFont typeface="+mj-lt"/>
              <a:buAutoNum type="arabicPeriod"/>
            </a:pPr>
            <a:r>
              <a:rPr lang="en-US" sz="1050" dirty="0"/>
              <a:t>Click “</a:t>
            </a:r>
            <a:r>
              <a:rPr lang="en-US" sz="1100" b="1" dirty="0"/>
              <a:t>…</a:t>
            </a:r>
            <a:r>
              <a:rPr lang="en-US" sz="1050" dirty="0"/>
              <a:t>” button and select </a:t>
            </a:r>
            <a:r>
              <a:rPr lang="en-US" sz="1050" b="1" dirty="0"/>
              <a:t>Upload/Download </a:t>
            </a:r>
            <a:r>
              <a:rPr lang="en-US" sz="1050" dirty="0"/>
              <a:t>from the drop down.</a:t>
            </a:r>
          </a:p>
          <a:p>
            <a:pPr marL="228600" indent="-228600">
              <a:spcBef>
                <a:spcPts val="0"/>
              </a:spcBef>
              <a:spcAft>
                <a:spcPts val="600"/>
              </a:spcAft>
              <a:buSzPct val="100000"/>
              <a:buFont typeface="+mj-lt"/>
              <a:buAutoNum type="arabicPeriod"/>
            </a:pPr>
            <a:r>
              <a:rPr lang="en-US" sz="1050" dirty="0"/>
              <a:t>In the Jobs sub-tab click </a:t>
            </a:r>
            <a:r>
              <a:rPr lang="en-US" sz="1050" b="1" dirty="0"/>
              <a:t>Create.</a:t>
            </a:r>
          </a:p>
          <a:p>
            <a:pPr marL="228600" indent="-228600">
              <a:spcBef>
                <a:spcPts val="0"/>
              </a:spcBef>
              <a:spcAft>
                <a:spcPts val="600"/>
              </a:spcAft>
              <a:buSzPct val="100000"/>
              <a:buFont typeface="+mj-lt"/>
              <a:buAutoNum type="arabicPeriod"/>
            </a:pPr>
            <a:r>
              <a:rPr lang="en-US" sz="1050" dirty="0"/>
              <a:t>In the pop-up select job-type </a:t>
            </a:r>
            <a:r>
              <a:rPr lang="en-US" sz="1050" b="1" dirty="0"/>
              <a:t>Replenishment.</a:t>
            </a:r>
          </a:p>
          <a:p>
            <a:pPr marL="228600" indent="-228600">
              <a:spcBef>
                <a:spcPts val="0"/>
              </a:spcBef>
              <a:spcAft>
                <a:spcPts val="600"/>
              </a:spcAft>
              <a:buSzPct val="100000"/>
              <a:buFont typeface="+mj-lt"/>
              <a:buAutoNum type="arabicPeriod"/>
            </a:pPr>
            <a:r>
              <a:rPr lang="en-US" sz="1050" dirty="0"/>
              <a:t>Fulfill search criteria and all mandatory fields and click </a:t>
            </a:r>
            <a:r>
              <a:rPr lang="en-US" sz="1050" b="1" dirty="0"/>
              <a:t>Save</a:t>
            </a:r>
            <a:r>
              <a:rPr lang="en-US" sz="1050" dirty="0"/>
              <a:t>.</a:t>
            </a:r>
          </a:p>
          <a:p>
            <a:pPr marL="228600" indent="-228600">
              <a:spcBef>
                <a:spcPts val="600"/>
              </a:spcBef>
              <a:buSzPct val="100000"/>
              <a:buFont typeface="+mj-lt"/>
              <a:buAutoNum type="arabicPeriod" startAt="5"/>
            </a:pPr>
            <a:r>
              <a:rPr lang="en-US" sz="1050" dirty="0"/>
              <a:t>Select created Job from the list and click </a:t>
            </a:r>
            <a:r>
              <a:rPr lang="en-US" sz="1050" b="1" dirty="0"/>
              <a:t>Run</a:t>
            </a:r>
            <a:r>
              <a:rPr lang="en-US" sz="1050" dirty="0"/>
              <a:t>. You will be transferred to the </a:t>
            </a:r>
            <a:r>
              <a:rPr lang="en-US" sz="1050" b="1" dirty="0"/>
              <a:t>Downloads</a:t>
            </a:r>
            <a:r>
              <a:rPr lang="en-US" sz="1050" dirty="0"/>
              <a:t> screen.</a:t>
            </a:r>
          </a:p>
          <a:p>
            <a:pPr marL="228600" indent="-228600">
              <a:spcBef>
                <a:spcPts val="600"/>
              </a:spcBef>
              <a:buSzPct val="100000"/>
              <a:buFont typeface="+mj-lt"/>
              <a:buAutoNum type="arabicPeriod" startAt="5"/>
            </a:pPr>
            <a:r>
              <a:rPr lang="en-US" sz="1050" dirty="0"/>
              <a:t>If report status is </a:t>
            </a:r>
            <a:r>
              <a:rPr lang="en-US" sz="1050" b="1" dirty="0"/>
              <a:t>Queued</a:t>
            </a:r>
            <a:r>
              <a:rPr lang="en-US" sz="1050" dirty="0"/>
              <a:t>, click </a:t>
            </a:r>
            <a:r>
              <a:rPr lang="en-US" sz="1050" b="1" dirty="0"/>
              <a:t>Refresh Status </a:t>
            </a:r>
            <a:r>
              <a:rPr lang="en-US" sz="1050" dirty="0"/>
              <a:t>in the bottom of the screen, until the status is changed to </a:t>
            </a:r>
            <a:r>
              <a:rPr lang="en-US" sz="1050" b="1" dirty="0"/>
              <a:t>Completed</a:t>
            </a:r>
            <a:r>
              <a:rPr lang="en-US" sz="1050" dirty="0"/>
              <a:t>. </a:t>
            </a:r>
          </a:p>
          <a:p>
            <a:pPr marL="228600" indent="-228600">
              <a:spcBef>
                <a:spcPts val="600"/>
              </a:spcBef>
              <a:buSzPct val="100000"/>
              <a:buFont typeface="+mj-lt"/>
              <a:buAutoNum type="arabicPeriod" startAt="5"/>
            </a:pPr>
            <a:r>
              <a:rPr lang="en-US" sz="1050" dirty="0"/>
              <a:t>Download the Job by clicking the icon in the File column and save the file on your computer. </a:t>
            </a:r>
            <a:endParaRPr lang="en-US" sz="1200" dirty="0"/>
          </a:p>
          <a:p>
            <a:pPr marL="228600" indent="-228600">
              <a:spcBef>
                <a:spcPts val="600"/>
              </a:spcBef>
              <a:buSzPct val="100000"/>
              <a:buAutoNum type="arabicPeriod" startAt="5"/>
            </a:pPr>
            <a:r>
              <a:rPr lang="en-US" sz="1050" dirty="0">
                <a:cs typeface="Arial"/>
              </a:rPr>
              <a:t>Open the downloaded excel report</a:t>
            </a:r>
          </a:p>
          <a:p>
            <a:pPr marL="228600" indent="-228600">
              <a:spcBef>
                <a:spcPts val="0"/>
              </a:spcBef>
              <a:spcAft>
                <a:spcPts val="600"/>
              </a:spcAft>
              <a:buSzPct val="100000"/>
              <a:buFont typeface="+mj-lt"/>
              <a:buAutoNum type="arabicPeriod"/>
            </a:pPr>
            <a:endParaRPr lang="en-US" sz="1200" dirty="0">
              <a:cs typeface="Arial"/>
            </a:endParaRPr>
          </a:p>
        </p:txBody>
      </p:sp>
      <p:sp>
        <p:nvSpPr>
          <p:cNvPr id="3" name="Title 2">
            <a:extLst>
              <a:ext uri="{FF2B5EF4-FFF2-40B4-BE49-F238E27FC236}">
                <a16:creationId xmlns:a16="http://schemas.microsoft.com/office/drawing/2014/main" id="{B7A397EB-9B95-4CB8-A442-7A8A8E050ABB}"/>
              </a:ext>
            </a:extLst>
          </p:cNvPr>
          <p:cNvSpPr>
            <a:spLocks noGrp="1"/>
          </p:cNvSpPr>
          <p:nvPr>
            <p:ph type="title"/>
          </p:nvPr>
        </p:nvSpPr>
        <p:spPr>
          <a:xfrm>
            <a:off x="360995" y="365760"/>
            <a:ext cx="11183564" cy="692497"/>
          </a:xfrm>
        </p:spPr>
        <p:txBody>
          <a:bodyPr/>
          <a:lstStyle/>
          <a:p>
            <a:r>
              <a:rPr lang="en-US" dirty="0"/>
              <a:t>excel User Interaction</a:t>
            </a:r>
            <a:br>
              <a:rPr lang="en-US" dirty="0"/>
            </a:br>
            <a:r>
              <a:rPr lang="en-US" sz="2000" dirty="0">
                <a:solidFill>
                  <a:schemeClr val="accent1"/>
                </a:solidFill>
              </a:rPr>
              <a:t>Create a job</a:t>
            </a:r>
            <a:endParaRPr lang="en-US" dirty="0">
              <a:solidFill>
                <a:schemeClr val="accent1"/>
              </a:solidFill>
            </a:endParaRPr>
          </a:p>
        </p:txBody>
      </p:sp>
      <p:pic>
        <p:nvPicPr>
          <p:cNvPr id="25" name="Picture 24">
            <a:extLst>
              <a:ext uri="{FF2B5EF4-FFF2-40B4-BE49-F238E27FC236}">
                <a16:creationId xmlns:a16="http://schemas.microsoft.com/office/drawing/2014/main" id="{81351E2E-96E6-4F8C-8EFE-343BD754A893}"/>
              </a:ext>
            </a:extLst>
          </p:cNvPr>
          <p:cNvPicPr>
            <a:picLocks noChangeAspect="1"/>
          </p:cNvPicPr>
          <p:nvPr/>
        </p:nvPicPr>
        <p:blipFill rotWithShape="1">
          <a:blip r:embed="rId4"/>
          <a:srcRect r="28334" b="5664"/>
          <a:stretch/>
        </p:blipFill>
        <p:spPr>
          <a:xfrm>
            <a:off x="10021844" y="1974087"/>
            <a:ext cx="1074207" cy="493869"/>
          </a:xfrm>
          <a:prstGeom prst="rect">
            <a:avLst/>
          </a:prstGeom>
          <a:ln w="6350">
            <a:solidFill>
              <a:schemeClr val="accent6"/>
            </a:solidFill>
          </a:ln>
        </p:spPr>
      </p:pic>
      <p:pic>
        <p:nvPicPr>
          <p:cNvPr id="26" name="Picture 25">
            <a:extLst>
              <a:ext uri="{FF2B5EF4-FFF2-40B4-BE49-F238E27FC236}">
                <a16:creationId xmlns:a16="http://schemas.microsoft.com/office/drawing/2014/main" id="{11EC18C9-02BA-4B17-9440-4920839B942F}"/>
              </a:ext>
            </a:extLst>
          </p:cNvPr>
          <p:cNvPicPr>
            <a:picLocks noChangeAspect="1"/>
          </p:cNvPicPr>
          <p:nvPr/>
        </p:nvPicPr>
        <p:blipFill>
          <a:blip r:embed="rId5"/>
          <a:stretch>
            <a:fillRect/>
          </a:stretch>
        </p:blipFill>
        <p:spPr>
          <a:xfrm>
            <a:off x="5212080" y="1280580"/>
            <a:ext cx="5846471" cy="650900"/>
          </a:xfrm>
          <a:prstGeom prst="rect">
            <a:avLst/>
          </a:prstGeom>
          <a:ln w="6350">
            <a:solidFill>
              <a:schemeClr val="accent6"/>
            </a:solidFill>
          </a:ln>
        </p:spPr>
      </p:pic>
      <p:pic>
        <p:nvPicPr>
          <p:cNvPr id="27" name="Picture 26">
            <a:extLst>
              <a:ext uri="{FF2B5EF4-FFF2-40B4-BE49-F238E27FC236}">
                <a16:creationId xmlns:a16="http://schemas.microsoft.com/office/drawing/2014/main" id="{EB7F02BD-3F95-475E-87A1-49EA5A5A8FA0}"/>
              </a:ext>
            </a:extLst>
          </p:cNvPr>
          <p:cNvPicPr>
            <a:picLocks noChangeAspect="1"/>
          </p:cNvPicPr>
          <p:nvPr/>
        </p:nvPicPr>
        <p:blipFill>
          <a:blip r:embed="rId6"/>
          <a:stretch>
            <a:fillRect/>
          </a:stretch>
        </p:blipFill>
        <p:spPr>
          <a:xfrm>
            <a:off x="5212080" y="2018313"/>
            <a:ext cx="1028959" cy="352957"/>
          </a:xfrm>
          <a:prstGeom prst="rect">
            <a:avLst/>
          </a:prstGeom>
          <a:ln w="6350">
            <a:solidFill>
              <a:schemeClr val="accent6"/>
            </a:solidFill>
          </a:ln>
        </p:spPr>
      </p:pic>
      <p:sp>
        <p:nvSpPr>
          <p:cNvPr id="28" name="Oval 27">
            <a:extLst>
              <a:ext uri="{FF2B5EF4-FFF2-40B4-BE49-F238E27FC236}">
                <a16:creationId xmlns:a16="http://schemas.microsoft.com/office/drawing/2014/main" id="{289641CF-8F34-4D61-9433-80EAE10DB272}"/>
              </a:ext>
            </a:extLst>
          </p:cNvPr>
          <p:cNvSpPr/>
          <p:nvPr/>
        </p:nvSpPr>
        <p:spPr bwMode="gray">
          <a:xfrm>
            <a:off x="5094910" y="2067527"/>
            <a:ext cx="220267" cy="223950"/>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r>
              <a:rPr lang="en-US" sz="1200" kern="0">
                <a:solidFill>
                  <a:schemeClr val="bg1">
                    <a:lumMod val="95000"/>
                  </a:schemeClr>
                </a:solidFill>
                <a:ea typeface="Arial Unicode MS" pitchFamily="34" charset="-128"/>
                <a:cs typeface="Arial Unicode MS" pitchFamily="34" charset="-128"/>
              </a:rPr>
              <a:t>2</a:t>
            </a:r>
          </a:p>
        </p:txBody>
      </p:sp>
      <p:sp>
        <p:nvSpPr>
          <p:cNvPr id="29" name="Oval 28">
            <a:extLst>
              <a:ext uri="{FF2B5EF4-FFF2-40B4-BE49-F238E27FC236}">
                <a16:creationId xmlns:a16="http://schemas.microsoft.com/office/drawing/2014/main" id="{4340D6D8-FCE4-4C1F-AC76-180C76F54176}"/>
              </a:ext>
            </a:extLst>
          </p:cNvPr>
          <p:cNvSpPr/>
          <p:nvPr/>
        </p:nvSpPr>
        <p:spPr bwMode="gray">
          <a:xfrm>
            <a:off x="11113773" y="1606030"/>
            <a:ext cx="220267" cy="223950"/>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defRPr/>
            </a:pPr>
            <a:r>
              <a:rPr lang="en-US" sz="1200" kern="0">
                <a:solidFill>
                  <a:schemeClr val="bg1">
                    <a:lumMod val="95000"/>
                  </a:schemeClr>
                </a:solidFill>
                <a:ea typeface="Arial Unicode MS" pitchFamily="34" charset="-128"/>
                <a:cs typeface="Arial Unicode MS" pitchFamily="34" charset="-128"/>
              </a:rPr>
              <a:t>1</a:t>
            </a:r>
          </a:p>
        </p:txBody>
      </p:sp>
      <p:sp>
        <p:nvSpPr>
          <p:cNvPr id="30" name="Oval 29">
            <a:extLst>
              <a:ext uri="{FF2B5EF4-FFF2-40B4-BE49-F238E27FC236}">
                <a16:creationId xmlns:a16="http://schemas.microsoft.com/office/drawing/2014/main" id="{526B614E-6DB5-4908-9B3D-E00F968C5D31}"/>
              </a:ext>
            </a:extLst>
          </p:cNvPr>
          <p:cNvSpPr/>
          <p:nvPr/>
        </p:nvSpPr>
        <p:spPr bwMode="gray">
          <a:xfrm>
            <a:off x="8922107" y="4095500"/>
            <a:ext cx="220267" cy="219075"/>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a:solidFill>
                  <a:schemeClr val="bg1"/>
                </a:solidFill>
                <a:ea typeface="Arial Unicode MS" pitchFamily="34" charset="-128"/>
                <a:cs typeface="Arial Unicode MS" pitchFamily="34" charset="-128"/>
              </a:rPr>
              <a:t>4</a:t>
            </a:r>
          </a:p>
        </p:txBody>
      </p:sp>
      <p:sp>
        <p:nvSpPr>
          <p:cNvPr id="5" name="Rectangle 4">
            <a:extLst>
              <a:ext uri="{FF2B5EF4-FFF2-40B4-BE49-F238E27FC236}">
                <a16:creationId xmlns:a16="http://schemas.microsoft.com/office/drawing/2014/main" id="{66D9AC2A-AFDB-4A51-9EDA-67C9CBFC21F8}"/>
              </a:ext>
            </a:extLst>
          </p:cNvPr>
          <p:cNvSpPr/>
          <p:nvPr/>
        </p:nvSpPr>
        <p:spPr bwMode="gray">
          <a:xfrm>
            <a:off x="10663742" y="1626195"/>
            <a:ext cx="386875" cy="305285"/>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33" name="Oval 32">
            <a:extLst>
              <a:ext uri="{FF2B5EF4-FFF2-40B4-BE49-F238E27FC236}">
                <a16:creationId xmlns:a16="http://schemas.microsoft.com/office/drawing/2014/main" id="{824DDC99-7909-47FA-986B-6D120726F34B}"/>
              </a:ext>
            </a:extLst>
          </p:cNvPr>
          <p:cNvSpPr/>
          <p:nvPr/>
        </p:nvSpPr>
        <p:spPr bwMode="gray">
          <a:xfrm>
            <a:off x="8906486" y="2545011"/>
            <a:ext cx="220267" cy="219075"/>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a:solidFill>
                  <a:schemeClr val="bg1"/>
                </a:solidFill>
                <a:ea typeface="Arial Unicode MS" pitchFamily="34" charset="-128"/>
                <a:cs typeface="Arial Unicode MS" pitchFamily="34" charset="-128"/>
              </a:rPr>
              <a:t>3</a:t>
            </a:r>
          </a:p>
        </p:txBody>
      </p:sp>
      <p:sp>
        <p:nvSpPr>
          <p:cNvPr id="15" name="Rectangle 14">
            <a:extLst>
              <a:ext uri="{FF2B5EF4-FFF2-40B4-BE49-F238E27FC236}">
                <a16:creationId xmlns:a16="http://schemas.microsoft.com/office/drawing/2014/main" id="{7430B80B-DDD1-401A-B556-67A9AB901C1F}"/>
              </a:ext>
            </a:extLst>
          </p:cNvPr>
          <p:cNvSpPr/>
          <p:nvPr/>
        </p:nvSpPr>
        <p:spPr bwMode="gray">
          <a:xfrm>
            <a:off x="10104463" y="2276097"/>
            <a:ext cx="946153" cy="191859"/>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pic>
        <p:nvPicPr>
          <p:cNvPr id="17" name="Picture 16">
            <a:extLst>
              <a:ext uri="{FF2B5EF4-FFF2-40B4-BE49-F238E27FC236}">
                <a16:creationId xmlns:a16="http://schemas.microsoft.com/office/drawing/2014/main" id="{A6A87BFF-0761-42EA-A735-337BC171EAAD}"/>
              </a:ext>
            </a:extLst>
          </p:cNvPr>
          <p:cNvPicPr>
            <a:picLocks noChangeAspect="1"/>
          </p:cNvPicPr>
          <p:nvPr/>
        </p:nvPicPr>
        <p:blipFill>
          <a:blip r:embed="rId7"/>
          <a:stretch>
            <a:fillRect/>
          </a:stretch>
        </p:blipFill>
        <p:spPr>
          <a:xfrm>
            <a:off x="5228310" y="5402306"/>
            <a:ext cx="3417270" cy="311096"/>
          </a:xfrm>
          <a:prstGeom prst="rect">
            <a:avLst/>
          </a:prstGeom>
          <a:ln w="6350">
            <a:solidFill>
              <a:schemeClr val="accent6"/>
            </a:solidFill>
          </a:ln>
        </p:spPr>
      </p:pic>
      <p:pic>
        <p:nvPicPr>
          <p:cNvPr id="18" name="Picture 17">
            <a:extLst>
              <a:ext uri="{FF2B5EF4-FFF2-40B4-BE49-F238E27FC236}">
                <a16:creationId xmlns:a16="http://schemas.microsoft.com/office/drawing/2014/main" id="{CEAA333A-D91D-4900-BEC8-3ED770F10605}"/>
              </a:ext>
            </a:extLst>
          </p:cNvPr>
          <p:cNvPicPr>
            <a:picLocks noChangeAspect="1"/>
          </p:cNvPicPr>
          <p:nvPr/>
        </p:nvPicPr>
        <p:blipFill rotWithShape="1">
          <a:blip r:embed="rId8"/>
          <a:srcRect r="33104"/>
          <a:stretch/>
        </p:blipFill>
        <p:spPr>
          <a:xfrm>
            <a:off x="5212080" y="4435547"/>
            <a:ext cx="3417270" cy="879926"/>
          </a:xfrm>
          <a:prstGeom prst="rect">
            <a:avLst/>
          </a:prstGeom>
          <a:ln w="6350">
            <a:solidFill>
              <a:schemeClr val="accent6"/>
            </a:solidFill>
          </a:ln>
        </p:spPr>
      </p:pic>
      <p:pic>
        <p:nvPicPr>
          <p:cNvPr id="19" name="Picture 18">
            <a:extLst>
              <a:ext uri="{FF2B5EF4-FFF2-40B4-BE49-F238E27FC236}">
                <a16:creationId xmlns:a16="http://schemas.microsoft.com/office/drawing/2014/main" id="{3C0B750F-095F-44CC-99E8-EC8173B527B7}"/>
              </a:ext>
            </a:extLst>
          </p:cNvPr>
          <p:cNvPicPr>
            <a:picLocks noChangeAspect="1"/>
          </p:cNvPicPr>
          <p:nvPr/>
        </p:nvPicPr>
        <p:blipFill>
          <a:blip r:embed="rId9"/>
          <a:stretch>
            <a:fillRect/>
          </a:stretch>
        </p:blipFill>
        <p:spPr>
          <a:xfrm>
            <a:off x="8922107" y="5379147"/>
            <a:ext cx="1548619" cy="345911"/>
          </a:xfrm>
          <a:prstGeom prst="rect">
            <a:avLst/>
          </a:prstGeom>
          <a:ln w="6350">
            <a:solidFill>
              <a:schemeClr val="accent6"/>
            </a:solidFill>
          </a:ln>
        </p:spPr>
      </p:pic>
      <p:sp>
        <p:nvSpPr>
          <p:cNvPr id="21" name="Oval 20">
            <a:extLst>
              <a:ext uri="{FF2B5EF4-FFF2-40B4-BE49-F238E27FC236}">
                <a16:creationId xmlns:a16="http://schemas.microsoft.com/office/drawing/2014/main" id="{AC67BC99-119D-4869-BD9E-62F2EBE39FD1}"/>
              </a:ext>
            </a:extLst>
          </p:cNvPr>
          <p:cNvSpPr/>
          <p:nvPr/>
        </p:nvSpPr>
        <p:spPr bwMode="gray">
          <a:xfrm>
            <a:off x="6913274" y="5205884"/>
            <a:ext cx="220267" cy="219075"/>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chemeClr val="bg1"/>
                </a:solidFill>
                <a:ea typeface="Arial Unicode MS" pitchFamily="34" charset="-128"/>
                <a:cs typeface="Arial Unicode MS" pitchFamily="34" charset="-128"/>
              </a:rPr>
              <a:t>5</a:t>
            </a:r>
          </a:p>
        </p:txBody>
      </p:sp>
      <p:pic>
        <p:nvPicPr>
          <p:cNvPr id="22" name="Picture 21">
            <a:extLst>
              <a:ext uri="{FF2B5EF4-FFF2-40B4-BE49-F238E27FC236}">
                <a16:creationId xmlns:a16="http://schemas.microsoft.com/office/drawing/2014/main" id="{7B045590-E741-49AD-8E58-9B19FF03E8BD}"/>
              </a:ext>
            </a:extLst>
          </p:cNvPr>
          <p:cNvPicPr>
            <a:picLocks noChangeAspect="1"/>
          </p:cNvPicPr>
          <p:nvPr/>
        </p:nvPicPr>
        <p:blipFill rotWithShape="1">
          <a:blip r:embed="rId10"/>
          <a:srcRect l="76159" t="37629" r="14899" b="22184"/>
          <a:stretch/>
        </p:blipFill>
        <p:spPr>
          <a:xfrm>
            <a:off x="10402007" y="5259835"/>
            <a:ext cx="712044" cy="453423"/>
          </a:xfrm>
          <a:prstGeom prst="rect">
            <a:avLst/>
          </a:prstGeom>
          <a:ln>
            <a:solidFill>
              <a:schemeClr val="bg2"/>
            </a:solidFill>
          </a:ln>
        </p:spPr>
      </p:pic>
      <p:sp>
        <p:nvSpPr>
          <p:cNvPr id="23" name="Rectangle 22">
            <a:extLst>
              <a:ext uri="{FF2B5EF4-FFF2-40B4-BE49-F238E27FC236}">
                <a16:creationId xmlns:a16="http://schemas.microsoft.com/office/drawing/2014/main" id="{96AEACC0-7E96-430E-B9F1-A25C11B15C32}"/>
              </a:ext>
            </a:extLst>
          </p:cNvPr>
          <p:cNvSpPr/>
          <p:nvPr/>
        </p:nvSpPr>
        <p:spPr bwMode="gray">
          <a:xfrm>
            <a:off x="10402005" y="5475707"/>
            <a:ext cx="712043" cy="237552"/>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pic>
        <p:nvPicPr>
          <p:cNvPr id="24" name="Picture 23">
            <a:extLst>
              <a:ext uri="{FF2B5EF4-FFF2-40B4-BE49-F238E27FC236}">
                <a16:creationId xmlns:a16="http://schemas.microsoft.com/office/drawing/2014/main" id="{04DC754C-E298-4578-BC0A-AD64A8ED179C}"/>
              </a:ext>
            </a:extLst>
          </p:cNvPr>
          <p:cNvPicPr>
            <a:picLocks noChangeAspect="1"/>
          </p:cNvPicPr>
          <p:nvPr/>
        </p:nvPicPr>
        <p:blipFill rotWithShape="1">
          <a:blip r:embed="rId10"/>
          <a:srcRect l="2027" t="12737" r="8049" b="22184"/>
          <a:stretch/>
        </p:blipFill>
        <p:spPr>
          <a:xfrm>
            <a:off x="5212080" y="5800234"/>
            <a:ext cx="5968297" cy="604945"/>
          </a:xfrm>
          <a:prstGeom prst="rect">
            <a:avLst/>
          </a:prstGeom>
          <a:ln w="6350">
            <a:solidFill>
              <a:schemeClr val="accent6"/>
            </a:solidFill>
          </a:ln>
        </p:spPr>
      </p:pic>
      <p:sp>
        <p:nvSpPr>
          <p:cNvPr id="32" name="Oval 31">
            <a:extLst>
              <a:ext uri="{FF2B5EF4-FFF2-40B4-BE49-F238E27FC236}">
                <a16:creationId xmlns:a16="http://schemas.microsoft.com/office/drawing/2014/main" id="{953B3799-97D8-419A-8189-99A271D38DEC}"/>
              </a:ext>
            </a:extLst>
          </p:cNvPr>
          <p:cNvSpPr/>
          <p:nvPr/>
        </p:nvSpPr>
        <p:spPr bwMode="gray">
          <a:xfrm>
            <a:off x="11113773" y="6066615"/>
            <a:ext cx="220267" cy="219075"/>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a:solidFill>
                  <a:schemeClr val="bg1"/>
                </a:solidFill>
                <a:ea typeface="Arial Unicode MS" pitchFamily="34" charset="-128"/>
                <a:cs typeface="Arial Unicode MS" pitchFamily="34" charset="-128"/>
              </a:rPr>
              <a:t>7</a:t>
            </a:r>
          </a:p>
        </p:txBody>
      </p:sp>
      <p:sp>
        <p:nvSpPr>
          <p:cNvPr id="20" name="Oval 19">
            <a:extLst>
              <a:ext uri="{FF2B5EF4-FFF2-40B4-BE49-F238E27FC236}">
                <a16:creationId xmlns:a16="http://schemas.microsoft.com/office/drawing/2014/main" id="{91350EE8-C71D-481E-99FB-FF013B1282A7}"/>
              </a:ext>
            </a:extLst>
          </p:cNvPr>
          <p:cNvSpPr/>
          <p:nvPr/>
        </p:nvSpPr>
        <p:spPr bwMode="gray">
          <a:xfrm>
            <a:off x="11118797" y="5205935"/>
            <a:ext cx="220267" cy="219075"/>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a:solidFill>
                  <a:schemeClr val="bg1"/>
                </a:solidFill>
                <a:ea typeface="Arial Unicode MS" pitchFamily="34" charset="-128"/>
                <a:cs typeface="Arial Unicode MS" pitchFamily="34" charset="-128"/>
              </a:rPr>
              <a:t>6</a:t>
            </a:r>
          </a:p>
        </p:txBody>
      </p:sp>
      <p:sp>
        <p:nvSpPr>
          <p:cNvPr id="34" name="Slide Number Placeholder 3">
            <a:extLst>
              <a:ext uri="{FF2B5EF4-FFF2-40B4-BE49-F238E27FC236}">
                <a16:creationId xmlns:a16="http://schemas.microsoft.com/office/drawing/2014/main" id="{97ED9655-24C5-40CF-AE08-51B6A4C91522}"/>
              </a:ext>
            </a:extLst>
          </p:cNvPr>
          <p:cNvSpPr txBox="1">
            <a:spLocks/>
          </p:cNvSpPr>
          <p:nvPr/>
        </p:nvSpPr>
        <p:spPr>
          <a:xfrm>
            <a:off x="11311314" y="6507706"/>
            <a:ext cx="497074" cy="23761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Aft>
                <a:spcPts val="600"/>
              </a:spcAft>
            </a:pPr>
            <a:fld id="{7B94EC18-1D2B-4535-B738-0E53AFE26620}" type="slidenum">
              <a:rPr lang="en-US" sz="900" b="1" smtClean="0">
                <a:solidFill>
                  <a:schemeClr val="accent4"/>
                </a:solidFill>
              </a:rPr>
              <a:pPr algn="r">
                <a:spcAft>
                  <a:spcPts val="600"/>
                </a:spcAft>
              </a:pPr>
              <a:t>6</a:t>
            </a:fld>
            <a:endParaRPr lang="en-US" sz="900" b="1">
              <a:solidFill>
                <a:schemeClr val="accent4"/>
              </a:solidFill>
            </a:endParaRPr>
          </a:p>
        </p:txBody>
      </p:sp>
      <p:pic>
        <p:nvPicPr>
          <p:cNvPr id="4" name="Picture 6">
            <a:extLst>
              <a:ext uri="{FF2B5EF4-FFF2-40B4-BE49-F238E27FC236}">
                <a16:creationId xmlns:a16="http://schemas.microsoft.com/office/drawing/2014/main" id="{26CEE825-720F-236F-72AF-BEB452BAF35B}"/>
              </a:ext>
            </a:extLst>
          </p:cNvPr>
          <p:cNvPicPr>
            <a:picLocks noChangeAspect="1"/>
          </p:cNvPicPr>
          <p:nvPr/>
        </p:nvPicPr>
        <p:blipFill>
          <a:blip r:embed="rId11"/>
          <a:stretch>
            <a:fillRect/>
          </a:stretch>
        </p:blipFill>
        <p:spPr>
          <a:xfrm>
            <a:off x="9379468" y="4580325"/>
            <a:ext cx="1714500" cy="285750"/>
          </a:xfrm>
          <a:prstGeom prst="rect">
            <a:avLst/>
          </a:prstGeom>
          <a:ln w="6350">
            <a:solidFill>
              <a:schemeClr val="accent6"/>
            </a:solidFill>
          </a:ln>
        </p:spPr>
      </p:pic>
      <p:sp>
        <p:nvSpPr>
          <p:cNvPr id="7" name="Oval 6">
            <a:extLst>
              <a:ext uri="{FF2B5EF4-FFF2-40B4-BE49-F238E27FC236}">
                <a16:creationId xmlns:a16="http://schemas.microsoft.com/office/drawing/2014/main" id="{E6188DE5-AFEB-EB63-89D5-BCB5125DA3E4}"/>
              </a:ext>
            </a:extLst>
          </p:cNvPr>
          <p:cNvSpPr/>
          <p:nvPr/>
        </p:nvSpPr>
        <p:spPr bwMode="gray">
          <a:xfrm>
            <a:off x="11096051" y="4404265"/>
            <a:ext cx="220267" cy="219075"/>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a:solidFill>
                  <a:schemeClr val="bg1"/>
                </a:solidFill>
                <a:ea typeface="Arial Unicode MS" pitchFamily="34" charset="-128"/>
                <a:cs typeface="Arial Unicode MS" pitchFamily="34" charset="-128"/>
              </a:rPr>
              <a:t>8</a:t>
            </a:r>
          </a:p>
        </p:txBody>
      </p:sp>
    </p:spTree>
    <p:extLst>
      <p:ext uri="{BB962C8B-B14F-4D97-AF65-F5344CB8AC3E}">
        <p14:creationId xmlns:p14="http://schemas.microsoft.com/office/powerpoint/2010/main" val="2900659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75A10E8-F1AE-4F19-B309-B97F185A6122}"/>
              </a:ext>
            </a:extLst>
          </p:cNvPr>
          <p:cNvSpPr>
            <a:spLocks noGrp="1"/>
          </p:cNvSpPr>
          <p:nvPr>
            <p:ph type="body" sz="quarter" idx="10"/>
          </p:nvPr>
        </p:nvSpPr>
        <p:spPr>
          <a:xfrm>
            <a:off x="365364" y="1280160"/>
            <a:ext cx="4480560" cy="1429173"/>
          </a:xfrm>
        </p:spPr>
        <p:txBody>
          <a:bodyPr>
            <a:noAutofit/>
          </a:bodyPr>
          <a:lstStyle/>
          <a:p>
            <a:pPr marL="228600" indent="-228600">
              <a:spcBef>
                <a:spcPts val="600"/>
              </a:spcBef>
              <a:buClr>
                <a:schemeClr val="accent1"/>
              </a:buClr>
              <a:buSzPct val="100000"/>
              <a:buFont typeface="+mj-lt"/>
              <a:buAutoNum type="arabicPeriod"/>
            </a:pPr>
            <a:r>
              <a:rPr lang="en-US" sz="1050" dirty="0"/>
              <a:t>Suppliers can edit the information in the downloaded Excel </a:t>
            </a:r>
            <a:r>
              <a:rPr lang="en-US" sz="1050" b="1" dirty="0"/>
              <a:t>for Replenishment order No.</a:t>
            </a:r>
            <a:r>
              <a:rPr lang="en-US" sz="1050" dirty="0"/>
              <a:t> </a:t>
            </a:r>
          </a:p>
          <a:p>
            <a:pPr marL="228600" indent="-228600">
              <a:spcBef>
                <a:spcPts val="600"/>
              </a:spcBef>
              <a:buClr>
                <a:schemeClr val="accent1"/>
              </a:buClr>
              <a:buSzPct val="100000"/>
              <a:buFont typeface="+mj-lt"/>
              <a:buAutoNum type="arabicPeriod"/>
            </a:pPr>
            <a:r>
              <a:rPr lang="en-US" sz="1050" dirty="0"/>
              <a:t>and </a:t>
            </a:r>
            <a:r>
              <a:rPr lang="en-US" sz="1050" b="1" dirty="0"/>
              <a:t>Planned Replenishment quantities</a:t>
            </a:r>
            <a:r>
              <a:rPr lang="en-US" sz="1050" dirty="0"/>
              <a:t>. The fields are highlighted in blue.</a:t>
            </a:r>
          </a:p>
          <a:p>
            <a:pPr marL="228600" indent="-228600">
              <a:spcBef>
                <a:spcPts val="600"/>
              </a:spcBef>
              <a:buClr>
                <a:schemeClr val="accent1"/>
              </a:buClr>
              <a:buSzPct val="100000"/>
              <a:buFont typeface="+mj-lt"/>
              <a:buAutoNum type="arabicPeriod"/>
            </a:pPr>
            <a:r>
              <a:rPr lang="en-US" sz="1050" dirty="0">
                <a:sym typeface="Wingdings" panose="05000000000000000000" pitchFamily="2" charset="2"/>
              </a:rPr>
              <a:t>Suppliers can edit the data and enter details with </a:t>
            </a:r>
            <a:r>
              <a:rPr lang="en-US" sz="1050" b="1" dirty="0">
                <a:sym typeface="Wingdings" panose="05000000000000000000" pitchFamily="2" charset="2"/>
              </a:rPr>
              <a:t>daily time buckets</a:t>
            </a:r>
            <a:r>
              <a:rPr lang="en-US" sz="1050" dirty="0">
                <a:sym typeface="Wingdings" panose="05000000000000000000" pitchFamily="2" charset="2"/>
              </a:rPr>
              <a:t>.</a:t>
            </a:r>
          </a:p>
          <a:p>
            <a:pPr marL="342900" indent="-342900">
              <a:spcBef>
                <a:spcPts val="600"/>
              </a:spcBef>
              <a:buClr>
                <a:schemeClr val="accent1"/>
              </a:buClr>
              <a:buFont typeface="+mj-lt"/>
              <a:buAutoNum type="arabicPeriod"/>
            </a:pPr>
            <a:endParaRPr lang="en-US" sz="1200" dirty="0">
              <a:sym typeface="Wingdings" panose="05000000000000000000" pitchFamily="2" charset="2"/>
            </a:endParaRPr>
          </a:p>
        </p:txBody>
      </p:sp>
      <p:sp>
        <p:nvSpPr>
          <p:cNvPr id="3" name="Title 2">
            <a:extLst>
              <a:ext uri="{FF2B5EF4-FFF2-40B4-BE49-F238E27FC236}">
                <a16:creationId xmlns:a16="http://schemas.microsoft.com/office/drawing/2014/main" id="{1AE06432-AEC9-418D-9BD4-FE91F3BBF6B1}"/>
              </a:ext>
            </a:extLst>
          </p:cNvPr>
          <p:cNvSpPr>
            <a:spLocks noGrp="1"/>
          </p:cNvSpPr>
          <p:nvPr>
            <p:ph type="title"/>
          </p:nvPr>
        </p:nvSpPr>
        <p:spPr>
          <a:xfrm>
            <a:off x="365364" y="365760"/>
            <a:ext cx="11183564" cy="692497"/>
          </a:xfrm>
        </p:spPr>
        <p:txBody>
          <a:bodyPr/>
          <a:lstStyle/>
          <a:p>
            <a:r>
              <a:rPr lang="en-US" dirty="0"/>
              <a:t>excel User Interaction</a:t>
            </a:r>
            <a:br>
              <a:rPr lang="en-US" dirty="0"/>
            </a:br>
            <a:r>
              <a:rPr lang="en-US" sz="2000" dirty="0">
                <a:solidFill>
                  <a:schemeClr val="accent1"/>
                </a:solidFill>
              </a:rPr>
              <a:t>Manage Replenishments</a:t>
            </a:r>
            <a:endParaRPr lang="en-US" sz="2400" dirty="0">
              <a:solidFill>
                <a:schemeClr val="accent1"/>
              </a:solidFill>
            </a:endParaRPr>
          </a:p>
        </p:txBody>
      </p:sp>
      <p:pic>
        <p:nvPicPr>
          <p:cNvPr id="4" name="Picture 3">
            <a:extLst>
              <a:ext uri="{FF2B5EF4-FFF2-40B4-BE49-F238E27FC236}">
                <a16:creationId xmlns:a16="http://schemas.microsoft.com/office/drawing/2014/main" id="{2884AF29-6FF3-48FE-A9B0-16AB1069B789}"/>
              </a:ext>
            </a:extLst>
          </p:cNvPr>
          <p:cNvPicPr>
            <a:picLocks noChangeAspect="1"/>
          </p:cNvPicPr>
          <p:nvPr/>
        </p:nvPicPr>
        <p:blipFill rotWithShape="1">
          <a:blip r:embed="rId3"/>
          <a:srcRect l="20998" t="16228"/>
          <a:stretch/>
        </p:blipFill>
        <p:spPr>
          <a:xfrm>
            <a:off x="5215696" y="1168672"/>
            <a:ext cx="6095617" cy="1741527"/>
          </a:xfrm>
          <a:prstGeom prst="rect">
            <a:avLst/>
          </a:prstGeom>
          <a:ln w="19050">
            <a:solidFill>
              <a:schemeClr val="bg2"/>
            </a:solidFill>
          </a:ln>
          <a:effectLst/>
        </p:spPr>
      </p:pic>
      <p:sp>
        <p:nvSpPr>
          <p:cNvPr id="5" name="Oval 4">
            <a:extLst>
              <a:ext uri="{FF2B5EF4-FFF2-40B4-BE49-F238E27FC236}">
                <a16:creationId xmlns:a16="http://schemas.microsoft.com/office/drawing/2014/main" id="{41D9704E-43A9-4C84-8E4F-4DDE49310898}"/>
              </a:ext>
            </a:extLst>
          </p:cNvPr>
          <p:cNvSpPr/>
          <p:nvPr/>
        </p:nvSpPr>
        <p:spPr bwMode="gray">
          <a:xfrm>
            <a:off x="5355358" y="1304552"/>
            <a:ext cx="220267" cy="186384"/>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a:solidFill>
                  <a:schemeClr val="bg1"/>
                </a:solidFill>
                <a:ea typeface="Arial Unicode MS" pitchFamily="34" charset="-128"/>
                <a:cs typeface="Arial Unicode MS" pitchFamily="34" charset="-128"/>
              </a:rPr>
              <a:t>1</a:t>
            </a:r>
          </a:p>
        </p:txBody>
      </p:sp>
      <p:sp>
        <p:nvSpPr>
          <p:cNvPr id="7" name="Oval 6">
            <a:extLst>
              <a:ext uri="{FF2B5EF4-FFF2-40B4-BE49-F238E27FC236}">
                <a16:creationId xmlns:a16="http://schemas.microsoft.com/office/drawing/2014/main" id="{2AE46389-CC81-4D0F-875A-63F2DD036938}"/>
              </a:ext>
            </a:extLst>
          </p:cNvPr>
          <p:cNvSpPr/>
          <p:nvPr/>
        </p:nvSpPr>
        <p:spPr bwMode="gray">
          <a:xfrm>
            <a:off x="9010415" y="2047722"/>
            <a:ext cx="220267" cy="186384"/>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chemeClr val="bg1"/>
                </a:solidFill>
                <a:ea typeface="Arial Unicode MS" pitchFamily="34" charset="-128"/>
                <a:cs typeface="Arial Unicode MS" pitchFamily="34" charset="-128"/>
              </a:rPr>
              <a:t>2</a:t>
            </a:r>
          </a:p>
        </p:txBody>
      </p:sp>
      <p:sp>
        <p:nvSpPr>
          <p:cNvPr id="8" name="Rectangle 7">
            <a:extLst>
              <a:ext uri="{FF2B5EF4-FFF2-40B4-BE49-F238E27FC236}">
                <a16:creationId xmlns:a16="http://schemas.microsoft.com/office/drawing/2014/main" id="{80D0953B-1F78-4B41-B05E-F900C0F5305B}"/>
              </a:ext>
            </a:extLst>
          </p:cNvPr>
          <p:cNvSpPr/>
          <p:nvPr/>
        </p:nvSpPr>
        <p:spPr bwMode="gray">
          <a:xfrm>
            <a:off x="9230683" y="1338422"/>
            <a:ext cx="2053866" cy="185204"/>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6" name="Oval 5">
            <a:extLst>
              <a:ext uri="{FF2B5EF4-FFF2-40B4-BE49-F238E27FC236}">
                <a16:creationId xmlns:a16="http://schemas.microsoft.com/office/drawing/2014/main" id="{5D8ADB2C-2BD3-4CD3-A7C6-1B48A284B794}"/>
              </a:ext>
            </a:extLst>
          </p:cNvPr>
          <p:cNvSpPr/>
          <p:nvPr/>
        </p:nvSpPr>
        <p:spPr bwMode="gray">
          <a:xfrm>
            <a:off x="8983652" y="1328621"/>
            <a:ext cx="220267" cy="186384"/>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chemeClr val="bg1"/>
                </a:solidFill>
                <a:ea typeface="Arial Unicode MS" pitchFamily="34" charset="-128"/>
                <a:cs typeface="Arial Unicode MS" pitchFamily="34" charset="-128"/>
              </a:rPr>
              <a:t>3</a:t>
            </a:r>
          </a:p>
        </p:txBody>
      </p:sp>
      <p:pic>
        <p:nvPicPr>
          <p:cNvPr id="10" name="Picture 9">
            <a:extLst>
              <a:ext uri="{FF2B5EF4-FFF2-40B4-BE49-F238E27FC236}">
                <a16:creationId xmlns:a16="http://schemas.microsoft.com/office/drawing/2014/main" id="{DBA0ECE7-AD0A-4321-BFD4-FA94A722EE72}"/>
              </a:ext>
            </a:extLst>
          </p:cNvPr>
          <p:cNvPicPr>
            <a:picLocks noChangeAspect="1"/>
          </p:cNvPicPr>
          <p:nvPr/>
        </p:nvPicPr>
        <p:blipFill>
          <a:blip r:embed="rId4"/>
          <a:stretch>
            <a:fillRect/>
          </a:stretch>
        </p:blipFill>
        <p:spPr>
          <a:xfrm>
            <a:off x="9230682" y="1523626"/>
            <a:ext cx="246577" cy="119847"/>
          </a:xfrm>
          <a:prstGeom prst="rect">
            <a:avLst/>
          </a:prstGeom>
        </p:spPr>
      </p:pic>
      <p:pic>
        <p:nvPicPr>
          <p:cNvPr id="11" name="Picture 10">
            <a:extLst>
              <a:ext uri="{FF2B5EF4-FFF2-40B4-BE49-F238E27FC236}">
                <a16:creationId xmlns:a16="http://schemas.microsoft.com/office/drawing/2014/main" id="{3C717635-4347-4E86-9A5A-BE0B08777F8C}"/>
              </a:ext>
            </a:extLst>
          </p:cNvPr>
          <p:cNvPicPr>
            <a:picLocks noChangeAspect="1"/>
          </p:cNvPicPr>
          <p:nvPr/>
        </p:nvPicPr>
        <p:blipFill>
          <a:blip r:embed="rId4"/>
          <a:stretch>
            <a:fillRect/>
          </a:stretch>
        </p:blipFill>
        <p:spPr>
          <a:xfrm>
            <a:off x="10178420" y="1532149"/>
            <a:ext cx="246577" cy="119847"/>
          </a:xfrm>
          <a:prstGeom prst="rect">
            <a:avLst/>
          </a:prstGeom>
        </p:spPr>
      </p:pic>
      <p:pic>
        <p:nvPicPr>
          <p:cNvPr id="12" name="Picture 11">
            <a:extLst>
              <a:ext uri="{FF2B5EF4-FFF2-40B4-BE49-F238E27FC236}">
                <a16:creationId xmlns:a16="http://schemas.microsoft.com/office/drawing/2014/main" id="{E7B68483-F3E5-451E-8F40-990CE4F27BC5}"/>
              </a:ext>
            </a:extLst>
          </p:cNvPr>
          <p:cNvPicPr>
            <a:picLocks noChangeAspect="1"/>
          </p:cNvPicPr>
          <p:nvPr/>
        </p:nvPicPr>
        <p:blipFill>
          <a:blip r:embed="rId4"/>
          <a:stretch>
            <a:fillRect/>
          </a:stretch>
        </p:blipFill>
        <p:spPr>
          <a:xfrm>
            <a:off x="9702169" y="1526010"/>
            <a:ext cx="246577" cy="119847"/>
          </a:xfrm>
          <a:prstGeom prst="rect">
            <a:avLst/>
          </a:prstGeom>
        </p:spPr>
      </p:pic>
      <p:pic>
        <p:nvPicPr>
          <p:cNvPr id="13" name="Picture 12">
            <a:extLst>
              <a:ext uri="{FF2B5EF4-FFF2-40B4-BE49-F238E27FC236}">
                <a16:creationId xmlns:a16="http://schemas.microsoft.com/office/drawing/2014/main" id="{601069DC-FAD1-45AC-ABF1-EBE7573C5D5B}"/>
              </a:ext>
            </a:extLst>
          </p:cNvPr>
          <p:cNvPicPr>
            <a:picLocks noChangeAspect="1"/>
          </p:cNvPicPr>
          <p:nvPr/>
        </p:nvPicPr>
        <p:blipFill>
          <a:blip r:embed="rId4"/>
          <a:stretch>
            <a:fillRect/>
          </a:stretch>
        </p:blipFill>
        <p:spPr>
          <a:xfrm>
            <a:off x="10653986" y="1548697"/>
            <a:ext cx="246577" cy="119847"/>
          </a:xfrm>
          <a:prstGeom prst="rect">
            <a:avLst/>
          </a:prstGeom>
        </p:spPr>
      </p:pic>
      <p:sp>
        <p:nvSpPr>
          <p:cNvPr id="15" name="TextBox 14">
            <a:extLst>
              <a:ext uri="{FF2B5EF4-FFF2-40B4-BE49-F238E27FC236}">
                <a16:creationId xmlns:a16="http://schemas.microsoft.com/office/drawing/2014/main" id="{DEBCBDD6-4FB7-466D-90A8-A5E5EC37F28E}"/>
              </a:ext>
            </a:extLst>
          </p:cNvPr>
          <p:cNvSpPr txBox="1"/>
          <p:nvPr/>
        </p:nvSpPr>
        <p:spPr>
          <a:xfrm>
            <a:off x="308164" y="5466793"/>
            <a:ext cx="4480560" cy="1184940"/>
          </a:xfrm>
          <a:prstGeom prst="rect">
            <a:avLst/>
          </a:prstGeom>
          <a:noFill/>
        </p:spPr>
        <p:txBody>
          <a:bodyPr wrap="square" lIns="0" tIns="0" rIns="0" bIns="0">
            <a:spAutoFit/>
          </a:bodyPr>
          <a:lstStyle/>
          <a:p>
            <a:pPr>
              <a:spcBef>
                <a:spcPts val="600"/>
              </a:spcBef>
              <a:buClr>
                <a:schemeClr val="accent1"/>
              </a:buClr>
            </a:pPr>
            <a:r>
              <a:rPr lang="en-US" sz="1200" b="1" dirty="0">
                <a:solidFill>
                  <a:schemeClr val="accent1"/>
                </a:solidFill>
                <a:sym typeface="Wingdings" panose="05000000000000000000" pitchFamily="2" charset="2"/>
              </a:rPr>
              <a:t>Note: </a:t>
            </a:r>
          </a:p>
          <a:p>
            <a:pPr marL="225425" indent="-225425">
              <a:spcBef>
                <a:spcPts val="600"/>
              </a:spcBef>
              <a:buClr>
                <a:schemeClr val="accent1"/>
              </a:buClr>
              <a:buSzPct val="100000"/>
              <a:buFont typeface="Wingdings" panose="05000000000000000000" pitchFamily="2" charset="2"/>
              <a:buChar char="§"/>
              <a:tabLst>
                <a:tab pos="225425" algn="l"/>
              </a:tabLst>
            </a:pPr>
            <a:r>
              <a:rPr lang="en-US" sz="1050" dirty="0"/>
              <a:t>Suppliers need to submit an RO with at least one time  bucket  populated within the planning horizon of that item’s Honeywell settings. If not, the item fails.</a:t>
            </a:r>
          </a:p>
          <a:p>
            <a:pPr marL="225425" indent="-225425">
              <a:spcBef>
                <a:spcPts val="600"/>
              </a:spcBef>
              <a:buClr>
                <a:schemeClr val="accent1"/>
              </a:buClr>
              <a:buSzPct val="100000"/>
              <a:buFont typeface="Wingdings" panose="05000000000000000000" pitchFamily="2" charset="2"/>
              <a:buChar char="§"/>
              <a:tabLst>
                <a:tab pos="225425" algn="l"/>
              </a:tabLst>
            </a:pPr>
            <a:r>
              <a:rPr lang="en-US" sz="1050" dirty="0"/>
              <a:t>For Replenishment order no. use names with no more than 12 alphanumeric characters.</a:t>
            </a:r>
          </a:p>
        </p:txBody>
      </p:sp>
      <p:sp>
        <p:nvSpPr>
          <p:cNvPr id="9" name="Text Placeholder 1">
            <a:extLst>
              <a:ext uri="{FF2B5EF4-FFF2-40B4-BE49-F238E27FC236}">
                <a16:creationId xmlns:a16="http://schemas.microsoft.com/office/drawing/2014/main" id="{F770BA23-038A-9452-D99E-40CF26BD4C1C}"/>
              </a:ext>
            </a:extLst>
          </p:cNvPr>
          <p:cNvSpPr txBox="1">
            <a:spLocks/>
          </p:cNvSpPr>
          <p:nvPr/>
        </p:nvSpPr>
        <p:spPr>
          <a:xfrm>
            <a:off x="383612" y="2931236"/>
            <a:ext cx="4480560" cy="4665308"/>
          </a:xfrm>
          <a:prstGeom prst="rect">
            <a:avLst/>
          </a:prstGeom>
        </p:spPr>
        <p:txBody>
          <a:bodyPr vert="horz" lIns="0" tIns="0" rIns="0" bIns="0" rtlCol="0">
            <a:normAutofit/>
          </a:bodyPr>
          <a:lstStyle>
            <a:lvl1pPr marL="0" marR="0" indent="0" algn="l" defTabSz="1088231" rtl="0" eaLnBrk="1" fontAlgn="auto" latinLnBrk="0" hangingPunct="1">
              <a:lnSpc>
                <a:spcPct val="100000"/>
              </a:lnSpc>
              <a:spcBef>
                <a:spcPts val="2999"/>
              </a:spcBef>
              <a:spcAft>
                <a:spcPts val="0"/>
              </a:spcAft>
              <a:buClr>
                <a:schemeClr val="accent1"/>
              </a:buClr>
              <a:buSzPct val="80000"/>
              <a:buFontTx/>
              <a:buNone/>
              <a:tabLst/>
              <a:defRPr sz="1999" b="0" kern="1200">
                <a:solidFill>
                  <a:schemeClr val="tx1"/>
                </a:solidFill>
                <a:latin typeface="+mn-lt"/>
                <a:ea typeface="+mn-ea"/>
                <a:cs typeface="+mn-cs"/>
              </a:defRPr>
            </a:lvl1pPr>
            <a:lvl2pPr marL="179910" marR="0" indent="-179910" algn="l" defTabSz="1088231"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799" kern="1200">
                <a:solidFill>
                  <a:schemeClr val="tx1"/>
                </a:solidFill>
                <a:latin typeface="+mn-lt"/>
                <a:ea typeface="+mn-ea"/>
                <a:cs typeface="+mn-cs"/>
              </a:defRPr>
            </a:lvl2pPr>
            <a:lvl3pPr marL="359820" marR="0" indent="-179298" algn="l" defTabSz="1088231" rtl="0" eaLnBrk="1" fontAlgn="auto" latinLnBrk="0" hangingPunct="1">
              <a:lnSpc>
                <a:spcPct val="100000"/>
              </a:lnSpc>
              <a:spcBef>
                <a:spcPts val="400"/>
              </a:spcBef>
              <a:spcAft>
                <a:spcPts val="0"/>
              </a:spcAft>
              <a:buClr>
                <a:schemeClr val="tx1"/>
              </a:buClr>
              <a:buSzPct val="100000"/>
              <a:buFont typeface="Arial" pitchFamily="34" charset="0"/>
              <a:buChar char="–"/>
              <a:tabLst/>
              <a:defRPr sz="1799" kern="1200" baseline="0">
                <a:solidFill>
                  <a:schemeClr val="tx1"/>
                </a:solidFill>
                <a:latin typeface="+mn-lt"/>
                <a:ea typeface="+mn-ea"/>
                <a:cs typeface="+mn-cs"/>
              </a:defRPr>
            </a:lvl3pPr>
            <a:lvl4pPr marL="539730" marR="0" indent="-179910" algn="l" defTabSz="1088231"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kern="1200">
                <a:solidFill>
                  <a:schemeClr val="tx1"/>
                </a:solidFill>
                <a:latin typeface="+mn-lt"/>
                <a:ea typeface="+mn-ea"/>
                <a:cs typeface="+mn-cs"/>
              </a:defRPr>
            </a:lvl4pPr>
            <a:lvl5pPr marL="1368000" indent="-342000" algn="l" defTabSz="914400" rtl="0" eaLnBrk="1" latinLnBrk="0" hangingPunct="1">
              <a:lnSpc>
                <a:spcPct val="90000"/>
              </a:lnSpc>
              <a:spcBef>
                <a:spcPts val="0"/>
              </a:spcBef>
              <a:spcAft>
                <a:spcPts val="0"/>
              </a:spcAft>
              <a:buClr>
                <a:schemeClr val="accent2"/>
              </a:buClr>
              <a:buFont typeface="Arial" pitchFamily="34" charset="0"/>
              <a:buChar char="–"/>
              <a:defRPr sz="1600" b="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600"/>
              </a:spcAft>
              <a:buSzPct val="100000"/>
            </a:pPr>
            <a:r>
              <a:rPr lang="en-US" sz="1200" dirty="0">
                <a:solidFill>
                  <a:schemeClr val="accent1"/>
                </a:solidFill>
              </a:rPr>
              <a:t>Submit Replenishments </a:t>
            </a:r>
          </a:p>
          <a:p>
            <a:pPr>
              <a:spcBef>
                <a:spcPts val="0"/>
              </a:spcBef>
              <a:spcAft>
                <a:spcPts val="600"/>
              </a:spcAft>
              <a:buSzPct val="100000"/>
            </a:pPr>
            <a:r>
              <a:rPr lang="en-US" sz="1050" dirty="0"/>
              <a:t>From the Upload/Download screen:</a:t>
            </a:r>
          </a:p>
          <a:p>
            <a:pPr marL="228600" lvl="1" indent="-228600">
              <a:spcBef>
                <a:spcPts val="0"/>
              </a:spcBef>
              <a:spcAft>
                <a:spcPts val="600"/>
              </a:spcAft>
              <a:buFont typeface="+mj-lt"/>
              <a:buAutoNum type="arabicPeriod"/>
            </a:pPr>
            <a:r>
              <a:rPr lang="en-US" sz="1050" dirty="0"/>
              <a:t>Click on </a:t>
            </a:r>
            <a:r>
              <a:rPr lang="en-US" sz="1050" b="1" dirty="0"/>
              <a:t>Uploads</a:t>
            </a:r>
            <a:r>
              <a:rPr lang="en-US" sz="1050" dirty="0"/>
              <a:t> sub-tab.</a:t>
            </a:r>
          </a:p>
          <a:p>
            <a:pPr marL="228600" lvl="1" indent="-228600">
              <a:spcBef>
                <a:spcPts val="0"/>
              </a:spcBef>
              <a:spcAft>
                <a:spcPts val="600"/>
              </a:spcAft>
              <a:buFont typeface="+mj-lt"/>
              <a:buAutoNum type="arabicPeriod"/>
            </a:pPr>
            <a:r>
              <a:rPr lang="en-US" sz="1050" dirty="0"/>
              <a:t>Press </a:t>
            </a:r>
            <a:r>
              <a:rPr lang="en-US" sz="1050" b="1" dirty="0"/>
              <a:t>Upload</a:t>
            </a:r>
            <a:r>
              <a:rPr lang="en-US" sz="1050" dirty="0"/>
              <a:t> button. Pop-up window will appear.</a:t>
            </a:r>
          </a:p>
          <a:p>
            <a:pPr marL="228600" lvl="1" indent="-228600">
              <a:spcBef>
                <a:spcPts val="0"/>
              </a:spcBef>
              <a:spcAft>
                <a:spcPts val="600"/>
              </a:spcAft>
              <a:buFont typeface="+mj-lt"/>
              <a:buAutoNum type="arabicPeriod"/>
            </a:pPr>
            <a:r>
              <a:rPr lang="en-US" sz="1050" dirty="0"/>
              <a:t>Enter a meaningful job name and select Type </a:t>
            </a:r>
            <a:r>
              <a:rPr lang="en-US" sz="1050" b="1" dirty="0"/>
              <a:t>Replenishment.</a:t>
            </a:r>
            <a:endParaRPr lang="en-US" sz="1050" dirty="0"/>
          </a:p>
          <a:p>
            <a:pPr marL="228600" lvl="1" indent="-228600">
              <a:spcBef>
                <a:spcPts val="0"/>
              </a:spcBef>
              <a:spcAft>
                <a:spcPts val="600"/>
              </a:spcAft>
              <a:buFont typeface="+mj-lt"/>
              <a:buAutoNum type="arabicPeriod"/>
            </a:pPr>
            <a:r>
              <a:rPr lang="en-US" sz="1050" dirty="0"/>
              <a:t>Browse / Choose / Open file </a:t>
            </a:r>
            <a:r>
              <a:rPr lang="en-US" sz="1050" dirty="0">
                <a:sym typeface="Wingdings" panose="05000000000000000000" pitchFamily="2" charset="2"/>
              </a:rPr>
              <a:t>&gt;</a:t>
            </a:r>
            <a:r>
              <a:rPr lang="en-US" sz="1050" dirty="0"/>
              <a:t> select</a:t>
            </a:r>
            <a:r>
              <a:rPr lang="en-US" sz="1050" dirty="0">
                <a:solidFill>
                  <a:srgbClr val="FF0000"/>
                </a:solidFill>
              </a:rPr>
              <a:t> </a:t>
            </a:r>
            <a:r>
              <a:rPr lang="en-US" sz="1050" dirty="0"/>
              <a:t>required excel sheet.</a:t>
            </a:r>
          </a:p>
          <a:p>
            <a:pPr marL="228600" lvl="1" indent="-228600">
              <a:spcBef>
                <a:spcPts val="0"/>
              </a:spcBef>
              <a:spcAft>
                <a:spcPts val="600"/>
              </a:spcAft>
              <a:buFont typeface="+mj-lt"/>
              <a:buAutoNum type="arabicPeriod"/>
            </a:pPr>
            <a:r>
              <a:rPr lang="en-US" sz="1050" dirty="0"/>
              <a:t>Press </a:t>
            </a:r>
            <a:r>
              <a:rPr lang="en-US" sz="1050" b="1" dirty="0"/>
              <a:t>Upload</a:t>
            </a:r>
            <a:r>
              <a:rPr lang="en-US" sz="1050" dirty="0"/>
              <a:t> button. </a:t>
            </a:r>
            <a:r>
              <a:rPr lang="en-US" sz="1050" dirty="0">
                <a:sym typeface="Wingdings" panose="05000000000000000000" pitchFamily="2" charset="2"/>
              </a:rPr>
              <a:t>The status will notify about the success of the upload</a:t>
            </a:r>
            <a:r>
              <a:rPr lang="en-US" sz="1000" dirty="0">
                <a:sym typeface="Wingdings" panose="05000000000000000000" pitchFamily="2" charset="2"/>
              </a:rPr>
              <a:t>. </a:t>
            </a:r>
          </a:p>
          <a:p>
            <a:pPr marL="228600" lvl="1" indent="-228600">
              <a:spcBef>
                <a:spcPts val="0"/>
              </a:spcBef>
              <a:spcAft>
                <a:spcPts val="600"/>
              </a:spcAft>
              <a:buFont typeface="+mj-lt"/>
              <a:buAutoNum type="arabicPeriod"/>
            </a:pPr>
            <a:r>
              <a:rPr lang="en-US" sz="1000" dirty="0">
                <a:sym typeface="Wingdings" panose="05000000000000000000" pitchFamily="2" charset="2"/>
              </a:rPr>
              <a:t>If upload </a:t>
            </a:r>
            <a:r>
              <a:rPr lang="en-US" sz="1000" b="1" dirty="0">
                <a:sym typeface="Wingdings" panose="05000000000000000000" pitchFamily="2" charset="2"/>
              </a:rPr>
              <a:t>failed</a:t>
            </a:r>
            <a:r>
              <a:rPr lang="en-US" sz="1000" dirty="0">
                <a:sym typeface="Wingdings" panose="05000000000000000000" pitchFamily="2" charset="2"/>
              </a:rPr>
              <a:t> or was </a:t>
            </a:r>
            <a:r>
              <a:rPr lang="en-US" sz="1000" b="1" dirty="0">
                <a:sym typeface="Wingdings" panose="05000000000000000000" pitchFamily="2" charset="2"/>
              </a:rPr>
              <a:t>completed with errors</a:t>
            </a:r>
            <a:r>
              <a:rPr lang="en-US" sz="1000" dirty="0">
                <a:sym typeface="Wingdings" panose="05000000000000000000" pitchFamily="2" charset="2"/>
              </a:rPr>
              <a:t>, download the Log and fix the errors. Then, reupload the file following the steps described above.</a:t>
            </a:r>
            <a:br>
              <a:rPr lang="en-US" sz="1000" dirty="0">
                <a:sym typeface="Wingdings" panose="05000000000000000000" pitchFamily="2" charset="2"/>
              </a:rPr>
            </a:br>
            <a:endParaRPr lang="en-US" sz="1000" dirty="0">
              <a:sym typeface="Wingdings" panose="05000000000000000000" pitchFamily="2" charset="2"/>
            </a:endParaRPr>
          </a:p>
        </p:txBody>
      </p:sp>
      <p:pic>
        <p:nvPicPr>
          <p:cNvPr id="16" name="Picture 15">
            <a:extLst>
              <a:ext uri="{FF2B5EF4-FFF2-40B4-BE49-F238E27FC236}">
                <a16:creationId xmlns:a16="http://schemas.microsoft.com/office/drawing/2014/main" id="{A4CF7445-6060-9309-ED01-2B97A8508A13}"/>
              </a:ext>
            </a:extLst>
          </p:cNvPr>
          <p:cNvPicPr>
            <a:picLocks noChangeAspect="1"/>
          </p:cNvPicPr>
          <p:nvPr/>
        </p:nvPicPr>
        <p:blipFill>
          <a:blip r:embed="rId5"/>
          <a:stretch>
            <a:fillRect/>
          </a:stretch>
        </p:blipFill>
        <p:spPr>
          <a:xfrm>
            <a:off x="5215696" y="3112562"/>
            <a:ext cx="6530094" cy="924990"/>
          </a:xfrm>
          <a:prstGeom prst="rect">
            <a:avLst/>
          </a:prstGeom>
          <a:solidFill>
            <a:schemeClr val="accent2"/>
          </a:solidFill>
          <a:ln w="6350">
            <a:solidFill>
              <a:schemeClr val="accent6"/>
            </a:solidFill>
          </a:ln>
        </p:spPr>
      </p:pic>
      <p:pic>
        <p:nvPicPr>
          <p:cNvPr id="17" name="Picture 16">
            <a:extLst>
              <a:ext uri="{FF2B5EF4-FFF2-40B4-BE49-F238E27FC236}">
                <a16:creationId xmlns:a16="http://schemas.microsoft.com/office/drawing/2014/main" id="{CDB1A0AD-8D0A-0BFA-DC19-4633C5FAD5C2}"/>
              </a:ext>
            </a:extLst>
          </p:cNvPr>
          <p:cNvPicPr>
            <a:picLocks noChangeAspect="1"/>
          </p:cNvPicPr>
          <p:nvPr/>
        </p:nvPicPr>
        <p:blipFill rotWithShape="1">
          <a:blip r:embed="rId6"/>
          <a:srcRect l="416"/>
          <a:stretch/>
        </p:blipFill>
        <p:spPr>
          <a:xfrm>
            <a:off x="5215696" y="4448666"/>
            <a:ext cx="6342212" cy="1147450"/>
          </a:xfrm>
          <a:prstGeom prst="rect">
            <a:avLst/>
          </a:prstGeom>
          <a:solidFill>
            <a:schemeClr val="accent2"/>
          </a:solidFill>
          <a:ln w="6350">
            <a:solidFill>
              <a:schemeClr val="accent6"/>
            </a:solidFill>
          </a:ln>
        </p:spPr>
      </p:pic>
      <p:sp>
        <p:nvSpPr>
          <p:cNvPr id="18" name="Oval 17">
            <a:extLst>
              <a:ext uri="{FF2B5EF4-FFF2-40B4-BE49-F238E27FC236}">
                <a16:creationId xmlns:a16="http://schemas.microsoft.com/office/drawing/2014/main" id="{3EFA38C4-0A74-3AEB-6C05-C52EFF1A3F90}"/>
              </a:ext>
            </a:extLst>
          </p:cNvPr>
          <p:cNvSpPr/>
          <p:nvPr/>
        </p:nvSpPr>
        <p:spPr bwMode="gray">
          <a:xfrm>
            <a:off x="6093857" y="4549444"/>
            <a:ext cx="220267" cy="153840"/>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chemeClr val="bg1"/>
                </a:solidFill>
                <a:ea typeface="Arial Unicode MS" pitchFamily="34" charset="-128"/>
                <a:cs typeface="Arial Unicode MS" pitchFamily="34" charset="-128"/>
              </a:rPr>
              <a:t>3</a:t>
            </a:r>
          </a:p>
        </p:txBody>
      </p:sp>
      <p:sp>
        <p:nvSpPr>
          <p:cNvPr id="19" name="Rectangle 18">
            <a:extLst>
              <a:ext uri="{FF2B5EF4-FFF2-40B4-BE49-F238E27FC236}">
                <a16:creationId xmlns:a16="http://schemas.microsoft.com/office/drawing/2014/main" id="{8F625B02-A727-3404-BE6E-EB823AAE6F72}"/>
              </a:ext>
            </a:extLst>
          </p:cNvPr>
          <p:cNvSpPr/>
          <p:nvPr/>
        </p:nvSpPr>
        <p:spPr bwMode="gray">
          <a:xfrm>
            <a:off x="5614892" y="4711650"/>
            <a:ext cx="4975190" cy="184824"/>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20" name="Oval 19">
            <a:extLst>
              <a:ext uri="{FF2B5EF4-FFF2-40B4-BE49-F238E27FC236}">
                <a16:creationId xmlns:a16="http://schemas.microsoft.com/office/drawing/2014/main" id="{D9975515-373E-893D-D878-37ECBFB11B86}"/>
              </a:ext>
            </a:extLst>
          </p:cNvPr>
          <p:cNvSpPr/>
          <p:nvPr/>
        </p:nvSpPr>
        <p:spPr bwMode="gray">
          <a:xfrm>
            <a:off x="6877819" y="4919893"/>
            <a:ext cx="220267" cy="153840"/>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chemeClr val="bg1"/>
                </a:solidFill>
                <a:ea typeface="Arial Unicode MS" pitchFamily="34" charset="-128"/>
                <a:cs typeface="Arial Unicode MS" pitchFamily="34" charset="-128"/>
              </a:rPr>
              <a:t>4</a:t>
            </a:r>
          </a:p>
        </p:txBody>
      </p:sp>
      <p:sp>
        <p:nvSpPr>
          <p:cNvPr id="21" name="Oval 20">
            <a:extLst>
              <a:ext uri="{FF2B5EF4-FFF2-40B4-BE49-F238E27FC236}">
                <a16:creationId xmlns:a16="http://schemas.microsoft.com/office/drawing/2014/main" id="{E080B5F8-6169-D706-B068-5A88DA087D1C}"/>
              </a:ext>
            </a:extLst>
          </p:cNvPr>
          <p:cNvSpPr/>
          <p:nvPr/>
        </p:nvSpPr>
        <p:spPr bwMode="gray">
          <a:xfrm>
            <a:off x="9728892" y="5389873"/>
            <a:ext cx="220267" cy="153840"/>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chemeClr val="bg1"/>
                </a:solidFill>
                <a:ea typeface="Arial Unicode MS" pitchFamily="34" charset="-128"/>
                <a:cs typeface="Arial Unicode MS" pitchFamily="34" charset="-128"/>
              </a:rPr>
              <a:t>5</a:t>
            </a:r>
          </a:p>
        </p:txBody>
      </p:sp>
      <p:pic>
        <p:nvPicPr>
          <p:cNvPr id="22" name="Picture 21">
            <a:extLst>
              <a:ext uri="{FF2B5EF4-FFF2-40B4-BE49-F238E27FC236}">
                <a16:creationId xmlns:a16="http://schemas.microsoft.com/office/drawing/2014/main" id="{2A150ABD-38D9-4241-AD4C-D1360AF92046}"/>
              </a:ext>
            </a:extLst>
          </p:cNvPr>
          <p:cNvPicPr>
            <a:picLocks noChangeAspect="1"/>
          </p:cNvPicPr>
          <p:nvPr/>
        </p:nvPicPr>
        <p:blipFill rotWithShape="1">
          <a:blip r:embed="rId7"/>
          <a:srcRect l="30264" t="45470" r="1611" b="9123"/>
          <a:stretch/>
        </p:blipFill>
        <p:spPr>
          <a:xfrm>
            <a:off x="5168275" y="5781883"/>
            <a:ext cx="5460348" cy="450638"/>
          </a:xfrm>
          <a:prstGeom prst="rect">
            <a:avLst/>
          </a:prstGeom>
          <a:solidFill>
            <a:schemeClr val="accent2"/>
          </a:solidFill>
          <a:ln w="6350">
            <a:solidFill>
              <a:schemeClr val="accent6"/>
            </a:solidFill>
          </a:ln>
        </p:spPr>
      </p:pic>
      <p:sp>
        <p:nvSpPr>
          <p:cNvPr id="23" name="Rectangle 22">
            <a:extLst>
              <a:ext uri="{FF2B5EF4-FFF2-40B4-BE49-F238E27FC236}">
                <a16:creationId xmlns:a16="http://schemas.microsoft.com/office/drawing/2014/main" id="{CD3825F6-020E-ED66-FE94-F68395F6E94F}"/>
              </a:ext>
            </a:extLst>
          </p:cNvPr>
          <p:cNvSpPr/>
          <p:nvPr/>
        </p:nvSpPr>
        <p:spPr bwMode="gray">
          <a:xfrm>
            <a:off x="8847308" y="5793700"/>
            <a:ext cx="492954" cy="450638"/>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24" name="Rectangle 23">
            <a:extLst>
              <a:ext uri="{FF2B5EF4-FFF2-40B4-BE49-F238E27FC236}">
                <a16:creationId xmlns:a16="http://schemas.microsoft.com/office/drawing/2014/main" id="{6C03E042-E9E3-E391-9B63-8E59A234D5EF}"/>
              </a:ext>
            </a:extLst>
          </p:cNvPr>
          <p:cNvSpPr/>
          <p:nvPr/>
        </p:nvSpPr>
        <p:spPr bwMode="gray">
          <a:xfrm>
            <a:off x="10007505" y="5787386"/>
            <a:ext cx="519910" cy="450638"/>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25" name="Rectangle 24">
            <a:extLst>
              <a:ext uri="{FF2B5EF4-FFF2-40B4-BE49-F238E27FC236}">
                <a16:creationId xmlns:a16="http://schemas.microsoft.com/office/drawing/2014/main" id="{A1BB7D60-038C-4491-6267-F09D5202675F}"/>
              </a:ext>
            </a:extLst>
          </p:cNvPr>
          <p:cNvSpPr/>
          <p:nvPr/>
        </p:nvSpPr>
        <p:spPr bwMode="gray">
          <a:xfrm>
            <a:off x="6465154" y="3141551"/>
            <a:ext cx="635009" cy="193381"/>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26" name="Rectangle 25">
            <a:extLst>
              <a:ext uri="{FF2B5EF4-FFF2-40B4-BE49-F238E27FC236}">
                <a16:creationId xmlns:a16="http://schemas.microsoft.com/office/drawing/2014/main" id="{49C3658C-71AF-67B5-1D7A-322877CBD997}"/>
              </a:ext>
            </a:extLst>
          </p:cNvPr>
          <p:cNvSpPr/>
          <p:nvPr/>
        </p:nvSpPr>
        <p:spPr bwMode="gray">
          <a:xfrm>
            <a:off x="5704449" y="3776325"/>
            <a:ext cx="635009" cy="193381"/>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27" name="Oval 26">
            <a:extLst>
              <a:ext uri="{FF2B5EF4-FFF2-40B4-BE49-F238E27FC236}">
                <a16:creationId xmlns:a16="http://schemas.microsoft.com/office/drawing/2014/main" id="{ADD710E1-09F0-2636-4BDA-24A29CFAEB46}"/>
              </a:ext>
            </a:extLst>
          </p:cNvPr>
          <p:cNvSpPr/>
          <p:nvPr/>
        </p:nvSpPr>
        <p:spPr bwMode="gray">
          <a:xfrm>
            <a:off x="6229324" y="3598224"/>
            <a:ext cx="220267" cy="153840"/>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a:solidFill>
                  <a:schemeClr val="bg1"/>
                </a:solidFill>
                <a:ea typeface="Arial Unicode MS" pitchFamily="34" charset="-128"/>
                <a:cs typeface="Arial Unicode MS" pitchFamily="34" charset="-128"/>
              </a:rPr>
              <a:t>2</a:t>
            </a:r>
          </a:p>
        </p:txBody>
      </p:sp>
      <p:sp>
        <p:nvSpPr>
          <p:cNvPr id="28" name="Rectangle 27">
            <a:extLst>
              <a:ext uri="{FF2B5EF4-FFF2-40B4-BE49-F238E27FC236}">
                <a16:creationId xmlns:a16="http://schemas.microsoft.com/office/drawing/2014/main" id="{1F34482D-1817-8650-F9E0-DE142E86C7A4}"/>
              </a:ext>
            </a:extLst>
          </p:cNvPr>
          <p:cNvSpPr/>
          <p:nvPr/>
        </p:nvSpPr>
        <p:spPr bwMode="gray">
          <a:xfrm>
            <a:off x="6255648" y="4945507"/>
            <a:ext cx="578266" cy="102612"/>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30" name="Oval 29">
            <a:extLst>
              <a:ext uri="{FF2B5EF4-FFF2-40B4-BE49-F238E27FC236}">
                <a16:creationId xmlns:a16="http://schemas.microsoft.com/office/drawing/2014/main" id="{A82160CC-DE7A-8291-BEE3-F7DB37B66313}"/>
              </a:ext>
            </a:extLst>
          </p:cNvPr>
          <p:cNvSpPr/>
          <p:nvPr/>
        </p:nvSpPr>
        <p:spPr bwMode="gray">
          <a:xfrm>
            <a:off x="8515154" y="5787386"/>
            <a:ext cx="220267" cy="153840"/>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s-MX" sz="1200" kern="0" dirty="0">
                <a:solidFill>
                  <a:schemeClr val="bg1"/>
                </a:solidFill>
                <a:ea typeface="Arial Unicode MS" pitchFamily="34" charset="-128"/>
                <a:cs typeface="Arial Unicode MS" pitchFamily="34" charset="-128"/>
              </a:rPr>
              <a:t>6</a:t>
            </a:r>
            <a:endParaRPr lang="en-US" sz="1200" kern="0" dirty="0">
              <a:solidFill>
                <a:schemeClr val="bg1"/>
              </a:solidFill>
              <a:ea typeface="Arial Unicode MS" pitchFamily="34" charset="-128"/>
              <a:cs typeface="Arial Unicode MS" pitchFamily="34" charset="-128"/>
            </a:endParaRPr>
          </a:p>
        </p:txBody>
      </p:sp>
      <p:sp>
        <p:nvSpPr>
          <p:cNvPr id="31" name="Oval 30">
            <a:extLst>
              <a:ext uri="{FF2B5EF4-FFF2-40B4-BE49-F238E27FC236}">
                <a16:creationId xmlns:a16="http://schemas.microsoft.com/office/drawing/2014/main" id="{0C385A9B-1B5C-D365-B968-497C16F8799B}"/>
              </a:ext>
            </a:extLst>
          </p:cNvPr>
          <p:cNvSpPr/>
          <p:nvPr/>
        </p:nvSpPr>
        <p:spPr bwMode="gray">
          <a:xfrm>
            <a:off x="7136771" y="3102210"/>
            <a:ext cx="220267" cy="219075"/>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chemeClr val="bg1"/>
                </a:solidFill>
                <a:ea typeface="Arial Unicode MS" pitchFamily="34" charset="-128"/>
                <a:cs typeface="Arial Unicode MS" pitchFamily="34" charset="-128"/>
              </a:rPr>
              <a:t>1</a:t>
            </a:r>
          </a:p>
        </p:txBody>
      </p:sp>
    </p:spTree>
    <p:extLst>
      <p:ext uri="{BB962C8B-B14F-4D97-AF65-F5344CB8AC3E}">
        <p14:creationId xmlns:p14="http://schemas.microsoft.com/office/powerpoint/2010/main" val="946710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B0AAED-684C-41FA-B912-B70B0B87DD6E}"/>
              </a:ext>
            </a:extLst>
          </p:cNvPr>
          <p:cNvPicPr>
            <a:picLocks noChangeAspect="1"/>
          </p:cNvPicPr>
          <p:nvPr/>
        </p:nvPicPr>
        <p:blipFill rotWithShape="1">
          <a:blip r:embed="rId3"/>
          <a:srcRect t="-1" r="44734" b="-1"/>
          <a:stretch/>
        </p:blipFill>
        <p:spPr>
          <a:xfrm>
            <a:off x="9489774" y="1878153"/>
            <a:ext cx="924677" cy="223254"/>
          </a:xfrm>
          <a:prstGeom prst="rect">
            <a:avLst/>
          </a:prstGeom>
          <a:ln>
            <a:solidFill>
              <a:schemeClr val="bg2"/>
            </a:solidFill>
          </a:ln>
        </p:spPr>
      </p:pic>
      <p:pic>
        <p:nvPicPr>
          <p:cNvPr id="5" name="Picture 4">
            <a:extLst>
              <a:ext uri="{FF2B5EF4-FFF2-40B4-BE49-F238E27FC236}">
                <a16:creationId xmlns:a16="http://schemas.microsoft.com/office/drawing/2014/main" id="{89C36756-4667-4C28-B796-4179D14EEC4C}"/>
              </a:ext>
            </a:extLst>
          </p:cNvPr>
          <p:cNvPicPr>
            <a:picLocks noChangeAspect="1"/>
          </p:cNvPicPr>
          <p:nvPr/>
        </p:nvPicPr>
        <p:blipFill>
          <a:blip r:embed="rId4"/>
          <a:stretch>
            <a:fillRect/>
          </a:stretch>
        </p:blipFill>
        <p:spPr>
          <a:xfrm>
            <a:off x="5212080" y="1280161"/>
            <a:ext cx="6131033" cy="537924"/>
          </a:xfrm>
          <a:prstGeom prst="rect">
            <a:avLst/>
          </a:prstGeom>
          <a:ln w="6350">
            <a:solidFill>
              <a:schemeClr val="accent6"/>
            </a:solidFill>
          </a:ln>
        </p:spPr>
      </p:pic>
      <p:sp>
        <p:nvSpPr>
          <p:cNvPr id="3" name="Title 2">
            <a:extLst>
              <a:ext uri="{FF2B5EF4-FFF2-40B4-BE49-F238E27FC236}">
                <a16:creationId xmlns:a16="http://schemas.microsoft.com/office/drawing/2014/main" id="{657A45C4-8B2B-40F8-8A2C-9EDD0C2C0CA5}"/>
              </a:ext>
            </a:extLst>
          </p:cNvPr>
          <p:cNvSpPr>
            <a:spLocks noGrp="1"/>
          </p:cNvSpPr>
          <p:nvPr>
            <p:ph type="title"/>
          </p:nvPr>
        </p:nvSpPr>
        <p:spPr>
          <a:xfrm>
            <a:off x="366249" y="365760"/>
            <a:ext cx="11184199" cy="692497"/>
          </a:xfrm>
        </p:spPr>
        <p:txBody>
          <a:bodyPr/>
          <a:lstStyle/>
          <a:p>
            <a:r>
              <a:rPr lang="en-US"/>
              <a:t>PORTAL USER INTERACTION</a:t>
            </a:r>
            <a:br>
              <a:rPr lang="en-US"/>
            </a:br>
            <a:r>
              <a:rPr lang="en-US" sz="2000">
                <a:solidFill>
                  <a:schemeClr val="accent1"/>
                </a:solidFill>
              </a:rPr>
              <a:t>REVIEW REPLENISHMENT</a:t>
            </a:r>
          </a:p>
        </p:txBody>
      </p:sp>
      <p:pic>
        <p:nvPicPr>
          <p:cNvPr id="11" name="Picture 10">
            <a:extLst>
              <a:ext uri="{FF2B5EF4-FFF2-40B4-BE49-F238E27FC236}">
                <a16:creationId xmlns:a16="http://schemas.microsoft.com/office/drawing/2014/main" id="{A37F8AA3-5275-4FC6-B843-2D2D228D122F}"/>
              </a:ext>
            </a:extLst>
          </p:cNvPr>
          <p:cNvPicPr/>
          <p:nvPr/>
        </p:nvPicPr>
        <p:blipFill rotWithShape="1">
          <a:blip r:embed="rId5"/>
          <a:srcRect l="1431" r="1460"/>
          <a:stretch/>
        </p:blipFill>
        <p:spPr>
          <a:xfrm>
            <a:off x="5212079" y="2168148"/>
            <a:ext cx="6547977" cy="648621"/>
          </a:xfrm>
          <a:prstGeom prst="rect">
            <a:avLst/>
          </a:prstGeom>
          <a:ln w="6350">
            <a:solidFill>
              <a:schemeClr val="accent6"/>
            </a:solidFill>
          </a:ln>
          <a:effectLst/>
        </p:spPr>
      </p:pic>
      <p:pic>
        <p:nvPicPr>
          <p:cNvPr id="13" name="Picture 12">
            <a:extLst>
              <a:ext uri="{FF2B5EF4-FFF2-40B4-BE49-F238E27FC236}">
                <a16:creationId xmlns:a16="http://schemas.microsoft.com/office/drawing/2014/main" id="{29BB5082-215A-4F18-819E-2B7D558A99BB}"/>
              </a:ext>
            </a:extLst>
          </p:cNvPr>
          <p:cNvPicPr/>
          <p:nvPr/>
        </p:nvPicPr>
        <p:blipFill rotWithShape="1">
          <a:blip r:embed="rId6"/>
          <a:srcRect l="2145" t="7956" r="3643"/>
          <a:stretch/>
        </p:blipFill>
        <p:spPr>
          <a:xfrm>
            <a:off x="5212079" y="2978725"/>
            <a:ext cx="6547977" cy="151804"/>
          </a:xfrm>
          <a:prstGeom prst="rect">
            <a:avLst/>
          </a:prstGeom>
          <a:ln w="6350">
            <a:solidFill>
              <a:schemeClr val="accent6"/>
            </a:solidFill>
          </a:ln>
          <a:effectLst/>
        </p:spPr>
      </p:pic>
      <p:sp>
        <p:nvSpPr>
          <p:cNvPr id="2" name="Rectangle 1">
            <a:extLst>
              <a:ext uri="{FF2B5EF4-FFF2-40B4-BE49-F238E27FC236}">
                <a16:creationId xmlns:a16="http://schemas.microsoft.com/office/drawing/2014/main" id="{75B8551E-D721-49CD-AA0E-49F04938FA68}"/>
              </a:ext>
            </a:extLst>
          </p:cNvPr>
          <p:cNvSpPr/>
          <p:nvPr/>
        </p:nvSpPr>
        <p:spPr bwMode="gray">
          <a:xfrm>
            <a:off x="8650043" y="2568220"/>
            <a:ext cx="1258968" cy="249396"/>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9" name="Rectangle 18">
            <a:extLst>
              <a:ext uri="{FF2B5EF4-FFF2-40B4-BE49-F238E27FC236}">
                <a16:creationId xmlns:a16="http://schemas.microsoft.com/office/drawing/2014/main" id="{E8C91768-7F57-4775-8840-933741A040ED}"/>
              </a:ext>
            </a:extLst>
          </p:cNvPr>
          <p:cNvSpPr/>
          <p:nvPr/>
        </p:nvSpPr>
        <p:spPr bwMode="gray">
          <a:xfrm>
            <a:off x="8735052" y="2960273"/>
            <a:ext cx="626659" cy="176542"/>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pic>
        <p:nvPicPr>
          <p:cNvPr id="6" name="Picture 5" descr="A screenshot of a cell phone&#10;&#10;Description generated with high confidence">
            <a:extLst>
              <a:ext uri="{FF2B5EF4-FFF2-40B4-BE49-F238E27FC236}">
                <a16:creationId xmlns:a16="http://schemas.microsoft.com/office/drawing/2014/main" id="{917CA24F-E583-43C6-8667-A652DFC3B663}"/>
              </a:ext>
            </a:extLst>
          </p:cNvPr>
          <p:cNvPicPr>
            <a:picLocks noChangeAspect="1"/>
          </p:cNvPicPr>
          <p:nvPr/>
        </p:nvPicPr>
        <p:blipFill rotWithShape="1">
          <a:blip r:embed="rId7"/>
          <a:srcRect t="4952" r="14379" b="29926"/>
          <a:stretch/>
        </p:blipFill>
        <p:spPr>
          <a:xfrm>
            <a:off x="5212079" y="3291638"/>
            <a:ext cx="3435090" cy="417380"/>
          </a:xfrm>
          <a:prstGeom prst="rect">
            <a:avLst/>
          </a:prstGeom>
          <a:ln w="6350">
            <a:solidFill>
              <a:schemeClr val="accent6"/>
            </a:solidFill>
          </a:ln>
        </p:spPr>
      </p:pic>
      <p:sp>
        <p:nvSpPr>
          <p:cNvPr id="23" name="Rectangle 22">
            <a:extLst>
              <a:ext uri="{FF2B5EF4-FFF2-40B4-BE49-F238E27FC236}">
                <a16:creationId xmlns:a16="http://schemas.microsoft.com/office/drawing/2014/main" id="{54D43032-41EE-440C-80F3-A0A830F679AA}"/>
              </a:ext>
            </a:extLst>
          </p:cNvPr>
          <p:cNvSpPr/>
          <p:nvPr/>
        </p:nvSpPr>
        <p:spPr bwMode="gray">
          <a:xfrm>
            <a:off x="7214652" y="3564605"/>
            <a:ext cx="905920" cy="144413"/>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24" name="Oval 23">
            <a:extLst>
              <a:ext uri="{FF2B5EF4-FFF2-40B4-BE49-F238E27FC236}">
                <a16:creationId xmlns:a16="http://schemas.microsoft.com/office/drawing/2014/main" id="{93CC0D26-D2DC-4931-B1F2-2404C4E2B28B}"/>
              </a:ext>
            </a:extLst>
          </p:cNvPr>
          <p:cNvSpPr/>
          <p:nvPr/>
        </p:nvSpPr>
        <p:spPr bwMode="gray">
          <a:xfrm>
            <a:off x="8163603" y="3527273"/>
            <a:ext cx="220267" cy="219075"/>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chemeClr val="bg1"/>
                </a:solidFill>
                <a:ea typeface="Arial Unicode MS" pitchFamily="34" charset="-128"/>
                <a:cs typeface="Arial Unicode MS" pitchFamily="34" charset="-128"/>
              </a:rPr>
              <a:t>4</a:t>
            </a:r>
          </a:p>
        </p:txBody>
      </p:sp>
      <p:sp>
        <p:nvSpPr>
          <p:cNvPr id="25" name="Oval 24">
            <a:extLst>
              <a:ext uri="{FF2B5EF4-FFF2-40B4-BE49-F238E27FC236}">
                <a16:creationId xmlns:a16="http://schemas.microsoft.com/office/drawing/2014/main" id="{AACC2A4B-A317-4905-9101-63086AF6C737}"/>
              </a:ext>
            </a:extLst>
          </p:cNvPr>
          <p:cNvSpPr/>
          <p:nvPr/>
        </p:nvSpPr>
        <p:spPr bwMode="gray">
          <a:xfrm>
            <a:off x="9364401" y="2957787"/>
            <a:ext cx="220267" cy="144414"/>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a:solidFill>
                  <a:schemeClr val="bg1"/>
                </a:solidFill>
                <a:ea typeface="Arial Unicode MS" pitchFamily="34" charset="-128"/>
                <a:cs typeface="Arial Unicode MS" pitchFamily="34" charset="-128"/>
              </a:rPr>
              <a:t>3</a:t>
            </a:r>
          </a:p>
        </p:txBody>
      </p:sp>
      <p:sp>
        <p:nvSpPr>
          <p:cNvPr id="26" name="Oval 25">
            <a:extLst>
              <a:ext uri="{FF2B5EF4-FFF2-40B4-BE49-F238E27FC236}">
                <a16:creationId xmlns:a16="http://schemas.microsoft.com/office/drawing/2014/main" id="{D3290C6E-18F4-4DC3-946C-7D951570667E}"/>
              </a:ext>
            </a:extLst>
          </p:cNvPr>
          <p:cNvSpPr/>
          <p:nvPr/>
        </p:nvSpPr>
        <p:spPr bwMode="gray">
          <a:xfrm>
            <a:off x="9750821" y="2541159"/>
            <a:ext cx="220267" cy="144414"/>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a:solidFill>
                  <a:schemeClr val="bg1"/>
                </a:solidFill>
                <a:ea typeface="Arial Unicode MS" pitchFamily="34" charset="-128"/>
                <a:cs typeface="Arial Unicode MS" pitchFamily="34" charset="-128"/>
              </a:rPr>
              <a:t>2</a:t>
            </a:r>
          </a:p>
        </p:txBody>
      </p:sp>
      <p:sp>
        <p:nvSpPr>
          <p:cNvPr id="28" name="Oval 27">
            <a:extLst>
              <a:ext uri="{FF2B5EF4-FFF2-40B4-BE49-F238E27FC236}">
                <a16:creationId xmlns:a16="http://schemas.microsoft.com/office/drawing/2014/main" id="{EFCF4AFC-E1C1-4C21-BCDE-70FF99DCA724}"/>
              </a:ext>
            </a:extLst>
          </p:cNvPr>
          <p:cNvSpPr/>
          <p:nvPr/>
        </p:nvSpPr>
        <p:spPr bwMode="gray">
          <a:xfrm>
            <a:off x="9204756" y="1878055"/>
            <a:ext cx="220267" cy="144414"/>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dirty="0">
                <a:solidFill>
                  <a:schemeClr val="bg1"/>
                </a:solidFill>
                <a:ea typeface="Arial Unicode MS" pitchFamily="34" charset="-128"/>
                <a:cs typeface="Arial Unicode MS" pitchFamily="34" charset="-128"/>
              </a:rPr>
              <a:t>1</a:t>
            </a:r>
          </a:p>
        </p:txBody>
      </p:sp>
      <p:sp>
        <p:nvSpPr>
          <p:cNvPr id="18" name="Rectangle 17">
            <a:extLst>
              <a:ext uri="{FF2B5EF4-FFF2-40B4-BE49-F238E27FC236}">
                <a16:creationId xmlns:a16="http://schemas.microsoft.com/office/drawing/2014/main" id="{035A46B9-2D9B-4FCA-B66A-DE0FB22BCFCB}"/>
              </a:ext>
            </a:extLst>
          </p:cNvPr>
          <p:cNvSpPr/>
          <p:nvPr/>
        </p:nvSpPr>
        <p:spPr bwMode="gray">
          <a:xfrm>
            <a:off x="9446607" y="1595781"/>
            <a:ext cx="967843" cy="535627"/>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17" name="Slide Number Placeholder 3">
            <a:extLst>
              <a:ext uri="{FF2B5EF4-FFF2-40B4-BE49-F238E27FC236}">
                <a16:creationId xmlns:a16="http://schemas.microsoft.com/office/drawing/2014/main" id="{68808C71-A8E5-4B82-8A4E-A430E7EFAA03}"/>
              </a:ext>
            </a:extLst>
          </p:cNvPr>
          <p:cNvSpPr txBox="1">
            <a:spLocks/>
          </p:cNvSpPr>
          <p:nvPr/>
        </p:nvSpPr>
        <p:spPr>
          <a:xfrm>
            <a:off x="11311314" y="6507706"/>
            <a:ext cx="497074" cy="23761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Aft>
                <a:spcPts val="600"/>
              </a:spcAft>
            </a:pPr>
            <a:fld id="{7B94EC18-1D2B-4535-B738-0E53AFE26620}" type="slidenum">
              <a:rPr lang="en-US" sz="900" b="1" smtClean="0">
                <a:solidFill>
                  <a:schemeClr val="accent4"/>
                </a:solidFill>
              </a:rPr>
              <a:pPr algn="r">
                <a:spcAft>
                  <a:spcPts val="600"/>
                </a:spcAft>
              </a:pPr>
              <a:t>8</a:t>
            </a:fld>
            <a:endParaRPr lang="en-US" sz="900" b="1">
              <a:solidFill>
                <a:schemeClr val="accent4"/>
              </a:solidFill>
            </a:endParaRPr>
          </a:p>
        </p:txBody>
      </p:sp>
      <p:sp>
        <p:nvSpPr>
          <p:cNvPr id="20" name="TextBox 19">
            <a:extLst>
              <a:ext uri="{FF2B5EF4-FFF2-40B4-BE49-F238E27FC236}">
                <a16:creationId xmlns:a16="http://schemas.microsoft.com/office/drawing/2014/main" id="{64DDA0A8-0067-44CC-AFE6-BE9532329668}"/>
              </a:ext>
            </a:extLst>
          </p:cNvPr>
          <p:cNvSpPr txBox="1"/>
          <p:nvPr/>
        </p:nvSpPr>
        <p:spPr>
          <a:xfrm>
            <a:off x="366219" y="6232573"/>
            <a:ext cx="4480560" cy="184666"/>
          </a:xfrm>
          <a:prstGeom prst="rect">
            <a:avLst/>
          </a:prstGeom>
          <a:noFill/>
        </p:spPr>
        <p:txBody>
          <a:bodyPr wrap="square" lIns="0" tIns="0" rIns="0" bIns="0">
            <a:spAutoFit/>
          </a:bodyPr>
          <a:lstStyle/>
          <a:p>
            <a:pPr defTabSz="914126">
              <a:spcBef>
                <a:spcPts val="600"/>
              </a:spcBef>
              <a:buClr>
                <a:schemeClr val="accent5"/>
              </a:buClr>
            </a:pPr>
            <a:r>
              <a:rPr lang="en-US" sz="1200" b="1" dirty="0">
                <a:solidFill>
                  <a:schemeClr val="accent1"/>
                </a:solidFill>
              </a:rPr>
              <a:t>Note: </a:t>
            </a:r>
            <a:r>
              <a:rPr lang="en-US" sz="1050" dirty="0"/>
              <a:t>From here </a:t>
            </a:r>
            <a:r>
              <a:rPr lang="en-US" sz="1050" b="1" dirty="0"/>
              <a:t>Order Collaboration </a:t>
            </a:r>
            <a:r>
              <a:rPr lang="en-US" sz="1050" dirty="0"/>
              <a:t>flow can be followed.</a:t>
            </a:r>
            <a:endParaRPr lang="en-US" sz="1200" dirty="0"/>
          </a:p>
        </p:txBody>
      </p:sp>
      <p:sp>
        <p:nvSpPr>
          <p:cNvPr id="21" name="Text Placeholder 1">
            <a:extLst>
              <a:ext uri="{FF2B5EF4-FFF2-40B4-BE49-F238E27FC236}">
                <a16:creationId xmlns:a16="http://schemas.microsoft.com/office/drawing/2014/main" id="{471CC37E-2A19-4528-A4CB-2F5C32705B80}"/>
              </a:ext>
            </a:extLst>
          </p:cNvPr>
          <p:cNvSpPr>
            <a:spLocks noGrp="1"/>
          </p:cNvSpPr>
          <p:nvPr>
            <p:ph type="body" sz="quarter" idx="10"/>
          </p:nvPr>
        </p:nvSpPr>
        <p:spPr>
          <a:xfrm>
            <a:off x="366219" y="1283406"/>
            <a:ext cx="4480560" cy="2008232"/>
          </a:xfrm>
        </p:spPr>
        <p:txBody>
          <a:bodyPr>
            <a:normAutofit lnSpcReduction="10000"/>
          </a:bodyPr>
          <a:lstStyle/>
          <a:p>
            <a:pPr>
              <a:spcBef>
                <a:spcPts val="0"/>
              </a:spcBef>
              <a:spcAft>
                <a:spcPts val="600"/>
              </a:spcAft>
              <a:buClr>
                <a:schemeClr val="accent1"/>
              </a:buClr>
              <a:buSzPct val="100000"/>
            </a:pPr>
            <a:r>
              <a:rPr lang="en-US" sz="1200" dirty="0"/>
              <a:t>From Homepage:</a:t>
            </a:r>
          </a:p>
          <a:p>
            <a:pPr marL="228600" lvl="1" indent="-228600">
              <a:spcBef>
                <a:spcPts val="0"/>
              </a:spcBef>
              <a:spcAft>
                <a:spcPts val="600"/>
              </a:spcAft>
              <a:buFont typeface="+mj-lt"/>
              <a:buAutoNum type="arabicPeriod"/>
            </a:pPr>
            <a:r>
              <a:rPr lang="en-US" sz="1050" dirty="0"/>
              <a:t>Click on </a:t>
            </a:r>
            <a:r>
              <a:rPr lang="en-US" sz="1050" b="1" dirty="0"/>
              <a:t>Fulfillment</a:t>
            </a:r>
            <a:r>
              <a:rPr lang="en-US" sz="1050" dirty="0"/>
              <a:t> &gt; </a:t>
            </a:r>
            <a:r>
              <a:rPr lang="en-US" sz="1050" b="1" dirty="0"/>
              <a:t>Sales Orders</a:t>
            </a:r>
            <a:r>
              <a:rPr lang="en-US" sz="1050" dirty="0"/>
              <a:t>.</a:t>
            </a:r>
          </a:p>
          <a:p>
            <a:pPr marL="228600" lvl="1" indent="-228600">
              <a:spcBef>
                <a:spcPts val="0"/>
              </a:spcBef>
              <a:spcAft>
                <a:spcPts val="600"/>
              </a:spcAft>
              <a:buFont typeface="+mj-lt"/>
              <a:buAutoNum type="arabicPeriod"/>
            </a:pPr>
            <a:r>
              <a:rPr lang="en-US" sz="1050" dirty="0"/>
              <a:t>If the corresponding Purchase Order has not been sent back from ERP and linked to the Replenishment Order the routing status is </a:t>
            </a:r>
            <a:r>
              <a:rPr lang="en-US" sz="1050" b="1" dirty="0"/>
              <a:t>Sent</a:t>
            </a:r>
            <a:r>
              <a:rPr lang="en-US" sz="1050" dirty="0"/>
              <a:t> and Status </a:t>
            </a:r>
            <a:r>
              <a:rPr lang="en-US" sz="1050" b="1" dirty="0"/>
              <a:t>New</a:t>
            </a:r>
            <a:r>
              <a:rPr lang="en-US" sz="1050" dirty="0"/>
              <a:t>.</a:t>
            </a:r>
          </a:p>
          <a:p>
            <a:pPr marL="228600" lvl="1" indent="-228600">
              <a:spcBef>
                <a:spcPts val="0"/>
              </a:spcBef>
              <a:spcAft>
                <a:spcPts val="600"/>
              </a:spcAft>
              <a:buFont typeface="+mj-lt"/>
              <a:buAutoNum type="arabicPeriod"/>
            </a:pPr>
            <a:r>
              <a:rPr lang="en-US" sz="1050" dirty="0"/>
              <a:t>Once the SAR is received and associated with the Replenishment Order the Routing status is switched to </a:t>
            </a:r>
            <a:r>
              <a:rPr lang="en-US" sz="1050" b="1" dirty="0"/>
              <a:t>Acknowledged</a:t>
            </a:r>
            <a:r>
              <a:rPr lang="en-US" sz="1050" dirty="0"/>
              <a:t> with the linked SAR visible in column Order Number. </a:t>
            </a:r>
          </a:p>
          <a:p>
            <a:pPr marL="228600" lvl="1" indent="-228600">
              <a:spcBef>
                <a:spcPts val="0"/>
              </a:spcBef>
              <a:spcAft>
                <a:spcPts val="600"/>
              </a:spcAft>
              <a:buFont typeface="+mj-lt"/>
              <a:buAutoNum type="arabicPeriod"/>
            </a:pPr>
            <a:r>
              <a:rPr lang="en-US" sz="1050" dirty="0"/>
              <a:t>The reference to the replenishment order is specified in the subsequent SAR header.</a:t>
            </a:r>
            <a:br>
              <a:rPr lang="en-US" sz="1200" dirty="0">
                <a:sym typeface="Wingdings" panose="05000000000000000000" pitchFamily="2" charset="2"/>
              </a:rPr>
            </a:br>
            <a:endParaRPr lang="en-US" sz="1200" dirty="0">
              <a:sym typeface="Wingdings" panose="05000000000000000000" pitchFamily="2" charset="2"/>
            </a:endParaRPr>
          </a:p>
        </p:txBody>
      </p:sp>
      <p:sp>
        <p:nvSpPr>
          <p:cNvPr id="4" name="Rectangle 1">
            <a:extLst>
              <a:ext uri="{FF2B5EF4-FFF2-40B4-BE49-F238E27FC236}">
                <a16:creationId xmlns:a16="http://schemas.microsoft.com/office/drawing/2014/main" id="{F61C3B8C-D5EE-8B47-3E35-FE5F05316CF6}"/>
              </a:ext>
            </a:extLst>
          </p:cNvPr>
          <p:cNvSpPr>
            <a:spLocks noChangeArrowheads="1"/>
          </p:cNvSpPr>
          <p:nvPr/>
        </p:nvSpPr>
        <p:spPr bwMode="auto">
          <a:xfrm>
            <a:off x="366219" y="3435571"/>
            <a:ext cx="448056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defTabSz="914126">
              <a:spcAft>
                <a:spcPts val="600"/>
              </a:spcAft>
              <a:buClr>
                <a:schemeClr val="accent1"/>
              </a:buClr>
            </a:pPr>
            <a:r>
              <a:rPr lang="en-US" sz="1200" dirty="0">
                <a:solidFill>
                  <a:schemeClr val="accent1"/>
                </a:solidFill>
              </a:rPr>
              <a:t>CANCEL REPLENISHMENT </a:t>
            </a:r>
          </a:p>
          <a:p>
            <a:pPr defTabSz="914126">
              <a:spcAft>
                <a:spcPts val="600"/>
              </a:spcAft>
              <a:buClr>
                <a:schemeClr val="accent1"/>
              </a:buClr>
            </a:pPr>
            <a:r>
              <a:rPr lang="en-US" sz="1050" kern="0" dirty="0">
                <a:ea typeface="Arial Unicode MS" pitchFamily="34" charset="-128"/>
                <a:cs typeface="Arial Unicode MS" pitchFamily="34" charset="-128"/>
              </a:rPr>
              <a:t>Replenishment order can be cancelled only as a full documents (separate lines cannot be cancelled individually).</a:t>
            </a:r>
          </a:p>
          <a:p>
            <a:pPr defTabSz="914126">
              <a:spcAft>
                <a:spcPts val="600"/>
              </a:spcAft>
              <a:buClr>
                <a:schemeClr val="accent1"/>
              </a:buClr>
            </a:pPr>
            <a:r>
              <a:rPr lang="en-US" sz="1050" dirty="0"/>
              <a:t>From the Sales Orders Screen:</a:t>
            </a:r>
          </a:p>
          <a:p>
            <a:pPr marL="228600" indent="-228600" defTabSz="914126">
              <a:spcAft>
                <a:spcPts val="600"/>
              </a:spcAft>
              <a:buClr>
                <a:schemeClr val="accent1"/>
              </a:buClr>
              <a:buFont typeface="+mj-lt"/>
              <a:buAutoNum type="arabicPeriod"/>
            </a:pPr>
            <a:r>
              <a:rPr lang="en-US" sz="1050" dirty="0"/>
              <a:t>Use search filters to identify the desired replenishment order (Sales Order ID).</a:t>
            </a:r>
          </a:p>
          <a:p>
            <a:pPr marL="228600" indent="-228600" defTabSz="914126">
              <a:spcAft>
                <a:spcPts val="600"/>
              </a:spcAft>
              <a:buClr>
                <a:schemeClr val="accent1"/>
              </a:buClr>
              <a:buFont typeface="+mj-lt"/>
              <a:buAutoNum type="arabicPeriod"/>
            </a:pPr>
            <a:r>
              <a:rPr lang="en-US" sz="1050" dirty="0"/>
              <a:t>Once order appears below, click </a:t>
            </a:r>
            <a:r>
              <a:rPr lang="en-US" sz="1050" b="1" dirty="0"/>
              <a:t>Actions</a:t>
            </a:r>
            <a:r>
              <a:rPr lang="en-US" sz="1050" dirty="0"/>
              <a:t> and choose </a:t>
            </a:r>
            <a:r>
              <a:rPr lang="en-US" sz="1050" b="1" dirty="0"/>
              <a:t>Cancel Order </a:t>
            </a:r>
            <a:r>
              <a:rPr lang="en-US" sz="1050" dirty="0"/>
              <a:t>from the dropdown.</a:t>
            </a:r>
          </a:p>
          <a:p>
            <a:pPr indent="-342900" defTabSz="914126">
              <a:spcAft>
                <a:spcPts val="600"/>
              </a:spcAft>
              <a:buClr>
                <a:schemeClr val="accent1"/>
              </a:buClr>
              <a:buFont typeface="+mj-lt"/>
              <a:buAutoNum type="arabicPeriod"/>
            </a:pPr>
            <a:endParaRPr lang="en-US" sz="1050" dirty="0"/>
          </a:p>
          <a:p>
            <a:pPr>
              <a:spcAft>
                <a:spcPts val="600"/>
              </a:spcAft>
              <a:buClr>
                <a:schemeClr val="accent1"/>
              </a:buClr>
              <a:tabLst>
                <a:tab pos="285750" algn="l"/>
              </a:tabLst>
            </a:pPr>
            <a:r>
              <a:rPr lang="en-US" sz="1050" dirty="0"/>
              <a:t>Status updates can be reviewed from the Sales Orders screen:</a:t>
            </a:r>
          </a:p>
          <a:p>
            <a:pPr marL="228600" indent="-228600">
              <a:spcAft>
                <a:spcPts val="600"/>
              </a:spcAft>
              <a:buClr>
                <a:schemeClr val="accent1"/>
              </a:buClr>
              <a:buFont typeface="Wingdings" panose="05000000000000000000" pitchFamily="2" charset="2"/>
              <a:buChar char="§"/>
              <a:tabLst>
                <a:tab pos="285750" algn="l"/>
              </a:tabLst>
            </a:pPr>
            <a:r>
              <a:rPr lang="en-US" sz="1050" dirty="0"/>
              <a:t>Go to </a:t>
            </a:r>
            <a:r>
              <a:rPr lang="en-US" sz="1050" b="1" dirty="0"/>
              <a:t>Outbox </a:t>
            </a:r>
            <a:r>
              <a:rPr lang="en-US" sz="1050" dirty="0"/>
              <a:t>&gt;</a:t>
            </a:r>
            <a:r>
              <a:rPr lang="en-US" sz="1050" b="1" dirty="0"/>
              <a:t> Sales Order </a:t>
            </a:r>
            <a:r>
              <a:rPr lang="en-US" sz="1050" dirty="0"/>
              <a:t>for Replenishment Order</a:t>
            </a:r>
          </a:p>
          <a:p>
            <a:pPr marL="228600" indent="-228600">
              <a:spcAft>
                <a:spcPts val="600"/>
              </a:spcAft>
              <a:buClr>
                <a:schemeClr val="accent1"/>
              </a:buClr>
              <a:buFont typeface="Wingdings" panose="05000000000000000000" pitchFamily="2" charset="2"/>
              <a:buChar char="§"/>
              <a:tabLst>
                <a:tab pos="285750" algn="l"/>
              </a:tabLst>
            </a:pPr>
            <a:r>
              <a:rPr lang="en-US" sz="1050" dirty="0"/>
              <a:t>Go to </a:t>
            </a:r>
            <a:r>
              <a:rPr lang="en-US" sz="1050" b="1" dirty="0"/>
              <a:t>Orders </a:t>
            </a:r>
            <a:r>
              <a:rPr lang="en-US" sz="1050" dirty="0"/>
              <a:t>&gt;</a:t>
            </a:r>
            <a:r>
              <a:rPr lang="en-US" sz="1050" b="1" dirty="0"/>
              <a:t> Orders &amp; Releases </a:t>
            </a:r>
            <a:r>
              <a:rPr lang="en-US" sz="1050" dirty="0"/>
              <a:t>for subsequent purchase order</a:t>
            </a:r>
          </a:p>
        </p:txBody>
      </p:sp>
      <p:grpSp>
        <p:nvGrpSpPr>
          <p:cNvPr id="8" name="Group 7">
            <a:extLst>
              <a:ext uri="{FF2B5EF4-FFF2-40B4-BE49-F238E27FC236}">
                <a16:creationId xmlns:a16="http://schemas.microsoft.com/office/drawing/2014/main" id="{38DCB072-347D-E95B-4A8B-D82161F32F4A}"/>
              </a:ext>
            </a:extLst>
          </p:cNvPr>
          <p:cNvGrpSpPr/>
          <p:nvPr/>
        </p:nvGrpSpPr>
        <p:grpSpPr>
          <a:xfrm>
            <a:off x="5231336" y="5056387"/>
            <a:ext cx="6182060" cy="874946"/>
            <a:chOff x="5874920" y="3339392"/>
            <a:chExt cx="6182060" cy="874946"/>
          </a:xfrm>
        </p:grpSpPr>
        <p:pic>
          <p:nvPicPr>
            <p:cNvPr id="9" name="Picture 8" descr="A screenshot of a computer screen&#10;&#10;Description generated with very high confidence">
              <a:extLst>
                <a:ext uri="{FF2B5EF4-FFF2-40B4-BE49-F238E27FC236}">
                  <a16:creationId xmlns:a16="http://schemas.microsoft.com/office/drawing/2014/main" id="{572C460C-EAE3-D907-5A9D-76E0AE4CADAA}"/>
                </a:ext>
              </a:extLst>
            </p:cNvPr>
            <p:cNvPicPr>
              <a:picLocks noChangeAspect="1"/>
            </p:cNvPicPr>
            <p:nvPr/>
          </p:nvPicPr>
          <p:blipFill rotWithShape="1">
            <a:blip r:embed="rId8"/>
            <a:srcRect t="54660" r="52650"/>
            <a:stretch/>
          </p:blipFill>
          <p:spPr>
            <a:xfrm>
              <a:off x="5874920" y="3339392"/>
              <a:ext cx="3626241" cy="865219"/>
            </a:xfrm>
            <a:prstGeom prst="rect">
              <a:avLst/>
            </a:prstGeom>
            <a:ln w="6350">
              <a:solidFill>
                <a:schemeClr val="accent6"/>
              </a:solidFill>
            </a:ln>
          </p:spPr>
        </p:pic>
        <p:pic>
          <p:nvPicPr>
            <p:cNvPr id="10" name="Picture 9" descr="A screenshot of a computer screen&#10;&#10;Description generated with very high confidence">
              <a:extLst>
                <a:ext uri="{FF2B5EF4-FFF2-40B4-BE49-F238E27FC236}">
                  <a16:creationId xmlns:a16="http://schemas.microsoft.com/office/drawing/2014/main" id="{C82C6AE1-B207-3DC4-6387-0B346F8BF54D}"/>
                </a:ext>
              </a:extLst>
            </p:cNvPr>
            <p:cNvPicPr>
              <a:picLocks noChangeAspect="1"/>
            </p:cNvPicPr>
            <p:nvPr/>
          </p:nvPicPr>
          <p:blipFill rotWithShape="1">
            <a:blip r:embed="rId8"/>
            <a:srcRect l="66939" t="54660"/>
            <a:stretch/>
          </p:blipFill>
          <p:spPr>
            <a:xfrm>
              <a:off x="9525000" y="3349119"/>
              <a:ext cx="2531980" cy="865219"/>
            </a:xfrm>
            <a:prstGeom prst="rect">
              <a:avLst/>
            </a:prstGeom>
            <a:ln w="6350">
              <a:solidFill>
                <a:schemeClr val="accent6"/>
              </a:solidFill>
            </a:ln>
          </p:spPr>
        </p:pic>
      </p:grpSp>
      <p:pic>
        <p:nvPicPr>
          <p:cNvPr id="12" name="Picture 11">
            <a:extLst>
              <a:ext uri="{FF2B5EF4-FFF2-40B4-BE49-F238E27FC236}">
                <a16:creationId xmlns:a16="http://schemas.microsoft.com/office/drawing/2014/main" id="{45680150-FAEC-3EDE-B53C-38054485875D}"/>
              </a:ext>
            </a:extLst>
          </p:cNvPr>
          <p:cNvPicPr>
            <a:picLocks noChangeAspect="1"/>
          </p:cNvPicPr>
          <p:nvPr/>
        </p:nvPicPr>
        <p:blipFill rotWithShape="1">
          <a:blip r:embed="rId9"/>
          <a:srcRect l="3061" t="21375" r="69973" b="54419"/>
          <a:stretch/>
        </p:blipFill>
        <p:spPr>
          <a:xfrm>
            <a:off x="5231336" y="3879908"/>
            <a:ext cx="2422408" cy="865219"/>
          </a:xfrm>
          <a:prstGeom prst="rect">
            <a:avLst/>
          </a:prstGeom>
          <a:ln w="6350">
            <a:solidFill>
              <a:schemeClr val="accent6"/>
            </a:solidFill>
          </a:ln>
        </p:spPr>
      </p:pic>
      <p:pic>
        <p:nvPicPr>
          <p:cNvPr id="14" name="Picture 13">
            <a:extLst>
              <a:ext uri="{FF2B5EF4-FFF2-40B4-BE49-F238E27FC236}">
                <a16:creationId xmlns:a16="http://schemas.microsoft.com/office/drawing/2014/main" id="{2487198D-B296-D847-5F3E-7D580BB1D43A}"/>
              </a:ext>
            </a:extLst>
          </p:cNvPr>
          <p:cNvPicPr>
            <a:picLocks noChangeAspect="1"/>
          </p:cNvPicPr>
          <p:nvPr/>
        </p:nvPicPr>
        <p:blipFill rotWithShape="1">
          <a:blip r:embed="rId9"/>
          <a:srcRect l="69946" t="76299" r="1"/>
          <a:stretch/>
        </p:blipFill>
        <p:spPr>
          <a:xfrm>
            <a:off x="7854883" y="3870127"/>
            <a:ext cx="2699745" cy="847173"/>
          </a:xfrm>
          <a:prstGeom prst="rect">
            <a:avLst/>
          </a:prstGeom>
          <a:ln w="6350">
            <a:solidFill>
              <a:schemeClr val="accent6"/>
            </a:solidFill>
          </a:ln>
        </p:spPr>
      </p:pic>
      <p:pic>
        <p:nvPicPr>
          <p:cNvPr id="15" name="Picture 14">
            <a:extLst>
              <a:ext uri="{FF2B5EF4-FFF2-40B4-BE49-F238E27FC236}">
                <a16:creationId xmlns:a16="http://schemas.microsoft.com/office/drawing/2014/main" id="{97FB4473-4145-C01C-F058-EED10081EEB3}"/>
              </a:ext>
            </a:extLst>
          </p:cNvPr>
          <p:cNvPicPr>
            <a:picLocks noChangeAspect="1"/>
          </p:cNvPicPr>
          <p:nvPr/>
        </p:nvPicPr>
        <p:blipFill>
          <a:blip r:embed="rId10"/>
          <a:stretch>
            <a:fillRect/>
          </a:stretch>
        </p:blipFill>
        <p:spPr>
          <a:xfrm>
            <a:off x="10159106" y="4264420"/>
            <a:ext cx="1171464" cy="764534"/>
          </a:xfrm>
          <a:prstGeom prst="rect">
            <a:avLst/>
          </a:prstGeom>
          <a:ln w="6350">
            <a:solidFill>
              <a:schemeClr val="accent6"/>
            </a:solidFill>
          </a:ln>
        </p:spPr>
      </p:pic>
      <p:sp>
        <p:nvSpPr>
          <p:cNvPr id="16" name="Rectangle 15">
            <a:extLst>
              <a:ext uri="{FF2B5EF4-FFF2-40B4-BE49-F238E27FC236}">
                <a16:creationId xmlns:a16="http://schemas.microsoft.com/office/drawing/2014/main" id="{E047F3E4-9A97-B048-8EBB-5B17347EF4E8}"/>
              </a:ext>
            </a:extLst>
          </p:cNvPr>
          <p:cNvSpPr/>
          <p:nvPr/>
        </p:nvSpPr>
        <p:spPr bwMode="gray">
          <a:xfrm>
            <a:off x="10154738" y="4646687"/>
            <a:ext cx="1120877" cy="262695"/>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22" name="Oval 21">
            <a:extLst>
              <a:ext uri="{FF2B5EF4-FFF2-40B4-BE49-F238E27FC236}">
                <a16:creationId xmlns:a16="http://schemas.microsoft.com/office/drawing/2014/main" id="{78EAF54E-213D-CD78-3BF9-5E74E317315A}"/>
              </a:ext>
            </a:extLst>
          </p:cNvPr>
          <p:cNvSpPr/>
          <p:nvPr/>
        </p:nvSpPr>
        <p:spPr bwMode="gray">
          <a:xfrm>
            <a:off x="5136004" y="4100284"/>
            <a:ext cx="220267" cy="219075"/>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a:solidFill>
                  <a:schemeClr val="bg1"/>
                </a:solidFill>
                <a:ea typeface="Arial Unicode MS" pitchFamily="34" charset="-128"/>
                <a:cs typeface="Arial Unicode MS" pitchFamily="34" charset="-128"/>
              </a:rPr>
              <a:t>1</a:t>
            </a:r>
          </a:p>
        </p:txBody>
      </p:sp>
      <p:sp>
        <p:nvSpPr>
          <p:cNvPr id="27" name="Oval 26">
            <a:extLst>
              <a:ext uri="{FF2B5EF4-FFF2-40B4-BE49-F238E27FC236}">
                <a16:creationId xmlns:a16="http://schemas.microsoft.com/office/drawing/2014/main" id="{91640C40-8C5D-424E-E466-FF0D7082C1E8}"/>
              </a:ext>
            </a:extLst>
          </p:cNvPr>
          <p:cNvSpPr/>
          <p:nvPr/>
        </p:nvSpPr>
        <p:spPr bwMode="gray">
          <a:xfrm>
            <a:off x="10524571" y="4045345"/>
            <a:ext cx="220267" cy="219075"/>
          </a:xfrm>
          <a:prstGeom prst="ellipse">
            <a:avLst/>
          </a:prstGeom>
          <a:solidFill>
            <a:schemeClr val="accent1"/>
          </a:solidFill>
          <a:ln w="6350" algn="ctr">
            <a:solidFill>
              <a:schemeClr val="accent1"/>
            </a:solidFill>
            <a:miter lim="800000"/>
            <a:headEnd/>
            <a:tailEnd/>
          </a:ln>
        </p:spPr>
        <p:txBody>
          <a:bodyPr lIns="90000" tIns="72000" rIns="90000" bIns="72000" rtlCol="0" anchor="ctr"/>
          <a:lstStyle/>
          <a:p>
            <a:pPr algn="ctr" fontAlgn="base">
              <a:spcBef>
                <a:spcPct val="50000"/>
              </a:spcBef>
              <a:spcAft>
                <a:spcPct val="0"/>
              </a:spcAft>
              <a:buClr>
                <a:srgbClr val="F0AB00"/>
              </a:buClr>
              <a:buSzPct val="80000"/>
            </a:pPr>
            <a:r>
              <a:rPr lang="en-US" sz="1200" kern="0">
                <a:solidFill>
                  <a:schemeClr val="bg1"/>
                </a:solidFill>
                <a:ea typeface="Arial Unicode MS" pitchFamily="34" charset="-128"/>
                <a:cs typeface="Arial Unicode MS" pitchFamily="34" charset="-128"/>
              </a:rPr>
              <a:t>2</a:t>
            </a:r>
          </a:p>
        </p:txBody>
      </p:sp>
      <p:sp>
        <p:nvSpPr>
          <p:cNvPr id="29" name="Rectangle 28">
            <a:extLst>
              <a:ext uri="{FF2B5EF4-FFF2-40B4-BE49-F238E27FC236}">
                <a16:creationId xmlns:a16="http://schemas.microsoft.com/office/drawing/2014/main" id="{319BADF4-5418-CD45-D1D4-A764C6F639B1}"/>
              </a:ext>
            </a:extLst>
          </p:cNvPr>
          <p:cNvSpPr/>
          <p:nvPr/>
        </p:nvSpPr>
        <p:spPr bwMode="gray">
          <a:xfrm>
            <a:off x="10813999" y="5326012"/>
            <a:ext cx="522579" cy="573832"/>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pic>
        <p:nvPicPr>
          <p:cNvPr id="30" name="Picture 29">
            <a:extLst>
              <a:ext uri="{FF2B5EF4-FFF2-40B4-BE49-F238E27FC236}">
                <a16:creationId xmlns:a16="http://schemas.microsoft.com/office/drawing/2014/main" id="{97D2BA11-BDDE-FD3C-D686-888E718AD69D}"/>
              </a:ext>
            </a:extLst>
          </p:cNvPr>
          <p:cNvPicPr>
            <a:picLocks noChangeAspect="1"/>
          </p:cNvPicPr>
          <p:nvPr/>
        </p:nvPicPr>
        <p:blipFill rotWithShape="1">
          <a:blip r:embed="rId11"/>
          <a:srcRect l="78715" t="59264" r="1736"/>
          <a:stretch/>
        </p:blipFill>
        <p:spPr>
          <a:xfrm>
            <a:off x="5231336" y="5984629"/>
            <a:ext cx="1554536" cy="865220"/>
          </a:xfrm>
          <a:prstGeom prst="rect">
            <a:avLst/>
          </a:prstGeom>
          <a:ln w="6350">
            <a:solidFill>
              <a:schemeClr val="accent6"/>
            </a:solidFill>
          </a:ln>
        </p:spPr>
      </p:pic>
      <p:sp>
        <p:nvSpPr>
          <p:cNvPr id="31" name="Rectangle 30">
            <a:extLst>
              <a:ext uri="{FF2B5EF4-FFF2-40B4-BE49-F238E27FC236}">
                <a16:creationId xmlns:a16="http://schemas.microsoft.com/office/drawing/2014/main" id="{E6F10E85-DD6A-C254-F78C-B1701B65E90D}"/>
              </a:ext>
            </a:extLst>
          </p:cNvPr>
          <p:cNvSpPr/>
          <p:nvPr/>
        </p:nvSpPr>
        <p:spPr bwMode="gray">
          <a:xfrm>
            <a:off x="5370500" y="6073263"/>
            <a:ext cx="926414" cy="318620"/>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945819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29338BD7-ACE0-4182-B23B-C3431FFD52E6}"/>
              </a:ext>
            </a:extLst>
          </p:cNvPr>
          <p:cNvGrpSpPr/>
          <p:nvPr/>
        </p:nvGrpSpPr>
        <p:grpSpPr>
          <a:xfrm>
            <a:off x="5212080" y="1289646"/>
            <a:ext cx="5280619" cy="3183199"/>
            <a:chOff x="5246156" y="1289646"/>
            <a:chExt cx="5280619" cy="3183199"/>
          </a:xfrm>
        </p:grpSpPr>
        <p:pic>
          <p:nvPicPr>
            <p:cNvPr id="10" name="Picture 9" descr="A screenshot of a cell phone&#10;&#10;Description generated with very high confidence">
              <a:extLst>
                <a:ext uri="{FF2B5EF4-FFF2-40B4-BE49-F238E27FC236}">
                  <a16:creationId xmlns:a16="http://schemas.microsoft.com/office/drawing/2014/main" id="{6891D6EF-0DF6-49BA-8967-7DBF8476F15F}"/>
                </a:ext>
              </a:extLst>
            </p:cNvPr>
            <p:cNvPicPr>
              <a:picLocks noChangeAspect="1"/>
            </p:cNvPicPr>
            <p:nvPr/>
          </p:nvPicPr>
          <p:blipFill>
            <a:blip r:embed="rId3"/>
            <a:stretch>
              <a:fillRect/>
            </a:stretch>
          </p:blipFill>
          <p:spPr>
            <a:xfrm>
              <a:off x="5246156" y="1289646"/>
              <a:ext cx="5280619" cy="3183199"/>
            </a:xfrm>
            <a:prstGeom prst="rect">
              <a:avLst/>
            </a:prstGeom>
            <a:ln>
              <a:solidFill>
                <a:schemeClr val="bg2"/>
              </a:solidFill>
            </a:ln>
          </p:spPr>
        </p:pic>
        <p:grpSp>
          <p:nvGrpSpPr>
            <p:cNvPr id="6" name="Group 5">
              <a:extLst>
                <a:ext uri="{FF2B5EF4-FFF2-40B4-BE49-F238E27FC236}">
                  <a16:creationId xmlns:a16="http://schemas.microsoft.com/office/drawing/2014/main" id="{4C50B371-0A7C-4EAE-8F11-810D8AFE549F}"/>
                </a:ext>
              </a:extLst>
            </p:cNvPr>
            <p:cNvGrpSpPr/>
            <p:nvPr/>
          </p:nvGrpSpPr>
          <p:grpSpPr>
            <a:xfrm>
              <a:off x="6525240" y="1512793"/>
              <a:ext cx="3993972" cy="122982"/>
              <a:chOff x="6525240" y="1512793"/>
              <a:chExt cx="3993972" cy="122982"/>
            </a:xfrm>
          </p:grpSpPr>
          <p:pic>
            <p:nvPicPr>
              <p:cNvPr id="7" name="Picture 6">
                <a:extLst>
                  <a:ext uri="{FF2B5EF4-FFF2-40B4-BE49-F238E27FC236}">
                    <a16:creationId xmlns:a16="http://schemas.microsoft.com/office/drawing/2014/main" id="{46464723-456C-42E4-B1E4-CEEFC86BBFC0}"/>
                  </a:ext>
                </a:extLst>
              </p:cNvPr>
              <p:cNvPicPr>
                <a:picLocks noChangeAspect="1"/>
              </p:cNvPicPr>
              <p:nvPr/>
            </p:nvPicPr>
            <p:blipFill>
              <a:blip r:embed="rId4"/>
              <a:stretch>
                <a:fillRect/>
              </a:stretch>
            </p:blipFill>
            <p:spPr>
              <a:xfrm>
                <a:off x="6525240" y="1512793"/>
                <a:ext cx="280988" cy="115982"/>
              </a:xfrm>
              <a:prstGeom prst="rect">
                <a:avLst/>
              </a:prstGeom>
            </p:spPr>
          </p:pic>
          <p:pic>
            <p:nvPicPr>
              <p:cNvPr id="12" name="Picture 11">
                <a:extLst>
                  <a:ext uri="{FF2B5EF4-FFF2-40B4-BE49-F238E27FC236}">
                    <a16:creationId xmlns:a16="http://schemas.microsoft.com/office/drawing/2014/main" id="{BE72045A-135A-4333-9CFE-50108D6D26B2}"/>
                  </a:ext>
                </a:extLst>
              </p:cNvPr>
              <p:cNvPicPr>
                <a:picLocks noChangeAspect="1"/>
              </p:cNvPicPr>
              <p:nvPr/>
            </p:nvPicPr>
            <p:blipFill>
              <a:blip r:embed="rId4"/>
              <a:stretch>
                <a:fillRect/>
              </a:stretch>
            </p:blipFill>
            <p:spPr>
              <a:xfrm>
                <a:off x="7122932" y="1512793"/>
                <a:ext cx="280988" cy="115982"/>
              </a:xfrm>
              <a:prstGeom prst="rect">
                <a:avLst/>
              </a:prstGeom>
            </p:spPr>
          </p:pic>
          <p:pic>
            <p:nvPicPr>
              <p:cNvPr id="13" name="Picture 12">
                <a:extLst>
                  <a:ext uri="{FF2B5EF4-FFF2-40B4-BE49-F238E27FC236}">
                    <a16:creationId xmlns:a16="http://schemas.microsoft.com/office/drawing/2014/main" id="{E62F976F-F030-48EA-84E4-B562FA483EA3}"/>
                  </a:ext>
                </a:extLst>
              </p:cNvPr>
              <p:cNvPicPr>
                <a:picLocks noChangeAspect="1"/>
              </p:cNvPicPr>
              <p:nvPr/>
            </p:nvPicPr>
            <p:blipFill>
              <a:blip r:embed="rId4"/>
              <a:stretch>
                <a:fillRect/>
              </a:stretch>
            </p:blipFill>
            <p:spPr>
              <a:xfrm>
                <a:off x="7734913" y="1512793"/>
                <a:ext cx="280988" cy="115982"/>
              </a:xfrm>
              <a:prstGeom prst="rect">
                <a:avLst/>
              </a:prstGeom>
            </p:spPr>
          </p:pic>
          <p:pic>
            <p:nvPicPr>
              <p:cNvPr id="14" name="Picture 13">
                <a:extLst>
                  <a:ext uri="{FF2B5EF4-FFF2-40B4-BE49-F238E27FC236}">
                    <a16:creationId xmlns:a16="http://schemas.microsoft.com/office/drawing/2014/main" id="{B15DEC1C-2D0F-4B09-A75B-98EAD7D018A8}"/>
                  </a:ext>
                </a:extLst>
              </p:cNvPr>
              <p:cNvPicPr>
                <a:picLocks noChangeAspect="1"/>
              </p:cNvPicPr>
              <p:nvPr/>
            </p:nvPicPr>
            <p:blipFill>
              <a:blip r:embed="rId4"/>
              <a:stretch>
                <a:fillRect/>
              </a:stretch>
            </p:blipFill>
            <p:spPr>
              <a:xfrm>
                <a:off x="8349116" y="1512793"/>
                <a:ext cx="280988" cy="115982"/>
              </a:xfrm>
              <a:prstGeom prst="rect">
                <a:avLst/>
              </a:prstGeom>
            </p:spPr>
          </p:pic>
          <p:pic>
            <p:nvPicPr>
              <p:cNvPr id="15" name="Picture 14">
                <a:extLst>
                  <a:ext uri="{FF2B5EF4-FFF2-40B4-BE49-F238E27FC236}">
                    <a16:creationId xmlns:a16="http://schemas.microsoft.com/office/drawing/2014/main" id="{80D58273-A92E-4E71-A1CD-769C3142787D}"/>
                  </a:ext>
                </a:extLst>
              </p:cNvPr>
              <p:cNvPicPr>
                <a:picLocks noChangeAspect="1"/>
              </p:cNvPicPr>
              <p:nvPr/>
            </p:nvPicPr>
            <p:blipFill>
              <a:blip r:embed="rId4"/>
              <a:stretch>
                <a:fillRect/>
              </a:stretch>
            </p:blipFill>
            <p:spPr>
              <a:xfrm>
                <a:off x="8967926" y="1519793"/>
                <a:ext cx="280988" cy="115982"/>
              </a:xfrm>
              <a:prstGeom prst="rect">
                <a:avLst/>
              </a:prstGeom>
            </p:spPr>
          </p:pic>
          <p:pic>
            <p:nvPicPr>
              <p:cNvPr id="16" name="Picture 15">
                <a:extLst>
                  <a:ext uri="{FF2B5EF4-FFF2-40B4-BE49-F238E27FC236}">
                    <a16:creationId xmlns:a16="http://schemas.microsoft.com/office/drawing/2014/main" id="{13F1184E-E9B3-498E-811C-9DD16556FAE4}"/>
                  </a:ext>
                </a:extLst>
              </p:cNvPr>
              <p:cNvPicPr>
                <a:picLocks noChangeAspect="1"/>
              </p:cNvPicPr>
              <p:nvPr/>
            </p:nvPicPr>
            <p:blipFill>
              <a:blip r:embed="rId4"/>
              <a:stretch>
                <a:fillRect/>
              </a:stretch>
            </p:blipFill>
            <p:spPr>
              <a:xfrm>
                <a:off x="9581973" y="1519793"/>
                <a:ext cx="280988" cy="115982"/>
              </a:xfrm>
              <a:prstGeom prst="rect">
                <a:avLst/>
              </a:prstGeom>
            </p:spPr>
          </p:pic>
          <p:pic>
            <p:nvPicPr>
              <p:cNvPr id="19" name="Picture 18">
                <a:extLst>
                  <a:ext uri="{FF2B5EF4-FFF2-40B4-BE49-F238E27FC236}">
                    <a16:creationId xmlns:a16="http://schemas.microsoft.com/office/drawing/2014/main" id="{A3D86C0C-432E-4263-80A8-5524F06CB5A7}"/>
                  </a:ext>
                </a:extLst>
              </p:cNvPr>
              <p:cNvPicPr>
                <a:picLocks noChangeAspect="1"/>
              </p:cNvPicPr>
              <p:nvPr/>
            </p:nvPicPr>
            <p:blipFill>
              <a:blip r:embed="rId4"/>
              <a:stretch>
                <a:fillRect/>
              </a:stretch>
            </p:blipFill>
            <p:spPr>
              <a:xfrm>
                <a:off x="10238224" y="1519793"/>
                <a:ext cx="280988" cy="115982"/>
              </a:xfrm>
              <a:prstGeom prst="rect">
                <a:avLst/>
              </a:prstGeom>
            </p:spPr>
          </p:pic>
        </p:grpSp>
      </p:grpSp>
      <p:sp>
        <p:nvSpPr>
          <p:cNvPr id="4" name="Rectangle 3">
            <a:extLst>
              <a:ext uri="{FF2B5EF4-FFF2-40B4-BE49-F238E27FC236}">
                <a16:creationId xmlns:a16="http://schemas.microsoft.com/office/drawing/2014/main" id="{2A20C3B0-CDDC-403B-B5E5-CC7C2087920F}"/>
              </a:ext>
            </a:extLst>
          </p:cNvPr>
          <p:cNvSpPr/>
          <p:nvPr/>
        </p:nvSpPr>
        <p:spPr bwMode="gray">
          <a:xfrm>
            <a:off x="5238595" y="2464862"/>
            <a:ext cx="5280618" cy="263027"/>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a:ln>
                <a:noFill/>
              </a:ln>
              <a:effectLst/>
              <a:uLnTx/>
              <a:uFillTx/>
              <a:ea typeface="Arial Unicode MS" pitchFamily="34" charset="-128"/>
              <a:cs typeface="Arial Unicode MS" pitchFamily="34" charset="-128"/>
            </a:endParaRPr>
          </a:p>
        </p:txBody>
      </p:sp>
      <p:sp>
        <p:nvSpPr>
          <p:cNvPr id="11" name="Rectangle 10">
            <a:extLst>
              <a:ext uri="{FF2B5EF4-FFF2-40B4-BE49-F238E27FC236}">
                <a16:creationId xmlns:a16="http://schemas.microsoft.com/office/drawing/2014/main" id="{C1E65567-9A03-4E38-9797-604BD0490F54}"/>
              </a:ext>
            </a:extLst>
          </p:cNvPr>
          <p:cNvSpPr/>
          <p:nvPr/>
        </p:nvSpPr>
        <p:spPr bwMode="gray">
          <a:xfrm>
            <a:off x="5238593" y="3731008"/>
            <a:ext cx="5280619" cy="263027"/>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err="1">
              <a:ln>
                <a:noFill/>
              </a:ln>
              <a:effectLst/>
              <a:uLnTx/>
              <a:uFillTx/>
              <a:ea typeface="Arial Unicode MS" pitchFamily="34" charset="-128"/>
              <a:cs typeface="Arial Unicode MS" pitchFamily="34" charset="-128"/>
            </a:endParaRPr>
          </a:p>
        </p:txBody>
      </p:sp>
      <p:sp>
        <p:nvSpPr>
          <p:cNvPr id="2" name="Text Placeholder 1">
            <a:extLst>
              <a:ext uri="{FF2B5EF4-FFF2-40B4-BE49-F238E27FC236}">
                <a16:creationId xmlns:a16="http://schemas.microsoft.com/office/drawing/2014/main" id="{DD559243-DB1D-47AD-B848-8A08569AF5D0}"/>
              </a:ext>
            </a:extLst>
          </p:cNvPr>
          <p:cNvSpPr>
            <a:spLocks noGrp="1"/>
          </p:cNvSpPr>
          <p:nvPr>
            <p:ph type="body" sz="quarter" idx="10"/>
          </p:nvPr>
        </p:nvSpPr>
        <p:spPr>
          <a:xfrm>
            <a:off x="363408" y="1280160"/>
            <a:ext cx="4480560" cy="1949281"/>
          </a:xfrm>
        </p:spPr>
        <p:txBody>
          <a:bodyPr vert="horz" lIns="0" tIns="0" rIns="0" bIns="0" rtlCol="0" anchor="t">
            <a:noAutofit/>
          </a:bodyPr>
          <a:lstStyle/>
          <a:p>
            <a:pPr marL="171450" lvl="1" indent="-171450"/>
            <a:r>
              <a:rPr lang="en-US" sz="1200" dirty="0"/>
              <a:t>Once the replenishments have been executed by Supplier, the Purchase Order gets updated, and Supplier must perform ASN, then Honeywell will do the GR</a:t>
            </a:r>
            <a:endParaRPr lang="en-US" sz="1200" dirty="0">
              <a:cs typeface="Arial"/>
            </a:endParaRPr>
          </a:p>
          <a:p>
            <a:pPr marL="171450" lvl="1" indent="-171450"/>
            <a:r>
              <a:rPr lang="en-US" sz="1200" dirty="0"/>
              <a:t>For detailed ASN &amp; GR process refer Order Collaboration guide.</a:t>
            </a:r>
            <a:endParaRPr lang="en-US" sz="1750" dirty="0">
              <a:cs typeface="Arial"/>
            </a:endParaRPr>
          </a:p>
          <a:p>
            <a:pPr marL="171450" lvl="1" indent="-171450"/>
            <a:r>
              <a:rPr lang="en-US" sz="1200" dirty="0"/>
              <a:t>Supplier can also view information regarding ASN &amp; GR from key figure rows of ASN,GR in the main screen of selected material </a:t>
            </a:r>
            <a:endParaRPr lang="en-US" sz="1200" b="1" dirty="0">
              <a:cs typeface="Arial"/>
            </a:endParaRPr>
          </a:p>
          <a:p>
            <a:pPr marL="342265" indent="-342265">
              <a:spcBef>
                <a:spcPts val="600"/>
              </a:spcBef>
              <a:buClr>
                <a:schemeClr val="accent5"/>
              </a:buClr>
              <a:buFont typeface="+mj-lt"/>
              <a:buAutoNum type="arabicPeriod" startAt="15"/>
            </a:pPr>
            <a:endParaRPr lang="en-US" sz="1200" b="1" dirty="0">
              <a:cs typeface="Arial"/>
            </a:endParaRPr>
          </a:p>
        </p:txBody>
      </p:sp>
      <p:sp>
        <p:nvSpPr>
          <p:cNvPr id="3" name="Title 2">
            <a:extLst>
              <a:ext uri="{FF2B5EF4-FFF2-40B4-BE49-F238E27FC236}">
                <a16:creationId xmlns:a16="http://schemas.microsoft.com/office/drawing/2014/main" id="{657A45C4-8B2B-40F8-8A2C-9EDD0C2C0CA5}"/>
              </a:ext>
            </a:extLst>
          </p:cNvPr>
          <p:cNvSpPr>
            <a:spLocks noGrp="1"/>
          </p:cNvSpPr>
          <p:nvPr>
            <p:ph type="title"/>
          </p:nvPr>
        </p:nvSpPr>
        <p:spPr>
          <a:xfrm>
            <a:off x="363408" y="365760"/>
            <a:ext cx="10701046" cy="692497"/>
          </a:xfrm>
        </p:spPr>
        <p:txBody>
          <a:bodyPr/>
          <a:lstStyle/>
          <a:p>
            <a:r>
              <a:rPr lang="en-US" noProof="0" dirty="0"/>
              <a:t>Shipping and Receiving in VMI</a:t>
            </a:r>
            <a:br>
              <a:rPr lang="en-US" noProof="0" dirty="0"/>
            </a:br>
            <a:r>
              <a:rPr lang="en-US" sz="2000" noProof="0" dirty="0">
                <a:solidFill>
                  <a:schemeClr val="accent1"/>
                </a:solidFill>
              </a:rPr>
              <a:t>Review </a:t>
            </a:r>
            <a:r>
              <a:rPr lang="en-US" sz="2000" dirty="0">
                <a:solidFill>
                  <a:schemeClr val="accent1"/>
                </a:solidFill>
              </a:rPr>
              <a:t>Created ASN /Shipping Notification</a:t>
            </a:r>
            <a:endParaRPr lang="en-US" sz="2000" noProof="0" dirty="0">
              <a:solidFill>
                <a:schemeClr val="accent1"/>
              </a:solidFill>
            </a:endParaRPr>
          </a:p>
        </p:txBody>
      </p:sp>
      <p:sp>
        <p:nvSpPr>
          <p:cNvPr id="8" name="Slide Number Placeholder 3">
            <a:extLst>
              <a:ext uri="{FF2B5EF4-FFF2-40B4-BE49-F238E27FC236}">
                <a16:creationId xmlns:a16="http://schemas.microsoft.com/office/drawing/2014/main" id="{DE4B0436-EA8E-4F0A-B012-64F59B1EBDE1}"/>
              </a:ext>
            </a:extLst>
          </p:cNvPr>
          <p:cNvSpPr txBox="1">
            <a:spLocks/>
          </p:cNvSpPr>
          <p:nvPr/>
        </p:nvSpPr>
        <p:spPr>
          <a:xfrm>
            <a:off x="11311314" y="6507706"/>
            <a:ext cx="497074" cy="23761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Aft>
                <a:spcPts val="600"/>
              </a:spcAft>
            </a:pPr>
            <a:fld id="{7B94EC18-1D2B-4535-B738-0E53AFE26620}" type="slidenum">
              <a:rPr lang="en-US" sz="900" b="1" smtClean="0">
                <a:solidFill>
                  <a:schemeClr val="accent4"/>
                </a:solidFill>
              </a:rPr>
              <a:pPr algn="r">
                <a:spcAft>
                  <a:spcPts val="600"/>
                </a:spcAft>
              </a:pPr>
              <a:t>9</a:t>
            </a:fld>
            <a:endParaRPr lang="en-US" sz="900" b="1">
              <a:solidFill>
                <a:schemeClr val="accent4"/>
              </a:solidFill>
            </a:endParaRPr>
          </a:p>
        </p:txBody>
      </p:sp>
      <p:sp>
        <p:nvSpPr>
          <p:cNvPr id="18" name="Rectangle 17">
            <a:extLst>
              <a:ext uri="{FF2B5EF4-FFF2-40B4-BE49-F238E27FC236}">
                <a16:creationId xmlns:a16="http://schemas.microsoft.com/office/drawing/2014/main" id="{C1C86564-128B-4A09-8A5B-7FD0658FB6CA}"/>
              </a:ext>
            </a:extLst>
          </p:cNvPr>
          <p:cNvSpPr/>
          <p:nvPr/>
        </p:nvSpPr>
        <p:spPr bwMode="gray">
          <a:xfrm>
            <a:off x="5238594" y="4200379"/>
            <a:ext cx="5280619" cy="263027"/>
          </a:xfrm>
          <a:prstGeom prst="rect">
            <a:avLst/>
          </a:prstGeom>
          <a:noFill/>
          <a:ln w="25400" algn="ctr">
            <a:solidFill>
              <a:schemeClr val="accent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4289217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sMnLk4GKOP9sp5oC.qa7h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Iyi0RIqnIpWd6O6m024ge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_Y83vKPsfg2x2WCeucD36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ujE5zQajOvoTWXTllZwrs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ItiBD_zRtehxq3.nt2gDA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fD1ZsHZybwBHB3NFGab2x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fD1ZsHZybwBHB3NFGab2xQ"/>
</p:tagLst>
</file>

<file path=ppt/theme/theme1.xml><?xml version="1.0" encoding="utf-8"?>
<a:theme xmlns:a="http://schemas.openxmlformats.org/drawingml/2006/main" name="Honeywell Template 2022">
  <a:themeElements>
    <a:clrScheme name="Honeywell 2019">
      <a:dk1>
        <a:sysClr val="windowText" lastClr="000000"/>
      </a:dk1>
      <a:lt1>
        <a:sysClr val="window" lastClr="FFFFFF"/>
      </a:lt1>
      <a:dk2>
        <a:srgbClr val="404040"/>
      </a:dk2>
      <a:lt2>
        <a:srgbClr val="E0E0E0"/>
      </a:lt2>
      <a:accent1>
        <a:srgbClr val="DC202E"/>
      </a:accent1>
      <a:accent2>
        <a:srgbClr val="404040"/>
      </a:accent2>
      <a:accent3>
        <a:srgbClr val="707070"/>
      </a:accent3>
      <a:accent4>
        <a:srgbClr val="A0A0A0"/>
      </a:accent4>
      <a:accent5>
        <a:srgbClr val="C0C0C0"/>
      </a:accent5>
      <a:accent6>
        <a:srgbClr val="E0E0E0"/>
      </a:accent6>
      <a:hlink>
        <a:srgbClr val="000000"/>
      </a:hlink>
      <a:folHlink>
        <a:srgbClr val="000000"/>
      </a:folHlink>
    </a:clrScheme>
    <a:fontScheme name="Honeywel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Honeywell-PowerPoint-Template-16x9 (2)" id="{6D273CCA-5A0A-412B-8A48-5C57CA1C9E93}" vid="{C49CFDB9-1A3F-4B16-ACD3-FB88941CDD11}"/>
    </a:ext>
  </a:extLst>
</a:theme>
</file>

<file path=ppt/theme/theme2.xml><?xml version="1.0" encoding="utf-8"?>
<a:theme xmlns:a="http://schemas.openxmlformats.org/drawingml/2006/main" name="Office Theme">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8E6E87A6D152D4F95BFF81BCCDE2D27" ma:contentTypeVersion="19" ma:contentTypeDescription="Create a new document." ma:contentTypeScope="" ma:versionID="846edc8e8bc1ebb0f776fb690489aa9b">
  <xsd:schema xmlns:xsd="http://www.w3.org/2001/XMLSchema" xmlns:xs="http://www.w3.org/2001/XMLSchema" xmlns:p="http://schemas.microsoft.com/office/2006/metadata/properties" xmlns:ns1="http://schemas.microsoft.com/sharepoint/v3" xmlns:ns2="bf7fe0c7-81e2-4d2c-806c-a3b3f9b8c92a" xmlns:ns3="e305084e-1b6f-4b47-9e7f-8bdc4495febe" xmlns:ns4="213af126-92eb-4bb5-8bfd-1661103a2928" targetNamespace="http://schemas.microsoft.com/office/2006/metadata/properties" ma:root="true" ma:fieldsID="93ae27919134756f28711ab949d0a36f" ns1:_="" ns2:_="" ns3:_="" ns4:_="">
    <xsd:import namespace="http://schemas.microsoft.com/sharepoint/v3"/>
    <xsd:import namespace="bf7fe0c7-81e2-4d2c-806c-a3b3f9b8c92a"/>
    <xsd:import namespace="e305084e-1b6f-4b47-9e7f-8bdc4495febe"/>
    <xsd:import namespace="213af126-92eb-4bb5-8bfd-1661103a292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f7fe0c7-81e2-4d2c-806c-a3b3f9b8c9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bc46713-8fa2-488a-ac8b-ad618560c9d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05084e-1b6f-4b47-9e7f-8bdc4495febe"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13af126-92eb-4bb5-8bfd-1661103a2928"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f3b58c22-0798-4336-8c89-fac7591070bf}" ma:internalName="TaxCatchAll" ma:showField="CatchAllData" ma:web="e305084e-1b6f-4b47-9e7f-8bdc4495feb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213af126-92eb-4bb5-8bfd-1661103a2928" xsi:nil="true"/>
    <lcf76f155ced4ddcb4097134ff3c332f xmlns="bf7fe0c7-81e2-4d2c-806c-a3b3f9b8c92a">
      <Terms xmlns="http://schemas.microsoft.com/office/infopath/2007/PartnerControls"/>
    </lcf76f155ced4ddcb4097134ff3c332f>
    <SharedWithUsers xmlns="e305084e-1b6f-4b47-9e7f-8bdc4495febe">
      <UserInfo>
        <DisplayName>Sukhramani, Binayak</DisplayName>
        <AccountId>207</AccountId>
        <AccountType/>
      </UserInfo>
      <UserInfo>
        <DisplayName>Todorov, Bogdan</DisplayName>
        <AccountId>203</AccountId>
        <AccountType/>
      </UserInfo>
      <UserInfo>
        <DisplayName>Corbin, David</DisplayName>
        <AccountId>36</AccountId>
        <AccountType/>
      </UserInfo>
      <UserInfo>
        <DisplayName>Parrett, Dani</DisplayName>
        <AccountId>204</AccountId>
        <AccountType/>
      </UserInfo>
    </SharedWithUsers>
    <_ip_UnifiedCompliancePolicyUIAction xmlns="http://schemas.microsoft.com/sharepoint/v3" xsi:nil="true"/>
    <_ip_UnifiedCompliancePolicyProperties xmlns="http://schemas.microsoft.com/sharepoint/v3" xsi:nil="true"/>
  </documentManagement>
</p:properties>
</file>

<file path=customXml/item4.xml><?xml version="1.0" encoding="utf-8"?>
<Application xmlns="http://www.sap.com/cof/powerpoint/application">
  <Version>2</Version>
  <Revision>2.8.800.96347</Revision>
</Application>
</file>

<file path=customXml/item5.xml><?xml version="1.0" encoding="utf-8"?>
<Application xmlns="http://www.sap.com/cof/ao/powerpoint/application">
  <com.sap.ip.bi.pioneer>
    <Version>4</Version>
    <AAO_Revision>2.8.800.96347</AAO_Revision>
    <RefreshOnOpen>False</RefreshOnOpen>
    <PlanningModeSetToChangeMode>True</PlanningModeSetToChangeMode>
    <Cleaned>False</Cleaned>
    <ForcePromptOnInitialRefresh>False</ForcePromptOnInitialRefresh>
    <StorePromptsInDocument>True</StorePromptsInDocument>
    <MergeVariables>False</MergeVariables>
    <RefreshPlanningObjectsOnRefreshAll>True</RefreshPlanningObjectsOnRefreshAll>
    <Items/>
  </com.sap.ip.bi.pioneer>
</Application>
</file>

<file path=customXml/itemProps1.xml><?xml version="1.0" encoding="utf-8"?>
<ds:datastoreItem xmlns:ds="http://schemas.openxmlformats.org/officeDocument/2006/customXml" ds:itemID="{07DF55EF-30F1-4EFA-A7CA-BA4AC4B10FFD}">
  <ds:schemaRefs>
    <ds:schemaRef ds:uri="http://schemas.microsoft.com/sharepoint/v3/contenttype/forms"/>
  </ds:schemaRefs>
</ds:datastoreItem>
</file>

<file path=customXml/itemProps2.xml><?xml version="1.0" encoding="utf-8"?>
<ds:datastoreItem xmlns:ds="http://schemas.openxmlformats.org/officeDocument/2006/customXml" ds:itemID="{DBEC9A99-DA18-45BE-BA6C-FC6D62BBA4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f7fe0c7-81e2-4d2c-806c-a3b3f9b8c92a"/>
    <ds:schemaRef ds:uri="e305084e-1b6f-4b47-9e7f-8bdc4495febe"/>
    <ds:schemaRef ds:uri="213af126-92eb-4bb5-8bfd-1661103a29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12C4619-ABC5-4F40-9A1D-34DBD11441B0}">
  <ds:schemaRefs>
    <ds:schemaRef ds:uri="http://purl.org/dc/terms/"/>
    <ds:schemaRef ds:uri="bf7fe0c7-81e2-4d2c-806c-a3b3f9b8c92a"/>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 ds:uri="http://purl.org/dc/dcmitype/"/>
    <ds:schemaRef ds:uri="213af126-92eb-4bb5-8bfd-1661103a2928"/>
    <ds:schemaRef ds:uri="e305084e-1b6f-4b47-9e7f-8bdc4495febe"/>
    <ds:schemaRef ds:uri="http://schemas.microsoft.com/sharepoint/v3"/>
    <ds:schemaRef ds:uri="http://purl.org/dc/elements/1.1/"/>
  </ds:schemaRefs>
</ds:datastoreItem>
</file>

<file path=customXml/itemProps4.xml><?xml version="1.0" encoding="utf-8"?>
<ds:datastoreItem xmlns:ds="http://schemas.openxmlformats.org/officeDocument/2006/customXml" ds:itemID="{667FFDC2-99CD-47B8-A164-DCA4EEB59F9D}">
  <ds:schemaRefs>
    <ds:schemaRef ds:uri="http://www.sap.com/cof/powerpoint/application"/>
  </ds:schemaRefs>
</ds:datastoreItem>
</file>

<file path=customXml/itemProps5.xml><?xml version="1.0" encoding="utf-8"?>
<ds:datastoreItem xmlns:ds="http://schemas.openxmlformats.org/officeDocument/2006/customXml" ds:itemID="{4CD201C8-779E-4DDF-8ECB-831A618DDC27}">
  <ds:schemaRefs>
    <ds:schemaRef ds:uri="http://www.sap.com/cof/ao/powerpoint/application"/>
  </ds:schemaRefs>
</ds:datastoreItem>
</file>

<file path=docMetadata/LabelInfo.xml><?xml version="1.0" encoding="utf-8"?>
<clbl:labelList xmlns:clbl="http://schemas.microsoft.com/office/2020/mipLabelMetadata">
  <clbl:label id="{d546e5e1-5d42-4630-bacd-c69bfdcbd5e8}" enabled="1" method="Standard" siteId="{96ece526-9c7d-48b0-8daf-8b93c90a5d18}" removed="0"/>
</clbl:labelList>
</file>

<file path=docProps/app.xml><?xml version="1.0" encoding="utf-8"?>
<Properties xmlns="http://schemas.openxmlformats.org/officeDocument/2006/extended-properties" xmlns:vt="http://schemas.openxmlformats.org/officeDocument/2006/docPropsVTypes">
  <Template>Honeywell-PowerPoint-Template-16x9 (2)</Template>
  <TotalTime>16789</TotalTime>
  <Words>1282</Words>
  <Application>Microsoft Office PowerPoint</Application>
  <PresentationFormat>Widescreen</PresentationFormat>
  <Paragraphs>175</Paragraphs>
  <Slides>9</Slides>
  <Notes>9</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7" baseType="lpstr">
      <vt:lpstr>Arial</vt:lpstr>
      <vt:lpstr>Wingdings</vt:lpstr>
      <vt:lpstr>Arial Unicode MS</vt:lpstr>
      <vt:lpstr>Courier New</vt:lpstr>
      <vt:lpstr>Symbol</vt:lpstr>
      <vt:lpstr>Arial Black</vt:lpstr>
      <vt:lpstr>Honeywell Template 2022</vt:lpstr>
      <vt:lpstr>think-cell Slide</vt:lpstr>
      <vt:lpstr>VENDOR MANAGED INVENTOTY (VMI) SAP BUSINESS NETWORK Supplier GUIDE</vt:lpstr>
      <vt:lpstr>GENERAL INFORMATION</vt:lpstr>
      <vt:lpstr>STOCK ON HAND AND STOCK LEVELS</vt:lpstr>
      <vt:lpstr>Planning collaboration Manage Replenishments</vt:lpstr>
      <vt:lpstr>Planning collaboration Manage Replenishments</vt:lpstr>
      <vt:lpstr>excel User Interaction Create a job</vt:lpstr>
      <vt:lpstr>excel User Interaction Manage Replenishments</vt:lpstr>
      <vt:lpstr>PORTAL USER INTERACTION REVIEW REPLENISHMENT</vt:lpstr>
      <vt:lpstr>Shipping and Receiving in VMI Review Created ASN /Shipping Notification</vt:lpstr>
    </vt:vector>
  </TitlesOfParts>
  <Company>SAP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Short Presentation Title</dc:title>
  <dc:creator>SAP SE</dc:creator>
  <cp:lastModifiedBy>Zamarripa, Juan Carlos</cp:lastModifiedBy>
  <cp:revision>10</cp:revision>
  <cp:lastPrinted>2022-11-10T14:25:19Z</cp:lastPrinted>
  <dcterms:created xsi:type="dcterms:W3CDTF">2016-08-22T13:51:35Z</dcterms:created>
  <dcterms:modified xsi:type="dcterms:W3CDTF">2026-08-12T20:55:45Z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0x01010048E6E87A6D152D4F95BFF81BCCDE2D27</vt:lpwstr>
  </property>
  <property fmtid="{D5CDD505-2E9C-101B-9397-08002B2CF9AE}" pid="4" name="MSIP_Label_d546e5e1-5d42-4630-bacd-c69bfdcbd5e8_Enabled">
    <vt:lpwstr>true</vt:lpwstr>
  </property>
  <property fmtid="{D5CDD505-2E9C-101B-9397-08002B2CF9AE}" pid="5" name="MSIP_Label_d546e5e1-5d42-4630-bacd-c69bfdcbd5e8_SetDate">
    <vt:lpwstr>2022-05-24T19:30:12Z</vt:lpwstr>
  </property>
  <property fmtid="{D5CDD505-2E9C-101B-9397-08002B2CF9AE}" pid="6" name="MSIP_Label_d546e5e1-5d42-4630-bacd-c69bfdcbd5e8_Method">
    <vt:lpwstr>Standard</vt:lpwstr>
  </property>
  <property fmtid="{D5CDD505-2E9C-101B-9397-08002B2CF9AE}" pid="7" name="MSIP_Label_d546e5e1-5d42-4630-bacd-c69bfdcbd5e8_Name">
    <vt:lpwstr>d546e5e1-5d42-4630-bacd-c69bfdcbd5e8</vt:lpwstr>
  </property>
  <property fmtid="{D5CDD505-2E9C-101B-9397-08002B2CF9AE}" pid="8" name="MSIP_Label_d546e5e1-5d42-4630-bacd-c69bfdcbd5e8_SiteId">
    <vt:lpwstr>96ece526-9c7d-48b0-8daf-8b93c90a5d18</vt:lpwstr>
  </property>
  <property fmtid="{D5CDD505-2E9C-101B-9397-08002B2CF9AE}" pid="9" name="MSIP_Label_d546e5e1-5d42-4630-bacd-c69bfdcbd5e8_ActionId">
    <vt:lpwstr>7a8a9732-1991-4eef-87ab-4db3a70adc80</vt:lpwstr>
  </property>
  <property fmtid="{D5CDD505-2E9C-101B-9397-08002B2CF9AE}" pid="10" name="MSIP_Label_d546e5e1-5d42-4630-bacd-c69bfdcbd5e8_ContentBits">
    <vt:lpwstr>0</vt:lpwstr>
  </property>
  <property fmtid="{D5CDD505-2E9C-101B-9397-08002B2CF9AE}" pid="11" name="MediaServiceImageTags">
    <vt:lpwstr/>
  </property>
</Properties>
</file>