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2" r:id="rId4"/>
    <p:sldMasterId id="2147483799" r:id="rId5"/>
    <p:sldMasterId id="2147483824" r:id="rId6"/>
    <p:sldMasterId id="2147483848" r:id="rId7"/>
  </p:sldMasterIdLst>
  <p:notesMasterIdLst>
    <p:notesMasterId r:id="rId10"/>
  </p:notesMasterIdLst>
  <p:handoutMasterIdLst>
    <p:handoutMasterId r:id="rId11"/>
  </p:handoutMasterIdLst>
  <p:sldIdLst>
    <p:sldId id="450" r:id="rId8"/>
    <p:sldId id="451" r:id="rId9"/>
  </p:sldIdLst>
  <p:sldSz cx="12195175" cy="6858000"/>
  <p:notesSz cx="6858000" cy="9144000"/>
  <p:defaultTextStyle>
    <a:defPPr>
      <a:defRPr lang="de-DE"/>
    </a:defPPr>
    <a:lvl1pPr marL="0" algn="l" defTabSz="1088776" rtl="0" eaLnBrk="1" latinLnBrk="0" hangingPunct="1">
      <a:defRPr lang="de-DE" sz="2100" kern="1200">
        <a:solidFill>
          <a:schemeClr val="tx1"/>
        </a:solidFill>
        <a:latin typeface="Arial"/>
        <a:ea typeface="+mn-ea"/>
        <a:cs typeface="+mn-cs"/>
      </a:defRPr>
    </a:lvl1pPr>
    <a:lvl2pPr marL="544388" algn="l" defTabSz="1088776" rtl="0" eaLnBrk="1" latinLnBrk="0" hangingPunct="1">
      <a:buClr>
        <a:srgbClr val="FDB913"/>
      </a:buClr>
      <a:buSzPct val="100000"/>
      <a:buFont typeface="wingdings"/>
      <a:buChar char=""/>
      <a:defRPr lang="de-DE" sz="2100" kern="1200">
        <a:solidFill>
          <a:schemeClr val="tx1"/>
        </a:solidFill>
        <a:latin typeface="Arial"/>
        <a:ea typeface="+mn-ea"/>
        <a:cs typeface="+mn-cs"/>
      </a:defRPr>
    </a:lvl2pPr>
    <a:lvl3pPr marL="1088776" algn="l" defTabSz="1088776" rtl="0" eaLnBrk="1" latinLnBrk="0" hangingPunct="1">
      <a:buClr>
        <a:srgbClr val="666666"/>
      </a:buClr>
      <a:buSzPct val="80000"/>
      <a:buFont typeface="Wingdings"/>
      <a:buChar char="n"/>
      <a:defRPr lang="de-DE" sz="1700" kern="1200">
        <a:solidFill>
          <a:schemeClr val="tx1"/>
        </a:solidFill>
        <a:latin typeface="Arial"/>
        <a:ea typeface="+mn-ea"/>
        <a:cs typeface="+mn-cs"/>
      </a:defRPr>
    </a:lvl3pPr>
    <a:lvl4pPr marL="1633164" algn="l" defTabSz="1088776" rtl="0" eaLnBrk="1" latinLnBrk="0" hangingPunct="1">
      <a:buClr>
        <a:srgbClr val="666666"/>
      </a:buClr>
      <a:buSzPct val="80000"/>
      <a:buFont typeface="Arial"/>
      <a:buChar char=""/>
      <a:defRPr lang="de-DE" sz="1400" kern="1200">
        <a:solidFill>
          <a:schemeClr val="tx1"/>
        </a:solidFill>
        <a:latin typeface="Arial"/>
        <a:ea typeface="+mn-ea"/>
        <a:cs typeface="+mn-cs"/>
      </a:defRPr>
    </a:lvl4pPr>
    <a:lvl5pPr marL="2177552" algn="l" defTabSz="1088776" rtl="0" eaLnBrk="1" latinLnBrk="0" hangingPunct="1">
      <a:buClr>
        <a:srgbClr val="666666"/>
      </a:buClr>
      <a:buSzPct val="80000"/>
      <a:buFont typeface="Arial"/>
      <a:buChar char=""/>
      <a:defRPr lang="de-DE" sz="1200" kern="1200">
        <a:solidFill>
          <a:schemeClr val="tx1"/>
        </a:solidFill>
        <a:latin typeface="Arial"/>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1"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32A5"/>
    <a:srgbClr val="071C7C"/>
    <a:srgbClr val="0F2287"/>
    <a:srgbClr val="012A9D"/>
    <a:srgbClr val="0133BF"/>
    <a:srgbClr val="1205BB"/>
    <a:srgbClr val="0070C0"/>
    <a:srgbClr val="FEE3A1"/>
    <a:srgbClr val="FF0000"/>
    <a:srgbClr val="0019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6240" autoAdjust="0"/>
  </p:normalViewPr>
  <p:slideViewPr>
    <p:cSldViewPr snapToGrid="0" showGuides="1">
      <p:cViewPr varScale="1">
        <p:scale>
          <a:sx n="114" d="100"/>
          <a:sy n="114" d="100"/>
        </p:scale>
        <p:origin x="468" y="102"/>
      </p:cViewPr>
      <p:guideLst>
        <p:guide pos="3841"/>
        <p:guide orient="horz" pos="2160"/>
      </p:guideLst>
    </p:cSldViewPr>
  </p:slideViewPr>
  <p:outlineViewPr>
    <p:cViewPr>
      <p:scale>
        <a:sx n="33" d="100"/>
        <a:sy n="33" d="100"/>
      </p:scale>
      <p:origin x="0" y="-8357"/>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2" d="100"/>
          <a:sy n="92" d="100"/>
        </p:scale>
        <p:origin x="404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p14="http://schemas.microsoft.com/office/powerpoint/2010/main" val="235993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612775"/>
            <a:ext cx="5762625" cy="324167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549000" y="4120162"/>
            <a:ext cx="5760000" cy="456356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5"/>
          </p:nvPr>
        </p:nvSpPr>
        <p:spPr>
          <a:xfrm>
            <a:off x="2957512" y="8935722"/>
            <a:ext cx="942976" cy="205358"/>
          </a:xfrm>
          <a:prstGeom prst="rect">
            <a:avLst/>
          </a:prstGeom>
        </p:spPr>
        <p:txBody>
          <a:bodyPr vert="horz" lIns="91440" tIns="45720" rIns="91440" bIns="45720" rtlCol="0" anchor="b"/>
          <a:lstStyle>
            <a:lvl1pPr algn="ctr">
              <a:defRPr sz="800"/>
            </a:lvl1pPr>
          </a:lstStyle>
          <a:p>
            <a:fld id="{7D8C2C35-2B8A-446E-BEC0-FD36716C29AC}" type="slidenum">
              <a:rPr lang="de-DE" smtClean="0"/>
              <a:pPr/>
              <a:t>‹#›</a:t>
            </a:fld>
            <a:endParaRPr lang="de-DE" dirty="0"/>
          </a:p>
        </p:txBody>
      </p:sp>
    </p:spTree>
    <p:extLst>
      <p:ext uri="{BB962C8B-B14F-4D97-AF65-F5344CB8AC3E}">
        <p14:creationId xmlns:p14="http://schemas.microsoft.com/office/powerpoint/2010/main" val="2847385487"/>
      </p:ext>
    </p:extLst>
  </p:cSld>
  <p:clrMap bg1="lt1" tx1="dk1" bg2="lt2" tx2="dk2" accent1="accent1" accent2="accent2" accent3="accent3" accent4="accent4" accent5="accent5" accent6="accent6" hlink="hlink" folHlink="folHlink"/>
  <p:notesStyle>
    <a:lvl1pPr marL="0" algn="l" defTabSz="1088776" rtl="0" eaLnBrk="1" latinLnBrk="0" hangingPunct="1">
      <a:defRPr sz="1400" kern="1200">
        <a:solidFill>
          <a:schemeClr val="tx1"/>
        </a:solidFill>
        <a:latin typeface="+mn-lt"/>
        <a:ea typeface="+mn-ea"/>
        <a:cs typeface="+mn-cs"/>
      </a:defRPr>
    </a:lvl1pPr>
    <a:lvl2pPr marL="180000" indent="-180000" algn="l" defTabSz="1088776" rtl="0" eaLnBrk="1" latinLnBrk="0" hangingPunct="1">
      <a:buClr>
        <a:schemeClr val="accent1"/>
      </a:buClr>
      <a:buSzPct val="100000"/>
      <a:buFont typeface="Wingdings" pitchFamily="2" charset="2"/>
      <a:buChar char=""/>
      <a:defRPr sz="1400" kern="1200">
        <a:solidFill>
          <a:schemeClr val="tx1"/>
        </a:solidFill>
        <a:latin typeface="+mn-lt"/>
        <a:ea typeface="+mn-ea"/>
        <a:cs typeface="+mn-cs"/>
      </a:defRPr>
    </a:lvl2pPr>
    <a:lvl3pPr marL="360000" indent="-180000" algn="l" defTabSz="1088776" rtl="0" eaLnBrk="1" latinLnBrk="0" hangingPunct="1">
      <a:buClr>
        <a:schemeClr val="accent2"/>
      </a:buClr>
      <a:buSzPct val="80000"/>
      <a:buFont typeface="Symbol" pitchFamily="18" charset="2"/>
      <a:buChar char="-"/>
      <a:defRPr sz="1200" kern="1200">
        <a:solidFill>
          <a:schemeClr val="tx1"/>
        </a:solidFill>
        <a:latin typeface="+mn-lt"/>
        <a:ea typeface="+mn-ea"/>
        <a:cs typeface="+mn-cs"/>
      </a:defRPr>
    </a:lvl3pPr>
    <a:lvl4pPr marL="674815" indent="-158780" algn="l" defTabSz="1088776" rtl="0" eaLnBrk="1" latinLnBrk="0" hangingPunct="1">
      <a:buClr>
        <a:schemeClr val="accent2"/>
      </a:buClr>
      <a:buFont typeface="Arial" pitchFamily="34" charset="0"/>
      <a:buChar char="–"/>
      <a:defRPr sz="1200" kern="1200">
        <a:solidFill>
          <a:schemeClr val="tx1"/>
        </a:solidFill>
        <a:latin typeface="+mn-lt"/>
        <a:ea typeface="+mn-ea"/>
        <a:cs typeface="+mn-cs"/>
      </a:defRPr>
    </a:lvl4pPr>
    <a:lvl5pPr marL="2177552" algn="l" defTabSz="1088776" rtl="0" eaLnBrk="1" latinLnBrk="0" hangingPunct="1">
      <a:defRPr sz="1400" kern="1200">
        <a:solidFill>
          <a:schemeClr val="tx1"/>
        </a:solidFill>
        <a:latin typeface="+mn-lt"/>
        <a:ea typeface="+mn-ea"/>
        <a:cs typeface="+mn-cs"/>
      </a:defRPr>
    </a:lvl5pPr>
    <a:lvl6pPr marL="2721940" algn="l" defTabSz="1088776" rtl="0" eaLnBrk="1" latinLnBrk="0" hangingPunct="1">
      <a:defRPr sz="1400" kern="1200">
        <a:solidFill>
          <a:schemeClr val="tx1"/>
        </a:solidFill>
        <a:latin typeface="+mn-lt"/>
        <a:ea typeface="+mn-ea"/>
        <a:cs typeface="+mn-cs"/>
      </a:defRPr>
    </a:lvl6pPr>
    <a:lvl7pPr marL="3266328" algn="l" defTabSz="1088776" rtl="0" eaLnBrk="1" latinLnBrk="0" hangingPunct="1">
      <a:defRPr sz="1400" kern="1200">
        <a:solidFill>
          <a:schemeClr val="tx1"/>
        </a:solidFill>
        <a:latin typeface="+mn-lt"/>
        <a:ea typeface="+mn-ea"/>
        <a:cs typeface="+mn-cs"/>
      </a:defRPr>
    </a:lvl7pPr>
    <a:lvl8pPr marL="3810716" algn="l" defTabSz="1088776" rtl="0" eaLnBrk="1" latinLnBrk="0" hangingPunct="1">
      <a:defRPr sz="1400" kern="1200">
        <a:solidFill>
          <a:schemeClr val="tx1"/>
        </a:solidFill>
        <a:latin typeface="+mn-lt"/>
        <a:ea typeface="+mn-ea"/>
        <a:cs typeface="+mn-cs"/>
      </a:defRPr>
    </a:lvl8pPr>
    <a:lvl9pPr marL="4355104" algn="l" defTabSz="1088776" rtl="0" eaLnBrk="1" latinLnBrk="0" hangingPunct="1">
      <a:defRPr sz="1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png"/><Relationship Id="rId3" Type="http://schemas.openxmlformats.org/officeDocument/2006/relationships/hyperlink" Target="https://www.linkedin.com/company/sap" TargetMode="External"/><Relationship Id="rId7" Type="http://schemas.openxmlformats.org/officeDocument/2006/relationships/hyperlink" Target="https://twitter.com/sap" TargetMode="External"/><Relationship Id="rId12" Type="http://schemas.openxmlformats.org/officeDocument/2006/relationships/image" Target="../media/image1.png"/><Relationship Id="rId2" Type="http://schemas.openxmlformats.org/officeDocument/2006/relationships/hyperlink" Target="https://www.sap.com/registration/contact.html" TargetMode="External"/><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2.png"/><Relationship Id="rId5" Type="http://schemas.openxmlformats.org/officeDocument/2006/relationships/hyperlink" Target="https://www.youtube.com/user/SAP" TargetMode="External"/><Relationship Id="rId1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s://www.facebook.com/SAP" TargetMode="External"/><Relationship Id="rId14" Type="http://schemas.openxmlformats.org/officeDocument/2006/relationships/hyperlink" Target="https://www.sap.com/copyright" TargetMode="Externa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png"/><Relationship Id="rId3" Type="http://schemas.openxmlformats.org/officeDocument/2006/relationships/hyperlink" Target="https://www.linkedin.com/company/sap" TargetMode="External"/><Relationship Id="rId7" Type="http://schemas.openxmlformats.org/officeDocument/2006/relationships/hyperlink" Target="https://twitter.com/sap" TargetMode="External"/><Relationship Id="rId12" Type="http://schemas.openxmlformats.org/officeDocument/2006/relationships/image" Target="../media/image1.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2.png"/><Relationship Id="rId5" Type="http://schemas.openxmlformats.org/officeDocument/2006/relationships/hyperlink" Target="https://www.youtube.com/user/SAP" TargetMode="External"/><Relationship Id="rId1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s://www.facebook.com/SAP" TargetMode="External"/><Relationship Id="rId14" Type="http://schemas.openxmlformats.org/officeDocument/2006/relationships/hyperlink" Target="https://www.sap.com/corporate/de/legal/copyright.html" TargetMode="Externa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8" Type="http://schemas.openxmlformats.org/officeDocument/2006/relationships/hyperlink" Target="https://www.youtube.com/user/SAP" TargetMode="External"/><Relationship Id="rId13" Type="http://schemas.openxmlformats.org/officeDocument/2006/relationships/image" Target="../media/image8.png"/><Relationship Id="rId3" Type="http://schemas.openxmlformats.org/officeDocument/2006/relationships/hyperlink" Target="https://www.sap.com/copyright" TargetMode="External"/><Relationship Id="rId7" Type="http://schemas.openxmlformats.org/officeDocument/2006/relationships/image" Target="../media/image5.png"/><Relationship Id="rId12" Type="http://schemas.openxmlformats.org/officeDocument/2006/relationships/hyperlink" Target="https://www.facebook.com/SAP" TargetMode="External"/><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hyperlink" Target="https://www.linkedin.com/company/sap" TargetMode="External"/><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hyperlink" Target="https://twitter.com/sap" TargetMode="External"/><Relationship Id="rId4" Type="http://schemas.openxmlformats.org/officeDocument/2006/relationships/hyperlink" Target="https://www.sap.com/registration/contact.html" TargetMode="External"/><Relationship Id="rId9"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8" Type="http://schemas.openxmlformats.org/officeDocument/2006/relationships/hyperlink" Target="https://www.youtube.com/user/SAP" TargetMode="External"/><Relationship Id="rId13"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hyperlink" Target="https://www.facebook.com/SAP" TargetMode="External"/><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2.xml"/><Relationship Id="rId6" Type="http://schemas.openxmlformats.org/officeDocument/2006/relationships/hyperlink" Target="https://www.linkedin.com/company/sap" TargetMode="External"/><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hyperlink" Target="https://twitter.com/sap" TargetMode="External"/><Relationship Id="rId4" Type="http://schemas.openxmlformats.org/officeDocument/2006/relationships/hyperlink" Target="https://www.sap.com/corporate/de/legal/copyright.html" TargetMode="External"/><Relationship Id="rId9"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8" Type="http://schemas.openxmlformats.org/officeDocument/2006/relationships/hyperlink" Target="https://twitter.com/sap" TargetMode="External"/><Relationship Id="rId13" Type="http://schemas.openxmlformats.org/officeDocument/2006/relationships/image" Target="../media/image9.png"/><Relationship Id="rId3" Type="http://schemas.openxmlformats.org/officeDocument/2006/relationships/hyperlink" Target="https://www.sap.com/registration/contact.html" TargetMode="External"/><Relationship Id="rId7" Type="http://schemas.openxmlformats.org/officeDocument/2006/relationships/image" Target="../media/image6.png"/><Relationship Id="rId12" Type="http://schemas.openxmlformats.org/officeDocument/2006/relationships/image" Target="../media/image10.png"/><Relationship Id="rId2" Type="http://schemas.openxmlformats.org/officeDocument/2006/relationships/hyperlink" Target="http://www.sap.com/trademark" TargetMode="External"/><Relationship Id="rId1" Type="http://schemas.openxmlformats.org/officeDocument/2006/relationships/slideMaster" Target="../slideMasters/slideMaster3.xml"/><Relationship Id="rId6" Type="http://schemas.openxmlformats.org/officeDocument/2006/relationships/hyperlink" Target="https://www.youtube.com/user/SAP" TargetMode="External"/><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hyperlink" Target="https://www.facebook.com/SAP" TargetMode="External"/><Relationship Id="rId4" Type="http://schemas.openxmlformats.org/officeDocument/2006/relationships/hyperlink" Target="https://www.linkedin.com/company/sap" TargetMode="External"/><Relationship Id="rId9" Type="http://schemas.openxmlformats.org/officeDocument/2006/relationships/image" Target="../media/image7.png"/></Relationships>
</file>

<file path=ppt/slideLayouts/_rels/slideLayout71.xml.rels><?xml version="1.0" encoding="UTF-8" standalone="yes"?>
<Relationships xmlns="http://schemas.openxmlformats.org/package/2006/relationships"><Relationship Id="rId8" Type="http://schemas.openxmlformats.org/officeDocument/2006/relationships/hyperlink" Target="https://twitter.com/sap" TargetMode="External"/><Relationship Id="rId13" Type="http://schemas.openxmlformats.org/officeDocument/2006/relationships/image" Target="../media/image9.png"/><Relationship Id="rId3" Type="http://schemas.openxmlformats.org/officeDocument/2006/relationships/hyperlink" Target="https://www.sap.com/germany/registration/contact.html" TargetMode="External"/><Relationship Id="rId7" Type="http://schemas.openxmlformats.org/officeDocument/2006/relationships/image" Target="../media/image6.png"/><Relationship Id="rId12" Type="http://schemas.openxmlformats.org/officeDocument/2006/relationships/image" Target="../media/image10.png"/><Relationship Id="rId2" Type="http://schemas.openxmlformats.org/officeDocument/2006/relationships/hyperlink" Target="http://www.sap.com/trademark" TargetMode="External"/><Relationship Id="rId1" Type="http://schemas.openxmlformats.org/officeDocument/2006/relationships/slideMaster" Target="../slideMasters/slideMaster3.xml"/><Relationship Id="rId6" Type="http://schemas.openxmlformats.org/officeDocument/2006/relationships/hyperlink" Target="https://www.youtube.com/user/SAP" TargetMode="External"/><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hyperlink" Target="https://www.facebook.com/SAP" TargetMode="External"/><Relationship Id="rId4" Type="http://schemas.openxmlformats.org/officeDocument/2006/relationships/hyperlink" Target="https://www.linkedin.com/company/sap" TargetMode="External"/><Relationship Id="rId9" Type="http://schemas.openxmlformats.org/officeDocument/2006/relationships/image" Target="../media/image7.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11371324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 blue">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636523654"/>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 blu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dirty="0"/>
              <a:t>“Quote goes here </a:t>
            </a:r>
            <a:br>
              <a:rPr lang="en-US" noProof="0" dirty="0"/>
            </a:br>
            <a:r>
              <a:rPr lang="en-US" noProof="0" dirty="0"/>
              <a:t>and here.”</a:t>
            </a:r>
          </a:p>
          <a:p>
            <a:pPr lvl="1"/>
            <a:r>
              <a:rPr lang="en-US" noProof="0" dirty="0"/>
              <a:t>Source</a:t>
            </a:r>
          </a:p>
        </p:txBody>
      </p:sp>
    </p:spTree>
    <p:extLst>
      <p:ext uri="{BB962C8B-B14F-4D97-AF65-F5344CB8AC3E}">
        <p14:creationId xmlns:p14="http://schemas.microsoft.com/office/powerpoint/2010/main" val="366177160"/>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cSld name="1_Cover with Image or Illustration">
    <p:bg>
      <p:bgRef idx="1001">
        <a:schemeClr val="bg1"/>
      </p:bgRef>
    </p:bg>
    <p:spTree>
      <p:nvGrpSpPr>
        <p:cNvPr id="1" name=""/>
        <p:cNvGrpSpPr/>
        <p:nvPr/>
      </p:nvGrpSpPr>
      <p:grpSpPr>
        <a:xfrm>
          <a:off x="0" y="0"/>
          <a:ext cx="0" cy="0"/>
          <a:chOff x="0" y="0"/>
          <a:chExt cx="0" cy="0"/>
        </a:xfrm>
      </p:grpSpPr>
      <p:pic>
        <p:nvPicPr>
          <p:cNvPr id="224210184" name="SAP Logo Placeholder" descr="{&quot;templafy&quot;:{&quot;id&quot;:&quot;09054951-8be2-461b-932c-5d639f42fa4e&quot;}}"/>
          <p:cNvPicPr>
            <a:picLocks noChangeAspect="1"/>
          </p:cNvPicPr>
          <p:nvPr/>
        </p:nvPicPr>
        <p:blipFill>
          <a:blip r:embed="rId2"/>
          <a:stretch>
            <a:fillRect/>
          </a:stretch>
        </p:blipFill>
        <p:spPr>
          <a:xfrm>
            <a:off x="9692640" y="6053328"/>
            <a:ext cx="2182557" cy="554784"/>
          </a:xfrm>
          <a:prstGeom prst="rect">
            <a:avLst/>
          </a:prstGeom>
        </p:spPr>
      </p:pic>
      <p:sp>
        <p:nvSpPr>
          <p:cNvPr id="9" name="Classification" descr="{&quot;templafy&quot;:{&quot;id&quot;:&quot;431e229d-5c41-464c-b68c-3ac7d7cf6fc6&quot;}}">
            <a:extLst>
              <a:ext uri="{FF2B5EF4-FFF2-40B4-BE49-F238E27FC236}">
                <a16:creationId xmlns:a16="http://schemas.microsoft.com/office/drawing/2014/main" id="{A3909845-C319-4F70-B849-6D5B07F5060B}"/>
              </a:ext>
            </a:extLst>
          </p:cNvPr>
          <p:cNvSpPr txBox="1"/>
          <p:nvPr/>
        </p:nvSpPr>
        <p:spPr>
          <a:xfrm>
            <a:off x="282575" y="5735935"/>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kern="0" dirty="0">
                <a:ea typeface="Arial Unicode MS" pitchFamily="34" charset="-128"/>
                <a:cs typeface="Arial Unicode MS" pitchFamily="34" charset="-128"/>
              </a:rPr>
              <a:t>INTERNAL - SAP and Customers only</a:t>
            </a:r>
          </a:p>
        </p:txBody>
      </p:sp>
      <p:sp>
        <p:nvSpPr>
          <p:cNvPr id="10" name="Partner Logo Placeholder">
            <a:extLst>
              <a:ext uri="{FF2B5EF4-FFF2-40B4-BE49-F238E27FC236}">
                <a16:creationId xmlns:a16="http://schemas.microsoft.com/office/drawing/2014/main" id="{14AD55B4-8AE9-6D4D-9CF0-636F5502DA6B}"/>
              </a:ext>
            </a:extLst>
          </p:cNvPr>
          <p:cNvSpPr>
            <a:spLocks noGrp="1"/>
          </p:cNvSpPr>
          <p:nvPr>
            <p:ph type="pic" sz="quarter" idx="15" hasCustomPrompt="1"/>
          </p:nvPr>
        </p:nvSpPr>
        <p:spPr>
          <a:xfrm>
            <a:off x="282575" y="6161088"/>
            <a:ext cx="954088" cy="417512"/>
          </a:xfrm>
        </p:spPr>
        <p:txBody>
          <a:bodyPr anchor="ctr" anchorCtr="0">
            <a:noAutofit/>
          </a:bodyPr>
          <a:lstStyle>
            <a:lvl1pPr algn="ctr">
              <a:spcBef>
                <a:spcPts val="0"/>
              </a:spcBef>
              <a:defRPr sz="900"/>
            </a:lvl1pPr>
          </a:lstStyle>
          <a:p>
            <a:r>
              <a:rPr lang="en-US" dirty="0"/>
              <a:t>Add partner </a:t>
            </a:r>
            <a:br>
              <a:rPr lang="en-US" dirty="0"/>
            </a:br>
            <a:r>
              <a:rPr lang="en-US" dirty="0"/>
              <a:t>logo and alt text</a:t>
            </a:r>
          </a:p>
        </p:txBody>
      </p:sp>
      <p:sp>
        <p:nvSpPr>
          <p:cNvPr id="19" name="Speaker"/>
          <p:cNvSpPr>
            <a:spLocks noGrp="1"/>
          </p:cNvSpPr>
          <p:nvPr>
            <p:ph type="subTitle" idx="1" hasCustomPrompt="1"/>
          </p:nvPr>
        </p:nvSpPr>
        <p:spPr bwMode="black">
          <a:xfrm>
            <a:off x="288000" y="5131895"/>
            <a:ext cx="10899174"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2022</a:t>
            </a:r>
          </a:p>
        </p:txBody>
      </p:sp>
      <p:sp>
        <p:nvSpPr>
          <p:cNvPr id="3" name="Title"/>
          <p:cNvSpPr>
            <a:spLocks noGrp="1"/>
          </p:cNvSpPr>
          <p:nvPr>
            <p:ph type="title" hasCustomPrompt="1"/>
          </p:nvPr>
        </p:nvSpPr>
        <p:spPr>
          <a:xfrm>
            <a:off x="288000" y="4024430"/>
            <a:ext cx="10899174"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dirty="0"/>
              <a:t>Presentation Title </a:t>
            </a:r>
            <a:br>
              <a:rPr lang="en-US" dirty="0"/>
            </a:br>
            <a:r>
              <a:rPr lang="en-US" dirty="0"/>
              <a:t>Goes Here and Here.</a:t>
            </a:r>
          </a:p>
        </p:txBody>
      </p:sp>
      <p:pic>
        <p:nvPicPr>
          <p:cNvPr id="403348311" name="Acquired Company Logo Placeholder" descr="{&quot;templafy&quot;:{&quot;id&quot;:&quot;c7893881-3e9e-444a-a4c1-bb0495229558&quot;}}"/>
          <p:cNvPicPr>
            <a:picLocks noChangeAspect="1"/>
          </p:cNvPicPr>
          <p:nvPr/>
        </p:nvPicPr>
        <p:blipFill>
          <a:blip r:embed="rId3"/>
          <a:stretch>
            <a:fillRect/>
          </a:stretch>
        </p:blipFill>
        <p:spPr>
          <a:xfrm>
            <a:off x="282575" y="3590141"/>
            <a:ext cx="1109568" cy="225572"/>
          </a:xfrm>
          <a:prstGeom prst="rect">
            <a:avLst/>
          </a:prstGeom>
        </p:spPr>
      </p:pic>
      <p:sp>
        <p:nvSpPr>
          <p:cNvPr id="5" name="Title Image Placeholder" descr="Placeholder title image" title="Title image"/>
          <p:cNvSpPr>
            <a:spLocks noGrp="1"/>
          </p:cNvSpPr>
          <p:nvPr>
            <p:ph type="pic" sz="quarter" idx="12" hasCustomPrompt="1"/>
          </p:nvPr>
        </p:nvSpPr>
        <p:spPr bwMode="gray">
          <a:xfrm>
            <a:off x="1" y="0"/>
            <a:ext cx="12195174" cy="3430006"/>
          </a:xfrm>
          <a:noFill/>
        </p:spPr>
        <p:txBody>
          <a:bodyPr tIns="504000"/>
          <a:lstStyle>
            <a:lvl1pPr algn="ctr">
              <a:defRPr sz="1600">
                <a:solidFill>
                  <a:schemeClr val="tx1"/>
                </a:solidFill>
              </a:defRPr>
            </a:lvl1pPr>
          </a:lstStyle>
          <a:p>
            <a:r>
              <a:rPr lang="en-US" dirty="0"/>
              <a:t>Click icon to insert title image or illustration</a:t>
            </a:r>
          </a:p>
        </p:txBody>
      </p:sp>
    </p:spTree>
    <p:extLst>
      <p:ext uri="{BB962C8B-B14F-4D97-AF65-F5344CB8AC3E}">
        <p14:creationId xmlns:p14="http://schemas.microsoft.com/office/powerpoint/2010/main" val="829761905"/>
      </p:ext>
    </p:extLst>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ver with Image or Illustration">
    <p:bg>
      <p:bgRef idx="1001">
        <a:schemeClr val="bg1"/>
      </p:bgRef>
    </p:bg>
    <p:spTree>
      <p:nvGrpSpPr>
        <p:cNvPr id="1" name=""/>
        <p:cNvGrpSpPr/>
        <p:nvPr/>
      </p:nvGrpSpPr>
      <p:grpSpPr>
        <a:xfrm>
          <a:off x="0" y="0"/>
          <a:ext cx="0" cy="0"/>
          <a:chOff x="0" y="0"/>
          <a:chExt cx="0" cy="0"/>
        </a:xfrm>
      </p:grpSpPr>
      <p:pic>
        <p:nvPicPr>
          <p:cNvPr id="1116283231" name="SAP Logo Placeholder" descr="{&quot;templafy&quot;:{&quot;id&quot;:&quot;abab4965-3f93-4175-a8ca-ea0254ebd62e&quot;}}"/>
          <p:cNvPicPr>
            <a:picLocks noChangeAspect="1"/>
          </p:cNvPicPr>
          <p:nvPr/>
        </p:nvPicPr>
        <p:blipFill>
          <a:blip r:embed="rId2"/>
          <a:stretch>
            <a:fillRect/>
          </a:stretch>
        </p:blipFill>
        <p:spPr>
          <a:xfrm>
            <a:off x="9692640" y="6053328"/>
            <a:ext cx="2182557" cy="554784"/>
          </a:xfrm>
          <a:prstGeom prst="rect">
            <a:avLst/>
          </a:prstGeom>
        </p:spPr>
      </p:pic>
      <p:sp>
        <p:nvSpPr>
          <p:cNvPr id="12" name="Partner Logo Placeholder">
            <a:extLst>
              <a:ext uri="{FF2B5EF4-FFF2-40B4-BE49-F238E27FC236}">
                <a16:creationId xmlns:a16="http://schemas.microsoft.com/office/drawing/2014/main" id="{37451236-BF8E-934B-B7DE-1ADB8A004F3F}"/>
              </a:ext>
            </a:extLst>
          </p:cNvPr>
          <p:cNvSpPr>
            <a:spLocks noGrp="1"/>
          </p:cNvSpPr>
          <p:nvPr>
            <p:ph type="pic" sz="quarter" idx="15" hasCustomPrompt="1"/>
          </p:nvPr>
        </p:nvSpPr>
        <p:spPr>
          <a:xfrm>
            <a:off x="282575" y="6161088"/>
            <a:ext cx="954088" cy="417512"/>
          </a:xfrm>
        </p:spPr>
        <p:txBody>
          <a:bodyPr anchor="ctr" anchorCtr="0">
            <a:noAutofit/>
          </a:bodyPr>
          <a:lstStyle>
            <a:lvl1pPr algn="ctr">
              <a:spcBef>
                <a:spcPts val="0"/>
              </a:spcBef>
              <a:defRPr sz="900"/>
            </a:lvl1pPr>
          </a:lstStyle>
          <a:p>
            <a:r>
              <a:rPr lang="en-US" dirty="0"/>
              <a:t>Add partner </a:t>
            </a:r>
            <a:br>
              <a:rPr lang="en-US" dirty="0"/>
            </a:br>
            <a:r>
              <a:rPr lang="en-US" dirty="0"/>
              <a:t>logo and alt text</a:t>
            </a:r>
          </a:p>
        </p:txBody>
      </p:sp>
      <p:sp>
        <p:nvSpPr>
          <p:cNvPr id="14" name="Classification" descr="{&quot;templafy&quot;:{&quot;id&quot;:&quot;14b2936c-3357-4427-9b07-68972bc0f87c&quot;}}">
            <a:extLst>
              <a:ext uri="{FF2B5EF4-FFF2-40B4-BE49-F238E27FC236}">
                <a16:creationId xmlns:a16="http://schemas.microsoft.com/office/drawing/2014/main" id="{80EF9B3E-B19F-454A-8F82-6620827A3EBD}"/>
              </a:ext>
            </a:extLst>
          </p:cNvPr>
          <p:cNvSpPr txBox="1"/>
          <p:nvPr/>
        </p:nvSpPr>
        <p:spPr>
          <a:xfrm>
            <a:off x="282575" y="5725533"/>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kern="0" dirty="0">
                <a:ea typeface="Arial Unicode MS" pitchFamily="34" charset="-128"/>
                <a:cs typeface="Arial Unicode MS" pitchFamily="34" charset="-128"/>
              </a:rPr>
              <a:t>INTERNAL - SAP and Customers only</a:t>
            </a:r>
          </a:p>
        </p:txBody>
      </p:sp>
      <p:sp>
        <p:nvSpPr>
          <p:cNvPr id="19" name="Speaker"/>
          <p:cNvSpPr>
            <a:spLocks noGrp="1"/>
          </p:cNvSpPr>
          <p:nvPr>
            <p:ph type="subTitle" idx="1" hasCustomPrompt="1"/>
          </p:nvPr>
        </p:nvSpPr>
        <p:spPr bwMode="black">
          <a:xfrm>
            <a:off x="288000" y="5130489"/>
            <a:ext cx="10899174"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br>
              <a:rPr lang="en-US" dirty="0"/>
            </a:br>
            <a:r>
              <a:rPr lang="en-US" dirty="0"/>
              <a:t>Month 00, 2022</a:t>
            </a:r>
          </a:p>
        </p:txBody>
      </p:sp>
      <p:sp>
        <p:nvSpPr>
          <p:cNvPr id="3" name="Title"/>
          <p:cNvSpPr>
            <a:spLocks noGrp="1"/>
          </p:cNvSpPr>
          <p:nvPr>
            <p:ph type="title" hasCustomPrompt="1"/>
          </p:nvPr>
        </p:nvSpPr>
        <p:spPr>
          <a:xfrm>
            <a:off x="288000" y="4024430"/>
            <a:ext cx="10899174"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dirty="0"/>
              <a:t>Title Goes Here</a:t>
            </a:r>
            <a:br>
              <a:rPr lang="en-US" dirty="0"/>
            </a:br>
            <a:r>
              <a:rPr lang="en-US" dirty="0"/>
              <a:t>and Here and Here</a:t>
            </a:r>
          </a:p>
        </p:txBody>
      </p:sp>
      <p:pic>
        <p:nvPicPr>
          <p:cNvPr id="1537320859" name="Acquired Company Logo Placeholder" descr="{&quot;templafy&quot;:{&quot;id&quot;:&quot;fa9042e2-3573-4c46-b688-9cd1951e2dd3&quot;}}"/>
          <p:cNvPicPr>
            <a:picLocks noChangeAspect="1"/>
          </p:cNvPicPr>
          <p:nvPr/>
        </p:nvPicPr>
        <p:blipFill>
          <a:blip r:embed="rId3"/>
          <a:stretch>
            <a:fillRect/>
          </a:stretch>
        </p:blipFill>
        <p:spPr>
          <a:xfrm>
            <a:off x="282575" y="3564352"/>
            <a:ext cx="1109568" cy="225572"/>
          </a:xfrm>
          <a:prstGeom prst="rect">
            <a:avLst/>
          </a:prstGeom>
        </p:spPr>
      </p:pic>
      <p:sp>
        <p:nvSpPr>
          <p:cNvPr id="7" name="Picture Placeholder 6">
            <a:extLst>
              <a:ext uri="{FF2B5EF4-FFF2-40B4-BE49-F238E27FC236}">
                <a16:creationId xmlns:a16="http://schemas.microsoft.com/office/drawing/2014/main" id="{4FA78832-C268-4EC5-BB82-7F9D7F5B51B2}"/>
              </a:ext>
            </a:extLst>
          </p:cNvPr>
          <p:cNvSpPr>
            <a:spLocks noGrp="1"/>
          </p:cNvSpPr>
          <p:nvPr>
            <p:ph type="pic" sz="quarter" idx="16"/>
          </p:nvPr>
        </p:nvSpPr>
        <p:spPr>
          <a:xfrm>
            <a:off x="0" y="-1"/>
            <a:ext cx="12195175" cy="3430800"/>
          </a:xfrm>
        </p:spPr>
        <p:txBody>
          <a:bodyPr/>
          <a:lstStyle/>
          <a:p>
            <a:r>
              <a:rPr lang="en-US"/>
              <a:t>Click icon to add picture</a:t>
            </a:r>
            <a:endParaRPr lang="en-GB" dirty="0"/>
          </a:p>
        </p:txBody>
      </p:sp>
    </p:spTree>
    <p:extLst>
      <p:ext uri="{BB962C8B-B14F-4D97-AF65-F5344CB8AC3E}">
        <p14:creationId xmlns:p14="http://schemas.microsoft.com/office/powerpoint/2010/main" val="1776408315"/>
      </p:ext>
    </p:extLst>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Cover without Image">
    <p:bg>
      <p:bgRef idx="1001">
        <a:schemeClr val="bg1"/>
      </p:bgRef>
    </p:bg>
    <p:spTree>
      <p:nvGrpSpPr>
        <p:cNvPr id="1" name=""/>
        <p:cNvGrpSpPr/>
        <p:nvPr/>
      </p:nvGrpSpPr>
      <p:grpSpPr>
        <a:xfrm>
          <a:off x="0" y="0"/>
          <a:ext cx="0" cy="0"/>
          <a:chOff x="0" y="0"/>
          <a:chExt cx="0" cy="0"/>
        </a:xfrm>
      </p:grpSpPr>
      <p:pic>
        <p:nvPicPr>
          <p:cNvPr id="136859642" name="SAP Logo Placeholder" descr="{&quot;templafy&quot;:{&quot;id&quot;:&quot;cb03e5bf-2635-445c-aeaa-42775b3f7c34&quot;}}"/>
          <p:cNvPicPr>
            <a:picLocks noChangeAspect="1"/>
          </p:cNvPicPr>
          <p:nvPr/>
        </p:nvPicPr>
        <p:blipFill>
          <a:blip r:embed="rId2"/>
          <a:stretch>
            <a:fillRect/>
          </a:stretch>
        </p:blipFill>
        <p:spPr>
          <a:xfrm>
            <a:off x="9692640" y="6053328"/>
            <a:ext cx="2182557" cy="554784"/>
          </a:xfrm>
          <a:prstGeom prst="rect">
            <a:avLst/>
          </a:prstGeom>
        </p:spPr>
      </p:pic>
      <p:sp>
        <p:nvSpPr>
          <p:cNvPr id="9" name="Classification " descr="{&quot;templafy&quot;:{&quot;id&quot;:&quot;f1d3b79c-9d40-4dea-9cf8-9b4920b925ce&quot;}}">
            <a:extLst>
              <a:ext uri="{FF2B5EF4-FFF2-40B4-BE49-F238E27FC236}">
                <a16:creationId xmlns:a16="http://schemas.microsoft.com/office/drawing/2014/main" id="{BE9416BF-9F7E-4E92-ACFE-0C3973770D42}"/>
              </a:ext>
            </a:extLst>
          </p:cNvPr>
          <p:cNvSpPr txBox="1"/>
          <p:nvPr/>
        </p:nvSpPr>
        <p:spPr>
          <a:xfrm>
            <a:off x="282575" y="5264380"/>
            <a:ext cx="6301873"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kern="0" dirty="0">
                <a:ea typeface="Arial Unicode MS" pitchFamily="34" charset="-128"/>
                <a:cs typeface="Arial Unicode MS" pitchFamily="34" charset="-128"/>
              </a:rPr>
              <a:t>INTERNAL - SAP and Customers only</a:t>
            </a:r>
          </a:p>
        </p:txBody>
      </p:sp>
      <p:sp>
        <p:nvSpPr>
          <p:cNvPr id="10" name="Partner Logo Placeholder">
            <a:extLst>
              <a:ext uri="{FF2B5EF4-FFF2-40B4-BE49-F238E27FC236}">
                <a16:creationId xmlns:a16="http://schemas.microsoft.com/office/drawing/2014/main" id="{DA90C4E7-C35C-564D-9269-70A29A50EBF8}"/>
              </a:ext>
            </a:extLst>
          </p:cNvPr>
          <p:cNvSpPr>
            <a:spLocks noGrp="1"/>
          </p:cNvSpPr>
          <p:nvPr>
            <p:ph type="pic" sz="quarter" idx="15" hasCustomPrompt="1"/>
          </p:nvPr>
        </p:nvSpPr>
        <p:spPr>
          <a:xfrm>
            <a:off x="282575" y="6161088"/>
            <a:ext cx="954088" cy="417512"/>
          </a:xfrm>
        </p:spPr>
        <p:txBody>
          <a:bodyPr anchor="ctr" anchorCtr="0">
            <a:noAutofit/>
          </a:bodyPr>
          <a:lstStyle>
            <a:lvl1pPr algn="ctr">
              <a:spcBef>
                <a:spcPts val="0"/>
              </a:spcBef>
              <a:defRPr sz="900"/>
            </a:lvl1pPr>
          </a:lstStyle>
          <a:p>
            <a:r>
              <a:rPr lang="en-US" dirty="0"/>
              <a:t>Add partner </a:t>
            </a:r>
            <a:br>
              <a:rPr lang="en-US" dirty="0"/>
            </a:br>
            <a:r>
              <a:rPr lang="en-US" dirty="0"/>
              <a:t>logo and alt text</a:t>
            </a:r>
          </a:p>
        </p:txBody>
      </p:sp>
      <p:sp>
        <p:nvSpPr>
          <p:cNvPr id="6" name="Speaker"/>
          <p:cNvSpPr>
            <a:spLocks noGrp="1"/>
          </p:cNvSpPr>
          <p:nvPr>
            <p:ph type="subTitle" idx="1" hasCustomPrompt="1"/>
          </p:nvPr>
        </p:nvSpPr>
        <p:spPr bwMode="black">
          <a:xfrm>
            <a:off x="287999" y="4268503"/>
            <a:ext cx="109008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br>
              <a:rPr lang="en-US" dirty="0"/>
            </a:br>
            <a:r>
              <a:rPr lang="en-US" dirty="0"/>
              <a:t>Month 00, 2022</a:t>
            </a:r>
          </a:p>
        </p:txBody>
      </p:sp>
      <p:sp>
        <p:nvSpPr>
          <p:cNvPr id="4" name="Title"/>
          <p:cNvSpPr>
            <a:spLocks noGrp="1"/>
          </p:cNvSpPr>
          <p:nvPr>
            <p:ph type="title" hasCustomPrompt="1"/>
          </p:nvPr>
        </p:nvSpPr>
        <p:spPr>
          <a:xfrm>
            <a:off x="288000" y="2706317"/>
            <a:ext cx="109008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pic>
        <p:nvPicPr>
          <p:cNvPr id="526203723" name="Acquired Company Logo Placeholder" descr="{&quot;templafy&quot;:{&quot;id&quot;:&quot;76778cf4-c114-48ea-968a-5f2621891e66&quot;}}"/>
          <p:cNvPicPr>
            <a:picLocks noChangeAspect="1"/>
          </p:cNvPicPr>
          <p:nvPr/>
        </p:nvPicPr>
        <p:blipFill>
          <a:blip r:embed="rId3"/>
          <a:stretch>
            <a:fillRect/>
          </a:stretch>
        </p:blipFill>
        <p:spPr>
          <a:xfrm>
            <a:off x="282575" y="2141327"/>
            <a:ext cx="1109568" cy="225572"/>
          </a:xfrm>
          <a:prstGeom prst="rect">
            <a:avLst/>
          </a:prstGeom>
        </p:spPr>
      </p:pic>
    </p:spTree>
    <p:extLst>
      <p:ext uri="{BB962C8B-B14F-4D97-AF65-F5344CB8AC3E}">
        <p14:creationId xmlns:p14="http://schemas.microsoft.com/office/powerpoint/2010/main" val="290608005"/>
      </p:ext>
    </p:extLst>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34">
          <p15:clr>
            <a:srgbClr val="FBAE40"/>
          </p15:clr>
        </p15:guide>
        <p15:guide id="5" orient="horz" pos="2960">
          <p15:clr>
            <a:srgbClr val="FBAE40"/>
          </p15:clr>
        </p15:guide>
        <p15:guide id="7" orient="horz" pos="414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Cover with Pictogram">
    <p:bg>
      <p:bgRef idx="1001">
        <a:schemeClr val="bg1"/>
      </p:bgRef>
    </p:bg>
    <p:spTree>
      <p:nvGrpSpPr>
        <p:cNvPr id="1" name=""/>
        <p:cNvGrpSpPr/>
        <p:nvPr/>
      </p:nvGrpSpPr>
      <p:grpSpPr>
        <a:xfrm>
          <a:off x="0" y="0"/>
          <a:ext cx="0" cy="0"/>
          <a:chOff x="0" y="0"/>
          <a:chExt cx="0" cy="0"/>
        </a:xfrm>
      </p:grpSpPr>
      <p:pic>
        <p:nvPicPr>
          <p:cNvPr id="1602914618" name="SAP Logo Placeholer" descr="{&quot;templafy&quot;:{&quot;id&quot;:&quot;5dfb2b26-df9a-4add-a1f4-b12354c7435b&quot;}}"/>
          <p:cNvPicPr>
            <a:picLocks noChangeAspect="1"/>
          </p:cNvPicPr>
          <p:nvPr/>
        </p:nvPicPr>
        <p:blipFill>
          <a:blip r:embed="rId2"/>
          <a:stretch>
            <a:fillRect/>
          </a:stretch>
        </p:blipFill>
        <p:spPr>
          <a:xfrm>
            <a:off x="9692640" y="6053328"/>
            <a:ext cx="2182557" cy="554784"/>
          </a:xfrm>
          <a:prstGeom prst="rect">
            <a:avLst/>
          </a:prstGeom>
        </p:spPr>
      </p:pic>
      <p:sp>
        <p:nvSpPr>
          <p:cNvPr id="12" name="Partner Logo Placeholder">
            <a:extLst>
              <a:ext uri="{FF2B5EF4-FFF2-40B4-BE49-F238E27FC236}">
                <a16:creationId xmlns:a16="http://schemas.microsoft.com/office/drawing/2014/main" id="{CDF488C1-3A47-E949-B29F-E38211D2C511}"/>
              </a:ext>
            </a:extLst>
          </p:cNvPr>
          <p:cNvSpPr>
            <a:spLocks noGrp="1"/>
          </p:cNvSpPr>
          <p:nvPr>
            <p:ph type="pic" sz="quarter" idx="15" hasCustomPrompt="1"/>
          </p:nvPr>
        </p:nvSpPr>
        <p:spPr>
          <a:xfrm>
            <a:off x="282575" y="6161088"/>
            <a:ext cx="954088" cy="417512"/>
          </a:xfrm>
        </p:spPr>
        <p:txBody>
          <a:bodyPr anchor="ctr" anchorCtr="0">
            <a:noAutofit/>
          </a:bodyPr>
          <a:lstStyle>
            <a:lvl1pPr algn="ctr">
              <a:spcBef>
                <a:spcPts val="0"/>
              </a:spcBef>
              <a:defRPr sz="900"/>
            </a:lvl1pPr>
          </a:lstStyle>
          <a:p>
            <a:r>
              <a:rPr lang="en-US" dirty="0"/>
              <a:t>Add partner </a:t>
            </a:r>
            <a:br>
              <a:rPr lang="en-US" dirty="0"/>
            </a:br>
            <a:r>
              <a:rPr lang="en-US" dirty="0"/>
              <a:t>logo and alt text</a:t>
            </a:r>
          </a:p>
        </p:txBody>
      </p:sp>
      <p:sp>
        <p:nvSpPr>
          <p:cNvPr id="9" name="Classification" descr="{&quot;templafy&quot;:{&quot;id&quot;:&quot;9d2f7f7e-9d25-4fa5-8dfa-6b76ac8e9650&quot;}}">
            <a:extLst>
              <a:ext uri="{FF2B5EF4-FFF2-40B4-BE49-F238E27FC236}">
                <a16:creationId xmlns:a16="http://schemas.microsoft.com/office/drawing/2014/main" id="{7CCB72D3-C53F-4D36-8D99-606F3BD14BC9}"/>
              </a:ext>
            </a:extLst>
          </p:cNvPr>
          <p:cNvSpPr txBox="1"/>
          <p:nvPr/>
        </p:nvSpPr>
        <p:spPr>
          <a:xfrm>
            <a:off x="282575" y="5264379"/>
            <a:ext cx="5987598"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kern="0" dirty="0">
                <a:ea typeface="Arial Unicode MS" pitchFamily="34" charset="-128"/>
                <a:cs typeface="Arial Unicode MS" pitchFamily="34" charset="-128"/>
              </a:rPr>
              <a:t>INTERNAL - SAP and Customers only</a:t>
            </a:r>
          </a:p>
        </p:txBody>
      </p:sp>
      <p:sp>
        <p:nvSpPr>
          <p:cNvPr id="7" name="Pictogram Placeholder"/>
          <p:cNvSpPr>
            <a:spLocks noGrp="1"/>
          </p:cNvSpPr>
          <p:nvPr>
            <p:ph type="pic" sz="quarter" idx="16"/>
          </p:nvPr>
        </p:nvSpPr>
        <p:spPr>
          <a:xfrm>
            <a:off x="6954855" y="963000"/>
            <a:ext cx="4932000" cy="4932000"/>
          </a:xfrm>
        </p:spPr>
        <p:txBody>
          <a:bodyPr/>
          <a:lstStyle>
            <a:lvl1pPr>
              <a:defRPr>
                <a:noFill/>
              </a:defRPr>
            </a:lvl1pPr>
          </a:lstStyle>
          <a:p>
            <a:r>
              <a:rPr lang="en-US"/>
              <a:t>Click icon to add picture</a:t>
            </a:r>
            <a:endParaRPr lang="de-DE" dirty="0"/>
          </a:p>
        </p:txBody>
      </p:sp>
      <p:sp>
        <p:nvSpPr>
          <p:cNvPr id="6" name="Speaker"/>
          <p:cNvSpPr>
            <a:spLocks noGrp="1"/>
          </p:cNvSpPr>
          <p:nvPr>
            <p:ph type="subTitle" idx="1" hasCustomPrompt="1"/>
          </p:nvPr>
        </p:nvSpPr>
        <p:spPr bwMode="black">
          <a:xfrm>
            <a:off x="288001" y="4268503"/>
            <a:ext cx="637343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br>
              <a:rPr lang="en-US" dirty="0"/>
            </a:br>
            <a:r>
              <a:rPr lang="en-US" dirty="0"/>
              <a:t>Month 00, 2022</a:t>
            </a:r>
          </a:p>
        </p:txBody>
      </p:sp>
      <p:sp>
        <p:nvSpPr>
          <p:cNvPr id="8" name="Title"/>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pic>
        <p:nvPicPr>
          <p:cNvPr id="1875174151" name="Acquired Company Logo Placeholder" descr="{&quot;templafy&quot;:{&quot;id&quot;:&quot;83e138db-c9c9-4fef-8905-fd2f23db936c&quot;}}"/>
          <p:cNvPicPr>
            <a:picLocks noChangeAspect="1"/>
          </p:cNvPicPr>
          <p:nvPr/>
        </p:nvPicPr>
        <p:blipFill>
          <a:blip r:embed="rId3"/>
          <a:stretch>
            <a:fillRect/>
          </a:stretch>
        </p:blipFill>
        <p:spPr>
          <a:xfrm>
            <a:off x="288001" y="2139633"/>
            <a:ext cx="1109568" cy="225572"/>
          </a:xfrm>
          <a:prstGeom prst="rect">
            <a:avLst/>
          </a:prstGeom>
        </p:spPr>
      </p:pic>
    </p:spTree>
    <p:extLst>
      <p:ext uri="{BB962C8B-B14F-4D97-AF65-F5344CB8AC3E}">
        <p14:creationId xmlns:p14="http://schemas.microsoft.com/office/powerpoint/2010/main" val="3018074044"/>
      </p:ext>
    </p:extLst>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1" pos="181">
          <p15:clr>
            <a:srgbClr val="FBAE40"/>
          </p15:clr>
        </p15:guide>
        <p15:guide id="2" orient="horz" pos="1704">
          <p15:clr>
            <a:srgbClr val="FBAE40"/>
          </p15:clr>
        </p15:guide>
        <p15:guide id="3" pos="4196">
          <p15:clr>
            <a:srgbClr val="FBAE40"/>
          </p15:clr>
        </p15:guide>
        <p15:guide id="4" orient="horz" pos="2688">
          <p15:clr>
            <a:srgbClr val="FBAE40"/>
          </p15:clr>
        </p15:guide>
        <p15:guide id="5" orient="horz" pos="2335">
          <p15:clr>
            <a:srgbClr val="FBAE40"/>
          </p15:clr>
        </p15:guide>
        <p15:guide id="6" orient="horz" pos="2960">
          <p15:clr>
            <a:srgbClr val="FBAE40"/>
          </p15:clr>
        </p15:guide>
        <p15:guide id="7" orient="horz" pos="414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dirty="0"/>
              <a:t>Agenda Item/Divider Headline</a:t>
            </a:r>
          </a:p>
          <a:p>
            <a:pPr lvl="1"/>
            <a:r>
              <a:rPr lang="en-US" dirty="0"/>
              <a:t>Details</a:t>
            </a:r>
          </a:p>
        </p:txBody>
      </p:sp>
      <p:sp>
        <p:nvSpPr>
          <p:cNvPr id="3" name="Agenda title"/>
          <p:cNvSpPr>
            <a:spLocks noGrp="1"/>
          </p:cNvSpPr>
          <p:nvPr>
            <p:ph type="title" hasCustomPrompt="1"/>
          </p:nvPr>
        </p:nvSpPr>
        <p:spPr/>
        <p:txBody>
          <a:bodyPr/>
          <a:lstStyle>
            <a:lvl1pPr>
              <a:defRPr/>
            </a:lvl1pPr>
          </a:lstStyle>
          <a:p>
            <a:r>
              <a:rPr lang="en-US" dirty="0"/>
              <a:t>Agenda</a:t>
            </a:r>
          </a:p>
        </p:txBody>
      </p:sp>
    </p:spTree>
    <p:extLst>
      <p:ext uri="{BB962C8B-B14F-4D97-AF65-F5344CB8AC3E}">
        <p14:creationId xmlns:p14="http://schemas.microsoft.com/office/powerpoint/2010/main" val="2675073264"/>
      </p:ext>
    </p:extLst>
  </p:cSld>
  <p:clrMapOvr>
    <a:masterClrMapping/>
  </p:clrMapOvr>
  <p:extLst>
    <p:ext uri="{DCECCB84-F9BA-43D5-87BE-67443E8EF086}">
      <p15:sldGuideLst xmlns:p15="http://schemas.microsoft.com/office/powerpoint/2012/main">
        <p15:guide id="7" pos="317" userDrawn="1">
          <p15:clr>
            <a:srgbClr val="FBAE40"/>
          </p15:clr>
        </p15:guide>
        <p15:guide id="8" orient="horz" pos="1020" userDrawn="1">
          <p15:clr>
            <a:srgbClr val="FBAE40"/>
          </p15:clr>
        </p15:guide>
        <p15:guide id="9" pos="7364" userDrawn="1">
          <p15:clr>
            <a:srgbClr val="FBAE40"/>
          </p15:clr>
        </p15:guide>
        <p15:guide id="10" orient="horz" pos="316" userDrawn="1">
          <p15:clr>
            <a:srgbClr val="FBAE40"/>
          </p15:clr>
        </p15:guide>
        <p15:guide id="11" orient="horz" pos="551" userDrawn="1">
          <p15:clr>
            <a:srgbClr val="FBAE40"/>
          </p15:clr>
        </p15:guide>
        <p15:guide id="12" orient="horz" pos="39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rPr lang="en-US" dirty="0"/>
              <a:t>Divider page</a:t>
            </a:r>
            <a:endParaRPr lang="de-DE" dirty="0"/>
          </a:p>
        </p:txBody>
      </p:sp>
    </p:spTree>
    <p:extLst>
      <p:ext uri="{BB962C8B-B14F-4D97-AF65-F5344CB8AC3E}">
        <p14:creationId xmlns:p14="http://schemas.microsoft.com/office/powerpoint/2010/main" val="2209645697"/>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4" pos="317" userDrawn="1">
          <p15:clr>
            <a:srgbClr val="FBAE40"/>
          </p15:clr>
        </p15:guide>
        <p15:guide id="5" orient="horz" pos="2160" userDrawn="1">
          <p15:clr>
            <a:srgbClr val="FBAE40"/>
          </p15:clr>
        </p15:guide>
        <p15:guide id="6" pos="73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dirty="0"/>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dirty="0"/>
              <a:t>Divider page</a:t>
            </a:r>
            <a:endParaRPr lang="de-DE" dirty="0"/>
          </a:p>
        </p:txBody>
      </p:sp>
    </p:spTree>
    <p:extLst>
      <p:ext uri="{BB962C8B-B14F-4D97-AF65-F5344CB8AC3E}">
        <p14:creationId xmlns:p14="http://schemas.microsoft.com/office/powerpoint/2010/main" val="22332052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6" orient="horz" pos="2160" userDrawn="1">
          <p15:clr>
            <a:srgbClr val="FBAE40"/>
          </p15:clr>
        </p15:guide>
        <p15:guide id="7" pos="7364" userDrawn="1">
          <p15:clr>
            <a:srgbClr val="FBAE40"/>
          </p15:clr>
        </p15:guide>
        <p15:guide id="8" pos="317" userDrawn="1">
          <p15:clr>
            <a:srgbClr val="FBAE40"/>
          </p15:clr>
        </p15:guide>
        <p15:guide id="9" orient="horz" pos="865" userDrawn="1">
          <p15:clr>
            <a:srgbClr val="FBAE40"/>
          </p15:clr>
        </p15:guide>
        <p15:guide id="10" orient="horz" pos="129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744672219"/>
      </p:ext>
    </p:extLst>
  </p:cSld>
  <p:clrMapOvr>
    <a:masterClrMapping/>
  </p:clrMapOvr>
  <p:extLst>
    <p:ext uri="{DCECCB84-F9BA-43D5-87BE-67443E8EF086}">
      <p15:sldGuideLst xmlns:p15="http://schemas.microsoft.com/office/powerpoint/2012/main">
        <p15:guide id="6" pos="317" userDrawn="1">
          <p15:clr>
            <a:srgbClr val="FBAE40"/>
          </p15:clr>
        </p15:guide>
        <p15:guide id="7" orient="horz" pos="317" userDrawn="1">
          <p15:clr>
            <a:srgbClr val="FBAE40"/>
          </p15:clr>
        </p15:guide>
        <p15:guide id="8" pos="7364" userDrawn="1">
          <p15:clr>
            <a:srgbClr val="FBAE40"/>
          </p15:clr>
        </p15:guide>
        <p15:guide id="9" orient="horz" pos="551" userDrawn="1">
          <p15:clr>
            <a:srgbClr val="FBAE40"/>
          </p15:clr>
        </p15:guide>
        <p15:guide id="10" orient="horz" pos="39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818295722"/>
      </p:ext>
    </p:extLst>
  </p:cSld>
  <p:clrMapOvr>
    <a:masterClrMapping/>
  </p:clrMapOvr>
  <p:extLst>
    <p:ext uri="{DCECCB84-F9BA-43D5-87BE-67443E8EF086}">
      <p15:sldGuideLst xmlns:p15="http://schemas.microsoft.com/office/powerpoint/2012/main">
        <p15:guide id="7" pos="316" userDrawn="1">
          <p15:clr>
            <a:srgbClr val="FBAE40"/>
          </p15:clr>
        </p15:guide>
        <p15:guide id="8" orient="horz" pos="3991" userDrawn="1">
          <p15:clr>
            <a:srgbClr val="FBAE40"/>
          </p15:clr>
        </p15:guide>
        <p15:guide id="9" pos="7364" userDrawn="1">
          <p15:clr>
            <a:srgbClr val="FBAE40"/>
          </p15:clr>
        </p15:guide>
        <p15:guide id="10" orient="horz" pos="318" userDrawn="1">
          <p15:clr>
            <a:srgbClr val="FBAE40"/>
          </p15:clr>
        </p15:guide>
        <p15:guide id="11" orient="horz" pos="552" userDrawn="1">
          <p15:clr>
            <a:srgbClr val="FBAE40"/>
          </p15:clr>
        </p15:guide>
        <p15:guide id="12" orient="horz" pos="10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763445227"/>
      </p:ext>
    </p:extLst>
  </p:cSld>
  <p:clrMapOvr>
    <a:masterClrMapping/>
  </p:clrMapOvr>
  <p:extLst>
    <p:ext uri="{DCECCB84-F9BA-43D5-87BE-67443E8EF086}">
      <p15:sldGuideLst xmlns:p15="http://schemas.microsoft.com/office/powerpoint/2012/main">
        <p15:guide id="9" pos="317" userDrawn="1">
          <p15:clr>
            <a:srgbClr val="FBAE40"/>
          </p15:clr>
        </p15:guide>
        <p15:guide id="10" orient="horz" pos="3991" userDrawn="1">
          <p15:clr>
            <a:srgbClr val="FBAE40"/>
          </p15:clr>
        </p15:guide>
        <p15:guide id="11" pos="7364" userDrawn="1">
          <p15:clr>
            <a:srgbClr val="FBAE40"/>
          </p15:clr>
        </p15:guide>
        <p15:guide id="12" pos="3674" userDrawn="1">
          <p15:clr>
            <a:srgbClr val="FBAE40"/>
          </p15:clr>
        </p15:guide>
        <p15:guide id="13" pos="4007" userDrawn="1">
          <p15:clr>
            <a:srgbClr val="FBAE40"/>
          </p15:clr>
        </p15:guide>
        <p15:guide id="14" orient="horz" pos="317" userDrawn="1">
          <p15:clr>
            <a:srgbClr val="FBAE40"/>
          </p15:clr>
        </p15:guide>
        <p15:guide id="15" orient="horz" pos="551" userDrawn="1">
          <p15:clr>
            <a:srgbClr val="FBAE40"/>
          </p15:clr>
        </p15:guide>
        <p15:guide id="16" orient="horz" pos="10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793661552"/>
      </p:ext>
    </p:extLst>
  </p:cSld>
  <p:clrMapOvr>
    <a:masterClrMapping/>
  </p:clrMapOvr>
  <p:extLst>
    <p:ext uri="{DCECCB84-F9BA-43D5-87BE-67443E8EF086}">
      <p15:sldGuideLst xmlns:p15="http://schemas.microsoft.com/office/powerpoint/2012/main">
        <p15:guide id="11" pos="317" userDrawn="1">
          <p15:clr>
            <a:srgbClr val="FBAE40"/>
          </p15:clr>
        </p15:guide>
        <p15:guide id="12" orient="horz" pos="317" userDrawn="1">
          <p15:clr>
            <a:srgbClr val="FBAE40"/>
          </p15:clr>
        </p15:guide>
        <p15:guide id="13" pos="2563" userDrawn="1">
          <p15:clr>
            <a:srgbClr val="FBAE40"/>
          </p15:clr>
        </p15:guide>
        <p15:guide id="14" pos="2717" userDrawn="1">
          <p15:clr>
            <a:srgbClr val="FBAE40"/>
          </p15:clr>
        </p15:guide>
        <p15:guide id="15" pos="4964" userDrawn="1">
          <p15:clr>
            <a:srgbClr val="FBAE40"/>
          </p15:clr>
        </p15:guide>
        <p15:guide id="16" pos="5119" userDrawn="1">
          <p15:clr>
            <a:srgbClr val="FBAE40"/>
          </p15:clr>
        </p15:guide>
        <p15:guide id="17" pos="7364" userDrawn="1">
          <p15:clr>
            <a:srgbClr val="FBAE40"/>
          </p15:clr>
        </p15:guide>
        <p15:guide id="18" orient="horz" pos="551" userDrawn="1">
          <p15:clr>
            <a:srgbClr val="FBAE40"/>
          </p15:clr>
        </p15:guide>
        <p15:guide id="19" orient="horz" pos="1020" userDrawn="1">
          <p15:clr>
            <a:srgbClr val="FBAE40"/>
          </p15:clr>
        </p15:guide>
        <p15:guide id="20" orient="horz" pos="399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4049622684"/>
      </p:ext>
    </p:extLst>
  </p:cSld>
  <p:clrMapOvr>
    <a:masterClrMapping/>
  </p:clrMapOvr>
  <p:extLst>
    <p:ext uri="{DCECCB84-F9BA-43D5-87BE-67443E8EF086}">
      <p15:sldGuideLst xmlns:p15="http://schemas.microsoft.com/office/powerpoint/2012/main">
        <p15:guide id="11" pos="317" userDrawn="1">
          <p15:clr>
            <a:srgbClr val="FBAE40"/>
          </p15:clr>
        </p15:guide>
        <p15:guide id="12" orient="horz" pos="317" userDrawn="1">
          <p15:clr>
            <a:srgbClr val="FBAE40"/>
          </p15:clr>
        </p15:guide>
        <p15:guide id="13" orient="horz" pos="551" userDrawn="1">
          <p15:clr>
            <a:srgbClr val="FBAE40"/>
          </p15:clr>
        </p15:guide>
        <p15:guide id="14" orient="horz" pos="1020" userDrawn="1">
          <p15:clr>
            <a:srgbClr val="FBAE40"/>
          </p15:clr>
        </p15:guide>
        <p15:guide id="15" orient="horz" pos="2678" userDrawn="1">
          <p15:clr>
            <a:srgbClr val="FBAE40"/>
          </p15:clr>
        </p15:guide>
        <p15:guide id="16" orient="horz" pos="3004" userDrawn="1">
          <p15:clr>
            <a:srgbClr val="FBAE40"/>
          </p15:clr>
        </p15:guide>
        <p15:guide id="17" orient="horz" pos="3991" userDrawn="1">
          <p15:clr>
            <a:srgbClr val="FBAE40"/>
          </p15:clr>
        </p15:guide>
        <p15:guide id="18" pos="3682" userDrawn="1">
          <p15:clr>
            <a:srgbClr val="FBAE40"/>
          </p15:clr>
        </p15:guide>
        <p15:guide id="19" pos="4000" userDrawn="1">
          <p15:clr>
            <a:srgbClr val="FBAE40"/>
          </p15:clr>
        </p15:guide>
        <p15:guide id="20" pos="736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132518484"/>
      </p:ext>
    </p:extLst>
  </p:cSld>
  <p:clrMapOvr>
    <a:masterClrMapping/>
  </p:clrMapOvr>
  <p:extLst>
    <p:ext uri="{DCECCB84-F9BA-43D5-87BE-67443E8EF086}">
      <p15:sldGuideLst xmlns:p15="http://schemas.microsoft.com/office/powerpoint/2012/main">
        <p15:guide id="13" pos="317" userDrawn="1">
          <p15:clr>
            <a:srgbClr val="FBAE40"/>
          </p15:clr>
        </p15:guide>
        <p15:guide id="14" orient="horz" pos="317" userDrawn="1">
          <p15:clr>
            <a:srgbClr val="FBAE40"/>
          </p15:clr>
        </p15:guide>
        <p15:guide id="15" pos="2455" userDrawn="1">
          <p15:clr>
            <a:srgbClr val="FBAE40"/>
          </p15:clr>
        </p15:guide>
        <p15:guide id="16" pos="2773" userDrawn="1">
          <p15:clr>
            <a:srgbClr val="FBAE40"/>
          </p15:clr>
        </p15:guide>
        <p15:guide id="17" pos="4910" userDrawn="1">
          <p15:clr>
            <a:srgbClr val="FBAE40"/>
          </p15:clr>
        </p15:guide>
        <p15:guide id="18" pos="5227" userDrawn="1">
          <p15:clr>
            <a:srgbClr val="FBAE40"/>
          </p15:clr>
        </p15:guide>
        <p15:guide id="19" pos="7364" userDrawn="1">
          <p15:clr>
            <a:srgbClr val="FBAE40"/>
          </p15:clr>
        </p15:guide>
        <p15:guide id="20" orient="horz" pos="551" userDrawn="1">
          <p15:clr>
            <a:srgbClr val="FBAE40"/>
          </p15:clr>
        </p15:guide>
        <p15:guide id="21" orient="horz" pos="1020" userDrawn="1">
          <p15:clr>
            <a:srgbClr val="FBAE40"/>
          </p15:clr>
        </p15:guide>
        <p15:guide id="22" orient="horz" pos="2428" userDrawn="1">
          <p15:clr>
            <a:srgbClr val="FBAE40"/>
          </p15:clr>
        </p15:guide>
        <p15:guide id="23" orient="horz" pos="2743" userDrawn="1">
          <p15:clr>
            <a:srgbClr val="FBAE40"/>
          </p15:clr>
        </p15:guide>
        <p15:guide id="24" orient="horz" pos="3991"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4 Columns - Text and Images">
    <p:spTree>
      <p:nvGrpSpPr>
        <p:cNvPr id="1" name=""/>
        <p:cNvGrpSpPr/>
        <p:nvPr/>
      </p:nvGrpSpPr>
      <p:grpSpPr>
        <a:xfrm>
          <a:off x="0" y="0"/>
          <a:ext cx="0" cy="0"/>
          <a:chOff x="0" y="0"/>
          <a:chExt cx="0" cy="0"/>
        </a:xfrm>
      </p:grpSpPr>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466548818"/>
      </p:ext>
    </p:extLst>
  </p:cSld>
  <p:clrMapOvr>
    <a:masterClrMapping/>
  </p:clrMapOvr>
  <p:extLst>
    <p:ext uri="{DCECCB84-F9BA-43D5-87BE-67443E8EF086}">
      <p15:sldGuideLst xmlns:p15="http://schemas.microsoft.com/office/powerpoint/2012/main">
        <p15:guide id="15" pos="317" userDrawn="1">
          <p15:clr>
            <a:srgbClr val="FBAE40"/>
          </p15:clr>
        </p15:guide>
        <p15:guide id="16" orient="horz" pos="317" userDrawn="1">
          <p15:clr>
            <a:srgbClr val="FBAE40"/>
          </p15:clr>
        </p15:guide>
        <p15:guide id="17" orient="horz" pos="551" userDrawn="1">
          <p15:clr>
            <a:srgbClr val="FBAE40"/>
          </p15:clr>
        </p15:guide>
        <p15:guide id="18" orient="horz" pos="1021" userDrawn="1">
          <p15:clr>
            <a:srgbClr val="FBAE40"/>
          </p15:clr>
        </p15:guide>
        <p15:guide id="19" orient="horz" pos="2110" userDrawn="1">
          <p15:clr>
            <a:srgbClr val="FBAE40"/>
          </p15:clr>
        </p15:guide>
        <p15:guide id="20" orient="horz" pos="2442" userDrawn="1">
          <p15:clr>
            <a:srgbClr val="FBAE40"/>
          </p15:clr>
        </p15:guide>
        <p15:guide id="21" orient="horz" pos="3990" userDrawn="1">
          <p15:clr>
            <a:srgbClr val="FBAE40"/>
          </p15:clr>
        </p15:guide>
        <p15:guide id="22" pos="1840" userDrawn="1">
          <p15:clr>
            <a:srgbClr val="FBAE40"/>
          </p15:clr>
        </p15:guide>
        <p15:guide id="23" pos="2159" userDrawn="1">
          <p15:clr>
            <a:srgbClr val="FBAE40"/>
          </p15:clr>
        </p15:guide>
        <p15:guide id="24" pos="3683" userDrawn="1">
          <p15:clr>
            <a:srgbClr val="FBAE40"/>
          </p15:clr>
        </p15:guide>
        <p15:guide id="25" pos="4000" userDrawn="1">
          <p15:clr>
            <a:srgbClr val="FBAE40"/>
          </p15:clr>
        </p15:guide>
        <p15:guide id="26" pos="5525" userDrawn="1">
          <p15:clr>
            <a:srgbClr val="FBAE40"/>
          </p15:clr>
        </p15:guide>
        <p15:guide id="27" pos="5842" userDrawn="1">
          <p15:clr>
            <a:srgbClr val="FBAE40"/>
          </p15:clr>
        </p15:guide>
        <p15:guide id="28" pos="73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dirty="0"/>
              <a:t>“Quote goes here </a:t>
            </a:r>
            <a:br>
              <a:rPr lang="en-US" noProof="0" dirty="0"/>
            </a:br>
            <a:r>
              <a:rPr lang="en-US" noProof="0" dirty="0"/>
              <a:t>and here.”</a:t>
            </a:r>
          </a:p>
          <a:p>
            <a:pPr lvl="1"/>
            <a:r>
              <a:rPr lang="en-US" noProof="0" dirty="0"/>
              <a:t>Source</a:t>
            </a:r>
          </a:p>
        </p:txBody>
      </p:sp>
    </p:spTree>
    <p:extLst>
      <p:ext uri="{BB962C8B-B14F-4D97-AF65-F5344CB8AC3E}">
        <p14:creationId xmlns:p14="http://schemas.microsoft.com/office/powerpoint/2010/main" val="204735002"/>
      </p:ext>
    </p:extLst>
  </p:cSld>
  <p:clrMapOvr>
    <a:masterClrMapping/>
  </p:clrMapOvr>
  <p:extLst>
    <p:ext uri="{DCECCB84-F9BA-43D5-87BE-67443E8EF086}">
      <p15:sldGuideLst xmlns:p15="http://schemas.microsoft.com/office/powerpoint/2012/main">
        <p15:guide id="7" pos="317" userDrawn="1">
          <p15:clr>
            <a:srgbClr val="FBAE40"/>
          </p15:clr>
        </p15:guide>
        <p15:guide id="8" orient="horz" pos="1133" userDrawn="1">
          <p15:clr>
            <a:srgbClr val="FBAE40"/>
          </p15:clr>
        </p15:guide>
        <p15:guide id="9" orient="horz" pos="3204" userDrawn="1">
          <p15:clr>
            <a:srgbClr val="FBAE40"/>
          </p15:clr>
        </p15:guide>
        <p15:guide id="10" pos="7363"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3" name="Title"/>
          <p:cNvSpPr>
            <a:spLocks noGrp="1"/>
          </p:cNvSpPr>
          <p:nvPr>
            <p:ph type="title" hasCustomPrompt="1"/>
          </p:nvPr>
        </p:nvSpPr>
        <p:spPr>
          <a:xfrm>
            <a:off x="504001" y="504000"/>
            <a:ext cx="709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479998238"/>
      </p:ext>
    </p:extLst>
  </p:cSld>
  <p:clrMapOvr>
    <a:masterClrMapping/>
  </p:clrMapOvr>
  <p:extLst>
    <p:ext uri="{DCECCB84-F9BA-43D5-87BE-67443E8EF086}">
      <p15:sldGuideLst xmlns:p15="http://schemas.microsoft.com/office/powerpoint/2012/main">
        <p15:guide id="8" pos="317" userDrawn="1">
          <p15:clr>
            <a:srgbClr val="FBAE40"/>
          </p15:clr>
        </p15:guide>
        <p15:guide id="9" orient="horz" pos="3991" userDrawn="1">
          <p15:clr>
            <a:srgbClr val="FBAE40"/>
          </p15:clr>
        </p15:guide>
        <p15:guide id="10" pos="4786" userDrawn="1">
          <p15:clr>
            <a:srgbClr val="FBAE40"/>
          </p15:clr>
        </p15:guide>
        <p15:guide id="11" pos="5119" userDrawn="1">
          <p15:clr>
            <a:srgbClr val="FBAE40"/>
          </p15:clr>
        </p15:guide>
        <p15:guide id="12" orient="horz" pos="317" userDrawn="1">
          <p15:clr>
            <a:srgbClr val="FBAE40"/>
          </p15:clr>
        </p15:guide>
        <p15:guide id="13" orient="horz" pos="551" userDrawn="1">
          <p15:clr>
            <a:srgbClr val="FBAE40"/>
          </p15:clr>
        </p15:guide>
        <p15:guide id="14" orient="horz" pos="10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7588" y="0"/>
            <a:ext cx="6097587"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
        <p:nvSpPr>
          <p:cNvPr id="7" name="Text Placeholder 1/2"/>
          <p:cNvSpPr>
            <a:spLocks noGrp="1"/>
          </p:cNvSpPr>
          <p:nvPr>
            <p:ph type="body" sz="quarter" idx="11" hasCustomPrompt="1"/>
          </p:nvPr>
        </p:nvSpPr>
        <p:spPr bwMode="black">
          <a:xfrm>
            <a:off x="503999" y="1620000"/>
            <a:ext cx="5112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2" name="Title"/>
          <p:cNvSpPr>
            <a:spLocks noGrp="1"/>
          </p:cNvSpPr>
          <p:nvPr>
            <p:ph type="title" hasCustomPrompt="1"/>
          </p:nvPr>
        </p:nvSpPr>
        <p:spPr>
          <a:xfrm>
            <a:off x="504001" y="504000"/>
            <a:ext cx="511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679534219"/>
      </p:ext>
    </p:extLst>
  </p:cSld>
  <p:clrMapOvr>
    <a:masterClrMapping/>
  </p:clrMapOvr>
  <p:extLst>
    <p:ext uri="{DCECCB84-F9BA-43D5-87BE-67443E8EF086}">
      <p15:sldGuideLst xmlns:p15="http://schemas.microsoft.com/office/powerpoint/2012/main">
        <p15:guide id="8" pos="3841" userDrawn="1">
          <p15:clr>
            <a:srgbClr val="FBAE40"/>
          </p15:clr>
        </p15:guide>
        <p15:guide id="9" orient="horz" pos="317" userDrawn="1">
          <p15:clr>
            <a:srgbClr val="FBAE40"/>
          </p15:clr>
        </p15:guide>
        <p15:guide id="10" orient="horz" pos="551" userDrawn="1">
          <p15:clr>
            <a:srgbClr val="FBAE40"/>
          </p15:clr>
        </p15:guide>
        <p15:guide id="11" orient="horz" pos="1020" userDrawn="1">
          <p15:clr>
            <a:srgbClr val="FBAE40"/>
          </p15:clr>
        </p15:guide>
        <p15:guide id="12" orient="horz" pos="3991" userDrawn="1">
          <p15:clr>
            <a:srgbClr val="FBAE40"/>
          </p15:clr>
        </p15:guide>
        <p15:guide id="13" pos="3538" userDrawn="1">
          <p15:clr>
            <a:srgbClr val="FBAE40"/>
          </p15:clr>
        </p15:guide>
        <p15:guide id="14" pos="31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Tree>
    <p:extLst>
      <p:ext uri="{BB962C8B-B14F-4D97-AF65-F5344CB8AC3E}">
        <p14:creationId xmlns:p14="http://schemas.microsoft.com/office/powerpoint/2010/main" val="230634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screenshot</a:t>
            </a:r>
            <a:endParaRPr lang="de-DE" dirty="0"/>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329685128"/>
      </p:ext>
    </p:extLst>
  </p:cSld>
  <p:clrMapOvr>
    <a:masterClrMapping/>
  </p:clrMapOvr>
  <p:extLst>
    <p:ext uri="{DCECCB84-F9BA-43D5-87BE-67443E8EF086}">
      <p15:sldGuideLst xmlns:p15="http://schemas.microsoft.com/office/powerpoint/2012/main">
        <p15:guide id="9" pos="317" userDrawn="1">
          <p15:clr>
            <a:srgbClr val="FBAE40"/>
          </p15:clr>
        </p15:guide>
        <p15:guide id="10" orient="horz" pos="1020" userDrawn="1">
          <p15:clr>
            <a:srgbClr val="FBAE40"/>
          </p15:clr>
        </p15:guide>
        <p15:guide id="11" pos="3674" userDrawn="1">
          <p15:clr>
            <a:srgbClr val="FBAE40"/>
          </p15:clr>
        </p15:guide>
        <p15:guide id="12" pos="4008" userDrawn="1">
          <p15:clr>
            <a:srgbClr val="FBAE40"/>
          </p15:clr>
        </p15:guide>
        <p15:guide id="13" pos="7364" userDrawn="1">
          <p15:clr>
            <a:srgbClr val="FBAE40"/>
          </p15:clr>
        </p15:guide>
        <p15:guide id="14" orient="horz" pos="317" userDrawn="1">
          <p15:clr>
            <a:srgbClr val="FBAE40"/>
          </p15:clr>
        </p15:guide>
        <p15:guide id="15" orient="horz" pos="551" userDrawn="1">
          <p15:clr>
            <a:srgbClr val="FBAE40"/>
          </p15:clr>
        </p15:guide>
        <p15:guide id="16" orient="horz" pos="3991"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dirty="0"/>
              <a:t>Click to add content</a:t>
            </a:r>
          </a:p>
        </p:txBody>
      </p:sp>
      <p:sp>
        <p:nvSpPr>
          <p:cNvPr id="2"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213680770"/>
      </p:ext>
    </p:extLst>
  </p:cSld>
  <p:clrMapOvr>
    <a:masterClrMapping/>
  </p:clrMapOvr>
  <p:extLst>
    <p:ext uri="{DCECCB84-F9BA-43D5-87BE-67443E8EF086}">
      <p15:sldGuideLst xmlns:p15="http://schemas.microsoft.com/office/powerpoint/2012/main">
        <p15:guide id="7" pos="317" userDrawn="1">
          <p15:clr>
            <a:srgbClr val="FBAE40"/>
          </p15:clr>
        </p15:guide>
        <p15:guide id="8" orient="horz" pos="317" userDrawn="1">
          <p15:clr>
            <a:srgbClr val="FBAE40"/>
          </p15:clr>
        </p15:guide>
        <p15:guide id="9" orient="horz" pos="551" userDrawn="1">
          <p15:clr>
            <a:srgbClr val="FBAE40"/>
          </p15:clr>
        </p15:guide>
        <p15:guide id="10" orient="horz" pos="1020" userDrawn="1">
          <p15:clr>
            <a:srgbClr val="FBAE40"/>
          </p15:clr>
        </p15:guide>
        <p15:guide id="11" orient="horz" pos="3991" userDrawn="1">
          <p15:clr>
            <a:srgbClr val="FBAE40"/>
          </p15:clr>
        </p15:guide>
        <p15:guide id="12" pos="736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94081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bg>
      <p:bgRef idx="1001">
        <a:schemeClr val="bg1"/>
      </p:bgRef>
    </p:bg>
    <p:spTree>
      <p:nvGrpSpPr>
        <p:cNvPr id="1" name=""/>
        <p:cNvGrpSpPr/>
        <p:nvPr/>
      </p:nvGrpSpPr>
      <p:grpSpPr>
        <a:xfrm>
          <a:off x="0" y="0"/>
          <a:ext cx="0" cy="0"/>
          <a:chOff x="0" y="0"/>
          <a:chExt cx="0" cy="0"/>
        </a:xfrm>
      </p:grpSpPr>
      <p:pic>
        <p:nvPicPr>
          <p:cNvPr id="390579338" name="SAP Logo Placeholder" descr="{&quot;templafy&quot;:{&quot;id&quot;:&quot;da6764c6-0076-4beb-8bf7-a3f2c4471773&quot;}}"/>
          <p:cNvPicPr>
            <a:picLocks noChangeAspect="1"/>
          </p:cNvPicPr>
          <p:nvPr/>
        </p:nvPicPr>
        <p:blipFill>
          <a:blip r:embed="rId2"/>
          <a:stretch>
            <a:fillRect/>
          </a:stretch>
        </p:blipFill>
        <p:spPr>
          <a:xfrm>
            <a:off x="9509760" y="5797296"/>
            <a:ext cx="2182557" cy="554784"/>
          </a:xfrm>
          <a:prstGeom prst="rect">
            <a:avLst/>
          </a:prstGeom>
        </p:spPr>
      </p:pic>
      <p:sp>
        <p:nvSpPr>
          <p:cNvPr id="93" name="Contact information"/>
          <p:cNvSpPr>
            <a:spLocks noGrp="1"/>
          </p:cNvSpPr>
          <p:nvPr>
            <p:ph type="body" sz="quarter" idx="10" hasCustomPrompt="1"/>
          </p:nvPr>
        </p:nvSpPr>
        <p:spPr>
          <a:xfrm>
            <a:off x="504000" y="2905487"/>
            <a:ext cx="5593588"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dirty="0"/>
              <a:t>Contact information:</a:t>
            </a:r>
          </a:p>
          <a:p>
            <a:pPr lvl="1"/>
            <a:r>
              <a:rPr lang="en-US" dirty="0"/>
              <a:t>F name L name</a:t>
            </a:r>
          </a:p>
          <a:p>
            <a:pPr lvl="1"/>
            <a:r>
              <a:rPr lang="en-US" dirty="0"/>
              <a:t>Title</a:t>
            </a:r>
          </a:p>
          <a:p>
            <a:pPr lvl="1"/>
            <a:r>
              <a:rPr lang="en-US" dirty="0"/>
              <a:t>Address</a:t>
            </a:r>
          </a:p>
          <a:p>
            <a:pPr lvl="1"/>
            <a:r>
              <a:rPr lang="en-US" dirty="0"/>
              <a:t>Phone number</a:t>
            </a:r>
          </a:p>
        </p:txBody>
      </p:sp>
      <p:sp>
        <p:nvSpPr>
          <p:cNvPr id="2" name="Thank you"/>
          <p:cNvSpPr>
            <a:spLocks noGrp="1"/>
          </p:cNvSpPr>
          <p:nvPr>
            <p:ph type="ctrTitle" hasCustomPrompt="1"/>
          </p:nvPr>
        </p:nvSpPr>
        <p:spPr bwMode="gray">
          <a:xfrm>
            <a:off x="504000" y="1467009"/>
            <a:ext cx="5593588" cy="923116"/>
          </a:xfrm>
        </p:spPr>
        <p:txBody>
          <a:bodyPr anchor="t" anchorCtr="0">
            <a:noAutofit/>
          </a:bodyPr>
          <a:lstStyle>
            <a:lvl1pPr>
              <a:defRPr sz="5500">
                <a:solidFill>
                  <a:schemeClr val="tx1"/>
                </a:solidFill>
                <a:latin typeface="+mj-lt"/>
              </a:defRPr>
            </a:lvl1pPr>
          </a:lstStyle>
          <a:p>
            <a:r>
              <a:rPr lang="en-US" dirty="0"/>
              <a:t>Thank you.</a:t>
            </a:r>
            <a:endParaRPr lang="de-DE" dirty="0"/>
          </a:p>
        </p:txBody>
      </p:sp>
      <p:pic>
        <p:nvPicPr>
          <p:cNvPr id="352320871" name="Acquired Company Logo Placeholder" descr="{&quot;templafy&quot;:{&quot;id&quot;:&quot;768cd127-752d-4272-b0a5-b20e35044323&quot;}}"/>
          <p:cNvPicPr>
            <a:picLocks noChangeAspect="1"/>
          </p:cNvPicPr>
          <p:nvPr/>
        </p:nvPicPr>
        <p:blipFill>
          <a:blip r:embed="rId3"/>
          <a:stretch>
            <a:fillRect/>
          </a:stretch>
        </p:blipFill>
        <p:spPr>
          <a:xfrm>
            <a:off x="504000" y="522453"/>
            <a:ext cx="1109568" cy="225572"/>
          </a:xfrm>
          <a:prstGeom prst="rect">
            <a:avLst/>
          </a:prstGeom>
        </p:spPr>
      </p:pic>
      <p:pic>
        <p:nvPicPr>
          <p:cNvPr id="6" name="SAP Logo" descr="SAP Logo" title="SAP Logo">
            <a:extLst>
              <a:ext uri="{FF2B5EF4-FFF2-40B4-BE49-F238E27FC236}">
                <a16:creationId xmlns:a16="http://schemas.microsoft.com/office/drawing/2014/main" id="{0A0385D1-2E67-49C8-B822-46548EA932AA}"/>
              </a:ext>
            </a:extLst>
          </p:cNvPr>
          <p:cNvPicPr>
            <a:picLocks noChangeAspect="1"/>
          </p:cNvPicPr>
          <p:nvPr userDrawn="1"/>
        </p:nvPicPr>
        <p:blipFill>
          <a:blip r:embed="rId4"/>
          <a:stretch>
            <a:fillRect/>
          </a:stretch>
        </p:blipFill>
        <p:spPr>
          <a:xfrm>
            <a:off x="9725565" y="5994000"/>
            <a:ext cx="1963635" cy="360000"/>
          </a:xfrm>
          <a:prstGeom prst="rect">
            <a:avLst/>
          </a:prstGeom>
        </p:spPr>
      </p:pic>
      <p:pic>
        <p:nvPicPr>
          <p:cNvPr id="7" name="SAP Ariba Logo" descr="SAP Ariba Logo" title="SAP Ariba Logo">
            <a:extLst>
              <a:ext uri="{FF2B5EF4-FFF2-40B4-BE49-F238E27FC236}">
                <a16:creationId xmlns:a16="http://schemas.microsoft.com/office/drawing/2014/main" id="{C8202E70-FEE6-43FC-9D52-96272577604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spTree>
    <p:extLst>
      <p:ext uri="{BB962C8B-B14F-4D97-AF65-F5344CB8AC3E}">
        <p14:creationId xmlns:p14="http://schemas.microsoft.com/office/powerpoint/2010/main" val="1253722745"/>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2" orient="horz" pos="924">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pyright">
    <p:spTree>
      <p:nvGrpSpPr>
        <p:cNvPr id="1" name=""/>
        <p:cNvGrpSpPr/>
        <p:nvPr/>
      </p:nvGrpSpPr>
      <p:grpSpPr>
        <a:xfrm>
          <a:off x="0" y="0"/>
          <a:ext cx="0" cy="0"/>
          <a:chOff x="0" y="0"/>
          <a:chExt cx="0" cy="0"/>
        </a:xfrm>
      </p:grpSpPr>
      <p:sp>
        <p:nvSpPr>
          <p:cNvPr id="14" name="Copyright information-German" descr="{&quot;templafy&quot;:{&quot;id&quot;:&quot;62418c81-c1f9-470f-9a49-2c44a4a80384&quot;}}">
            <a:extLst>
              <a:ext uri="{FF2B5EF4-FFF2-40B4-BE49-F238E27FC236}">
                <a16:creationId xmlns:a16="http://schemas.microsoft.com/office/drawing/2014/main" id="{B550E322-429A-4EDE-8D60-08E8F7B303BA}"/>
              </a:ext>
            </a:extLst>
          </p:cNvPr>
          <p:cNvSpPr txBox="1"/>
          <p:nvPr/>
        </p:nvSpPr>
        <p:spPr bwMode="black">
          <a:xfrm>
            <a:off x="503238" y="2663333"/>
            <a:ext cx="6561591" cy="3864366"/>
          </a:xfrm>
          <a:prstGeom prst="rect">
            <a:avLst/>
          </a:prstGeom>
          <a:noFill/>
        </p:spPr>
        <p:txBody>
          <a:bodyPr wrap="square" lIns="0" tIns="0" rIns="0" bIns="0" rtlCol="0" anchor="t">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de-DE" sz="800" kern="1200" noProof="0" dirty="0">
                <a:solidFill>
                  <a:schemeClr val="tx1"/>
                </a:solidFill>
                <a:effectLst/>
                <a:latin typeface="Arial"/>
                <a:ea typeface="+mn-ea"/>
                <a:cs typeface="+mn-cs"/>
              </a:rPr>
              <a:t>© 2022 SAP SE or an SAP affiliate company. All rights reserved. 
No part of this publication may be reproduced or transmitted in any form or for any purpose without the express permission of SAP SE or an SAP affiliate company.  The information contained herein may be changed without prior notice. Some software products marketed by SAP SE and its distributors contain proprietary software components of other software vendors. National product specifications may vary.  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 risks and uncertainties that could cause actual results to differ materially from expectations. Readers are cautioned not to place undue reliance on these forward-looking statements, and they should not be relied upon in making purchasing decisions.  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See www.sap.com/trademark for additional trademark information and notices.</a:t>
            </a:r>
          </a:p>
        </p:txBody>
      </p:sp>
      <p:sp>
        <p:nvSpPr>
          <p:cNvPr id="44" name="www.sap.com - contact SAP link">
            <a:hlinkClick r:id="rId2" tooltip="www.sap.com/contactsap"/>
          </p:cNvPr>
          <p:cNvSpPr txBox="1"/>
          <p:nvPr/>
        </p:nvSpPr>
        <p:spPr bwMode="black">
          <a:xfrm>
            <a:off x="503238" y="2461398"/>
            <a:ext cx="221539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tx1"/>
                </a:solidFill>
                <a:latin typeface="Arial"/>
                <a:ea typeface="Arial Unicode MS" panose="020B0604020202020204" pitchFamily="34" charset="-128"/>
                <a:cs typeface="+mn-cs"/>
              </a:rPr>
              <a:t>www.sap.com/contactsap</a:t>
            </a:r>
          </a:p>
        </p:txBody>
      </p:sp>
      <p:pic>
        <p:nvPicPr>
          <p:cNvPr id="10" name="Linkedin icon with link">
            <a:hlinkClick r:id="rId3"/>
            <a:extLst>
              <a:ext uri="{FF2B5EF4-FFF2-40B4-BE49-F238E27FC236}">
                <a16:creationId xmlns:a16="http://schemas.microsoft.com/office/drawing/2014/main" id="{D03BED7D-4C1C-D348-B7EC-3275C42250B4}"/>
              </a:ext>
            </a:extLst>
          </p:cNvPr>
          <p:cNvPicPr>
            <a:picLocks noChangeAspect="1"/>
          </p:cNvPicPr>
          <p:nvPr/>
        </p:nvPicPr>
        <p:blipFill>
          <a:blip r:embed="rId4"/>
          <a:srcRect/>
          <a:stretch/>
        </p:blipFill>
        <p:spPr>
          <a:xfrm>
            <a:off x="2257487" y="1749959"/>
            <a:ext cx="361809" cy="361809"/>
          </a:xfrm>
          <a:prstGeom prst="rect">
            <a:avLst/>
          </a:prstGeom>
        </p:spPr>
      </p:pic>
      <p:pic>
        <p:nvPicPr>
          <p:cNvPr id="11" name="YouTube icon with link">
            <a:hlinkClick r:id="rId5"/>
            <a:extLst>
              <a:ext uri="{FF2B5EF4-FFF2-40B4-BE49-F238E27FC236}">
                <a16:creationId xmlns:a16="http://schemas.microsoft.com/office/drawing/2014/main" id="{4550E8CF-5571-DB45-85AB-8ACD63D7F0D9}"/>
              </a:ext>
            </a:extLst>
          </p:cNvPr>
          <p:cNvPicPr>
            <a:picLocks noChangeAspect="1"/>
          </p:cNvPicPr>
          <p:nvPr/>
        </p:nvPicPr>
        <p:blipFill>
          <a:blip r:embed="rId6"/>
          <a:srcRect/>
          <a:stretch/>
        </p:blipFill>
        <p:spPr>
          <a:xfrm>
            <a:off x="1666951" y="1749063"/>
            <a:ext cx="363600" cy="363600"/>
          </a:xfrm>
          <a:prstGeom prst="rect">
            <a:avLst/>
          </a:prstGeom>
        </p:spPr>
      </p:pic>
      <p:pic>
        <p:nvPicPr>
          <p:cNvPr id="12" name="Twitter icon with link">
            <a:hlinkClick r:id="rId7" tooltip="https://twitter.com/sap"/>
            <a:extLst>
              <a:ext uri="{FF2B5EF4-FFF2-40B4-BE49-F238E27FC236}">
                <a16:creationId xmlns:a16="http://schemas.microsoft.com/office/drawing/2014/main" id="{3A3DEA53-744B-5D49-B9C4-B3DD2B6F8890}"/>
              </a:ext>
            </a:extLst>
          </p:cNvPr>
          <p:cNvPicPr>
            <a:picLocks noChangeAspect="1"/>
          </p:cNvPicPr>
          <p:nvPr/>
        </p:nvPicPr>
        <p:blipFill>
          <a:blip r:embed="rId8"/>
          <a:srcRect/>
          <a:stretch/>
        </p:blipFill>
        <p:spPr>
          <a:xfrm>
            <a:off x="1078206" y="1749959"/>
            <a:ext cx="361809" cy="361809"/>
          </a:xfrm>
          <a:prstGeom prst="rect">
            <a:avLst/>
          </a:prstGeom>
        </p:spPr>
      </p:pic>
      <p:pic>
        <p:nvPicPr>
          <p:cNvPr id="13" name="Facebook icon with link">
            <a:hlinkClick r:id="rId9"/>
            <a:extLst>
              <a:ext uri="{FF2B5EF4-FFF2-40B4-BE49-F238E27FC236}">
                <a16:creationId xmlns:a16="http://schemas.microsoft.com/office/drawing/2014/main" id="{0574D7D9-99A0-C642-8DCC-BBDFBACB0C47}"/>
              </a:ext>
            </a:extLst>
          </p:cNvPr>
          <p:cNvPicPr>
            <a:picLocks noChangeAspect="1"/>
          </p:cNvPicPr>
          <p:nvPr/>
        </p:nvPicPr>
        <p:blipFill>
          <a:blip r:embed="rId10"/>
          <a:srcRect/>
          <a:stretch/>
        </p:blipFill>
        <p:spPr>
          <a:xfrm>
            <a:off x="487670" y="1749063"/>
            <a:ext cx="363600" cy="363600"/>
          </a:xfrm>
          <a:prstGeom prst="rect">
            <a:avLst/>
          </a:prstGeom>
        </p:spPr>
      </p:pic>
      <p:sp>
        <p:nvSpPr>
          <p:cNvPr id="43" name="Follow all of SAP"/>
          <p:cNvSpPr txBox="1"/>
          <p:nvPr/>
        </p:nvSpPr>
        <p:spPr bwMode="black">
          <a:xfrm>
            <a:off x="503238"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0" kern="1200" dirty="0">
                <a:solidFill>
                  <a:schemeClr val="tx1"/>
                </a:solidFill>
                <a:latin typeface="Arial"/>
                <a:ea typeface="Arial Unicode MS" panose="020B0604020202020204" pitchFamily="34" charset="-128"/>
                <a:cs typeface="+mn-cs"/>
              </a:rPr>
              <a:t>Follow us</a:t>
            </a:r>
          </a:p>
        </p:txBody>
      </p:sp>
      <p:pic>
        <p:nvPicPr>
          <p:cNvPr id="1472359758" name="Acquired Company Logo Placeholder" descr="{&quot;templafy&quot;:{&quot;id&quot;:&quot;54890646-6d09-42df-a8de-3c6063e0d4c2&quot;}}"/>
          <p:cNvPicPr>
            <a:picLocks noChangeAspect="1"/>
          </p:cNvPicPr>
          <p:nvPr/>
        </p:nvPicPr>
        <p:blipFill>
          <a:blip r:embed="rId11"/>
          <a:stretch>
            <a:fillRect/>
          </a:stretch>
        </p:blipFill>
        <p:spPr>
          <a:xfrm>
            <a:off x="528714" y="522453"/>
            <a:ext cx="1109568" cy="225572"/>
          </a:xfrm>
          <a:prstGeom prst="rect">
            <a:avLst/>
          </a:prstGeom>
        </p:spPr>
      </p:pic>
      <p:pic>
        <p:nvPicPr>
          <p:cNvPr id="4496139" name="SAP Logo Placeholder" descr="{&quot;templafy&quot;:{&quot;id&quot;:&quot;78efc796-297a-45da-85df-0a5199d6e274&quot;}}"/>
          <p:cNvPicPr>
            <a:picLocks noChangeAspect="1"/>
          </p:cNvPicPr>
          <p:nvPr/>
        </p:nvPicPr>
        <p:blipFill>
          <a:blip r:embed="rId12"/>
          <a:stretch>
            <a:fillRect/>
          </a:stretch>
        </p:blipFill>
        <p:spPr>
          <a:xfrm>
            <a:off x="9509760" y="5797296"/>
            <a:ext cx="2182557" cy="554784"/>
          </a:xfrm>
          <a:prstGeom prst="rect">
            <a:avLst/>
          </a:prstGeom>
        </p:spPr>
      </p:pic>
      <p:pic>
        <p:nvPicPr>
          <p:cNvPr id="15" name="SAP Logo" descr="SAP Logo" title="SAP Logo">
            <a:extLst>
              <a:ext uri="{FF2B5EF4-FFF2-40B4-BE49-F238E27FC236}">
                <a16:creationId xmlns:a16="http://schemas.microsoft.com/office/drawing/2014/main" id="{AE45692E-253B-4AE7-906F-D0616024E87B}"/>
              </a:ext>
            </a:extLst>
          </p:cNvPr>
          <p:cNvPicPr>
            <a:picLocks noChangeAspect="1"/>
          </p:cNvPicPr>
          <p:nvPr userDrawn="1"/>
        </p:nvPicPr>
        <p:blipFill>
          <a:blip r:embed="rId13"/>
          <a:stretch>
            <a:fillRect/>
          </a:stretch>
        </p:blipFill>
        <p:spPr>
          <a:xfrm>
            <a:off x="9725565" y="5994000"/>
            <a:ext cx="1963635" cy="360000"/>
          </a:xfrm>
          <a:prstGeom prst="rect">
            <a:avLst/>
          </a:prstGeom>
        </p:spPr>
      </p:pic>
      <p:sp>
        <p:nvSpPr>
          <p:cNvPr id="16" name="Copyright information English">
            <a:extLst>
              <a:ext uri="{FF2B5EF4-FFF2-40B4-BE49-F238E27FC236}">
                <a16:creationId xmlns:a16="http://schemas.microsoft.com/office/drawing/2014/main" id="{3FFC7845-10F2-47FA-9819-74F736B651FF}"/>
              </a:ext>
            </a:extLst>
          </p:cNvPr>
          <p:cNvSpPr txBox="1"/>
          <p:nvPr userDrawn="1"/>
        </p:nvSpPr>
        <p:spPr bwMode="black">
          <a:xfrm>
            <a:off x="503238" y="2645292"/>
            <a:ext cx="5872310"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dirty="0"/>
              <a:t>© 2020 SAP SE or an SAP affiliate company. All rights reserved.</a:t>
            </a:r>
            <a:endParaRPr lang="de-DE" sz="800" kern="0" dirty="0">
              <a:ea typeface="Arial Unicode MS" pitchFamily="34" charset="-128"/>
              <a:cs typeface="Arial Unicode MS" pitchFamily="34" charset="-128"/>
            </a:endParaRPr>
          </a:p>
          <a:p>
            <a:pPr>
              <a:spcBef>
                <a:spcPts val="600"/>
              </a:spcBef>
            </a:pPr>
            <a:r>
              <a:rPr lang="en-US" sz="800" kern="1200" dirty="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dirty="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dirty="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dirty="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dirty="0">
                <a:solidFill>
                  <a:schemeClr val="tx1"/>
                </a:solidFill>
                <a:latin typeface="Arial"/>
                <a:ea typeface="Arial Unicode MS" panose="020B0604020202020204" pitchFamily="34" charset="-128"/>
                <a:cs typeface="+mn-cs"/>
              </a:rPr>
              <a:t> </a:t>
            </a:r>
            <a:r>
              <a:rPr lang="en-US" sz="800" kern="1200" dirty="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dirty="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dirty="0">
                <a:solidFill>
                  <a:schemeClr val="tx1"/>
                </a:solidFill>
                <a:latin typeface="Arial"/>
                <a:ea typeface="Arial Unicode MS" panose="020B0604020202020204" pitchFamily="34" charset="-128"/>
                <a:cs typeface="+mn-cs"/>
              </a:rPr>
              <a:t>See </a:t>
            </a:r>
            <a:r>
              <a:rPr lang="en-US" sz="800" kern="1200" dirty="0">
                <a:solidFill>
                  <a:schemeClr val="tx1"/>
                </a:solidFill>
                <a:latin typeface="Arial"/>
                <a:ea typeface="Arial Unicode MS" panose="020B0604020202020204" pitchFamily="34" charset="-128"/>
                <a:cs typeface="+mn-cs"/>
                <a:hlinkClick r:id="rId14"/>
              </a:rPr>
              <a:t>www.sap.com/copyright</a:t>
            </a:r>
            <a:r>
              <a:rPr lang="en-US" sz="800" kern="1200" dirty="0">
                <a:solidFill>
                  <a:schemeClr val="tx1"/>
                </a:solidFill>
                <a:latin typeface="Arial"/>
                <a:ea typeface="Arial Unicode MS" panose="020B0604020202020204" pitchFamily="34" charset="-128"/>
                <a:cs typeface="+mn-cs"/>
              </a:rPr>
              <a:t> for additional trademark information and notices.</a:t>
            </a:r>
          </a:p>
        </p:txBody>
      </p:sp>
      <p:sp>
        <p:nvSpPr>
          <p:cNvPr id="17" name="www.sap.com - contact SAP link">
            <a:hlinkClick r:id="rId2" tooltip="www.sap.com/contactsap"/>
            <a:extLst>
              <a:ext uri="{FF2B5EF4-FFF2-40B4-BE49-F238E27FC236}">
                <a16:creationId xmlns:a16="http://schemas.microsoft.com/office/drawing/2014/main" id="{B5501D3C-13A7-4850-8AB3-BEA22EB7B0AF}"/>
              </a:ext>
            </a:extLst>
          </p:cNvPr>
          <p:cNvSpPr txBox="1"/>
          <p:nvPr userDrawn="1"/>
        </p:nvSpPr>
        <p:spPr bwMode="black">
          <a:xfrm>
            <a:off x="503238" y="2461398"/>
            <a:ext cx="221539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accent1"/>
                </a:solidFill>
                <a:latin typeface="Arial"/>
                <a:ea typeface="Arial Unicode MS" panose="020B0604020202020204" pitchFamily="34" charset="-128"/>
                <a:cs typeface="+mn-cs"/>
              </a:rPr>
              <a:t>www.sap.com</a:t>
            </a:r>
            <a:r>
              <a:rPr lang="en-US" sz="1100" b="1" kern="1200" dirty="0">
                <a:solidFill>
                  <a:schemeClr val="tx1"/>
                </a:solidFill>
                <a:latin typeface="Arial"/>
                <a:ea typeface="Arial Unicode MS" panose="020B0604020202020204" pitchFamily="34" charset="-128"/>
                <a:cs typeface="+mn-cs"/>
              </a:rPr>
              <a:t>/contactsap</a:t>
            </a:r>
          </a:p>
        </p:txBody>
      </p:sp>
      <p:sp>
        <p:nvSpPr>
          <p:cNvPr id="18" name="Follow all of SAP">
            <a:extLst>
              <a:ext uri="{FF2B5EF4-FFF2-40B4-BE49-F238E27FC236}">
                <a16:creationId xmlns:a16="http://schemas.microsoft.com/office/drawing/2014/main" id="{570310E7-8531-4B41-9BB3-57713221157F}"/>
              </a:ext>
            </a:extLst>
          </p:cNvPr>
          <p:cNvSpPr txBox="1"/>
          <p:nvPr userDrawn="1"/>
        </p:nvSpPr>
        <p:spPr bwMode="black">
          <a:xfrm>
            <a:off x="503238"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0" kern="1200" dirty="0">
                <a:solidFill>
                  <a:schemeClr val="tx1"/>
                </a:solidFill>
                <a:latin typeface="Arial"/>
                <a:ea typeface="Arial Unicode MS" panose="020B0604020202020204" pitchFamily="34" charset="-128"/>
                <a:cs typeface="+mn-cs"/>
              </a:rPr>
              <a:t>Follow us</a:t>
            </a:r>
          </a:p>
        </p:txBody>
      </p:sp>
      <p:pic>
        <p:nvPicPr>
          <p:cNvPr id="19" name="SAP Ariba Logo" descr="SAP Ariba Logo" title="SAP Ariba Logo">
            <a:extLst>
              <a:ext uri="{FF2B5EF4-FFF2-40B4-BE49-F238E27FC236}">
                <a16:creationId xmlns:a16="http://schemas.microsoft.com/office/drawing/2014/main" id="{B0557DF2-CD24-4C2A-9A83-6F5D90BABF1B}"/>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pic>
        <p:nvPicPr>
          <p:cNvPr id="20" name="Linkedin icon with link">
            <a:hlinkClick r:id="rId3"/>
            <a:extLst>
              <a:ext uri="{FF2B5EF4-FFF2-40B4-BE49-F238E27FC236}">
                <a16:creationId xmlns:a16="http://schemas.microsoft.com/office/drawing/2014/main" id="{E7D81AC3-7A7F-4DD3-B235-2D9EB553F3D9}"/>
              </a:ext>
            </a:extLst>
          </p:cNvPr>
          <p:cNvPicPr>
            <a:picLocks noChangeAspect="1"/>
          </p:cNvPicPr>
          <p:nvPr userDrawn="1"/>
        </p:nvPicPr>
        <p:blipFill>
          <a:blip r:embed="rId4"/>
          <a:srcRect/>
          <a:stretch/>
        </p:blipFill>
        <p:spPr>
          <a:xfrm>
            <a:off x="2257487" y="1749959"/>
            <a:ext cx="361809" cy="361809"/>
          </a:xfrm>
          <a:prstGeom prst="rect">
            <a:avLst/>
          </a:prstGeom>
        </p:spPr>
      </p:pic>
      <p:pic>
        <p:nvPicPr>
          <p:cNvPr id="21" name="YouTube icon with link">
            <a:hlinkClick r:id="rId5"/>
            <a:extLst>
              <a:ext uri="{FF2B5EF4-FFF2-40B4-BE49-F238E27FC236}">
                <a16:creationId xmlns:a16="http://schemas.microsoft.com/office/drawing/2014/main" id="{A0A40A95-C491-495F-9686-F64C9E1FA017}"/>
              </a:ext>
            </a:extLst>
          </p:cNvPr>
          <p:cNvPicPr>
            <a:picLocks noChangeAspect="1"/>
          </p:cNvPicPr>
          <p:nvPr userDrawn="1"/>
        </p:nvPicPr>
        <p:blipFill>
          <a:blip r:embed="rId6"/>
          <a:srcRect/>
          <a:stretch/>
        </p:blipFill>
        <p:spPr>
          <a:xfrm>
            <a:off x="1666951" y="1749063"/>
            <a:ext cx="363600" cy="363600"/>
          </a:xfrm>
          <a:prstGeom prst="rect">
            <a:avLst/>
          </a:prstGeom>
        </p:spPr>
      </p:pic>
      <p:pic>
        <p:nvPicPr>
          <p:cNvPr id="22" name="Twitter icon with link">
            <a:hlinkClick r:id="rId7" tooltip="https://twitter.com/sap"/>
            <a:extLst>
              <a:ext uri="{FF2B5EF4-FFF2-40B4-BE49-F238E27FC236}">
                <a16:creationId xmlns:a16="http://schemas.microsoft.com/office/drawing/2014/main" id="{6D0FD305-93CC-423E-B18C-6D8AB223E132}"/>
              </a:ext>
            </a:extLst>
          </p:cNvPr>
          <p:cNvPicPr>
            <a:picLocks noChangeAspect="1"/>
          </p:cNvPicPr>
          <p:nvPr userDrawn="1"/>
        </p:nvPicPr>
        <p:blipFill>
          <a:blip r:embed="rId8"/>
          <a:srcRect/>
          <a:stretch/>
        </p:blipFill>
        <p:spPr>
          <a:xfrm>
            <a:off x="1078206" y="1749959"/>
            <a:ext cx="361809" cy="361809"/>
          </a:xfrm>
          <a:prstGeom prst="rect">
            <a:avLst/>
          </a:prstGeom>
        </p:spPr>
      </p:pic>
      <p:pic>
        <p:nvPicPr>
          <p:cNvPr id="23" name="Facebook icon with link">
            <a:hlinkClick r:id="rId9"/>
            <a:extLst>
              <a:ext uri="{FF2B5EF4-FFF2-40B4-BE49-F238E27FC236}">
                <a16:creationId xmlns:a16="http://schemas.microsoft.com/office/drawing/2014/main" id="{2E1CA65B-E953-4D9B-B229-BC4C2F2E2187}"/>
              </a:ext>
            </a:extLst>
          </p:cNvPr>
          <p:cNvPicPr>
            <a:picLocks noChangeAspect="1"/>
          </p:cNvPicPr>
          <p:nvPr userDrawn="1"/>
        </p:nvPicPr>
        <p:blipFill>
          <a:blip r:embed="rId10"/>
          <a:srcRect/>
          <a:stretch/>
        </p:blipFill>
        <p:spPr>
          <a:xfrm>
            <a:off x="487670" y="1749063"/>
            <a:ext cx="363600" cy="363600"/>
          </a:xfrm>
          <a:prstGeom prst="rect">
            <a:avLst/>
          </a:prstGeom>
        </p:spPr>
      </p:pic>
    </p:spTree>
    <p:extLst>
      <p:ext uri="{BB962C8B-B14F-4D97-AF65-F5344CB8AC3E}">
        <p14:creationId xmlns:p14="http://schemas.microsoft.com/office/powerpoint/2010/main" val="3078381025"/>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pyright German">
    <p:spTree>
      <p:nvGrpSpPr>
        <p:cNvPr id="1" name=""/>
        <p:cNvGrpSpPr/>
        <p:nvPr/>
      </p:nvGrpSpPr>
      <p:grpSpPr>
        <a:xfrm>
          <a:off x="0" y="0"/>
          <a:ext cx="0" cy="0"/>
          <a:chOff x="0" y="0"/>
          <a:chExt cx="0" cy="0"/>
        </a:xfrm>
      </p:grpSpPr>
      <p:sp>
        <p:nvSpPr>
          <p:cNvPr id="32" name="Copyright information-German" descr="{&quot;templafy&quot;:{&quot;id&quot;:&quot;6c8672ab-6acf-4e9d-acd0-b77c74616347&quot;}}"/>
          <p:cNvSpPr txBox="1"/>
          <p:nvPr/>
        </p:nvSpPr>
        <p:spPr bwMode="black">
          <a:xfrm>
            <a:off x="503238" y="2674219"/>
            <a:ext cx="6561591" cy="3864366"/>
          </a:xfrm>
          <a:prstGeom prst="rect">
            <a:avLst/>
          </a:prstGeom>
          <a:noFill/>
        </p:spPr>
        <p:txBody>
          <a:bodyPr wrap="square" lIns="0" tIns="0" rIns="0" bIns="0" rtlCol="0" anchor="t">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de-DE" sz="800" kern="1200" noProof="0" dirty="0">
                <a:solidFill>
                  <a:schemeClr val="tx1"/>
                </a:solidFill>
                <a:effectLst/>
                <a:latin typeface="Arial"/>
                <a:ea typeface="+mn-ea"/>
                <a:cs typeface="+mn-cs"/>
              </a:rPr>
              <a:t>© 2022 SAP SE oder ein SAP-Konzernunternehmen. Alle Rechte vorbehalten. 
Weitergabe und Vervielfältigung dieser Publikation oder von Teilen daraus sind, zu welchem Zweck und in welcher Form auch immer, ohne die ausdrückliche schriftliche Genehmigung durch SAP SE oder ein SAP-Konzernunternehmen nicht gestattet.  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  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  SAP und andere in diesem Dokument erwähnte Produkte und Dienstleistungen von SAP sowie die dazugehörigen Logos sind Marken oder eingetragene Marken der SAP SE (oder von einem SAP-Konzernunternehmen) in Deutschland und verschiedenen anderen Ländern weltweit.  Alle anderen Namen von Produkten und Dienstleistungen sind Marken der jeweiligen Firmen. Zusätzliche Informationen zur Marke und Vermerke finden Sie auf der Seite www.sap.de/trademark.</a:t>
            </a:r>
          </a:p>
        </p:txBody>
      </p:sp>
      <p:sp>
        <p:nvSpPr>
          <p:cNvPr id="11" name="Copyright information">
            <a:hlinkClick r:id="rId2" tooltip="www.sap.com/contactsap"/>
          </p:cNvPr>
          <p:cNvSpPr txBox="1"/>
          <p:nvPr/>
        </p:nvSpPr>
        <p:spPr bwMode="black">
          <a:xfrm>
            <a:off x="503238" y="2461398"/>
            <a:ext cx="258064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tx1"/>
                </a:solidFill>
                <a:latin typeface="Arial"/>
                <a:ea typeface="Arial Unicode MS" panose="020B0604020202020204" pitchFamily="34" charset="-128"/>
                <a:cs typeface="+mn-cs"/>
              </a:rPr>
              <a:t>www.sap.com/germany/contactsap</a:t>
            </a:r>
          </a:p>
        </p:txBody>
      </p:sp>
      <p:sp>
        <p:nvSpPr>
          <p:cNvPr id="20" name="SAP folgen auf"/>
          <p:cNvSpPr txBox="1"/>
          <p:nvPr/>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de-DE" sz="1100" b="0" kern="1200" noProof="0" dirty="0">
                <a:solidFill>
                  <a:schemeClr val="tx1"/>
                </a:solidFill>
                <a:latin typeface="Arial"/>
                <a:ea typeface="Arial Unicode MS" panose="020B0604020202020204" pitchFamily="34" charset="-128"/>
                <a:cs typeface="+mn-cs"/>
              </a:rPr>
              <a:t>SAP folgen auf</a:t>
            </a:r>
          </a:p>
        </p:txBody>
      </p:sp>
      <p:pic>
        <p:nvPicPr>
          <p:cNvPr id="10" name="Linkedin icon with link">
            <a:hlinkClick r:id="rId3"/>
            <a:extLst>
              <a:ext uri="{FF2B5EF4-FFF2-40B4-BE49-F238E27FC236}">
                <a16:creationId xmlns:a16="http://schemas.microsoft.com/office/drawing/2014/main" id="{7D1F0187-E2B3-E84B-B66C-2F4329298216}"/>
              </a:ext>
            </a:extLst>
          </p:cNvPr>
          <p:cNvPicPr>
            <a:picLocks noChangeAspect="1"/>
          </p:cNvPicPr>
          <p:nvPr/>
        </p:nvPicPr>
        <p:blipFill>
          <a:blip r:embed="rId4"/>
          <a:srcRect/>
          <a:stretch/>
        </p:blipFill>
        <p:spPr>
          <a:xfrm>
            <a:off x="2257487" y="1749959"/>
            <a:ext cx="361809" cy="361809"/>
          </a:xfrm>
          <a:prstGeom prst="rect">
            <a:avLst/>
          </a:prstGeom>
        </p:spPr>
      </p:pic>
      <p:pic>
        <p:nvPicPr>
          <p:cNvPr id="12" name="YouTube icon with link">
            <a:hlinkClick r:id="rId5"/>
            <a:extLst>
              <a:ext uri="{FF2B5EF4-FFF2-40B4-BE49-F238E27FC236}">
                <a16:creationId xmlns:a16="http://schemas.microsoft.com/office/drawing/2014/main" id="{E3EFD77E-732B-3042-869E-DD34D616C8DC}"/>
              </a:ext>
            </a:extLst>
          </p:cNvPr>
          <p:cNvPicPr>
            <a:picLocks noChangeAspect="1"/>
          </p:cNvPicPr>
          <p:nvPr/>
        </p:nvPicPr>
        <p:blipFill>
          <a:blip r:embed="rId6"/>
          <a:srcRect/>
          <a:stretch/>
        </p:blipFill>
        <p:spPr>
          <a:xfrm>
            <a:off x="1666951" y="1749063"/>
            <a:ext cx="363600" cy="363600"/>
          </a:xfrm>
          <a:prstGeom prst="rect">
            <a:avLst/>
          </a:prstGeom>
        </p:spPr>
      </p:pic>
      <p:pic>
        <p:nvPicPr>
          <p:cNvPr id="13" name="Twitter icon with link">
            <a:hlinkClick r:id="rId7" tooltip="https://twitter.com/sap"/>
            <a:extLst>
              <a:ext uri="{FF2B5EF4-FFF2-40B4-BE49-F238E27FC236}">
                <a16:creationId xmlns:a16="http://schemas.microsoft.com/office/drawing/2014/main" id="{F964F380-9DA3-B140-A34E-13AB1317334E}"/>
              </a:ext>
            </a:extLst>
          </p:cNvPr>
          <p:cNvPicPr>
            <a:picLocks noChangeAspect="1"/>
          </p:cNvPicPr>
          <p:nvPr/>
        </p:nvPicPr>
        <p:blipFill>
          <a:blip r:embed="rId8"/>
          <a:srcRect/>
          <a:stretch/>
        </p:blipFill>
        <p:spPr>
          <a:xfrm>
            <a:off x="1078206" y="1749959"/>
            <a:ext cx="361809" cy="361809"/>
          </a:xfrm>
          <a:prstGeom prst="rect">
            <a:avLst/>
          </a:prstGeom>
        </p:spPr>
      </p:pic>
      <p:pic>
        <p:nvPicPr>
          <p:cNvPr id="14" name="Facebook icon with link">
            <a:hlinkClick r:id="rId9"/>
            <a:extLst>
              <a:ext uri="{FF2B5EF4-FFF2-40B4-BE49-F238E27FC236}">
                <a16:creationId xmlns:a16="http://schemas.microsoft.com/office/drawing/2014/main" id="{2F0BB96A-1F55-4D49-8BC7-DCE332FFA2FB}"/>
              </a:ext>
            </a:extLst>
          </p:cNvPr>
          <p:cNvPicPr>
            <a:picLocks noChangeAspect="1"/>
          </p:cNvPicPr>
          <p:nvPr/>
        </p:nvPicPr>
        <p:blipFill>
          <a:blip r:embed="rId10"/>
          <a:srcRect/>
          <a:stretch/>
        </p:blipFill>
        <p:spPr>
          <a:xfrm>
            <a:off x="487670" y="1749063"/>
            <a:ext cx="363600" cy="363600"/>
          </a:xfrm>
          <a:prstGeom prst="rect">
            <a:avLst/>
          </a:prstGeom>
        </p:spPr>
      </p:pic>
      <p:pic>
        <p:nvPicPr>
          <p:cNvPr id="1054098813" name="Acquired Company Logo Placeholder" descr="{&quot;templafy&quot;:{&quot;id&quot;:&quot;e936e90e-c6fd-4816-ad79-fa49f68c0e73&quot;}}"/>
          <p:cNvPicPr>
            <a:picLocks noChangeAspect="1"/>
          </p:cNvPicPr>
          <p:nvPr/>
        </p:nvPicPr>
        <p:blipFill>
          <a:blip r:embed="rId11"/>
          <a:stretch>
            <a:fillRect/>
          </a:stretch>
        </p:blipFill>
        <p:spPr>
          <a:xfrm>
            <a:off x="528714" y="522453"/>
            <a:ext cx="1109568" cy="225572"/>
          </a:xfrm>
          <a:prstGeom prst="rect">
            <a:avLst/>
          </a:prstGeom>
        </p:spPr>
      </p:pic>
      <p:pic>
        <p:nvPicPr>
          <p:cNvPr id="874576015" name="SAP Logo Placeholder" descr="{&quot;templafy&quot;:{&quot;id&quot;:&quot;285e0f67-da1b-4e1a-8012-c0d00d457418&quot;}}"/>
          <p:cNvPicPr>
            <a:picLocks noChangeAspect="1"/>
          </p:cNvPicPr>
          <p:nvPr/>
        </p:nvPicPr>
        <p:blipFill>
          <a:blip r:embed="rId12"/>
          <a:stretch>
            <a:fillRect/>
          </a:stretch>
        </p:blipFill>
        <p:spPr>
          <a:xfrm>
            <a:off x="9509760" y="5797296"/>
            <a:ext cx="2182557" cy="554784"/>
          </a:xfrm>
          <a:prstGeom prst="rect">
            <a:avLst/>
          </a:prstGeom>
        </p:spPr>
      </p:pic>
      <p:sp>
        <p:nvSpPr>
          <p:cNvPr id="15" name="Copyright information">
            <a:hlinkClick r:id="rId2" tooltip="www.sap.com/contactsap"/>
            <a:extLst>
              <a:ext uri="{FF2B5EF4-FFF2-40B4-BE49-F238E27FC236}">
                <a16:creationId xmlns:a16="http://schemas.microsoft.com/office/drawing/2014/main" id="{54268047-4D44-41FD-BDC3-6592ACD99A62}"/>
              </a:ext>
            </a:extLst>
          </p:cNvPr>
          <p:cNvSpPr txBox="1"/>
          <p:nvPr userDrawn="1"/>
        </p:nvSpPr>
        <p:spPr bwMode="black">
          <a:xfrm>
            <a:off x="503238" y="2461398"/>
            <a:ext cx="258064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accent1"/>
                </a:solidFill>
                <a:latin typeface="Arial"/>
                <a:ea typeface="Arial Unicode MS" panose="020B0604020202020204" pitchFamily="34" charset="-128"/>
                <a:cs typeface="+mn-cs"/>
              </a:rPr>
              <a:t>www.sap.com/germany</a:t>
            </a:r>
            <a:r>
              <a:rPr lang="en-US" sz="1100" b="1" kern="1200" dirty="0">
                <a:solidFill>
                  <a:schemeClr val="tx1"/>
                </a:solidFill>
                <a:latin typeface="Arial"/>
                <a:ea typeface="Arial Unicode MS" panose="020B0604020202020204" pitchFamily="34" charset="-128"/>
                <a:cs typeface="+mn-cs"/>
              </a:rPr>
              <a:t>/contactsap</a:t>
            </a:r>
          </a:p>
        </p:txBody>
      </p:sp>
      <p:pic>
        <p:nvPicPr>
          <p:cNvPr id="16" name="SAP Logo" descr="SAP Logo" title="SAP Logo">
            <a:extLst>
              <a:ext uri="{FF2B5EF4-FFF2-40B4-BE49-F238E27FC236}">
                <a16:creationId xmlns:a16="http://schemas.microsoft.com/office/drawing/2014/main" id="{1931FEAF-E413-4800-9E48-47D206518504}"/>
              </a:ext>
            </a:extLst>
          </p:cNvPr>
          <p:cNvPicPr>
            <a:picLocks noChangeAspect="1"/>
          </p:cNvPicPr>
          <p:nvPr userDrawn="1"/>
        </p:nvPicPr>
        <p:blipFill>
          <a:blip r:embed="rId13"/>
          <a:stretch>
            <a:fillRect/>
          </a:stretch>
        </p:blipFill>
        <p:spPr>
          <a:xfrm>
            <a:off x="9725565" y="5994000"/>
            <a:ext cx="1963635" cy="360000"/>
          </a:xfrm>
          <a:prstGeom prst="rect">
            <a:avLst/>
          </a:prstGeom>
        </p:spPr>
      </p:pic>
      <p:sp>
        <p:nvSpPr>
          <p:cNvPr id="17" name="Copyright information-German">
            <a:extLst>
              <a:ext uri="{FF2B5EF4-FFF2-40B4-BE49-F238E27FC236}">
                <a16:creationId xmlns:a16="http://schemas.microsoft.com/office/drawing/2014/main" id="{96DE0DC1-D193-4B3F-BFE8-6E6B5DD9ECAC}"/>
              </a:ext>
            </a:extLst>
          </p:cNvPr>
          <p:cNvSpPr txBox="1"/>
          <p:nvPr userDrawn="1"/>
        </p:nvSpPr>
        <p:spPr bwMode="black">
          <a:xfrm>
            <a:off x="503998" y="2645292"/>
            <a:ext cx="6076808"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dirty="0"/>
              <a:t>© 2020 SAP SE </a:t>
            </a:r>
            <a:r>
              <a:rPr lang="de-DE" sz="800" b="0" noProof="0" dirty="0"/>
              <a:t>oder ein SAP-Konzernunternehmen. Alle Rechte vorbehalten</a:t>
            </a:r>
            <a:r>
              <a:rPr lang="en-US" sz="800" b="0" noProof="0" dirty="0"/>
              <a:t>.</a:t>
            </a:r>
            <a:endParaRPr lang="de-DE" sz="800" kern="0" dirty="0">
              <a:ea typeface="Arial Unicode MS" pitchFamily="34" charset="-128"/>
              <a:cs typeface="Arial Unicode MS" pitchFamily="34" charset="-128"/>
            </a:endParaRPr>
          </a:p>
          <a:p>
            <a:pPr>
              <a:spcBef>
                <a:spcPts val="600"/>
              </a:spcBef>
            </a:pPr>
            <a:r>
              <a:rPr lang="de-DE" sz="800" kern="1200" noProof="0" dirty="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dirty="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dirty="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dirty="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dirty="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dirty="0">
                <a:solidFill>
                  <a:schemeClr val="tx1"/>
                </a:solidFill>
                <a:effectLst/>
                <a:latin typeface="Arial"/>
                <a:ea typeface="+mn-ea"/>
                <a:cs typeface="+mn-cs"/>
              </a:rPr>
              <a:t> </a:t>
            </a:r>
            <a:r>
              <a:rPr lang="de-DE" sz="800" kern="1200" noProof="0" dirty="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dirty="0">
                <a:solidFill>
                  <a:schemeClr val="tx1"/>
                </a:solidFill>
                <a:effectLst/>
                <a:latin typeface="Arial"/>
                <a:ea typeface="+mn-ea"/>
                <a:cs typeface="+mn-cs"/>
              </a:rPr>
              <a:t>Zusätzliche Informationen zur Marke und Vermerke finden Sie auf der Seite </a:t>
            </a:r>
            <a:r>
              <a:rPr lang="de-DE" sz="800" kern="1200" noProof="0" dirty="0">
                <a:solidFill>
                  <a:schemeClr val="tx1"/>
                </a:solidFill>
                <a:effectLst/>
                <a:latin typeface="Arial"/>
                <a:ea typeface="+mn-ea"/>
                <a:cs typeface="+mn-cs"/>
                <a:hlinkClick r:id="rId14"/>
              </a:rPr>
              <a:t>www.sap.com/corporate/de/legal/copyright.html</a:t>
            </a:r>
            <a:r>
              <a:rPr lang="de-DE" sz="800" kern="1200" noProof="0" dirty="0">
                <a:solidFill>
                  <a:schemeClr val="tx1"/>
                </a:solidFill>
                <a:effectLst/>
                <a:latin typeface="Arial"/>
                <a:ea typeface="+mn-ea"/>
                <a:cs typeface="+mn-cs"/>
              </a:rPr>
              <a:t>.</a:t>
            </a:r>
          </a:p>
        </p:txBody>
      </p:sp>
      <p:sp>
        <p:nvSpPr>
          <p:cNvPr id="18" name="SAP folgen auf">
            <a:extLst>
              <a:ext uri="{FF2B5EF4-FFF2-40B4-BE49-F238E27FC236}">
                <a16:creationId xmlns:a16="http://schemas.microsoft.com/office/drawing/2014/main" id="{EA73AA3A-1CBF-4704-B1A0-A660ABEA18C2}"/>
              </a:ext>
            </a:extLst>
          </p:cNvPr>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de-DE" sz="1100" b="0" kern="1200" noProof="0" dirty="0">
                <a:solidFill>
                  <a:schemeClr val="tx1"/>
                </a:solidFill>
                <a:latin typeface="Arial"/>
                <a:ea typeface="Arial Unicode MS" panose="020B0604020202020204" pitchFamily="34" charset="-128"/>
                <a:cs typeface="+mn-cs"/>
              </a:rPr>
              <a:t>SAP folgen auf</a:t>
            </a:r>
          </a:p>
        </p:txBody>
      </p:sp>
      <p:pic>
        <p:nvPicPr>
          <p:cNvPr id="19" name="SAP Ariba Logo" descr="SAP Ariba Logo" title="SAP Ariba Logo">
            <a:extLst>
              <a:ext uri="{FF2B5EF4-FFF2-40B4-BE49-F238E27FC236}">
                <a16:creationId xmlns:a16="http://schemas.microsoft.com/office/drawing/2014/main" id="{FD124263-674A-4745-8135-234AC470DBBB}"/>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pic>
        <p:nvPicPr>
          <p:cNvPr id="21" name="Linkedin icon with link">
            <a:hlinkClick r:id="rId3"/>
            <a:extLst>
              <a:ext uri="{FF2B5EF4-FFF2-40B4-BE49-F238E27FC236}">
                <a16:creationId xmlns:a16="http://schemas.microsoft.com/office/drawing/2014/main" id="{03C9CB43-4ABD-4382-B156-F45F37E6FC34}"/>
              </a:ext>
            </a:extLst>
          </p:cNvPr>
          <p:cNvPicPr>
            <a:picLocks noChangeAspect="1"/>
          </p:cNvPicPr>
          <p:nvPr userDrawn="1"/>
        </p:nvPicPr>
        <p:blipFill>
          <a:blip r:embed="rId4"/>
          <a:srcRect/>
          <a:stretch/>
        </p:blipFill>
        <p:spPr>
          <a:xfrm>
            <a:off x="2257487" y="1749959"/>
            <a:ext cx="361809" cy="361809"/>
          </a:xfrm>
          <a:prstGeom prst="rect">
            <a:avLst/>
          </a:prstGeom>
        </p:spPr>
      </p:pic>
      <p:pic>
        <p:nvPicPr>
          <p:cNvPr id="22" name="YouTube icon with link">
            <a:hlinkClick r:id="rId5"/>
            <a:extLst>
              <a:ext uri="{FF2B5EF4-FFF2-40B4-BE49-F238E27FC236}">
                <a16:creationId xmlns:a16="http://schemas.microsoft.com/office/drawing/2014/main" id="{61AFF407-293A-4361-9875-619B9DCA35E3}"/>
              </a:ext>
            </a:extLst>
          </p:cNvPr>
          <p:cNvPicPr>
            <a:picLocks noChangeAspect="1"/>
          </p:cNvPicPr>
          <p:nvPr userDrawn="1"/>
        </p:nvPicPr>
        <p:blipFill>
          <a:blip r:embed="rId6"/>
          <a:srcRect/>
          <a:stretch/>
        </p:blipFill>
        <p:spPr>
          <a:xfrm>
            <a:off x="1666951" y="1749063"/>
            <a:ext cx="363600" cy="363600"/>
          </a:xfrm>
          <a:prstGeom prst="rect">
            <a:avLst/>
          </a:prstGeom>
        </p:spPr>
      </p:pic>
      <p:pic>
        <p:nvPicPr>
          <p:cNvPr id="23" name="Twitter icon with link">
            <a:hlinkClick r:id="rId7" tooltip="https://twitter.com/sap"/>
            <a:extLst>
              <a:ext uri="{FF2B5EF4-FFF2-40B4-BE49-F238E27FC236}">
                <a16:creationId xmlns:a16="http://schemas.microsoft.com/office/drawing/2014/main" id="{1138045D-D16D-46B6-9DBE-3931F071F1A1}"/>
              </a:ext>
            </a:extLst>
          </p:cNvPr>
          <p:cNvPicPr>
            <a:picLocks noChangeAspect="1"/>
          </p:cNvPicPr>
          <p:nvPr userDrawn="1"/>
        </p:nvPicPr>
        <p:blipFill>
          <a:blip r:embed="rId8"/>
          <a:srcRect/>
          <a:stretch/>
        </p:blipFill>
        <p:spPr>
          <a:xfrm>
            <a:off x="1078206" y="1749959"/>
            <a:ext cx="361809" cy="361809"/>
          </a:xfrm>
          <a:prstGeom prst="rect">
            <a:avLst/>
          </a:prstGeom>
        </p:spPr>
      </p:pic>
      <p:pic>
        <p:nvPicPr>
          <p:cNvPr id="24" name="Facebook icon with link">
            <a:hlinkClick r:id="rId9"/>
            <a:extLst>
              <a:ext uri="{FF2B5EF4-FFF2-40B4-BE49-F238E27FC236}">
                <a16:creationId xmlns:a16="http://schemas.microsoft.com/office/drawing/2014/main" id="{A406A427-3A74-4074-92E8-E3284B5705DF}"/>
              </a:ext>
            </a:extLst>
          </p:cNvPr>
          <p:cNvPicPr>
            <a:picLocks noChangeAspect="1"/>
          </p:cNvPicPr>
          <p:nvPr userDrawn="1"/>
        </p:nvPicPr>
        <p:blipFill>
          <a:blip r:embed="rId10"/>
          <a:srcRect/>
          <a:stretch/>
        </p:blipFill>
        <p:spPr>
          <a:xfrm>
            <a:off x="487670" y="1749063"/>
            <a:ext cx="363600" cy="363600"/>
          </a:xfrm>
          <a:prstGeom prst="rect">
            <a:avLst/>
          </a:prstGeom>
        </p:spPr>
      </p:pic>
    </p:spTree>
    <p:extLst>
      <p:ext uri="{BB962C8B-B14F-4D97-AF65-F5344CB8AC3E}">
        <p14:creationId xmlns:p14="http://schemas.microsoft.com/office/powerpoint/2010/main" val="3463949233"/>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_Cover with Image or Illustration">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userDrawn="1"/>
        </p:nvPicPr>
        <p:blipFill>
          <a:blip r:embed="rId2"/>
          <a:stretch>
            <a:fillRect/>
          </a:stretch>
        </p:blipFill>
        <p:spPr>
          <a:xfrm>
            <a:off x="9949255" y="6217668"/>
            <a:ext cx="1963635" cy="360000"/>
          </a:xfrm>
          <a:prstGeom prst="rect">
            <a:avLst/>
          </a:prstGeom>
        </p:spPr>
      </p:pic>
      <p:sp>
        <p:nvSpPr>
          <p:cNvPr id="13" name="Classification"/>
          <p:cNvSpPr txBox="1"/>
          <p:nvPr userDrawn="1"/>
        </p:nvSpPr>
        <p:spPr>
          <a:xfrm>
            <a:off x="288000" y="5769666"/>
            <a:ext cx="4204855"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CONFIDENTIAL</a:t>
            </a:r>
            <a:endParaRPr lang="en-US" sz="900" b="0" dirty="0"/>
          </a:p>
        </p:txBody>
      </p:sp>
      <p:sp>
        <p:nvSpPr>
          <p:cNvPr id="19" name="Speaker"/>
          <p:cNvSpPr>
            <a:spLocks noGrp="1"/>
          </p:cNvSpPr>
          <p:nvPr userDrawn="1">
            <p:ph type="subTitle" idx="1" hasCustomPrompt="1"/>
          </p:nvPr>
        </p:nvSpPr>
        <p:spPr bwMode="black">
          <a:xfrm>
            <a:off x="288000" y="5130489"/>
            <a:ext cx="10899174"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2020</a:t>
            </a:r>
          </a:p>
        </p:txBody>
      </p:sp>
      <p:sp>
        <p:nvSpPr>
          <p:cNvPr id="3" name="Title"/>
          <p:cNvSpPr>
            <a:spLocks noGrp="1"/>
          </p:cNvSpPr>
          <p:nvPr>
            <p:ph type="title" hasCustomPrompt="1"/>
          </p:nvPr>
        </p:nvSpPr>
        <p:spPr>
          <a:xfrm>
            <a:off x="288000" y="4024430"/>
            <a:ext cx="10899174"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dirty="0"/>
              <a:t>Presentation Title </a:t>
            </a:r>
            <a:br>
              <a:rPr lang="en-US" dirty="0"/>
            </a:br>
            <a:r>
              <a:rPr lang="en-US" dirty="0"/>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5174" cy="3430006"/>
          </a:xfrm>
          <a:noFill/>
        </p:spPr>
        <p:txBody>
          <a:bodyPr tIns="504000"/>
          <a:lstStyle>
            <a:lvl1pPr algn="ctr">
              <a:defRPr sz="1600">
                <a:solidFill>
                  <a:schemeClr val="tx1"/>
                </a:solidFill>
              </a:defRPr>
            </a:lvl1pPr>
          </a:lstStyle>
          <a:p>
            <a:r>
              <a:rPr lang="en-US" dirty="0"/>
              <a:t>Click to insert title image or illustration</a:t>
            </a:r>
          </a:p>
        </p:txBody>
      </p:sp>
      <p:pic>
        <p:nvPicPr>
          <p:cNvPr id="7" name="SAP Ariba Logo" descr="SAP Ariba Logo" title="SAP Ariba Logo">
            <a:extLst>
              <a:ext uri="{FF2B5EF4-FFF2-40B4-BE49-F238E27FC236}">
                <a16:creationId xmlns:a16="http://schemas.microsoft.com/office/drawing/2014/main" id="{2F96132E-1950-4623-8EF9-82744C3A379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8000" y="3646672"/>
            <a:ext cx="1108174" cy="216000"/>
          </a:xfrm>
          <a:prstGeom prst="rect">
            <a:avLst/>
          </a:prstGeom>
        </p:spPr>
      </p:pic>
    </p:spTree>
    <p:extLst>
      <p:ext uri="{BB962C8B-B14F-4D97-AF65-F5344CB8AC3E}">
        <p14:creationId xmlns:p14="http://schemas.microsoft.com/office/powerpoint/2010/main" val="24527176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userDrawn="1">
          <p15:clr>
            <a:srgbClr val="FBAE40"/>
          </p15:clr>
        </p15:guide>
        <p15:guide id="2" orient="horz" pos="4144" userDrawn="1">
          <p15:clr>
            <a:srgbClr val="FBAE40"/>
          </p15:clr>
        </p15:guide>
        <p15:guide id="3" orient="horz" pos="2162" userDrawn="1">
          <p15:clr>
            <a:srgbClr val="FBAE40"/>
          </p15:clr>
        </p15:guide>
        <p15:guide id="4" pos="181" userDrawn="1">
          <p15:clr>
            <a:srgbClr val="FBAE40"/>
          </p15:clr>
        </p15:guide>
        <p15:guide id="5" orient="horz" pos="2534" userDrawn="1">
          <p15:clr>
            <a:srgbClr val="FBAE40"/>
          </p15:clr>
        </p15:guide>
        <p15:guide id="6" orient="horz" pos="3164" userDrawn="1">
          <p15:clr>
            <a:srgbClr val="FBAE40"/>
          </p15:clr>
        </p15:guide>
        <p15:guide id="7" orient="horz" pos="3232" userDrawn="1">
          <p15:clr>
            <a:srgbClr val="FBAE40"/>
          </p15:clr>
        </p15:guide>
        <p15:guide id="8" orient="horz" pos="3504"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Cover without Image">
    <p:bg>
      <p:bgRef idx="1001">
        <a:schemeClr val="bg1"/>
      </p:bgRef>
    </p:bg>
    <p:spTree>
      <p:nvGrpSpPr>
        <p:cNvPr id="1" name=""/>
        <p:cNvGrpSpPr/>
        <p:nvPr/>
      </p:nvGrpSpPr>
      <p:grpSpPr>
        <a:xfrm>
          <a:off x="0" y="0"/>
          <a:ext cx="0" cy="0"/>
          <a:chOff x="0" y="0"/>
          <a:chExt cx="0" cy="0"/>
        </a:xfrm>
      </p:grpSpPr>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CONFIDENTIAL</a:t>
            </a:r>
            <a:endParaRPr lang="en-US" sz="900" b="0" dirty="0"/>
          </a:p>
        </p:txBody>
      </p:sp>
      <p:sp>
        <p:nvSpPr>
          <p:cNvPr id="6" name="Speaker"/>
          <p:cNvSpPr>
            <a:spLocks noGrp="1"/>
          </p:cNvSpPr>
          <p:nvPr userDrawn="1">
            <p:ph type="subTitle" idx="1" hasCustomPrompt="1"/>
          </p:nvPr>
        </p:nvSpPr>
        <p:spPr bwMode="black">
          <a:xfrm>
            <a:off x="287999" y="4268503"/>
            <a:ext cx="109008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2020</a:t>
            </a:r>
          </a:p>
        </p:txBody>
      </p:sp>
      <p:sp>
        <p:nvSpPr>
          <p:cNvPr id="4" name="Title 3"/>
          <p:cNvSpPr>
            <a:spLocks noGrp="1"/>
          </p:cNvSpPr>
          <p:nvPr>
            <p:ph type="title" hasCustomPrompt="1"/>
          </p:nvPr>
        </p:nvSpPr>
        <p:spPr>
          <a:xfrm>
            <a:off x="288000" y="2706317"/>
            <a:ext cx="109008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dirty="0"/>
              <a:t>Presentation Title </a:t>
            </a:r>
            <a:br>
              <a:rPr lang="en-US" sz="3600" dirty="0"/>
            </a:br>
            <a:r>
              <a:rPr lang="en-US" sz="3600" dirty="0"/>
              <a:t>Goes Here and Here.</a:t>
            </a:r>
            <a:endParaRPr lang="de-DE" sz="3600" kern="0" dirty="0" err="1">
              <a:ea typeface="Arial Unicode MS" pitchFamily="34" charset="-128"/>
              <a:cs typeface="Arial Unicode MS" pitchFamily="34" charset="-128"/>
            </a:endParaRPr>
          </a:p>
        </p:txBody>
      </p:sp>
      <p:pic>
        <p:nvPicPr>
          <p:cNvPr id="10" name="SAP Logo" descr="SAP Logo" title="SAP Logo">
            <a:extLst>
              <a:ext uri="{FF2B5EF4-FFF2-40B4-BE49-F238E27FC236}">
                <a16:creationId xmlns:a16="http://schemas.microsoft.com/office/drawing/2014/main" id="{251CD224-43D4-4D54-87EA-DD5933D21141}"/>
              </a:ext>
            </a:extLst>
          </p:cNvPr>
          <p:cNvPicPr>
            <a:picLocks noChangeAspect="1"/>
          </p:cNvPicPr>
          <p:nvPr userDrawn="1"/>
        </p:nvPicPr>
        <p:blipFill>
          <a:blip r:embed="rId2"/>
          <a:stretch>
            <a:fillRect/>
          </a:stretch>
        </p:blipFill>
        <p:spPr>
          <a:xfrm>
            <a:off x="9949255" y="6217668"/>
            <a:ext cx="1963635" cy="360000"/>
          </a:xfrm>
          <a:prstGeom prst="rect">
            <a:avLst/>
          </a:prstGeom>
        </p:spPr>
      </p:pic>
      <p:pic>
        <p:nvPicPr>
          <p:cNvPr id="7" name="SAP Ariba Logo" descr="SAP Ariba Logo" title="SAP Ariba Logo">
            <a:extLst>
              <a:ext uri="{FF2B5EF4-FFF2-40B4-BE49-F238E27FC236}">
                <a16:creationId xmlns:a16="http://schemas.microsoft.com/office/drawing/2014/main" id="{686A7A9B-76A8-4C7F-8BCE-92349C51A38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8000" y="1880235"/>
            <a:ext cx="1108174" cy="216000"/>
          </a:xfrm>
          <a:prstGeom prst="rect">
            <a:avLst/>
          </a:prstGeom>
        </p:spPr>
      </p:pic>
    </p:spTree>
    <p:extLst>
      <p:ext uri="{BB962C8B-B14F-4D97-AF65-F5344CB8AC3E}">
        <p14:creationId xmlns:p14="http://schemas.microsoft.com/office/powerpoint/2010/main" val="1982410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34"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Cover with Pictogram">
    <p:bg>
      <p:bgRef idx="1001">
        <a:schemeClr val="bg1"/>
      </p:bgRef>
    </p:bg>
    <p:spTree>
      <p:nvGrpSpPr>
        <p:cNvPr id="1" name=""/>
        <p:cNvGrpSpPr/>
        <p:nvPr/>
      </p:nvGrpSpPr>
      <p:grpSpPr>
        <a:xfrm>
          <a:off x="0" y="0"/>
          <a:ext cx="0" cy="0"/>
          <a:chOff x="0" y="0"/>
          <a:chExt cx="0" cy="0"/>
        </a:xfrm>
      </p:grpSpPr>
      <p:sp>
        <p:nvSpPr>
          <p:cNvPr id="7" name="Pictogram Placeholder"/>
          <p:cNvSpPr>
            <a:spLocks noGrp="1"/>
          </p:cNvSpPr>
          <p:nvPr>
            <p:ph type="pic" sz="quarter" idx="16"/>
          </p:nvPr>
        </p:nvSpPr>
        <p:spPr>
          <a:xfrm>
            <a:off x="6954855" y="963000"/>
            <a:ext cx="4932000" cy="4932000"/>
          </a:xfrm>
        </p:spPr>
        <p:txBody>
          <a:bodyPr/>
          <a:lstStyle/>
          <a:p>
            <a:r>
              <a:rPr lang="en-US"/>
              <a:t>Click icon to add picture</a:t>
            </a:r>
            <a:endParaRPr lang="de-DE" dirty="0"/>
          </a:p>
        </p:txBody>
      </p:sp>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en-US" sz="900" b="0"/>
              <a:t>CONFIDENTIAL</a:t>
            </a:r>
            <a:endParaRPr lang="en-US" sz="900" b="0" dirty="0"/>
          </a:p>
        </p:txBody>
      </p:sp>
      <p:sp>
        <p:nvSpPr>
          <p:cNvPr id="6" name="Speaker"/>
          <p:cNvSpPr>
            <a:spLocks noGrp="1"/>
          </p:cNvSpPr>
          <p:nvPr userDrawn="1">
            <p:ph type="subTitle" idx="1" hasCustomPrompt="1"/>
          </p:nvPr>
        </p:nvSpPr>
        <p:spPr bwMode="black">
          <a:xfrm>
            <a:off x="288001" y="4268503"/>
            <a:ext cx="637343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dirty="0"/>
              <a:t>Month 00, 2020</a:t>
            </a:r>
          </a:p>
        </p:txBody>
      </p:sp>
      <p:sp>
        <p:nvSpPr>
          <p:cNvPr id="8" name="Title 4"/>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dirty="0"/>
              <a:t>Presentation Title </a:t>
            </a:r>
            <a:br>
              <a:rPr lang="en-US" sz="3600" dirty="0"/>
            </a:br>
            <a:r>
              <a:rPr lang="en-US" sz="3600" dirty="0"/>
              <a:t>Goes Here and Here.</a:t>
            </a:r>
            <a:endParaRPr lang="de-DE" sz="3600" kern="0" dirty="0" err="1">
              <a:ea typeface="Arial Unicode MS" pitchFamily="34" charset="-128"/>
              <a:cs typeface="Arial Unicode MS" pitchFamily="34" charset="-128"/>
            </a:endParaRPr>
          </a:p>
        </p:txBody>
      </p:sp>
      <p:pic>
        <p:nvPicPr>
          <p:cNvPr id="9" name="SAP Logo" descr="SAP Logo" title="SAP Logo">
            <a:extLst>
              <a:ext uri="{FF2B5EF4-FFF2-40B4-BE49-F238E27FC236}">
                <a16:creationId xmlns:a16="http://schemas.microsoft.com/office/drawing/2014/main" id="{6E13D478-79B9-4DF0-A964-50C2206E25E8}"/>
              </a:ext>
            </a:extLst>
          </p:cNvPr>
          <p:cNvPicPr>
            <a:picLocks noChangeAspect="1"/>
          </p:cNvPicPr>
          <p:nvPr userDrawn="1"/>
        </p:nvPicPr>
        <p:blipFill>
          <a:blip r:embed="rId2"/>
          <a:stretch>
            <a:fillRect/>
          </a:stretch>
        </p:blipFill>
        <p:spPr>
          <a:xfrm>
            <a:off x="9949255" y="6217668"/>
            <a:ext cx="1963635" cy="360000"/>
          </a:xfrm>
          <a:prstGeom prst="rect">
            <a:avLst/>
          </a:prstGeom>
        </p:spPr>
      </p:pic>
      <p:pic>
        <p:nvPicPr>
          <p:cNvPr id="10" name="SAP Ariba Logo" descr="SAP Ariba Logo" title="SAP Ariba Logo">
            <a:extLst>
              <a:ext uri="{FF2B5EF4-FFF2-40B4-BE49-F238E27FC236}">
                <a16:creationId xmlns:a16="http://schemas.microsoft.com/office/drawing/2014/main" id="{24C63741-565D-441D-A8D6-2CBDFED260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8000" y="1880235"/>
            <a:ext cx="1108174" cy="216000"/>
          </a:xfrm>
          <a:prstGeom prst="rect">
            <a:avLst/>
          </a:prstGeom>
        </p:spPr>
      </p:pic>
    </p:spTree>
    <p:extLst>
      <p:ext uri="{BB962C8B-B14F-4D97-AF65-F5344CB8AC3E}">
        <p14:creationId xmlns:p14="http://schemas.microsoft.com/office/powerpoint/2010/main" val="30480462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pos="4196" userDrawn="1">
          <p15:clr>
            <a:srgbClr val="FBAE40"/>
          </p15:clr>
        </p15:guide>
        <p15:guide id="4" orient="horz" pos="2688" userDrawn="1">
          <p15:clr>
            <a:srgbClr val="FBAE40"/>
          </p15:clr>
        </p15:guide>
        <p15:guide id="5" orient="horz" pos="2335" userDrawn="1">
          <p15:clr>
            <a:srgbClr val="FBAE40"/>
          </p15:clr>
        </p15:guide>
        <p15:guide id="6" orient="horz" pos="2960" userDrawn="1">
          <p15:clr>
            <a:srgbClr val="FBAE40"/>
          </p15:clr>
        </p15:guide>
        <p15:guide id="7" orient="horz" pos="4144"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dirty="0"/>
              <a:t>Agenda Item/Divider Headline</a:t>
            </a:r>
          </a:p>
          <a:p>
            <a:pPr lvl="1"/>
            <a:r>
              <a:rPr lang="en-US" dirty="0"/>
              <a:t>Details</a:t>
            </a:r>
          </a:p>
        </p:txBody>
      </p:sp>
      <p:sp>
        <p:nvSpPr>
          <p:cNvPr id="3" name="Agenda title"/>
          <p:cNvSpPr>
            <a:spLocks noGrp="1"/>
          </p:cNvSpPr>
          <p:nvPr>
            <p:ph type="title" hasCustomPrompt="1"/>
          </p:nvPr>
        </p:nvSpPr>
        <p:spPr/>
        <p:txBody>
          <a:bodyPr/>
          <a:lstStyle>
            <a:lvl1pPr>
              <a:defRPr/>
            </a:lvl1pPr>
          </a:lstStyle>
          <a:p>
            <a:r>
              <a:rPr lang="en-US" dirty="0"/>
              <a:t>Agenda</a:t>
            </a:r>
          </a:p>
        </p:txBody>
      </p:sp>
    </p:spTree>
    <p:extLst>
      <p:ext uri="{BB962C8B-B14F-4D97-AF65-F5344CB8AC3E}">
        <p14:creationId xmlns:p14="http://schemas.microsoft.com/office/powerpoint/2010/main" val="185936061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7364" userDrawn="1">
          <p15:clr>
            <a:srgbClr val="FBAE40"/>
          </p15:clr>
        </p15:guide>
        <p15:guide id="4" orient="horz" pos="316" userDrawn="1">
          <p15:clr>
            <a:srgbClr val="FBAE40"/>
          </p15:clr>
        </p15:guide>
        <p15:guide id="5" orient="horz" pos="551" userDrawn="1">
          <p15:clr>
            <a:srgbClr val="FBAE40"/>
          </p15:clr>
        </p15:guide>
        <p15:guide id="6" orient="horz" pos="399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rPr lang="en-US" dirty="0"/>
              <a:t>Divider page</a:t>
            </a:r>
            <a:endParaRPr lang="de-DE" dirty="0"/>
          </a:p>
        </p:txBody>
      </p:sp>
    </p:spTree>
    <p:extLst>
      <p:ext uri="{BB962C8B-B14F-4D97-AF65-F5344CB8AC3E}">
        <p14:creationId xmlns:p14="http://schemas.microsoft.com/office/powerpoint/2010/main" val="41095278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userDrawn="1">
          <p15:clr>
            <a:srgbClr val="FBAE40"/>
          </p15:clr>
        </p15:guide>
        <p15:guide id="2" orient="horz" pos="2160" userDrawn="1">
          <p15:clr>
            <a:srgbClr val="FBAE40"/>
          </p15:clr>
        </p15:guide>
        <p15:guide id="3" pos="7364"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dirty="0"/>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dirty="0"/>
              <a:t>Divider page</a:t>
            </a:r>
            <a:endParaRPr lang="de-DE" dirty="0"/>
          </a:p>
        </p:txBody>
      </p:sp>
    </p:spTree>
    <p:extLst>
      <p:ext uri="{BB962C8B-B14F-4D97-AF65-F5344CB8AC3E}">
        <p14:creationId xmlns:p14="http://schemas.microsoft.com/office/powerpoint/2010/main" val="10089852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userDrawn="1">
          <p15:clr>
            <a:srgbClr val="FBAE40"/>
          </p15:clr>
        </p15:guide>
        <p15:guide id="2" pos="7364" userDrawn="1">
          <p15:clr>
            <a:srgbClr val="FBAE40"/>
          </p15:clr>
        </p15:guide>
        <p15:guide id="3" pos="317" userDrawn="1">
          <p15:clr>
            <a:srgbClr val="FBAE40"/>
          </p15:clr>
        </p15:guide>
        <p15:guide id="4" orient="horz" pos="865" userDrawn="1">
          <p15:clr>
            <a:srgbClr val="FBAE40"/>
          </p15:clr>
        </p15:guide>
        <p15:guide id="5" orient="horz" pos="1294"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466743634"/>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7364"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129332223"/>
      </p:ext>
    </p:extLst>
  </p:cSld>
  <p:clrMapOvr>
    <a:masterClrMapping/>
  </p:clrMapOvr>
  <p:extLst>
    <p:ext uri="{DCECCB84-F9BA-43D5-87BE-67443E8EF086}">
      <p15:sldGuideLst xmlns:p15="http://schemas.microsoft.com/office/powerpoint/2012/main">
        <p15:guide id="1" pos="316" userDrawn="1">
          <p15:clr>
            <a:srgbClr val="FBAE40"/>
          </p15:clr>
        </p15:guide>
        <p15:guide id="2" orient="horz" pos="3991" userDrawn="1">
          <p15:clr>
            <a:srgbClr val="FBAE40"/>
          </p15:clr>
        </p15:guide>
        <p15:guide id="3" pos="7364" userDrawn="1">
          <p15:clr>
            <a:srgbClr val="FBAE40"/>
          </p15:clr>
        </p15:guide>
        <p15:guide id="4" orient="horz" pos="318" userDrawn="1">
          <p15:clr>
            <a:srgbClr val="FBAE40"/>
          </p15:clr>
        </p15:guide>
        <p15:guide id="5" orient="horz" pos="552" userDrawn="1">
          <p15:clr>
            <a:srgbClr val="FBAE40"/>
          </p15:clr>
        </p15:guide>
        <p15:guide id="6" orient="horz" pos="102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630481451"/>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7364" userDrawn="1">
          <p15:clr>
            <a:srgbClr val="FBAE40"/>
          </p15:clr>
        </p15:guide>
        <p15:guide id="4" pos="3674" userDrawn="1">
          <p15:clr>
            <a:srgbClr val="FBAE40"/>
          </p15:clr>
        </p15:guide>
        <p15:guide id="5" pos="4007" userDrawn="1">
          <p15:clr>
            <a:srgbClr val="FBAE40"/>
          </p15:clr>
        </p15:guide>
        <p15:guide id="6" orient="horz" pos="317" userDrawn="1">
          <p15:clr>
            <a:srgbClr val="FBAE40"/>
          </p15:clr>
        </p15:guide>
        <p15:guide id="7" orient="horz" pos="551" userDrawn="1">
          <p15:clr>
            <a:srgbClr val="FBAE40"/>
          </p15:clr>
        </p15:guide>
        <p15:guide id="8" orient="horz" pos="102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866416376"/>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563" userDrawn="1">
          <p15:clr>
            <a:srgbClr val="FBAE40"/>
          </p15:clr>
        </p15:guide>
        <p15:guide id="4" pos="2717" userDrawn="1">
          <p15:clr>
            <a:srgbClr val="FBAE40"/>
          </p15:clr>
        </p15:guide>
        <p15:guide id="5" pos="4964" userDrawn="1">
          <p15:clr>
            <a:srgbClr val="FBAE40"/>
          </p15:clr>
        </p15:guide>
        <p15:guide id="6" pos="5119"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399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504941297"/>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2678" userDrawn="1">
          <p15:clr>
            <a:srgbClr val="FBAE40"/>
          </p15:clr>
        </p15:guide>
        <p15:guide id="6" orient="horz" pos="3004" userDrawn="1">
          <p15:clr>
            <a:srgbClr val="FBAE40"/>
          </p15:clr>
        </p15:guide>
        <p15:guide id="7" orient="horz" pos="3991" userDrawn="1">
          <p15:clr>
            <a:srgbClr val="FBAE40"/>
          </p15:clr>
        </p15:guide>
        <p15:guide id="8" pos="3682" userDrawn="1">
          <p15:clr>
            <a:srgbClr val="FBAE40"/>
          </p15:clr>
        </p15:guide>
        <p15:guide id="9" pos="4000" userDrawn="1">
          <p15:clr>
            <a:srgbClr val="FBAE40"/>
          </p15:clr>
        </p15:guide>
        <p15:guide id="10" pos="7364"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72766759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455" userDrawn="1">
          <p15:clr>
            <a:srgbClr val="FBAE40"/>
          </p15:clr>
        </p15:guide>
        <p15:guide id="4" pos="2773" userDrawn="1">
          <p15:clr>
            <a:srgbClr val="FBAE40"/>
          </p15:clr>
        </p15:guide>
        <p15:guide id="5" pos="4910" userDrawn="1">
          <p15:clr>
            <a:srgbClr val="FBAE40"/>
          </p15:clr>
        </p15:guide>
        <p15:guide id="6" pos="5227"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2428" userDrawn="1">
          <p15:clr>
            <a:srgbClr val="FBAE40"/>
          </p15:clr>
        </p15:guide>
        <p15:guide id="11" orient="horz" pos="2743" userDrawn="1">
          <p15:clr>
            <a:srgbClr val="FBAE40"/>
          </p15:clr>
        </p15:guide>
        <p15:guide id="12" orient="horz" pos="3991"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680594478"/>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1" userDrawn="1">
          <p15:clr>
            <a:srgbClr val="FBAE40"/>
          </p15:clr>
        </p15:guide>
        <p15:guide id="5" orient="horz" pos="2110" userDrawn="1">
          <p15:clr>
            <a:srgbClr val="FBAE40"/>
          </p15:clr>
        </p15:guide>
        <p15:guide id="6" orient="horz" pos="2442" userDrawn="1">
          <p15:clr>
            <a:srgbClr val="FBAE40"/>
          </p15:clr>
        </p15:guide>
        <p15:guide id="7" orient="horz" pos="3990" userDrawn="1">
          <p15:clr>
            <a:srgbClr val="FBAE40"/>
          </p15:clr>
        </p15:guide>
        <p15:guide id="8" pos="1840" userDrawn="1">
          <p15:clr>
            <a:srgbClr val="FBAE40"/>
          </p15:clr>
        </p15:guide>
        <p15:guide id="9" pos="2159" userDrawn="1">
          <p15:clr>
            <a:srgbClr val="FBAE40"/>
          </p15:clr>
        </p15:guide>
        <p15:guide id="10" pos="3683" userDrawn="1">
          <p15:clr>
            <a:srgbClr val="FBAE40"/>
          </p15:clr>
        </p15:guide>
        <p15:guide id="11" pos="4000" userDrawn="1">
          <p15:clr>
            <a:srgbClr val="FBAE40"/>
          </p15:clr>
        </p15:guide>
        <p15:guide id="12" pos="5525" userDrawn="1">
          <p15:clr>
            <a:srgbClr val="FBAE40"/>
          </p15:clr>
        </p15:guide>
        <p15:guide id="13" pos="5842" userDrawn="1">
          <p15:clr>
            <a:srgbClr val="FBAE40"/>
          </p15:clr>
        </p15:guide>
        <p15:guide id="14" pos="7364"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dirty="0"/>
              <a:t>“Quote goes here </a:t>
            </a:r>
            <a:br>
              <a:rPr lang="en-US" noProof="0" dirty="0"/>
            </a:br>
            <a:r>
              <a:rPr lang="en-US" noProof="0" dirty="0"/>
              <a:t>and here.”</a:t>
            </a:r>
          </a:p>
          <a:p>
            <a:pPr lvl="1"/>
            <a:r>
              <a:rPr lang="en-US" noProof="0" dirty="0"/>
              <a:t>Source</a:t>
            </a:r>
          </a:p>
        </p:txBody>
      </p:sp>
    </p:spTree>
    <p:extLst>
      <p:ext uri="{BB962C8B-B14F-4D97-AF65-F5344CB8AC3E}">
        <p14:creationId xmlns:p14="http://schemas.microsoft.com/office/powerpoint/2010/main" val="932785900"/>
      </p:ext>
    </p:extLst>
  </p:cSld>
  <p:clrMapOvr>
    <a:masterClrMapping/>
  </p:clrMapOvr>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3" name="Title"/>
          <p:cNvSpPr>
            <a:spLocks noGrp="1"/>
          </p:cNvSpPr>
          <p:nvPr>
            <p:ph type="title" hasCustomPrompt="1"/>
          </p:nvPr>
        </p:nvSpPr>
        <p:spPr>
          <a:xfrm>
            <a:off x="504001" y="504000"/>
            <a:ext cx="709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425020262"/>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4786" userDrawn="1">
          <p15:clr>
            <a:srgbClr val="FBAE40"/>
          </p15:clr>
        </p15:guide>
        <p15:guide id="4" pos="5119" userDrawn="1">
          <p15:clr>
            <a:srgbClr val="FBAE40"/>
          </p15:clr>
        </p15:guide>
        <p15:guide id="5" orient="horz" pos="317" userDrawn="1">
          <p15:clr>
            <a:srgbClr val="FBAE40"/>
          </p15:clr>
        </p15:guide>
        <p15:guide id="6" orient="horz" pos="551" userDrawn="1">
          <p15:clr>
            <a:srgbClr val="FBAE40"/>
          </p15:clr>
        </p15:guide>
        <p15:guide id="7" orient="horz" pos="102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7588" y="0"/>
            <a:ext cx="6097587"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
        <p:nvSpPr>
          <p:cNvPr id="7" name="Text Placeholder 1/2"/>
          <p:cNvSpPr>
            <a:spLocks noGrp="1"/>
          </p:cNvSpPr>
          <p:nvPr>
            <p:ph type="body" sz="quarter" idx="11" hasCustomPrompt="1"/>
          </p:nvPr>
        </p:nvSpPr>
        <p:spPr bwMode="black">
          <a:xfrm>
            <a:off x="503999" y="1620000"/>
            <a:ext cx="5112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2" name="Title"/>
          <p:cNvSpPr>
            <a:spLocks noGrp="1"/>
          </p:cNvSpPr>
          <p:nvPr>
            <p:ph type="title" hasCustomPrompt="1"/>
          </p:nvPr>
        </p:nvSpPr>
        <p:spPr>
          <a:xfrm>
            <a:off x="504001" y="504000"/>
            <a:ext cx="511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552787710"/>
      </p:ext>
    </p:extLst>
  </p:cSld>
  <p:clrMapOvr>
    <a:masterClrMapping/>
  </p:clrMapOvr>
  <p:extLst>
    <p:ext uri="{DCECCB84-F9BA-43D5-87BE-67443E8EF086}">
      <p15:sldGuideLst xmlns:p15="http://schemas.microsoft.com/office/powerpoint/2012/main">
        <p15:guide id="1" pos="3841"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3538" userDrawn="1">
          <p15:clr>
            <a:srgbClr val="FBAE40"/>
          </p15:clr>
        </p15:guide>
        <p15:guide id="7" pos="317"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Tree>
    <p:extLst>
      <p:ext uri="{BB962C8B-B14F-4D97-AF65-F5344CB8AC3E}">
        <p14:creationId xmlns:p14="http://schemas.microsoft.com/office/powerpoint/2010/main" val="41397911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screenshot</a:t>
            </a:r>
            <a:endParaRPr lang="de-DE" dirty="0"/>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2872272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3674" userDrawn="1">
          <p15:clr>
            <a:srgbClr val="FBAE40"/>
          </p15:clr>
        </p15:guide>
        <p15:guide id="4" pos="4008" userDrawn="1">
          <p15:clr>
            <a:srgbClr val="FBAE40"/>
          </p15:clr>
        </p15:guide>
        <p15:guide id="5" pos="7364" userDrawn="1">
          <p15:clr>
            <a:srgbClr val="FBAE40"/>
          </p15:clr>
        </p15:guide>
        <p15:guide id="6" orient="horz" pos="317" userDrawn="1">
          <p15:clr>
            <a:srgbClr val="FBAE40"/>
          </p15:clr>
        </p15:guide>
        <p15:guide id="7" orient="horz" pos="551" userDrawn="1">
          <p15:clr>
            <a:srgbClr val="FBAE40"/>
          </p15:clr>
        </p15:guide>
        <p15:guide id="8" orient="horz" pos="3991"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dirty="0"/>
              <a:t>Click to add content</a:t>
            </a:r>
          </a:p>
        </p:txBody>
      </p:sp>
      <p:sp>
        <p:nvSpPr>
          <p:cNvPr id="2"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41860987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7364"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Copyright">
    <p:spTree>
      <p:nvGrpSpPr>
        <p:cNvPr id="1" name=""/>
        <p:cNvGrpSpPr/>
        <p:nvPr/>
      </p:nvGrpSpPr>
      <p:grpSpPr>
        <a:xfrm>
          <a:off x="0" y="0"/>
          <a:ext cx="0" cy="0"/>
          <a:chOff x="0" y="0"/>
          <a:chExt cx="0" cy="0"/>
        </a:xfrm>
      </p:grpSpPr>
      <p:pic>
        <p:nvPicPr>
          <p:cNvPr id="16" name="SAP Logo" descr="SAP Logo" title="SAP Logo"/>
          <p:cNvPicPr>
            <a:picLocks noChangeAspect="1"/>
          </p:cNvPicPr>
          <p:nvPr userDrawn="1"/>
        </p:nvPicPr>
        <p:blipFill>
          <a:blip r:embed="rId2"/>
          <a:stretch>
            <a:fillRect/>
          </a:stretch>
        </p:blipFill>
        <p:spPr>
          <a:xfrm>
            <a:off x="9725565" y="5994000"/>
            <a:ext cx="1963635" cy="360000"/>
          </a:xfrm>
          <a:prstGeom prst="rect">
            <a:avLst/>
          </a:prstGeom>
        </p:spPr>
      </p:pic>
      <p:sp>
        <p:nvSpPr>
          <p:cNvPr id="19" name="Copyright information English"/>
          <p:cNvSpPr txBox="1"/>
          <p:nvPr userDrawn="1"/>
        </p:nvSpPr>
        <p:spPr bwMode="black">
          <a:xfrm>
            <a:off x="503238" y="2645292"/>
            <a:ext cx="5872310"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dirty="0"/>
              <a:t>© 2020 SAP SE or an SAP affiliate company. All rights reserved.</a:t>
            </a:r>
            <a:endParaRPr lang="de-DE" sz="800" kern="0" dirty="0">
              <a:ea typeface="Arial Unicode MS" pitchFamily="34" charset="-128"/>
              <a:cs typeface="Arial Unicode MS" pitchFamily="34" charset="-128"/>
            </a:endParaRPr>
          </a:p>
          <a:p>
            <a:pPr>
              <a:spcBef>
                <a:spcPts val="600"/>
              </a:spcBef>
            </a:pPr>
            <a:r>
              <a:rPr lang="en-US" sz="800" kern="1200" dirty="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dirty="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dirty="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dirty="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dirty="0">
                <a:solidFill>
                  <a:schemeClr val="tx1"/>
                </a:solidFill>
                <a:latin typeface="Arial"/>
                <a:ea typeface="Arial Unicode MS" panose="020B0604020202020204" pitchFamily="34" charset="-128"/>
                <a:cs typeface="+mn-cs"/>
              </a:rPr>
              <a:t> </a:t>
            </a:r>
            <a:r>
              <a:rPr lang="en-US" sz="800" kern="1200" dirty="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dirty="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dirty="0">
                <a:solidFill>
                  <a:schemeClr val="tx1"/>
                </a:solidFill>
                <a:latin typeface="Arial"/>
                <a:ea typeface="Arial Unicode MS" panose="020B0604020202020204" pitchFamily="34" charset="-128"/>
                <a:cs typeface="+mn-cs"/>
              </a:rPr>
              <a:t>See </a:t>
            </a:r>
            <a:r>
              <a:rPr lang="en-US" sz="800" kern="1200" dirty="0">
                <a:solidFill>
                  <a:schemeClr val="tx1"/>
                </a:solidFill>
                <a:latin typeface="Arial"/>
                <a:ea typeface="Arial Unicode MS" panose="020B0604020202020204" pitchFamily="34" charset="-128"/>
                <a:cs typeface="+mn-cs"/>
                <a:hlinkClick r:id="rId3"/>
              </a:rPr>
              <a:t>www.sap.com/copyright</a:t>
            </a:r>
            <a:r>
              <a:rPr lang="en-US" sz="800" kern="1200" dirty="0">
                <a:solidFill>
                  <a:schemeClr val="tx1"/>
                </a:solidFill>
                <a:latin typeface="Arial"/>
                <a:ea typeface="Arial Unicode MS" panose="020B0604020202020204" pitchFamily="34" charset="-128"/>
                <a:cs typeface="+mn-cs"/>
              </a:rPr>
              <a:t> for additional trademark information and notices.</a:t>
            </a:r>
          </a:p>
        </p:txBody>
      </p:sp>
      <p:sp>
        <p:nvSpPr>
          <p:cNvPr id="44" name="www.sap.com - contact SAP link">
            <a:hlinkClick r:id="rId4" tooltip="www.sap.com/contactsap"/>
          </p:cNvPr>
          <p:cNvSpPr txBox="1"/>
          <p:nvPr userDrawn="1"/>
        </p:nvSpPr>
        <p:spPr bwMode="black">
          <a:xfrm>
            <a:off x="503238" y="2461398"/>
            <a:ext cx="221539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accent1"/>
                </a:solidFill>
                <a:latin typeface="Arial"/>
                <a:ea typeface="Arial Unicode MS" panose="020B0604020202020204" pitchFamily="34" charset="-128"/>
                <a:cs typeface="+mn-cs"/>
              </a:rPr>
              <a:t>www.sap.com</a:t>
            </a:r>
            <a:r>
              <a:rPr lang="en-US" sz="1100" b="1" kern="1200" dirty="0">
                <a:solidFill>
                  <a:schemeClr val="tx1"/>
                </a:solidFill>
                <a:latin typeface="Arial"/>
                <a:ea typeface="Arial Unicode MS" panose="020B0604020202020204" pitchFamily="34" charset="-128"/>
                <a:cs typeface="+mn-cs"/>
              </a:rPr>
              <a:t>/contactsap</a:t>
            </a:r>
          </a:p>
        </p:txBody>
      </p:sp>
      <p:sp>
        <p:nvSpPr>
          <p:cNvPr id="43" name="Follow all of SAP"/>
          <p:cNvSpPr txBox="1"/>
          <p:nvPr userDrawn="1"/>
        </p:nvSpPr>
        <p:spPr bwMode="black">
          <a:xfrm>
            <a:off x="503238"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0" kern="1200" dirty="0">
                <a:solidFill>
                  <a:schemeClr val="tx1"/>
                </a:solidFill>
                <a:latin typeface="Arial"/>
                <a:ea typeface="Arial Unicode MS" panose="020B0604020202020204" pitchFamily="34" charset="-128"/>
                <a:cs typeface="+mn-cs"/>
              </a:rPr>
              <a:t>Follow us</a:t>
            </a:r>
          </a:p>
        </p:txBody>
      </p:sp>
      <p:pic>
        <p:nvPicPr>
          <p:cNvPr id="10" name="SAP Ariba Logo" descr="SAP Ariba Logo" title="SAP Ariba Logo">
            <a:extLst>
              <a:ext uri="{FF2B5EF4-FFF2-40B4-BE49-F238E27FC236}">
                <a16:creationId xmlns:a16="http://schemas.microsoft.com/office/drawing/2014/main" id="{82677D37-4F06-4FD4-9B6F-3FFD34929A6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pic>
        <p:nvPicPr>
          <p:cNvPr id="11" name="Linkedin icon with link">
            <a:hlinkClick r:id="rId6"/>
            <a:extLst>
              <a:ext uri="{FF2B5EF4-FFF2-40B4-BE49-F238E27FC236}">
                <a16:creationId xmlns:a16="http://schemas.microsoft.com/office/drawing/2014/main" id="{9D57D94C-5B8D-3140-AFE4-D6D89AA1E96E}"/>
              </a:ext>
            </a:extLst>
          </p:cNvPr>
          <p:cNvPicPr>
            <a:picLocks noChangeAspect="1"/>
          </p:cNvPicPr>
          <p:nvPr userDrawn="1"/>
        </p:nvPicPr>
        <p:blipFill>
          <a:blip r:embed="rId7"/>
          <a:srcRect/>
          <a:stretch/>
        </p:blipFill>
        <p:spPr>
          <a:xfrm>
            <a:off x="2257487" y="1749959"/>
            <a:ext cx="361809" cy="361809"/>
          </a:xfrm>
          <a:prstGeom prst="rect">
            <a:avLst/>
          </a:prstGeom>
        </p:spPr>
      </p:pic>
      <p:pic>
        <p:nvPicPr>
          <p:cNvPr id="12" name="YouTube icon with link">
            <a:hlinkClick r:id="rId8"/>
            <a:extLst>
              <a:ext uri="{FF2B5EF4-FFF2-40B4-BE49-F238E27FC236}">
                <a16:creationId xmlns:a16="http://schemas.microsoft.com/office/drawing/2014/main" id="{0475501A-18AB-7547-8D97-A64EB4D25B2F}"/>
              </a:ext>
            </a:extLst>
          </p:cNvPr>
          <p:cNvPicPr>
            <a:picLocks noChangeAspect="1"/>
          </p:cNvPicPr>
          <p:nvPr userDrawn="1"/>
        </p:nvPicPr>
        <p:blipFill>
          <a:blip r:embed="rId9"/>
          <a:srcRect/>
          <a:stretch/>
        </p:blipFill>
        <p:spPr>
          <a:xfrm>
            <a:off x="1666951" y="1749063"/>
            <a:ext cx="363600" cy="363600"/>
          </a:xfrm>
          <a:prstGeom prst="rect">
            <a:avLst/>
          </a:prstGeom>
        </p:spPr>
      </p:pic>
      <p:pic>
        <p:nvPicPr>
          <p:cNvPr id="13" name="Twitter icon with link">
            <a:hlinkClick r:id="rId10" tooltip="https://twitter.com/sap"/>
            <a:extLst>
              <a:ext uri="{FF2B5EF4-FFF2-40B4-BE49-F238E27FC236}">
                <a16:creationId xmlns:a16="http://schemas.microsoft.com/office/drawing/2014/main" id="{AD33F824-42F2-6249-B265-71A9216BBFD1}"/>
              </a:ext>
            </a:extLst>
          </p:cNvPr>
          <p:cNvPicPr>
            <a:picLocks noChangeAspect="1"/>
          </p:cNvPicPr>
          <p:nvPr userDrawn="1"/>
        </p:nvPicPr>
        <p:blipFill>
          <a:blip r:embed="rId11"/>
          <a:srcRect/>
          <a:stretch/>
        </p:blipFill>
        <p:spPr>
          <a:xfrm>
            <a:off x="1078206" y="1749959"/>
            <a:ext cx="361809" cy="361809"/>
          </a:xfrm>
          <a:prstGeom prst="rect">
            <a:avLst/>
          </a:prstGeom>
        </p:spPr>
      </p:pic>
      <p:pic>
        <p:nvPicPr>
          <p:cNvPr id="14" name="Facebook icon with link">
            <a:hlinkClick r:id="rId12"/>
            <a:extLst>
              <a:ext uri="{FF2B5EF4-FFF2-40B4-BE49-F238E27FC236}">
                <a16:creationId xmlns:a16="http://schemas.microsoft.com/office/drawing/2014/main" id="{2AAF8808-1368-BE4E-8570-4752A98D5D15}"/>
              </a:ext>
            </a:extLst>
          </p:cNvPr>
          <p:cNvPicPr>
            <a:picLocks noChangeAspect="1"/>
          </p:cNvPicPr>
          <p:nvPr userDrawn="1"/>
        </p:nvPicPr>
        <p:blipFill>
          <a:blip r:embed="rId13"/>
          <a:srcRect/>
          <a:stretch/>
        </p:blipFill>
        <p:spPr>
          <a:xfrm>
            <a:off x="487670" y="1749063"/>
            <a:ext cx="363600" cy="363600"/>
          </a:xfrm>
          <a:prstGeom prst="rect">
            <a:avLst/>
          </a:prstGeom>
        </p:spPr>
      </p:pic>
    </p:spTree>
    <p:extLst>
      <p:ext uri="{BB962C8B-B14F-4D97-AF65-F5344CB8AC3E}">
        <p14:creationId xmlns:p14="http://schemas.microsoft.com/office/powerpoint/2010/main" val="451925193"/>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Copyright German">
    <p:spTree>
      <p:nvGrpSpPr>
        <p:cNvPr id="1" name=""/>
        <p:cNvGrpSpPr/>
        <p:nvPr/>
      </p:nvGrpSpPr>
      <p:grpSpPr>
        <a:xfrm>
          <a:off x="0" y="0"/>
          <a:ext cx="0" cy="0"/>
          <a:chOff x="0" y="0"/>
          <a:chExt cx="0" cy="0"/>
        </a:xfrm>
      </p:grpSpPr>
      <p:sp>
        <p:nvSpPr>
          <p:cNvPr id="11" name="Copyright information">
            <a:hlinkClick r:id="rId2" tooltip="www.sap.com/contactsap"/>
          </p:cNvPr>
          <p:cNvSpPr txBox="1"/>
          <p:nvPr userDrawn="1"/>
        </p:nvSpPr>
        <p:spPr bwMode="black">
          <a:xfrm>
            <a:off x="503238" y="2461398"/>
            <a:ext cx="258064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accent1"/>
                </a:solidFill>
                <a:latin typeface="Arial"/>
                <a:ea typeface="Arial Unicode MS" panose="020B0604020202020204" pitchFamily="34" charset="-128"/>
                <a:cs typeface="+mn-cs"/>
              </a:rPr>
              <a:t>www.sap.com/germany</a:t>
            </a:r>
            <a:r>
              <a:rPr lang="en-US" sz="1100" b="1" kern="1200" dirty="0">
                <a:solidFill>
                  <a:schemeClr val="tx1"/>
                </a:solidFill>
                <a:latin typeface="Arial"/>
                <a:ea typeface="Arial Unicode MS" panose="020B0604020202020204" pitchFamily="34" charset="-128"/>
                <a:cs typeface="+mn-cs"/>
              </a:rPr>
              <a:t>/contactsap</a:t>
            </a:r>
          </a:p>
        </p:txBody>
      </p:sp>
      <p:pic>
        <p:nvPicPr>
          <p:cNvPr id="17" name="SAP Logo" descr="SAP Logo" title="SAP Logo"/>
          <p:cNvPicPr>
            <a:picLocks noChangeAspect="1"/>
          </p:cNvPicPr>
          <p:nvPr userDrawn="1"/>
        </p:nvPicPr>
        <p:blipFill>
          <a:blip r:embed="rId3"/>
          <a:stretch>
            <a:fillRect/>
          </a:stretch>
        </p:blipFill>
        <p:spPr>
          <a:xfrm>
            <a:off x="9725565" y="5994000"/>
            <a:ext cx="1963635" cy="360000"/>
          </a:xfrm>
          <a:prstGeom prst="rect">
            <a:avLst/>
          </a:prstGeom>
        </p:spPr>
      </p:pic>
      <p:sp>
        <p:nvSpPr>
          <p:cNvPr id="32" name="Copyright information-German"/>
          <p:cNvSpPr txBox="1"/>
          <p:nvPr userDrawn="1"/>
        </p:nvSpPr>
        <p:spPr bwMode="black">
          <a:xfrm>
            <a:off x="503998" y="2645292"/>
            <a:ext cx="6076808"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dirty="0"/>
              <a:t>© 2020 SAP SE </a:t>
            </a:r>
            <a:r>
              <a:rPr lang="de-DE" sz="800" b="0" noProof="0" dirty="0"/>
              <a:t>oder ein SAP-Konzernunternehmen. Alle Rechte vorbehalten</a:t>
            </a:r>
            <a:r>
              <a:rPr lang="en-US" sz="800" b="0" noProof="0" dirty="0"/>
              <a:t>.</a:t>
            </a:r>
            <a:endParaRPr lang="de-DE" sz="800" kern="0" dirty="0">
              <a:ea typeface="Arial Unicode MS" pitchFamily="34" charset="-128"/>
              <a:cs typeface="Arial Unicode MS" pitchFamily="34" charset="-128"/>
            </a:endParaRPr>
          </a:p>
          <a:p>
            <a:pPr>
              <a:spcBef>
                <a:spcPts val="600"/>
              </a:spcBef>
            </a:pPr>
            <a:r>
              <a:rPr lang="de-DE" sz="800" kern="1200" noProof="0" dirty="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dirty="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dirty="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dirty="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dirty="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dirty="0">
                <a:solidFill>
                  <a:schemeClr val="tx1"/>
                </a:solidFill>
                <a:effectLst/>
                <a:latin typeface="Arial"/>
                <a:ea typeface="+mn-ea"/>
                <a:cs typeface="+mn-cs"/>
              </a:rPr>
              <a:t> </a:t>
            </a:r>
            <a:r>
              <a:rPr lang="de-DE" sz="800" kern="1200" noProof="0" dirty="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dirty="0">
                <a:solidFill>
                  <a:schemeClr val="tx1"/>
                </a:solidFill>
                <a:effectLst/>
                <a:latin typeface="Arial"/>
                <a:ea typeface="+mn-ea"/>
                <a:cs typeface="+mn-cs"/>
              </a:rPr>
              <a:t>Zusätzliche Informationen zur Marke und Vermerke finden Sie auf der Seite </a:t>
            </a:r>
            <a:r>
              <a:rPr lang="de-DE" sz="800" kern="1200" noProof="0" dirty="0">
                <a:solidFill>
                  <a:schemeClr val="tx1"/>
                </a:solidFill>
                <a:effectLst/>
                <a:latin typeface="Arial"/>
                <a:ea typeface="+mn-ea"/>
                <a:cs typeface="+mn-cs"/>
                <a:hlinkClick r:id="rId4"/>
              </a:rPr>
              <a:t>www.sap.com/corporate/de/legal/copyright.html</a:t>
            </a:r>
            <a:r>
              <a:rPr lang="de-DE" sz="800" kern="1200" noProof="0" dirty="0">
                <a:solidFill>
                  <a:schemeClr val="tx1"/>
                </a:solidFill>
                <a:effectLst/>
                <a:latin typeface="Arial"/>
                <a:ea typeface="+mn-ea"/>
                <a:cs typeface="+mn-cs"/>
              </a:rPr>
              <a:t>.</a:t>
            </a:r>
          </a:p>
        </p:txBody>
      </p:sp>
      <p:sp>
        <p:nvSpPr>
          <p:cNvPr id="20" name="SAP folgen auf"/>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de-DE" sz="1100" b="0" kern="1200" noProof="0" dirty="0">
                <a:solidFill>
                  <a:schemeClr val="tx1"/>
                </a:solidFill>
                <a:latin typeface="Arial"/>
                <a:ea typeface="Arial Unicode MS" panose="020B0604020202020204" pitchFamily="34" charset="-128"/>
                <a:cs typeface="+mn-cs"/>
              </a:rPr>
              <a:t>SAP folgen auf</a:t>
            </a:r>
          </a:p>
        </p:txBody>
      </p:sp>
      <p:pic>
        <p:nvPicPr>
          <p:cNvPr id="10" name="SAP Ariba Logo" descr="SAP Ariba Logo" title="SAP Ariba Logo">
            <a:extLst>
              <a:ext uri="{FF2B5EF4-FFF2-40B4-BE49-F238E27FC236}">
                <a16:creationId xmlns:a16="http://schemas.microsoft.com/office/drawing/2014/main" id="{38F9C765-2B7F-4D29-8684-0945DE90428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4000" y="504000"/>
            <a:ext cx="1108174" cy="216000"/>
          </a:xfrm>
          <a:prstGeom prst="rect">
            <a:avLst/>
          </a:prstGeom>
        </p:spPr>
      </p:pic>
      <p:pic>
        <p:nvPicPr>
          <p:cNvPr id="12" name="Linkedin icon with link">
            <a:hlinkClick r:id="rId6"/>
            <a:extLst>
              <a:ext uri="{FF2B5EF4-FFF2-40B4-BE49-F238E27FC236}">
                <a16:creationId xmlns:a16="http://schemas.microsoft.com/office/drawing/2014/main" id="{AD69B457-9574-C34A-8390-018D3A62BCF4}"/>
              </a:ext>
            </a:extLst>
          </p:cNvPr>
          <p:cNvPicPr>
            <a:picLocks noChangeAspect="1"/>
          </p:cNvPicPr>
          <p:nvPr userDrawn="1"/>
        </p:nvPicPr>
        <p:blipFill>
          <a:blip r:embed="rId7"/>
          <a:srcRect/>
          <a:stretch/>
        </p:blipFill>
        <p:spPr>
          <a:xfrm>
            <a:off x="2257487" y="1749959"/>
            <a:ext cx="361809" cy="361809"/>
          </a:xfrm>
          <a:prstGeom prst="rect">
            <a:avLst/>
          </a:prstGeom>
        </p:spPr>
      </p:pic>
      <p:pic>
        <p:nvPicPr>
          <p:cNvPr id="13" name="YouTube icon with link">
            <a:hlinkClick r:id="rId8"/>
            <a:extLst>
              <a:ext uri="{FF2B5EF4-FFF2-40B4-BE49-F238E27FC236}">
                <a16:creationId xmlns:a16="http://schemas.microsoft.com/office/drawing/2014/main" id="{84E4EF74-6A51-B04E-9F12-B1AAADA2AAE1}"/>
              </a:ext>
            </a:extLst>
          </p:cNvPr>
          <p:cNvPicPr>
            <a:picLocks noChangeAspect="1"/>
          </p:cNvPicPr>
          <p:nvPr userDrawn="1"/>
        </p:nvPicPr>
        <p:blipFill>
          <a:blip r:embed="rId9"/>
          <a:srcRect/>
          <a:stretch/>
        </p:blipFill>
        <p:spPr>
          <a:xfrm>
            <a:off x="1666951" y="1749063"/>
            <a:ext cx="363600" cy="363600"/>
          </a:xfrm>
          <a:prstGeom prst="rect">
            <a:avLst/>
          </a:prstGeom>
        </p:spPr>
      </p:pic>
      <p:pic>
        <p:nvPicPr>
          <p:cNvPr id="14" name="Twitter icon with link">
            <a:hlinkClick r:id="rId10" tooltip="https://twitter.com/sap"/>
            <a:extLst>
              <a:ext uri="{FF2B5EF4-FFF2-40B4-BE49-F238E27FC236}">
                <a16:creationId xmlns:a16="http://schemas.microsoft.com/office/drawing/2014/main" id="{53BE480D-301B-C743-AF33-8C00AF1F0782}"/>
              </a:ext>
            </a:extLst>
          </p:cNvPr>
          <p:cNvPicPr>
            <a:picLocks noChangeAspect="1"/>
          </p:cNvPicPr>
          <p:nvPr userDrawn="1"/>
        </p:nvPicPr>
        <p:blipFill>
          <a:blip r:embed="rId11"/>
          <a:srcRect/>
          <a:stretch/>
        </p:blipFill>
        <p:spPr>
          <a:xfrm>
            <a:off x="1078206" y="1749959"/>
            <a:ext cx="361809" cy="361809"/>
          </a:xfrm>
          <a:prstGeom prst="rect">
            <a:avLst/>
          </a:prstGeom>
        </p:spPr>
      </p:pic>
      <p:pic>
        <p:nvPicPr>
          <p:cNvPr id="15" name="Facebook icon with link">
            <a:hlinkClick r:id="rId12"/>
            <a:extLst>
              <a:ext uri="{FF2B5EF4-FFF2-40B4-BE49-F238E27FC236}">
                <a16:creationId xmlns:a16="http://schemas.microsoft.com/office/drawing/2014/main" id="{08705882-E1A6-5B4C-969C-C7FBD259B4C5}"/>
              </a:ext>
            </a:extLst>
          </p:cNvPr>
          <p:cNvPicPr>
            <a:picLocks noChangeAspect="1"/>
          </p:cNvPicPr>
          <p:nvPr userDrawn="1"/>
        </p:nvPicPr>
        <p:blipFill>
          <a:blip r:embed="rId13"/>
          <a:srcRect/>
          <a:stretch/>
        </p:blipFill>
        <p:spPr>
          <a:xfrm>
            <a:off x="487670" y="1749063"/>
            <a:ext cx="363600" cy="363600"/>
          </a:xfrm>
          <a:prstGeom prst="rect">
            <a:avLst/>
          </a:prstGeom>
        </p:spPr>
      </p:pic>
    </p:spTree>
    <p:extLst>
      <p:ext uri="{BB962C8B-B14F-4D97-AF65-F5344CB8AC3E}">
        <p14:creationId xmlns:p14="http://schemas.microsoft.com/office/powerpoint/2010/main" val="1911862759"/>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spTree>
      <p:nvGrpSpPr>
        <p:cNvPr id="1" name=""/>
        <p:cNvGrpSpPr/>
        <p:nvPr/>
      </p:nvGrpSpPr>
      <p:grpSpPr>
        <a:xfrm>
          <a:off x="0" y="0"/>
          <a:ext cx="0" cy="0"/>
          <a:chOff x="0" y="0"/>
          <a:chExt cx="0" cy="0"/>
        </a:xfrm>
      </p:grpSpPr>
      <p:pic>
        <p:nvPicPr>
          <p:cNvPr id="606562327" name="Picture Placeholder 7" descr="{&quot;templafy&quot;:{&quot;id&quot;:&quot;7bfc69bd-c4ea-4fea-bb4b-db81990f5106&quot;}}"/>
          <p:cNvPicPr>
            <a:picLocks noChangeAspect="1"/>
          </p:cNvPicPr>
          <p:nvPr/>
        </p:nvPicPr>
        <p:blipFill>
          <a:blip r:embed="rId2"/>
          <a:stretch>
            <a:fillRect/>
          </a:stretch>
        </p:blipFill>
        <p:spPr>
          <a:xfrm>
            <a:off x="9730043" y="6039719"/>
            <a:ext cx="2182557" cy="554784"/>
          </a:xfrm>
          <a:prstGeom prst="rect">
            <a:avLst/>
          </a:prstGeom>
        </p:spPr>
      </p:pic>
      <p:sp>
        <p:nvSpPr>
          <p:cNvPr id="12" name="Picture Placeholder 11">
            <a:extLst>
              <a:ext uri="{FF2B5EF4-FFF2-40B4-BE49-F238E27FC236}">
                <a16:creationId xmlns:a16="http://schemas.microsoft.com/office/drawing/2014/main" id="{01E38426-604E-0946-B267-92DD0CCD3F17}"/>
              </a:ext>
            </a:extLst>
          </p:cNvPr>
          <p:cNvSpPr>
            <a:spLocks noGrp="1"/>
          </p:cNvSpPr>
          <p:nvPr>
            <p:ph type="pic" sz="quarter" idx="15" hasCustomPrompt="1"/>
          </p:nvPr>
        </p:nvSpPr>
        <p:spPr>
          <a:xfrm>
            <a:off x="282575" y="6161088"/>
            <a:ext cx="954088" cy="417512"/>
          </a:xfrm>
        </p:spPr>
        <p:txBody>
          <a:bodyPr anchor="ctr" anchorCtr="0">
            <a:noAutofit/>
          </a:bodyPr>
          <a:lstStyle>
            <a:lvl1pPr algn="ctr">
              <a:spcBef>
                <a:spcPts val="0"/>
              </a:spcBef>
              <a:defRPr sz="1000"/>
            </a:lvl1pPr>
          </a:lstStyle>
          <a:p>
            <a:r>
              <a:rPr lang="en-US" dirty="0"/>
              <a:t>Add </a:t>
            </a:r>
            <a:br>
              <a:rPr lang="en-US" dirty="0"/>
            </a:br>
            <a:r>
              <a:rPr lang="en-US" dirty="0"/>
              <a:t>partner logo</a:t>
            </a:r>
          </a:p>
        </p:txBody>
      </p:sp>
      <p:sp>
        <p:nvSpPr>
          <p:cNvPr id="11" name="TextBox 10" descr="{&quot;templafy&quot;:{&quot;id&quot;:&quot;0a6bf4db-6d29-4400-92d4-ad02b329b29f&quot;}}">
            <a:extLst>
              <a:ext uri="{FF2B5EF4-FFF2-40B4-BE49-F238E27FC236}">
                <a16:creationId xmlns:a16="http://schemas.microsoft.com/office/drawing/2014/main" id="{0D89861B-DFDF-4652-B7E7-9B164C5110EC}"/>
              </a:ext>
            </a:extLst>
          </p:cNvPr>
          <p:cNvSpPr txBox="1"/>
          <p:nvPr userDrawn="1"/>
        </p:nvSpPr>
        <p:spPr>
          <a:xfrm>
            <a:off x="282575" y="5725533"/>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kern="0" dirty="0">
                <a:ea typeface="Arial Unicode MS" pitchFamily="34" charset="-128"/>
                <a:cs typeface="Arial Unicode MS" pitchFamily="34" charset="-128"/>
              </a:rPr>
              <a:t>INTERNAL - SAP and Customers only</a:t>
            </a:r>
          </a:p>
        </p:txBody>
      </p:sp>
      <p:sp>
        <p:nvSpPr>
          <p:cNvPr id="19" name="Speaker"/>
          <p:cNvSpPr>
            <a:spLocks noGrp="1"/>
          </p:cNvSpPr>
          <p:nvPr userDrawn="1">
            <p:ph type="subTitle" idx="1" hasCustomPrompt="1"/>
          </p:nvPr>
        </p:nvSpPr>
        <p:spPr bwMode="black">
          <a:xfrm>
            <a:off x="288000" y="5130489"/>
            <a:ext cx="116280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br>
              <a:rPr lang="en-US" dirty="0"/>
            </a:br>
            <a:r>
              <a:rPr lang="en-US" dirty="0"/>
              <a:t>Month 00, 2022</a:t>
            </a:r>
          </a:p>
        </p:txBody>
      </p:sp>
      <p:sp>
        <p:nvSpPr>
          <p:cNvPr id="3" name="Title"/>
          <p:cNvSpPr>
            <a:spLocks noGrp="1"/>
          </p:cNvSpPr>
          <p:nvPr>
            <p:ph type="title" hasCustomPrompt="1"/>
          </p:nvPr>
        </p:nvSpPr>
        <p:spPr>
          <a:xfrm>
            <a:off x="288000" y="4024430"/>
            <a:ext cx="11628000"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dirty="0"/>
              <a:t>Title Goes Here</a:t>
            </a:r>
            <a:br>
              <a:rPr lang="en-US" dirty="0"/>
            </a:br>
            <a:r>
              <a:rPr lang="en-US" dirty="0"/>
              <a:t>and Here and Here</a:t>
            </a:r>
          </a:p>
        </p:txBody>
      </p:sp>
      <p:pic>
        <p:nvPicPr>
          <p:cNvPr id="2126479201" name="Picture Placeholder 3" descr="{&quot;templafy&quot;:{&quot;id&quot;:&quot;4a85e3aa-fc82-41ad-94c3-c91d96ab62e6&quot;}}"/>
          <p:cNvPicPr>
            <a:picLocks noChangeAspect="1"/>
          </p:cNvPicPr>
          <p:nvPr/>
        </p:nvPicPr>
        <p:blipFill>
          <a:blip r:embed="rId3"/>
          <a:stretch>
            <a:fillRect/>
          </a:stretch>
        </p:blipFill>
        <p:spPr>
          <a:xfrm>
            <a:off x="282575" y="3564352"/>
            <a:ext cx="1109568" cy="219475"/>
          </a:xfrm>
          <a:prstGeom prst="rect">
            <a:avLst/>
          </a:prstGeom>
        </p:spPr>
      </p:pic>
      <p:sp>
        <p:nvSpPr>
          <p:cNvPr id="5" name="Title Image Placeholder" descr="Placeholder title image" title="Title image"/>
          <p:cNvSpPr>
            <a:spLocks noGrp="1"/>
          </p:cNvSpPr>
          <p:nvPr>
            <p:ph type="pic" sz="quarter" idx="12" hasCustomPrompt="1"/>
          </p:nvPr>
        </p:nvSpPr>
        <p:spPr bwMode="gray">
          <a:xfrm>
            <a:off x="1" y="0"/>
            <a:ext cx="12193200" cy="3430006"/>
          </a:xfrm>
          <a:noFill/>
        </p:spPr>
        <p:txBody>
          <a:bodyPr tIns="504000"/>
          <a:lstStyle>
            <a:lvl1pPr algn="ctr">
              <a:defRPr sz="1600">
                <a:solidFill>
                  <a:schemeClr val="tx1"/>
                </a:solidFill>
              </a:defRPr>
            </a:lvl1pPr>
          </a:lstStyle>
          <a:p>
            <a:r>
              <a:rPr lang="en-US" dirty="0"/>
              <a:t>Click to insert title image or illustration</a:t>
            </a:r>
          </a:p>
        </p:txBody>
      </p:sp>
    </p:spTree>
    <p:extLst>
      <p:ext uri="{BB962C8B-B14F-4D97-AF65-F5344CB8AC3E}">
        <p14:creationId xmlns:p14="http://schemas.microsoft.com/office/powerpoint/2010/main" val="926587445"/>
      </p:ext>
    </p:extLst>
  </p:cSld>
  <p:clrMapOvr>
    <a:masterClrMapping/>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without Image">
    <p:spTree>
      <p:nvGrpSpPr>
        <p:cNvPr id="1" name=""/>
        <p:cNvGrpSpPr/>
        <p:nvPr/>
      </p:nvGrpSpPr>
      <p:grpSpPr>
        <a:xfrm>
          <a:off x="0" y="0"/>
          <a:ext cx="0" cy="0"/>
          <a:chOff x="0" y="0"/>
          <a:chExt cx="0" cy="0"/>
        </a:xfrm>
      </p:grpSpPr>
      <p:sp>
        <p:nvSpPr>
          <p:cNvPr id="13" name="Picture Placeholder 11">
            <a:extLst>
              <a:ext uri="{FF2B5EF4-FFF2-40B4-BE49-F238E27FC236}">
                <a16:creationId xmlns:a16="http://schemas.microsoft.com/office/drawing/2014/main" id="{B8569445-4B1E-1949-9952-1DDE9A7284DD}"/>
              </a:ext>
            </a:extLst>
          </p:cNvPr>
          <p:cNvSpPr>
            <a:spLocks noGrp="1"/>
          </p:cNvSpPr>
          <p:nvPr>
            <p:ph type="pic" sz="quarter" idx="16" hasCustomPrompt="1"/>
          </p:nvPr>
        </p:nvSpPr>
        <p:spPr>
          <a:xfrm>
            <a:off x="282575" y="6161088"/>
            <a:ext cx="954088" cy="417512"/>
          </a:xfrm>
        </p:spPr>
        <p:txBody>
          <a:bodyPr anchor="ctr" anchorCtr="0">
            <a:noAutofit/>
          </a:bodyPr>
          <a:lstStyle>
            <a:lvl1pPr algn="ctr">
              <a:spcBef>
                <a:spcPts val="0"/>
              </a:spcBef>
              <a:defRPr sz="1000"/>
            </a:lvl1pPr>
          </a:lstStyle>
          <a:p>
            <a:r>
              <a:rPr lang="en-US" dirty="0"/>
              <a:t>Add </a:t>
            </a:r>
            <a:br>
              <a:rPr lang="en-US" dirty="0"/>
            </a:br>
            <a:r>
              <a:rPr lang="en-US" dirty="0"/>
              <a:t>partner logo</a:t>
            </a:r>
          </a:p>
        </p:txBody>
      </p:sp>
      <p:sp>
        <p:nvSpPr>
          <p:cNvPr id="11" name="TextBox 10" descr="{&quot;templafy&quot;:{&quot;id&quot;:&quot;e787bd50-8e05-43a6-a3e0-c3066d4fa4cc&quot;}}">
            <a:extLst>
              <a:ext uri="{FF2B5EF4-FFF2-40B4-BE49-F238E27FC236}">
                <a16:creationId xmlns:a16="http://schemas.microsoft.com/office/drawing/2014/main" id="{B120D9CD-8AFE-4E86-9938-0AF882F0D372}"/>
              </a:ext>
            </a:extLst>
          </p:cNvPr>
          <p:cNvSpPr txBox="1"/>
          <p:nvPr userDrawn="1"/>
        </p:nvSpPr>
        <p:spPr>
          <a:xfrm>
            <a:off x="282575" y="5052239"/>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kern="0" dirty="0">
                <a:ea typeface="Arial Unicode MS" pitchFamily="34" charset="-128"/>
                <a:cs typeface="Arial Unicode MS" pitchFamily="34" charset="-128"/>
              </a:rPr>
              <a:t>INTERNAL - SAP and Customers only</a:t>
            </a:r>
          </a:p>
        </p:txBody>
      </p:sp>
      <p:sp>
        <p:nvSpPr>
          <p:cNvPr id="6" name="Speaker"/>
          <p:cNvSpPr>
            <a:spLocks noGrp="1"/>
          </p:cNvSpPr>
          <p:nvPr userDrawn="1">
            <p:ph type="subTitle" idx="1" hasCustomPrompt="1"/>
          </p:nvPr>
        </p:nvSpPr>
        <p:spPr bwMode="black">
          <a:xfrm>
            <a:off x="287999" y="4268503"/>
            <a:ext cx="116280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br>
              <a:rPr lang="en-US" dirty="0"/>
            </a:br>
            <a:r>
              <a:rPr lang="en-US" dirty="0"/>
              <a:t>Month 00, 2022</a:t>
            </a:r>
          </a:p>
        </p:txBody>
      </p:sp>
      <p:sp>
        <p:nvSpPr>
          <p:cNvPr id="4" name="Title 3"/>
          <p:cNvSpPr>
            <a:spLocks noGrp="1"/>
          </p:cNvSpPr>
          <p:nvPr>
            <p:ph type="title" hasCustomPrompt="1"/>
          </p:nvPr>
        </p:nvSpPr>
        <p:spPr>
          <a:xfrm>
            <a:off x="288000" y="2706317"/>
            <a:ext cx="11628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pic>
        <p:nvPicPr>
          <p:cNvPr id="834198955" name="Picture Placeholder 3" descr="{&quot;templafy&quot;:{&quot;id&quot;:&quot;251fcff8-182e-4fa2-b25d-19cffb379f5e&quot;}}"/>
          <p:cNvPicPr>
            <a:picLocks noChangeAspect="1"/>
          </p:cNvPicPr>
          <p:nvPr/>
        </p:nvPicPr>
        <p:blipFill>
          <a:blip r:embed="rId2"/>
          <a:stretch>
            <a:fillRect/>
          </a:stretch>
        </p:blipFill>
        <p:spPr>
          <a:xfrm>
            <a:off x="282575" y="2085154"/>
            <a:ext cx="1109568" cy="219475"/>
          </a:xfrm>
          <a:prstGeom prst="rect">
            <a:avLst/>
          </a:prstGeom>
        </p:spPr>
      </p:pic>
      <p:pic>
        <p:nvPicPr>
          <p:cNvPr id="8" name="Picture Placeholder 7" descr="{&quot;templafy&quot;:{&quot;id&quot;:&quot;7bfc69bd-c4ea-4fea-bb4b-db81990f5106&quot;}}">
            <a:extLst>
              <a:ext uri="{FF2B5EF4-FFF2-40B4-BE49-F238E27FC236}">
                <a16:creationId xmlns:a16="http://schemas.microsoft.com/office/drawing/2014/main" id="{9F79C022-CBF8-3548-8892-D992600241E4}"/>
              </a:ext>
            </a:extLst>
          </p:cNvPr>
          <p:cNvPicPr>
            <a:picLocks noChangeAspect="1"/>
          </p:cNvPicPr>
          <p:nvPr userDrawn="1"/>
        </p:nvPicPr>
        <p:blipFill>
          <a:blip r:embed="rId3"/>
          <a:stretch>
            <a:fillRect/>
          </a:stretch>
        </p:blipFill>
        <p:spPr>
          <a:xfrm>
            <a:off x="9730043" y="6039719"/>
            <a:ext cx="2182557" cy="554784"/>
          </a:xfrm>
          <a:prstGeom prst="rect">
            <a:avLst/>
          </a:prstGeom>
        </p:spPr>
      </p:pic>
    </p:spTree>
    <p:extLst>
      <p:ext uri="{BB962C8B-B14F-4D97-AF65-F5344CB8AC3E}">
        <p14:creationId xmlns:p14="http://schemas.microsoft.com/office/powerpoint/2010/main" val="458181515"/>
      </p:ext>
    </p:extLst>
  </p:cSld>
  <p:clrMapOvr>
    <a:masterClrMapping/>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34">
          <p15:clr>
            <a:srgbClr val="FBAE40"/>
          </p15:clr>
        </p15:guide>
        <p15:guide id="5" orient="horz" pos="2960">
          <p15:clr>
            <a:srgbClr val="FBAE40"/>
          </p15:clr>
        </p15:guide>
        <p15:guide id="6" pos="7506">
          <p15:clr>
            <a:srgbClr val="FBAE40"/>
          </p15:clr>
        </p15:guide>
        <p15:guide id="7" orient="horz" pos="414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spTree>
      <p:nvGrpSpPr>
        <p:cNvPr id="1" name=""/>
        <p:cNvGrpSpPr/>
        <p:nvPr/>
      </p:nvGrpSpPr>
      <p:grpSpPr>
        <a:xfrm>
          <a:off x="0" y="0"/>
          <a:ext cx="0" cy="0"/>
          <a:chOff x="0" y="0"/>
          <a:chExt cx="0" cy="0"/>
        </a:xfrm>
      </p:grpSpPr>
      <p:sp>
        <p:nvSpPr>
          <p:cNvPr id="14" name="Picture Placeholder 11">
            <a:extLst>
              <a:ext uri="{FF2B5EF4-FFF2-40B4-BE49-F238E27FC236}">
                <a16:creationId xmlns:a16="http://schemas.microsoft.com/office/drawing/2014/main" id="{13B75034-714D-5343-B5B0-264DB2050298}"/>
              </a:ext>
            </a:extLst>
          </p:cNvPr>
          <p:cNvSpPr>
            <a:spLocks noGrp="1"/>
          </p:cNvSpPr>
          <p:nvPr>
            <p:ph type="pic" sz="quarter" idx="15" hasCustomPrompt="1"/>
          </p:nvPr>
        </p:nvSpPr>
        <p:spPr>
          <a:xfrm>
            <a:off x="287338" y="6179458"/>
            <a:ext cx="954088" cy="417512"/>
          </a:xfrm>
        </p:spPr>
        <p:txBody>
          <a:bodyPr anchor="ctr" anchorCtr="0">
            <a:noAutofit/>
          </a:bodyPr>
          <a:lstStyle>
            <a:lvl1pPr algn="ctr">
              <a:spcBef>
                <a:spcPts val="0"/>
              </a:spcBef>
              <a:defRPr sz="1000"/>
            </a:lvl1pPr>
          </a:lstStyle>
          <a:p>
            <a:r>
              <a:rPr lang="en-US" dirty="0"/>
              <a:t>Add </a:t>
            </a:r>
            <a:br>
              <a:rPr lang="en-US" dirty="0"/>
            </a:br>
            <a:r>
              <a:rPr lang="en-US" dirty="0"/>
              <a:t>partner logo</a:t>
            </a:r>
          </a:p>
        </p:txBody>
      </p:sp>
      <p:sp>
        <p:nvSpPr>
          <p:cNvPr id="7" name="Pictogram Placeholder"/>
          <p:cNvSpPr>
            <a:spLocks noGrp="1"/>
          </p:cNvSpPr>
          <p:nvPr>
            <p:ph type="pic" sz="quarter" idx="16"/>
          </p:nvPr>
        </p:nvSpPr>
        <p:spPr>
          <a:xfrm>
            <a:off x="6954855" y="963000"/>
            <a:ext cx="4932000" cy="4932000"/>
          </a:xfrm>
        </p:spPr>
        <p:txBody>
          <a:bodyPr/>
          <a:lstStyle/>
          <a:p>
            <a:r>
              <a:rPr lang="en-US"/>
              <a:t>Click icon to add picture</a:t>
            </a:r>
            <a:endParaRPr lang="de-DE" dirty="0"/>
          </a:p>
        </p:txBody>
      </p:sp>
      <p:sp>
        <p:nvSpPr>
          <p:cNvPr id="10" name="TextBox 9" descr="{&quot;templafy&quot;:{&quot;id&quot;:&quot;fe862c53-6224-4546-bcfe-e21d5b55a666&quot;}}">
            <a:extLst>
              <a:ext uri="{FF2B5EF4-FFF2-40B4-BE49-F238E27FC236}">
                <a16:creationId xmlns:a16="http://schemas.microsoft.com/office/drawing/2014/main" id="{7B6B31FE-E094-46C7-891F-568E7575E9C7}"/>
              </a:ext>
            </a:extLst>
          </p:cNvPr>
          <p:cNvSpPr txBox="1"/>
          <p:nvPr userDrawn="1"/>
        </p:nvSpPr>
        <p:spPr>
          <a:xfrm>
            <a:off x="282575" y="5057581"/>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kern="0" dirty="0">
                <a:ea typeface="Arial Unicode MS" pitchFamily="34" charset="-128"/>
                <a:cs typeface="Arial Unicode MS" pitchFamily="34" charset="-128"/>
              </a:rPr>
              <a:t>INTERNAL - SAP and Customers only</a:t>
            </a:r>
          </a:p>
        </p:txBody>
      </p:sp>
      <p:sp>
        <p:nvSpPr>
          <p:cNvPr id="6" name="Speaker"/>
          <p:cNvSpPr>
            <a:spLocks noGrp="1"/>
          </p:cNvSpPr>
          <p:nvPr userDrawn="1">
            <p:ph type="subTitle" idx="1" hasCustomPrompt="1"/>
          </p:nvPr>
        </p:nvSpPr>
        <p:spPr bwMode="black">
          <a:xfrm>
            <a:off x="288001" y="4268503"/>
            <a:ext cx="637343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dirty="0"/>
              <a:t>Speaker’s Name, SAP</a:t>
            </a:r>
            <a:br>
              <a:rPr lang="en-US" dirty="0"/>
            </a:br>
            <a:r>
              <a:rPr lang="en-US" dirty="0"/>
              <a:t>Month 00, 2022</a:t>
            </a:r>
          </a:p>
        </p:txBody>
      </p:sp>
      <p:sp>
        <p:nvSpPr>
          <p:cNvPr id="8" name="Title 7"/>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pic>
        <p:nvPicPr>
          <p:cNvPr id="226847642" name="Picture Placeholder 3" descr="{&quot;templafy&quot;:{&quot;id&quot;:&quot;a962a6f8-ff92-47b3-bb8f-e3f61e8a2157&quot;}}"/>
          <p:cNvPicPr>
            <a:picLocks noChangeAspect="1"/>
          </p:cNvPicPr>
          <p:nvPr/>
        </p:nvPicPr>
        <p:blipFill>
          <a:blip r:embed="rId2"/>
          <a:stretch>
            <a:fillRect/>
          </a:stretch>
        </p:blipFill>
        <p:spPr>
          <a:xfrm>
            <a:off x="282575" y="2085154"/>
            <a:ext cx="1109568" cy="219475"/>
          </a:xfrm>
          <a:prstGeom prst="rect">
            <a:avLst/>
          </a:prstGeom>
        </p:spPr>
      </p:pic>
      <p:pic>
        <p:nvPicPr>
          <p:cNvPr id="9" name="Picture Placeholder 7" descr="{&quot;templafy&quot;:{&quot;id&quot;:&quot;7bfc69bd-c4ea-4fea-bb4b-db81990f5106&quot;}}">
            <a:extLst>
              <a:ext uri="{FF2B5EF4-FFF2-40B4-BE49-F238E27FC236}">
                <a16:creationId xmlns:a16="http://schemas.microsoft.com/office/drawing/2014/main" id="{8FB39CBA-7AF4-064D-AC5C-1DCBA8363349}"/>
              </a:ext>
            </a:extLst>
          </p:cNvPr>
          <p:cNvPicPr>
            <a:picLocks noChangeAspect="1"/>
          </p:cNvPicPr>
          <p:nvPr userDrawn="1"/>
        </p:nvPicPr>
        <p:blipFill>
          <a:blip r:embed="rId3"/>
          <a:stretch>
            <a:fillRect/>
          </a:stretch>
        </p:blipFill>
        <p:spPr>
          <a:xfrm>
            <a:off x="9730043" y="6039719"/>
            <a:ext cx="2182557" cy="554784"/>
          </a:xfrm>
          <a:prstGeom prst="rect">
            <a:avLst/>
          </a:prstGeom>
        </p:spPr>
      </p:pic>
    </p:spTree>
    <p:extLst>
      <p:ext uri="{BB962C8B-B14F-4D97-AF65-F5344CB8AC3E}">
        <p14:creationId xmlns:p14="http://schemas.microsoft.com/office/powerpoint/2010/main" val="3310129882"/>
      </p:ext>
    </p:extLst>
  </p:cSld>
  <p:clrMapOvr>
    <a:masterClrMapping/>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pos="4196">
          <p15:clr>
            <a:srgbClr val="FBAE40"/>
          </p15:clr>
        </p15:guide>
        <p15:guide id="4" orient="horz" pos="2688">
          <p15:clr>
            <a:srgbClr val="FBAE40"/>
          </p15:clr>
        </p15:guide>
        <p15:guide id="5" orient="horz" pos="2335">
          <p15:clr>
            <a:srgbClr val="FBAE40"/>
          </p15:clr>
        </p15:guide>
        <p15:guide id="6" orient="horz" pos="2960">
          <p15:clr>
            <a:srgbClr val="FBAE40"/>
          </p15:clr>
        </p15:guide>
        <p15:guide id="7" orient="horz" pos="414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dirty="0"/>
              <a:t>Agenda Item/Divider Headline</a:t>
            </a:r>
          </a:p>
          <a:p>
            <a:pPr lvl="1"/>
            <a:r>
              <a:rPr lang="en-US" dirty="0"/>
              <a:t>Details</a:t>
            </a:r>
          </a:p>
        </p:txBody>
      </p:sp>
      <p:sp>
        <p:nvSpPr>
          <p:cNvPr id="3" name="Agenda title"/>
          <p:cNvSpPr>
            <a:spLocks noGrp="1"/>
          </p:cNvSpPr>
          <p:nvPr>
            <p:ph type="title" hasCustomPrompt="1"/>
          </p:nvPr>
        </p:nvSpPr>
        <p:spPr/>
        <p:txBody>
          <a:bodyPr/>
          <a:lstStyle>
            <a:lvl1pPr>
              <a:defRPr/>
            </a:lvl1pPr>
          </a:lstStyle>
          <a:p>
            <a:r>
              <a:rPr lang="en-US" dirty="0"/>
              <a:t>Agenda</a:t>
            </a:r>
          </a:p>
        </p:txBody>
      </p:sp>
    </p:spTree>
    <p:extLst>
      <p:ext uri="{BB962C8B-B14F-4D97-AF65-F5344CB8AC3E}">
        <p14:creationId xmlns:p14="http://schemas.microsoft.com/office/powerpoint/2010/main" val="3341479633"/>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7364">
          <p15:clr>
            <a:srgbClr val="FBAE40"/>
          </p15:clr>
        </p15:guide>
        <p15:guide id="4" orient="horz" pos="316">
          <p15:clr>
            <a:srgbClr val="FBAE40"/>
          </p15:clr>
        </p15:guide>
        <p15:guide id="5" orient="horz" pos="551">
          <p15:clr>
            <a:srgbClr val="FBAE40"/>
          </p15:clr>
        </p15:guide>
        <p15:guide id="6" orient="horz" pos="399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Page">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rPr lang="en-US" dirty="0"/>
              <a:t>Divider page</a:t>
            </a:r>
            <a:endParaRPr lang="de-DE" dirty="0"/>
          </a:p>
        </p:txBody>
      </p:sp>
    </p:spTree>
    <p:extLst>
      <p:ext uri="{BB962C8B-B14F-4D97-AF65-F5344CB8AC3E}">
        <p14:creationId xmlns:p14="http://schemas.microsoft.com/office/powerpoint/2010/main" val="4099087243"/>
      </p:ext>
    </p:extLst>
  </p:cSld>
  <p:clrMapOvr>
    <a:masterClrMapping/>
  </p:clrMapOvr>
  <p:hf sldNum="0" hdr="0" ftr="0" dt="0"/>
  <p:extLst>
    <p:ext uri="{DCECCB84-F9BA-43D5-87BE-67443E8EF086}">
      <p15:sldGuideLst xmlns:p15="http://schemas.microsoft.com/office/powerpoint/2012/main">
        <p15:guide id="1" pos="317">
          <p15:clr>
            <a:srgbClr val="FBAE40"/>
          </p15:clr>
        </p15:guide>
        <p15:guide id="2" orient="horz" pos="2160">
          <p15:clr>
            <a:srgbClr val="FBAE40"/>
          </p15:clr>
        </p15:guide>
        <p15:guide id="3" pos="7364">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dirty="0"/>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dirty="0"/>
              <a:t>Divider page</a:t>
            </a:r>
            <a:endParaRPr lang="de-DE" dirty="0"/>
          </a:p>
        </p:txBody>
      </p:sp>
    </p:spTree>
    <p:extLst>
      <p:ext uri="{BB962C8B-B14F-4D97-AF65-F5344CB8AC3E}">
        <p14:creationId xmlns:p14="http://schemas.microsoft.com/office/powerpoint/2010/main" val="1437170428"/>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7364">
          <p15:clr>
            <a:srgbClr val="FBAE40"/>
          </p15:clr>
        </p15:guide>
        <p15:guide id="3" pos="317">
          <p15:clr>
            <a:srgbClr val="FBAE40"/>
          </p15:clr>
        </p15:guide>
        <p15:guide id="4" orient="horz" pos="865">
          <p15:clr>
            <a:srgbClr val="FBAE40"/>
          </p15:clr>
        </p15:guide>
        <p15:guide id="5" orient="horz" pos="129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285723989"/>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779832186"/>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19">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909347196"/>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7364">
          <p15:clr>
            <a:srgbClr val="FBAE40"/>
          </p15:clr>
        </p15:guide>
        <p15:guide id="4" pos="3674">
          <p15:clr>
            <a:srgbClr val="FBAE40"/>
          </p15:clr>
        </p15:guide>
        <p15:guide id="5" pos="4007">
          <p15:clr>
            <a:srgbClr val="FBAE40"/>
          </p15:clr>
        </p15:guide>
        <p15:guide id="6" orient="horz" pos="317">
          <p15:clr>
            <a:srgbClr val="FBAE40"/>
          </p15:clr>
        </p15:guide>
        <p15:guide id="7" orient="horz" pos="551">
          <p15:clr>
            <a:srgbClr val="FBAE40"/>
          </p15:clr>
        </p15:guide>
        <p15:guide id="8" orient="horz" pos="102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554390433"/>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563">
          <p15:clr>
            <a:srgbClr val="FBAE40"/>
          </p15:clr>
        </p15:guide>
        <p15:guide id="4" pos="2717">
          <p15:clr>
            <a:srgbClr val="FBAE40"/>
          </p15:clr>
        </p15:guide>
        <p15:guide id="5" pos="4964">
          <p15:clr>
            <a:srgbClr val="FBAE40"/>
          </p15:clr>
        </p15:guide>
        <p15:guide id="6" pos="5119">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399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4081309543"/>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2678">
          <p15:clr>
            <a:srgbClr val="FBAE40"/>
          </p15:clr>
        </p15:guide>
        <p15:guide id="6" orient="horz" pos="3004">
          <p15:clr>
            <a:srgbClr val="FBAE40"/>
          </p15:clr>
        </p15:guide>
        <p15:guide id="7" orient="horz" pos="3991">
          <p15:clr>
            <a:srgbClr val="FBAE40"/>
          </p15:clr>
        </p15:guide>
        <p15:guide id="8" pos="3682">
          <p15:clr>
            <a:srgbClr val="FBAE40"/>
          </p15:clr>
        </p15:guide>
        <p15:guide id="9" pos="4000">
          <p15:clr>
            <a:srgbClr val="FBAE40"/>
          </p15:clr>
        </p15:guide>
        <p15:guide id="10" pos="736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465753432"/>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455">
          <p15:clr>
            <a:srgbClr val="FBAE40"/>
          </p15:clr>
        </p15:guide>
        <p15:guide id="4" pos="2773">
          <p15:clr>
            <a:srgbClr val="FBAE40"/>
          </p15:clr>
        </p15:guide>
        <p15:guide id="5" pos="4910">
          <p15:clr>
            <a:srgbClr val="FBAE40"/>
          </p15:clr>
        </p15:guide>
        <p15:guide id="6" pos="5227">
          <p15:clr>
            <a:srgbClr val="FBAE40"/>
          </p15:clr>
        </p15:guide>
        <p15:guide id="7" pos="7364">
          <p15:clr>
            <a:srgbClr val="FBAE40"/>
          </p15:clr>
        </p15:guide>
        <p15:guide id="8" orient="horz" pos="551">
          <p15:clr>
            <a:srgbClr val="FBAE40"/>
          </p15:clr>
        </p15:guide>
        <p15:guide id="9" orient="horz" pos="1019">
          <p15:clr>
            <a:srgbClr val="FBAE40"/>
          </p15:clr>
        </p15:guide>
        <p15:guide id="10" orient="horz" pos="2428">
          <p15:clr>
            <a:srgbClr val="FBAE40"/>
          </p15:clr>
        </p15:guide>
        <p15:guide id="11" orient="horz" pos="2743">
          <p15:clr>
            <a:srgbClr val="FBAE40"/>
          </p15:clr>
        </p15:guide>
        <p15:guide id="12" orient="horz" pos="399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92407373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1">
          <p15:clr>
            <a:srgbClr val="FBAE40"/>
          </p15:clr>
        </p15:guide>
        <p15:guide id="5" orient="horz" pos="2110">
          <p15:clr>
            <a:srgbClr val="FBAE40"/>
          </p15:clr>
        </p15:guide>
        <p15:guide id="6" orient="horz" pos="2442">
          <p15:clr>
            <a:srgbClr val="FBAE40"/>
          </p15:clr>
        </p15:guide>
        <p15:guide id="7" orient="horz" pos="3990">
          <p15:clr>
            <a:srgbClr val="FBAE40"/>
          </p15:clr>
        </p15:guide>
        <p15:guide id="8" pos="1840">
          <p15:clr>
            <a:srgbClr val="FBAE40"/>
          </p15:clr>
        </p15:guide>
        <p15:guide id="9" pos="2159">
          <p15:clr>
            <a:srgbClr val="FBAE40"/>
          </p15:clr>
        </p15:guide>
        <p15:guide id="10" pos="3683">
          <p15:clr>
            <a:srgbClr val="FBAE40"/>
          </p15:clr>
        </p15:guide>
        <p15:guide id="11" pos="4000">
          <p15:clr>
            <a:srgbClr val="FBAE40"/>
          </p15:clr>
        </p15:guide>
        <p15:guide id="12" pos="5525">
          <p15:clr>
            <a:srgbClr val="FBAE40"/>
          </p15:clr>
        </p15:guide>
        <p15:guide id="13" pos="5842">
          <p15:clr>
            <a:srgbClr val="FBAE40"/>
          </p15:clr>
        </p15:guide>
        <p15:guide id="14" pos="7364">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1"/>
        </a:solidFill>
        <a:effectLst/>
      </p:bgPr>
    </p:bg>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dirty="0"/>
              <a:t>“Quote goes here </a:t>
            </a:r>
            <a:br>
              <a:rPr lang="en-US" noProof="0" dirty="0"/>
            </a:br>
            <a:r>
              <a:rPr lang="en-US" noProof="0" dirty="0"/>
              <a:t>and here.”</a:t>
            </a:r>
          </a:p>
          <a:p>
            <a:pPr lvl="1"/>
            <a:r>
              <a:rPr lang="en-US" noProof="0" dirty="0"/>
              <a:t>Source</a:t>
            </a:r>
          </a:p>
        </p:txBody>
      </p:sp>
    </p:spTree>
    <p:extLst>
      <p:ext uri="{BB962C8B-B14F-4D97-AF65-F5344CB8AC3E}">
        <p14:creationId xmlns:p14="http://schemas.microsoft.com/office/powerpoint/2010/main" val="764311796"/>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3" name="Title"/>
          <p:cNvSpPr>
            <a:spLocks noGrp="1"/>
          </p:cNvSpPr>
          <p:nvPr>
            <p:ph type="title" hasCustomPrompt="1"/>
          </p:nvPr>
        </p:nvSpPr>
        <p:spPr>
          <a:xfrm>
            <a:off x="504001" y="504000"/>
            <a:ext cx="709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4058675853"/>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4786">
          <p15:clr>
            <a:srgbClr val="FBAE40"/>
          </p15:clr>
        </p15:guide>
        <p15:guide id="4" pos="5119">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7588" y="0"/>
            <a:ext cx="6097587"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
        <p:nvSpPr>
          <p:cNvPr id="7" name="Text Placeholder 1/2"/>
          <p:cNvSpPr>
            <a:spLocks noGrp="1"/>
          </p:cNvSpPr>
          <p:nvPr>
            <p:ph type="body" sz="quarter" idx="11" hasCustomPrompt="1"/>
          </p:nvPr>
        </p:nvSpPr>
        <p:spPr bwMode="black">
          <a:xfrm>
            <a:off x="503999" y="1620000"/>
            <a:ext cx="5112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2" name="Title"/>
          <p:cNvSpPr>
            <a:spLocks noGrp="1"/>
          </p:cNvSpPr>
          <p:nvPr>
            <p:ph type="title" hasCustomPrompt="1"/>
          </p:nvPr>
        </p:nvSpPr>
        <p:spPr>
          <a:xfrm>
            <a:off x="504001" y="504000"/>
            <a:ext cx="511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819664415"/>
      </p:ext>
    </p:extLst>
  </p:cSld>
  <p:clrMapOvr>
    <a:masterClrMapping/>
  </p:clrMapOvr>
  <p:extLst>
    <p:ext uri="{DCECCB84-F9BA-43D5-87BE-67443E8EF086}">
      <p15:sldGuideLst xmlns:p15="http://schemas.microsoft.com/office/powerpoint/2012/main">
        <p15:guide id="1" pos="3841">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3538">
          <p15:clr>
            <a:srgbClr val="FBAE40"/>
          </p15:clr>
        </p15:guide>
        <p15:guide id="7" pos="31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full image"/>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image</a:t>
            </a:r>
            <a:endParaRPr lang="de-DE" dirty="0"/>
          </a:p>
        </p:txBody>
      </p:sp>
    </p:spTree>
    <p:extLst>
      <p:ext uri="{BB962C8B-B14F-4D97-AF65-F5344CB8AC3E}">
        <p14:creationId xmlns:p14="http://schemas.microsoft.com/office/powerpoint/2010/main" val="35739904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dirty="0"/>
              <a:t>Click icon to add screenshot</a:t>
            </a:r>
            <a:endParaRPr lang="de-DE" dirty="0"/>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4107500056"/>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3674">
          <p15:clr>
            <a:srgbClr val="FBAE40"/>
          </p15:clr>
        </p15:guide>
        <p15:guide id="4" pos="4008">
          <p15:clr>
            <a:srgbClr val="FBAE40"/>
          </p15:clr>
        </p15:guide>
        <p15:guide id="5" pos="7364">
          <p15:clr>
            <a:srgbClr val="FBAE40"/>
          </p15:clr>
        </p15:guide>
        <p15:guide id="6" orient="horz" pos="317">
          <p15:clr>
            <a:srgbClr val="FBAE40"/>
          </p15:clr>
        </p15:guide>
        <p15:guide id="7" orient="horz" pos="551">
          <p15:clr>
            <a:srgbClr val="FBAE40"/>
          </p15:clr>
        </p15:guide>
        <p15:guide id="8" orient="horz" pos="399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dirty="0"/>
              <a:t>Click to add content</a:t>
            </a:r>
          </a:p>
        </p:txBody>
      </p:sp>
      <p:sp>
        <p:nvSpPr>
          <p:cNvPr id="2"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553562489"/>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736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0320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hank You and Contact Information">
    <p:spTree>
      <p:nvGrpSpPr>
        <p:cNvPr id="1" name=""/>
        <p:cNvGrpSpPr/>
        <p:nvPr/>
      </p:nvGrpSpPr>
      <p:grpSpPr>
        <a:xfrm>
          <a:off x="0" y="0"/>
          <a:ext cx="0" cy="0"/>
          <a:chOff x="0" y="0"/>
          <a:chExt cx="0" cy="0"/>
        </a:xfrm>
      </p:grpSpPr>
      <p:pic>
        <p:nvPicPr>
          <p:cNvPr id="1791726149" name="Picture Placeholder 7" descr="{&quot;templafy&quot;:{&quot;id&quot;:&quot;d008d607-c8fa-4d14-8b37-c3f758c42718&quot;}}"/>
          <p:cNvPicPr>
            <a:picLocks noChangeAspect="1"/>
          </p:cNvPicPr>
          <p:nvPr/>
        </p:nvPicPr>
        <p:blipFill>
          <a:blip r:embed="rId2"/>
          <a:stretch>
            <a:fillRect/>
          </a:stretch>
        </p:blipFill>
        <p:spPr>
          <a:xfrm>
            <a:off x="9507793" y="5795216"/>
            <a:ext cx="2182557" cy="554784"/>
          </a:xfrm>
          <a:prstGeom prst="rect">
            <a:avLst/>
          </a:prstGeom>
        </p:spPr>
      </p:pic>
      <p:sp>
        <p:nvSpPr>
          <p:cNvPr id="93" name="Contact information"/>
          <p:cNvSpPr>
            <a:spLocks noGrp="1"/>
          </p:cNvSpPr>
          <p:nvPr>
            <p:ph type="body" sz="quarter" idx="10" hasCustomPrompt="1"/>
          </p:nvPr>
        </p:nvSpPr>
        <p:spPr>
          <a:xfrm>
            <a:off x="504000" y="2905487"/>
            <a:ext cx="5593588"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dirty="0"/>
              <a:t>Contact information:</a:t>
            </a:r>
          </a:p>
          <a:p>
            <a:pPr lvl="1"/>
            <a:r>
              <a:rPr lang="en-US" dirty="0"/>
              <a:t>F name L name</a:t>
            </a:r>
          </a:p>
          <a:p>
            <a:pPr lvl="1"/>
            <a:r>
              <a:rPr lang="en-US" dirty="0"/>
              <a:t>Title</a:t>
            </a:r>
          </a:p>
          <a:p>
            <a:pPr lvl="1"/>
            <a:r>
              <a:rPr lang="en-US" dirty="0"/>
              <a:t>Address</a:t>
            </a:r>
          </a:p>
          <a:p>
            <a:pPr lvl="1"/>
            <a:r>
              <a:rPr lang="en-US" dirty="0"/>
              <a:t>Phone number</a:t>
            </a:r>
          </a:p>
        </p:txBody>
      </p:sp>
      <p:sp>
        <p:nvSpPr>
          <p:cNvPr id="2" name="Thank you"/>
          <p:cNvSpPr>
            <a:spLocks noGrp="1"/>
          </p:cNvSpPr>
          <p:nvPr>
            <p:ph type="ctrTitle" hasCustomPrompt="1"/>
          </p:nvPr>
        </p:nvSpPr>
        <p:spPr bwMode="gray">
          <a:xfrm>
            <a:off x="504000" y="1467009"/>
            <a:ext cx="5593588" cy="923116"/>
          </a:xfrm>
        </p:spPr>
        <p:txBody>
          <a:bodyPr anchor="t" anchorCtr="0">
            <a:noAutofit/>
          </a:bodyPr>
          <a:lstStyle>
            <a:lvl1pPr>
              <a:defRPr sz="5500">
                <a:solidFill>
                  <a:schemeClr val="accent1"/>
                </a:solidFill>
                <a:latin typeface="+mj-lt"/>
              </a:defRPr>
            </a:lvl1pPr>
          </a:lstStyle>
          <a:p>
            <a:r>
              <a:rPr lang="en-US" dirty="0"/>
              <a:t>Thank you.</a:t>
            </a:r>
            <a:endParaRPr lang="de-DE" dirty="0"/>
          </a:p>
        </p:txBody>
      </p:sp>
      <p:pic>
        <p:nvPicPr>
          <p:cNvPr id="87422588" name="Picture Placeholder 3" descr="{&quot;templafy&quot;:{&quot;id&quot;:&quot;3589dff5-bedb-4867-917f-5c017ca60874&quot;}}"/>
          <p:cNvPicPr>
            <a:picLocks noChangeAspect="1"/>
          </p:cNvPicPr>
          <p:nvPr/>
        </p:nvPicPr>
        <p:blipFill>
          <a:blip r:embed="rId3"/>
          <a:stretch>
            <a:fillRect/>
          </a:stretch>
        </p:blipFill>
        <p:spPr>
          <a:xfrm>
            <a:off x="504000" y="430525"/>
            <a:ext cx="1109568" cy="219475"/>
          </a:xfrm>
          <a:prstGeom prst="rect">
            <a:avLst/>
          </a:prstGeom>
        </p:spPr>
      </p:pic>
    </p:spTree>
    <p:extLst>
      <p:ext uri="{BB962C8B-B14F-4D97-AF65-F5344CB8AC3E}">
        <p14:creationId xmlns:p14="http://schemas.microsoft.com/office/powerpoint/2010/main" val="1857186753"/>
      </p:ext>
    </p:extLst>
  </p:cSld>
  <p:clrMapOvr>
    <a:masterClrMapping/>
  </p:clrMapOvr>
  <p:hf sldNum="0" hdr="0" ftr="0" dt="0"/>
  <p:extLst>
    <p:ext uri="{DCECCB84-F9BA-43D5-87BE-67443E8EF086}">
      <p15:sldGuideLst xmlns:p15="http://schemas.microsoft.com/office/powerpoint/2012/main">
        <p15:guide id="1" pos="7364">
          <p15:clr>
            <a:srgbClr val="FBAE40"/>
          </p15:clr>
        </p15:guide>
        <p15:guide id="2" orient="horz" pos="924">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sp>
        <p:nvSpPr>
          <p:cNvPr id="30" name="Copyright information English"/>
          <p:cNvSpPr txBox="1"/>
          <p:nvPr userDrawn="1"/>
        </p:nvSpPr>
        <p:spPr bwMode="black">
          <a:xfrm>
            <a:off x="503998" y="2645292"/>
            <a:ext cx="5872310"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dirty="0"/>
              <a:t>© 2022 SAP SE or an SAP affiliate company. All rights reserved.</a:t>
            </a:r>
            <a:endParaRPr lang="de-DE" sz="800" kern="0" dirty="0">
              <a:ea typeface="Arial Unicode MS" pitchFamily="34" charset="-128"/>
              <a:cs typeface="Arial Unicode MS" pitchFamily="34" charset="-128"/>
            </a:endParaRPr>
          </a:p>
          <a:p>
            <a:pPr>
              <a:spcBef>
                <a:spcPts val="600"/>
              </a:spcBef>
            </a:pPr>
            <a:r>
              <a:rPr lang="en-US" sz="800" kern="1200" dirty="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SAP affiliate company.</a:t>
            </a:r>
          </a:p>
          <a:p>
            <a:pPr>
              <a:spcBef>
                <a:spcPts val="600"/>
              </a:spcBef>
            </a:pPr>
            <a:r>
              <a:rPr lang="en-US" sz="800" kern="1200" dirty="0">
                <a:solidFill>
                  <a:schemeClr val="tx1"/>
                </a:solidFill>
                <a:latin typeface="Arial"/>
                <a:ea typeface="Arial Unicode MS" panose="020B0604020202020204" pitchFamily="34" charset="-128"/>
                <a:cs typeface="+mn-cs"/>
              </a:rPr>
              <a:t>The information contained herein may be changed without prior notice. Some software products marketed by SAP SE and its distributors contain proprietary software components of other software vendors. National product specifications may vary.</a:t>
            </a:r>
          </a:p>
          <a:p>
            <a:pPr>
              <a:spcBef>
                <a:spcPts val="600"/>
              </a:spcBef>
            </a:pPr>
            <a:r>
              <a:rPr lang="en-US" sz="800" kern="1200" dirty="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p>
          <a:p>
            <a:pPr>
              <a:spcBef>
                <a:spcPts val="600"/>
              </a:spcBef>
            </a:pPr>
            <a:r>
              <a:rPr lang="en-US" sz="800" kern="1200" dirty="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a:t>
            </a:r>
            <a:r>
              <a:rPr lang="en-US" sz="800" kern="1200" baseline="0" dirty="0">
                <a:solidFill>
                  <a:schemeClr val="tx1"/>
                </a:solidFill>
                <a:latin typeface="Arial"/>
                <a:ea typeface="Arial Unicode MS" panose="020B0604020202020204" pitchFamily="34" charset="-128"/>
                <a:cs typeface="+mn-cs"/>
              </a:rPr>
              <a:t> </a:t>
            </a:r>
            <a:r>
              <a:rPr lang="en-US" sz="800" kern="1200" dirty="0">
                <a:solidFill>
                  <a:schemeClr val="tx1"/>
                </a:solidFill>
                <a:latin typeface="Arial"/>
                <a:ea typeface="Arial Unicode MS" panose="020B0604020202020204" pitchFamily="34" charset="-128"/>
                <a:cs typeface="+mn-cs"/>
              </a:rPr>
              <a:t>risks and uncertainties that could cause actual results to differ materially from expectations. Readers are cautioned not to place undue reliance on these forward-looking statements, and they should not be relied upon in making purchasing decisions.</a:t>
            </a:r>
          </a:p>
          <a:p>
            <a:pPr>
              <a:spcBef>
                <a:spcPts val="600"/>
              </a:spcBef>
            </a:pPr>
            <a:r>
              <a:rPr lang="en-US" sz="800" kern="1200" dirty="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p>
          <a:p>
            <a:pPr>
              <a:spcBef>
                <a:spcPts val="600"/>
              </a:spcBef>
            </a:pPr>
            <a:r>
              <a:rPr lang="en-US" sz="800" kern="1200" dirty="0">
                <a:solidFill>
                  <a:schemeClr val="tx1"/>
                </a:solidFill>
                <a:latin typeface="Arial"/>
                <a:ea typeface="Arial Unicode MS" panose="020B0604020202020204" pitchFamily="34" charset="-128"/>
                <a:cs typeface="+mn-cs"/>
              </a:rPr>
              <a:t>See </a:t>
            </a:r>
            <a:r>
              <a:rPr lang="en-US" sz="800" kern="1200" dirty="0">
                <a:solidFill>
                  <a:schemeClr val="tx1"/>
                </a:solidFill>
                <a:latin typeface="Arial"/>
                <a:ea typeface="Arial Unicode MS" panose="020B0604020202020204" pitchFamily="34" charset="-128"/>
                <a:cs typeface="+mn-cs"/>
                <a:hlinkClick r:id="rId2"/>
              </a:rPr>
              <a:t>www.sap.com/trademark</a:t>
            </a:r>
            <a:r>
              <a:rPr lang="en-US" sz="800" kern="1200" dirty="0">
                <a:solidFill>
                  <a:schemeClr val="tx1"/>
                </a:solidFill>
                <a:latin typeface="Arial"/>
                <a:ea typeface="Arial Unicode MS" panose="020B0604020202020204" pitchFamily="34" charset="-128"/>
                <a:cs typeface="+mn-cs"/>
              </a:rPr>
              <a:t> for additional trademark information and notices.</a:t>
            </a:r>
          </a:p>
        </p:txBody>
      </p:sp>
      <p:sp>
        <p:nvSpPr>
          <p:cNvPr id="31" name="www.sap.com - contact SAP link">
            <a:hlinkClick r:id="rId3" tooltip="www.sap.com/contactsap"/>
          </p:cNvPr>
          <p:cNvSpPr txBox="1"/>
          <p:nvPr userDrawn="1"/>
        </p:nvSpPr>
        <p:spPr bwMode="black">
          <a:xfrm>
            <a:off x="503238" y="2461398"/>
            <a:ext cx="221539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accent1"/>
                </a:solidFill>
                <a:latin typeface="Arial"/>
                <a:ea typeface="Arial Unicode MS" panose="020B0604020202020204" pitchFamily="34" charset="-128"/>
                <a:cs typeface="+mn-cs"/>
              </a:rPr>
              <a:t>www.sap.com</a:t>
            </a:r>
            <a:r>
              <a:rPr lang="en-US" sz="1100" b="1" kern="1200" dirty="0">
                <a:solidFill>
                  <a:schemeClr val="tx1"/>
                </a:solidFill>
                <a:latin typeface="Arial"/>
                <a:ea typeface="Arial Unicode MS" panose="020B0604020202020204" pitchFamily="34" charset="-128"/>
                <a:cs typeface="+mn-cs"/>
              </a:rPr>
              <a:t>/contactsap</a:t>
            </a:r>
          </a:p>
        </p:txBody>
      </p:sp>
      <p:sp>
        <p:nvSpPr>
          <p:cNvPr id="37" name="Follow all of SAP"/>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0" kern="1200" dirty="0">
                <a:solidFill>
                  <a:schemeClr val="tx1"/>
                </a:solidFill>
                <a:latin typeface="Arial"/>
                <a:ea typeface="Arial Unicode MS" panose="020B0604020202020204" pitchFamily="34" charset="-128"/>
                <a:cs typeface="+mn-cs"/>
              </a:rPr>
              <a:t>Follow us</a:t>
            </a:r>
          </a:p>
        </p:txBody>
      </p:sp>
      <p:pic>
        <p:nvPicPr>
          <p:cNvPr id="10" name="Linkedin icon with link">
            <a:hlinkClick r:id="rId4"/>
            <a:extLst>
              <a:ext uri="{FF2B5EF4-FFF2-40B4-BE49-F238E27FC236}">
                <a16:creationId xmlns:a16="http://schemas.microsoft.com/office/drawing/2014/main" id="{900114C7-C3C5-8C49-B878-831CB7B0D5D6}"/>
              </a:ext>
            </a:extLst>
          </p:cNvPr>
          <p:cNvPicPr>
            <a:picLocks noChangeAspect="1"/>
          </p:cNvPicPr>
          <p:nvPr userDrawn="1"/>
        </p:nvPicPr>
        <p:blipFill>
          <a:blip r:embed="rId5"/>
          <a:srcRect/>
          <a:stretch/>
        </p:blipFill>
        <p:spPr>
          <a:xfrm>
            <a:off x="2257487" y="1749959"/>
            <a:ext cx="361809" cy="361809"/>
          </a:xfrm>
          <a:prstGeom prst="rect">
            <a:avLst/>
          </a:prstGeom>
        </p:spPr>
      </p:pic>
      <p:pic>
        <p:nvPicPr>
          <p:cNvPr id="11" name="YouTube icon with link">
            <a:hlinkClick r:id="rId6"/>
            <a:extLst>
              <a:ext uri="{FF2B5EF4-FFF2-40B4-BE49-F238E27FC236}">
                <a16:creationId xmlns:a16="http://schemas.microsoft.com/office/drawing/2014/main" id="{91FA3574-14E3-394F-B1DA-DE2ADF8DA49C}"/>
              </a:ext>
            </a:extLst>
          </p:cNvPr>
          <p:cNvPicPr>
            <a:picLocks noChangeAspect="1"/>
          </p:cNvPicPr>
          <p:nvPr userDrawn="1"/>
        </p:nvPicPr>
        <p:blipFill>
          <a:blip r:embed="rId7"/>
          <a:srcRect/>
          <a:stretch/>
        </p:blipFill>
        <p:spPr>
          <a:xfrm>
            <a:off x="1666951" y="1749063"/>
            <a:ext cx="363600" cy="363600"/>
          </a:xfrm>
          <a:prstGeom prst="rect">
            <a:avLst/>
          </a:prstGeom>
        </p:spPr>
      </p:pic>
      <p:pic>
        <p:nvPicPr>
          <p:cNvPr id="12" name="Twitter icon with link">
            <a:hlinkClick r:id="rId8" tooltip="https://twitter.com/sap"/>
            <a:extLst>
              <a:ext uri="{FF2B5EF4-FFF2-40B4-BE49-F238E27FC236}">
                <a16:creationId xmlns:a16="http://schemas.microsoft.com/office/drawing/2014/main" id="{8DDAED38-57B9-2249-939D-D659980AE757}"/>
              </a:ext>
            </a:extLst>
          </p:cNvPr>
          <p:cNvPicPr>
            <a:picLocks noChangeAspect="1"/>
          </p:cNvPicPr>
          <p:nvPr userDrawn="1"/>
        </p:nvPicPr>
        <p:blipFill>
          <a:blip r:embed="rId9"/>
          <a:srcRect/>
          <a:stretch/>
        </p:blipFill>
        <p:spPr>
          <a:xfrm>
            <a:off x="1078206" y="1749959"/>
            <a:ext cx="361809" cy="361809"/>
          </a:xfrm>
          <a:prstGeom prst="rect">
            <a:avLst/>
          </a:prstGeom>
        </p:spPr>
      </p:pic>
      <p:pic>
        <p:nvPicPr>
          <p:cNvPr id="17" name="Facebook icon with link">
            <a:hlinkClick r:id="rId10"/>
            <a:extLst>
              <a:ext uri="{FF2B5EF4-FFF2-40B4-BE49-F238E27FC236}">
                <a16:creationId xmlns:a16="http://schemas.microsoft.com/office/drawing/2014/main" id="{0C30C213-BD8C-2E40-931D-3843268E4FE5}"/>
              </a:ext>
            </a:extLst>
          </p:cNvPr>
          <p:cNvPicPr>
            <a:picLocks noChangeAspect="1"/>
          </p:cNvPicPr>
          <p:nvPr userDrawn="1"/>
        </p:nvPicPr>
        <p:blipFill>
          <a:blip r:embed="rId11"/>
          <a:srcRect/>
          <a:stretch/>
        </p:blipFill>
        <p:spPr>
          <a:xfrm>
            <a:off x="487670" y="1749063"/>
            <a:ext cx="363600" cy="363600"/>
          </a:xfrm>
          <a:prstGeom prst="rect">
            <a:avLst/>
          </a:prstGeom>
        </p:spPr>
      </p:pic>
      <p:pic>
        <p:nvPicPr>
          <p:cNvPr id="949042088" name="Picture Placeholder 3" descr="{&quot;templafy&quot;:{&quot;id&quot;:&quot;8d6a1345-b09b-42bf-b5f5-e4433ba340b2&quot;}}"/>
          <p:cNvPicPr>
            <a:picLocks noChangeAspect="1"/>
          </p:cNvPicPr>
          <p:nvPr/>
        </p:nvPicPr>
        <p:blipFill>
          <a:blip r:embed="rId12"/>
          <a:stretch>
            <a:fillRect/>
          </a:stretch>
        </p:blipFill>
        <p:spPr>
          <a:xfrm>
            <a:off x="487670" y="504000"/>
            <a:ext cx="1109568" cy="219475"/>
          </a:xfrm>
          <a:prstGeom prst="rect">
            <a:avLst/>
          </a:prstGeom>
        </p:spPr>
      </p:pic>
      <p:pic>
        <p:nvPicPr>
          <p:cNvPr id="13" name="Picture Placeholder 7" descr="{&quot;templafy&quot;:{&quot;id&quot;:&quot;d008d607-c8fa-4d14-8b37-c3f758c42718&quot;}}">
            <a:extLst>
              <a:ext uri="{FF2B5EF4-FFF2-40B4-BE49-F238E27FC236}">
                <a16:creationId xmlns:a16="http://schemas.microsoft.com/office/drawing/2014/main" id="{CE1F0CD2-1DFD-A54E-B3A1-E72B1171A5CB}"/>
              </a:ext>
            </a:extLst>
          </p:cNvPr>
          <p:cNvPicPr>
            <a:picLocks noChangeAspect="1"/>
          </p:cNvPicPr>
          <p:nvPr userDrawn="1"/>
        </p:nvPicPr>
        <p:blipFill>
          <a:blip r:embed="rId13"/>
          <a:stretch>
            <a:fillRect/>
          </a:stretch>
        </p:blipFill>
        <p:spPr>
          <a:xfrm>
            <a:off x="9507793" y="5795216"/>
            <a:ext cx="2182557" cy="554784"/>
          </a:xfrm>
          <a:prstGeom prst="rect">
            <a:avLst/>
          </a:prstGeom>
        </p:spPr>
      </p:pic>
    </p:spTree>
    <p:extLst>
      <p:ext uri="{BB962C8B-B14F-4D97-AF65-F5344CB8AC3E}">
        <p14:creationId xmlns:p14="http://schemas.microsoft.com/office/powerpoint/2010/main" val="8821380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pyright German">
    <p:spTree>
      <p:nvGrpSpPr>
        <p:cNvPr id="1" name=""/>
        <p:cNvGrpSpPr/>
        <p:nvPr/>
      </p:nvGrpSpPr>
      <p:grpSpPr>
        <a:xfrm>
          <a:off x="0" y="0"/>
          <a:ext cx="0" cy="0"/>
          <a:chOff x="0" y="0"/>
          <a:chExt cx="0" cy="0"/>
        </a:xfrm>
      </p:grpSpPr>
      <p:sp>
        <p:nvSpPr>
          <p:cNvPr id="27" name="Copyright information-German"/>
          <p:cNvSpPr txBox="1"/>
          <p:nvPr userDrawn="1"/>
        </p:nvSpPr>
        <p:spPr bwMode="black">
          <a:xfrm>
            <a:off x="503238" y="2645292"/>
            <a:ext cx="6076808"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800" b="0" noProof="0" dirty="0"/>
              <a:t>© 2022 SAP SE </a:t>
            </a:r>
            <a:r>
              <a:rPr lang="de-DE" sz="800" b="0" noProof="0" dirty="0"/>
              <a:t>oder ein SAP-Konzernunternehmen. Alle Rechte vorbehalten</a:t>
            </a:r>
            <a:r>
              <a:rPr lang="en-US" sz="800" b="0" noProof="0" dirty="0"/>
              <a:t>.</a:t>
            </a:r>
            <a:endParaRPr lang="de-DE" sz="800" kern="0" dirty="0">
              <a:ea typeface="Arial Unicode MS" pitchFamily="34" charset="-128"/>
              <a:cs typeface="Arial Unicode MS" pitchFamily="34" charset="-128"/>
            </a:endParaRPr>
          </a:p>
          <a:p>
            <a:pPr>
              <a:spcBef>
                <a:spcPts val="600"/>
              </a:spcBef>
            </a:pPr>
            <a:r>
              <a:rPr lang="de-DE" sz="800" kern="1200" noProof="0" dirty="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de-DE" sz="800" kern="1200" noProof="0" dirty="0">
                <a:solidFill>
                  <a:schemeClr val="tx1"/>
                </a:solidFill>
                <a:effectLst/>
                <a:latin typeface="Arial"/>
                <a:ea typeface="+mn-ea"/>
                <a:cs typeface="+mn-c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p>
          <a:p>
            <a:pPr>
              <a:spcBef>
                <a:spcPts val="600"/>
              </a:spcBef>
            </a:pPr>
            <a:r>
              <a:rPr lang="de-DE" sz="800" kern="1200" noProof="0" dirty="0">
                <a:solidFill>
                  <a:schemeClr val="tx1"/>
                </a:solidFill>
                <a:effectLst/>
                <a:latin typeface="Arial"/>
                <a:ea typeface="+mn-ea"/>
                <a:cs typeface="+mn-c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600"/>
              </a:spcBef>
            </a:pPr>
            <a:r>
              <a:rPr lang="de-DE" sz="800" kern="1200" noProof="0" dirty="0">
                <a:solidFill>
                  <a:schemeClr val="tx1"/>
                </a:solidFill>
                <a:effectLst/>
                <a:latin typeface="Arial"/>
                <a:ea typeface="+mn-ea"/>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p>
          <a:p>
            <a:pPr>
              <a:spcBef>
                <a:spcPts val="600"/>
              </a:spcBef>
            </a:pPr>
            <a:r>
              <a:rPr lang="de-DE" sz="800" kern="1200" noProof="0" dirty="0">
                <a:solidFill>
                  <a:schemeClr val="tx1"/>
                </a:solidFill>
                <a:effectLst/>
                <a:latin typeface="Arial"/>
                <a:ea typeface="+mn-ea"/>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t>
            </a:r>
            <a:r>
              <a:rPr lang="de-DE" sz="800" kern="1200" baseline="0" noProof="0" dirty="0">
                <a:solidFill>
                  <a:schemeClr val="tx1"/>
                </a:solidFill>
                <a:effectLst/>
                <a:latin typeface="Arial"/>
                <a:ea typeface="+mn-ea"/>
                <a:cs typeface="+mn-cs"/>
              </a:rPr>
              <a:t> </a:t>
            </a:r>
            <a:r>
              <a:rPr lang="de-DE" sz="800" kern="1200" noProof="0" dirty="0">
                <a:solidFill>
                  <a:schemeClr val="tx1"/>
                </a:solidFill>
                <a:effectLst/>
                <a:latin typeface="Arial"/>
                <a:ea typeface="+mn-ea"/>
                <a:cs typeface="+mn-cs"/>
              </a:rPr>
              <a:t>Alle anderen Namen von Produkten und Dienstleistungen sind Marken der jeweiligen Firmen. </a:t>
            </a:r>
          </a:p>
          <a:p>
            <a:pPr>
              <a:spcBef>
                <a:spcPts val="600"/>
              </a:spcBef>
            </a:pPr>
            <a:r>
              <a:rPr lang="de-DE" sz="800" kern="1200" noProof="0" dirty="0">
                <a:solidFill>
                  <a:schemeClr val="tx1"/>
                </a:solidFill>
                <a:effectLst/>
                <a:latin typeface="Arial"/>
                <a:ea typeface="+mn-ea"/>
                <a:cs typeface="+mn-cs"/>
              </a:rPr>
              <a:t>Zusätzliche Informationen zur Marke und Vermerke finden Sie auf der Seite </a:t>
            </a:r>
            <a:r>
              <a:rPr lang="en-US" sz="800" kern="1200" dirty="0">
                <a:solidFill>
                  <a:schemeClr val="tx1"/>
                </a:solidFill>
                <a:latin typeface="Arial"/>
                <a:ea typeface="Arial Unicode MS" panose="020B0604020202020204" pitchFamily="34" charset="-128"/>
                <a:cs typeface="+mn-cs"/>
                <a:hlinkClick r:id="rId2"/>
              </a:rPr>
              <a:t>www.sap.com/trademark</a:t>
            </a:r>
            <a:r>
              <a:rPr lang="en-US" sz="800" kern="1200" dirty="0">
                <a:solidFill>
                  <a:schemeClr val="tx1"/>
                </a:solidFill>
                <a:latin typeface="Arial"/>
                <a:ea typeface="Arial Unicode MS" panose="020B0604020202020204" pitchFamily="34" charset="-128"/>
                <a:cs typeface="+mn-cs"/>
              </a:rPr>
              <a:t> </a:t>
            </a:r>
            <a:endParaRPr lang="de-DE" sz="800" kern="1200" noProof="0" dirty="0">
              <a:solidFill>
                <a:schemeClr val="tx1"/>
              </a:solidFill>
              <a:effectLst/>
              <a:latin typeface="Arial"/>
              <a:ea typeface="+mn-ea"/>
              <a:cs typeface="+mn-cs"/>
            </a:endParaRPr>
          </a:p>
        </p:txBody>
      </p:sp>
      <p:sp>
        <p:nvSpPr>
          <p:cNvPr id="16" name="Copyright information">
            <a:hlinkClick r:id="rId3" tooltip="www.sap.com/contactsap"/>
          </p:cNvPr>
          <p:cNvSpPr txBox="1"/>
          <p:nvPr userDrawn="1"/>
        </p:nvSpPr>
        <p:spPr bwMode="black">
          <a:xfrm>
            <a:off x="503238" y="2461398"/>
            <a:ext cx="258064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en-US" sz="1100" b="1" kern="1200" dirty="0">
                <a:solidFill>
                  <a:schemeClr val="accent1"/>
                </a:solidFill>
                <a:latin typeface="Arial"/>
                <a:ea typeface="Arial Unicode MS" panose="020B0604020202020204" pitchFamily="34" charset="-128"/>
                <a:cs typeface="+mn-cs"/>
              </a:rPr>
              <a:t>www.sap.com/germany</a:t>
            </a:r>
            <a:r>
              <a:rPr lang="en-US" sz="1100" b="1" kern="1200" dirty="0">
                <a:solidFill>
                  <a:schemeClr val="tx1"/>
                </a:solidFill>
                <a:latin typeface="Arial"/>
                <a:ea typeface="Arial Unicode MS" panose="020B0604020202020204" pitchFamily="34" charset="-128"/>
                <a:cs typeface="+mn-cs"/>
              </a:rPr>
              <a:t>/contactsap</a:t>
            </a:r>
          </a:p>
        </p:txBody>
      </p:sp>
      <p:pic>
        <p:nvPicPr>
          <p:cNvPr id="10" name="Linkedin icon with link">
            <a:hlinkClick r:id="rId4"/>
            <a:extLst>
              <a:ext uri="{FF2B5EF4-FFF2-40B4-BE49-F238E27FC236}">
                <a16:creationId xmlns:a16="http://schemas.microsoft.com/office/drawing/2014/main" id="{C605E06B-6A8F-534A-9087-7626E8D0C1C4}"/>
              </a:ext>
            </a:extLst>
          </p:cNvPr>
          <p:cNvPicPr>
            <a:picLocks noChangeAspect="1"/>
          </p:cNvPicPr>
          <p:nvPr userDrawn="1"/>
        </p:nvPicPr>
        <p:blipFill>
          <a:blip r:embed="rId5"/>
          <a:srcRect/>
          <a:stretch/>
        </p:blipFill>
        <p:spPr>
          <a:xfrm>
            <a:off x="2257487" y="1749959"/>
            <a:ext cx="361809" cy="361809"/>
          </a:xfrm>
          <a:prstGeom prst="rect">
            <a:avLst/>
          </a:prstGeom>
        </p:spPr>
      </p:pic>
      <p:pic>
        <p:nvPicPr>
          <p:cNvPr id="11" name="YouTube icon with link">
            <a:hlinkClick r:id="rId6"/>
            <a:extLst>
              <a:ext uri="{FF2B5EF4-FFF2-40B4-BE49-F238E27FC236}">
                <a16:creationId xmlns:a16="http://schemas.microsoft.com/office/drawing/2014/main" id="{CD517ED8-3F22-504E-83B3-619F9637D799}"/>
              </a:ext>
            </a:extLst>
          </p:cNvPr>
          <p:cNvPicPr>
            <a:picLocks noChangeAspect="1"/>
          </p:cNvPicPr>
          <p:nvPr userDrawn="1"/>
        </p:nvPicPr>
        <p:blipFill>
          <a:blip r:embed="rId7"/>
          <a:srcRect/>
          <a:stretch/>
        </p:blipFill>
        <p:spPr>
          <a:xfrm>
            <a:off x="1666951" y="1749063"/>
            <a:ext cx="363600" cy="363600"/>
          </a:xfrm>
          <a:prstGeom prst="rect">
            <a:avLst/>
          </a:prstGeom>
        </p:spPr>
      </p:pic>
      <p:pic>
        <p:nvPicPr>
          <p:cNvPr id="17" name="Twitter icon with link">
            <a:hlinkClick r:id="rId8" tooltip="https://twitter.com/sap"/>
            <a:extLst>
              <a:ext uri="{FF2B5EF4-FFF2-40B4-BE49-F238E27FC236}">
                <a16:creationId xmlns:a16="http://schemas.microsoft.com/office/drawing/2014/main" id="{848B9344-7392-E54F-A296-7BBEF5EAB1E5}"/>
              </a:ext>
            </a:extLst>
          </p:cNvPr>
          <p:cNvPicPr>
            <a:picLocks noChangeAspect="1"/>
          </p:cNvPicPr>
          <p:nvPr userDrawn="1"/>
        </p:nvPicPr>
        <p:blipFill>
          <a:blip r:embed="rId9"/>
          <a:srcRect/>
          <a:stretch/>
        </p:blipFill>
        <p:spPr>
          <a:xfrm>
            <a:off x="1078206" y="1749959"/>
            <a:ext cx="361809" cy="361809"/>
          </a:xfrm>
          <a:prstGeom prst="rect">
            <a:avLst/>
          </a:prstGeom>
        </p:spPr>
      </p:pic>
      <p:pic>
        <p:nvPicPr>
          <p:cNvPr id="18" name="Facebook icon with link">
            <a:hlinkClick r:id="rId10"/>
            <a:extLst>
              <a:ext uri="{FF2B5EF4-FFF2-40B4-BE49-F238E27FC236}">
                <a16:creationId xmlns:a16="http://schemas.microsoft.com/office/drawing/2014/main" id="{AD0E3266-AFDB-2B4B-AA99-7D811F32F40E}"/>
              </a:ext>
            </a:extLst>
          </p:cNvPr>
          <p:cNvPicPr>
            <a:picLocks noChangeAspect="1"/>
          </p:cNvPicPr>
          <p:nvPr userDrawn="1"/>
        </p:nvPicPr>
        <p:blipFill>
          <a:blip r:embed="rId11"/>
          <a:srcRect/>
          <a:stretch/>
        </p:blipFill>
        <p:spPr>
          <a:xfrm>
            <a:off x="487670" y="1749063"/>
            <a:ext cx="363600" cy="363600"/>
          </a:xfrm>
          <a:prstGeom prst="rect">
            <a:avLst/>
          </a:prstGeom>
        </p:spPr>
      </p:pic>
      <p:sp>
        <p:nvSpPr>
          <p:cNvPr id="26" name="SAP folgen auf"/>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de-DE" sz="1100" b="0" kern="1200" noProof="0" dirty="0">
                <a:solidFill>
                  <a:schemeClr val="tx1"/>
                </a:solidFill>
                <a:latin typeface="Arial"/>
                <a:ea typeface="Arial Unicode MS" panose="020B0604020202020204" pitchFamily="34" charset="-128"/>
                <a:cs typeface="+mn-cs"/>
              </a:rPr>
              <a:t>SAP folgen auf</a:t>
            </a:r>
          </a:p>
        </p:txBody>
      </p:sp>
      <p:pic>
        <p:nvPicPr>
          <p:cNvPr id="1857533699" name="Picture Placeholder 3" descr="{&quot;templafy&quot;:{&quot;id&quot;:&quot;5ca6d06f-04d2-4f86-80ac-77d357cca656&quot;}}"/>
          <p:cNvPicPr>
            <a:picLocks noChangeAspect="1"/>
          </p:cNvPicPr>
          <p:nvPr/>
        </p:nvPicPr>
        <p:blipFill>
          <a:blip r:embed="rId12"/>
          <a:stretch>
            <a:fillRect/>
          </a:stretch>
        </p:blipFill>
        <p:spPr>
          <a:xfrm>
            <a:off x="487670" y="504000"/>
            <a:ext cx="1109568" cy="219475"/>
          </a:xfrm>
          <a:prstGeom prst="rect">
            <a:avLst/>
          </a:prstGeom>
        </p:spPr>
      </p:pic>
      <p:pic>
        <p:nvPicPr>
          <p:cNvPr id="12" name="Picture Placeholder 7" descr="{&quot;templafy&quot;:{&quot;id&quot;:&quot;d008d607-c8fa-4d14-8b37-c3f758c42718&quot;}}">
            <a:extLst>
              <a:ext uri="{FF2B5EF4-FFF2-40B4-BE49-F238E27FC236}">
                <a16:creationId xmlns:a16="http://schemas.microsoft.com/office/drawing/2014/main" id="{91414F08-3D33-E24F-BEAB-2130BE2ED04C}"/>
              </a:ext>
            </a:extLst>
          </p:cNvPr>
          <p:cNvPicPr>
            <a:picLocks noChangeAspect="1"/>
          </p:cNvPicPr>
          <p:nvPr userDrawn="1"/>
        </p:nvPicPr>
        <p:blipFill>
          <a:blip r:embed="rId13"/>
          <a:stretch>
            <a:fillRect/>
          </a:stretch>
        </p:blipFill>
        <p:spPr>
          <a:xfrm>
            <a:off x="9507793" y="5795216"/>
            <a:ext cx="2182557" cy="554784"/>
          </a:xfrm>
          <a:prstGeom prst="rect">
            <a:avLst/>
          </a:prstGeom>
        </p:spPr>
      </p:pic>
    </p:spTree>
    <p:extLst>
      <p:ext uri="{BB962C8B-B14F-4D97-AF65-F5344CB8AC3E}">
        <p14:creationId xmlns:p14="http://schemas.microsoft.com/office/powerpoint/2010/main" val="349591161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435305388"/>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ext - blue">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336641461"/>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blu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dirty="0"/>
              <a:t>“Quote goes here </a:t>
            </a:r>
            <a:br>
              <a:rPr lang="en-US" noProof="0" dirty="0"/>
            </a:br>
            <a:r>
              <a:rPr lang="en-US" noProof="0" dirty="0"/>
              <a:t>and here.”</a:t>
            </a:r>
          </a:p>
          <a:p>
            <a:pPr lvl="1"/>
            <a:r>
              <a:rPr lang="en-US" noProof="0" dirty="0"/>
              <a:t>Source</a:t>
            </a:r>
          </a:p>
        </p:txBody>
      </p:sp>
    </p:spTree>
    <p:extLst>
      <p:ext uri="{BB962C8B-B14F-4D97-AF65-F5344CB8AC3E}">
        <p14:creationId xmlns:p14="http://schemas.microsoft.com/office/powerpoint/2010/main" val="1813847731"/>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slideLayout" Target="../slideLayouts/slideLayout42.xml"/><Relationship Id="rId21" Type="http://schemas.openxmlformats.org/officeDocument/2006/relationships/slideLayout" Target="../slideLayouts/slideLayout24.xml"/><Relationship Id="rId34" Type="http://schemas.openxmlformats.org/officeDocument/2006/relationships/slideLayout" Target="../slideLayouts/slideLayout37.xml"/><Relationship Id="rId42" Type="http://schemas.openxmlformats.org/officeDocument/2006/relationships/slideLayout" Target="../slideLayouts/slideLayout45.xml"/><Relationship Id="rId7" Type="http://schemas.openxmlformats.org/officeDocument/2006/relationships/slideLayout" Target="../slideLayouts/slideLayout1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9" Type="http://schemas.openxmlformats.org/officeDocument/2006/relationships/slideLayout" Target="../slideLayouts/slideLayout3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slideLayout" Target="../slideLayouts/slideLayout40.xml"/><Relationship Id="rId40" Type="http://schemas.openxmlformats.org/officeDocument/2006/relationships/slideLayout" Target="../slideLayouts/slideLayout43.xml"/><Relationship Id="rId45" Type="http://schemas.openxmlformats.org/officeDocument/2006/relationships/slideLayout" Target="../slideLayouts/slideLayout48.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slideLayout" Target="../slideLayouts/slideLayout39.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4" Type="http://schemas.openxmlformats.org/officeDocument/2006/relationships/slideLayout" Target="../slideLayouts/slideLayout47.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slideLayout" Target="../slideLayouts/slideLayout38.xml"/><Relationship Id="rId43" Type="http://schemas.openxmlformats.org/officeDocument/2006/relationships/slideLayout" Target="../slideLayouts/slideLayout46.xml"/><Relationship Id="rId8" Type="http://schemas.openxmlformats.org/officeDocument/2006/relationships/slideLayout" Target="../slideLayouts/slideLayout11.xml"/><Relationship Id="rId3" Type="http://schemas.openxmlformats.org/officeDocument/2006/relationships/slideLayout" Target="../slideLayouts/slideLayout6.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slideLayout" Target="../slideLayouts/slideLayout41.xml"/><Relationship Id="rId46" Type="http://schemas.openxmlformats.org/officeDocument/2006/relationships/theme" Target="../theme/theme2.xml"/><Relationship Id="rId20" Type="http://schemas.openxmlformats.org/officeDocument/2006/relationships/slideLayout" Target="../slideLayouts/slideLayout23.xml"/><Relationship Id="rId41"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theme" Target="../theme/theme3.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195A"/>
        </a:solidFill>
        <a:effectLst/>
      </p:bgPr>
    </p:bg>
    <p:spTree>
      <p:nvGrpSpPr>
        <p:cNvPr id="1" name=""/>
        <p:cNvGrpSpPr/>
        <p:nvPr/>
      </p:nvGrpSpPr>
      <p:grpSpPr>
        <a:xfrm>
          <a:off x="0" y="0"/>
          <a:ext cx="0" cy="0"/>
          <a:chOff x="0" y="0"/>
          <a:chExt cx="0" cy="0"/>
        </a:xfrm>
      </p:grpSpPr>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dirty="0"/>
              <a:t>Insert page title (sentence case)</a:t>
            </a:r>
          </a:p>
        </p:txBody>
      </p:sp>
      <p:sp>
        <p:nvSpPr>
          <p:cNvPr id="13" name="Slide number">
            <a:extLst>
              <a:ext uri="{FF2B5EF4-FFF2-40B4-BE49-F238E27FC236}">
                <a16:creationId xmlns:a16="http://schemas.microsoft.com/office/drawing/2014/main" id="{6F6D7778-F272-4F12-ADD2-8AE6FF10DDDC}"/>
              </a:ext>
            </a:extLst>
          </p:cNvP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dirty="0"/>
          </a:p>
        </p:txBody>
      </p:sp>
      <p:sp>
        <p:nvSpPr>
          <p:cNvPr id="14" name="Classification">
            <a:extLst>
              <a:ext uri="{FF2B5EF4-FFF2-40B4-BE49-F238E27FC236}">
                <a16:creationId xmlns:a16="http://schemas.microsoft.com/office/drawing/2014/main" id="{4950D02E-DEA7-4F24-8212-FEEF73ED9421}"/>
              </a:ext>
            </a:extLst>
          </p:cNvPr>
          <p:cNvSpPr txBox="1"/>
          <p:nvPr userDrawn="1"/>
        </p:nvSpPr>
        <p:spPr bwMode="black">
          <a:xfrm>
            <a:off x="2814655" y="6559834"/>
            <a:ext cx="564257"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CONFIDENTIAL</a:t>
            </a:r>
            <a:endParaRPr kumimoji="0" lang="en-US" sz="600" b="0" i="0" u="none" kern="0" baseline="0" dirty="0">
              <a:solidFill>
                <a:schemeClr val="tx1"/>
              </a:solidFill>
              <a:latin typeface="Arial"/>
              <a:ea typeface="Arial Unicode MS"/>
              <a:cs typeface="Arial Unicode MS" pitchFamily="34" charset="-128"/>
              <a:sym typeface="Arial"/>
            </a:endParaRPr>
          </a:p>
        </p:txBody>
      </p:sp>
      <p:sp>
        <p:nvSpPr>
          <p:cNvPr id="15" name="Copyright">
            <a:extLst>
              <a:ext uri="{FF2B5EF4-FFF2-40B4-BE49-F238E27FC236}">
                <a16:creationId xmlns:a16="http://schemas.microsoft.com/office/drawing/2014/main" id="{A507F817-5D47-4500-8930-FF4D058FA111}"/>
              </a:ext>
            </a:extLst>
          </p:cNvPr>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dirty="0">
                <a:solidFill>
                  <a:schemeClr val="tx1"/>
                </a:solidFill>
              </a:rPr>
              <a:t>2020 SAP SE or an SAP affiliate company. All rights reserved.  </a:t>
            </a:r>
            <a:r>
              <a:rPr kumimoji="0" lang="en-US" sz="600" b="0" i="0" u="none" kern="0" baseline="0" dirty="0">
                <a:solidFill>
                  <a:schemeClr val="tx1"/>
                </a:solidFill>
                <a:latin typeface="Arial"/>
                <a:ea typeface="Arial Unicode MS"/>
                <a:cs typeface="Arial Unicode MS" pitchFamily="34" charset="-128"/>
                <a:sym typeface="Arial"/>
              </a:rPr>
              <a:t>ǀ</a:t>
            </a:r>
          </a:p>
        </p:txBody>
      </p:sp>
    </p:spTree>
    <p:extLst>
      <p:ext uri="{BB962C8B-B14F-4D97-AF65-F5344CB8AC3E}">
        <p14:creationId xmlns:p14="http://schemas.microsoft.com/office/powerpoint/2010/main" val="2031361106"/>
      </p:ext>
    </p:extLst>
  </p:cSld>
  <p:clrMap bg1="dk1" tx1="lt1" bg2="dk2" tx2="lt2" accent1="accent1" accent2="accent2" accent3="accent3" accent4="accent4" accent5="accent5" accent6="accent6" hlink="hlink" folHlink="folHlink"/>
  <p:sldLayoutIdLst>
    <p:sldLayoutId id="2147483789" r:id="rId1"/>
    <p:sldLayoutId id="2147483791" r:id="rId2"/>
    <p:sldLayoutId id="2147483798" r:id="rId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Slide number"/>
          <p:cNvSpPr txBox="1"/>
          <p:nvPr/>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dirty="0"/>
          </a:p>
        </p:txBody>
      </p:sp>
      <p:sp>
        <p:nvSpPr>
          <p:cNvPr id="12" name="Copyright Placeholder" descr="{&quot;templafy&quot;:{&quot;id&quot;:&quot;5d227e8a-4fb6-4df3-97a6-a61c7b05d4b3&quot;}}">
            <a:extLst>
              <a:ext uri="{FF2B5EF4-FFF2-40B4-BE49-F238E27FC236}">
                <a16:creationId xmlns:a16="http://schemas.microsoft.com/office/drawing/2014/main" id="{539D88F9-B48F-F143-B90F-EDFB85A350E8}"/>
              </a:ext>
            </a:extLst>
          </p:cNvPr>
          <p:cNvSpPr txBox="1">
            <a:spLocks/>
          </p:cNvSpPr>
          <p:nvPr/>
        </p:nvSpPr>
        <p:spPr>
          <a:xfrm>
            <a:off x="504001" y="6536751"/>
            <a:ext cx="4783137" cy="103992"/>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dirty="0"/>
              <a:t>© 2022 SAP SE or an SAP affiliate company. All rights reserved. | INTERNAL - SAP and Customers only</a:t>
            </a:r>
          </a:p>
        </p:txBody>
      </p:sp>
      <p:sp>
        <p:nvSpPr>
          <p:cNvPr id="3" name="Text Placeholder"/>
          <p:cNvSpPr>
            <a:spLocks noGrp="1"/>
          </p:cNvSpPr>
          <p:nvPr>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Placeholder"/>
          <p:cNvSpPr>
            <a:spLocks noGrp="1"/>
          </p:cNvSpPr>
          <p:nvPr>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dirty="0"/>
              <a:t>Insert page title (sentence case)</a:t>
            </a:r>
          </a:p>
        </p:txBody>
      </p:sp>
      <p:sp>
        <p:nvSpPr>
          <p:cNvPr id="6" name="Slide number">
            <a:extLst>
              <a:ext uri="{FF2B5EF4-FFF2-40B4-BE49-F238E27FC236}">
                <a16:creationId xmlns:a16="http://schemas.microsoft.com/office/drawing/2014/main" id="{E9B6E608-DF56-4F40-894B-C1DE3817ABE1}"/>
              </a:ext>
            </a:extLst>
          </p:cNvP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dirty="0"/>
          </a:p>
        </p:txBody>
      </p:sp>
      <p:sp>
        <p:nvSpPr>
          <p:cNvPr id="7" name="Classification">
            <a:extLst>
              <a:ext uri="{FF2B5EF4-FFF2-40B4-BE49-F238E27FC236}">
                <a16:creationId xmlns:a16="http://schemas.microsoft.com/office/drawing/2014/main" id="{6B2B713F-44BD-491D-ABE7-CA8D57A1C57D}"/>
              </a:ext>
            </a:extLst>
          </p:cNvPr>
          <p:cNvSpPr txBox="1"/>
          <p:nvPr userDrawn="1"/>
        </p:nvSpPr>
        <p:spPr bwMode="black">
          <a:xfrm>
            <a:off x="2814655" y="6559834"/>
            <a:ext cx="564257"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en-US" sz="600" b="0" i="0" u="none" kern="0" baseline="0">
                <a:solidFill>
                  <a:schemeClr val="tx1"/>
                </a:solidFill>
                <a:latin typeface="Arial"/>
                <a:ea typeface="Arial Unicode MS"/>
                <a:cs typeface="Arial Unicode MS" pitchFamily="34" charset="-128"/>
                <a:sym typeface="Arial"/>
              </a:rPr>
              <a:t>CONFIDENTIAL</a:t>
            </a:r>
            <a:endParaRPr kumimoji="0" lang="en-US" sz="600" b="0" i="0" u="none" kern="0" baseline="0" dirty="0">
              <a:solidFill>
                <a:schemeClr val="tx1"/>
              </a:solidFill>
              <a:latin typeface="Arial"/>
              <a:ea typeface="Arial Unicode MS"/>
              <a:cs typeface="Arial Unicode MS" pitchFamily="34" charset="-128"/>
              <a:sym typeface="Arial"/>
            </a:endParaRPr>
          </a:p>
        </p:txBody>
      </p:sp>
      <p:sp>
        <p:nvSpPr>
          <p:cNvPr id="8" name="Copyright">
            <a:extLst>
              <a:ext uri="{FF2B5EF4-FFF2-40B4-BE49-F238E27FC236}">
                <a16:creationId xmlns:a16="http://schemas.microsoft.com/office/drawing/2014/main" id="{7415A13D-A213-4BCE-809F-4DF5452F1CAE}"/>
              </a:ext>
            </a:extLst>
          </p:cNvPr>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en-US" sz="600" noProof="0" dirty="0">
                <a:solidFill>
                  <a:schemeClr val="tx1"/>
                </a:solidFill>
              </a:rPr>
              <a:t>2020 SAP SE or an SAP affiliate company. All rights reserved.  </a:t>
            </a:r>
            <a:r>
              <a:rPr kumimoji="0" lang="en-US" sz="600" b="0" i="0" u="none" kern="0" baseline="0" dirty="0">
                <a:solidFill>
                  <a:schemeClr val="tx1"/>
                </a:solidFill>
                <a:latin typeface="Arial"/>
                <a:ea typeface="Arial Unicode MS"/>
                <a:cs typeface="Arial Unicode MS" pitchFamily="34" charset="-128"/>
                <a:sym typeface="Arial"/>
              </a:rPr>
              <a:t>ǀ</a:t>
            </a:r>
          </a:p>
        </p:txBody>
      </p:sp>
      <p:sp>
        <p:nvSpPr>
          <p:cNvPr id="9" name="Text Placeholder">
            <a:extLst>
              <a:ext uri="{FF2B5EF4-FFF2-40B4-BE49-F238E27FC236}">
                <a16:creationId xmlns:a16="http://schemas.microsoft.com/office/drawing/2014/main" id="{8B614E88-AC90-4925-B214-FE0D773C122E}"/>
              </a:ext>
            </a:extLst>
          </p:cNvPr>
          <p:cNvSpPr>
            <a:spLocks noGrp="1"/>
          </p:cNvSpPr>
          <p:nvPr>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itle Placeholder">
            <a:extLst>
              <a:ext uri="{FF2B5EF4-FFF2-40B4-BE49-F238E27FC236}">
                <a16:creationId xmlns:a16="http://schemas.microsoft.com/office/drawing/2014/main" id="{2F3D8385-6518-48BF-BBC6-750D6093C9E2}"/>
              </a:ext>
            </a:extLst>
          </p:cNvPr>
          <p:cNvSpPr>
            <a:spLocks noGrp="1"/>
          </p:cNvSpPr>
          <p:nvPr>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dirty="0"/>
              <a:t>Insert page title (sentence case)</a:t>
            </a:r>
          </a:p>
        </p:txBody>
      </p:sp>
    </p:spTree>
    <p:extLst>
      <p:ext uri="{BB962C8B-B14F-4D97-AF65-F5344CB8AC3E}">
        <p14:creationId xmlns:p14="http://schemas.microsoft.com/office/powerpoint/2010/main" val="3476431644"/>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 id="2147483772" r:id="rId25"/>
    <p:sldLayoutId id="2147483773" r:id="rId26"/>
    <p:sldLayoutId id="2147483775" r:id="rId27"/>
    <p:sldLayoutId id="2147483741" r:id="rId28"/>
    <p:sldLayoutId id="2147483765" r:id="rId29"/>
    <p:sldLayoutId id="2147483767" r:id="rId30"/>
    <p:sldLayoutId id="2147483743" r:id="rId31"/>
    <p:sldLayoutId id="2147483774" r:id="rId32"/>
    <p:sldLayoutId id="2147483745" r:id="rId33"/>
    <p:sldLayoutId id="2147483760" r:id="rId34"/>
    <p:sldLayoutId id="2147483768" r:id="rId35"/>
    <p:sldLayoutId id="2147483769" r:id="rId36"/>
    <p:sldLayoutId id="2147483770" r:id="rId37"/>
    <p:sldLayoutId id="2147483744" r:id="rId38"/>
    <p:sldLayoutId id="2147483757" r:id="rId39"/>
    <p:sldLayoutId id="2147483748" r:id="rId40"/>
    <p:sldLayoutId id="2147483771" r:id="rId41"/>
    <p:sldLayoutId id="2147483763" r:id="rId42"/>
    <p:sldLayoutId id="2147483751" r:id="rId43"/>
    <p:sldLayoutId id="2147483754" r:id="rId44"/>
    <p:sldLayoutId id="2147483755" r:id="rId45"/>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Slide number"/>
          <p:cNvSpPr txBox="1"/>
          <p:nvPr/>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dirty="0"/>
          </a:p>
        </p:txBody>
      </p:sp>
      <p:sp>
        <p:nvSpPr>
          <p:cNvPr id="3" name="Text Placeholder"/>
          <p:cNvSpPr>
            <a:spLocks noGrp="1"/>
          </p:cNvSpPr>
          <p:nvPr>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Placeholder"/>
          <p:cNvSpPr>
            <a:spLocks noGrp="1"/>
          </p:cNvSpPr>
          <p:nvPr>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dirty="0"/>
              <a:t>Insert page title (sentence case)</a:t>
            </a:r>
          </a:p>
        </p:txBody>
      </p:sp>
      <p:sp>
        <p:nvSpPr>
          <p:cNvPr id="6" name="Text Placeholder 9" descr="{&quot;templafy&quot;:{&quot;id&quot;:&quot;f9abed0d-9e75-47bb-80a8-f38dcb2294bd&quot;}}">
            <a:extLst>
              <a:ext uri="{FF2B5EF4-FFF2-40B4-BE49-F238E27FC236}">
                <a16:creationId xmlns:a16="http://schemas.microsoft.com/office/drawing/2014/main" id="{81B86624-5642-47DC-8A4C-30D165DAB46C}"/>
              </a:ext>
            </a:extLst>
          </p:cNvPr>
          <p:cNvSpPr txBox="1">
            <a:spLocks/>
          </p:cNvSpPr>
          <p:nvPr/>
        </p:nvSpPr>
        <p:spPr>
          <a:xfrm>
            <a:off x="504001" y="6536751"/>
            <a:ext cx="4783137" cy="103992"/>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dirty="0"/>
              <a:t>© 2022 SAP SE or an SAP affiliate company. All rights reserved. | INTERNAL - SAP and Customers only</a:t>
            </a:r>
          </a:p>
        </p:txBody>
      </p:sp>
    </p:spTree>
    <p:extLst>
      <p:ext uri="{BB962C8B-B14F-4D97-AF65-F5344CB8AC3E}">
        <p14:creationId xmlns:p14="http://schemas.microsoft.com/office/powerpoint/2010/main" val="724427950"/>
      </p:ext>
    </p:extLst>
  </p:cSld>
  <p:clrMap bg1="dk1" tx1="lt1" bg2="dk2" tx2="lt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 id="2147483842" r:id="rId18"/>
    <p:sldLayoutId id="2147483843" r:id="rId19"/>
    <p:sldLayoutId id="2147483844" r:id="rId20"/>
    <p:sldLayoutId id="2147483845" r:id="rId21"/>
    <p:sldLayoutId id="2147483846" r:id="rId22"/>
    <p:sldLayoutId id="2147483847" r:id="rId2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195A"/>
        </a:solidFill>
        <a:effectLst/>
      </p:bgPr>
    </p:bg>
    <p:spTree>
      <p:nvGrpSpPr>
        <p:cNvPr id="1" name=""/>
        <p:cNvGrpSpPr/>
        <p:nvPr/>
      </p:nvGrpSpPr>
      <p:grpSpPr>
        <a:xfrm>
          <a:off x="0" y="0"/>
          <a:ext cx="0" cy="0"/>
          <a:chOff x="0" y="0"/>
          <a:chExt cx="0" cy="0"/>
        </a:xfrm>
      </p:grpSpPr>
      <p:sp>
        <p:nvSpPr>
          <p:cNvPr id="3" name="Text Placeholder"/>
          <p:cNvSpPr>
            <a:spLocks noGrp="1"/>
          </p:cNvSpPr>
          <p:nvPr>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Placeholder"/>
          <p:cNvSpPr>
            <a:spLocks noGrp="1"/>
          </p:cNvSpPr>
          <p:nvPr>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dirty="0"/>
              <a:t>Insert page title (sentence case)</a:t>
            </a:r>
          </a:p>
        </p:txBody>
      </p:sp>
      <p:sp>
        <p:nvSpPr>
          <p:cNvPr id="13" name="Slide number">
            <a:extLst>
              <a:ext uri="{FF2B5EF4-FFF2-40B4-BE49-F238E27FC236}">
                <a16:creationId xmlns:a16="http://schemas.microsoft.com/office/drawing/2014/main" id="{6F6D7778-F272-4F12-ADD2-8AE6FF10DDDC}"/>
              </a:ext>
            </a:extLst>
          </p:cNvPr>
          <p:cNvSpPr txBox="1"/>
          <p:nvPr/>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dirty="0"/>
          </a:p>
        </p:txBody>
      </p:sp>
      <p:sp>
        <p:nvSpPr>
          <p:cNvPr id="8" name="Text Placeholder 9" descr="{&quot;templafy&quot;:{&quot;id&quot;:&quot;d6c2a09d-fad0-4aea-9dfc-6acc495be790&quot;}}">
            <a:extLst>
              <a:ext uri="{FF2B5EF4-FFF2-40B4-BE49-F238E27FC236}">
                <a16:creationId xmlns:a16="http://schemas.microsoft.com/office/drawing/2014/main" id="{E2298AE1-CDB8-4D61-8E3E-B33DFA9BF7BF}"/>
              </a:ext>
            </a:extLst>
          </p:cNvPr>
          <p:cNvSpPr txBox="1">
            <a:spLocks/>
          </p:cNvSpPr>
          <p:nvPr/>
        </p:nvSpPr>
        <p:spPr>
          <a:xfrm>
            <a:off x="504001" y="6536751"/>
            <a:ext cx="4783137" cy="103992"/>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dirty="0"/>
              <a:t>© 2022 SAP SE or an SAP affiliate company. All rights reserved. | INTERNAL - SAP and Customers only</a:t>
            </a:r>
          </a:p>
        </p:txBody>
      </p:sp>
    </p:spTree>
    <p:extLst>
      <p:ext uri="{BB962C8B-B14F-4D97-AF65-F5344CB8AC3E}">
        <p14:creationId xmlns:p14="http://schemas.microsoft.com/office/powerpoint/2010/main" val="3565439479"/>
      </p:ext>
    </p:extLst>
  </p:cSld>
  <p:clrMap bg1="dk1" tx1="lt1" bg2="dk2" tx2="lt2" accent1="accent1" accent2="accent2" accent3="accent3" accent4="accent4" accent5="accent5" accent6="accent6" hlink="hlink" folHlink="folHlink"/>
  <p:sldLayoutIdLst>
    <p:sldLayoutId id="2147483849" r:id="rId1"/>
    <p:sldLayoutId id="2147483850" r:id="rId2"/>
    <p:sldLayoutId id="2147483851" r:id="rId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14.png"/><Relationship Id="rId7" Type="http://schemas.openxmlformats.org/officeDocument/2006/relationships/oleObject" Target="../embeddings/oleObject1.bin"/><Relationship Id="rId12" Type="http://schemas.openxmlformats.org/officeDocument/2006/relationships/image" Target="../media/image13.emf"/><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7.png"/><Relationship Id="rId11" Type="http://schemas.openxmlformats.org/officeDocument/2006/relationships/oleObject" Target="../embeddings/oleObject2.bin"/><Relationship Id="rId5" Type="http://schemas.openxmlformats.org/officeDocument/2006/relationships/image" Target="../media/image16.png"/><Relationship Id="rId10" Type="http://schemas.openxmlformats.org/officeDocument/2006/relationships/image" Target="../media/image12.emf"/><Relationship Id="rId4" Type="http://schemas.openxmlformats.org/officeDocument/2006/relationships/image" Target="../media/image15.png"/><Relationship Id="rId9" Type="http://schemas.openxmlformats.org/officeDocument/2006/relationships/package" Target="../embeddings/Microsoft_Excel_Worksheet.xlsx"/></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5A32A5"/>
            </a:gs>
            <a:gs pos="44000">
              <a:schemeClr val="accent4">
                <a:lumMod val="0"/>
                <a:lumOff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4" name="Title"/>
          <p:cNvSpPr>
            <a:spLocks noGrp="1"/>
          </p:cNvSpPr>
          <p:nvPr>
            <p:ph type="title"/>
          </p:nvPr>
        </p:nvSpPr>
        <p:spPr>
          <a:xfrm>
            <a:off x="1475206" y="532383"/>
            <a:ext cx="8917082" cy="1079994"/>
          </a:xfrm>
          <a:noFill/>
          <a:ln>
            <a:noFill/>
          </a:ln>
        </p:spPr>
        <p:txBody>
          <a:bodyPr>
            <a:noAutofit/>
          </a:bodyPr>
          <a:lstStyle/>
          <a:p>
            <a:pPr algn="ctr"/>
            <a:r>
              <a:rPr lang="en-US" dirty="0" err="1"/>
              <a:t>Accelleron</a:t>
            </a:r>
            <a:r>
              <a:rPr lang="en-US" dirty="0"/>
              <a:t> Seller Integration Guidelines </a:t>
            </a:r>
            <a:br>
              <a:rPr lang="en-US" dirty="0"/>
            </a:br>
            <a:r>
              <a:rPr lang="en-US" dirty="0"/>
              <a:t>for PO collaboration and cXML format</a:t>
            </a:r>
          </a:p>
        </p:txBody>
      </p:sp>
      <p:pic>
        <p:nvPicPr>
          <p:cNvPr id="17" name="Picture 16">
            <a:extLst>
              <a:ext uri="{FF2B5EF4-FFF2-40B4-BE49-F238E27FC236}">
                <a16:creationId xmlns:a16="http://schemas.microsoft.com/office/drawing/2014/main" id="{DA47EC8C-68EF-4635-812A-840A6E948C41}"/>
              </a:ext>
            </a:extLst>
          </p:cNvPr>
          <p:cNvPicPr>
            <a:picLocks noChangeAspect="1"/>
          </p:cNvPicPr>
          <p:nvPr/>
        </p:nvPicPr>
        <p:blipFill>
          <a:blip r:embed="rId3"/>
          <a:stretch>
            <a:fillRect/>
          </a:stretch>
        </p:blipFill>
        <p:spPr>
          <a:xfrm>
            <a:off x="10193438" y="676926"/>
            <a:ext cx="675422" cy="675422"/>
          </a:xfrm>
          <a:prstGeom prst="rect">
            <a:avLst/>
          </a:prstGeom>
        </p:spPr>
      </p:pic>
      <p:graphicFrame>
        <p:nvGraphicFramePr>
          <p:cNvPr id="8" name="Table 4">
            <a:extLst>
              <a:ext uri="{FF2B5EF4-FFF2-40B4-BE49-F238E27FC236}">
                <a16:creationId xmlns:a16="http://schemas.microsoft.com/office/drawing/2014/main" id="{C98298AB-47FE-4AF5-9AB9-E662FFE95C35}"/>
              </a:ext>
            </a:extLst>
          </p:cNvPr>
          <p:cNvGraphicFramePr>
            <a:graphicFrameLocks noGrp="1"/>
          </p:cNvGraphicFramePr>
          <p:nvPr>
            <p:extLst>
              <p:ext uri="{D42A27DB-BD31-4B8C-83A1-F6EECF244321}">
                <p14:modId xmlns:p14="http://schemas.microsoft.com/office/powerpoint/2010/main" val="2938778753"/>
              </p:ext>
            </p:extLst>
          </p:nvPr>
        </p:nvGraphicFramePr>
        <p:xfrm>
          <a:off x="1163949" y="1772293"/>
          <a:ext cx="9704911" cy="3485507"/>
        </p:xfrm>
        <a:graphic>
          <a:graphicData uri="http://schemas.openxmlformats.org/drawingml/2006/table">
            <a:tbl>
              <a:tblPr firstRow="1" bandRow="1">
                <a:tableStyleId>{72833802-FEF1-4C79-8D5D-14CF1EAF98D9}</a:tableStyleId>
              </a:tblPr>
              <a:tblGrid>
                <a:gridCol w="2735985">
                  <a:extLst>
                    <a:ext uri="{9D8B030D-6E8A-4147-A177-3AD203B41FA5}">
                      <a16:colId xmlns:a16="http://schemas.microsoft.com/office/drawing/2014/main" val="2143106651"/>
                    </a:ext>
                  </a:extLst>
                </a:gridCol>
                <a:gridCol w="2878491">
                  <a:extLst>
                    <a:ext uri="{9D8B030D-6E8A-4147-A177-3AD203B41FA5}">
                      <a16:colId xmlns:a16="http://schemas.microsoft.com/office/drawing/2014/main" val="3262452723"/>
                    </a:ext>
                  </a:extLst>
                </a:gridCol>
                <a:gridCol w="4090435">
                  <a:extLst>
                    <a:ext uri="{9D8B030D-6E8A-4147-A177-3AD203B41FA5}">
                      <a16:colId xmlns:a16="http://schemas.microsoft.com/office/drawing/2014/main" val="617783149"/>
                    </a:ext>
                  </a:extLst>
                </a:gridCol>
              </a:tblGrid>
              <a:tr h="444837">
                <a:tc>
                  <a:txBody>
                    <a:bodyPr/>
                    <a:lstStyle/>
                    <a:p>
                      <a:pPr algn="ctr"/>
                      <a:r>
                        <a:rPr lang="en-US" sz="1600" dirty="0"/>
                        <a:t>Document name </a:t>
                      </a:r>
                    </a:p>
                  </a:txBody>
                  <a:tcPr/>
                </a:tc>
                <a:tc>
                  <a:txBody>
                    <a:bodyPr/>
                    <a:lstStyle/>
                    <a:p>
                      <a:pPr algn="ctr"/>
                      <a:r>
                        <a:rPr lang="en-US" sz="1600" dirty="0"/>
                        <a:t>Description</a:t>
                      </a:r>
                    </a:p>
                  </a:txBody>
                  <a:tcPr/>
                </a:tc>
                <a:tc>
                  <a:txBody>
                    <a:bodyPr/>
                    <a:lstStyle/>
                    <a:p>
                      <a:pPr algn="ctr"/>
                      <a:r>
                        <a:rPr lang="en-US" sz="1600" dirty="0"/>
                        <a:t>The files attached</a:t>
                      </a:r>
                    </a:p>
                  </a:txBody>
                  <a:tcPr/>
                </a:tc>
                <a:extLst>
                  <a:ext uri="{0D108BD9-81ED-4DB2-BD59-A6C34878D82A}">
                    <a16:rowId xmlns:a16="http://schemas.microsoft.com/office/drawing/2014/main" val="1373100990"/>
                  </a:ext>
                </a:extLst>
              </a:tr>
              <a:tr h="7962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err="1"/>
                        <a:t>Accelleron</a:t>
                      </a:r>
                      <a:r>
                        <a:rPr lang="en-US" sz="1100" dirty="0"/>
                        <a:t> cXML document samples for PO collaboration (PO, Order Confirmation and Ship Notice)</a:t>
                      </a:r>
                    </a:p>
                  </a:txBody>
                  <a:tcPr/>
                </a:tc>
                <a:tc>
                  <a:txBody>
                    <a:bodyPr/>
                    <a:lstStyle/>
                    <a:p>
                      <a:r>
                        <a:rPr lang="en-US" sz="1100" dirty="0"/>
                        <a:t>This file contains the </a:t>
                      </a:r>
                      <a:r>
                        <a:rPr lang="en-US" sz="1100" dirty="0" err="1"/>
                        <a:t>Accelleron</a:t>
                      </a:r>
                      <a:r>
                        <a:rPr lang="en-US" sz="1100" dirty="0"/>
                        <a:t> document examples in cXML with the field description based on the </a:t>
                      </a:r>
                      <a:r>
                        <a:rPr lang="en-US" sz="1100" dirty="0" err="1"/>
                        <a:t>Accelleron</a:t>
                      </a:r>
                      <a:r>
                        <a:rPr lang="en-US" sz="1100" dirty="0"/>
                        <a:t> requirements.</a:t>
                      </a:r>
                    </a:p>
                  </a:txBody>
                  <a:tcPr/>
                </a:tc>
                <a:tc>
                  <a:txBody>
                    <a:bodyPr/>
                    <a:lstStyle/>
                    <a:p>
                      <a:endParaRPr lang="en-US" sz="1400" dirty="0"/>
                    </a:p>
                  </a:txBody>
                  <a:tcPr/>
                </a:tc>
                <a:extLst>
                  <a:ext uri="{0D108BD9-81ED-4DB2-BD59-A6C34878D82A}">
                    <a16:rowId xmlns:a16="http://schemas.microsoft.com/office/drawing/2014/main" val="4116227453"/>
                  </a:ext>
                </a:extLst>
              </a:tr>
              <a:tr h="1233410">
                <a:tc>
                  <a:txBody>
                    <a:bodyPr/>
                    <a:lstStyle/>
                    <a:p>
                      <a:r>
                        <a:rPr lang="en-US" sz="1100" dirty="0" err="1"/>
                        <a:t>Accelleron</a:t>
                      </a:r>
                      <a:r>
                        <a:rPr lang="en-US" sz="1100" dirty="0"/>
                        <a:t> Seller </a:t>
                      </a:r>
                      <a:r>
                        <a:rPr lang="en-US" sz="1100" b="0" u="none" strike="noStrike" kern="1200" baseline="0" dirty="0">
                          <a:solidFill>
                            <a:schemeClr val="dk1"/>
                          </a:solidFill>
                        </a:rPr>
                        <a:t>Integration</a:t>
                      </a:r>
                      <a:r>
                        <a:rPr lang="en-US" sz="1100" dirty="0"/>
                        <a:t> Guidelines for PO collaboration (PO, Order Confirmation and Ship Notice)</a:t>
                      </a:r>
                    </a:p>
                  </a:txBody>
                  <a:tcPr/>
                </a:tc>
                <a:tc>
                  <a:txBody>
                    <a:bodyPr/>
                    <a:lstStyle/>
                    <a:p>
                      <a:r>
                        <a:rPr lang="en-US" sz="1100" b="0" u="none" strike="noStrike" kern="1200" baseline="0" dirty="0">
                          <a:solidFill>
                            <a:schemeClr val="dk1"/>
                          </a:solidFill>
                        </a:rPr>
                        <a:t>The following document is a summary of the cXML requirements that are unique to </a:t>
                      </a:r>
                      <a:r>
                        <a:rPr lang="en-US" sz="1100" b="0" u="none" strike="noStrike" kern="1200" baseline="0" dirty="0" err="1">
                          <a:solidFill>
                            <a:schemeClr val="dk1"/>
                          </a:solidFill>
                        </a:rPr>
                        <a:t>Accelleron’s</a:t>
                      </a:r>
                      <a:r>
                        <a:rPr lang="en-US" sz="1100" b="0" u="none" strike="noStrike" kern="1200" baseline="0" dirty="0">
                          <a:solidFill>
                            <a:schemeClr val="dk1"/>
                          </a:solidFill>
                        </a:rPr>
                        <a:t> procurement environment. Detailed explanation of these items can be found in the file attached.</a:t>
                      </a:r>
                      <a:endParaRPr lang="en-US" sz="1100" dirty="0"/>
                    </a:p>
                  </a:txBody>
                  <a:tcPr/>
                </a:tc>
                <a:tc>
                  <a:txBody>
                    <a:bodyPr/>
                    <a:lstStyle/>
                    <a:p>
                      <a:endParaRPr lang="en-US" sz="1400" dirty="0"/>
                    </a:p>
                  </a:txBody>
                  <a:tcPr/>
                </a:tc>
                <a:extLst>
                  <a:ext uri="{0D108BD9-81ED-4DB2-BD59-A6C34878D82A}">
                    <a16:rowId xmlns:a16="http://schemas.microsoft.com/office/drawing/2014/main" val="3053045724"/>
                  </a:ext>
                </a:extLst>
              </a:tr>
              <a:tr h="101099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u="none" strike="noStrike" kern="1200" baseline="0" dirty="0">
                          <a:solidFill>
                            <a:schemeClr val="dk1"/>
                          </a:solidFill>
                        </a:rPr>
                        <a:t>HTTPS connection with CIG and cXML language introduction</a:t>
                      </a:r>
                      <a:endParaRPr lang="en-US" sz="1100" b="1" u="none" strike="noStrike" kern="1200" baseline="0" dirty="0">
                        <a:solidFill>
                          <a:schemeClr val="dk1"/>
                        </a:solidFill>
                      </a:endParaRPr>
                    </a:p>
                    <a:p>
                      <a:endParaRPr lang="en-US" sz="1100" b="0" i="0" u="none" strike="noStrike" kern="1200" baseline="0" dirty="0">
                        <a:solidFill>
                          <a:schemeClr val="dk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cs-CZ" sz="1100" b="0" u="none" strike="noStrike" kern="1200" baseline="0" dirty="0" err="1">
                          <a:solidFill>
                            <a:schemeClr val="dk1"/>
                          </a:solidFill>
                        </a:rPr>
                        <a:t>Document</a:t>
                      </a:r>
                      <a:r>
                        <a:rPr lang="cs-CZ" sz="1100" b="0" u="none" strike="noStrike" kern="1200" baseline="0" dirty="0">
                          <a:solidFill>
                            <a:schemeClr val="dk1"/>
                          </a:solidFill>
                        </a:rPr>
                        <a:t> </a:t>
                      </a:r>
                      <a:r>
                        <a:rPr lang="cs-CZ" sz="1100" b="0" u="none" strike="noStrike" kern="1200" baseline="0" dirty="0" err="1">
                          <a:solidFill>
                            <a:schemeClr val="dk1"/>
                          </a:solidFill>
                        </a:rPr>
                        <a:t>describes</a:t>
                      </a:r>
                      <a:r>
                        <a:rPr lang="cs-CZ" sz="1100" b="0" u="none" strike="noStrike" kern="1200" baseline="0" dirty="0">
                          <a:solidFill>
                            <a:schemeClr val="dk1"/>
                          </a:solidFill>
                        </a:rPr>
                        <a:t> HTTPS </a:t>
                      </a:r>
                      <a:r>
                        <a:rPr lang="cs-CZ" sz="1100" b="0" u="none" strike="noStrike" kern="1200" baseline="0" dirty="0" err="1">
                          <a:solidFill>
                            <a:schemeClr val="dk1"/>
                          </a:solidFill>
                        </a:rPr>
                        <a:t>connection</a:t>
                      </a:r>
                      <a:r>
                        <a:rPr lang="cs-CZ" sz="1100" b="0" u="none" strike="noStrike" kern="1200" baseline="0" dirty="0">
                          <a:solidFill>
                            <a:schemeClr val="dk1"/>
                          </a:solidFill>
                        </a:rPr>
                        <a:t> to </a:t>
                      </a:r>
                      <a:r>
                        <a:rPr lang="cs-CZ" sz="1100" b="0" u="none" strike="noStrike" kern="1200" baseline="0" dirty="0" err="1">
                          <a:solidFill>
                            <a:schemeClr val="dk1"/>
                          </a:solidFill>
                        </a:rPr>
                        <a:t>Cloud</a:t>
                      </a:r>
                      <a:r>
                        <a:rPr lang="cs-CZ" sz="1100" b="0" u="none" strike="noStrike" kern="1200" baseline="0" dirty="0">
                          <a:solidFill>
                            <a:schemeClr val="dk1"/>
                          </a:solidFill>
                        </a:rPr>
                        <a:t> </a:t>
                      </a:r>
                      <a:r>
                        <a:rPr lang="cs-CZ" sz="1100" b="0" u="none" strike="noStrike" kern="1200" baseline="0" dirty="0" err="1">
                          <a:solidFill>
                            <a:schemeClr val="dk1"/>
                          </a:solidFill>
                        </a:rPr>
                        <a:t>Integration</a:t>
                      </a:r>
                      <a:r>
                        <a:rPr lang="cs-CZ" sz="1100" b="0" u="none" strike="noStrike" kern="1200" baseline="0" dirty="0">
                          <a:solidFill>
                            <a:schemeClr val="dk1"/>
                          </a:solidFill>
                        </a:rPr>
                        <a:t> </a:t>
                      </a:r>
                      <a:r>
                        <a:rPr lang="cs-CZ" sz="1100" b="0" u="none" strike="noStrike" kern="1200" baseline="0" dirty="0" err="1">
                          <a:solidFill>
                            <a:schemeClr val="dk1"/>
                          </a:solidFill>
                        </a:rPr>
                        <a:t>Gateway</a:t>
                      </a:r>
                      <a:r>
                        <a:rPr lang="cs-CZ" sz="1100" b="0" u="none" strike="noStrike" kern="1200" baseline="0" dirty="0">
                          <a:solidFill>
                            <a:schemeClr val="dk1"/>
                          </a:solidFill>
                        </a:rPr>
                        <a:t> and </a:t>
                      </a:r>
                      <a:r>
                        <a:rPr lang="cs-CZ" sz="1100" b="0" u="none" strike="noStrike" kern="1200" baseline="0" dirty="0" err="1">
                          <a:solidFill>
                            <a:schemeClr val="dk1"/>
                          </a:solidFill>
                        </a:rPr>
                        <a:t>general</a:t>
                      </a:r>
                      <a:r>
                        <a:rPr lang="cs-CZ" sz="1100" b="0" u="none" strike="noStrike" kern="1200" baseline="0" dirty="0">
                          <a:solidFill>
                            <a:schemeClr val="dk1"/>
                          </a:solidFill>
                        </a:rPr>
                        <a:t> </a:t>
                      </a:r>
                      <a:r>
                        <a:rPr lang="cs-CZ" sz="1100" b="0" u="none" strike="noStrike" kern="1200" baseline="0" dirty="0" err="1">
                          <a:solidFill>
                            <a:schemeClr val="dk1"/>
                          </a:solidFill>
                        </a:rPr>
                        <a:t>information</a:t>
                      </a:r>
                      <a:r>
                        <a:rPr lang="cs-CZ" sz="1100" b="0" u="none" strike="noStrike" kern="1200" baseline="0" dirty="0">
                          <a:solidFill>
                            <a:schemeClr val="dk1"/>
                          </a:solidFill>
                        </a:rPr>
                        <a:t> </a:t>
                      </a:r>
                      <a:r>
                        <a:rPr lang="cs-CZ" sz="1100" b="0" u="none" strike="noStrike" kern="1200" baseline="0" dirty="0" err="1">
                          <a:solidFill>
                            <a:schemeClr val="dk1"/>
                          </a:solidFill>
                        </a:rPr>
                        <a:t>about</a:t>
                      </a:r>
                      <a:r>
                        <a:rPr lang="cs-CZ" sz="1100" b="0" u="none" strike="noStrike" kern="1200" baseline="0" dirty="0">
                          <a:solidFill>
                            <a:schemeClr val="dk1"/>
                          </a:solidFill>
                        </a:rPr>
                        <a:t> </a:t>
                      </a:r>
                      <a:r>
                        <a:rPr lang="cs-CZ" sz="1100" b="0" u="none" strike="noStrike" kern="1200" baseline="0" dirty="0" err="1">
                          <a:solidFill>
                            <a:schemeClr val="dk1"/>
                          </a:solidFill>
                        </a:rPr>
                        <a:t>cXML</a:t>
                      </a:r>
                      <a:r>
                        <a:rPr lang="cs-CZ" sz="1100" b="0" u="none" strike="noStrike" kern="1200" baseline="0" dirty="0">
                          <a:solidFill>
                            <a:schemeClr val="dk1"/>
                          </a:solidFill>
                        </a:rPr>
                        <a:t> </a:t>
                      </a:r>
                      <a:r>
                        <a:rPr lang="cs-CZ" sz="1100" b="0" u="none" strike="noStrike" kern="1200" baseline="0" dirty="0" err="1">
                          <a:solidFill>
                            <a:schemeClr val="dk1"/>
                          </a:solidFill>
                        </a:rPr>
                        <a:t>language</a:t>
                      </a:r>
                      <a:r>
                        <a:rPr lang="cs-CZ" sz="1100" b="0" u="none" strike="noStrike" kern="1200" baseline="0" dirty="0">
                          <a:solidFill>
                            <a:schemeClr val="dk1"/>
                          </a:solidFill>
                        </a:rPr>
                        <a:t>.</a:t>
                      </a:r>
                      <a:endParaRPr lang="en-US" sz="11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a:tc>
                <a:tc>
                  <a:txBody>
                    <a:bodyPr/>
                    <a:lstStyle/>
                    <a:p>
                      <a:endParaRPr lang="en-US" sz="1400" dirty="0"/>
                    </a:p>
                  </a:txBody>
                  <a:tcPr/>
                </a:tc>
                <a:extLst>
                  <a:ext uri="{0D108BD9-81ED-4DB2-BD59-A6C34878D82A}">
                    <a16:rowId xmlns:a16="http://schemas.microsoft.com/office/drawing/2014/main" val="4013740728"/>
                  </a:ext>
                </a:extLst>
              </a:tr>
            </a:tbl>
          </a:graphicData>
        </a:graphic>
      </p:graphicFrame>
      <p:pic>
        <p:nvPicPr>
          <p:cNvPr id="12" name="Picture 11">
            <a:extLst>
              <a:ext uri="{FF2B5EF4-FFF2-40B4-BE49-F238E27FC236}">
                <a16:creationId xmlns:a16="http://schemas.microsoft.com/office/drawing/2014/main" id="{6B88FC0E-B3E9-4C97-B447-751591EE7694}"/>
              </a:ext>
            </a:extLst>
          </p:cNvPr>
          <p:cNvPicPr>
            <a:picLocks noChangeAspect="1"/>
          </p:cNvPicPr>
          <p:nvPr/>
        </p:nvPicPr>
        <p:blipFill>
          <a:blip r:embed="rId4"/>
          <a:stretch>
            <a:fillRect/>
          </a:stretch>
        </p:blipFill>
        <p:spPr>
          <a:xfrm>
            <a:off x="10260511" y="5777786"/>
            <a:ext cx="608349" cy="492599"/>
          </a:xfrm>
          <a:prstGeom prst="rect">
            <a:avLst/>
          </a:prstGeom>
        </p:spPr>
      </p:pic>
      <p:pic>
        <p:nvPicPr>
          <p:cNvPr id="13" name="Picture 12">
            <a:extLst>
              <a:ext uri="{FF2B5EF4-FFF2-40B4-BE49-F238E27FC236}">
                <a16:creationId xmlns:a16="http://schemas.microsoft.com/office/drawing/2014/main" id="{96A48E1C-AC8E-461D-A0A8-C1A9068DA591}"/>
              </a:ext>
            </a:extLst>
          </p:cNvPr>
          <p:cNvPicPr>
            <a:picLocks noChangeAspect="1"/>
          </p:cNvPicPr>
          <p:nvPr/>
        </p:nvPicPr>
        <p:blipFill>
          <a:blip r:embed="rId5"/>
          <a:stretch>
            <a:fillRect/>
          </a:stretch>
        </p:blipFill>
        <p:spPr>
          <a:xfrm>
            <a:off x="1163949" y="476437"/>
            <a:ext cx="875911" cy="875911"/>
          </a:xfrm>
          <a:prstGeom prst="rect">
            <a:avLst/>
          </a:prstGeom>
        </p:spPr>
      </p:pic>
      <p:pic>
        <p:nvPicPr>
          <p:cNvPr id="15" name="Picture 14">
            <a:extLst>
              <a:ext uri="{FF2B5EF4-FFF2-40B4-BE49-F238E27FC236}">
                <a16:creationId xmlns:a16="http://schemas.microsoft.com/office/drawing/2014/main" id="{8BDAC912-494A-457C-962C-C865768488F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12810" y="4746268"/>
            <a:ext cx="2566670" cy="2566670"/>
          </a:xfrm>
          <a:prstGeom prst="rect">
            <a:avLst/>
          </a:prstGeom>
          <a:noFill/>
        </p:spPr>
      </p:pic>
      <p:graphicFrame>
        <p:nvGraphicFramePr>
          <p:cNvPr id="6" name="Object 5">
            <a:extLst>
              <a:ext uri="{FF2B5EF4-FFF2-40B4-BE49-F238E27FC236}">
                <a16:creationId xmlns:a16="http://schemas.microsoft.com/office/drawing/2014/main" id="{BCFF9668-82A7-488B-83DA-488FD9358FCA}"/>
              </a:ext>
            </a:extLst>
          </p:cNvPr>
          <p:cNvGraphicFramePr>
            <a:graphicFrameLocks noChangeAspect="1"/>
          </p:cNvGraphicFramePr>
          <p:nvPr>
            <p:extLst>
              <p:ext uri="{D42A27DB-BD31-4B8C-83A1-F6EECF244321}">
                <p14:modId xmlns:p14="http://schemas.microsoft.com/office/powerpoint/2010/main" val="3262826415"/>
              </p:ext>
            </p:extLst>
          </p:nvPr>
        </p:nvGraphicFramePr>
        <p:xfrm>
          <a:off x="8350250" y="4351338"/>
          <a:ext cx="938213" cy="790575"/>
        </p:xfrm>
        <a:graphic>
          <a:graphicData uri="http://schemas.openxmlformats.org/presentationml/2006/ole">
            <mc:AlternateContent xmlns:mc="http://schemas.openxmlformats.org/markup-compatibility/2006">
              <mc:Choice xmlns:v="urn:schemas-microsoft-com:vml" Requires="v">
                <p:oleObj spid="_x0000_s1029" name="Acrobat Document" showAsIcon="1" r:id="rId7" imgW="937800" imgH="791280" progId="AcroExch.Document.DC">
                  <p:embed/>
                </p:oleObj>
              </mc:Choice>
              <mc:Fallback>
                <p:oleObj name="Acrobat Document" showAsIcon="1" r:id="rId7" imgW="937800" imgH="791280" progId="AcroExch.Document.DC">
                  <p:embed/>
                  <p:pic>
                    <p:nvPicPr>
                      <p:cNvPr id="6" name="Object 5">
                        <a:extLst>
                          <a:ext uri="{FF2B5EF4-FFF2-40B4-BE49-F238E27FC236}">
                            <a16:creationId xmlns:a16="http://schemas.microsoft.com/office/drawing/2014/main" id="{BCFF9668-82A7-488B-83DA-488FD9358FCA}"/>
                          </a:ext>
                        </a:extLst>
                      </p:cNvPr>
                      <p:cNvPicPr/>
                      <p:nvPr/>
                    </p:nvPicPr>
                    <p:blipFill>
                      <a:blip r:embed="rId8"/>
                      <a:stretch>
                        <a:fillRect/>
                      </a:stretch>
                    </p:blipFill>
                    <p:spPr>
                      <a:xfrm>
                        <a:off x="8350250" y="4351338"/>
                        <a:ext cx="938213" cy="7905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8D7AA88F-83BB-4F99-8356-27DE7BD249B8}"/>
              </a:ext>
            </a:extLst>
          </p:cNvPr>
          <p:cNvGraphicFramePr>
            <a:graphicFrameLocks noChangeAspect="1"/>
          </p:cNvGraphicFramePr>
          <p:nvPr>
            <p:extLst>
              <p:ext uri="{D42A27DB-BD31-4B8C-83A1-F6EECF244321}">
                <p14:modId xmlns:p14="http://schemas.microsoft.com/office/powerpoint/2010/main" val="911903931"/>
              </p:ext>
            </p:extLst>
          </p:nvPr>
        </p:nvGraphicFramePr>
        <p:xfrm>
          <a:off x="8353107" y="2251425"/>
          <a:ext cx="914400" cy="771525"/>
        </p:xfrm>
        <a:graphic>
          <a:graphicData uri="http://schemas.openxmlformats.org/presentationml/2006/ole">
            <mc:AlternateContent xmlns:mc="http://schemas.openxmlformats.org/markup-compatibility/2006">
              <mc:Choice xmlns:v="urn:schemas-microsoft-com:vml" Requires="v">
                <p:oleObj spid="_x0000_s1030" name="Worksheet" showAsIcon="1" r:id="rId9" imgW="914400" imgH="771701" progId="Excel.Sheet.12">
                  <p:embed/>
                </p:oleObj>
              </mc:Choice>
              <mc:Fallback>
                <p:oleObj name="Worksheet" showAsIcon="1" r:id="rId9" imgW="914400" imgH="771701" progId="Excel.Sheet.12">
                  <p:embed/>
                  <p:pic>
                    <p:nvPicPr>
                      <p:cNvPr id="14" name="Object 13">
                        <a:extLst>
                          <a:ext uri="{FF2B5EF4-FFF2-40B4-BE49-F238E27FC236}">
                            <a16:creationId xmlns:a16="http://schemas.microsoft.com/office/drawing/2014/main" id="{8D7AA88F-83BB-4F99-8356-27DE7BD249B8}"/>
                          </a:ext>
                        </a:extLst>
                      </p:cNvPr>
                      <p:cNvPicPr/>
                      <p:nvPr/>
                    </p:nvPicPr>
                    <p:blipFill>
                      <a:blip r:embed="rId10"/>
                      <a:stretch>
                        <a:fillRect/>
                      </a:stretch>
                    </p:blipFill>
                    <p:spPr>
                      <a:xfrm>
                        <a:off x="8353107" y="2251425"/>
                        <a:ext cx="914400" cy="771525"/>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F9CEFD09-B77A-451C-9B58-D12A2039F2A0}"/>
              </a:ext>
            </a:extLst>
          </p:cNvPr>
          <p:cNvSpPr/>
          <p:nvPr/>
        </p:nvSpPr>
        <p:spPr bwMode="gray">
          <a:xfrm>
            <a:off x="320511" y="6485641"/>
            <a:ext cx="3874417" cy="245097"/>
          </a:xfrm>
          <a:prstGeom prst="rect">
            <a:avLst/>
          </a:prstGeom>
          <a:solidFill>
            <a:schemeClr val="bg1"/>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graphicFrame>
        <p:nvGraphicFramePr>
          <p:cNvPr id="3" name="Object 2">
            <a:extLst>
              <a:ext uri="{FF2B5EF4-FFF2-40B4-BE49-F238E27FC236}">
                <a16:creationId xmlns:a16="http://schemas.microsoft.com/office/drawing/2014/main" id="{DBF7BC4C-117A-4A4D-88ED-F0095BFDB424}"/>
              </a:ext>
            </a:extLst>
          </p:cNvPr>
          <p:cNvGraphicFramePr>
            <a:graphicFrameLocks noChangeAspect="1"/>
          </p:cNvGraphicFramePr>
          <p:nvPr>
            <p:extLst>
              <p:ext uri="{D42A27DB-BD31-4B8C-83A1-F6EECF244321}">
                <p14:modId xmlns:p14="http://schemas.microsoft.com/office/powerpoint/2010/main" val="3888896818"/>
              </p:ext>
            </p:extLst>
          </p:nvPr>
        </p:nvGraphicFramePr>
        <p:xfrm>
          <a:off x="8374063" y="3251108"/>
          <a:ext cx="914400" cy="771525"/>
        </p:xfrm>
        <a:graphic>
          <a:graphicData uri="http://schemas.openxmlformats.org/presentationml/2006/ole">
            <mc:AlternateContent xmlns:mc="http://schemas.openxmlformats.org/markup-compatibility/2006">
              <mc:Choice xmlns:v="urn:schemas-microsoft-com:vml" Requires="v">
                <p:oleObj spid="_x0000_s1031" name="Acrobat Document" showAsIcon="1" r:id="rId11" imgW="914400" imgH="771822" progId="AcroExch.Document.DC">
                  <p:embed/>
                </p:oleObj>
              </mc:Choice>
              <mc:Fallback>
                <p:oleObj name="Acrobat Document" showAsIcon="1" r:id="rId11" imgW="914400" imgH="771822" progId="AcroExch.Document.DC">
                  <p:embed/>
                  <p:pic>
                    <p:nvPicPr>
                      <p:cNvPr id="0" name=""/>
                      <p:cNvPicPr/>
                      <p:nvPr/>
                    </p:nvPicPr>
                    <p:blipFill>
                      <a:blip r:embed="rId12"/>
                      <a:stretch>
                        <a:fillRect/>
                      </a:stretch>
                    </p:blipFill>
                    <p:spPr>
                      <a:xfrm>
                        <a:off x="8374063" y="3251108"/>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944144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38475331"/>
      </p:ext>
    </p:extLst>
  </p:cSld>
  <p:clrMapOvr>
    <a:masterClrMapping/>
  </p:clrMapOvr>
</p:sld>
</file>

<file path=ppt/theme/theme1.xml><?xml version="1.0" encoding="utf-8"?>
<a:theme xmlns:a="http://schemas.openxmlformats.org/drawingml/2006/main" name="SAP Ariba 2020 16x9 blue">
  <a:themeElements>
    <a:clrScheme name="SAP_Colors2018 - blue">
      <a:dk1>
        <a:srgbClr val="00195A"/>
      </a:dk1>
      <a:lt1>
        <a:srgbClr val="FFFFFF"/>
      </a:lt1>
      <a:dk2>
        <a:srgbClr val="CCCCCC"/>
      </a:dk2>
      <a:lt2>
        <a:srgbClr val="999999"/>
      </a:lt2>
      <a:accent1>
        <a:srgbClr val="F0AB00"/>
      </a:accent1>
      <a:accent2>
        <a:srgbClr val="666666"/>
      </a:accent2>
      <a:accent3>
        <a:srgbClr val="0076CB"/>
      </a:accent3>
      <a:accent4>
        <a:srgbClr val="4FB81C"/>
      </a:accent4>
      <a:accent5>
        <a:srgbClr val="E35500"/>
      </a:accent5>
      <a:accent6>
        <a:srgbClr val="760A85"/>
      </a:accent6>
      <a:hlink>
        <a:srgbClr val="0076CB"/>
      </a:hlink>
      <a:folHlink>
        <a:srgbClr val="0076CB"/>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rot="0" spcFirstLastPara="0" vertOverflow="overflow" horzOverflow="overflow" vert="horz" wrap="square" lIns="90000" tIns="72000" rIns="90000" bIns="72000" numCol="1" spcCol="0" rtlCol="0" fromWordArt="0" anchor="ctr" anchorCtr="0" forceAA="0" compatLnSpc="1">
        <a:prstTxWarp prst="textNoShape">
          <a:avLst/>
        </a:prstTxWarp>
        <a:noAutofit/>
      </a:bodyP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9" id="{E20143E4-06CF-F545-8560-8CBF299405E2}" vid="{83C2306D-B672-644E-8B9B-618722C40C84}"/>
    </a:ext>
  </a:extLst>
</a:theme>
</file>

<file path=ppt/theme/theme2.xml><?xml version="1.0" encoding="utf-8"?>
<a:theme xmlns:a="http://schemas.openxmlformats.org/drawingml/2006/main" name="SAP 2022 16x9 white">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Ariba_2021_16x9_white" id="{339FD253-98E0-1B48-8FDD-AB51E49AE3B9}" vid="{0C38BEC6-C4E7-E247-8DAF-7809128B0A8E}"/>
    </a:ext>
  </a:extLst>
</a:theme>
</file>

<file path=ppt/theme/theme3.xml><?xml version="1.0" encoding="utf-8"?>
<a:theme xmlns:a="http://schemas.openxmlformats.org/drawingml/2006/main" name="SAP 2022 16x9 black">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Ariba_2021_16x9_white" id="{339FD253-98E0-1B48-8FDD-AB51E49AE3B9}" vid="{982F8734-B84D-0741-94BB-DB42E8CBCB19}"/>
    </a:ext>
  </a:extLst>
</a:theme>
</file>

<file path=ppt/theme/theme4.xml><?xml version="1.0" encoding="utf-8"?>
<a:theme xmlns:a="http://schemas.openxmlformats.org/drawingml/2006/main" name="SAP 2022 16x9 blue">
  <a:themeElements>
    <a:clrScheme name="SAP_Colors2018 - blue">
      <a:dk1>
        <a:srgbClr val="00195A"/>
      </a:dk1>
      <a:lt1>
        <a:srgbClr val="FFFFFF"/>
      </a:lt1>
      <a:dk2>
        <a:srgbClr val="CCCCCC"/>
      </a:dk2>
      <a:lt2>
        <a:srgbClr val="999999"/>
      </a:lt2>
      <a:accent1>
        <a:srgbClr val="F0AB00"/>
      </a:accent1>
      <a:accent2>
        <a:srgbClr val="666666"/>
      </a:accent2>
      <a:accent3>
        <a:srgbClr val="0076CB"/>
      </a:accent3>
      <a:accent4>
        <a:srgbClr val="4FB81C"/>
      </a:accent4>
      <a:accent5>
        <a:srgbClr val="E35500"/>
      </a:accent5>
      <a:accent6>
        <a:srgbClr val="760A85"/>
      </a:accent6>
      <a:hlink>
        <a:srgbClr val="0076CB"/>
      </a:hlink>
      <a:folHlink>
        <a:srgbClr val="0076CB"/>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rot="0" spcFirstLastPara="0" vertOverflow="overflow" horzOverflow="overflow" vert="horz" wrap="square" lIns="90000" tIns="72000" rIns="90000" bIns="72000" numCol="1" spcCol="0" rtlCol="0" fromWordArt="0" anchor="ctr" anchorCtr="0" forceAA="0" compatLnSpc="1">
        <a:prstTxWarp prst="textNoShape">
          <a:avLst/>
        </a:prstTxWarp>
        <a:noAutofit/>
      </a:bodyP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Ariba_2021_16x9_white" id="{339FD253-98E0-1B48-8FDD-AB51E49AE3B9}" vid="{1F8BBCB5-FBE8-E24C-B0B6-F4F2DACDD507}"/>
    </a:ext>
  </a:extLst>
</a:theme>
</file>

<file path=ppt/theme/theme5.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4f7c977-8057-492e-8760-875c9d71e1c5">
      <UserInfo>
        <DisplayName/>
        <AccountId xsi:nil="true"/>
        <AccountType/>
      </UserInfo>
    </SharedWithUsers>
    <MediaLengthInSeconds xmlns="a1b8990d-eede-43d4-8e52-b3f3d118e86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6271F0B4B659949966CFC34EE61AA76" ma:contentTypeVersion="7" ma:contentTypeDescription="Create a new document." ma:contentTypeScope="" ma:versionID="86909c5a8e746c2eb223434f3cd53256">
  <xsd:schema xmlns:xsd="http://www.w3.org/2001/XMLSchema" xmlns:xs="http://www.w3.org/2001/XMLSchema" xmlns:p="http://schemas.microsoft.com/office/2006/metadata/properties" xmlns:ns2="a1b8990d-eede-43d4-8e52-b3f3d118e861" xmlns:ns3="14f7c977-8057-492e-8760-875c9d71e1c5" targetNamespace="http://schemas.microsoft.com/office/2006/metadata/properties" ma:root="true" ma:fieldsID="152b5035e3be070029b7fbf77388b091" ns2:_="" ns3:_="">
    <xsd:import namespace="a1b8990d-eede-43d4-8e52-b3f3d118e861"/>
    <xsd:import namespace="14f7c977-8057-492e-8760-875c9d71e1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b8990d-eede-43d4-8e52-b3f3d118e8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4f7c977-8057-492e-8760-875c9d71e1c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B79A66-01BB-4E3D-8B8C-9E02C094792E}">
  <ds:schemaRefs>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elements/1.1/"/>
    <ds:schemaRef ds:uri="http://schemas.openxmlformats.org/package/2006/metadata/core-properties"/>
    <ds:schemaRef ds:uri="bb0316f0-b0cb-495b-8a37-40de7bb39dac"/>
    <ds:schemaRef ds:uri="http://purl.org/dc/dcmitype/"/>
    <ds:schemaRef ds:uri="6de535ba-990f-4144-b423-4b9861090676"/>
    <ds:schemaRef ds:uri="http://www.w3.org/XML/1998/namespace"/>
  </ds:schemaRefs>
</ds:datastoreItem>
</file>

<file path=customXml/itemProps2.xml><?xml version="1.0" encoding="utf-8"?>
<ds:datastoreItem xmlns:ds="http://schemas.openxmlformats.org/officeDocument/2006/customXml" ds:itemID="{903F3B8D-58F1-4318-A1DE-E911DD44BAEF}">
  <ds:schemaRefs>
    <ds:schemaRef ds:uri="http://schemas.microsoft.com/sharepoint/v3/contenttype/forms"/>
  </ds:schemaRefs>
</ds:datastoreItem>
</file>

<file path=customXml/itemProps3.xml><?xml version="1.0" encoding="utf-8"?>
<ds:datastoreItem xmlns:ds="http://schemas.openxmlformats.org/officeDocument/2006/customXml" ds:itemID="{0FD0C871-2181-402D-8D23-FE7094719A45}"/>
</file>

<file path=docProps/app.xml><?xml version="1.0" encoding="utf-8"?>
<Properties xmlns="http://schemas.openxmlformats.org/officeDocument/2006/extended-properties" xmlns:vt="http://schemas.openxmlformats.org/officeDocument/2006/docPropsVTypes">
  <Template>SAP_Ariba_2020_16x9_white</Template>
  <TotalTime>0</TotalTime>
  <Words>122</Words>
  <Application>Microsoft Office PowerPoint</Application>
  <PresentationFormat>Custom</PresentationFormat>
  <Paragraphs>10</Paragraphs>
  <Slides>2</Slides>
  <Notes>0</Notes>
  <HiddenSlides>0</HiddenSlides>
  <MMClips>0</MMClips>
  <ScaleCrop>false</ScaleCrop>
  <HeadingPairs>
    <vt:vector size="8" baseType="variant">
      <vt:variant>
        <vt:lpstr>Fonts Used</vt:lpstr>
      </vt:variant>
      <vt:variant>
        <vt:i4>5</vt:i4>
      </vt:variant>
      <vt:variant>
        <vt:lpstr>Theme</vt:lpstr>
      </vt:variant>
      <vt:variant>
        <vt:i4>4</vt:i4>
      </vt:variant>
      <vt:variant>
        <vt:lpstr>Embedded OLE Servers</vt:lpstr>
      </vt:variant>
      <vt:variant>
        <vt:i4>2</vt:i4>
      </vt:variant>
      <vt:variant>
        <vt:lpstr>Slide Titles</vt:lpstr>
      </vt:variant>
      <vt:variant>
        <vt:i4>2</vt:i4>
      </vt:variant>
    </vt:vector>
  </HeadingPairs>
  <TitlesOfParts>
    <vt:vector size="13" baseType="lpstr">
      <vt:lpstr>Arial</vt:lpstr>
      <vt:lpstr>Courier New</vt:lpstr>
      <vt:lpstr>Symbol</vt:lpstr>
      <vt:lpstr>wingdings</vt:lpstr>
      <vt:lpstr>wingdings</vt:lpstr>
      <vt:lpstr>SAP Ariba 2020 16x9 blue</vt:lpstr>
      <vt:lpstr>SAP 2022 16x9 white</vt:lpstr>
      <vt:lpstr>SAP 2022 16x9 black</vt:lpstr>
      <vt:lpstr>SAP 2022 16x9 blue</vt:lpstr>
      <vt:lpstr>Adobe Acrobat Document</vt:lpstr>
      <vt:lpstr>Worksheet</vt:lpstr>
      <vt:lpstr>Accelleron Seller Integration Guidelines  for PO collaboration and cXML format</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 CH Seller Integration Guidelines  for PO Collaboration processes</dc:title>
  <dc:subject/>
  <dc:creator>Kirov, Milen</dc:creator>
  <cp:keywords>2020/16:9/white</cp:keywords>
  <dc:description/>
  <cp:lastModifiedBy>Rosa-Leticia Diaz De Leon Medina</cp:lastModifiedBy>
  <cp:revision>44</cp:revision>
  <dcterms:created xsi:type="dcterms:W3CDTF">2020-06-23T11:42:02Z</dcterms:created>
  <dcterms:modified xsi:type="dcterms:W3CDTF">2023-01-24T11:26:57Z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0x01010046271F0B4B659949966CFC34EE61AA76</vt:lpwstr>
  </property>
  <property fmtid="{D5CDD505-2E9C-101B-9397-08002B2CF9AE}" pid="4" name="Order">
    <vt:r8>361100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