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3" r:id="rId24"/>
    <p:sldMasterId id="2147483817" r:id="rId25"/>
    <p:sldMasterId id="2147483812" r:id="rId26"/>
  </p:sldMasterIdLst>
  <p:notesMasterIdLst>
    <p:notesMasterId r:id="rId46"/>
  </p:notesMasterIdLst>
  <p:handoutMasterIdLst>
    <p:handoutMasterId r:id="rId47"/>
  </p:handoutMasterIdLst>
  <p:sldIdLst>
    <p:sldId id="447" r:id="rId27"/>
    <p:sldId id="402" r:id="rId28"/>
    <p:sldId id="364" r:id="rId29"/>
    <p:sldId id="449" r:id="rId30"/>
    <p:sldId id="450" r:id="rId31"/>
    <p:sldId id="451" r:id="rId32"/>
    <p:sldId id="452" r:id="rId33"/>
    <p:sldId id="453" r:id="rId34"/>
    <p:sldId id="454" r:id="rId35"/>
    <p:sldId id="455" r:id="rId36"/>
    <p:sldId id="456" r:id="rId37"/>
    <p:sldId id="457" r:id="rId38"/>
    <p:sldId id="458" r:id="rId39"/>
    <p:sldId id="459" r:id="rId40"/>
    <p:sldId id="460" r:id="rId41"/>
    <p:sldId id="461" r:id="rId42"/>
    <p:sldId id="462" r:id="rId43"/>
    <p:sldId id="463" r:id="rId44"/>
    <p:sldId id="448" r:id="rId45"/>
  </p:sldIdLst>
  <p:sldSz cx="12195175" cy="6858000"/>
  <p:notesSz cx="6858000" cy="9144000"/>
  <p:custDataLst>
    <p:tags r:id="rId48"/>
  </p:custDataLst>
  <p:defaultTex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1"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95A"/>
    <a:srgbClr val="FF0000"/>
    <a:srgbClr val="0F46A7"/>
    <a:srgbClr val="970A82"/>
    <a:srgbClr val="FF3399"/>
    <a:srgbClr val="FFFFFF"/>
    <a:srgbClr val="FEE3A1"/>
    <a:srgbClr val="FFF1D0"/>
    <a:srgbClr val="FFF8E7"/>
    <a:srgbClr val="FECE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6132" autoAdjust="0"/>
  </p:normalViewPr>
  <p:slideViewPr>
    <p:cSldViewPr snapToGrid="0" showGuides="1">
      <p:cViewPr varScale="1">
        <p:scale>
          <a:sx n="113" d="100"/>
          <a:sy n="113" d="100"/>
        </p:scale>
        <p:origin x="396" y="102"/>
      </p:cViewPr>
      <p:guideLst>
        <p:guide pos="3841"/>
        <p:guide orient="horz" pos="216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varScale="1">
        <p:scale>
          <a:sx n="90" d="100"/>
          <a:sy n="90" d="100"/>
        </p:scale>
        <p:origin x="2818" y="53"/>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slideMaster" Target="slideMasters/slideMaster3.xml"/><Relationship Id="rId39" Type="http://schemas.openxmlformats.org/officeDocument/2006/relationships/slide" Target="slides/slide13.xml"/><Relationship Id="rId21" Type="http://schemas.openxmlformats.org/officeDocument/2006/relationships/customXml" Target="../customXml/item21.xml"/><Relationship Id="rId34" Type="http://schemas.openxmlformats.org/officeDocument/2006/relationships/slide" Target="slides/slide8.xml"/><Relationship Id="rId42" Type="http://schemas.openxmlformats.org/officeDocument/2006/relationships/slide" Target="slides/slide16.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slide" Target="slides/slide3.xml"/><Relationship Id="rId11" Type="http://schemas.openxmlformats.org/officeDocument/2006/relationships/customXml" Target="../customXml/item11.xml"/><Relationship Id="rId24" Type="http://schemas.openxmlformats.org/officeDocument/2006/relationships/slideMaster" Target="slideMasters/slideMaster1.xml"/><Relationship Id="rId32" Type="http://schemas.openxmlformats.org/officeDocument/2006/relationships/slide" Target="slides/slide6.xml"/><Relationship Id="rId37" Type="http://schemas.openxmlformats.org/officeDocument/2006/relationships/slide" Target="slides/slide11.xml"/><Relationship Id="rId40" Type="http://schemas.openxmlformats.org/officeDocument/2006/relationships/slide" Target="slides/slide14.xml"/><Relationship Id="rId45" Type="http://schemas.openxmlformats.org/officeDocument/2006/relationships/slide" Target="slides/slide19.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slide" Target="slides/slide2.xml"/><Relationship Id="rId36" Type="http://schemas.openxmlformats.org/officeDocument/2006/relationships/slide" Target="slides/slide10.xml"/><Relationship Id="rId49" Type="http://schemas.openxmlformats.org/officeDocument/2006/relationships/presProps" Target="presProps.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slide" Target="slides/slide5.xml"/><Relationship Id="rId44" Type="http://schemas.openxmlformats.org/officeDocument/2006/relationships/slide" Target="slides/slide18.xml"/><Relationship Id="rId52"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slide" Target="slides/slide1.xml"/><Relationship Id="rId30" Type="http://schemas.openxmlformats.org/officeDocument/2006/relationships/slide" Target="slides/slide4.xml"/><Relationship Id="rId35" Type="http://schemas.openxmlformats.org/officeDocument/2006/relationships/slide" Target="slides/slide9.xml"/><Relationship Id="rId43" Type="http://schemas.openxmlformats.org/officeDocument/2006/relationships/slide" Target="slides/slide17.xml"/><Relationship Id="rId48" Type="http://schemas.openxmlformats.org/officeDocument/2006/relationships/tags" Target="tags/tag1.xml"/><Relationship Id="rId8" Type="http://schemas.openxmlformats.org/officeDocument/2006/relationships/customXml" Target="../customXml/item8.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Master" Target="slideMasters/slideMaster2.xml"/><Relationship Id="rId33" Type="http://schemas.openxmlformats.org/officeDocument/2006/relationships/slide" Target="slides/slide7.xml"/><Relationship Id="rId38" Type="http://schemas.openxmlformats.org/officeDocument/2006/relationships/slide" Target="slides/slide12.xml"/><Relationship Id="rId46" Type="http://schemas.openxmlformats.org/officeDocument/2006/relationships/notesMaster" Target="notesMasters/notesMaster1.xml"/><Relationship Id="rId20" Type="http://schemas.openxmlformats.org/officeDocument/2006/relationships/customXml" Target="../customXml/item20.xml"/><Relationship Id="rId41"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customXml" Target="../customXml/item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43100" y="8685213"/>
            <a:ext cx="2971800" cy="457200"/>
          </a:xfrm>
          <a:prstGeom prst="rect">
            <a:avLst/>
          </a:prstGeom>
        </p:spPr>
        <p:txBody>
          <a:bodyPr vert="horz" lIns="91440" tIns="45720" rIns="91440" bIns="45720" rtlCol="0" anchor="b"/>
          <a:lstStyle>
            <a:lvl1pPr algn="r">
              <a:defRPr sz="1200"/>
            </a:lvl1pPr>
          </a:lstStyle>
          <a:p>
            <a:pPr algn="ctr"/>
            <a:fld id="{47855BD9-AF71-426C-9B9B-B0E52B88852E}" type="slidenum">
              <a:rPr lang="de-DE" sz="1000" smtClean="0"/>
              <a:pPr algn="ctr"/>
              <a:t>‹#›</a:t>
            </a:fld>
            <a:endParaRPr lang="de-DE" sz="1000" dirty="0"/>
          </a:p>
        </p:txBody>
      </p:sp>
    </p:spTree>
    <p:extLst>
      <p:ext uri="{BB962C8B-B14F-4D97-AF65-F5344CB8AC3E}">
        <p14:creationId xmlns:p14="http://schemas.microsoft.com/office/powerpoint/2010/main" val="235993245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9:08:59.325"/>
    </inkml:context>
    <inkml:brush xml:id="br0">
      <inkml:brushProperty name="width" value="0.05" units="cm"/>
      <inkml:brushProperty name="height" value="0.05" units="cm"/>
    </inkml:brush>
  </inkml:definitions>
  <inkml:trace contextRef="#ctx0" brushRef="#br0">1 115 24575,'488'0'0,"-470"1"0,1 0 0,0 1 0,-1 1 0,0 1 0,1 1 0,33 13 0,-5 3 0,53 33 0,-52-26 0,-26-18 0,0 0 0,1-1 0,0-1 0,0-1 0,30 4 0,125 12 0,-123-18 0,-26-1 0,-2-1 0,0 0 0,31-2 0,-51-2 0,0 1 0,0-1 0,0 0 0,0-1 0,0 0 0,0 0 0,0 0 0,0-1 0,-1 0 0,1 0 0,-1-1 0,11-8 0,2-1 0,-15 10 0,0 1 0,0-1 0,0 0 0,0 0 0,0-1 0,-1 1 0,0-1 0,1 1 0,-1-1 0,0 0 0,4-8 0,-7 11 0,0 0 0,0 1 0,0-1 0,0 0 0,0 1 0,-1-1 0,1 0 0,0 0 0,0 1 0,-1-1 0,1 0 0,0 1 0,-1-1 0,1 0 0,0 1 0,-1-1 0,1 1 0,-1-1 0,1 1 0,-1-1 0,1 1 0,-1-1 0,0 1 0,1-1 0,-1 1 0,1 0 0,-1-1 0,0 1 0,1 0 0,-1 0 0,0-1 0,0 1 0,1 0 0,-1 0 0,-1 0 0,-32-5 0,26 4 0,-8-2 0,0-1 0,0-1 0,1 0 0,-1-1 0,2-1 0,-1 0 0,-16-12 0,-48-21 0,58 34 0,1 1 0,-2 1 0,1 1 0,0 1 0,-1 1 0,1 1 0,-40 4 0,-7-1 0,53-1 0,0 0 0,0 1 0,0 1 0,1 0 0,-1 1 0,1 0 0,-25 15 0,17-9 0,-1-2 0,-24 8 0,25-9 0,0 0 0,-25 14 0,25-11 0,0-2 0,-25 8 0,30-12 0,-16 5 0,1-1 0,-1-2 0,0-1 0,-59 2 0,54-7 0,20 0 0,0-1 0,-1 0 0,-35-7 0,50 7 0,0-1 0,0 0 0,0-1 0,1 1 0,-1-1 0,0 1 0,0-1 0,1 0 0,-1-1 0,1 1 0,0 0 0,0-1 0,0 0 0,0 0 0,0 0 0,1 0 0,-1 0 0,1-1 0,0 1 0,0-1 0,0 1 0,-3-9 0,3 4 0,-1 0 0,0 0 0,0 0 0,0 1 0,-1-1 0,-1 1 0,1 0 0,-11-13 0,14 20 0,1 0 0,-1-1 0,1 1 0,-1 0 0,1 0 0,-1-1 0,1 1 0,0-1 0,-1 1 0,1 0 0,-1-1 0,1 1 0,0-1 0,0 1 0,-1-1 0,1 1 0,0-1 0,0 1 0,-1-1 0,1 1 0,0-1 0,0 1 0,0-1 0,0 0 0,0 1 0,0-1 0,0 1 0,0-2 0,16 4 0,31 19 0,-44-20 0,30 13 0,1-1 0,0-2 0,0-1 0,1-2 0,36 4 0,5-4 0,100-4 0,-65-3 0,86-3 0,-108-14 0,-27 3 0,-2 3 0,-25 3 0,67-4 0,-98 11 0,-1 0 0,0 0 0,1 0 0,-1-1 0,1 1 0,-1-1 0,0 0 0,0 0 0,1 0 0,-1 0 0,0 0 0,0-1 0,0 1 0,0-1 0,4-3 0,-6 3 0,0 0 0,0 0 0,0 0 0,0 0 0,-1 0 0,1 0 0,-1 0 0,1 0 0,-1 0 0,0 0 0,1 0 0,-1 0 0,0 0 0,-1 0 0,1 0 0,0-1 0,-1 1 0,1 0 0,-1 0 0,1 0 0,-1 0 0,0 1 0,0-1 0,0 0 0,0 0 0,-3-3 0,-1-3 0,0 0 0,-1 0 0,-1 1 0,1 0 0,-1 0 0,0 0 0,-1 1 0,0 0 0,0 0 0,0 1 0,0 0 0,-1 1 0,0 0 0,0 0 0,0 1 0,0 0 0,-12-2 0,-16-3 0,0 2 0,-1 2 0,-42 0 0,-323 5 0,377 2 0,0 1 0,0 2 0,-30 10 0,33-9 0,0-1 0,-1 0 0,1-2 0,-31 2 0,45-6 0,-1 0 0,0 1 0,1 1 0,-1-1 0,1 1 0,0 1 0,0 0 0,0 0 0,0 1 0,0 0 0,0 1 0,1-1 0,-12 10 0,19-13 0,1-1 0,-1 1 0,0-1 0,1 1 0,-1-1 0,1 1 0,-1-1 0,0 1 0,1 0 0,-1-1 0,1 1 0,0 0 0,-1 0 0,1-1 0,0 1 0,-1 0 0,1 0 0,0-1 0,0 1 0,-1 0 0,1 0 0,0 0 0,0-1 0,0 1 0,0 0 0,0 0 0,0 0 0,1 0 0,-1-1 0,0 1 0,0 0 0,0 0 0,1 0 0,-1-1 0,1 2 0,1 0 0,0 0 0,1 0 0,-1 0 0,0 0 0,1-1 0,-1 1 0,1-1 0,-1 0 0,1 1 0,4 0 0,67 15 0,56-4 0,-12-1 0,139 32 0,-195-33 0,1-4 0,0-1 0,0-4 0,68-6 0,-3 2 0,-87-6 0,-33 1 0,-29-1 0,-34 1 0,-1 3 0,-1 2 0,-60 5 0,1 1 0,-686-4 0,992 2 0,207-5 0,-299-11 0,-71 8 0,50-2 0,434 8 0,-669-2 0,-181 5 0,241 11 0,62-8 0,-62 3 0,9-8 0,-166-4 0,218-2 0,-42-12 0,66 14 0,97-17 0,-37 15 0,1 3 0,-1 2 0,80 11 0,5-1 0,31-8 0,44 1 0,-109 11 0,-70-9 0,50 4 0,-106-11 0,-53-11 0,-20-1 0,-401 11 65,259 5-1495,218-2-5396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547688" y="612775"/>
            <a:ext cx="5762625" cy="3241675"/>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549000" y="4120162"/>
            <a:ext cx="5760000" cy="456356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5"/>
          </p:nvPr>
        </p:nvSpPr>
        <p:spPr>
          <a:xfrm>
            <a:off x="2957512" y="8935722"/>
            <a:ext cx="942976" cy="205358"/>
          </a:xfrm>
          <a:prstGeom prst="rect">
            <a:avLst/>
          </a:prstGeom>
        </p:spPr>
        <p:txBody>
          <a:bodyPr vert="horz" lIns="91440" tIns="45720" rIns="91440" bIns="45720" rtlCol="0" anchor="b"/>
          <a:lstStyle>
            <a:lvl1pPr algn="ctr">
              <a:defRPr sz="800"/>
            </a:lvl1pPr>
          </a:lstStyle>
          <a:p>
            <a:fld id="{7D8C2C35-2B8A-446E-BEC0-FD36716C29AC}" type="slidenum">
              <a:rPr lang="de-DE" smtClean="0"/>
              <a:pPr/>
              <a:t>‹#›</a:t>
            </a:fld>
            <a:endParaRPr lang="de-DE" dirty="0"/>
          </a:p>
        </p:txBody>
      </p:sp>
    </p:spTree>
    <p:extLst>
      <p:ext uri="{BB962C8B-B14F-4D97-AF65-F5344CB8AC3E}">
        <p14:creationId xmlns:p14="http://schemas.microsoft.com/office/powerpoint/2010/main" val="2847385487"/>
      </p:ext>
    </p:extLst>
  </p:cSld>
  <p:clrMap bg1="lt1" tx1="dk1" bg2="lt2" tx2="dk2" accent1="accent1" accent2="accent2" accent3="accent3" accent4="accent4" accent5="accent5" accent6="accent6" hlink="hlink" folHlink="folHlink"/>
  <p:notesStyle>
    <a:lvl1pPr marL="0" algn="l" defTabSz="1088776" rtl="0" eaLnBrk="1" latinLnBrk="0" hangingPunct="1">
      <a:defRPr sz="1400" kern="1200">
        <a:solidFill>
          <a:schemeClr val="tx1"/>
        </a:solidFill>
        <a:latin typeface="+mn-lt"/>
        <a:ea typeface="+mn-ea"/>
        <a:cs typeface="+mn-cs"/>
      </a:defRPr>
    </a:lvl1pPr>
    <a:lvl2pPr marL="180000" indent="-180000" algn="l" defTabSz="1088776" rtl="0" eaLnBrk="1" latinLnBrk="0" hangingPunct="1">
      <a:buClr>
        <a:schemeClr val="accent1"/>
      </a:buClr>
      <a:buSzPct val="100000"/>
      <a:buFont typeface="Wingdings" pitchFamily="2" charset="2"/>
      <a:buChar char=""/>
      <a:defRPr sz="1400" kern="1200">
        <a:solidFill>
          <a:schemeClr val="tx1"/>
        </a:solidFill>
        <a:latin typeface="+mn-lt"/>
        <a:ea typeface="+mn-ea"/>
        <a:cs typeface="+mn-cs"/>
      </a:defRPr>
    </a:lvl2pPr>
    <a:lvl3pPr marL="360000" indent="-180000" algn="l" defTabSz="1088776" rtl="0" eaLnBrk="1" latinLnBrk="0" hangingPunct="1">
      <a:buClr>
        <a:schemeClr val="accent2"/>
      </a:buClr>
      <a:buSzPct val="80000"/>
      <a:buFont typeface="Symbol" pitchFamily="18" charset="2"/>
      <a:buChar char="-"/>
      <a:defRPr sz="1200" kern="1200">
        <a:solidFill>
          <a:schemeClr val="tx1"/>
        </a:solidFill>
        <a:latin typeface="+mn-lt"/>
        <a:ea typeface="+mn-ea"/>
        <a:cs typeface="+mn-cs"/>
      </a:defRPr>
    </a:lvl3pPr>
    <a:lvl4pPr marL="674815" indent="-158780" algn="l" defTabSz="1088776" rtl="0" eaLnBrk="1" latinLnBrk="0" hangingPunct="1">
      <a:buClr>
        <a:schemeClr val="accent2"/>
      </a:buClr>
      <a:buFont typeface="Arial" pitchFamily="34" charset="0"/>
      <a:buChar char="–"/>
      <a:defRPr sz="1200" kern="1200">
        <a:solidFill>
          <a:schemeClr val="tx1"/>
        </a:solidFill>
        <a:latin typeface="+mn-lt"/>
        <a:ea typeface="+mn-ea"/>
        <a:cs typeface="+mn-cs"/>
      </a:defRPr>
    </a:lvl4pPr>
    <a:lvl5pPr marL="2177552" algn="l" defTabSz="1088776" rtl="0" eaLnBrk="1" latinLnBrk="0" hangingPunct="1">
      <a:defRPr sz="1400" kern="1200">
        <a:solidFill>
          <a:schemeClr val="tx1"/>
        </a:solidFill>
        <a:latin typeface="+mn-lt"/>
        <a:ea typeface="+mn-ea"/>
        <a:cs typeface="+mn-cs"/>
      </a:defRPr>
    </a:lvl5pPr>
    <a:lvl6pPr marL="2721940" algn="l" defTabSz="1088776" rtl="0" eaLnBrk="1" latinLnBrk="0" hangingPunct="1">
      <a:defRPr sz="1400" kern="1200">
        <a:solidFill>
          <a:schemeClr val="tx1"/>
        </a:solidFill>
        <a:latin typeface="+mn-lt"/>
        <a:ea typeface="+mn-ea"/>
        <a:cs typeface="+mn-cs"/>
      </a:defRPr>
    </a:lvl6pPr>
    <a:lvl7pPr marL="3266328" algn="l" defTabSz="1088776" rtl="0" eaLnBrk="1" latinLnBrk="0" hangingPunct="1">
      <a:defRPr sz="1400" kern="1200">
        <a:solidFill>
          <a:schemeClr val="tx1"/>
        </a:solidFill>
        <a:latin typeface="+mn-lt"/>
        <a:ea typeface="+mn-ea"/>
        <a:cs typeface="+mn-cs"/>
      </a:defRPr>
    </a:lvl7pPr>
    <a:lvl8pPr marL="3810716" algn="l" defTabSz="1088776" rtl="0" eaLnBrk="1" latinLnBrk="0" hangingPunct="1">
      <a:defRPr sz="1400" kern="1200">
        <a:solidFill>
          <a:schemeClr val="tx1"/>
        </a:solidFill>
        <a:latin typeface="+mn-lt"/>
        <a:ea typeface="+mn-ea"/>
        <a:cs typeface="+mn-cs"/>
      </a:defRPr>
    </a:lvl8pPr>
    <a:lvl9pPr marL="4355104" algn="l" defTabSz="108877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a:t>
            </a:fld>
            <a:endParaRPr lang="de-DE" dirty="0"/>
          </a:p>
        </p:txBody>
      </p:sp>
    </p:spTree>
    <p:extLst>
      <p:ext uri="{BB962C8B-B14F-4D97-AF65-F5344CB8AC3E}">
        <p14:creationId xmlns:p14="http://schemas.microsoft.com/office/powerpoint/2010/main" val="2461065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8C2C35-2B8A-446E-BEC0-FD36716C29AC}" type="slidenum">
              <a:rPr lang="de-DE" smtClean="0"/>
              <a:pPr/>
              <a:t>19</a:t>
            </a:fld>
            <a:endParaRPr lang="de-DE" dirty="0"/>
          </a:p>
        </p:txBody>
      </p:sp>
    </p:spTree>
    <p:extLst>
      <p:ext uri="{BB962C8B-B14F-4D97-AF65-F5344CB8AC3E}">
        <p14:creationId xmlns:p14="http://schemas.microsoft.com/office/powerpoint/2010/main" val="5509721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with Image or Illustration">
    <p:bg>
      <p:bgRef idx="1001">
        <a:schemeClr val="bg1"/>
      </p:bgRef>
    </p:bg>
    <p:spTree>
      <p:nvGrpSpPr>
        <p:cNvPr id="1" name=""/>
        <p:cNvGrpSpPr/>
        <p:nvPr/>
      </p:nvGrpSpPr>
      <p:grpSpPr>
        <a:xfrm>
          <a:off x="0" y="0"/>
          <a:ext cx="0" cy="0"/>
          <a:chOff x="0" y="0"/>
          <a:chExt cx="0" cy="0"/>
        </a:xfrm>
      </p:grpSpPr>
      <p:pic>
        <p:nvPicPr>
          <p:cNvPr id="535368024" name="SAP Logo Placeholder" descr="{&quot;templafy&quot;:{&quot;id&quot;:&quot;37033f75-596b-4efa-8310-a07fc12e3633&quot;}}"/>
          <p:cNvPicPr>
            <a:picLocks noChangeAspect="1"/>
          </p:cNvPicPr>
          <p:nvPr/>
        </p:nvPicPr>
        <p:blipFill>
          <a:blip r:embed="rId2"/>
          <a:stretch>
            <a:fillRect/>
          </a:stretch>
        </p:blipFill>
        <p:spPr>
          <a:xfrm>
            <a:off x="9692640" y="6053328"/>
            <a:ext cx="2208436" cy="532020"/>
          </a:xfrm>
          <a:prstGeom prst="rect">
            <a:avLst/>
          </a:prstGeom>
        </p:spPr>
      </p:pic>
      <p:sp>
        <p:nvSpPr>
          <p:cNvPr id="12" name="Partner Logo Placeholder">
            <a:extLst>
              <a:ext uri="{FF2B5EF4-FFF2-40B4-BE49-F238E27FC236}">
                <a16:creationId xmlns:a16="http://schemas.microsoft.com/office/drawing/2014/main" id="{37451236-BF8E-934B-B7DE-1ADB8A004F3F}"/>
              </a:ext>
            </a:extLst>
          </p:cNvPr>
          <p:cNvSpPr>
            <a:spLocks noGrp="1"/>
          </p:cNvSpPr>
          <p:nvPr>
            <p:ph type="pic" sz="quarter" idx="15" hasCustomPrompt="1"/>
          </p:nvPr>
        </p:nvSpPr>
        <p:spPr>
          <a:xfrm>
            <a:off x="282575" y="6161088"/>
            <a:ext cx="954088" cy="417512"/>
          </a:xfrm>
        </p:spPr>
        <p:txBody>
          <a:bodyPr anchor="ctr" anchorCtr="0">
            <a:noAutofit/>
          </a:bodyPr>
          <a:lstStyle>
            <a:lvl1pPr algn="ctr">
              <a:spcBef>
                <a:spcPts val="0"/>
              </a:spcBef>
              <a:defRPr sz="900"/>
            </a:lvl1pPr>
          </a:lstStyle>
          <a:p>
            <a:r>
              <a:rPr lang="en-US" dirty="0"/>
              <a:t>Add partner </a:t>
            </a:r>
            <a:br>
              <a:rPr lang="en-US" dirty="0"/>
            </a:br>
            <a:r>
              <a:rPr lang="en-US" dirty="0"/>
              <a:t>logo and alt text</a:t>
            </a:r>
          </a:p>
        </p:txBody>
      </p:sp>
      <p:sp>
        <p:nvSpPr>
          <p:cNvPr id="3" name="Title"/>
          <p:cNvSpPr>
            <a:spLocks noGrp="1"/>
          </p:cNvSpPr>
          <p:nvPr>
            <p:ph type="title" hasCustomPrompt="1"/>
          </p:nvPr>
        </p:nvSpPr>
        <p:spPr>
          <a:xfrm>
            <a:off x="288000" y="4024430"/>
            <a:ext cx="10899174" cy="997196"/>
          </a:xfrm>
        </p:spPr>
        <p:txBody>
          <a:bodyPr vert="horz" wrap="square" lIns="0" tIns="0" rIns="0" bIns="0" rtlCol="0">
            <a:noAutofit/>
          </a:bodyPr>
          <a:lstStyle>
            <a:lvl1pPr>
              <a:lnSpc>
                <a:spcPct val="90000"/>
              </a:lnSpc>
              <a:defRPr lang="de-DE" sz="3600" dirty="0">
                <a:latin typeface="+mn-lt"/>
                <a:ea typeface="+mn-ea"/>
                <a:cs typeface="+mn-cs"/>
              </a:defRPr>
            </a:lvl1pPr>
          </a:lstStyle>
          <a:p>
            <a:pPr lvl="0"/>
            <a:r>
              <a:rPr lang="en-US" dirty="0"/>
              <a:t>Title Goes Here</a:t>
            </a:r>
            <a:br>
              <a:rPr lang="en-US" dirty="0"/>
            </a:br>
            <a:r>
              <a:rPr lang="en-US" dirty="0"/>
              <a:t>and Here and Here</a:t>
            </a:r>
          </a:p>
        </p:txBody>
      </p:sp>
      <p:sp>
        <p:nvSpPr>
          <p:cNvPr id="7" name="Picture Placeholder 6">
            <a:extLst>
              <a:ext uri="{FF2B5EF4-FFF2-40B4-BE49-F238E27FC236}">
                <a16:creationId xmlns:a16="http://schemas.microsoft.com/office/drawing/2014/main" id="{4FA78832-C268-4EC5-BB82-7F9D7F5B51B2}"/>
              </a:ext>
            </a:extLst>
          </p:cNvPr>
          <p:cNvSpPr>
            <a:spLocks noGrp="1"/>
          </p:cNvSpPr>
          <p:nvPr>
            <p:ph type="pic" sz="quarter" idx="16"/>
          </p:nvPr>
        </p:nvSpPr>
        <p:spPr>
          <a:xfrm>
            <a:off x="0" y="-1"/>
            <a:ext cx="12195175" cy="3430800"/>
          </a:xfrm>
        </p:spPr>
        <p:txBody>
          <a:bodyPr/>
          <a:lstStyle/>
          <a:p>
            <a:endParaRPr lang="en-GB" dirty="0"/>
          </a:p>
        </p:txBody>
      </p:sp>
      <p:sp>
        <p:nvSpPr>
          <p:cNvPr id="10" name="TextBox 9" descr="{&quot;templafy&quot;:{&quot;id&quot;:&quot;b6f98a16-17b3-4b8f-9c7e-6879772b2322&quot;}}">
            <a:extLst>
              <a:ext uri="{FF2B5EF4-FFF2-40B4-BE49-F238E27FC236}">
                <a16:creationId xmlns:a16="http://schemas.microsoft.com/office/drawing/2014/main" id="{798F9B08-2B9F-444B-8020-ACD960A0FAE7}"/>
              </a:ext>
            </a:extLst>
          </p:cNvPr>
          <p:cNvSpPr txBox="1"/>
          <p:nvPr userDrawn="1"/>
        </p:nvSpPr>
        <p:spPr>
          <a:xfrm>
            <a:off x="282575" y="5725533"/>
            <a:ext cx="4986112" cy="252000"/>
          </a:xfrm>
          <a:prstGeom prst="rect">
            <a:avLst/>
          </a:prstGeom>
          <a:noFill/>
        </p:spPr>
        <p:txBody>
          <a:bodyPr wrap="square" lIns="0" tIns="0" rIns="0" bIns="0" rtlCol="0">
            <a:normAutofit/>
          </a:bodyPr>
          <a:lstStyle/>
          <a:p>
            <a:pPr fontAlgn="base">
              <a:spcBef>
                <a:spcPct val="50000"/>
              </a:spcBef>
              <a:spcAft>
                <a:spcPct val="0"/>
              </a:spcAft>
              <a:buClr>
                <a:srgbClr val="F0AB00"/>
              </a:buClr>
              <a:buSzPct val="80000"/>
            </a:pPr>
            <a:r>
              <a:rPr lang="en-US" sz="1000" kern="0" dirty="0">
                <a:ea typeface="Arial Unicode MS" pitchFamily="34" charset="-128"/>
                <a:cs typeface="Arial Unicode MS" pitchFamily="34" charset="-128"/>
              </a:rPr>
              <a:t>Public</a:t>
            </a:r>
          </a:p>
        </p:txBody>
      </p:sp>
      <p:pic>
        <p:nvPicPr>
          <p:cNvPr id="748082029" name="Acquired Company Logo Placeholder" descr="{&quot;templafy&quot;:{&quot;id&quot;:&quot;93626e7a-2ebe-466d-aa07-9a9f0d033a01&quot;}}"/>
          <p:cNvPicPr>
            <a:picLocks noChangeAspect="1"/>
          </p:cNvPicPr>
          <p:nvPr/>
        </p:nvPicPr>
        <p:blipFill>
          <a:blip r:embed="rId3"/>
          <a:stretch>
            <a:fillRect/>
          </a:stretch>
        </p:blipFill>
        <p:spPr>
          <a:xfrm>
            <a:off x="282575" y="3590141"/>
            <a:ext cx="1109568" cy="225572"/>
          </a:xfrm>
          <a:prstGeom prst="rect">
            <a:avLst/>
          </a:prstGeom>
        </p:spPr>
      </p:pic>
    </p:spTree>
    <p:extLst>
      <p:ext uri="{BB962C8B-B14F-4D97-AF65-F5344CB8AC3E}">
        <p14:creationId xmlns:p14="http://schemas.microsoft.com/office/powerpoint/2010/main" val="245271761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7505" userDrawn="1">
          <p15:clr>
            <a:srgbClr val="FBAE40"/>
          </p15:clr>
        </p15:guide>
        <p15:guide id="2" orient="horz" pos="4144" userDrawn="1">
          <p15:clr>
            <a:srgbClr val="FBAE40"/>
          </p15:clr>
        </p15:guide>
        <p15:guide id="3" orient="horz" pos="2162" userDrawn="1">
          <p15:clr>
            <a:srgbClr val="FBAE40"/>
          </p15:clr>
        </p15:guide>
        <p15:guide id="4" pos="181" userDrawn="1">
          <p15:clr>
            <a:srgbClr val="FBAE40"/>
          </p15:clr>
        </p15:guide>
        <p15:guide id="5" orient="horz" pos="2534" userDrawn="1">
          <p15:clr>
            <a:srgbClr val="FBAE40"/>
          </p15:clr>
        </p15:guide>
        <p15:guide id="6" orient="horz" pos="3164" userDrawn="1">
          <p15:clr>
            <a:srgbClr val="FBAE40"/>
          </p15:clr>
        </p15:guide>
        <p15:guide id="7" orient="horz" pos="3232" userDrawn="1">
          <p15:clr>
            <a:srgbClr val="FBAE40"/>
          </p15:clr>
        </p15:guide>
        <p15:guide id="8" orient="horz" pos="350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s - Text and Images">
    <p:spTree>
      <p:nvGrpSpPr>
        <p:cNvPr id="1" name=""/>
        <p:cNvGrpSpPr/>
        <p:nvPr/>
      </p:nvGrpSpPr>
      <p:grpSpPr>
        <a:xfrm>
          <a:off x="0" y="0"/>
          <a:ext cx="0" cy="0"/>
          <a:chOff x="0" y="0"/>
          <a:chExt cx="0" cy="0"/>
        </a:xfrm>
      </p:grpSpPr>
      <p:sp>
        <p:nvSpPr>
          <p:cNvPr id="17" name="Text placeholder 2"/>
          <p:cNvSpPr>
            <a:spLocks noGrp="1"/>
          </p:cNvSpPr>
          <p:nvPr>
            <p:ph type="body" sz="quarter" idx="13" hasCustomPrompt="1"/>
          </p:nvPr>
        </p:nvSpPr>
        <p:spPr>
          <a:xfrm>
            <a:off x="6362477" y="4770000"/>
            <a:ext cx="5328000" cy="156600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2"/>
          <p:cNvSpPr>
            <a:spLocks noGrp="1"/>
          </p:cNvSpPr>
          <p:nvPr>
            <p:ph type="pic" sz="quarter" idx="14" hasCustomPrompt="1"/>
          </p:nvPr>
        </p:nvSpPr>
        <p:spPr bwMode="gray">
          <a:xfrm>
            <a:off x="6362477"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3" name="Text placeholder 1"/>
          <p:cNvSpPr>
            <a:spLocks noGrp="1"/>
          </p:cNvSpPr>
          <p:nvPr>
            <p:ph type="body" sz="quarter" idx="10" hasCustomPrompt="1"/>
          </p:nvPr>
        </p:nvSpPr>
        <p:spPr>
          <a:xfrm>
            <a:off x="504000" y="4770000"/>
            <a:ext cx="5328000" cy="156600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1"/>
          <p:cNvSpPr>
            <a:spLocks noGrp="1"/>
          </p:cNvSpPr>
          <p:nvPr>
            <p:ph type="pic" sz="quarter" idx="12" hasCustomPrompt="1"/>
          </p:nvPr>
        </p:nvSpPr>
        <p:spPr bwMode="gray">
          <a:xfrm>
            <a:off x="504000"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504941297"/>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2678" userDrawn="1">
          <p15:clr>
            <a:srgbClr val="FBAE40"/>
          </p15:clr>
        </p15:guide>
        <p15:guide id="6" orient="horz" pos="3004" userDrawn="1">
          <p15:clr>
            <a:srgbClr val="FBAE40"/>
          </p15:clr>
        </p15:guide>
        <p15:guide id="7" orient="horz" pos="3991" userDrawn="1">
          <p15:clr>
            <a:srgbClr val="FBAE40"/>
          </p15:clr>
        </p15:guide>
        <p15:guide id="8" pos="3682" userDrawn="1">
          <p15:clr>
            <a:srgbClr val="FBAE40"/>
          </p15:clr>
        </p15:guide>
        <p15:guide id="9" pos="4000" userDrawn="1">
          <p15:clr>
            <a:srgbClr val="FBAE40"/>
          </p15:clr>
        </p15:guide>
        <p15:guide id="10" pos="736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umns - Text and Images">
    <p:spTree>
      <p:nvGrpSpPr>
        <p:cNvPr id="1" name=""/>
        <p:cNvGrpSpPr/>
        <p:nvPr/>
      </p:nvGrpSpPr>
      <p:grpSpPr>
        <a:xfrm>
          <a:off x="0" y="0"/>
          <a:ext cx="0" cy="0"/>
          <a:chOff x="0" y="0"/>
          <a:chExt cx="0" cy="0"/>
        </a:xfrm>
      </p:grpSpPr>
      <p:sp>
        <p:nvSpPr>
          <p:cNvPr id="17" name="Text placeholder 3"/>
          <p:cNvSpPr>
            <a:spLocks noGrp="1"/>
          </p:cNvSpPr>
          <p:nvPr>
            <p:ph type="body" sz="quarter" idx="13" hasCustomPrompt="1"/>
          </p:nvPr>
        </p:nvSpPr>
        <p:spPr>
          <a:xfrm>
            <a:off x="8299277"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3"/>
          <p:cNvSpPr>
            <a:spLocks noGrp="1"/>
          </p:cNvSpPr>
          <p:nvPr>
            <p:ph type="pic" sz="quarter" idx="14" hasCustomPrompt="1"/>
          </p:nvPr>
        </p:nvSpPr>
        <p:spPr bwMode="gray">
          <a:xfrm>
            <a:off x="8299277"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9" name="Text placeholder 2"/>
          <p:cNvSpPr>
            <a:spLocks noGrp="1"/>
          </p:cNvSpPr>
          <p:nvPr>
            <p:ph type="body" sz="quarter" idx="15" hasCustomPrompt="1"/>
          </p:nvPr>
        </p:nvSpPr>
        <p:spPr>
          <a:xfrm>
            <a:off x="4401639"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2"/>
          <p:cNvSpPr>
            <a:spLocks noGrp="1"/>
          </p:cNvSpPr>
          <p:nvPr>
            <p:ph type="pic" sz="quarter" idx="16" hasCustomPrompt="1"/>
          </p:nvPr>
        </p:nvSpPr>
        <p:spPr bwMode="gray">
          <a:xfrm>
            <a:off x="4401639"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3" name="Text placeholder 1"/>
          <p:cNvSpPr>
            <a:spLocks noGrp="1"/>
          </p:cNvSpPr>
          <p:nvPr>
            <p:ph type="body" sz="quarter" idx="10" hasCustomPrompt="1"/>
          </p:nvPr>
        </p:nvSpPr>
        <p:spPr>
          <a:xfrm>
            <a:off x="504000"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1"/>
          <p:cNvSpPr>
            <a:spLocks noGrp="1"/>
          </p:cNvSpPr>
          <p:nvPr>
            <p:ph type="pic" sz="quarter" idx="12" hasCustomPrompt="1"/>
          </p:nvPr>
        </p:nvSpPr>
        <p:spPr bwMode="gray">
          <a:xfrm>
            <a:off x="504000"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727667599"/>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2455" userDrawn="1">
          <p15:clr>
            <a:srgbClr val="FBAE40"/>
          </p15:clr>
        </p15:guide>
        <p15:guide id="4" pos="2773" userDrawn="1">
          <p15:clr>
            <a:srgbClr val="FBAE40"/>
          </p15:clr>
        </p15:guide>
        <p15:guide id="5" pos="4910" userDrawn="1">
          <p15:clr>
            <a:srgbClr val="FBAE40"/>
          </p15:clr>
        </p15:guide>
        <p15:guide id="6" pos="5227" userDrawn="1">
          <p15:clr>
            <a:srgbClr val="FBAE40"/>
          </p15:clr>
        </p15:guide>
        <p15:guide id="7" pos="7364" userDrawn="1">
          <p15:clr>
            <a:srgbClr val="FBAE40"/>
          </p15:clr>
        </p15:guide>
        <p15:guide id="8" orient="horz" pos="551" userDrawn="1">
          <p15:clr>
            <a:srgbClr val="FBAE40"/>
          </p15:clr>
        </p15:guide>
        <p15:guide id="9" orient="horz" pos="1020" userDrawn="1">
          <p15:clr>
            <a:srgbClr val="FBAE40"/>
          </p15:clr>
        </p15:guide>
        <p15:guide id="10" orient="horz" pos="2428" userDrawn="1">
          <p15:clr>
            <a:srgbClr val="FBAE40"/>
          </p15:clr>
        </p15:guide>
        <p15:guide id="11" orient="horz" pos="2743" userDrawn="1">
          <p15:clr>
            <a:srgbClr val="FBAE40"/>
          </p15:clr>
        </p15:guide>
        <p15:guide id="12" orient="horz" pos="399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Columns - Text and Images">
    <p:spTree>
      <p:nvGrpSpPr>
        <p:cNvPr id="1" name=""/>
        <p:cNvGrpSpPr/>
        <p:nvPr/>
      </p:nvGrpSpPr>
      <p:grpSpPr>
        <a:xfrm>
          <a:off x="0" y="0"/>
          <a:ext cx="0" cy="0"/>
          <a:chOff x="0" y="0"/>
          <a:chExt cx="0" cy="0"/>
        </a:xfrm>
      </p:grpSpPr>
      <p:sp>
        <p:nvSpPr>
          <p:cNvPr id="17" name="Text placeholder - column 2"/>
          <p:cNvSpPr>
            <a:spLocks noGrp="1"/>
          </p:cNvSpPr>
          <p:nvPr>
            <p:ph type="body" sz="quarter" idx="13" hasCustomPrompt="1"/>
          </p:nvPr>
        </p:nvSpPr>
        <p:spPr>
          <a:xfrm>
            <a:off x="9274877"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4"/>
          <p:cNvSpPr>
            <a:spLocks noGrp="1"/>
          </p:cNvSpPr>
          <p:nvPr>
            <p:ph type="pic" sz="quarter" idx="14" hasCustomPrompt="1"/>
          </p:nvPr>
        </p:nvSpPr>
        <p:spPr bwMode="gray">
          <a:xfrm>
            <a:off x="9274877"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13" name="Text placeholder - column 2"/>
          <p:cNvSpPr>
            <a:spLocks noGrp="1"/>
          </p:cNvSpPr>
          <p:nvPr>
            <p:ph type="body" sz="quarter" idx="17" hasCustomPrompt="1"/>
          </p:nvPr>
        </p:nvSpPr>
        <p:spPr>
          <a:xfrm>
            <a:off x="6351252"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4" name="Picture Placeholder 4"/>
          <p:cNvSpPr>
            <a:spLocks noGrp="1"/>
          </p:cNvSpPr>
          <p:nvPr>
            <p:ph type="pic" sz="quarter" idx="18" hasCustomPrompt="1"/>
          </p:nvPr>
        </p:nvSpPr>
        <p:spPr bwMode="gray">
          <a:xfrm>
            <a:off x="6351252"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9" name="Text placeholder - column 2"/>
          <p:cNvSpPr>
            <a:spLocks noGrp="1"/>
          </p:cNvSpPr>
          <p:nvPr>
            <p:ph type="body" sz="quarter" idx="15" hasCustomPrompt="1"/>
          </p:nvPr>
        </p:nvSpPr>
        <p:spPr>
          <a:xfrm>
            <a:off x="3427626"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4"/>
          <p:cNvSpPr>
            <a:spLocks noGrp="1"/>
          </p:cNvSpPr>
          <p:nvPr>
            <p:ph type="pic" sz="quarter" idx="16" hasCustomPrompt="1"/>
          </p:nvPr>
        </p:nvSpPr>
        <p:spPr bwMode="gray">
          <a:xfrm>
            <a:off x="3427626"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3" name="Text placeholder - column 2"/>
          <p:cNvSpPr>
            <a:spLocks noGrp="1"/>
          </p:cNvSpPr>
          <p:nvPr>
            <p:ph type="body" sz="quarter" idx="10" hasCustomPrompt="1"/>
          </p:nvPr>
        </p:nvSpPr>
        <p:spPr>
          <a:xfrm>
            <a:off x="504000" y="3878220"/>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4"/>
          <p:cNvSpPr>
            <a:spLocks noGrp="1"/>
          </p:cNvSpPr>
          <p:nvPr>
            <p:ph type="pic" sz="quarter" idx="12" hasCustomPrompt="1"/>
          </p:nvPr>
        </p:nvSpPr>
        <p:spPr bwMode="gray">
          <a:xfrm>
            <a:off x="504000"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680594478"/>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1" userDrawn="1">
          <p15:clr>
            <a:srgbClr val="FBAE40"/>
          </p15:clr>
        </p15:guide>
        <p15:guide id="5" orient="horz" pos="2110" userDrawn="1">
          <p15:clr>
            <a:srgbClr val="FBAE40"/>
          </p15:clr>
        </p15:guide>
        <p15:guide id="6" orient="horz" pos="2442" userDrawn="1">
          <p15:clr>
            <a:srgbClr val="FBAE40"/>
          </p15:clr>
        </p15:guide>
        <p15:guide id="7" orient="horz" pos="3990" userDrawn="1">
          <p15:clr>
            <a:srgbClr val="FBAE40"/>
          </p15:clr>
        </p15:guide>
        <p15:guide id="8" pos="1840" userDrawn="1">
          <p15:clr>
            <a:srgbClr val="FBAE40"/>
          </p15:clr>
        </p15:guide>
        <p15:guide id="9" pos="2159" userDrawn="1">
          <p15:clr>
            <a:srgbClr val="FBAE40"/>
          </p15:clr>
        </p15:guide>
        <p15:guide id="10" pos="3683" userDrawn="1">
          <p15:clr>
            <a:srgbClr val="FBAE40"/>
          </p15:clr>
        </p15:guide>
        <p15:guide id="11" pos="4000" userDrawn="1">
          <p15:clr>
            <a:srgbClr val="FBAE40"/>
          </p15:clr>
        </p15:guide>
        <p15:guide id="12" pos="5525" userDrawn="1">
          <p15:clr>
            <a:srgbClr val="FBAE40"/>
          </p15:clr>
        </p15:guide>
        <p15:guide id="13" pos="5842" userDrawn="1">
          <p15:clr>
            <a:srgbClr val="FBAE40"/>
          </p15:clr>
        </p15:guide>
        <p15:guide id="14" pos="736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1"/>
            </a:lvl1pPr>
            <a:lvl2pPr marL="395921" indent="0">
              <a:buNone/>
              <a:defRPr sz="1600"/>
            </a:lvl2pPr>
          </a:lstStyle>
          <a:p>
            <a:pPr lvl="0"/>
            <a:r>
              <a:rPr lang="en-US" noProof="0" dirty="0"/>
              <a:t>“Quote goes here </a:t>
            </a:r>
            <a:br>
              <a:rPr lang="en-US" noProof="0" dirty="0"/>
            </a:br>
            <a:r>
              <a:rPr lang="en-US" noProof="0" dirty="0"/>
              <a:t>and here.”</a:t>
            </a:r>
          </a:p>
          <a:p>
            <a:pPr lvl="1"/>
            <a:r>
              <a:rPr lang="en-US" noProof="0" dirty="0"/>
              <a:t>Source</a:t>
            </a:r>
          </a:p>
        </p:txBody>
      </p:sp>
    </p:spTree>
    <p:extLst>
      <p:ext uri="{BB962C8B-B14F-4D97-AF65-F5344CB8AC3E}">
        <p14:creationId xmlns:p14="http://schemas.microsoft.com/office/powerpoint/2010/main" val="932785900"/>
      </p:ext>
    </p:extLst>
  </p:cSld>
  <p:clrMapOvr>
    <a:masterClrMapping/>
  </p:clrMapOvr>
  <p:extLst>
    <p:ext uri="{DCECCB84-F9BA-43D5-87BE-67443E8EF086}">
      <p15:sldGuideLst xmlns:p15="http://schemas.microsoft.com/office/powerpoint/2012/main">
        <p15:guide id="1" pos="317" userDrawn="1">
          <p15:clr>
            <a:srgbClr val="FBAE40"/>
          </p15:clr>
        </p15:guide>
        <p15:guide id="4" orient="horz" pos="1133" userDrawn="1">
          <p15:clr>
            <a:srgbClr val="FBAE40"/>
          </p15:clr>
        </p15:guide>
        <p15:guide id="5" orient="horz" pos="3204" userDrawn="1">
          <p15:clr>
            <a:srgbClr val="FBAE40"/>
          </p15:clr>
        </p15:guide>
        <p15:guide id="6" pos="7363"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Text with Image 1/3">
    <p:spTree>
      <p:nvGrpSpPr>
        <p:cNvPr id="1" name=""/>
        <p:cNvGrpSpPr/>
        <p:nvPr/>
      </p:nvGrpSpPr>
      <p:grpSpPr>
        <a:xfrm>
          <a:off x="0" y="0"/>
          <a:ext cx="0" cy="0"/>
          <a:chOff x="0" y="0"/>
          <a:chExt cx="0" cy="0"/>
        </a:xfrm>
      </p:grpSpPr>
      <p:sp>
        <p:nvSpPr>
          <p:cNvPr id="5" name="Picture Placeholder 1/3 right"/>
          <p:cNvSpPr>
            <a:spLocks noGrp="1"/>
          </p:cNvSpPr>
          <p:nvPr>
            <p:ph type="pic" sz="quarter" idx="10" hasCustomPrompt="1"/>
          </p:nvPr>
        </p:nvSpPr>
        <p:spPr bwMode="gray">
          <a:xfrm>
            <a:off x="8127175" y="0"/>
            <a:ext cx="4068000"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p:cNvSpPr>
            <a:spLocks noGrp="1"/>
          </p:cNvSpPr>
          <p:nvPr>
            <p:ph type="body" sz="quarter" idx="11" hasCustomPrompt="1"/>
          </p:nvPr>
        </p:nvSpPr>
        <p:spPr bwMode="black">
          <a:xfrm>
            <a:off x="503999" y="1620000"/>
            <a:ext cx="7092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3" name="Title"/>
          <p:cNvSpPr>
            <a:spLocks noGrp="1"/>
          </p:cNvSpPr>
          <p:nvPr>
            <p:ph type="title" hasCustomPrompt="1"/>
          </p:nvPr>
        </p:nvSpPr>
        <p:spPr>
          <a:xfrm>
            <a:off x="504001" y="504000"/>
            <a:ext cx="7092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3425020262"/>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991" userDrawn="1">
          <p15:clr>
            <a:srgbClr val="FBAE40"/>
          </p15:clr>
        </p15:guide>
        <p15:guide id="3" pos="4786" userDrawn="1">
          <p15:clr>
            <a:srgbClr val="FBAE40"/>
          </p15:clr>
        </p15:guide>
        <p15:guide id="4" pos="5119" userDrawn="1">
          <p15:clr>
            <a:srgbClr val="FBAE40"/>
          </p15:clr>
        </p15:guide>
        <p15:guide id="5" orient="horz" pos="317" userDrawn="1">
          <p15:clr>
            <a:srgbClr val="FBAE40"/>
          </p15:clr>
        </p15:guide>
        <p15:guide id="6" orient="horz" pos="551" userDrawn="1">
          <p15:clr>
            <a:srgbClr val="FBAE40"/>
          </p15:clr>
        </p15:guide>
        <p15:guide id="7" orient="horz" pos="102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ull Bleed Image ">
    <p:spTree>
      <p:nvGrpSpPr>
        <p:cNvPr id="1" name=""/>
        <p:cNvGrpSpPr/>
        <p:nvPr/>
      </p:nvGrpSpPr>
      <p:grpSpPr>
        <a:xfrm>
          <a:off x="0" y="0"/>
          <a:ext cx="0" cy="0"/>
          <a:chOff x="0" y="0"/>
          <a:chExt cx="0" cy="0"/>
        </a:xfrm>
      </p:grpSpPr>
      <p:sp>
        <p:nvSpPr>
          <p:cNvPr id="5" name="Picture Placeholder"/>
          <p:cNvSpPr>
            <a:spLocks noGrp="1"/>
          </p:cNvSpPr>
          <p:nvPr>
            <p:ph type="pic" sz="quarter" idx="10" hasCustomPrompt="1"/>
          </p:nvPr>
        </p:nvSpPr>
        <p:spPr bwMode="gray">
          <a:xfrm>
            <a:off x="1" y="0"/>
            <a:ext cx="12195175"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4139791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nd Screenshot">
    <p:spTree>
      <p:nvGrpSpPr>
        <p:cNvPr id="1" name=""/>
        <p:cNvGrpSpPr/>
        <p:nvPr/>
      </p:nvGrpSpPr>
      <p:grpSpPr>
        <a:xfrm>
          <a:off x="0" y="0"/>
          <a:ext cx="0" cy="0"/>
          <a:chOff x="0" y="0"/>
          <a:chExt cx="0" cy="0"/>
        </a:xfrm>
      </p:grpSpPr>
      <p:sp>
        <p:nvSpPr>
          <p:cNvPr id="5" name="Picture Placeholder"/>
          <p:cNvSpPr>
            <a:spLocks noGrp="1"/>
          </p:cNvSpPr>
          <p:nvPr>
            <p:ph type="pic" sz="quarter" idx="13" hasCustomPrompt="1"/>
          </p:nvPr>
        </p:nvSpPr>
        <p:spPr bwMode="gray">
          <a:xfrm>
            <a:off x="6362477" y="1620000"/>
            <a:ext cx="5328000" cy="4716000"/>
          </a:xfrm>
          <a:noFill/>
        </p:spPr>
        <p:txBody>
          <a:bodyPr vert="horz" lIns="0" tIns="1512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screenshot</a:t>
            </a:r>
            <a:endParaRPr lang="de-DE" dirty="0"/>
          </a:p>
        </p:txBody>
      </p:sp>
      <p:sp>
        <p:nvSpPr>
          <p:cNvPr id="4" name="Text Placeholder"/>
          <p:cNvSpPr>
            <a:spLocks noGrp="1"/>
          </p:cNvSpPr>
          <p:nvPr>
            <p:ph type="body" sz="quarter" idx="10" hasCustomPrompt="1"/>
          </p:nvPr>
        </p:nvSpPr>
        <p:spPr>
          <a:xfrm>
            <a:off x="504000"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287227243"/>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1020" userDrawn="1">
          <p15:clr>
            <a:srgbClr val="FBAE40"/>
          </p15:clr>
        </p15:guide>
        <p15:guide id="3" pos="3674" userDrawn="1">
          <p15:clr>
            <a:srgbClr val="FBAE40"/>
          </p15:clr>
        </p15:guide>
        <p15:guide id="4" pos="4008" userDrawn="1">
          <p15:clr>
            <a:srgbClr val="FBAE40"/>
          </p15:clr>
        </p15:guide>
        <p15:guide id="5" pos="7364" userDrawn="1">
          <p15:clr>
            <a:srgbClr val="FBAE40"/>
          </p15:clr>
        </p15:guide>
        <p15:guide id="6" orient="horz" pos="317" userDrawn="1">
          <p15:clr>
            <a:srgbClr val="FBAE40"/>
          </p15:clr>
        </p15:guide>
        <p15:guide id="7" orient="horz" pos="551" userDrawn="1">
          <p15:clr>
            <a:srgbClr val="FBAE40"/>
          </p15:clr>
        </p15:guide>
        <p15:guide id="8" orient="horz" pos="3991"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p:cNvSpPr>
            <a:spLocks noGrp="1"/>
          </p:cNvSpPr>
          <p:nvPr>
            <p:ph idx="1" hasCustomPrompt="1"/>
          </p:nvPr>
        </p:nvSpPr>
        <p:spPr bwMode="gray">
          <a:xfrm>
            <a:off x="504000" y="1620000"/>
            <a:ext cx="11185200" cy="4716000"/>
          </a:xfrm>
          <a:noFill/>
        </p:spPr>
        <p:txBody>
          <a:bodyPr tIns="1368000"/>
          <a:lstStyle>
            <a:lvl1pPr algn="ctr">
              <a:defRPr sz="1400" b="0"/>
            </a:lvl1pPr>
          </a:lstStyle>
          <a:p>
            <a:pPr lvl="0"/>
            <a:r>
              <a:rPr lang="en-US" dirty="0"/>
              <a:t>Click to add content</a:t>
            </a:r>
          </a:p>
        </p:txBody>
      </p:sp>
      <p:sp>
        <p:nvSpPr>
          <p:cNvPr id="2"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4186098743"/>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3991" userDrawn="1">
          <p15:clr>
            <a:srgbClr val="FBAE40"/>
          </p15:clr>
        </p15:guide>
        <p15:guide id="6" pos="736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42181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hank You, Contact and Copyright">
    <p:bg>
      <p:bgRef idx="1001">
        <a:schemeClr val="bg1"/>
      </p:bgRef>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62EF80-ED78-484B-AC34-B314C73F9091}"/>
              </a:ext>
            </a:extLst>
          </p:cNvPr>
          <p:cNvSpPr txBox="1"/>
          <p:nvPr userDrawn="1"/>
        </p:nvSpPr>
        <p:spPr>
          <a:xfrm>
            <a:off x="503238" y="1466850"/>
            <a:ext cx="4391247" cy="846386"/>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5500" b="1" kern="0" dirty="0">
                <a:ea typeface="Arial Unicode MS" pitchFamily="34" charset="-128"/>
                <a:cs typeface="Arial Unicode MS" pitchFamily="34" charset="-128"/>
              </a:rPr>
              <a:t>Thank you.</a:t>
            </a:r>
          </a:p>
        </p:txBody>
      </p:sp>
      <p:pic>
        <p:nvPicPr>
          <p:cNvPr id="1570627437" name="SAP Logo Placeholder" descr="{&quot;templafy&quot;:{&quot;id&quot;:&quot;4d37caca-9248-44a8-976d-4ca459c3c97b&quot;}}"/>
          <p:cNvPicPr>
            <a:picLocks noChangeAspect="1"/>
          </p:cNvPicPr>
          <p:nvPr/>
        </p:nvPicPr>
        <p:blipFill>
          <a:blip r:embed="rId2"/>
          <a:stretch>
            <a:fillRect/>
          </a:stretch>
        </p:blipFill>
        <p:spPr>
          <a:xfrm>
            <a:off x="9509760" y="5797296"/>
            <a:ext cx="2208436" cy="532020"/>
          </a:xfrm>
          <a:prstGeom prst="rect">
            <a:avLst/>
          </a:prstGeom>
        </p:spPr>
      </p:pic>
      <p:pic>
        <p:nvPicPr>
          <p:cNvPr id="632961815" name="Acquired Company Logo Placeholder" descr="{&quot;templafy&quot;:{&quot;id&quot;:&quot;837e92fd-671e-477e-9058-391255ee1fe9&quot;}}"/>
          <p:cNvPicPr>
            <a:picLocks noChangeAspect="1"/>
          </p:cNvPicPr>
          <p:nvPr/>
        </p:nvPicPr>
        <p:blipFill>
          <a:blip r:embed="rId3"/>
          <a:stretch>
            <a:fillRect/>
          </a:stretch>
        </p:blipFill>
        <p:spPr>
          <a:xfrm>
            <a:off x="504000" y="522453"/>
            <a:ext cx="1109568" cy="225572"/>
          </a:xfrm>
          <a:prstGeom prst="rect">
            <a:avLst/>
          </a:prstGeom>
        </p:spPr>
      </p:pic>
      <p:sp>
        <p:nvSpPr>
          <p:cNvPr id="10" name="TextBox 9">
            <a:extLst>
              <a:ext uri="{FF2B5EF4-FFF2-40B4-BE49-F238E27FC236}">
                <a16:creationId xmlns:a16="http://schemas.microsoft.com/office/drawing/2014/main" id="{433C5639-DDA2-864A-9DC3-7FC80AC852D5}"/>
              </a:ext>
            </a:extLst>
          </p:cNvPr>
          <p:cNvSpPr txBox="1"/>
          <p:nvPr userDrawn="1"/>
        </p:nvSpPr>
        <p:spPr>
          <a:xfrm>
            <a:off x="503238" y="2905125"/>
            <a:ext cx="1837041" cy="246221"/>
          </a:xfrm>
          <a:prstGeom prst="rect">
            <a:avLst/>
          </a:prstGeom>
          <a:noFill/>
        </p:spPr>
        <p:txBody>
          <a:bodyPr wrap="none" lIns="0" tIns="0" rIns="0" bIns="0" rtlCol="0">
            <a:spAutoFit/>
          </a:bodyPr>
          <a:lstStyle/>
          <a:p>
            <a:pPr marL="0" marR="0" lvl="0" indent="0" algn="l" defTabSz="1088776" rtl="0" eaLnBrk="1" fontAlgn="base" latinLnBrk="0" hangingPunct="1">
              <a:lnSpc>
                <a:spcPct val="100000"/>
              </a:lnSpc>
              <a:spcBef>
                <a:spcPct val="50000"/>
              </a:spcBef>
              <a:spcAft>
                <a:spcPct val="0"/>
              </a:spcAft>
              <a:buClr>
                <a:srgbClr val="F0AB00"/>
              </a:buClr>
              <a:buSzPct val="80000"/>
              <a:buFontTx/>
              <a:buNone/>
              <a:tabLst/>
              <a:defRPr/>
            </a:pPr>
            <a:r>
              <a:rPr lang="en-US" sz="1600" dirty="0"/>
              <a:t>Contact information:</a:t>
            </a:r>
          </a:p>
        </p:txBody>
      </p:sp>
      <p:sp>
        <p:nvSpPr>
          <p:cNvPr id="9" name="Copyright Placeholder" descr="{&quot;templafy&quot;:{&quot;id&quot;:&quot;ba9fff8e-a26f-4604-9418-39eec7243848&quot;}}">
            <a:extLst>
              <a:ext uri="{FF2B5EF4-FFF2-40B4-BE49-F238E27FC236}">
                <a16:creationId xmlns:a16="http://schemas.microsoft.com/office/drawing/2014/main" id="{EDAF1AF5-D568-20CC-6052-F655D86F5486}"/>
              </a:ext>
            </a:extLst>
          </p:cNvPr>
          <p:cNvSpPr txBox="1">
            <a:spLocks/>
          </p:cNvSpPr>
          <p:nvPr userDrawn="1"/>
        </p:nvSpPr>
        <p:spPr>
          <a:xfrm>
            <a:off x="504001" y="6536751"/>
            <a:ext cx="10155600" cy="138498"/>
          </a:xfrm>
          <a:prstGeom prst="rect">
            <a:avLst/>
          </a:prstGeom>
        </p:spPr>
        <p:txBody>
          <a:bodyPr lIns="0" tIns="0" rIns="0" bIns="0" anchor="ctr" anchorCtr="0">
            <a:noAutofit/>
          </a:bodyPr>
          <a:lstStyle>
            <a:lvl1pPr marL="0" indent="0" algn="l" defTabSz="1088558" rtl="0" eaLnBrk="1" latinLnBrk="0" hangingPunct="1">
              <a:spcBef>
                <a:spcPts val="1800"/>
              </a:spcBef>
              <a:buClr>
                <a:schemeClr val="accent1"/>
              </a:buClr>
              <a:buSzPct val="80000"/>
              <a:buFontTx/>
              <a:buNone/>
              <a:defRPr sz="6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539892" indent="0" algn="l" defTabSz="1088558" rtl="0" eaLnBrk="1" latinLnBrk="0" hangingPunct="1">
              <a:spcBef>
                <a:spcPts val="100"/>
              </a:spcBef>
              <a:buClr>
                <a:schemeClr val="tx1"/>
              </a:buClr>
              <a:buSzPct val="100000"/>
              <a:buFont typeface="Symbol" panose="05050102010706020507" pitchFamily="18" charset="2"/>
              <a:buNone/>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buFont typeface="Arial" panose="020B0604020202020204" pitchFamily="34" charset="0"/>
              <a:buNone/>
            </a:pPr>
            <a:r>
              <a:rPr lang="en-US" sz="600" dirty="0"/>
              <a:t>© 2023 SAP SE or an SAP affiliate company. All rights reserved. See Legal Notice on www.sap.com/legal-notice for use terms, disclaimers, disclosures, or restrictions related to SAP Materials for general audiences.</a:t>
            </a:r>
          </a:p>
        </p:txBody>
      </p:sp>
    </p:spTree>
    <p:extLst>
      <p:ext uri="{BB962C8B-B14F-4D97-AF65-F5344CB8AC3E}">
        <p14:creationId xmlns:p14="http://schemas.microsoft.com/office/powerpoint/2010/main" val="781090314"/>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7364" userDrawn="1">
          <p15:clr>
            <a:srgbClr val="FBAE40"/>
          </p15:clr>
        </p15:guide>
        <p15:guide id="2" orient="horz" pos="924" userDrawn="1">
          <p15:clr>
            <a:srgbClr val="FBAE40"/>
          </p15:clr>
        </p15:guide>
        <p15:guide id="4" orient="horz" pos="1830" userDrawn="1">
          <p15:clr>
            <a:srgbClr val="FBAE40"/>
          </p15:clr>
        </p15:guide>
        <p15:guide id="5" orient="horz" pos="4000" userDrawn="1">
          <p15:clr>
            <a:srgbClr val="FBAE40"/>
          </p15:clr>
        </p15:guide>
        <p15:guide id="6" pos="317" userDrawn="1">
          <p15:clr>
            <a:srgbClr val="FBAE40"/>
          </p15:clr>
        </p15:guide>
        <p15:guide id="8" pos="3841" userDrawn="1">
          <p15:clr>
            <a:srgbClr val="FBAE40"/>
          </p15:clr>
        </p15:guide>
        <p15:guide id="9" orient="horz" pos="31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without Image">
    <p:bg>
      <p:bgRef idx="1001">
        <a:schemeClr val="bg1"/>
      </p:bgRef>
    </p:bg>
    <p:spTree>
      <p:nvGrpSpPr>
        <p:cNvPr id="1" name=""/>
        <p:cNvGrpSpPr/>
        <p:nvPr/>
      </p:nvGrpSpPr>
      <p:grpSpPr>
        <a:xfrm>
          <a:off x="0" y="0"/>
          <a:ext cx="0" cy="0"/>
          <a:chOff x="0" y="0"/>
          <a:chExt cx="0" cy="0"/>
        </a:xfrm>
      </p:grpSpPr>
      <p:pic>
        <p:nvPicPr>
          <p:cNvPr id="67600123" name="SAP Logo Placeholder" descr="{&quot;templafy&quot;:{&quot;id&quot;:&quot;46289cd1-22dc-4c39-8ee1-6f4b2be3a2bc&quot;}}"/>
          <p:cNvPicPr>
            <a:picLocks noChangeAspect="1"/>
          </p:cNvPicPr>
          <p:nvPr/>
        </p:nvPicPr>
        <p:blipFill>
          <a:blip r:embed="rId2"/>
          <a:stretch>
            <a:fillRect/>
          </a:stretch>
        </p:blipFill>
        <p:spPr>
          <a:xfrm>
            <a:off x="9692640" y="6053328"/>
            <a:ext cx="2208436" cy="532020"/>
          </a:xfrm>
          <a:prstGeom prst="rect">
            <a:avLst/>
          </a:prstGeom>
        </p:spPr>
      </p:pic>
      <p:sp>
        <p:nvSpPr>
          <p:cNvPr id="10" name="Partner Logo Placeholder">
            <a:extLst>
              <a:ext uri="{FF2B5EF4-FFF2-40B4-BE49-F238E27FC236}">
                <a16:creationId xmlns:a16="http://schemas.microsoft.com/office/drawing/2014/main" id="{DA90C4E7-C35C-564D-9269-70A29A50EBF8}"/>
              </a:ext>
            </a:extLst>
          </p:cNvPr>
          <p:cNvSpPr>
            <a:spLocks noGrp="1"/>
          </p:cNvSpPr>
          <p:nvPr>
            <p:ph type="pic" sz="quarter" idx="15" hasCustomPrompt="1"/>
          </p:nvPr>
        </p:nvSpPr>
        <p:spPr>
          <a:xfrm>
            <a:off x="282575" y="6161088"/>
            <a:ext cx="954088" cy="417512"/>
          </a:xfrm>
        </p:spPr>
        <p:txBody>
          <a:bodyPr anchor="ctr" anchorCtr="0">
            <a:noAutofit/>
          </a:bodyPr>
          <a:lstStyle>
            <a:lvl1pPr algn="ctr">
              <a:spcBef>
                <a:spcPts val="0"/>
              </a:spcBef>
              <a:defRPr sz="900"/>
            </a:lvl1pPr>
          </a:lstStyle>
          <a:p>
            <a:r>
              <a:rPr lang="en-US" dirty="0"/>
              <a:t>Add partner </a:t>
            </a:r>
            <a:br>
              <a:rPr lang="en-US" dirty="0"/>
            </a:br>
            <a:r>
              <a:rPr lang="en-US" dirty="0"/>
              <a:t>logo and alt text</a:t>
            </a:r>
          </a:p>
        </p:txBody>
      </p:sp>
      <p:sp>
        <p:nvSpPr>
          <p:cNvPr id="4" name="Title"/>
          <p:cNvSpPr>
            <a:spLocks noGrp="1"/>
          </p:cNvSpPr>
          <p:nvPr>
            <p:ph type="title" hasCustomPrompt="1"/>
          </p:nvPr>
        </p:nvSpPr>
        <p:spPr>
          <a:xfrm>
            <a:off x="288000" y="2706317"/>
            <a:ext cx="109008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dirty="0"/>
              <a:t>Title Goes Here</a:t>
            </a:r>
            <a:br>
              <a:rPr lang="en-US" dirty="0"/>
            </a:br>
            <a:r>
              <a:rPr lang="en-US" dirty="0"/>
              <a:t>and Here and Here</a:t>
            </a:r>
            <a:endParaRPr lang="de-DE" sz="3600" kern="0" dirty="0" err="1">
              <a:ea typeface="Arial Unicode MS" pitchFamily="34" charset="-128"/>
              <a:cs typeface="Arial Unicode MS" pitchFamily="34" charset="-128"/>
            </a:endParaRPr>
          </a:p>
        </p:txBody>
      </p:sp>
      <p:pic>
        <p:nvPicPr>
          <p:cNvPr id="1119393222" name="Acquired Company Logo Placeholder" descr="{&quot;templafy&quot;:{&quot;id&quot;:&quot;41bb0292-b287-4408-b536-bbb97d31da6e&quot;}}"/>
          <p:cNvPicPr>
            <a:picLocks noChangeAspect="1"/>
          </p:cNvPicPr>
          <p:nvPr/>
        </p:nvPicPr>
        <p:blipFill>
          <a:blip r:embed="rId3"/>
          <a:stretch>
            <a:fillRect/>
          </a:stretch>
        </p:blipFill>
        <p:spPr>
          <a:xfrm>
            <a:off x="282575" y="2141327"/>
            <a:ext cx="1109568" cy="225572"/>
          </a:xfrm>
          <a:prstGeom prst="rect">
            <a:avLst/>
          </a:prstGeom>
        </p:spPr>
      </p:pic>
      <p:sp>
        <p:nvSpPr>
          <p:cNvPr id="11" name="TextBox 10" descr="{&quot;templafy&quot;:{&quot;id&quot;:&quot;ddfe493c-17c8-4830-8bff-6c4c7dbe47b5&quot;}}">
            <a:extLst>
              <a:ext uri="{FF2B5EF4-FFF2-40B4-BE49-F238E27FC236}">
                <a16:creationId xmlns:a16="http://schemas.microsoft.com/office/drawing/2014/main" id="{AC53B201-90B9-4E7D-A16A-96A3B827889D}"/>
              </a:ext>
            </a:extLst>
          </p:cNvPr>
          <p:cNvSpPr txBox="1"/>
          <p:nvPr userDrawn="1"/>
        </p:nvSpPr>
        <p:spPr>
          <a:xfrm>
            <a:off x="282575" y="5080814"/>
            <a:ext cx="4986112" cy="252000"/>
          </a:xfrm>
          <a:prstGeom prst="rect">
            <a:avLst/>
          </a:prstGeom>
          <a:noFill/>
        </p:spPr>
        <p:txBody>
          <a:bodyPr wrap="square" lIns="0" tIns="0" rIns="0" bIns="0" rtlCol="0">
            <a:normAutofit/>
          </a:bodyPr>
          <a:lstStyle/>
          <a:p>
            <a:pPr fontAlgn="base">
              <a:spcBef>
                <a:spcPct val="50000"/>
              </a:spcBef>
              <a:spcAft>
                <a:spcPct val="0"/>
              </a:spcAft>
              <a:buClr>
                <a:srgbClr val="F0AB00"/>
              </a:buClr>
              <a:buSzPct val="80000"/>
            </a:pPr>
            <a:r>
              <a:rPr lang="en-US" sz="1000" kern="0" dirty="0">
                <a:ea typeface="Arial Unicode MS" pitchFamily="34" charset="-128"/>
                <a:cs typeface="Arial Unicode MS" pitchFamily="34" charset="-128"/>
              </a:rPr>
              <a:t>Public</a:t>
            </a:r>
          </a:p>
        </p:txBody>
      </p:sp>
    </p:spTree>
    <p:extLst>
      <p:ext uri="{BB962C8B-B14F-4D97-AF65-F5344CB8AC3E}">
        <p14:creationId xmlns:p14="http://schemas.microsoft.com/office/powerpoint/2010/main" val="198241062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81" userDrawn="1">
          <p15:clr>
            <a:srgbClr val="FBAE40"/>
          </p15:clr>
        </p15:guide>
        <p15:guide id="2" orient="horz" pos="1704" userDrawn="1">
          <p15:clr>
            <a:srgbClr val="FBAE40"/>
          </p15:clr>
        </p15:guide>
        <p15:guide id="3" orient="horz" pos="2688" userDrawn="1">
          <p15:clr>
            <a:srgbClr val="FBAE40"/>
          </p15:clr>
        </p15:guide>
        <p15:guide id="4" orient="horz" pos="2334" userDrawn="1">
          <p15:clr>
            <a:srgbClr val="FBAE40"/>
          </p15:clr>
        </p15:guide>
        <p15:guide id="5" orient="horz" pos="2960" userDrawn="1">
          <p15:clr>
            <a:srgbClr val="FBAE40"/>
          </p15:clr>
        </p15:guide>
        <p15:guide id="7" orient="horz" pos="4144"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ver with Image or Illustration">
    <p:spTree>
      <p:nvGrpSpPr>
        <p:cNvPr id="1" name=""/>
        <p:cNvGrpSpPr/>
        <p:nvPr/>
      </p:nvGrpSpPr>
      <p:grpSpPr>
        <a:xfrm>
          <a:off x="0" y="0"/>
          <a:ext cx="0" cy="0"/>
          <a:chOff x="0" y="0"/>
          <a:chExt cx="0" cy="0"/>
        </a:xfrm>
      </p:grpSpPr>
      <p:pic>
        <p:nvPicPr>
          <p:cNvPr id="1426018764" name="SAP Logo Placeholder" descr="{&quot;templafy&quot;:{&quot;id&quot;:&quot;e89ce8ac-579d-4295-81db-20200b25234d&quot;}}"/>
          <p:cNvPicPr>
            <a:picLocks noChangeAspect="1"/>
          </p:cNvPicPr>
          <p:nvPr/>
        </p:nvPicPr>
        <p:blipFill>
          <a:blip r:embed="rId2"/>
          <a:stretch>
            <a:fillRect/>
          </a:stretch>
        </p:blipFill>
        <p:spPr>
          <a:xfrm>
            <a:off x="9692640" y="6053328"/>
            <a:ext cx="2208436" cy="532020"/>
          </a:xfrm>
          <a:prstGeom prst="rect">
            <a:avLst/>
          </a:prstGeom>
        </p:spPr>
      </p:pic>
      <p:sp>
        <p:nvSpPr>
          <p:cNvPr id="9" name="Partner Logo Placeholder">
            <a:extLst>
              <a:ext uri="{FF2B5EF4-FFF2-40B4-BE49-F238E27FC236}">
                <a16:creationId xmlns:a16="http://schemas.microsoft.com/office/drawing/2014/main" id="{19E8849E-429B-6042-8141-D50CA3A38A84}"/>
              </a:ext>
            </a:extLst>
          </p:cNvPr>
          <p:cNvSpPr>
            <a:spLocks noGrp="1"/>
          </p:cNvSpPr>
          <p:nvPr>
            <p:ph type="pic" sz="quarter" idx="16" hasCustomPrompt="1"/>
          </p:nvPr>
        </p:nvSpPr>
        <p:spPr>
          <a:xfrm>
            <a:off x="282575" y="6161088"/>
            <a:ext cx="954088" cy="417512"/>
          </a:xfrm>
        </p:spPr>
        <p:txBody>
          <a:bodyPr anchor="ctr" anchorCtr="0">
            <a:noAutofit/>
          </a:bodyPr>
          <a:lstStyle>
            <a:lvl1pPr algn="ctr">
              <a:spcBef>
                <a:spcPts val="0"/>
              </a:spcBef>
              <a:defRPr sz="900"/>
            </a:lvl1pPr>
          </a:lstStyle>
          <a:p>
            <a:r>
              <a:rPr lang="en-US" dirty="0"/>
              <a:t>Add partner </a:t>
            </a:r>
            <a:br>
              <a:rPr lang="en-US" dirty="0"/>
            </a:br>
            <a:r>
              <a:rPr lang="en-US" dirty="0"/>
              <a:t>logo and alt text</a:t>
            </a:r>
          </a:p>
        </p:txBody>
      </p:sp>
      <p:sp>
        <p:nvSpPr>
          <p:cNvPr id="3" name="Title"/>
          <p:cNvSpPr>
            <a:spLocks noGrp="1"/>
          </p:cNvSpPr>
          <p:nvPr>
            <p:ph type="title" hasCustomPrompt="1"/>
          </p:nvPr>
        </p:nvSpPr>
        <p:spPr>
          <a:xfrm>
            <a:off x="288000" y="4024430"/>
            <a:ext cx="11628000" cy="997196"/>
          </a:xfrm>
        </p:spPr>
        <p:txBody>
          <a:bodyPr vert="horz" wrap="square" lIns="0" tIns="0" rIns="0" bIns="0" rtlCol="0">
            <a:noAutofit/>
          </a:bodyPr>
          <a:lstStyle>
            <a:lvl1pPr>
              <a:lnSpc>
                <a:spcPct val="90000"/>
              </a:lnSpc>
              <a:defRPr lang="de-DE" sz="3600" dirty="0">
                <a:latin typeface="+mn-lt"/>
                <a:ea typeface="+mn-ea"/>
                <a:cs typeface="+mn-cs"/>
              </a:defRPr>
            </a:lvl1pPr>
          </a:lstStyle>
          <a:p>
            <a:pPr lvl="0"/>
            <a:r>
              <a:rPr lang="en-US" dirty="0"/>
              <a:t>Title Goes Here</a:t>
            </a:r>
            <a:br>
              <a:rPr lang="en-US" dirty="0"/>
            </a:br>
            <a:r>
              <a:rPr lang="en-US" dirty="0"/>
              <a:t>and Here and Here</a:t>
            </a:r>
          </a:p>
        </p:txBody>
      </p:sp>
      <p:pic>
        <p:nvPicPr>
          <p:cNvPr id="2008764522" name="Acquired Company Logo Placeholder" descr="{&quot;templafy&quot;:{&quot;id&quot;:&quot;ca8130fd-5db0-48f5-84a7-2d738fedae11&quot;}}"/>
          <p:cNvPicPr>
            <a:picLocks noChangeAspect="1"/>
          </p:cNvPicPr>
          <p:nvPr/>
        </p:nvPicPr>
        <p:blipFill>
          <a:blip r:embed="rId3"/>
          <a:stretch>
            <a:fillRect/>
          </a:stretch>
        </p:blipFill>
        <p:spPr>
          <a:xfrm>
            <a:off x="282575" y="3564352"/>
            <a:ext cx="1109568" cy="219475"/>
          </a:xfrm>
          <a:prstGeom prst="rect">
            <a:avLst/>
          </a:prstGeom>
        </p:spPr>
      </p:pic>
      <p:sp>
        <p:nvSpPr>
          <p:cNvPr id="5" name="Title Image Placeholder" descr="Placeholder title image" title="Title image"/>
          <p:cNvSpPr>
            <a:spLocks noGrp="1"/>
          </p:cNvSpPr>
          <p:nvPr>
            <p:ph type="pic" sz="quarter" idx="12" hasCustomPrompt="1"/>
          </p:nvPr>
        </p:nvSpPr>
        <p:spPr bwMode="gray">
          <a:xfrm>
            <a:off x="1" y="0"/>
            <a:ext cx="12193200" cy="3430006"/>
          </a:xfrm>
          <a:noFill/>
        </p:spPr>
        <p:txBody>
          <a:bodyPr tIns="504000"/>
          <a:lstStyle>
            <a:lvl1pPr algn="ctr">
              <a:defRPr sz="1600">
                <a:solidFill>
                  <a:schemeClr val="tx1"/>
                </a:solidFill>
              </a:defRPr>
            </a:lvl1pPr>
          </a:lstStyle>
          <a:p>
            <a:r>
              <a:rPr lang="en-US" dirty="0"/>
              <a:t>Click to insert title image or illustration</a:t>
            </a:r>
          </a:p>
        </p:txBody>
      </p:sp>
      <p:sp>
        <p:nvSpPr>
          <p:cNvPr id="12" name="TextBox 11" descr="{&quot;templafy&quot;:{&quot;id&quot;:&quot;2c7e9650-69f4-4714-a59c-e4a8033e36ac&quot;}}">
            <a:extLst>
              <a:ext uri="{FF2B5EF4-FFF2-40B4-BE49-F238E27FC236}">
                <a16:creationId xmlns:a16="http://schemas.microsoft.com/office/drawing/2014/main" id="{EEC6D590-31F2-438D-89DB-EC6D9F68073A}"/>
              </a:ext>
            </a:extLst>
          </p:cNvPr>
          <p:cNvSpPr txBox="1"/>
          <p:nvPr userDrawn="1"/>
        </p:nvSpPr>
        <p:spPr>
          <a:xfrm>
            <a:off x="282575" y="5725533"/>
            <a:ext cx="4986112" cy="252000"/>
          </a:xfrm>
          <a:prstGeom prst="rect">
            <a:avLst/>
          </a:prstGeom>
          <a:noFill/>
        </p:spPr>
        <p:txBody>
          <a:bodyPr wrap="square" lIns="0" tIns="0" rIns="0" bIns="0" rtlCol="0">
            <a:normAutofit/>
          </a:bodyPr>
          <a:lstStyle/>
          <a:p>
            <a:pPr marL="0" marR="0" lvl="0" indent="0" algn="l" defTabSz="1088776" rtl="0" eaLnBrk="1" fontAlgn="base" latinLnBrk="0" hangingPunct="1">
              <a:lnSpc>
                <a:spcPct val="100000"/>
              </a:lnSpc>
              <a:spcBef>
                <a:spcPct val="50000"/>
              </a:spcBef>
              <a:spcAft>
                <a:spcPct val="0"/>
              </a:spcAft>
              <a:buClr>
                <a:srgbClr val="F0AB00"/>
              </a:buClr>
              <a:buSzPct val="80000"/>
              <a:buFontTx/>
              <a:buNone/>
              <a:tabLst/>
              <a:defRPr/>
            </a:pPr>
            <a:r>
              <a:rPr kumimoji="0" lang="en-US" sz="10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rPr>
              <a:t>Public</a:t>
            </a:r>
          </a:p>
        </p:txBody>
      </p:sp>
      <p:sp>
        <p:nvSpPr>
          <p:cNvPr id="14" name="TextBox 13" descr="{&quot;templafy&quot;:{&quot;id&quot;:&quot;7751e5e3-e248-46ed-80c4-d522dae1ca26&quot;}}">
            <a:extLst>
              <a:ext uri="{FF2B5EF4-FFF2-40B4-BE49-F238E27FC236}">
                <a16:creationId xmlns:a16="http://schemas.microsoft.com/office/drawing/2014/main" id="{72E461ED-FE6B-472A-84CF-CA7D67D5FF90}"/>
              </a:ext>
            </a:extLst>
          </p:cNvPr>
          <p:cNvSpPr txBox="1"/>
          <p:nvPr userDrawn="1"/>
        </p:nvSpPr>
        <p:spPr>
          <a:xfrm>
            <a:off x="280987" y="5339187"/>
            <a:ext cx="5402236" cy="223148"/>
          </a:xfrm>
          <a:prstGeom prst="rect">
            <a:avLst/>
          </a:prstGeom>
          <a:noFill/>
        </p:spPr>
        <p:txBody>
          <a:bodyPr wrap="square" lIns="0" tIns="0" rIns="0" bIns="0" rtlCol="0" anchor="b" anchorCtr="0">
            <a:noAutofit/>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a:ea typeface="+mn-ea"/>
                <a:cs typeface="+mn-cs"/>
              </a:rPr>
              <a:t>January 24, 2023</a:t>
            </a:r>
          </a:p>
        </p:txBody>
      </p:sp>
      <p:sp>
        <p:nvSpPr>
          <p:cNvPr id="15" name="TextBox 14" descr="{&quot;templafy&quot;:{&quot;id&quot;:&quot;e56cd432-da12-4459-a9c9-a3163ee7f902&quot;}}">
            <a:extLst>
              <a:ext uri="{FF2B5EF4-FFF2-40B4-BE49-F238E27FC236}">
                <a16:creationId xmlns:a16="http://schemas.microsoft.com/office/drawing/2014/main" id="{3471D1DE-3939-4170-8CCD-AA9743B81749}"/>
              </a:ext>
            </a:extLst>
          </p:cNvPr>
          <p:cNvSpPr txBox="1"/>
          <p:nvPr userDrawn="1"/>
        </p:nvSpPr>
        <p:spPr>
          <a:xfrm>
            <a:off x="288000" y="5135836"/>
            <a:ext cx="5402236" cy="223148"/>
          </a:xfrm>
          <a:prstGeom prst="rect">
            <a:avLst/>
          </a:prstGeom>
          <a:noFill/>
        </p:spPr>
        <p:txBody>
          <a:bodyPr wrap="square" lIns="0" tIns="0" rIns="0" bIns="0" rtlCol="0" anchor="b" anchorCtr="0">
            <a:noAutofit/>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a:ea typeface="+mn-ea"/>
                <a:cs typeface="+mn-cs"/>
              </a:rPr>
              <a:t>CPR Enablement Team, SAP</a:t>
            </a:r>
          </a:p>
        </p:txBody>
      </p:sp>
    </p:spTree>
    <p:extLst>
      <p:ext uri="{BB962C8B-B14F-4D97-AF65-F5344CB8AC3E}">
        <p14:creationId xmlns:p14="http://schemas.microsoft.com/office/powerpoint/2010/main" val="2064516640"/>
      </p:ext>
    </p:extLst>
  </p:cSld>
  <p:clrMapOvr>
    <a:masterClrMapping/>
  </p:clrMapOvr>
  <p:extLst>
    <p:ext uri="{DCECCB84-F9BA-43D5-87BE-67443E8EF086}">
      <p15:sldGuideLst xmlns:p15="http://schemas.microsoft.com/office/powerpoint/2012/main">
        <p15:guide id="1" pos="7505">
          <p15:clr>
            <a:srgbClr val="FBAE40"/>
          </p15:clr>
        </p15:guide>
        <p15:guide id="2" orient="horz" pos="4144">
          <p15:clr>
            <a:srgbClr val="FBAE40"/>
          </p15:clr>
        </p15:guide>
        <p15:guide id="3" orient="horz" pos="2162">
          <p15:clr>
            <a:srgbClr val="FBAE40"/>
          </p15:clr>
        </p15:guide>
        <p15:guide id="4" pos="181">
          <p15:clr>
            <a:srgbClr val="FBAE40"/>
          </p15:clr>
        </p15:guide>
        <p15:guide id="5" orient="horz" pos="2534">
          <p15:clr>
            <a:srgbClr val="FBAE40"/>
          </p15:clr>
        </p15:guide>
        <p15:guide id="6" orient="horz" pos="3164">
          <p15:clr>
            <a:srgbClr val="FBAE40"/>
          </p15:clr>
        </p15:guide>
        <p15:guide id="7" orient="horz" pos="3232">
          <p15:clr>
            <a:srgbClr val="FBAE40"/>
          </p15:clr>
        </p15:guide>
        <p15:guide id="8" orient="horz" pos="350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ver without Image">
    <p:spTree>
      <p:nvGrpSpPr>
        <p:cNvPr id="1" name=""/>
        <p:cNvGrpSpPr/>
        <p:nvPr/>
      </p:nvGrpSpPr>
      <p:grpSpPr>
        <a:xfrm>
          <a:off x="0" y="0"/>
          <a:ext cx="0" cy="0"/>
          <a:chOff x="0" y="0"/>
          <a:chExt cx="0" cy="0"/>
        </a:xfrm>
      </p:grpSpPr>
      <p:pic>
        <p:nvPicPr>
          <p:cNvPr id="1787309141" name="SAP Logo Placeholder" descr="{&quot;templafy&quot;:{&quot;id&quot;:&quot;641b7f43-9d2d-46ed-94b9-3979fa6696cd&quot;}}"/>
          <p:cNvPicPr>
            <a:picLocks noChangeAspect="1"/>
          </p:cNvPicPr>
          <p:nvPr/>
        </p:nvPicPr>
        <p:blipFill>
          <a:blip r:embed="rId2"/>
          <a:stretch>
            <a:fillRect/>
          </a:stretch>
        </p:blipFill>
        <p:spPr>
          <a:xfrm>
            <a:off x="9692640" y="6053328"/>
            <a:ext cx="2208436" cy="532020"/>
          </a:xfrm>
          <a:prstGeom prst="rect">
            <a:avLst/>
          </a:prstGeom>
        </p:spPr>
      </p:pic>
      <p:sp>
        <p:nvSpPr>
          <p:cNvPr id="13" name="Partner Logo Placeholder">
            <a:extLst>
              <a:ext uri="{FF2B5EF4-FFF2-40B4-BE49-F238E27FC236}">
                <a16:creationId xmlns:a16="http://schemas.microsoft.com/office/drawing/2014/main" id="{B8569445-4B1E-1949-9952-1DDE9A7284DD}"/>
              </a:ext>
            </a:extLst>
          </p:cNvPr>
          <p:cNvSpPr>
            <a:spLocks noGrp="1"/>
          </p:cNvSpPr>
          <p:nvPr>
            <p:ph type="pic" sz="quarter" idx="16" hasCustomPrompt="1"/>
          </p:nvPr>
        </p:nvSpPr>
        <p:spPr>
          <a:xfrm>
            <a:off x="282575" y="6161088"/>
            <a:ext cx="954088" cy="417512"/>
          </a:xfrm>
        </p:spPr>
        <p:txBody>
          <a:bodyPr anchor="ctr" anchorCtr="0">
            <a:noAutofit/>
          </a:bodyPr>
          <a:lstStyle>
            <a:lvl1pPr algn="ctr">
              <a:spcBef>
                <a:spcPts val="0"/>
              </a:spcBef>
              <a:defRPr sz="900"/>
            </a:lvl1pPr>
          </a:lstStyle>
          <a:p>
            <a:r>
              <a:rPr lang="en-US" dirty="0"/>
              <a:t>Add partner </a:t>
            </a:r>
            <a:br>
              <a:rPr lang="en-US" dirty="0"/>
            </a:br>
            <a:r>
              <a:rPr lang="en-US" dirty="0"/>
              <a:t>logo and alt text</a:t>
            </a:r>
          </a:p>
        </p:txBody>
      </p:sp>
      <p:sp>
        <p:nvSpPr>
          <p:cNvPr id="12" name="Classification" descr="{&quot;templafy&quot;:{&quot;id&quot;:&quot;136efc9e-9b48-4eac-a970-ce9c7e71f0e6&quot;}}">
            <a:extLst>
              <a:ext uri="{FF2B5EF4-FFF2-40B4-BE49-F238E27FC236}">
                <a16:creationId xmlns:a16="http://schemas.microsoft.com/office/drawing/2014/main" id="{9AED1B7B-FC45-4242-8DBB-E0D16A9A9CDB}"/>
              </a:ext>
            </a:extLst>
          </p:cNvPr>
          <p:cNvSpPr txBox="1"/>
          <p:nvPr userDrawn="1"/>
        </p:nvSpPr>
        <p:spPr>
          <a:xfrm>
            <a:off x="282575" y="5080814"/>
            <a:ext cx="4986112" cy="252000"/>
          </a:xfrm>
          <a:prstGeom prst="rect">
            <a:avLst/>
          </a:prstGeom>
          <a:noFill/>
        </p:spPr>
        <p:txBody>
          <a:bodyPr wrap="square" lIns="0" tIns="0" rIns="0" bIns="0" rtlCol="0">
            <a:normAutofit/>
          </a:bodyPr>
          <a:lstStyle/>
          <a:p>
            <a:pPr marL="0" marR="0" lvl="0" indent="0" algn="l" defTabSz="1088776" rtl="0" eaLnBrk="1" fontAlgn="base" latinLnBrk="0" hangingPunct="1">
              <a:lnSpc>
                <a:spcPct val="100000"/>
              </a:lnSpc>
              <a:spcBef>
                <a:spcPct val="50000"/>
              </a:spcBef>
              <a:spcAft>
                <a:spcPct val="0"/>
              </a:spcAft>
              <a:buClr>
                <a:srgbClr val="F0AB00"/>
              </a:buClr>
              <a:buSzPct val="80000"/>
              <a:buFontTx/>
              <a:buNone/>
              <a:tabLst/>
              <a:defRPr/>
            </a:pPr>
            <a:r>
              <a:rPr kumimoji="0" lang="en-US" sz="10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rPr>
              <a:t>Public</a:t>
            </a:r>
          </a:p>
        </p:txBody>
      </p:sp>
      <p:sp>
        <p:nvSpPr>
          <p:cNvPr id="4" name="Title"/>
          <p:cNvSpPr>
            <a:spLocks noGrp="1"/>
          </p:cNvSpPr>
          <p:nvPr>
            <p:ph type="title" hasCustomPrompt="1"/>
          </p:nvPr>
        </p:nvSpPr>
        <p:spPr>
          <a:xfrm>
            <a:off x="288000" y="2706317"/>
            <a:ext cx="116280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dirty="0"/>
              <a:t>Title Goes Here</a:t>
            </a:r>
            <a:br>
              <a:rPr lang="en-US" dirty="0"/>
            </a:br>
            <a:r>
              <a:rPr lang="en-US" dirty="0"/>
              <a:t>and Here and Here</a:t>
            </a:r>
            <a:endParaRPr lang="de-DE" sz="3600" kern="0" dirty="0" err="1">
              <a:ea typeface="Arial Unicode MS" pitchFamily="34" charset="-128"/>
              <a:cs typeface="Arial Unicode MS" pitchFamily="34" charset="-128"/>
            </a:endParaRPr>
          </a:p>
        </p:txBody>
      </p:sp>
      <p:pic>
        <p:nvPicPr>
          <p:cNvPr id="1729884287" name="Acquired Company Logo Placeholder" descr="{&quot;templafy&quot;:{&quot;id&quot;:&quot;e8ca914d-48dc-458c-807d-9202e82f3e43&quot;}}"/>
          <p:cNvPicPr>
            <a:picLocks noChangeAspect="1"/>
          </p:cNvPicPr>
          <p:nvPr/>
        </p:nvPicPr>
        <p:blipFill>
          <a:blip r:embed="rId3"/>
          <a:stretch>
            <a:fillRect/>
          </a:stretch>
        </p:blipFill>
        <p:spPr>
          <a:xfrm>
            <a:off x="282575" y="2045822"/>
            <a:ext cx="1109568" cy="219475"/>
          </a:xfrm>
          <a:prstGeom prst="rect">
            <a:avLst/>
          </a:prstGeom>
        </p:spPr>
      </p:pic>
      <p:sp>
        <p:nvSpPr>
          <p:cNvPr id="8" name="TextBox 7" descr="{&quot;templafy&quot;:{&quot;id&quot;:&quot;35e5fdbd-3baf-438f-a69f-b3f680728915&quot;}}">
            <a:extLst>
              <a:ext uri="{FF2B5EF4-FFF2-40B4-BE49-F238E27FC236}">
                <a16:creationId xmlns:a16="http://schemas.microsoft.com/office/drawing/2014/main" id="{64C1028F-1E91-4F0C-94BA-BF68E9AED35D}"/>
              </a:ext>
            </a:extLst>
          </p:cNvPr>
          <p:cNvSpPr txBox="1"/>
          <p:nvPr userDrawn="1"/>
        </p:nvSpPr>
        <p:spPr>
          <a:xfrm>
            <a:off x="282575" y="5080814"/>
            <a:ext cx="4986112" cy="252000"/>
          </a:xfrm>
          <a:prstGeom prst="rect">
            <a:avLst/>
          </a:prstGeom>
          <a:noFill/>
        </p:spPr>
        <p:txBody>
          <a:bodyPr wrap="square" lIns="0" tIns="0" rIns="0" bIns="0" rtlCol="0">
            <a:normAutofit/>
          </a:bodyPr>
          <a:lstStyle/>
          <a:p>
            <a:pPr marL="0" marR="0" lvl="0" indent="0" algn="l" defTabSz="1088776" rtl="0" eaLnBrk="1" fontAlgn="base" latinLnBrk="0" hangingPunct="1">
              <a:lnSpc>
                <a:spcPct val="100000"/>
              </a:lnSpc>
              <a:spcBef>
                <a:spcPct val="50000"/>
              </a:spcBef>
              <a:spcAft>
                <a:spcPct val="0"/>
              </a:spcAft>
              <a:buClr>
                <a:srgbClr val="F0AB00"/>
              </a:buClr>
              <a:buSzPct val="80000"/>
              <a:buFontTx/>
              <a:buNone/>
              <a:tabLst/>
              <a:defRPr/>
            </a:pPr>
            <a:r>
              <a:rPr kumimoji="0" lang="en-US" sz="10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rPr>
              <a:t>Public</a:t>
            </a:r>
          </a:p>
        </p:txBody>
      </p:sp>
      <p:sp>
        <p:nvSpPr>
          <p:cNvPr id="10" name="TextBox 9" descr="{&quot;templafy&quot;:{&quot;id&quot;:&quot;0020ec9f-744f-44ea-ac6f-91ae8c3878d4&quot;}}">
            <a:extLst>
              <a:ext uri="{FF2B5EF4-FFF2-40B4-BE49-F238E27FC236}">
                <a16:creationId xmlns:a16="http://schemas.microsoft.com/office/drawing/2014/main" id="{8D0BBFAA-C778-47CC-B6FF-20BAB456E2C9}"/>
              </a:ext>
            </a:extLst>
          </p:cNvPr>
          <p:cNvSpPr txBox="1"/>
          <p:nvPr userDrawn="1"/>
        </p:nvSpPr>
        <p:spPr>
          <a:xfrm>
            <a:off x="280987" y="4478127"/>
            <a:ext cx="5402236" cy="223148"/>
          </a:xfrm>
          <a:prstGeom prst="rect">
            <a:avLst/>
          </a:prstGeom>
          <a:noFill/>
        </p:spPr>
        <p:txBody>
          <a:bodyPr wrap="square" lIns="0" tIns="0" rIns="0" bIns="0" rtlCol="0" anchor="b" anchorCtr="0">
            <a:noAutofit/>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a:ea typeface="+mn-ea"/>
                <a:cs typeface="+mn-cs"/>
              </a:rPr>
              <a:t>January 24, 2023</a:t>
            </a:r>
          </a:p>
        </p:txBody>
      </p:sp>
      <p:sp>
        <p:nvSpPr>
          <p:cNvPr id="14" name="TextBox 13" descr="{&quot;templafy&quot;:{&quot;id&quot;:&quot;2bfd424b-190e-4b6d-a2ec-f940ef1926f8&quot;}}">
            <a:extLst>
              <a:ext uri="{FF2B5EF4-FFF2-40B4-BE49-F238E27FC236}">
                <a16:creationId xmlns:a16="http://schemas.microsoft.com/office/drawing/2014/main" id="{65BC2793-745A-43E4-8CF5-24D8BF40D064}"/>
              </a:ext>
            </a:extLst>
          </p:cNvPr>
          <p:cNvSpPr txBox="1"/>
          <p:nvPr userDrawn="1"/>
        </p:nvSpPr>
        <p:spPr>
          <a:xfrm>
            <a:off x="288000" y="4274776"/>
            <a:ext cx="5402236" cy="223148"/>
          </a:xfrm>
          <a:prstGeom prst="rect">
            <a:avLst/>
          </a:prstGeom>
          <a:noFill/>
        </p:spPr>
        <p:txBody>
          <a:bodyPr wrap="square" lIns="0" tIns="0" rIns="0" bIns="0" rtlCol="0" anchor="b" anchorCtr="0">
            <a:noAutofit/>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a:ea typeface="+mn-ea"/>
                <a:cs typeface="+mn-cs"/>
              </a:rPr>
              <a:t>CPR Enablement Team, SAP</a:t>
            </a:r>
          </a:p>
        </p:txBody>
      </p:sp>
    </p:spTree>
    <p:extLst>
      <p:ext uri="{BB962C8B-B14F-4D97-AF65-F5344CB8AC3E}">
        <p14:creationId xmlns:p14="http://schemas.microsoft.com/office/powerpoint/2010/main" val="4036396151"/>
      </p:ext>
    </p:extLst>
  </p:cSld>
  <p:clrMapOvr>
    <a:masterClrMapping/>
  </p:clrMapOvr>
  <p:extLst>
    <p:ext uri="{DCECCB84-F9BA-43D5-87BE-67443E8EF086}">
      <p15:sldGuideLst xmlns:p15="http://schemas.microsoft.com/office/powerpoint/2012/main">
        <p15:guide id="1" pos="181">
          <p15:clr>
            <a:srgbClr val="FBAE40"/>
          </p15:clr>
        </p15:guide>
        <p15:guide id="2" orient="horz" pos="1704">
          <p15:clr>
            <a:srgbClr val="FBAE40"/>
          </p15:clr>
        </p15:guide>
        <p15:guide id="3" orient="horz" pos="2688">
          <p15:clr>
            <a:srgbClr val="FBAE40"/>
          </p15:clr>
        </p15:guide>
        <p15:guide id="4" orient="horz" pos="2334">
          <p15:clr>
            <a:srgbClr val="FBAE40"/>
          </p15:clr>
        </p15:guide>
        <p15:guide id="5" orient="horz" pos="2960">
          <p15:clr>
            <a:srgbClr val="FBAE40"/>
          </p15:clr>
        </p15:guide>
        <p15:guide id="6" pos="7506">
          <p15:clr>
            <a:srgbClr val="FBAE40"/>
          </p15:clr>
        </p15:guide>
        <p15:guide id="7" orient="horz" pos="414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Agenda items placeholder"/>
          <p:cNvSpPr>
            <a:spLocks noGrp="1"/>
          </p:cNvSpPr>
          <p:nvPr>
            <p:ph type="body" sz="quarter" idx="10" hasCustomPrompt="1"/>
          </p:nvPr>
        </p:nvSpPr>
        <p:spPr>
          <a:xfrm>
            <a:off x="504000" y="1620000"/>
            <a:ext cx="11185200" cy="4716000"/>
          </a:xfrm>
        </p:spPr>
        <p:txBody>
          <a:bodyPr>
            <a:normAutofit/>
          </a:bodyPr>
          <a:lstStyle>
            <a:lvl1pPr marL="0" marR="0" indent="0" algn="l" defTabSz="1088558" rtl="0" eaLnBrk="1" fontAlgn="auto" latinLnBrk="0" hangingPunct="1">
              <a:lnSpc>
                <a:spcPct val="100000"/>
              </a:lnSpc>
              <a:spcBef>
                <a:spcPts val="3000"/>
              </a:spcBef>
              <a:spcAft>
                <a:spcPts val="0"/>
              </a:spcAft>
              <a:buClr>
                <a:schemeClr val="accent1"/>
              </a:buClr>
              <a:buSzPct val="80000"/>
              <a:buFontTx/>
              <a:buNone/>
              <a:tabLst/>
              <a:defRPr sz="2000" b="0"/>
            </a:lvl1pPr>
            <a:lvl2pPr marL="179964" marR="0" indent="-179964" algn="l" defTabSz="1088558"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sz="1800"/>
            </a:lvl2pPr>
            <a:lvl3pPr marL="359928" marR="0" indent="-179352" algn="l" defTabSz="1088558" rtl="0" eaLnBrk="1" fontAlgn="auto" latinLnBrk="0" hangingPunct="1">
              <a:lnSpc>
                <a:spcPct val="100000"/>
              </a:lnSpc>
              <a:spcBef>
                <a:spcPts val="400"/>
              </a:spcBef>
              <a:spcAft>
                <a:spcPts val="0"/>
              </a:spcAft>
              <a:buClr>
                <a:schemeClr val="tx1"/>
              </a:buClr>
              <a:buSzPct val="100000"/>
              <a:buFont typeface="Arial" pitchFamily="34" charset="0"/>
              <a:buChar char="–"/>
              <a:tabLst/>
              <a:defRPr sz="1800" baseline="0"/>
            </a:lvl3pPr>
            <a:lvl4pPr marL="539892" marR="0" indent="-179964" algn="l" defTabSz="1088558" rtl="0" eaLnBrk="1" fontAlgn="auto" latinLnBrk="0" hangingPunct="1">
              <a:lnSpc>
                <a:spcPct val="100000"/>
              </a:lnSpc>
              <a:spcBef>
                <a:spcPts val="250"/>
              </a:spcBef>
              <a:spcAft>
                <a:spcPts val="0"/>
              </a:spcAft>
              <a:buClr>
                <a:schemeClr val="tx1"/>
              </a:buClr>
              <a:buSzPct val="100000"/>
              <a:buFont typeface="Courier New" pitchFamily="49" charset="0"/>
              <a:buChar char="o"/>
              <a:tabLst/>
              <a:defRPr sz="1600"/>
            </a:lvl4pPr>
            <a:lvl5pPr>
              <a:buClr>
                <a:schemeClr val="accent2"/>
              </a:buClr>
              <a:buFont typeface="Arial" pitchFamily="34" charset="0"/>
              <a:buChar char="–"/>
              <a:defRPr/>
            </a:lvl5pPr>
          </a:lstStyle>
          <a:p>
            <a:pPr lvl="0"/>
            <a:r>
              <a:rPr lang="en-US" dirty="0"/>
              <a:t>Agenda Item/Divider Headline</a:t>
            </a:r>
          </a:p>
          <a:p>
            <a:pPr lvl="1"/>
            <a:r>
              <a:rPr lang="en-US" dirty="0"/>
              <a:t>Details</a:t>
            </a:r>
          </a:p>
        </p:txBody>
      </p:sp>
      <p:sp>
        <p:nvSpPr>
          <p:cNvPr id="3" name="Agenda title"/>
          <p:cNvSpPr>
            <a:spLocks noGrp="1"/>
          </p:cNvSpPr>
          <p:nvPr>
            <p:ph type="title" hasCustomPrompt="1"/>
          </p:nvPr>
        </p:nvSpPr>
        <p:spPr/>
        <p:txBody>
          <a:bodyPr/>
          <a:lstStyle>
            <a:lvl1pPr>
              <a:defRPr/>
            </a:lvl1pPr>
          </a:lstStyle>
          <a:p>
            <a:r>
              <a:rPr lang="en-US" dirty="0"/>
              <a:t>Agenda</a:t>
            </a:r>
          </a:p>
        </p:txBody>
      </p:sp>
    </p:spTree>
    <p:extLst>
      <p:ext uri="{BB962C8B-B14F-4D97-AF65-F5344CB8AC3E}">
        <p14:creationId xmlns:p14="http://schemas.microsoft.com/office/powerpoint/2010/main" val="4236932109"/>
      </p:ext>
    </p:extLst>
  </p:cSld>
  <p:clrMapOvr>
    <a:masterClrMapping/>
  </p:clrMapOvr>
  <p:extLst>
    <p:ext uri="{DCECCB84-F9BA-43D5-87BE-67443E8EF086}">
      <p15:sldGuideLst xmlns:p15="http://schemas.microsoft.com/office/powerpoint/2012/main">
        <p15:guide id="1" pos="317">
          <p15:clr>
            <a:srgbClr val="FBAE40"/>
          </p15:clr>
        </p15:guide>
        <p15:guide id="2" orient="horz" pos="1020">
          <p15:clr>
            <a:srgbClr val="FBAE40"/>
          </p15:clr>
        </p15:guide>
        <p15:guide id="3" pos="7364">
          <p15:clr>
            <a:srgbClr val="FBAE40"/>
          </p15:clr>
        </p15:guide>
        <p15:guide id="4" orient="horz" pos="316">
          <p15:clr>
            <a:srgbClr val="FBAE40"/>
          </p15:clr>
        </p15:guide>
        <p15:guide id="5" orient="horz" pos="551">
          <p15:clr>
            <a:srgbClr val="FBAE40"/>
          </p15:clr>
        </p15:guide>
        <p15:guide id="6" orient="horz" pos="399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ivider Page">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black">
          <a:xfrm>
            <a:off x="504000" y="3090446"/>
            <a:ext cx="11185200" cy="677108"/>
          </a:xfrm>
        </p:spPr>
        <p:txBody>
          <a:bodyPr anchor="ctr" anchorCtr="0">
            <a:noAutofit/>
          </a:bodyPr>
          <a:lstStyle>
            <a:lvl1pPr>
              <a:defRPr sz="4400">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3962332057"/>
      </p:ext>
    </p:extLst>
  </p:cSld>
  <p:clrMapOvr>
    <a:masterClrMapping/>
  </p:clrMapOvr>
  <p:hf sldNum="0" hdr="0" ftr="0" dt="0"/>
  <p:extLst>
    <p:ext uri="{DCECCB84-F9BA-43D5-87BE-67443E8EF086}">
      <p15:sldGuideLst xmlns:p15="http://schemas.microsoft.com/office/powerpoint/2012/main">
        <p15:guide id="1" pos="317">
          <p15:clr>
            <a:srgbClr val="FBAE40"/>
          </p15:clr>
        </p15:guide>
        <p15:guide id="2" orient="horz" pos="2160">
          <p15:clr>
            <a:srgbClr val="FBAE40"/>
          </p15:clr>
        </p15:guide>
        <p15:guide id="3" pos="736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ivider Page with Image">
    <p:spTree>
      <p:nvGrpSpPr>
        <p:cNvPr id="1" name=""/>
        <p:cNvGrpSpPr/>
        <p:nvPr/>
      </p:nvGrpSpPr>
      <p:grpSpPr>
        <a:xfrm>
          <a:off x="0" y="0"/>
          <a:ext cx="0" cy="0"/>
          <a:chOff x="0" y="0"/>
          <a:chExt cx="0" cy="0"/>
        </a:xfrm>
      </p:grpSpPr>
      <p:sp>
        <p:nvSpPr>
          <p:cNvPr id="4" name="Divider image placeholder"/>
          <p:cNvSpPr>
            <a:spLocks noGrp="1"/>
          </p:cNvSpPr>
          <p:nvPr>
            <p:ph type="pic" sz="quarter" idx="12" hasCustomPrompt="1"/>
          </p:nvPr>
        </p:nvSpPr>
        <p:spPr bwMode="gray">
          <a:xfrm>
            <a:off x="1" y="3427200"/>
            <a:ext cx="12195175" cy="3430800"/>
          </a:xfrm>
          <a:noFill/>
        </p:spPr>
        <p:txBody>
          <a:bodyPr tIns="324000"/>
          <a:lstStyle>
            <a:lvl1pPr marL="0" marR="0" indent="0" algn="ctr" defTabSz="1088558" rtl="0" eaLnBrk="1" fontAlgn="auto" latinLnBrk="0" hangingPunct="1">
              <a:lnSpc>
                <a:spcPct val="100000"/>
              </a:lnSpc>
              <a:spcBef>
                <a:spcPts val="1200"/>
              </a:spcBef>
              <a:spcAft>
                <a:spcPts val="0"/>
              </a:spcAft>
              <a:buClr>
                <a:schemeClr val="accent1"/>
              </a:buClr>
              <a:buSzPct val="80000"/>
              <a:buFontTx/>
              <a:buNone/>
              <a:tabLst/>
              <a:defRPr sz="1600">
                <a:solidFill>
                  <a:schemeClr val="tx1"/>
                </a:solidFill>
              </a:defRPr>
            </a:lvl1pPr>
          </a:lstStyle>
          <a:p>
            <a:pPr marL="0" marR="0" lvl="0" indent="0" algn="ctr" defTabSz="1088558" rtl="0" eaLnBrk="1" fontAlgn="auto" latinLnBrk="0" hangingPunct="1">
              <a:lnSpc>
                <a:spcPct val="100000"/>
              </a:lnSpc>
              <a:spcBef>
                <a:spcPts val="1200"/>
              </a:spcBef>
              <a:spcAft>
                <a:spcPts val="0"/>
              </a:spcAft>
              <a:buClr>
                <a:schemeClr val="accent1"/>
              </a:buClr>
              <a:buSzPct val="80000"/>
              <a:buFontTx/>
              <a:buNone/>
              <a:tabLst/>
              <a:defRPr/>
            </a:pPr>
            <a:r>
              <a:rPr lang="en-US" dirty="0"/>
              <a:t>Placeholder for image and illustration</a:t>
            </a:r>
          </a:p>
        </p:txBody>
      </p:sp>
      <p:sp>
        <p:nvSpPr>
          <p:cNvPr id="2" name="Divider text"/>
          <p:cNvSpPr>
            <a:spLocks noGrp="1"/>
          </p:cNvSpPr>
          <p:nvPr>
            <p:ph type="ctrTitle" hasCustomPrompt="1"/>
          </p:nvPr>
        </p:nvSpPr>
        <p:spPr bwMode="black">
          <a:xfrm>
            <a:off x="504000" y="1375046"/>
            <a:ext cx="11185200" cy="677108"/>
          </a:xfrm>
        </p:spPr>
        <p:txBody>
          <a:bodyPr anchor="t" anchorCtr="0">
            <a:noAutofit/>
          </a:bodyPr>
          <a:lstStyle>
            <a:lvl1pPr>
              <a:defRPr sz="4400">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103366576"/>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7364">
          <p15:clr>
            <a:srgbClr val="FBAE40"/>
          </p15:clr>
        </p15:guide>
        <p15:guide id="3" pos="317">
          <p15:clr>
            <a:srgbClr val="FBAE40"/>
          </p15:clr>
        </p15:guide>
        <p15:guide id="4" orient="horz" pos="865">
          <p15:clr>
            <a:srgbClr val="FBAE40"/>
          </p15:clr>
        </p15:guide>
        <p15:guide id="5" orient="horz" pos="129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62391297"/>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pos="7364">
          <p15:clr>
            <a:srgbClr val="FBAE40"/>
          </p15:clr>
        </p15:guide>
        <p15:guide id="4" orient="horz" pos="551">
          <p15:clr>
            <a:srgbClr val="FBAE40"/>
          </p15:clr>
        </p15:guide>
        <p15:guide id="5" orient="horz" pos="399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999" y="1620000"/>
            <a:ext cx="11186477"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3956921328"/>
      </p:ext>
    </p:extLst>
  </p:cSld>
  <p:clrMapOvr>
    <a:masterClrMapping/>
  </p:clrMapOvr>
  <p:extLst>
    <p:ext uri="{DCECCB84-F9BA-43D5-87BE-67443E8EF086}">
      <p15:sldGuideLst xmlns:p15="http://schemas.microsoft.com/office/powerpoint/2012/main">
        <p15:guide id="1" pos="316">
          <p15:clr>
            <a:srgbClr val="FBAE40"/>
          </p15:clr>
        </p15:guide>
        <p15:guide id="2" orient="horz" pos="3991">
          <p15:clr>
            <a:srgbClr val="FBAE40"/>
          </p15:clr>
        </p15:guide>
        <p15:guide id="3" pos="7364">
          <p15:clr>
            <a:srgbClr val="FBAE40"/>
          </p15:clr>
        </p15:guide>
        <p15:guide id="4" orient="horz" pos="318">
          <p15:clr>
            <a:srgbClr val="FBAE40"/>
          </p15:clr>
        </p15:guide>
        <p15:guide id="5" orient="horz" pos="552">
          <p15:clr>
            <a:srgbClr val="FBAE40"/>
          </p15:clr>
        </p15:guide>
        <p15:guide id="6" orient="horz" pos="1019">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5" name="Text placeholder - column 2"/>
          <p:cNvSpPr>
            <a:spLocks noGrp="1"/>
          </p:cNvSpPr>
          <p:nvPr>
            <p:ph type="body" sz="quarter" idx="11" hasCustomPrompt="1"/>
          </p:nvPr>
        </p:nvSpPr>
        <p:spPr>
          <a:xfrm>
            <a:off x="6362477"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4000"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251096895"/>
      </p:ext>
    </p:extLst>
  </p:cSld>
  <p:clrMapOvr>
    <a:masterClrMapping/>
  </p:clrMapOvr>
  <p:extLst>
    <p:ext uri="{DCECCB84-F9BA-43D5-87BE-67443E8EF086}">
      <p15:sldGuideLst xmlns:p15="http://schemas.microsoft.com/office/powerpoint/2012/main">
        <p15:guide id="1" pos="317">
          <p15:clr>
            <a:srgbClr val="FBAE40"/>
          </p15:clr>
        </p15:guide>
        <p15:guide id="2" orient="horz" pos="3991">
          <p15:clr>
            <a:srgbClr val="FBAE40"/>
          </p15:clr>
        </p15:guide>
        <p15:guide id="3" pos="7364">
          <p15:clr>
            <a:srgbClr val="FBAE40"/>
          </p15:clr>
        </p15:guide>
        <p15:guide id="4" pos="3674">
          <p15:clr>
            <a:srgbClr val="FBAE40"/>
          </p15:clr>
        </p15:guide>
        <p15:guide id="5" pos="4007">
          <p15:clr>
            <a:srgbClr val="FBAE40"/>
          </p15:clr>
        </p15:guide>
        <p15:guide id="6" orient="horz" pos="317">
          <p15:clr>
            <a:srgbClr val="FBAE40"/>
          </p15:clr>
        </p15:guide>
        <p15:guide id="7" orient="horz" pos="551">
          <p15:clr>
            <a:srgbClr val="FBAE40"/>
          </p15:clr>
        </p15:guide>
        <p15:guide id="8" orient="horz" pos="102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7" name="Text Placeholder - column 3"/>
          <p:cNvSpPr>
            <a:spLocks noGrp="1"/>
          </p:cNvSpPr>
          <p:nvPr>
            <p:ph type="body" sz="quarter" idx="13" hasCustomPrompt="1"/>
          </p:nvPr>
        </p:nvSpPr>
        <p:spPr>
          <a:xfrm>
            <a:off x="8126477"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 column 2"/>
          <p:cNvSpPr>
            <a:spLocks noGrp="1"/>
          </p:cNvSpPr>
          <p:nvPr>
            <p:ph type="body" sz="quarter" idx="12" hasCustomPrompt="1"/>
          </p:nvPr>
        </p:nvSpPr>
        <p:spPr>
          <a:xfrm>
            <a:off x="4315238"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4000"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907437504"/>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pos="2563">
          <p15:clr>
            <a:srgbClr val="FBAE40"/>
          </p15:clr>
        </p15:guide>
        <p15:guide id="4" pos="2717">
          <p15:clr>
            <a:srgbClr val="FBAE40"/>
          </p15:clr>
        </p15:guide>
        <p15:guide id="5" pos="4964">
          <p15:clr>
            <a:srgbClr val="FBAE40"/>
          </p15:clr>
        </p15:guide>
        <p15:guide id="6" pos="5119">
          <p15:clr>
            <a:srgbClr val="FBAE40"/>
          </p15:clr>
        </p15:guide>
        <p15:guide id="7" pos="7364">
          <p15:clr>
            <a:srgbClr val="FBAE40"/>
          </p15:clr>
        </p15:guide>
        <p15:guide id="8" orient="horz" pos="551">
          <p15:clr>
            <a:srgbClr val="FBAE40"/>
          </p15:clr>
        </p15:guide>
        <p15:guide id="9" orient="horz" pos="1020">
          <p15:clr>
            <a:srgbClr val="FBAE40"/>
          </p15:clr>
        </p15:guide>
        <p15:guide id="10" orient="horz" pos="399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Columns - Text and Images">
    <p:spTree>
      <p:nvGrpSpPr>
        <p:cNvPr id="1" name=""/>
        <p:cNvGrpSpPr/>
        <p:nvPr/>
      </p:nvGrpSpPr>
      <p:grpSpPr>
        <a:xfrm>
          <a:off x="0" y="0"/>
          <a:ext cx="0" cy="0"/>
          <a:chOff x="0" y="0"/>
          <a:chExt cx="0" cy="0"/>
        </a:xfrm>
      </p:grpSpPr>
      <p:sp>
        <p:nvSpPr>
          <p:cNvPr id="17" name="Text placeholder 2"/>
          <p:cNvSpPr>
            <a:spLocks noGrp="1"/>
          </p:cNvSpPr>
          <p:nvPr>
            <p:ph type="body" sz="quarter" idx="13" hasCustomPrompt="1"/>
          </p:nvPr>
        </p:nvSpPr>
        <p:spPr>
          <a:xfrm>
            <a:off x="6362477" y="4770000"/>
            <a:ext cx="5328000" cy="156600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2"/>
          <p:cNvSpPr>
            <a:spLocks noGrp="1"/>
          </p:cNvSpPr>
          <p:nvPr>
            <p:ph type="pic" sz="quarter" idx="14" hasCustomPrompt="1"/>
          </p:nvPr>
        </p:nvSpPr>
        <p:spPr bwMode="gray">
          <a:xfrm>
            <a:off x="6362477"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3" name="Text placeholder 1"/>
          <p:cNvSpPr>
            <a:spLocks noGrp="1"/>
          </p:cNvSpPr>
          <p:nvPr>
            <p:ph type="body" sz="quarter" idx="10" hasCustomPrompt="1"/>
          </p:nvPr>
        </p:nvSpPr>
        <p:spPr>
          <a:xfrm>
            <a:off x="504000" y="4770000"/>
            <a:ext cx="5328000" cy="156600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1"/>
          <p:cNvSpPr>
            <a:spLocks noGrp="1"/>
          </p:cNvSpPr>
          <p:nvPr>
            <p:ph type="pic" sz="quarter" idx="12" hasCustomPrompt="1"/>
          </p:nvPr>
        </p:nvSpPr>
        <p:spPr bwMode="gray">
          <a:xfrm>
            <a:off x="504000"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3530735267"/>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orient="horz" pos="551">
          <p15:clr>
            <a:srgbClr val="FBAE40"/>
          </p15:clr>
        </p15:guide>
        <p15:guide id="4" orient="horz" pos="1020">
          <p15:clr>
            <a:srgbClr val="FBAE40"/>
          </p15:clr>
        </p15:guide>
        <p15:guide id="5" orient="horz" pos="2678">
          <p15:clr>
            <a:srgbClr val="FBAE40"/>
          </p15:clr>
        </p15:guide>
        <p15:guide id="6" orient="horz" pos="3004">
          <p15:clr>
            <a:srgbClr val="FBAE40"/>
          </p15:clr>
        </p15:guide>
        <p15:guide id="7" orient="horz" pos="3991">
          <p15:clr>
            <a:srgbClr val="FBAE40"/>
          </p15:clr>
        </p15:guide>
        <p15:guide id="8" pos="3682">
          <p15:clr>
            <a:srgbClr val="FBAE40"/>
          </p15:clr>
        </p15:guide>
        <p15:guide id="9" pos="4000">
          <p15:clr>
            <a:srgbClr val="FBAE40"/>
          </p15:clr>
        </p15:guide>
        <p15:guide id="10" pos="736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Agenda items placeholder"/>
          <p:cNvSpPr>
            <a:spLocks noGrp="1"/>
          </p:cNvSpPr>
          <p:nvPr>
            <p:ph type="body" sz="quarter" idx="10" hasCustomPrompt="1"/>
          </p:nvPr>
        </p:nvSpPr>
        <p:spPr>
          <a:xfrm>
            <a:off x="504000" y="1620000"/>
            <a:ext cx="11185200" cy="4716000"/>
          </a:xfrm>
        </p:spPr>
        <p:txBody>
          <a:bodyPr>
            <a:normAutofit/>
          </a:bodyPr>
          <a:lstStyle>
            <a:lvl1pPr marL="0" marR="0" indent="0" algn="l" defTabSz="1088558" rtl="0" eaLnBrk="1" fontAlgn="auto" latinLnBrk="0" hangingPunct="1">
              <a:lnSpc>
                <a:spcPct val="100000"/>
              </a:lnSpc>
              <a:spcBef>
                <a:spcPts val="3000"/>
              </a:spcBef>
              <a:spcAft>
                <a:spcPts val="0"/>
              </a:spcAft>
              <a:buClr>
                <a:schemeClr val="accent1"/>
              </a:buClr>
              <a:buSzPct val="80000"/>
              <a:buFontTx/>
              <a:buNone/>
              <a:tabLst/>
              <a:defRPr sz="2000" b="0"/>
            </a:lvl1pPr>
            <a:lvl2pPr marL="179964" marR="0" indent="-179964" algn="l" defTabSz="1088558"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sz="1800"/>
            </a:lvl2pPr>
            <a:lvl3pPr marL="359928" marR="0" indent="-179352" algn="l" defTabSz="1088558" rtl="0" eaLnBrk="1" fontAlgn="auto" latinLnBrk="0" hangingPunct="1">
              <a:lnSpc>
                <a:spcPct val="100000"/>
              </a:lnSpc>
              <a:spcBef>
                <a:spcPts val="400"/>
              </a:spcBef>
              <a:spcAft>
                <a:spcPts val="0"/>
              </a:spcAft>
              <a:buClr>
                <a:schemeClr val="tx1"/>
              </a:buClr>
              <a:buSzPct val="100000"/>
              <a:buFont typeface="Arial" pitchFamily="34" charset="0"/>
              <a:buChar char="–"/>
              <a:tabLst/>
              <a:defRPr sz="1800" baseline="0"/>
            </a:lvl3pPr>
            <a:lvl4pPr marL="539892" marR="0" indent="-179964" algn="l" defTabSz="1088558" rtl="0" eaLnBrk="1" fontAlgn="auto" latinLnBrk="0" hangingPunct="1">
              <a:lnSpc>
                <a:spcPct val="100000"/>
              </a:lnSpc>
              <a:spcBef>
                <a:spcPts val="250"/>
              </a:spcBef>
              <a:spcAft>
                <a:spcPts val="0"/>
              </a:spcAft>
              <a:buClr>
                <a:schemeClr val="tx1"/>
              </a:buClr>
              <a:buSzPct val="100000"/>
              <a:buFont typeface="Courier New" pitchFamily="49" charset="0"/>
              <a:buChar char="o"/>
              <a:tabLst/>
              <a:defRPr sz="1600"/>
            </a:lvl4pPr>
            <a:lvl5pPr>
              <a:buClr>
                <a:schemeClr val="accent2"/>
              </a:buClr>
              <a:buFont typeface="Arial" pitchFamily="34" charset="0"/>
              <a:buChar char="–"/>
              <a:defRPr/>
            </a:lvl5pPr>
          </a:lstStyle>
          <a:p>
            <a:pPr lvl="0"/>
            <a:r>
              <a:rPr lang="en-US" dirty="0"/>
              <a:t>Agenda Item/Divider Headline</a:t>
            </a:r>
          </a:p>
          <a:p>
            <a:pPr lvl="1"/>
            <a:r>
              <a:rPr lang="en-US" dirty="0"/>
              <a:t>Details</a:t>
            </a:r>
          </a:p>
        </p:txBody>
      </p:sp>
      <p:sp>
        <p:nvSpPr>
          <p:cNvPr id="3" name="Agenda title"/>
          <p:cNvSpPr>
            <a:spLocks noGrp="1"/>
          </p:cNvSpPr>
          <p:nvPr>
            <p:ph type="title" hasCustomPrompt="1"/>
          </p:nvPr>
        </p:nvSpPr>
        <p:spPr/>
        <p:txBody>
          <a:bodyPr/>
          <a:lstStyle>
            <a:lvl1pPr>
              <a:defRPr/>
            </a:lvl1pPr>
          </a:lstStyle>
          <a:p>
            <a:r>
              <a:rPr lang="en-US" dirty="0"/>
              <a:t>Agenda</a:t>
            </a:r>
          </a:p>
        </p:txBody>
      </p:sp>
    </p:spTree>
    <p:extLst>
      <p:ext uri="{BB962C8B-B14F-4D97-AF65-F5344CB8AC3E}">
        <p14:creationId xmlns:p14="http://schemas.microsoft.com/office/powerpoint/2010/main" val="1859360619"/>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1020" userDrawn="1">
          <p15:clr>
            <a:srgbClr val="FBAE40"/>
          </p15:clr>
        </p15:guide>
        <p15:guide id="3" pos="7364" userDrawn="1">
          <p15:clr>
            <a:srgbClr val="FBAE40"/>
          </p15:clr>
        </p15:guide>
        <p15:guide id="4" orient="horz" pos="316" userDrawn="1">
          <p15:clr>
            <a:srgbClr val="FBAE40"/>
          </p15:clr>
        </p15:guide>
        <p15:guide id="5" orient="horz" pos="551" userDrawn="1">
          <p15:clr>
            <a:srgbClr val="FBAE40"/>
          </p15:clr>
        </p15:guide>
        <p15:guide id="6" orient="horz" pos="3992"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Columns - Text and Images">
    <p:spTree>
      <p:nvGrpSpPr>
        <p:cNvPr id="1" name=""/>
        <p:cNvGrpSpPr/>
        <p:nvPr/>
      </p:nvGrpSpPr>
      <p:grpSpPr>
        <a:xfrm>
          <a:off x="0" y="0"/>
          <a:ext cx="0" cy="0"/>
          <a:chOff x="0" y="0"/>
          <a:chExt cx="0" cy="0"/>
        </a:xfrm>
      </p:grpSpPr>
      <p:sp>
        <p:nvSpPr>
          <p:cNvPr id="17" name="Text placeholder 3"/>
          <p:cNvSpPr>
            <a:spLocks noGrp="1"/>
          </p:cNvSpPr>
          <p:nvPr>
            <p:ph type="body" sz="quarter" idx="13" hasCustomPrompt="1"/>
          </p:nvPr>
        </p:nvSpPr>
        <p:spPr>
          <a:xfrm>
            <a:off x="8299277"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3"/>
          <p:cNvSpPr>
            <a:spLocks noGrp="1"/>
          </p:cNvSpPr>
          <p:nvPr>
            <p:ph type="pic" sz="quarter" idx="14" hasCustomPrompt="1"/>
          </p:nvPr>
        </p:nvSpPr>
        <p:spPr bwMode="gray">
          <a:xfrm>
            <a:off x="8299277"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9" name="Text placeholder 2"/>
          <p:cNvSpPr>
            <a:spLocks noGrp="1"/>
          </p:cNvSpPr>
          <p:nvPr>
            <p:ph type="body" sz="quarter" idx="15" hasCustomPrompt="1"/>
          </p:nvPr>
        </p:nvSpPr>
        <p:spPr>
          <a:xfrm>
            <a:off x="4401639"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2"/>
          <p:cNvSpPr>
            <a:spLocks noGrp="1"/>
          </p:cNvSpPr>
          <p:nvPr>
            <p:ph type="pic" sz="quarter" idx="16" hasCustomPrompt="1"/>
          </p:nvPr>
        </p:nvSpPr>
        <p:spPr bwMode="gray">
          <a:xfrm>
            <a:off x="4401639"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3" name="Text placeholder 1"/>
          <p:cNvSpPr>
            <a:spLocks noGrp="1"/>
          </p:cNvSpPr>
          <p:nvPr>
            <p:ph type="body" sz="quarter" idx="10" hasCustomPrompt="1"/>
          </p:nvPr>
        </p:nvSpPr>
        <p:spPr>
          <a:xfrm>
            <a:off x="504000"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1"/>
          <p:cNvSpPr>
            <a:spLocks noGrp="1"/>
          </p:cNvSpPr>
          <p:nvPr>
            <p:ph type="pic" sz="quarter" idx="12" hasCustomPrompt="1"/>
          </p:nvPr>
        </p:nvSpPr>
        <p:spPr bwMode="gray">
          <a:xfrm>
            <a:off x="504000"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158056550"/>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pos="2455">
          <p15:clr>
            <a:srgbClr val="FBAE40"/>
          </p15:clr>
        </p15:guide>
        <p15:guide id="4" pos="2773">
          <p15:clr>
            <a:srgbClr val="FBAE40"/>
          </p15:clr>
        </p15:guide>
        <p15:guide id="5" pos="4910">
          <p15:clr>
            <a:srgbClr val="FBAE40"/>
          </p15:clr>
        </p15:guide>
        <p15:guide id="6" pos="5227">
          <p15:clr>
            <a:srgbClr val="FBAE40"/>
          </p15:clr>
        </p15:guide>
        <p15:guide id="7" pos="7364">
          <p15:clr>
            <a:srgbClr val="FBAE40"/>
          </p15:clr>
        </p15:guide>
        <p15:guide id="8" orient="horz" pos="551">
          <p15:clr>
            <a:srgbClr val="FBAE40"/>
          </p15:clr>
        </p15:guide>
        <p15:guide id="9" orient="horz" pos="1019">
          <p15:clr>
            <a:srgbClr val="FBAE40"/>
          </p15:clr>
        </p15:guide>
        <p15:guide id="10" orient="horz" pos="2428">
          <p15:clr>
            <a:srgbClr val="FBAE40"/>
          </p15:clr>
        </p15:guide>
        <p15:guide id="11" orient="horz" pos="2743">
          <p15:clr>
            <a:srgbClr val="FBAE40"/>
          </p15:clr>
        </p15:guide>
        <p15:guide id="12" orient="horz" pos="399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 Columns - Text and Images">
    <p:spTree>
      <p:nvGrpSpPr>
        <p:cNvPr id="1" name=""/>
        <p:cNvGrpSpPr/>
        <p:nvPr/>
      </p:nvGrpSpPr>
      <p:grpSpPr>
        <a:xfrm>
          <a:off x="0" y="0"/>
          <a:ext cx="0" cy="0"/>
          <a:chOff x="0" y="0"/>
          <a:chExt cx="0" cy="0"/>
        </a:xfrm>
      </p:grpSpPr>
      <p:sp>
        <p:nvSpPr>
          <p:cNvPr id="17" name="Text placeholder - column 2"/>
          <p:cNvSpPr>
            <a:spLocks noGrp="1"/>
          </p:cNvSpPr>
          <p:nvPr>
            <p:ph type="body" sz="quarter" idx="13" hasCustomPrompt="1"/>
          </p:nvPr>
        </p:nvSpPr>
        <p:spPr>
          <a:xfrm>
            <a:off x="9274877"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4"/>
          <p:cNvSpPr>
            <a:spLocks noGrp="1"/>
          </p:cNvSpPr>
          <p:nvPr>
            <p:ph type="pic" sz="quarter" idx="14" hasCustomPrompt="1"/>
          </p:nvPr>
        </p:nvSpPr>
        <p:spPr bwMode="gray">
          <a:xfrm>
            <a:off x="9274877"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13" name="Text placeholder - column 2"/>
          <p:cNvSpPr>
            <a:spLocks noGrp="1"/>
          </p:cNvSpPr>
          <p:nvPr>
            <p:ph type="body" sz="quarter" idx="17" hasCustomPrompt="1"/>
          </p:nvPr>
        </p:nvSpPr>
        <p:spPr>
          <a:xfrm>
            <a:off x="6351252"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4" name="Picture Placeholder 4"/>
          <p:cNvSpPr>
            <a:spLocks noGrp="1"/>
          </p:cNvSpPr>
          <p:nvPr>
            <p:ph type="pic" sz="quarter" idx="18" hasCustomPrompt="1"/>
          </p:nvPr>
        </p:nvSpPr>
        <p:spPr bwMode="gray">
          <a:xfrm>
            <a:off x="6351252"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9" name="Text placeholder - column 2"/>
          <p:cNvSpPr>
            <a:spLocks noGrp="1"/>
          </p:cNvSpPr>
          <p:nvPr>
            <p:ph type="body" sz="quarter" idx="15" hasCustomPrompt="1"/>
          </p:nvPr>
        </p:nvSpPr>
        <p:spPr>
          <a:xfrm>
            <a:off x="3427626"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4"/>
          <p:cNvSpPr>
            <a:spLocks noGrp="1"/>
          </p:cNvSpPr>
          <p:nvPr>
            <p:ph type="pic" sz="quarter" idx="16" hasCustomPrompt="1"/>
          </p:nvPr>
        </p:nvSpPr>
        <p:spPr bwMode="gray">
          <a:xfrm>
            <a:off x="3427626"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3" name="Text placeholder - column 2"/>
          <p:cNvSpPr>
            <a:spLocks noGrp="1"/>
          </p:cNvSpPr>
          <p:nvPr>
            <p:ph type="body" sz="quarter" idx="10" hasCustomPrompt="1"/>
          </p:nvPr>
        </p:nvSpPr>
        <p:spPr>
          <a:xfrm>
            <a:off x="504000" y="3878220"/>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4"/>
          <p:cNvSpPr>
            <a:spLocks noGrp="1"/>
          </p:cNvSpPr>
          <p:nvPr>
            <p:ph type="pic" sz="quarter" idx="12" hasCustomPrompt="1"/>
          </p:nvPr>
        </p:nvSpPr>
        <p:spPr bwMode="gray">
          <a:xfrm>
            <a:off x="504000"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480015123"/>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orient="horz" pos="551">
          <p15:clr>
            <a:srgbClr val="FBAE40"/>
          </p15:clr>
        </p15:guide>
        <p15:guide id="4" orient="horz" pos="1021">
          <p15:clr>
            <a:srgbClr val="FBAE40"/>
          </p15:clr>
        </p15:guide>
        <p15:guide id="5" orient="horz" pos="2110">
          <p15:clr>
            <a:srgbClr val="FBAE40"/>
          </p15:clr>
        </p15:guide>
        <p15:guide id="6" orient="horz" pos="2442">
          <p15:clr>
            <a:srgbClr val="FBAE40"/>
          </p15:clr>
        </p15:guide>
        <p15:guide id="7" orient="horz" pos="3990">
          <p15:clr>
            <a:srgbClr val="FBAE40"/>
          </p15:clr>
        </p15:guide>
        <p15:guide id="8" pos="1840">
          <p15:clr>
            <a:srgbClr val="FBAE40"/>
          </p15:clr>
        </p15:guide>
        <p15:guide id="9" pos="2159">
          <p15:clr>
            <a:srgbClr val="FBAE40"/>
          </p15:clr>
        </p15:guide>
        <p15:guide id="10" pos="3683">
          <p15:clr>
            <a:srgbClr val="FBAE40"/>
          </p15:clr>
        </p15:guide>
        <p15:guide id="11" pos="4000">
          <p15:clr>
            <a:srgbClr val="FBAE40"/>
          </p15:clr>
        </p15:guide>
        <p15:guide id="12" pos="5525">
          <p15:clr>
            <a:srgbClr val="FBAE40"/>
          </p15:clr>
        </p15:guide>
        <p15:guide id="13" pos="5842">
          <p15:clr>
            <a:srgbClr val="FBAE40"/>
          </p15:clr>
        </p15:guide>
        <p15:guide id="14" pos="736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1"/>
            </a:lvl1pPr>
            <a:lvl2pPr marL="395921" indent="0">
              <a:buNone/>
              <a:defRPr sz="1600"/>
            </a:lvl2pPr>
          </a:lstStyle>
          <a:p>
            <a:pPr lvl="0"/>
            <a:r>
              <a:rPr lang="en-US" noProof="0" dirty="0"/>
              <a:t>“Quote goes here </a:t>
            </a:r>
            <a:br>
              <a:rPr lang="en-US" noProof="0" dirty="0"/>
            </a:br>
            <a:r>
              <a:rPr lang="en-US" noProof="0" dirty="0"/>
              <a:t>and here.”</a:t>
            </a:r>
          </a:p>
          <a:p>
            <a:pPr lvl="1"/>
            <a:r>
              <a:rPr lang="en-US" noProof="0" dirty="0"/>
              <a:t>Source</a:t>
            </a:r>
          </a:p>
        </p:txBody>
      </p:sp>
    </p:spTree>
    <p:extLst>
      <p:ext uri="{BB962C8B-B14F-4D97-AF65-F5344CB8AC3E}">
        <p14:creationId xmlns:p14="http://schemas.microsoft.com/office/powerpoint/2010/main" val="811845081"/>
      </p:ext>
    </p:extLst>
  </p:cSld>
  <p:clrMapOvr>
    <a:masterClrMapping/>
  </p:clrMapOvr>
  <p:extLst>
    <p:ext uri="{DCECCB84-F9BA-43D5-87BE-67443E8EF086}">
      <p15:sldGuideLst xmlns:p15="http://schemas.microsoft.com/office/powerpoint/2012/main">
        <p15:guide id="1" pos="317">
          <p15:clr>
            <a:srgbClr val="FBAE40"/>
          </p15:clr>
        </p15:guide>
        <p15:guide id="4" orient="horz" pos="1133">
          <p15:clr>
            <a:srgbClr val="FBAE40"/>
          </p15:clr>
        </p15:guide>
        <p15:guide id="5" orient="horz" pos="3204">
          <p15:clr>
            <a:srgbClr val="FBAE40"/>
          </p15:clr>
        </p15:guide>
        <p15:guide id="6" pos="7363">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Text with Image 1/3">
    <p:spTree>
      <p:nvGrpSpPr>
        <p:cNvPr id="1" name=""/>
        <p:cNvGrpSpPr/>
        <p:nvPr/>
      </p:nvGrpSpPr>
      <p:grpSpPr>
        <a:xfrm>
          <a:off x="0" y="0"/>
          <a:ext cx="0" cy="0"/>
          <a:chOff x="0" y="0"/>
          <a:chExt cx="0" cy="0"/>
        </a:xfrm>
      </p:grpSpPr>
      <p:sp>
        <p:nvSpPr>
          <p:cNvPr id="5" name="Picture Placeholder 1/3 right"/>
          <p:cNvSpPr>
            <a:spLocks noGrp="1"/>
          </p:cNvSpPr>
          <p:nvPr>
            <p:ph type="pic" sz="quarter" idx="10" hasCustomPrompt="1"/>
          </p:nvPr>
        </p:nvSpPr>
        <p:spPr bwMode="gray">
          <a:xfrm>
            <a:off x="8127175" y="0"/>
            <a:ext cx="4068000"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p:cNvSpPr>
            <a:spLocks noGrp="1"/>
          </p:cNvSpPr>
          <p:nvPr>
            <p:ph type="body" sz="quarter" idx="11" hasCustomPrompt="1"/>
          </p:nvPr>
        </p:nvSpPr>
        <p:spPr bwMode="black">
          <a:xfrm>
            <a:off x="503999" y="1620000"/>
            <a:ext cx="7092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3" name="Title"/>
          <p:cNvSpPr>
            <a:spLocks noGrp="1"/>
          </p:cNvSpPr>
          <p:nvPr>
            <p:ph type="title" hasCustomPrompt="1"/>
          </p:nvPr>
        </p:nvSpPr>
        <p:spPr>
          <a:xfrm>
            <a:off x="504001" y="504000"/>
            <a:ext cx="7092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517682454"/>
      </p:ext>
    </p:extLst>
  </p:cSld>
  <p:clrMapOvr>
    <a:masterClrMapping/>
  </p:clrMapOvr>
  <p:extLst>
    <p:ext uri="{DCECCB84-F9BA-43D5-87BE-67443E8EF086}">
      <p15:sldGuideLst xmlns:p15="http://schemas.microsoft.com/office/powerpoint/2012/main">
        <p15:guide id="1" pos="317">
          <p15:clr>
            <a:srgbClr val="FBAE40"/>
          </p15:clr>
        </p15:guide>
        <p15:guide id="2" orient="horz" pos="3991">
          <p15:clr>
            <a:srgbClr val="FBAE40"/>
          </p15:clr>
        </p15:guide>
        <p15:guide id="3" pos="4786">
          <p15:clr>
            <a:srgbClr val="FBAE40"/>
          </p15:clr>
        </p15:guide>
        <p15:guide id="4" pos="5119">
          <p15:clr>
            <a:srgbClr val="FBAE40"/>
          </p15:clr>
        </p15:guide>
        <p15:guide id="5" orient="horz" pos="317">
          <p15:clr>
            <a:srgbClr val="FBAE40"/>
          </p15:clr>
        </p15:guide>
        <p15:guide id="6" orient="horz" pos="551">
          <p15:clr>
            <a:srgbClr val="FBAE40"/>
          </p15:clr>
        </p15:guide>
        <p15:guide id="7" orient="horz" pos="102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Full Bleed Image ">
    <p:spTree>
      <p:nvGrpSpPr>
        <p:cNvPr id="1" name=""/>
        <p:cNvGrpSpPr/>
        <p:nvPr/>
      </p:nvGrpSpPr>
      <p:grpSpPr>
        <a:xfrm>
          <a:off x="0" y="0"/>
          <a:ext cx="0" cy="0"/>
          <a:chOff x="0" y="0"/>
          <a:chExt cx="0" cy="0"/>
        </a:xfrm>
      </p:grpSpPr>
      <p:sp>
        <p:nvSpPr>
          <p:cNvPr id="5" name="Picture Placeholder full image"/>
          <p:cNvSpPr>
            <a:spLocks noGrp="1"/>
          </p:cNvSpPr>
          <p:nvPr>
            <p:ph type="pic" sz="quarter" idx="10" hasCustomPrompt="1"/>
          </p:nvPr>
        </p:nvSpPr>
        <p:spPr bwMode="gray">
          <a:xfrm>
            <a:off x="1" y="0"/>
            <a:ext cx="12195175"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41135218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and Screenshot">
    <p:spTree>
      <p:nvGrpSpPr>
        <p:cNvPr id="1" name=""/>
        <p:cNvGrpSpPr/>
        <p:nvPr/>
      </p:nvGrpSpPr>
      <p:grpSpPr>
        <a:xfrm>
          <a:off x="0" y="0"/>
          <a:ext cx="0" cy="0"/>
          <a:chOff x="0" y="0"/>
          <a:chExt cx="0" cy="0"/>
        </a:xfrm>
      </p:grpSpPr>
      <p:sp>
        <p:nvSpPr>
          <p:cNvPr id="5" name="Picture Placeholder"/>
          <p:cNvSpPr>
            <a:spLocks noGrp="1"/>
          </p:cNvSpPr>
          <p:nvPr>
            <p:ph type="pic" sz="quarter" idx="13" hasCustomPrompt="1"/>
          </p:nvPr>
        </p:nvSpPr>
        <p:spPr bwMode="gray">
          <a:xfrm>
            <a:off x="6362477" y="1620000"/>
            <a:ext cx="5328000" cy="4716000"/>
          </a:xfrm>
          <a:noFill/>
        </p:spPr>
        <p:txBody>
          <a:bodyPr vert="horz" lIns="0" tIns="1512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screenshot</a:t>
            </a:r>
            <a:endParaRPr lang="de-DE" dirty="0"/>
          </a:p>
        </p:txBody>
      </p:sp>
      <p:sp>
        <p:nvSpPr>
          <p:cNvPr id="4" name="Text Placeholder"/>
          <p:cNvSpPr>
            <a:spLocks noGrp="1"/>
          </p:cNvSpPr>
          <p:nvPr>
            <p:ph type="body" sz="quarter" idx="10" hasCustomPrompt="1"/>
          </p:nvPr>
        </p:nvSpPr>
        <p:spPr>
          <a:xfrm>
            <a:off x="504000"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460970674"/>
      </p:ext>
    </p:extLst>
  </p:cSld>
  <p:clrMapOvr>
    <a:masterClrMapping/>
  </p:clrMapOvr>
  <p:extLst>
    <p:ext uri="{DCECCB84-F9BA-43D5-87BE-67443E8EF086}">
      <p15:sldGuideLst xmlns:p15="http://schemas.microsoft.com/office/powerpoint/2012/main">
        <p15:guide id="1" pos="317">
          <p15:clr>
            <a:srgbClr val="FBAE40"/>
          </p15:clr>
        </p15:guide>
        <p15:guide id="2" orient="horz" pos="1020">
          <p15:clr>
            <a:srgbClr val="FBAE40"/>
          </p15:clr>
        </p15:guide>
        <p15:guide id="3" pos="3674">
          <p15:clr>
            <a:srgbClr val="FBAE40"/>
          </p15:clr>
        </p15:guide>
        <p15:guide id="4" pos="4008">
          <p15:clr>
            <a:srgbClr val="FBAE40"/>
          </p15:clr>
        </p15:guide>
        <p15:guide id="5" pos="7364">
          <p15:clr>
            <a:srgbClr val="FBAE40"/>
          </p15:clr>
        </p15:guide>
        <p15:guide id="6" orient="horz" pos="317">
          <p15:clr>
            <a:srgbClr val="FBAE40"/>
          </p15:clr>
        </p15:guide>
        <p15:guide id="7" orient="horz" pos="551">
          <p15:clr>
            <a:srgbClr val="FBAE40"/>
          </p15:clr>
        </p15:guide>
        <p15:guide id="8" orient="horz" pos="399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p:cNvSpPr>
            <a:spLocks noGrp="1"/>
          </p:cNvSpPr>
          <p:nvPr>
            <p:ph idx="1" hasCustomPrompt="1"/>
          </p:nvPr>
        </p:nvSpPr>
        <p:spPr bwMode="gray">
          <a:xfrm>
            <a:off x="504000" y="1620000"/>
            <a:ext cx="11185200" cy="4716000"/>
          </a:xfrm>
          <a:noFill/>
        </p:spPr>
        <p:txBody>
          <a:bodyPr tIns="1368000"/>
          <a:lstStyle>
            <a:lvl1pPr algn="ctr">
              <a:defRPr sz="1400" b="0"/>
            </a:lvl1pPr>
          </a:lstStyle>
          <a:p>
            <a:pPr lvl="0"/>
            <a:r>
              <a:rPr lang="en-US" dirty="0"/>
              <a:t>Click to add content</a:t>
            </a:r>
          </a:p>
        </p:txBody>
      </p:sp>
      <p:sp>
        <p:nvSpPr>
          <p:cNvPr id="2"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3005827"/>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orient="horz" pos="551">
          <p15:clr>
            <a:srgbClr val="FBAE40"/>
          </p15:clr>
        </p15:guide>
        <p15:guide id="4" orient="horz" pos="1020">
          <p15:clr>
            <a:srgbClr val="FBAE40"/>
          </p15:clr>
        </p15:guide>
        <p15:guide id="5" orient="horz" pos="3991">
          <p15:clr>
            <a:srgbClr val="FBAE40"/>
          </p15:clr>
        </p15:guide>
        <p15:guide id="6" pos="7364">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84289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hank You, Contact and Copyright">
    <p:spTree>
      <p:nvGrpSpPr>
        <p:cNvPr id="1" name=""/>
        <p:cNvGrpSpPr/>
        <p:nvPr/>
      </p:nvGrpSpPr>
      <p:grpSpPr>
        <a:xfrm>
          <a:off x="0" y="0"/>
          <a:ext cx="0" cy="0"/>
          <a:chOff x="0" y="0"/>
          <a:chExt cx="0" cy="0"/>
        </a:xfrm>
      </p:grpSpPr>
      <p:pic>
        <p:nvPicPr>
          <p:cNvPr id="363616811" name="SAP Logo Placeholder" descr="{&quot;templafy&quot;:{&quot;id&quot;:&quot;101bf499-bcbd-4b86-92b8-7f62f3ffe66a&quot;}}"/>
          <p:cNvPicPr>
            <a:picLocks noChangeAspect="1"/>
          </p:cNvPicPr>
          <p:nvPr/>
        </p:nvPicPr>
        <p:blipFill>
          <a:blip r:embed="rId2"/>
          <a:stretch>
            <a:fillRect/>
          </a:stretch>
        </p:blipFill>
        <p:spPr>
          <a:xfrm>
            <a:off x="9509760" y="5797296"/>
            <a:ext cx="2208436" cy="532020"/>
          </a:xfrm>
          <a:prstGeom prst="rect">
            <a:avLst/>
          </a:prstGeom>
        </p:spPr>
      </p:pic>
      <p:pic>
        <p:nvPicPr>
          <p:cNvPr id="765413852" name="Acquired Company Placeholder" descr="{&quot;templafy&quot;:{&quot;id&quot;:&quot;3b201962-5e55-4463-8af3-c2839cff6827&quot;}}"/>
          <p:cNvPicPr>
            <a:picLocks noChangeAspect="1"/>
          </p:cNvPicPr>
          <p:nvPr/>
        </p:nvPicPr>
        <p:blipFill>
          <a:blip r:embed="rId3"/>
          <a:stretch>
            <a:fillRect/>
          </a:stretch>
        </p:blipFill>
        <p:spPr>
          <a:xfrm>
            <a:off x="504000" y="509180"/>
            <a:ext cx="1109568" cy="219475"/>
          </a:xfrm>
          <a:prstGeom prst="rect">
            <a:avLst/>
          </a:prstGeom>
        </p:spPr>
      </p:pic>
      <p:sp>
        <p:nvSpPr>
          <p:cNvPr id="9" name="TextBox 8" descr="{&quot;templafy&quot;:{&quot;id&quot;:&quot;2e290b46-0a09-43a0-8685-9e4555716757&quot;}}">
            <a:extLst>
              <a:ext uri="{FF2B5EF4-FFF2-40B4-BE49-F238E27FC236}">
                <a16:creationId xmlns:a16="http://schemas.microsoft.com/office/drawing/2014/main" id="{4AC0C605-F314-47FE-86E7-15011350854E}"/>
              </a:ext>
            </a:extLst>
          </p:cNvPr>
          <p:cNvSpPr txBox="1"/>
          <p:nvPr userDrawn="1"/>
        </p:nvSpPr>
        <p:spPr>
          <a:xfrm>
            <a:off x="503238" y="3317426"/>
            <a:ext cx="5402236" cy="223148"/>
          </a:xfrm>
          <a:prstGeom prst="rect">
            <a:avLst/>
          </a:prstGeom>
          <a:noFill/>
        </p:spPr>
        <p:txBody>
          <a:bodyPr wrap="square" lIns="0" tIns="0" rIns="0" bIns="0" rtlCol="0" anchor="b" anchorCtr="0">
            <a:noAutofit/>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a:ea typeface="+mn-ea"/>
                <a:cs typeface="+mn-cs"/>
              </a:rPr>
              <a:t>CPR Enablement Team</a:t>
            </a:r>
          </a:p>
        </p:txBody>
      </p:sp>
      <p:sp>
        <p:nvSpPr>
          <p:cNvPr id="10" name="TextBox 9" descr="{&quot;templafy&quot;:{&quot;id&quot;:&quot;7bfd9478-295b-4f7b-ae7b-7f5b5098df4f&quot;}}">
            <a:extLst>
              <a:ext uri="{FF2B5EF4-FFF2-40B4-BE49-F238E27FC236}">
                <a16:creationId xmlns:a16="http://schemas.microsoft.com/office/drawing/2014/main" id="{8E5171B9-2B3B-4785-9AC4-6411974D5276}"/>
              </a:ext>
            </a:extLst>
          </p:cNvPr>
          <p:cNvSpPr txBox="1"/>
          <p:nvPr userDrawn="1"/>
        </p:nvSpPr>
        <p:spPr>
          <a:xfrm>
            <a:off x="503238" y="3540574"/>
            <a:ext cx="5402236" cy="223148"/>
          </a:xfrm>
          <a:prstGeom prst="rect">
            <a:avLst/>
          </a:prstGeom>
          <a:noFill/>
        </p:spPr>
        <p:txBody>
          <a:bodyPr wrap="square" lIns="0" tIns="0" rIns="0" bIns="0" rtlCol="0" anchor="b" anchorCtr="0">
            <a:noAutofit/>
          </a:bodyPr>
          <a:lstStyle/>
          <a:p>
            <a:pPr marL="0" marR="0" lvl="0" indent="0" algn="l" defTabSz="1088776"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FFFFFF"/>
              </a:solidFill>
              <a:effectLst/>
              <a:uLnTx/>
              <a:uFillTx/>
              <a:latin typeface="Arial"/>
              <a:ea typeface="+mn-ea"/>
              <a:cs typeface="+mn-cs"/>
            </a:endParaRPr>
          </a:p>
        </p:txBody>
      </p:sp>
      <p:sp>
        <p:nvSpPr>
          <p:cNvPr id="12" name="TextBox 11">
            <a:extLst>
              <a:ext uri="{FF2B5EF4-FFF2-40B4-BE49-F238E27FC236}">
                <a16:creationId xmlns:a16="http://schemas.microsoft.com/office/drawing/2014/main" id="{F031ECE2-ED38-FE42-BEBA-1433C352D307}"/>
              </a:ext>
            </a:extLst>
          </p:cNvPr>
          <p:cNvSpPr txBox="1"/>
          <p:nvPr userDrawn="1"/>
        </p:nvSpPr>
        <p:spPr>
          <a:xfrm>
            <a:off x="503238" y="2905125"/>
            <a:ext cx="1837041" cy="246221"/>
          </a:xfrm>
          <a:prstGeom prst="rect">
            <a:avLst/>
          </a:prstGeom>
          <a:noFill/>
        </p:spPr>
        <p:txBody>
          <a:bodyPr wrap="none" lIns="0" tIns="0" rIns="0" bIns="0" rtlCol="0">
            <a:spAutoFit/>
          </a:bodyPr>
          <a:lstStyle/>
          <a:p>
            <a:pPr marL="0" marR="0" lvl="0" indent="0" algn="l" defTabSz="1088776" rtl="0" eaLnBrk="1" fontAlgn="base" latinLnBrk="0" hangingPunct="1">
              <a:lnSpc>
                <a:spcPct val="100000"/>
              </a:lnSpc>
              <a:spcBef>
                <a:spcPct val="50000"/>
              </a:spcBef>
              <a:spcAft>
                <a:spcPct val="0"/>
              </a:spcAft>
              <a:buClr>
                <a:srgbClr val="F0AB00"/>
              </a:buClr>
              <a:buSzPct val="80000"/>
              <a:buFontTx/>
              <a:buNone/>
              <a:tabLst/>
              <a:defRPr/>
            </a:pPr>
            <a:r>
              <a:rPr lang="en-US" sz="1600" dirty="0"/>
              <a:t>Contact information:</a:t>
            </a:r>
          </a:p>
        </p:txBody>
      </p:sp>
      <p:sp>
        <p:nvSpPr>
          <p:cNvPr id="13" name="TextBox 12">
            <a:extLst>
              <a:ext uri="{FF2B5EF4-FFF2-40B4-BE49-F238E27FC236}">
                <a16:creationId xmlns:a16="http://schemas.microsoft.com/office/drawing/2014/main" id="{2E5C152E-1B2C-2848-9A5B-C013FDF4DF21}"/>
              </a:ext>
            </a:extLst>
          </p:cNvPr>
          <p:cNvSpPr txBox="1"/>
          <p:nvPr userDrawn="1"/>
        </p:nvSpPr>
        <p:spPr>
          <a:xfrm>
            <a:off x="503238" y="1466850"/>
            <a:ext cx="4391247" cy="846386"/>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5500" b="1" kern="0" dirty="0">
                <a:solidFill>
                  <a:schemeClr val="accent1"/>
                </a:solidFill>
                <a:ea typeface="Arial Unicode MS" pitchFamily="34" charset="-128"/>
                <a:cs typeface="Arial Unicode MS" pitchFamily="34" charset="-128"/>
              </a:rPr>
              <a:t>Thank you.</a:t>
            </a:r>
          </a:p>
        </p:txBody>
      </p:sp>
      <p:sp>
        <p:nvSpPr>
          <p:cNvPr id="11" name="Copyright Placeholder" descr="{&quot;templafy&quot;:{&quot;id&quot;:&quot;ba9fff8e-a26f-4604-9418-39eec7243848&quot;}}">
            <a:extLst>
              <a:ext uri="{FF2B5EF4-FFF2-40B4-BE49-F238E27FC236}">
                <a16:creationId xmlns:a16="http://schemas.microsoft.com/office/drawing/2014/main" id="{0FCCAAF4-A87C-AC49-8F35-138E790C44C3}"/>
              </a:ext>
            </a:extLst>
          </p:cNvPr>
          <p:cNvSpPr txBox="1">
            <a:spLocks/>
          </p:cNvSpPr>
          <p:nvPr userDrawn="1"/>
        </p:nvSpPr>
        <p:spPr>
          <a:xfrm>
            <a:off x="504001" y="6536751"/>
            <a:ext cx="10155600" cy="138498"/>
          </a:xfrm>
          <a:prstGeom prst="rect">
            <a:avLst/>
          </a:prstGeom>
        </p:spPr>
        <p:txBody>
          <a:bodyPr lIns="0" tIns="0" rIns="0" bIns="0" anchor="ctr" anchorCtr="0">
            <a:noAutofit/>
          </a:bodyPr>
          <a:lstStyle>
            <a:lvl1pPr marL="0" indent="0" algn="l" defTabSz="1088558" rtl="0" eaLnBrk="1" latinLnBrk="0" hangingPunct="1">
              <a:spcBef>
                <a:spcPts val="1800"/>
              </a:spcBef>
              <a:buClr>
                <a:schemeClr val="accent1"/>
              </a:buClr>
              <a:buSzPct val="80000"/>
              <a:buFontTx/>
              <a:buNone/>
              <a:defRPr sz="6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539892" indent="0" algn="l" defTabSz="1088558" rtl="0" eaLnBrk="1" latinLnBrk="0" hangingPunct="1">
              <a:spcBef>
                <a:spcPts val="100"/>
              </a:spcBef>
              <a:buClr>
                <a:schemeClr val="tx1"/>
              </a:buClr>
              <a:buSzPct val="100000"/>
              <a:buFont typeface="Symbol" panose="05050102010706020507" pitchFamily="18" charset="2"/>
              <a:buNone/>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buFont typeface="Arial" panose="020B0604020202020204" pitchFamily="34" charset="0"/>
              <a:buNone/>
            </a:pPr>
            <a:r>
              <a:rPr lang="en-US" sz="600" dirty="0"/>
              <a:t>© 2023 SAP SE or an SAP affiliate company. All rights reserved. See Legal Notice on www.sap.com/legal-notice for use terms, disclaimers, disclosures, or restrictions related to SAP Materials for general audiences.</a:t>
            </a:r>
          </a:p>
        </p:txBody>
      </p:sp>
    </p:spTree>
    <p:extLst>
      <p:ext uri="{BB962C8B-B14F-4D97-AF65-F5344CB8AC3E}">
        <p14:creationId xmlns:p14="http://schemas.microsoft.com/office/powerpoint/2010/main" val="4182875418"/>
      </p:ext>
    </p:extLst>
  </p:cSld>
  <p:clrMapOvr>
    <a:masterClrMapping/>
  </p:clrMapOvr>
  <p:hf sldNum="0" hdr="0" ftr="0" dt="0"/>
  <p:extLst>
    <p:ext uri="{DCECCB84-F9BA-43D5-87BE-67443E8EF086}">
      <p15:sldGuideLst xmlns:p15="http://schemas.microsoft.com/office/powerpoint/2012/main">
        <p15:guide id="1" pos="7364">
          <p15:clr>
            <a:srgbClr val="FBAE40"/>
          </p15:clr>
        </p15:guide>
        <p15:guide id="2" orient="horz" pos="924">
          <p15:clr>
            <a:srgbClr val="FBAE40"/>
          </p15:clr>
        </p15:guide>
        <p15:guide id="4" orient="horz" pos="1830">
          <p15:clr>
            <a:srgbClr val="FBAE40"/>
          </p15:clr>
        </p15:guide>
        <p15:guide id="5" orient="horz" pos="4000">
          <p15:clr>
            <a:srgbClr val="FBAE40"/>
          </p15:clr>
        </p15:guide>
        <p15:guide id="6" pos="317">
          <p15:clr>
            <a:srgbClr val="FBAE40"/>
          </p15:clr>
        </p15:guide>
        <p15:guide id="8" pos="3841">
          <p15:clr>
            <a:srgbClr val="FBAE40"/>
          </p15:clr>
        </p15:guide>
        <p15:guide id="9" orient="horz" pos="318">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 blue">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379177486"/>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pos="7364">
          <p15:clr>
            <a:srgbClr val="FBAE40"/>
          </p15:clr>
        </p15:guide>
        <p15:guide id="4" orient="horz" pos="551">
          <p15:clr>
            <a:srgbClr val="FBAE40"/>
          </p15:clr>
        </p15:guide>
        <p15:guide id="5" orient="horz" pos="399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Page">
    <p:bg>
      <p:bgRef idx="1001">
        <a:schemeClr val="bg1"/>
      </p:bgRef>
    </p:bg>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black">
          <a:xfrm>
            <a:off x="504000" y="3090446"/>
            <a:ext cx="11185200" cy="677108"/>
          </a:xfrm>
        </p:spPr>
        <p:txBody>
          <a:bodyPr anchor="ctr" anchorCtr="0">
            <a:noAutofit/>
          </a:bodyPr>
          <a:lstStyle>
            <a:lvl1pPr>
              <a:defRPr sz="4400">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4109527874"/>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317" userDrawn="1">
          <p15:clr>
            <a:srgbClr val="FBAE40"/>
          </p15:clr>
        </p15:guide>
        <p15:guide id="2" orient="horz" pos="2160" userDrawn="1">
          <p15:clr>
            <a:srgbClr val="FBAE40"/>
          </p15:clr>
        </p15:guide>
        <p15:guide id="3" pos="7364"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Text - blue">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999" y="1620000"/>
            <a:ext cx="11186477"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806156684"/>
      </p:ext>
    </p:extLst>
  </p:cSld>
  <p:clrMapOvr>
    <a:masterClrMapping/>
  </p:clrMapOvr>
  <p:extLst>
    <p:ext uri="{DCECCB84-F9BA-43D5-87BE-67443E8EF086}">
      <p15:sldGuideLst xmlns:p15="http://schemas.microsoft.com/office/powerpoint/2012/main">
        <p15:guide id="1" pos="316">
          <p15:clr>
            <a:srgbClr val="FBAE40"/>
          </p15:clr>
        </p15:guide>
        <p15:guide id="2" orient="horz" pos="3991">
          <p15:clr>
            <a:srgbClr val="FBAE40"/>
          </p15:clr>
        </p15:guide>
        <p15:guide id="3" pos="7364">
          <p15:clr>
            <a:srgbClr val="FBAE40"/>
          </p15:clr>
        </p15:guide>
        <p15:guide id="4" orient="horz" pos="318">
          <p15:clr>
            <a:srgbClr val="FBAE40"/>
          </p15:clr>
        </p15:guide>
        <p15:guide id="5" orient="horz" pos="552">
          <p15:clr>
            <a:srgbClr val="FBAE40"/>
          </p15:clr>
        </p15:guide>
        <p15:guide id="6" orient="horz" pos="102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 blue">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1"/>
            </a:lvl1pPr>
            <a:lvl2pPr marL="395921" indent="0">
              <a:buNone/>
              <a:defRPr sz="1600"/>
            </a:lvl2pPr>
          </a:lstStyle>
          <a:p>
            <a:pPr lvl="0"/>
            <a:r>
              <a:rPr lang="en-US" noProof="0" dirty="0"/>
              <a:t>“Quote goes here </a:t>
            </a:r>
            <a:br>
              <a:rPr lang="en-US" noProof="0" dirty="0"/>
            </a:br>
            <a:r>
              <a:rPr lang="en-US" noProof="0" dirty="0"/>
              <a:t>and here.”</a:t>
            </a:r>
          </a:p>
          <a:p>
            <a:pPr lvl="1"/>
            <a:r>
              <a:rPr lang="en-US" noProof="0" dirty="0"/>
              <a:t>Source</a:t>
            </a:r>
          </a:p>
        </p:txBody>
      </p:sp>
    </p:spTree>
    <p:extLst>
      <p:ext uri="{BB962C8B-B14F-4D97-AF65-F5344CB8AC3E}">
        <p14:creationId xmlns:p14="http://schemas.microsoft.com/office/powerpoint/2010/main" val="2505493305"/>
      </p:ext>
    </p:extLst>
  </p:cSld>
  <p:clrMapOvr>
    <a:masterClrMapping/>
  </p:clrMapOvr>
  <p:extLst>
    <p:ext uri="{DCECCB84-F9BA-43D5-87BE-67443E8EF086}">
      <p15:sldGuideLst xmlns:p15="http://schemas.microsoft.com/office/powerpoint/2012/main">
        <p15:guide id="1" pos="317">
          <p15:clr>
            <a:srgbClr val="FBAE40"/>
          </p15:clr>
        </p15:guide>
        <p15:guide id="4" orient="horz" pos="1133">
          <p15:clr>
            <a:srgbClr val="FBAE40"/>
          </p15:clr>
        </p15:guide>
        <p15:guide id="5" orient="horz" pos="3204">
          <p15:clr>
            <a:srgbClr val="FBAE40"/>
          </p15:clr>
        </p15:guide>
        <p15:guide id="6" pos="7363">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Page with Image">
    <p:bg>
      <p:bgRef idx="1001">
        <a:schemeClr val="bg1"/>
      </p:bgRef>
    </p:bg>
    <p:spTree>
      <p:nvGrpSpPr>
        <p:cNvPr id="1" name=""/>
        <p:cNvGrpSpPr/>
        <p:nvPr/>
      </p:nvGrpSpPr>
      <p:grpSpPr>
        <a:xfrm>
          <a:off x="0" y="0"/>
          <a:ext cx="0" cy="0"/>
          <a:chOff x="0" y="0"/>
          <a:chExt cx="0" cy="0"/>
        </a:xfrm>
      </p:grpSpPr>
      <p:sp>
        <p:nvSpPr>
          <p:cNvPr id="4" name="Divider image placeholder"/>
          <p:cNvSpPr>
            <a:spLocks noGrp="1"/>
          </p:cNvSpPr>
          <p:nvPr>
            <p:ph type="pic" sz="quarter" idx="12" hasCustomPrompt="1"/>
          </p:nvPr>
        </p:nvSpPr>
        <p:spPr bwMode="gray">
          <a:xfrm>
            <a:off x="1" y="3427200"/>
            <a:ext cx="12195175" cy="3430800"/>
          </a:xfrm>
          <a:noFill/>
        </p:spPr>
        <p:txBody>
          <a:bodyPr tIns="324000"/>
          <a:lstStyle>
            <a:lvl1pPr marL="0" marR="0" indent="0" algn="ctr" defTabSz="1088558" rtl="0" eaLnBrk="1" fontAlgn="auto" latinLnBrk="0" hangingPunct="1">
              <a:lnSpc>
                <a:spcPct val="100000"/>
              </a:lnSpc>
              <a:spcBef>
                <a:spcPts val="1200"/>
              </a:spcBef>
              <a:spcAft>
                <a:spcPts val="0"/>
              </a:spcAft>
              <a:buClr>
                <a:schemeClr val="accent1"/>
              </a:buClr>
              <a:buSzPct val="80000"/>
              <a:buFontTx/>
              <a:buNone/>
              <a:tabLst/>
              <a:defRPr sz="1600">
                <a:solidFill>
                  <a:schemeClr val="tx1"/>
                </a:solidFill>
              </a:defRPr>
            </a:lvl1pPr>
          </a:lstStyle>
          <a:p>
            <a:pPr marL="0" marR="0" lvl="0" indent="0" algn="ctr" defTabSz="1088558" rtl="0" eaLnBrk="1" fontAlgn="auto" latinLnBrk="0" hangingPunct="1">
              <a:lnSpc>
                <a:spcPct val="100000"/>
              </a:lnSpc>
              <a:spcBef>
                <a:spcPts val="1200"/>
              </a:spcBef>
              <a:spcAft>
                <a:spcPts val="0"/>
              </a:spcAft>
              <a:buClr>
                <a:schemeClr val="accent1"/>
              </a:buClr>
              <a:buSzPct val="80000"/>
              <a:buFontTx/>
              <a:buNone/>
              <a:tabLst/>
              <a:defRPr/>
            </a:pPr>
            <a:r>
              <a:rPr lang="en-US" dirty="0"/>
              <a:t>Placeholder for image and illustration</a:t>
            </a:r>
          </a:p>
        </p:txBody>
      </p:sp>
      <p:sp>
        <p:nvSpPr>
          <p:cNvPr id="2" name="Divider text"/>
          <p:cNvSpPr>
            <a:spLocks noGrp="1"/>
          </p:cNvSpPr>
          <p:nvPr>
            <p:ph type="ctrTitle" hasCustomPrompt="1"/>
          </p:nvPr>
        </p:nvSpPr>
        <p:spPr bwMode="black">
          <a:xfrm>
            <a:off x="504000" y="1375046"/>
            <a:ext cx="11185200" cy="677108"/>
          </a:xfrm>
        </p:spPr>
        <p:txBody>
          <a:bodyPr anchor="t" anchorCtr="0">
            <a:noAutofit/>
          </a:bodyPr>
          <a:lstStyle>
            <a:lvl1pPr>
              <a:defRPr sz="4400">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1008985274"/>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userDrawn="1">
          <p15:clr>
            <a:srgbClr val="FBAE40"/>
          </p15:clr>
        </p15:guide>
        <p15:guide id="2" pos="7364" userDrawn="1">
          <p15:clr>
            <a:srgbClr val="FBAE40"/>
          </p15:clr>
        </p15:guide>
        <p15:guide id="3" pos="317" userDrawn="1">
          <p15:clr>
            <a:srgbClr val="FBAE40"/>
          </p15:clr>
        </p15:guide>
        <p15:guide id="4" orient="horz" pos="865" userDrawn="1">
          <p15:clr>
            <a:srgbClr val="FBAE40"/>
          </p15:clr>
        </p15:guide>
        <p15:guide id="5" orient="horz" pos="129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466743634"/>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7364" userDrawn="1">
          <p15:clr>
            <a:srgbClr val="FBAE40"/>
          </p15:clr>
        </p15:guide>
        <p15:guide id="4" orient="horz" pos="551" userDrawn="1">
          <p15:clr>
            <a:srgbClr val="FBAE40"/>
          </p15:clr>
        </p15:guide>
        <p15:guide id="5" orient="horz" pos="399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999" y="1620000"/>
            <a:ext cx="11186477"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129332223"/>
      </p:ext>
    </p:extLst>
  </p:cSld>
  <p:clrMapOvr>
    <a:masterClrMapping/>
  </p:clrMapOvr>
  <p:extLst>
    <p:ext uri="{DCECCB84-F9BA-43D5-87BE-67443E8EF086}">
      <p15:sldGuideLst xmlns:p15="http://schemas.microsoft.com/office/powerpoint/2012/main">
        <p15:guide id="1" pos="316" userDrawn="1">
          <p15:clr>
            <a:srgbClr val="FBAE40"/>
          </p15:clr>
        </p15:guide>
        <p15:guide id="2" orient="horz" pos="3991" userDrawn="1">
          <p15:clr>
            <a:srgbClr val="FBAE40"/>
          </p15:clr>
        </p15:guide>
        <p15:guide id="3" pos="7364" userDrawn="1">
          <p15:clr>
            <a:srgbClr val="FBAE40"/>
          </p15:clr>
        </p15:guide>
        <p15:guide id="4" orient="horz" pos="318" userDrawn="1">
          <p15:clr>
            <a:srgbClr val="FBAE40"/>
          </p15:clr>
        </p15:guide>
        <p15:guide id="5" orient="horz" pos="552" userDrawn="1">
          <p15:clr>
            <a:srgbClr val="FBAE40"/>
          </p15:clr>
        </p15:guide>
        <p15:guide id="6" orient="horz" pos="102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5" name="Text placeholder - column 2"/>
          <p:cNvSpPr>
            <a:spLocks noGrp="1"/>
          </p:cNvSpPr>
          <p:nvPr>
            <p:ph type="body" sz="quarter" idx="11" hasCustomPrompt="1"/>
          </p:nvPr>
        </p:nvSpPr>
        <p:spPr>
          <a:xfrm>
            <a:off x="6362477"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4000"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630481451"/>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991" userDrawn="1">
          <p15:clr>
            <a:srgbClr val="FBAE40"/>
          </p15:clr>
        </p15:guide>
        <p15:guide id="3" pos="7364" userDrawn="1">
          <p15:clr>
            <a:srgbClr val="FBAE40"/>
          </p15:clr>
        </p15:guide>
        <p15:guide id="4" pos="3674" userDrawn="1">
          <p15:clr>
            <a:srgbClr val="FBAE40"/>
          </p15:clr>
        </p15:guide>
        <p15:guide id="5" pos="4007" userDrawn="1">
          <p15:clr>
            <a:srgbClr val="FBAE40"/>
          </p15:clr>
        </p15:guide>
        <p15:guide id="6" orient="horz" pos="317" userDrawn="1">
          <p15:clr>
            <a:srgbClr val="FBAE40"/>
          </p15:clr>
        </p15:guide>
        <p15:guide id="7" orient="horz" pos="551" userDrawn="1">
          <p15:clr>
            <a:srgbClr val="FBAE40"/>
          </p15:clr>
        </p15:guide>
        <p15:guide id="8" orient="horz" pos="102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7" name="Text Placeholder - column 3"/>
          <p:cNvSpPr>
            <a:spLocks noGrp="1"/>
          </p:cNvSpPr>
          <p:nvPr>
            <p:ph type="body" sz="quarter" idx="13" hasCustomPrompt="1"/>
          </p:nvPr>
        </p:nvSpPr>
        <p:spPr>
          <a:xfrm>
            <a:off x="8126477"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 column 2"/>
          <p:cNvSpPr>
            <a:spLocks noGrp="1"/>
          </p:cNvSpPr>
          <p:nvPr>
            <p:ph type="body" sz="quarter" idx="12" hasCustomPrompt="1"/>
          </p:nvPr>
        </p:nvSpPr>
        <p:spPr>
          <a:xfrm>
            <a:off x="4315238"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4000"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866416376"/>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2563" userDrawn="1">
          <p15:clr>
            <a:srgbClr val="FBAE40"/>
          </p15:clr>
        </p15:guide>
        <p15:guide id="4" pos="2717" userDrawn="1">
          <p15:clr>
            <a:srgbClr val="FBAE40"/>
          </p15:clr>
        </p15:guide>
        <p15:guide id="5" pos="4964" userDrawn="1">
          <p15:clr>
            <a:srgbClr val="FBAE40"/>
          </p15:clr>
        </p15:guide>
        <p15:guide id="6" pos="5119" userDrawn="1">
          <p15:clr>
            <a:srgbClr val="FBAE40"/>
          </p15:clr>
        </p15:guide>
        <p15:guide id="7" pos="7364" userDrawn="1">
          <p15:clr>
            <a:srgbClr val="FBAE40"/>
          </p15:clr>
        </p15:guide>
        <p15:guide id="8" orient="horz" pos="551" userDrawn="1">
          <p15:clr>
            <a:srgbClr val="FBAE40"/>
          </p15:clr>
        </p15:guide>
        <p15:guide id="9" orient="horz" pos="1020" userDrawn="1">
          <p15:clr>
            <a:srgbClr val="FBAE40"/>
          </p15:clr>
        </p15:guide>
        <p15:guide id="10" orient="horz" pos="3990" userDrawn="1">
          <p15:clr>
            <a:srgbClr val="FBAE40"/>
          </p15:clr>
        </p15:guide>
      </p15:sldGuideLst>
    </p:ext>
  </p:extLst>
</p:sldLayout>
</file>

<file path=ppt/slideMasters/_rels/slideMaster1.xml.rels><?xml version="1.0" encoding="UTF-8" standalone="yes"?>
<Relationships xmlns="http://schemas.openxmlformats.org/package/2006/relationships"><Relationship Id="rId117" Type="http://schemas.openxmlformats.org/officeDocument/2006/relationships/tags" Target="../tags/tag98.xml"/><Relationship Id="rId21" Type="http://schemas.openxmlformats.org/officeDocument/2006/relationships/tags" Target="../tags/tag2.xml"/><Relationship Id="rId42" Type="http://schemas.openxmlformats.org/officeDocument/2006/relationships/tags" Target="../tags/tag23.xml"/><Relationship Id="rId63" Type="http://schemas.openxmlformats.org/officeDocument/2006/relationships/tags" Target="../tags/tag44.xml"/><Relationship Id="rId84" Type="http://schemas.openxmlformats.org/officeDocument/2006/relationships/tags" Target="../tags/tag65.xml"/><Relationship Id="rId138" Type="http://schemas.openxmlformats.org/officeDocument/2006/relationships/tags" Target="../tags/tag119.xml"/><Relationship Id="rId107" Type="http://schemas.openxmlformats.org/officeDocument/2006/relationships/tags" Target="../tags/tag88.xml"/><Relationship Id="rId11" Type="http://schemas.openxmlformats.org/officeDocument/2006/relationships/slideLayout" Target="../slideLayouts/slideLayout11.xml"/><Relationship Id="rId32" Type="http://schemas.openxmlformats.org/officeDocument/2006/relationships/tags" Target="../tags/tag13.xml"/><Relationship Id="rId37" Type="http://schemas.openxmlformats.org/officeDocument/2006/relationships/tags" Target="../tags/tag18.xml"/><Relationship Id="rId53" Type="http://schemas.openxmlformats.org/officeDocument/2006/relationships/tags" Target="../tags/tag34.xml"/><Relationship Id="rId58" Type="http://schemas.openxmlformats.org/officeDocument/2006/relationships/tags" Target="../tags/tag39.xml"/><Relationship Id="rId74" Type="http://schemas.openxmlformats.org/officeDocument/2006/relationships/tags" Target="../tags/tag55.xml"/><Relationship Id="rId79" Type="http://schemas.openxmlformats.org/officeDocument/2006/relationships/tags" Target="../tags/tag60.xml"/><Relationship Id="rId102" Type="http://schemas.openxmlformats.org/officeDocument/2006/relationships/tags" Target="../tags/tag83.xml"/><Relationship Id="rId123" Type="http://schemas.openxmlformats.org/officeDocument/2006/relationships/tags" Target="../tags/tag104.xml"/><Relationship Id="rId128" Type="http://schemas.openxmlformats.org/officeDocument/2006/relationships/tags" Target="../tags/tag109.xml"/><Relationship Id="rId5" Type="http://schemas.openxmlformats.org/officeDocument/2006/relationships/slideLayout" Target="../slideLayouts/slideLayout5.xml"/><Relationship Id="rId90" Type="http://schemas.openxmlformats.org/officeDocument/2006/relationships/tags" Target="../tags/tag71.xml"/><Relationship Id="rId95" Type="http://schemas.openxmlformats.org/officeDocument/2006/relationships/tags" Target="../tags/tag76.xml"/><Relationship Id="rId22" Type="http://schemas.openxmlformats.org/officeDocument/2006/relationships/tags" Target="../tags/tag3.xml"/><Relationship Id="rId27" Type="http://schemas.openxmlformats.org/officeDocument/2006/relationships/tags" Target="../tags/tag8.xml"/><Relationship Id="rId43" Type="http://schemas.openxmlformats.org/officeDocument/2006/relationships/tags" Target="../tags/tag24.xml"/><Relationship Id="rId48" Type="http://schemas.openxmlformats.org/officeDocument/2006/relationships/tags" Target="../tags/tag29.xml"/><Relationship Id="rId64" Type="http://schemas.openxmlformats.org/officeDocument/2006/relationships/tags" Target="../tags/tag45.xml"/><Relationship Id="rId69" Type="http://schemas.openxmlformats.org/officeDocument/2006/relationships/tags" Target="../tags/tag50.xml"/><Relationship Id="rId113" Type="http://schemas.openxmlformats.org/officeDocument/2006/relationships/tags" Target="../tags/tag94.xml"/><Relationship Id="rId118" Type="http://schemas.openxmlformats.org/officeDocument/2006/relationships/tags" Target="../tags/tag99.xml"/><Relationship Id="rId134" Type="http://schemas.openxmlformats.org/officeDocument/2006/relationships/tags" Target="../tags/tag115.xml"/><Relationship Id="rId139" Type="http://schemas.openxmlformats.org/officeDocument/2006/relationships/tags" Target="../tags/tag120.xml"/><Relationship Id="rId80" Type="http://schemas.openxmlformats.org/officeDocument/2006/relationships/tags" Target="../tags/tag61.xml"/><Relationship Id="rId85" Type="http://schemas.openxmlformats.org/officeDocument/2006/relationships/tags" Target="../tags/tag66.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tags" Target="../tags/tag14.xml"/><Relationship Id="rId38" Type="http://schemas.openxmlformats.org/officeDocument/2006/relationships/tags" Target="../tags/tag19.xml"/><Relationship Id="rId59" Type="http://schemas.openxmlformats.org/officeDocument/2006/relationships/tags" Target="../tags/tag40.xml"/><Relationship Id="rId103" Type="http://schemas.openxmlformats.org/officeDocument/2006/relationships/tags" Target="../tags/tag84.xml"/><Relationship Id="rId108" Type="http://schemas.openxmlformats.org/officeDocument/2006/relationships/tags" Target="../tags/tag89.xml"/><Relationship Id="rId124" Type="http://schemas.openxmlformats.org/officeDocument/2006/relationships/tags" Target="../tags/tag105.xml"/><Relationship Id="rId129" Type="http://schemas.openxmlformats.org/officeDocument/2006/relationships/tags" Target="../tags/tag110.xml"/><Relationship Id="rId54" Type="http://schemas.openxmlformats.org/officeDocument/2006/relationships/tags" Target="../tags/tag35.xml"/><Relationship Id="rId70" Type="http://schemas.openxmlformats.org/officeDocument/2006/relationships/tags" Target="../tags/tag51.xml"/><Relationship Id="rId75" Type="http://schemas.openxmlformats.org/officeDocument/2006/relationships/tags" Target="../tags/tag56.xml"/><Relationship Id="rId91" Type="http://schemas.openxmlformats.org/officeDocument/2006/relationships/tags" Target="../tags/tag72.xml"/><Relationship Id="rId96" Type="http://schemas.openxmlformats.org/officeDocument/2006/relationships/tags" Target="../tags/tag77.xml"/><Relationship Id="rId140" Type="http://schemas.openxmlformats.org/officeDocument/2006/relationships/tags" Target="../tags/tag121.xml"/><Relationship Id="rId1" Type="http://schemas.openxmlformats.org/officeDocument/2006/relationships/slideLayout" Target="../slideLayouts/slideLayout1.xml"/><Relationship Id="rId6" Type="http://schemas.openxmlformats.org/officeDocument/2006/relationships/slideLayout" Target="../slideLayouts/slideLayout6.xml"/><Relationship Id="rId23" Type="http://schemas.openxmlformats.org/officeDocument/2006/relationships/tags" Target="../tags/tag4.xml"/><Relationship Id="rId28" Type="http://schemas.openxmlformats.org/officeDocument/2006/relationships/tags" Target="../tags/tag9.xml"/><Relationship Id="rId49" Type="http://schemas.openxmlformats.org/officeDocument/2006/relationships/tags" Target="../tags/tag30.xml"/><Relationship Id="rId114" Type="http://schemas.openxmlformats.org/officeDocument/2006/relationships/tags" Target="../tags/tag95.xml"/><Relationship Id="rId119" Type="http://schemas.openxmlformats.org/officeDocument/2006/relationships/tags" Target="../tags/tag100.xml"/><Relationship Id="rId44" Type="http://schemas.openxmlformats.org/officeDocument/2006/relationships/tags" Target="../tags/tag25.xml"/><Relationship Id="rId60" Type="http://schemas.openxmlformats.org/officeDocument/2006/relationships/tags" Target="../tags/tag41.xml"/><Relationship Id="rId65" Type="http://schemas.openxmlformats.org/officeDocument/2006/relationships/tags" Target="../tags/tag46.xml"/><Relationship Id="rId81" Type="http://schemas.openxmlformats.org/officeDocument/2006/relationships/tags" Target="../tags/tag62.xml"/><Relationship Id="rId86" Type="http://schemas.openxmlformats.org/officeDocument/2006/relationships/tags" Target="../tags/tag67.xml"/><Relationship Id="rId130" Type="http://schemas.openxmlformats.org/officeDocument/2006/relationships/tags" Target="../tags/tag111.xml"/><Relationship Id="rId135" Type="http://schemas.openxmlformats.org/officeDocument/2006/relationships/tags" Target="../tags/tag116.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tags" Target="../tags/tag20.xml"/><Relationship Id="rId109" Type="http://schemas.openxmlformats.org/officeDocument/2006/relationships/tags" Target="../tags/tag90.xml"/><Relationship Id="rId34" Type="http://schemas.openxmlformats.org/officeDocument/2006/relationships/tags" Target="../tags/tag15.xml"/><Relationship Id="rId50" Type="http://schemas.openxmlformats.org/officeDocument/2006/relationships/tags" Target="../tags/tag31.xml"/><Relationship Id="rId55" Type="http://schemas.openxmlformats.org/officeDocument/2006/relationships/tags" Target="../tags/tag36.xml"/><Relationship Id="rId76" Type="http://schemas.openxmlformats.org/officeDocument/2006/relationships/tags" Target="../tags/tag57.xml"/><Relationship Id="rId97" Type="http://schemas.openxmlformats.org/officeDocument/2006/relationships/tags" Target="../tags/tag78.xml"/><Relationship Id="rId104" Type="http://schemas.openxmlformats.org/officeDocument/2006/relationships/tags" Target="../tags/tag85.xml"/><Relationship Id="rId120" Type="http://schemas.openxmlformats.org/officeDocument/2006/relationships/tags" Target="../tags/tag101.xml"/><Relationship Id="rId125" Type="http://schemas.openxmlformats.org/officeDocument/2006/relationships/tags" Target="../tags/tag106.xml"/><Relationship Id="rId141" Type="http://schemas.openxmlformats.org/officeDocument/2006/relationships/tags" Target="../tags/tag122.xml"/><Relationship Id="rId7" Type="http://schemas.openxmlformats.org/officeDocument/2006/relationships/slideLayout" Target="../slideLayouts/slideLayout7.xml"/><Relationship Id="rId71" Type="http://schemas.openxmlformats.org/officeDocument/2006/relationships/tags" Target="../tags/tag52.xml"/><Relationship Id="rId92" Type="http://schemas.openxmlformats.org/officeDocument/2006/relationships/tags" Target="../tags/tag73.xml"/><Relationship Id="rId2" Type="http://schemas.openxmlformats.org/officeDocument/2006/relationships/slideLayout" Target="../slideLayouts/slideLayout2.xml"/><Relationship Id="rId29" Type="http://schemas.openxmlformats.org/officeDocument/2006/relationships/tags" Target="../tags/tag10.xml"/><Relationship Id="rId24" Type="http://schemas.openxmlformats.org/officeDocument/2006/relationships/tags" Target="../tags/tag5.xml"/><Relationship Id="rId40" Type="http://schemas.openxmlformats.org/officeDocument/2006/relationships/tags" Target="../tags/tag21.xml"/><Relationship Id="rId45" Type="http://schemas.openxmlformats.org/officeDocument/2006/relationships/tags" Target="../tags/tag26.xml"/><Relationship Id="rId66" Type="http://schemas.openxmlformats.org/officeDocument/2006/relationships/tags" Target="../tags/tag47.xml"/><Relationship Id="rId87" Type="http://schemas.openxmlformats.org/officeDocument/2006/relationships/tags" Target="../tags/tag68.xml"/><Relationship Id="rId110" Type="http://schemas.openxmlformats.org/officeDocument/2006/relationships/tags" Target="../tags/tag91.xml"/><Relationship Id="rId115" Type="http://schemas.openxmlformats.org/officeDocument/2006/relationships/tags" Target="../tags/tag96.xml"/><Relationship Id="rId131" Type="http://schemas.openxmlformats.org/officeDocument/2006/relationships/tags" Target="../tags/tag112.xml"/><Relationship Id="rId136" Type="http://schemas.openxmlformats.org/officeDocument/2006/relationships/tags" Target="../tags/tag117.xml"/><Relationship Id="rId61" Type="http://schemas.openxmlformats.org/officeDocument/2006/relationships/tags" Target="../tags/tag42.xml"/><Relationship Id="rId82" Type="http://schemas.openxmlformats.org/officeDocument/2006/relationships/tags" Target="../tags/tag63.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tags" Target="../tags/tag11.xml"/><Relationship Id="rId35" Type="http://schemas.openxmlformats.org/officeDocument/2006/relationships/tags" Target="../tags/tag16.xml"/><Relationship Id="rId56" Type="http://schemas.openxmlformats.org/officeDocument/2006/relationships/tags" Target="../tags/tag37.xml"/><Relationship Id="rId77" Type="http://schemas.openxmlformats.org/officeDocument/2006/relationships/tags" Target="../tags/tag58.xml"/><Relationship Id="rId100" Type="http://schemas.openxmlformats.org/officeDocument/2006/relationships/tags" Target="../tags/tag81.xml"/><Relationship Id="rId105" Type="http://schemas.openxmlformats.org/officeDocument/2006/relationships/tags" Target="../tags/tag86.xml"/><Relationship Id="rId126" Type="http://schemas.openxmlformats.org/officeDocument/2006/relationships/tags" Target="../tags/tag107.xml"/><Relationship Id="rId8" Type="http://schemas.openxmlformats.org/officeDocument/2006/relationships/slideLayout" Target="../slideLayouts/slideLayout8.xml"/><Relationship Id="rId51" Type="http://schemas.openxmlformats.org/officeDocument/2006/relationships/tags" Target="../tags/tag32.xml"/><Relationship Id="rId72" Type="http://schemas.openxmlformats.org/officeDocument/2006/relationships/tags" Target="../tags/tag53.xml"/><Relationship Id="rId93" Type="http://schemas.openxmlformats.org/officeDocument/2006/relationships/tags" Target="../tags/tag74.xml"/><Relationship Id="rId98" Type="http://schemas.openxmlformats.org/officeDocument/2006/relationships/tags" Target="../tags/tag79.xml"/><Relationship Id="rId121" Type="http://schemas.openxmlformats.org/officeDocument/2006/relationships/tags" Target="../tags/tag102.xml"/><Relationship Id="rId142" Type="http://schemas.openxmlformats.org/officeDocument/2006/relationships/tags" Target="../tags/tag123.xml"/><Relationship Id="rId3" Type="http://schemas.openxmlformats.org/officeDocument/2006/relationships/slideLayout" Target="../slideLayouts/slideLayout3.xml"/><Relationship Id="rId25" Type="http://schemas.openxmlformats.org/officeDocument/2006/relationships/tags" Target="../tags/tag6.xml"/><Relationship Id="rId46" Type="http://schemas.openxmlformats.org/officeDocument/2006/relationships/tags" Target="../tags/tag27.xml"/><Relationship Id="rId67" Type="http://schemas.openxmlformats.org/officeDocument/2006/relationships/tags" Target="../tags/tag48.xml"/><Relationship Id="rId116" Type="http://schemas.openxmlformats.org/officeDocument/2006/relationships/tags" Target="../tags/tag97.xml"/><Relationship Id="rId137" Type="http://schemas.openxmlformats.org/officeDocument/2006/relationships/tags" Target="../tags/tag118.xml"/><Relationship Id="rId20" Type="http://schemas.openxmlformats.org/officeDocument/2006/relationships/theme" Target="../theme/theme1.xml"/><Relationship Id="rId41" Type="http://schemas.openxmlformats.org/officeDocument/2006/relationships/tags" Target="../tags/tag22.xml"/><Relationship Id="rId62" Type="http://schemas.openxmlformats.org/officeDocument/2006/relationships/tags" Target="../tags/tag43.xml"/><Relationship Id="rId83" Type="http://schemas.openxmlformats.org/officeDocument/2006/relationships/tags" Target="../tags/tag64.xml"/><Relationship Id="rId88" Type="http://schemas.openxmlformats.org/officeDocument/2006/relationships/tags" Target="../tags/tag69.xml"/><Relationship Id="rId111" Type="http://schemas.openxmlformats.org/officeDocument/2006/relationships/tags" Target="../tags/tag92.xml"/><Relationship Id="rId132" Type="http://schemas.openxmlformats.org/officeDocument/2006/relationships/tags" Target="../tags/tag113.xml"/><Relationship Id="rId15" Type="http://schemas.openxmlformats.org/officeDocument/2006/relationships/slideLayout" Target="../slideLayouts/slideLayout15.xml"/><Relationship Id="rId36" Type="http://schemas.openxmlformats.org/officeDocument/2006/relationships/tags" Target="../tags/tag17.xml"/><Relationship Id="rId57" Type="http://schemas.openxmlformats.org/officeDocument/2006/relationships/tags" Target="../tags/tag38.xml"/><Relationship Id="rId106" Type="http://schemas.openxmlformats.org/officeDocument/2006/relationships/tags" Target="../tags/tag87.xml"/><Relationship Id="rId127" Type="http://schemas.openxmlformats.org/officeDocument/2006/relationships/tags" Target="../tags/tag108.xml"/><Relationship Id="rId10" Type="http://schemas.openxmlformats.org/officeDocument/2006/relationships/slideLayout" Target="../slideLayouts/slideLayout10.xml"/><Relationship Id="rId31" Type="http://schemas.openxmlformats.org/officeDocument/2006/relationships/tags" Target="../tags/tag12.xml"/><Relationship Id="rId52" Type="http://schemas.openxmlformats.org/officeDocument/2006/relationships/tags" Target="../tags/tag33.xml"/><Relationship Id="rId73" Type="http://schemas.openxmlformats.org/officeDocument/2006/relationships/tags" Target="../tags/tag54.xml"/><Relationship Id="rId78" Type="http://schemas.openxmlformats.org/officeDocument/2006/relationships/tags" Target="../tags/tag59.xml"/><Relationship Id="rId94" Type="http://schemas.openxmlformats.org/officeDocument/2006/relationships/tags" Target="../tags/tag75.xml"/><Relationship Id="rId99" Type="http://schemas.openxmlformats.org/officeDocument/2006/relationships/tags" Target="../tags/tag80.xml"/><Relationship Id="rId101" Type="http://schemas.openxmlformats.org/officeDocument/2006/relationships/tags" Target="../tags/tag82.xml"/><Relationship Id="rId122" Type="http://schemas.openxmlformats.org/officeDocument/2006/relationships/tags" Target="../tags/tag103.xml"/><Relationship Id="rId143" Type="http://schemas.openxmlformats.org/officeDocument/2006/relationships/tags" Target="../tags/tag124.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tags" Target="../tags/tag7.xml"/><Relationship Id="rId47" Type="http://schemas.openxmlformats.org/officeDocument/2006/relationships/tags" Target="../tags/tag28.xml"/><Relationship Id="rId68" Type="http://schemas.openxmlformats.org/officeDocument/2006/relationships/tags" Target="../tags/tag49.xml"/><Relationship Id="rId89" Type="http://schemas.openxmlformats.org/officeDocument/2006/relationships/tags" Target="../tags/tag70.xml"/><Relationship Id="rId112" Type="http://schemas.openxmlformats.org/officeDocument/2006/relationships/tags" Target="../tags/tag93.xml"/><Relationship Id="rId133" Type="http://schemas.openxmlformats.org/officeDocument/2006/relationships/tags" Target="../tags/tag114.xml"/><Relationship Id="rId16" Type="http://schemas.openxmlformats.org/officeDocument/2006/relationships/slideLayout" Target="../slideLayouts/slideLayout16.xml"/></Relationships>
</file>

<file path=ppt/slideMasters/_rels/slideMaster2.xml.rels><?xml version="1.0" encoding="UTF-8" standalone="yes"?>
<Relationships xmlns="http://schemas.openxmlformats.org/package/2006/relationships"><Relationship Id="rId117" Type="http://schemas.openxmlformats.org/officeDocument/2006/relationships/tags" Target="../tags/tag221.xml"/><Relationship Id="rId21" Type="http://schemas.openxmlformats.org/officeDocument/2006/relationships/tags" Target="../tags/tag125.xml"/><Relationship Id="rId42" Type="http://schemas.openxmlformats.org/officeDocument/2006/relationships/tags" Target="../tags/tag146.xml"/><Relationship Id="rId63" Type="http://schemas.openxmlformats.org/officeDocument/2006/relationships/tags" Target="../tags/tag167.xml"/><Relationship Id="rId84" Type="http://schemas.openxmlformats.org/officeDocument/2006/relationships/tags" Target="../tags/tag188.xml"/><Relationship Id="rId138" Type="http://schemas.openxmlformats.org/officeDocument/2006/relationships/tags" Target="../tags/tag242.xml"/><Relationship Id="rId107" Type="http://schemas.openxmlformats.org/officeDocument/2006/relationships/tags" Target="../tags/tag211.xml"/><Relationship Id="rId11" Type="http://schemas.openxmlformats.org/officeDocument/2006/relationships/slideLayout" Target="../slideLayouts/slideLayout30.xml"/><Relationship Id="rId32" Type="http://schemas.openxmlformats.org/officeDocument/2006/relationships/tags" Target="../tags/tag136.xml"/><Relationship Id="rId37" Type="http://schemas.openxmlformats.org/officeDocument/2006/relationships/tags" Target="../tags/tag141.xml"/><Relationship Id="rId53" Type="http://schemas.openxmlformats.org/officeDocument/2006/relationships/tags" Target="../tags/tag157.xml"/><Relationship Id="rId58" Type="http://schemas.openxmlformats.org/officeDocument/2006/relationships/tags" Target="../tags/tag162.xml"/><Relationship Id="rId74" Type="http://schemas.openxmlformats.org/officeDocument/2006/relationships/tags" Target="../tags/tag178.xml"/><Relationship Id="rId79" Type="http://schemas.openxmlformats.org/officeDocument/2006/relationships/tags" Target="../tags/tag183.xml"/><Relationship Id="rId102" Type="http://schemas.openxmlformats.org/officeDocument/2006/relationships/tags" Target="../tags/tag206.xml"/><Relationship Id="rId123" Type="http://schemas.openxmlformats.org/officeDocument/2006/relationships/tags" Target="../tags/tag227.xml"/><Relationship Id="rId128" Type="http://schemas.openxmlformats.org/officeDocument/2006/relationships/tags" Target="../tags/tag232.xml"/><Relationship Id="rId5" Type="http://schemas.openxmlformats.org/officeDocument/2006/relationships/slideLayout" Target="../slideLayouts/slideLayout24.xml"/><Relationship Id="rId90" Type="http://schemas.openxmlformats.org/officeDocument/2006/relationships/tags" Target="../tags/tag194.xml"/><Relationship Id="rId95" Type="http://schemas.openxmlformats.org/officeDocument/2006/relationships/tags" Target="../tags/tag199.xml"/><Relationship Id="rId22" Type="http://schemas.openxmlformats.org/officeDocument/2006/relationships/tags" Target="../tags/tag126.xml"/><Relationship Id="rId27" Type="http://schemas.openxmlformats.org/officeDocument/2006/relationships/tags" Target="../tags/tag131.xml"/><Relationship Id="rId43" Type="http://schemas.openxmlformats.org/officeDocument/2006/relationships/tags" Target="../tags/tag147.xml"/><Relationship Id="rId48" Type="http://schemas.openxmlformats.org/officeDocument/2006/relationships/tags" Target="../tags/tag152.xml"/><Relationship Id="rId64" Type="http://schemas.openxmlformats.org/officeDocument/2006/relationships/tags" Target="../tags/tag168.xml"/><Relationship Id="rId69" Type="http://schemas.openxmlformats.org/officeDocument/2006/relationships/tags" Target="../tags/tag173.xml"/><Relationship Id="rId113" Type="http://schemas.openxmlformats.org/officeDocument/2006/relationships/tags" Target="../tags/tag217.xml"/><Relationship Id="rId118" Type="http://schemas.openxmlformats.org/officeDocument/2006/relationships/tags" Target="../tags/tag222.xml"/><Relationship Id="rId134" Type="http://schemas.openxmlformats.org/officeDocument/2006/relationships/tags" Target="../tags/tag238.xml"/><Relationship Id="rId139" Type="http://schemas.openxmlformats.org/officeDocument/2006/relationships/tags" Target="../tags/tag243.xml"/><Relationship Id="rId80" Type="http://schemas.openxmlformats.org/officeDocument/2006/relationships/tags" Target="../tags/tag184.xml"/><Relationship Id="rId85" Type="http://schemas.openxmlformats.org/officeDocument/2006/relationships/tags" Target="../tags/tag189.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33" Type="http://schemas.openxmlformats.org/officeDocument/2006/relationships/tags" Target="../tags/tag137.xml"/><Relationship Id="rId38" Type="http://schemas.openxmlformats.org/officeDocument/2006/relationships/tags" Target="../tags/tag142.xml"/><Relationship Id="rId59" Type="http://schemas.openxmlformats.org/officeDocument/2006/relationships/tags" Target="../tags/tag163.xml"/><Relationship Id="rId103" Type="http://schemas.openxmlformats.org/officeDocument/2006/relationships/tags" Target="../tags/tag207.xml"/><Relationship Id="rId108" Type="http://schemas.openxmlformats.org/officeDocument/2006/relationships/tags" Target="../tags/tag212.xml"/><Relationship Id="rId124" Type="http://schemas.openxmlformats.org/officeDocument/2006/relationships/tags" Target="../tags/tag228.xml"/><Relationship Id="rId129" Type="http://schemas.openxmlformats.org/officeDocument/2006/relationships/tags" Target="../tags/tag233.xml"/><Relationship Id="rId54" Type="http://schemas.openxmlformats.org/officeDocument/2006/relationships/tags" Target="../tags/tag158.xml"/><Relationship Id="rId70" Type="http://schemas.openxmlformats.org/officeDocument/2006/relationships/tags" Target="../tags/tag174.xml"/><Relationship Id="rId75" Type="http://schemas.openxmlformats.org/officeDocument/2006/relationships/tags" Target="../tags/tag179.xml"/><Relationship Id="rId91" Type="http://schemas.openxmlformats.org/officeDocument/2006/relationships/tags" Target="../tags/tag195.xml"/><Relationship Id="rId96" Type="http://schemas.openxmlformats.org/officeDocument/2006/relationships/tags" Target="../tags/tag200.xml"/><Relationship Id="rId140" Type="http://schemas.openxmlformats.org/officeDocument/2006/relationships/tags" Target="../tags/tag244.xml"/><Relationship Id="rId1" Type="http://schemas.openxmlformats.org/officeDocument/2006/relationships/slideLayout" Target="../slideLayouts/slideLayout20.xml"/><Relationship Id="rId6" Type="http://schemas.openxmlformats.org/officeDocument/2006/relationships/slideLayout" Target="../slideLayouts/slideLayout25.xml"/><Relationship Id="rId23" Type="http://schemas.openxmlformats.org/officeDocument/2006/relationships/tags" Target="../tags/tag127.xml"/><Relationship Id="rId28" Type="http://schemas.openxmlformats.org/officeDocument/2006/relationships/tags" Target="../tags/tag132.xml"/><Relationship Id="rId49" Type="http://schemas.openxmlformats.org/officeDocument/2006/relationships/tags" Target="../tags/tag153.xml"/><Relationship Id="rId114" Type="http://schemas.openxmlformats.org/officeDocument/2006/relationships/tags" Target="../tags/tag218.xml"/><Relationship Id="rId119" Type="http://schemas.openxmlformats.org/officeDocument/2006/relationships/tags" Target="../tags/tag223.xml"/><Relationship Id="rId44" Type="http://schemas.openxmlformats.org/officeDocument/2006/relationships/tags" Target="../tags/tag148.xml"/><Relationship Id="rId60" Type="http://schemas.openxmlformats.org/officeDocument/2006/relationships/tags" Target="../tags/tag164.xml"/><Relationship Id="rId65" Type="http://schemas.openxmlformats.org/officeDocument/2006/relationships/tags" Target="../tags/tag169.xml"/><Relationship Id="rId81" Type="http://schemas.openxmlformats.org/officeDocument/2006/relationships/tags" Target="../tags/tag185.xml"/><Relationship Id="rId86" Type="http://schemas.openxmlformats.org/officeDocument/2006/relationships/tags" Target="../tags/tag190.xml"/><Relationship Id="rId130" Type="http://schemas.openxmlformats.org/officeDocument/2006/relationships/tags" Target="../tags/tag234.xml"/><Relationship Id="rId135" Type="http://schemas.openxmlformats.org/officeDocument/2006/relationships/tags" Target="../tags/tag239.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9" Type="http://schemas.openxmlformats.org/officeDocument/2006/relationships/tags" Target="../tags/tag143.xml"/><Relationship Id="rId109" Type="http://schemas.openxmlformats.org/officeDocument/2006/relationships/tags" Target="../tags/tag213.xml"/><Relationship Id="rId34" Type="http://schemas.openxmlformats.org/officeDocument/2006/relationships/tags" Target="../tags/tag138.xml"/><Relationship Id="rId50" Type="http://schemas.openxmlformats.org/officeDocument/2006/relationships/tags" Target="../tags/tag154.xml"/><Relationship Id="rId55" Type="http://schemas.openxmlformats.org/officeDocument/2006/relationships/tags" Target="../tags/tag159.xml"/><Relationship Id="rId76" Type="http://schemas.openxmlformats.org/officeDocument/2006/relationships/tags" Target="../tags/tag180.xml"/><Relationship Id="rId97" Type="http://schemas.openxmlformats.org/officeDocument/2006/relationships/tags" Target="../tags/tag201.xml"/><Relationship Id="rId104" Type="http://schemas.openxmlformats.org/officeDocument/2006/relationships/tags" Target="../tags/tag208.xml"/><Relationship Id="rId120" Type="http://schemas.openxmlformats.org/officeDocument/2006/relationships/tags" Target="../tags/tag224.xml"/><Relationship Id="rId125" Type="http://schemas.openxmlformats.org/officeDocument/2006/relationships/tags" Target="../tags/tag229.xml"/><Relationship Id="rId141" Type="http://schemas.openxmlformats.org/officeDocument/2006/relationships/tags" Target="../tags/tag245.xml"/><Relationship Id="rId7" Type="http://schemas.openxmlformats.org/officeDocument/2006/relationships/slideLayout" Target="../slideLayouts/slideLayout26.xml"/><Relationship Id="rId71" Type="http://schemas.openxmlformats.org/officeDocument/2006/relationships/tags" Target="../tags/tag175.xml"/><Relationship Id="rId92" Type="http://schemas.openxmlformats.org/officeDocument/2006/relationships/tags" Target="../tags/tag196.xml"/><Relationship Id="rId2" Type="http://schemas.openxmlformats.org/officeDocument/2006/relationships/slideLayout" Target="../slideLayouts/slideLayout21.xml"/><Relationship Id="rId29" Type="http://schemas.openxmlformats.org/officeDocument/2006/relationships/tags" Target="../tags/tag133.xml"/><Relationship Id="rId24" Type="http://schemas.openxmlformats.org/officeDocument/2006/relationships/tags" Target="../tags/tag128.xml"/><Relationship Id="rId40" Type="http://schemas.openxmlformats.org/officeDocument/2006/relationships/tags" Target="../tags/tag144.xml"/><Relationship Id="rId45" Type="http://schemas.openxmlformats.org/officeDocument/2006/relationships/tags" Target="../tags/tag149.xml"/><Relationship Id="rId66" Type="http://schemas.openxmlformats.org/officeDocument/2006/relationships/tags" Target="../tags/tag170.xml"/><Relationship Id="rId87" Type="http://schemas.openxmlformats.org/officeDocument/2006/relationships/tags" Target="../tags/tag191.xml"/><Relationship Id="rId110" Type="http://schemas.openxmlformats.org/officeDocument/2006/relationships/tags" Target="../tags/tag214.xml"/><Relationship Id="rId115" Type="http://schemas.openxmlformats.org/officeDocument/2006/relationships/tags" Target="../tags/tag219.xml"/><Relationship Id="rId131" Type="http://schemas.openxmlformats.org/officeDocument/2006/relationships/tags" Target="../tags/tag235.xml"/><Relationship Id="rId136" Type="http://schemas.openxmlformats.org/officeDocument/2006/relationships/tags" Target="../tags/tag240.xml"/><Relationship Id="rId61" Type="http://schemas.openxmlformats.org/officeDocument/2006/relationships/tags" Target="../tags/tag165.xml"/><Relationship Id="rId82" Type="http://schemas.openxmlformats.org/officeDocument/2006/relationships/tags" Target="../tags/tag186.xml"/><Relationship Id="rId19" Type="http://schemas.openxmlformats.org/officeDocument/2006/relationships/slideLayout" Target="../slideLayouts/slideLayout38.xml"/><Relationship Id="rId14" Type="http://schemas.openxmlformats.org/officeDocument/2006/relationships/slideLayout" Target="../slideLayouts/slideLayout33.xml"/><Relationship Id="rId30" Type="http://schemas.openxmlformats.org/officeDocument/2006/relationships/tags" Target="../tags/tag134.xml"/><Relationship Id="rId35" Type="http://schemas.openxmlformats.org/officeDocument/2006/relationships/tags" Target="../tags/tag139.xml"/><Relationship Id="rId56" Type="http://schemas.openxmlformats.org/officeDocument/2006/relationships/tags" Target="../tags/tag160.xml"/><Relationship Id="rId77" Type="http://schemas.openxmlformats.org/officeDocument/2006/relationships/tags" Target="../tags/tag181.xml"/><Relationship Id="rId100" Type="http://schemas.openxmlformats.org/officeDocument/2006/relationships/tags" Target="../tags/tag204.xml"/><Relationship Id="rId105" Type="http://schemas.openxmlformats.org/officeDocument/2006/relationships/tags" Target="../tags/tag209.xml"/><Relationship Id="rId126" Type="http://schemas.openxmlformats.org/officeDocument/2006/relationships/tags" Target="../tags/tag230.xml"/><Relationship Id="rId8" Type="http://schemas.openxmlformats.org/officeDocument/2006/relationships/slideLayout" Target="../slideLayouts/slideLayout27.xml"/><Relationship Id="rId51" Type="http://schemas.openxmlformats.org/officeDocument/2006/relationships/tags" Target="../tags/tag155.xml"/><Relationship Id="rId72" Type="http://schemas.openxmlformats.org/officeDocument/2006/relationships/tags" Target="../tags/tag176.xml"/><Relationship Id="rId93" Type="http://schemas.openxmlformats.org/officeDocument/2006/relationships/tags" Target="../tags/tag197.xml"/><Relationship Id="rId98" Type="http://schemas.openxmlformats.org/officeDocument/2006/relationships/tags" Target="../tags/tag202.xml"/><Relationship Id="rId121" Type="http://schemas.openxmlformats.org/officeDocument/2006/relationships/tags" Target="../tags/tag225.xml"/><Relationship Id="rId142" Type="http://schemas.openxmlformats.org/officeDocument/2006/relationships/tags" Target="../tags/tag246.xml"/><Relationship Id="rId3" Type="http://schemas.openxmlformats.org/officeDocument/2006/relationships/slideLayout" Target="../slideLayouts/slideLayout22.xml"/><Relationship Id="rId25" Type="http://schemas.openxmlformats.org/officeDocument/2006/relationships/tags" Target="../tags/tag129.xml"/><Relationship Id="rId46" Type="http://schemas.openxmlformats.org/officeDocument/2006/relationships/tags" Target="../tags/tag150.xml"/><Relationship Id="rId67" Type="http://schemas.openxmlformats.org/officeDocument/2006/relationships/tags" Target="../tags/tag171.xml"/><Relationship Id="rId116" Type="http://schemas.openxmlformats.org/officeDocument/2006/relationships/tags" Target="../tags/tag220.xml"/><Relationship Id="rId137" Type="http://schemas.openxmlformats.org/officeDocument/2006/relationships/tags" Target="../tags/tag241.xml"/><Relationship Id="rId20" Type="http://schemas.openxmlformats.org/officeDocument/2006/relationships/theme" Target="../theme/theme2.xml"/><Relationship Id="rId41" Type="http://schemas.openxmlformats.org/officeDocument/2006/relationships/tags" Target="../tags/tag145.xml"/><Relationship Id="rId62" Type="http://schemas.openxmlformats.org/officeDocument/2006/relationships/tags" Target="../tags/tag166.xml"/><Relationship Id="rId83" Type="http://schemas.openxmlformats.org/officeDocument/2006/relationships/tags" Target="../tags/tag187.xml"/><Relationship Id="rId88" Type="http://schemas.openxmlformats.org/officeDocument/2006/relationships/tags" Target="../tags/tag192.xml"/><Relationship Id="rId111" Type="http://schemas.openxmlformats.org/officeDocument/2006/relationships/tags" Target="../tags/tag215.xml"/><Relationship Id="rId132" Type="http://schemas.openxmlformats.org/officeDocument/2006/relationships/tags" Target="../tags/tag236.xml"/><Relationship Id="rId15" Type="http://schemas.openxmlformats.org/officeDocument/2006/relationships/slideLayout" Target="../slideLayouts/slideLayout34.xml"/><Relationship Id="rId36" Type="http://schemas.openxmlformats.org/officeDocument/2006/relationships/tags" Target="../tags/tag140.xml"/><Relationship Id="rId57" Type="http://schemas.openxmlformats.org/officeDocument/2006/relationships/tags" Target="../tags/tag161.xml"/><Relationship Id="rId106" Type="http://schemas.openxmlformats.org/officeDocument/2006/relationships/tags" Target="../tags/tag210.xml"/><Relationship Id="rId127" Type="http://schemas.openxmlformats.org/officeDocument/2006/relationships/tags" Target="../tags/tag231.xml"/><Relationship Id="rId10" Type="http://schemas.openxmlformats.org/officeDocument/2006/relationships/slideLayout" Target="../slideLayouts/slideLayout29.xml"/><Relationship Id="rId31" Type="http://schemas.openxmlformats.org/officeDocument/2006/relationships/tags" Target="../tags/tag135.xml"/><Relationship Id="rId52" Type="http://schemas.openxmlformats.org/officeDocument/2006/relationships/tags" Target="../tags/tag156.xml"/><Relationship Id="rId73" Type="http://schemas.openxmlformats.org/officeDocument/2006/relationships/tags" Target="../tags/tag177.xml"/><Relationship Id="rId78" Type="http://schemas.openxmlformats.org/officeDocument/2006/relationships/tags" Target="../tags/tag182.xml"/><Relationship Id="rId94" Type="http://schemas.openxmlformats.org/officeDocument/2006/relationships/tags" Target="../tags/tag198.xml"/><Relationship Id="rId99" Type="http://schemas.openxmlformats.org/officeDocument/2006/relationships/tags" Target="../tags/tag203.xml"/><Relationship Id="rId101" Type="http://schemas.openxmlformats.org/officeDocument/2006/relationships/tags" Target="../tags/tag205.xml"/><Relationship Id="rId122" Type="http://schemas.openxmlformats.org/officeDocument/2006/relationships/tags" Target="../tags/tag226.xml"/><Relationship Id="rId143" Type="http://schemas.openxmlformats.org/officeDocument/2006/relationships/tags" Target="../tags/tag247.xml"/><Relationship Id="rId4" Type="http://schemas.openxmlformats.org/officeDocument/2006/relationships/slideLayout" Target="../slideLayouts/slideLayout23.xml"/><Relationship Id="rId9" Type="http://schemas.openxmlformats.org/officeDocument/2006/relationships/slideLayout" Target="../slideLayouts/slideLayout28.xml"/><Relationship Id="rId26" Type="http://schemas.openxmlformats.org/officeDocument/2006/relationships/tags" Target="../tags/tag130.xml"/><Relationship Id="rId47" Type="http://schemas.openxmlformats.org/officeDocument/2006/relationships/tags" Target="../tags/tag151.xml"/><Relationship Id="rId68" Type="http://schemas.openxmlformats.org/officeDocument/2006/relationships/tags" Target="../tags/tag172.xml"/><Relationship Id="rId89" Type="http://schemas.openxmlformats.org/officeDocument/2006/relationships/tags" Target="../tags/tag193.xml"/><Relationship Id="rId112" Type="http://schemas.openxmlformats.org/officeDocument/2006/relationships/tags" Target="../tags/tag216.xml"/><Relationship Id="rId133" Type="http://schemas.openxmlformats.org/officeDocument/2006/relationships/tags" Target="../tags/tag237.xml"/><Relationship Id="rId16"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26" Type="http://schemas.openxmlformats.org/officeDocument/2006/relationships/tags" Target="../tags/tag269.xml"/><Relationship Id="rId117" Type="http://schemas.openxmlformats.org/officeDocument/2006/relationships/tags" Target="../tags/tag360.xml"/><Relationship Id="rId21" Type="http://schemas.openxmlformats.org/officeDocument/2006/relationships/tags" Target="../tags/tag264.xml"/><Relationship Id="rId42" Type="http://schemas.openxmlformats.org/officeDocument/2006/relationships/tags" Target="../tags/tag285.xml"/><Relationship Id="rId47" Type="http://schemas.openxmlformats.org/officeDocument/2006/relationships/tags" Target="../tags/tag290.xml"/><Relationship Id="rId63" Type="http://schemas.openxmlformats.org/officeDocument/2006/relationships/tags" Target="../tags/tag306.xml"/><Relationship Id="rId68" Type="http://schemas.openxmlformats.org/officeDocument/2006/relationships/tags" Target="../tags/tag311.xml"/><Relationship Id="rId84" Type="http://schemas.openxmlformats.org/officeDocument/2006/relationships/tags" Target="../tags/tag327.xml"/><Relationship Id="rId89" Type="http://schemas.openxmlformats.org/officeDocument/2006/relationships/tags" Target="../tags/tag332.xml"/><Relationship Id="rId112" Type="http://schemas.openxmlformats.org/officeDocument/2006/relationships/tags" Target="../tags/tag355.xml"/><Relationship Id="rId16" Type="http://schemas.openxmlformats.org/officeDocument/2006/relationships/tags" Target="../tags/tag259.xml"/><Relationship Id="rId107" Type="http://schemas.openxmlformats.org/officeDocument/2006/relationships/tags" Target="../tags/tag350.xml"/><Relationship Id="rId11" Type="http://schemas.openxmlformats.org/officeDocument/2006/relationships/tags" Target="../tags/tag254.xml"/><Relationship Id="rId32" Type="http://schemas.openxmlformats.org/officeDocument/2006/relationships/tags" Target="../tags/tag275.xml"/><Relationship Id="rId37" Type="http://schemas.openxmlformats.org/officeDocument/2006/relationships/tags" Target="../tags/tag280.xml"/><Relationship Id="rId53" Type="http://schemas.openxmlformats.org/officeDocument/2006/relationships/tags" Target="../tags/tag296.xml"/><Relationship Id="rId58" Type="http://schemas.openxmlformats.org/officeDocument/2006/relationships/tags" Target="../tags/tag301.xml"/><Relationship Id="rId74" Type="http://schemas.openxmlformats.org/officeDocument/2006/relationships/tags" Target="../tags/tag317.xml"/><Relationship Id="rId79" Type="http://schemas.openxmlformats.org/officeDocument/2006/relationships/tags" Target="../tags/tag322.xml"/><Relationship Id="rId102" Type="http://schemas.openxmlformats.org/officeDocument/2006/relationships/tags" Target="../tags/tag345.xml"/><Relationship Id="rId123" Type="http://schemas.openxmlformats.org/officeDocument/2006/relationships/tags" Target="../tags/tag366.xml"/><Relationship Id="rId5" Type="http://schemas.openxmlformats.org/officeDocument/2006/relationships/tags" Target="../tags/tag248.xml"/><Relationship Id="rId90" Type="http://schemas.openxmlformats.org/officeDocument/2006/relationships/tags" Target="../tags/tag333.xml"/><Relationship Id="rId95" Type="http://schemas.openxmlformats.org/officeDocument/2006/relationships/tags" Target="../tags/tag338.xml"/><Relationship Id="rId22" Type="http://schemas.openxmlformats.org/officeDocument/2006/relationships/tags" Target="../tags/tag265.xml"/><Relationship Id="rId27" Type="http://schemas.openxmlformats.org/officeDocument/2006/relationships/tags" Target="../tags/tag270.xml"/><Relationship Id="rId43" Type="http://schemas.openxmlformats.org/officeDocument/2006/relationships/tags" Target="../tags/tag286.xml"/><Relationship Id="rId48" Type="http://schemas.openxmlformats.org/officeDocument/2006/relationships/tags" Target="../tags/tag291.xml"/><Relationship Id="rId64" Type="http://schemas.openxmlformats.org/officeDocument/2006/relationships/tags" Target="../tags/tag307.xml"/><Relationship Id="rId69" Type="http://schemas.openxmlformats.org/officeDocument/2006/relationships/tags" Target="../tags/tag312.xml"/><Relationship Id="rId113" Type="http://schemas.openxmlformats.org/officeDocument/2006/relationships/tags" Target="../tags/tag356.xml"/><Relationship Id="rId118" Type="http://schemas.openxmlformats.org/officeDocument/2006/relationships/tags" Target="../tags/tag361.xml"/><Relationship Id="rId80" Type="http://schemas.openxmlformats.org/officeDocument/2006/relationships/tags" Target="../tags/tag323.xml"/><Relationship Id="rId85" Type="http://schemas.openxmlformats.org/officeDocument/2006/relationships/tags" Target="../tags/tag328.xml"/><Relationship Id="rId12" Type="http://schemas.openxmlformats.org/officeDocument/2006/relationships/tags" Target="../tags/tag255.xml"/><Relationship Id="rId17" Type="http://schemas.openxmlformats.org/officeDocument/2006/relationships/tags" Target="../tags/tag260.xml"/><Relationship Id="rId33" Type="http://schemas.openxmlformats.org/officeDocument/2006/relationships/tags" Target="../tags/tag276.xml"/><Relationship Id="rId38" Type="http://schemas.openxmlformats.org/officeDocument/2006/relationships/tags" Target="../tags/tag281.xml"/><Relationship Id="rId59" Type="http://schemas.openxmlformats.org/officeDocument/2006/relationships/tags" Target="../tags/tag302.xml"/><Relationship Id="rId103" Type="http://schemas.openxmlformats.org/officeDocument/2006/relationships/tags" Target="../tags/tag346.xml"/><Relationship Id="rId108" Type="http://schemas.openxmlformats.org/officeDocument/2006/relationships/tags" Target="../tags/tag351.xml"/><Relationship Id="rId124" Type="http://schemas.openxmlformats.org/officeDocument/2006/relationships/tags" Target="../tags/tag367.xml"/><Relationship Id="rId54" Type="http://schemas.openxmlformats.org/officeDocument/2006/relationships/tags" Target="../tags/tag297.xml"/><Relationship Id="rId70" Type="http://schemas.openxmlformats.org/officeDocument/2006/relationships/tags" Target="../tags/tag313.xml"/><Relationship Id="rId75" Type="http://schemas.openxmlformats.org/officeDocument/2006/relationships/tags" Target="../tags/tag318.xml"/><Relationship Id="rId91" Type="http://schemas.openxmlformats.org/officeDocument/2006/relationships/tags" Target="../tags/tag334.xml"/><Relationship Id="rId96" Type="http://schemas.openxmlformats.org/officeDocument/2006/relationships/tags" Target="../tags/tag339.xml"/><Relationship Id="rId1" Type="http://schemas.openxmlformats.org/officeDocument/2006/relationships/slideLayout" Target="../slideLayouts/slideLayout39.xml"/><Relationship Id="rId6" Type="http://schemas.openxmlformats.org/officeDocument/2006/relationships/tags" Target="../tags/tag249.xml"/><Relationship Id="rId23" Type="http://schemas.openxmlformats.org/officeDocument/2006/relationships/tags" Target="../tags/tag266.xml"/><Relationship Id="rId28" Type="http://schemas.openxmlformats.org/officeDocument/2006/relationships/tags" Target="../tags/tag271.xml"/><Relationship Id="rId49" Type="http://schemas.openxmlformats.org/officeDocument/2006/relationships/tags" Target="../tags/tag292.xml"/><Relationship Id="rId114" Type="http://schemas.openxmlformats.org/officeDocument/2006/relationships/tags" Target="../tags/tag357.xml"/><Relationship Id="rId119" Type="http://schemas.openxmlformats.org/officeDocument/2006/relationships/tags" Target="../tags/tag362.xml"/><Relationship Id="rId44" Type="http://schemas.openxmlformats.org/officeDocument/2006/relationships/tags" Target="../tags/tag287.xml"/><Relationship Id="rId60" Type="http://schemas.openxmlformats.org/officeDocument/2006/relationships/tags" Target="../tags/tag303.xml"/><Relationship Id="rId65" Type="http://schemas.openxmlformats.org/officeDocument/2006/relationships/tags" Target="../tags/tag308.xml"/><Relationship Id="rId81" Type="http://schemas.openxmlformats.org/officeDocument/2006/relationships/tags" Target="../tags/tag324.xml"/><Relationship Id="rId86" Type="http://schemas.openxmlformats.org/officeDocument/2006/relationships/tags" Target="../tags/tag329.xml"/><Relationship Id="rId13" Type="http://schemas.openxmlformats.org/officeDocument/2006/relationships/tags" Target="../tags/tag256.xml"/><Relationship Id="rId18" Type="http://schemas.openxmlformats.org/officeDocument/2006/relationships/tags" Target="../tags/tag261.xml"/><Relationship Id="rId39" Type="http://schemas.openxmlformats.org/officeDocument/2006/relationships/tags" Target="../tags/tag282.xml"/><Relationship Id="rId109" Type="http://schemas.openxmlformats.org/officeDocument/2006/relationships/tags" Target="../tags/tag352.xml"/><Relationship Id="rId34" Type="http://schemas.openxmlformats.org/officeDocument/2006/relationships/tags" Target="../tags/tag277.xml"/><Relationship Id="rId50" Type="http://schemas.openxmlformats.org/officeDocument/2006/relationships/tags" Target="../tags/tag293.xml"/><Relationship Id="rId55" Type="http://schemas.openxmlformats.org/officeDocument/2006/relationships/tags" Target="../tags/tag298.xml"/><Relationship Id="rId76" Type="http://schemas.openxmlformats.org/officeDocument/2006/relationships/tags" Target="../tags/tag319.xml"/><Relationship Id="rId97" Type="http://schemas.openxmlformats.org/officeDocument/2006/relationships/tags" Target="../tags/tag340.xml"/><Relationship Id="rId104" Type="http://schemas.openxmlformats.org/officeDocument/2006/relationships/tags" Target="../tags/tag347.xml"/><Relationship Id="rId120" Type="http://schemas.openxmlformats.org/officeDocument/2006/relationships/tags" Target="../tags/tag363.xml"/><Relationship Id="rId125" Type="http://schemas.openxmlformats.org/officeDocument/2006/relationships/tags" Target="../tags/tag368.xml"/><Relationship Id="rId7" Type="http://schemas.openxmlformats.org/officeDocument/2006/relationships/tags" Target="../tags/tag250.xml"/><Relationship Id="rId71" Type="http://schemas.openxmlformats.org/officeDocument/2006/relationships/tags" Target="../tags/tag314.xml"/><Relationship Id="rId92" Type="http://schemas.openxmlformats.org/officeDocument/2006/relationships/tags" Target="../tags/tag335.xml"/><Relationship Id="rId2" Type="http://schemas.openxmlformats.org/officeDocument/2006/relationships/slideLayout" Target="../slideLayouts/slideLayout40.xml"/><Relationship Id="rId29" Type="http://schemas.openxmlformats.org/officeDocument/2006/relationships/tags" Target="../tags/tag272.xml"/><Relationship Id="rId24" Type="http://schemas.openxmlformats.org/officeDocument/2006/relationships/tags" Target="../tags/tag267.xml"/><Relationship Id="rId40" Type="http://schemas.openxmlformats.org/officeDocument/2006/relationships/tags" Target="../tags/tag283.xml"/><Relationship Id="rId45" Type="http://schemas.openxmlformats.org/officeDocument/2006/relationships/tags" Target="../tags/tag288.xml"/><Relationship Id="rId66" Type="http://schemas.openxmlformats.org/officeDocument/2006/relationships/tags" Target="../tags/tag309.xml"/><Relationship Id="rId87" Type="http://schemas.openxmlformats.org/officeDocument/2006/relationships/tags" Target="../tags/tag330.xml"/><Relationship Id="rId110" Type="http://schemas.openxmlformats.org/officeDocument/2006/relationships/tags" Target="../tags/tag353.xml"/><Relationship Id="rId115" Type="http://schemas.openxmlformats.org/officeDocument/2006/relationships/tags" Target="../tags/tag358.xml"/><Relationship Id="rId61" Type="http://schemas.openxmlformats.org/officeDocument/2006/relationships/tags" Target="../tags/tag304.xml"/><Relationship Id="rId82" Type="http://schemas.openxmlformats.org/officeDocument/2006/relationships/tags" Target="../tags/tag325.xml"/><Relationship Id="rId19" Type="http://schemas.openxmlformats.org/officeDocument/2006/relationships/tags" Target="../tags/tag262.xml"/><Relationship Id="rId14" Type="http://schemas.openxmlformats.org/officeDocument/2006/relationships/tags" Target="../tags/tag257.xml"/><Relationship Id="rId30" Type="http://schemas.openxmlformats.org/officeDocument/2006/relationships/tags" Target="../tags/tag273.xml"/><Relationship Id="rId35" Type="http://schemas.openxmlformats.org/officeDocument/2006/relationships/tags" Target="../tags/tag278.xml"/><Relationship Id="rId56" Type="http://schemas.openxmlformats.org/officeDocument/2006/relationships/tags" Target="../tags/tag299.xml"/><Relationship Id="rId77" Type="http://schemas.openxmlformats.org/officeDocument/2006/relationships/tags" Target="../tags/tag320.xml"/><Relationship Id="rId100" Type="http://schemas.openxmlformats.org/officeDocument/2006/relationships/tags" Target="../tags/tag343.xml"/><Relationship Id="rId105" Type="http://schemas.openxmlformats.org/officeDocument/2006/relationships/tags" Target="../tags/tag348.xml"/><Relationship Id="rId126" Type="http://schemas.openxmlformats.org/officeDocument/2006/relationships/tags" Target="../tags/tag369.xml"/><Relationship Id="rId8" Type="http://schemas.openxmlformats.org/officeDocument/2006/relationships/tags" Target="../tags/tag251.xml"/><Relationship Id="rId51" Type="http://schemas.openxmlformats.org/officeDocument/2006/relationships/tags" Target="../tags/tag294.xml"/><Relationship Id="rId72" Type="http://schemas.openxmlformats.org/officeDocument/2006/relationships/tags" Target="../tags/tag315.xml"/><Relationship Id="rId93" Type="http://schemas.openxmlformats.org/officeDocument/2006/relationships/tags" Target="../tags/tag336.xml"/><Relationship Id="rId98" Type="http://schemas.openxmlformats.org/officeDocument/2006/relationships/tags" Target="../tags/tag341.xml"/><Relationship Id="rId121" Type="http://schemas.openxmlformats.org/officeDocument/2006/relationships/tags" Target="../tags/tag364.xml"/><Relationship Id="rId3" Type="http://schemas.openxmlformats.org/officeDocument/2006/relationships/slideLayout" Target="../slideLayouts/slideLayout41.xml"/><Relationship Id="rId25" Type="http://schemas.openxmlformats.org/officeDocument/2006/relationships/tags" Target="../tags/tag268.xml"/><Relationship Id="rId46" Type="http://schemas.openxmlformats.org/officeDocument/2006/relationships/tags" Target="../tags/tag289.xml"/><Relationship Id="rId67" Type="http://schemas.openxmlformats.org/officeDocument/2006/relationships/tags" Target="../tags/tag310.xml"/><Relationship Id="rId116" Type="http://schemas.openxmlformats.org/officeDocument/2006/relationships/tags" Target="../tags/tag359.xml"/><Relationship Id="rId20" Type="http://schemas.openxmlformats.org/officeDocument/2006/relationships/tags" Target="../tags/tag263.xml"/><Relationship Id="rId41" Type="http://schemas.openxmlformats.org/officeDocument/2006/relationships/tags" Target="../tags/tag284.xml"/><Relationship Id="rId62" Type="http://schemas.openxmlformats.org/officeDocument/2006/relationships/tags" Target="../tags/tag305.xml"/><Relationship Id="rId83" Type="http://schemas.openxmlformats.org/officeDocument/2006/relationships/tags" Target="../tags/tag326.xml"/><Relationship Id="rId88" Type="http://schemas.openxmlformats.org/officeDocument/2006/relationships/tags" Target="../tags/tag331.xml"/><Relationship Id="rId111" Type="http://schemas.openxmlformats.org/officeDocument/2006/relationships/tags" Target="../tags/tag354.xml"/><Relationship Id="rId15" Type="http://schemas.openxmlformats.org/officeDocument/2006/relationships/tags" Target="../tags/tag258.xml"/><Relationship Id="rId36" Type="http://schemas.openxmlformats.org/officeDocument/2006/relationships/tags" Target="../tags/tag279.xml"/><Relationship Id="rId57" Type="http://schemas.openxmlformats.org/officeDocument/2006/relationships/tags" Target="../tags/tag300.xml"/><Relationship Id="rId106" Type="http://schemas.openxmlformats.org/officeDocument/2006/relationships/tags" Target="../tags/tag349.xml"/><Relationship Id="rId127" Type="http://schemas.openxmlformats.org/officeDocument/2006/relationships/tags" Target="../tags/tag370.xml"/><Relationship Id="rId10" Type="http://schemas.openxmlformats.org/officeDocument/2006/relationships/tags" Target="../tags/tag253.xml"/><Relationship Id="rId31" Type="http://schemas.openxmlformats.org/officeDocument/2006/relationships/tags" Target="../tags/tag274.xml"/><Relationship Id="rId52" Type="http://schemas.openxmlformats.org/officeDocument/2006/relationships/tags" Target="../tags/tag295.xml"/><Relationship Id="rId73" Type="http://schemas.openxmlformats.org/officeDocument/2006/relationships/tags" Target="../tags/tag316.xml"/><Relationship Id="rId78" Type="http://schemas.openxmlformats.org/officeDocument/2006/relationships/tags" Target="../tags/tag321.xml"/><Relationship Id="rId94" Type="http://schemas.openxmlformats.org/officeDocument/2006/relationships/tags" Target="../tags/tag337.xml"/><Relationship Id="rId99" Type="http://schemas.openxmlformats.org/officeDocument/2006/relationships/tags" Target="../tags/tag342.xml"/><Relationship Id="rId101" Type="http://schemas.openxmlformats.org/officeDocument/2006/relationships/tags" Target="../tags/tag344.xml"/><Relationship Id="rId122" Type="http://schemas.openxmlformats.org/officeDocument/2006/relationships/tags" Target="../tags/tag365.xml"/><Relationship Id="rId4" Type="http://schemas.openxmlformats.org/officeDocument/2006/relationships/theme" Target="../theme/theme3.xml"/><Relationship Id="rId9" Type="http://schemas.openxmlformats.org/officeDocument/2006/relationships/tags" Target="../tags/tag2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4" name="Slide number"/>
          <p:cNvSpPr txBox="1"/>
          <p:nvPr userDrawn="1"/>
        </p:nvSpPr>
        <p:spPr bwMode="black">
          <a:xfrm>
            <a:off x="11549413" y="6536751"/>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dirty="0"/>
          </a:p>
        </p:txBody>
      </p:sp>
      <p:sp>
        <p:nvSpPr>
          <p:cNvPr id="12" name="Copyright Placeholder" descr="{&quot;templafy&quot;:{&quot;id&quot;:&quot;4e919702-13b8-4cad-8c07-63af15ed7900&quot;}}">
            <a:extLst>
              <a:ext uri="{FF2B5EF4-FFF2-40B4-BE49-F238E27FC236}">
                <a16:creationId xmlns:a16="http://schemas.microsoft.com/office/drawing/2014/main" id="{539D88F9-B48F-F143-B90F-EDFB85A350E8}"/>
              </a:ext>
            </a:extLst>
          </p:cNvPr>
          <p:cNvSpPr txBox="1">
            <a:spLocks/>
          </p:cNvSpPr>
          <p:nvPr userDrawn="1"/>
        </p:nvSpPr>
        <p:spPr>
          <a:xfrm>
            <a:off x="504001" y="6536751"/>
            <a:ext cx="10155600" cy="138498"/>
          </a:xfrm>
          <a:prstGeom prst="rect">
            <a:avLst/>
          </a:prstGeom>
        </p:spPr>
        <p:txBody>
          <a:bodyPr lIns="0" tIns="0" rIns="0" bIns="0" anchor="ctr" anchorCtr="0">
            <a:noAutofit/>
          </a:bodyPr>
          <a:lstStyle>
            <a:lvl1pPr marL="0" indent="0" algn="l" defTabSz="1088558" rtl="0" eaLnBrk="1" latinLnBrk="0" hangingPunct="1">
              <a:spcBef>
                <a:spcPts val="1800"/>
              </a:spcBef>
              <a:buClr>
                <a:schemeClr val="accent1"/>
              </a:buClr>
              <a:buSzPct val="80000"/>
              <a:buFontTx/>
              <a:buNone/>
              <a:defRPr sz="6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539892" indent="0" algn="l" defTabSz="1088558" rtl="0" eaLnBrk="1" latinLnBrk="0" hangingPunct="1">
              <a:spcBef>
                <a:spcPts val="100"/>
              </a:spcBef>
              <a:buClr>
                <a:schemeClr val="tx1"/>
              </a:buClr>
              <a:buSzPct val="100000"/>
              <a:buFont typeface="Symbol" panose="05050102010706020507" pitchFamily="18" charset="2"/>
              <a:buNone/>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buFont typeface="Arial" panose="020B0604020202020204" pitchFamily="34" charset="0"/>
              <a:buNone/>
            </a:pPr>
            <a:r>
              <a:rPr lang="en-US" sz="600" dirty="0"/>
              <a:t>Public</a:t>
            </a:r>
          </a:p>
        </p:txBody>
      </p:sp>
      <p:sp>
        <p:nvSpPr>
          <p:cNvPr id="3" name="Text Placeholder"/>
          <p:cNvSpPr>
            <a:spLocks noGrp="1"/>
          </p:cNvSpPr>
          <p:nvPr userDrawn="1">
            <p:ph type="body" idx="1"/>
          </p:nvPr>
        </p:nvSpPr>
        <p:spPr bwMode="black">
          <a:xfrm>
            <a:off x="504001" y="1620000"/>
            <a:ext cx="11186476" cy="4716000"/>
          </a:xfrm>
          <a:prstGeom prst="rect">
            <a:avLst/>
          </a:prstGeom>
        </p:spPr>
        <p:txBody>
          <a:bodyPr vert="horz" lIns="0" tIns="0" rIns="0" bIns="0" rtlCol="0">
            <a:norm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Placeholder"/>
          <p:cNvSpPr>
            <a:spLocks noGrp="1"/>
          </p:cNvSpPr>
          <p:nvPr userDrawn="1">
            <p:ph type="title"/>
          </p:nvPr>
        </p:nvSpPr>
        <p:spPr bwMode="black">
          <a:xfrm>
            <a:off x="504001" y="504000"/>
            <a:ext cx="11186476" cy="369332"/>
          </a:xfrm>
          <a:prstGeom prst="rect">
            <a:avLst/>
          </a:prstGeom>
        </p:spPr>
        <p:txBody>
          <a:bodyPr vert="horz" wrap="square" lIns="0" tIns="0" rIns="0" bIns="0" rtlCol="0" anchor="t" anchorCtr="0">
            <a:spAutoFit/>
          </a:bodyPr>
          <a:lstStyle/>
          <a:p>
            <a:r>
              <a:rPr lang="en-US" noProof="0" dirty="0"/>
              <a:t>Insert page title (sentence case)</a:t>
            </a:r>
          </a:p>
        </p:txBody>
      </p:sp>
      <p:grpSp>
        <p:nvGrpSpPr>
          <p:cNvPr id="6" name="Harvey 3" hidden="1">
            <a:extLst>
              <a:ext uri="{FF2B5EF4-FFF2-40B4-BE49-F238E27FC236}">
                <a16:creationId xmlns:a16="http://schemas.microsoft.com/office/drawing/2014/main" id="{B3E7C216-6801-4AB8-8D95-E7D60F39B210}"/>
              </a:ext>
            </a:extLst>
          </p:cNvPr>
          <p:cNvGrpSpPr>
            <a:grpSpLocks/>
          </p:cNvGrpSpPr>
          <p:nvPr userDrawn="1">
            <p:custDataLst>
              <p:tags r:id="rId21"/>
            </p:custDataLst>
          </p:nvPr>
        </p:nvGrpSpPr>
        <p:grpSpPr>
          <a:xfrm>
            <a:off x="3938798" y="3978000"/>
            <a:ext cx="1024878" cy="1024878"/>
            <a:chOff x="0" y="0"/>
            <a:chExt cx="914400" cy="914400"/>
          </a:xfrm>
          <a:solidFill>
            <a:schemeClr val="accent1"/>
          </a:solidFill>
        </p:grpSpPr>
        <p:sp>
          <p:nvSpPr>
            <p:cNvPr id="7" name="Harvey 0/3 [0]">
              <a:extLst>
                <a:ext uri="{FF2B5EF4-FFF2-40B4-BE49-F238E27FC236}">
                  <a16:creationId xmlns:a16="http://schemas.microsoft.com/office/drawing/2014/main" id="{FC8CECD5-A3FB-4DD5-A846-DC09FDB6EB04}"/>
                </a:ext>
              </a:extLst>
            </p:cNvPr>
            <p:cNvSpPr>
              <a:spLocks noChangeAspect="1"/>
            </p:cNvSpPr>
            <p:nvPr>
              <p:custDataLst>
                <p:tags r:id="rId140"/>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rvey 1/3 [1]">
              <a:extLst>
                <a:ext uri="{FF2B5EF4-FFF2-40B4-BE49-F238E27FC236}">
                  <a16:creationId xmlns:a16="http://schemas.microsoft.com/office/drawing/2014/main" id="{750B853B-8389-4427-AFB9-1CE880FE9BEE}"/>
                </a:ext>
              </a:extLst>
            </p:cNvPr>
            <p:cNvSpPr>
              <a:spLocks noChangeAspect="1"/>
            </p:cNvSpPr>
            <p:nvPr>
              <p:custDataLst>
                <p:tags r:id="rId141"/>
              </p:custDataLst>
            </p:nvPr>
          </p:nvSpPr>
          <p:spPr>
            <a:xfrm>
              <a:off x="0" y="0"/>
              <a:ext cx="914400" cy="914400"/>
            </a:xfrm>
            <a:custGeom>
              <a:avLst/>
              <a:gdLst/>
              <a:ahLst/>
              <a:cxnLst/>
              <a:rect l="l" t="t" r="r" b="b"/>
              <a:pathLst>
                <a:path w="635000" h="635000">
                  <a:moveTo>
                    <a:pt x="317500" y="0"/>
                  </a:moveTo>
                  <a:arcTo wR="317500" hR="317500" stAng="16200000" swAng="7200000"/>
                  <a:lnTo>
                    <a:pt x="317500" y="317500"/>
                  </a:lnTo>
                  <a:close/>
                </a:path>
                <a:path w="635000" h="635000" fill="none">
                  <a:moveTo>
                    <a:pt x="592463" y="476249"/>
                  </a:moveTo>
                  <a:arcTo wR="317500" hR="317500" stAng="1800000" swAng="144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rvey 2/3 [2]">
              <a:extLst>
                <a:ext uri="{FF2B5EF4-FFF2-40B4-BE49-F238E27FC236}">
                  <a16:creationId xmlns:a16="http://schemas.microsoft.com/office/drawing/2014/main" id="{0CA9A207-7055-4A72-8ED2-D82605C3D0C8}"/>
                </a:ext>
              </a:extLst>
            </p:cNvPr>
            <p:cNvSpPr>
              <a:spLocks noChangeAspect="1"/>
            </p:cNvSpPr>
            <p:nvPr>
              <p:custDataLst>
                <p:tags r:id="rId142"/>
              </p:custDataLst>
            </p:nvPr>
          </p:nvSpPr>
          <p:spPr>
            <a:xfrm>
              <a:off x="0" y="0"/>
              <a:ext cx="914400" cy="914400"/>
            </a:xfrm>
            <a:custGeom>
              <a:avLst/>
              <a:gdLst/>
              <a:ahLst/>
              <a:cxnLst/>
              <a:rect l="l" t="t" r="r" b="b"/>
              <a:pathLst>
                <a:path w="635000" h="635000">
                  <a:moveTo>
                    <a:pt x="317500" y="0"/>
                  </a:moveTo>
                  <a:arcTo wR="317500" hR="317500" stAng="16200000" swAng="14400000"/>
                  <a:lnTo>
                    <a:pt x="317500" y="317500"/>
                  </a:lnTo>
                  <a:close/>
                </a:path>
                <a:path w="635000" h="635000" fill="none">
                  <a:moveTo>
                    <a:pt x="42536" y="476250"/>
                  </a:moveTo>
                  <a:arcTo wR="317500" hR="317500" stAng="9000000" swAng="72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Harvey 3/3 [3]">
              <a:extLst>
                <a:ext uri="{FF2B5EF4-FFF2-40B4-BE49-F238E27FC236}">
                  <a16:creationId xmlns:a16="http://schemas.microsoft.com/office/drawing/2014/main" id="{4422C816-875A-41F5-9DC0-8DBAE4C5C6CB}"/>
                </a:ext>
              </a:extLst>
            </p:cNvPr>
            <p:cNvSpPr>
              <a:spLocks noChangeAspect="1"/>
            </p:cNvSpPr>
            <p:nvPr>
              <p:custDataLst>
                <p:tags r:id="rId143"/>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 name="Harvey 4" hidden="1">
            <a:extLst>
              <a:ext uri="{FF2B5EF4-FFF2-40B4-BE49-F238E27FC236}">
                <a16:creationId xmlns:a16="http://schemas.microsoft.com/office/drawing/2014/main" id="{DDC5C333-7028-4F79-8940-98DC17723588}"/>
              </a:ext>
            </a:extLst>
          </p:cNvPr>
          <p:cNvGrpSpPr>
            <a:grpSpLocks/>
          </p:cNvGrpSpPr>
          <p:nvPr userDrawn="1">
            <p:custDataLst>
              <p:tags r:id="rId22"/>
            </p:custDataLst>
          </p:nvPr>
        </p:nvGrpSpPr>
        <p:grpSpPr>
          <a:xfrm>
            <a:off x="5391506" y="3978000"/>
            <a:ext cx="1024878" cy="1024878"/>
            <a:chOff x="0" y="0"/>
            <a:chExt cx="914400" cy="914400"/>
          </a:xfrm>
          <a:solidFill>
            <a:schemeClr val="accent1"/>
          </a:solidFill>
        </p:grpSpPr>
        <p:sp>
          <p:nvSpPr>
            <p:cNvPr id="13" name="Harvey 0/4 [0]">
              <a:extLst>
                <a:ext uri="{FF2B5EF4-FFF2-40B4-BE49-F238E27FC236}">
                  <a16:creationId xmlns:a16="http://schemas.microsoft.com/office/drawing/2014/main" id="{70B331E2-39A8-4BAF-8DDD-C631B51EB56E}"/>
                </a:ext>
              </a:extLst>
            </p:cNvPr>
            <p:cNvSpPr>
              <a:spLocks noChangeAspect="1"/>
            </p:cNvSpPr>
            <p:nvPr>
              <p:custDataLst>
                <p:tags r:id="rId135"/>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Harvey 1/4 [1]">
              <a:extLst>
                <a:ext uri="{FF2B5EF4-FFF2-40B4-BE49-F238E27FC236}">
                  <a16:creationId xmlns:a16="http://schemas.microsoft.com/office/drawing/2014/main" id="{47F66FBA-2801-4875-BD13-0BF512FC3C6A}"/>
                </a:ext>
              </a:extLst>
            </p:cNvPr>
            <p:cNvSpPr>
              <a:spLocks noChangeAspect="1"/>
            </p:cNvSpPr>
            <p:nvPr>
              <p:custDataLst>
                <p:tags r:id="rId136"/>
              </p:custDataLst>
            </p:nvPr>
          </p:nvSpPr>
          <p:spPr>
            <a:xfrm>
              <a:off x="0" y="0"/>
              <a:ext cx="914400" cy="914400"/>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Harvey 2/4 [2]">
              <a:extLst>
                <a:ext uri="{FF2B5EF4-FFF2-40B4-BE49-F238E27FC236}">
                  <a16:creationId xmlns:a16="http://schemas.microsoft.com/office/drawing/2014/main" id="{99673DAB-5272-45DC-B222-CA8CAA9FD2BB}"/>
                </a:ext>
              </a:extLst>
            </p:cNvPr>
            <p:cNvSpPr>
              <a:spLocks noChangeAspect="1"/>
            </p:cNvSpPr>
            <p:nvPr>
              <p:custDataLst>
                <p:tags r:id="rId137"/>
              </p:custDataLst>
            </p:nvPr>
          </p:nvSpPr>
          <p:spPr>
            <a:xfrm>
              <a:off x="0" y="0"/>
              <a:ext cx="914400" cy="914400"/>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Harvey 3/4 [3]">
              <a:extLst>
                <a:ext uri="{FF2B5EF4-FFF2-40B4-BE49-F238E27FC236}">
                  <a16:creationId xmlns:a16="http://schemas.microsoft.com/office/drawing/2014/main" id="{F9B9444B-C98D-45FC-BA92-881D06827328}"/>
                </a:ext>
              </a:extLst>
            </p:cNvPr>
            <p:cNvSpPr>
              <a:spLocks noChangeAspect="1"/>
            </p:cNvSpPr>
            <p:nvPr>
              <p:custDataLst>
                <p:tags r:id="rId138"/>
              </p:custDataLst>
            </p:nvPr>
          </p:nvSpPr>
          <p:spPr>
            <a:xfrm>
              <a:off x="0" y="0"/>
              <a:ext cx="914400" cy="914400"/>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Harvey 4/4 [4]">
              <a:extLst>
                <a:ext uri="{FF2B5EF4-FFF2-40B4-BE49-F238E27FC236}">
                  <a16:creationId xmlns:a16="http://schemas.microsoft.com/office/drawing/2014/main" id="{5FFB853D-F550-4F16-8269-A070A19E381C}"/>
                </a:ext>
              </a:extLst>
            </p:cNvPr>
            <p:cNvSpPr>
              <a:spLocks noChangeAspect="1"/>
            </p:cNvSpPr>
            <p:nvPr>
              <p:custDataLst>
                <p:tags r:id="rId139"/>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 name="Harvey 8" hidden="1">
            <a:extLst>
              <a:ext uri="{FF2B5EF4-FFF2-40B4-BE49-F238E27FC236}">
                <a16:creationId xmlns:a16="http://schemas.microsoft.com/office/drawing/2014/main" id="{0630AB66-7B5F-41CE-A2EB-2EB4C67794AE}"/>
              </a:ext>
            </a:extLst>
          </p:cNvPr>
          <p:cNvGrpSpPr>
            <a:grpSpLocks/>
          </p:cNvGrpSpPr>
          <p:nvPr userDrawn="1">
            <p:custDataLst>
              <p:tags r:id="rId23"/>
            </p:custDataLst>
          </p:nvPr>
        </p:nvGrpSpPr>
        <p:grpSpPr>
          <a:xfrm>
            <a:off x="6844214" y="3978000"/>
            <a:ext cx="1024878" cy="1024878"/>
            <a:chOff x="0" y="0"/>
            <a:chExt cx="914400" cy="914400"/>
          </a:xfrm>
          <a:solidFill>
            <a:schemeClr val="accent1"/>
          </a:solidFill>
        </p:grpSpPr>
        <p:sp>
          <p:nvSpPr>
            <p:cNvPr id="19" name="Harvey 0/8 [0]">
              <a:extLst>
                <a:ext uri="{FF2B5EF4-FFF2-40B4-BE49-F238E27FC236}">
                  <a16:creationId xmlns:a16="http://schemas.microsoft.com/office/drawing/2014/main" id="{051D5678-1EFE-40CF-8563-B5E9EA35A271}"/>
                </a:ext>
              </a:extLst>
            </p:cNvPr>
            <p:cNvSpPr>
              <a:spLocks noChangeAspect="1"/>
            </p:cNvSpPr>
            <p:nvPr>
              <p:custDataLst>
                <p:tags r:id="rId126"/>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Harvey 1/8 [1]">
              <a:extLst>
                <a:ext uri="{FF2B5EF4-FFF2-40B4-BE49-F238E27FC236}">
                  <a16:creationId xmlns:a16="http://schemas.microsoft.com/office/drawing/2014/main" id="{E5DDEB4B-B8B3-42DA-AF30-4FD0A1770D91}"/>
                </a:ext>
              </a:extLst>
            </p:cNvPr>
            <p:cNvSpPr>
              <a:spLocks noChangeAspect="1"/>
            </p:cNvSpPr>
            <p:nvPr>
              <p:custDataLst>
                <p:tags r:id="rId127"/>
              </p:custDataLst>
            </p:nvPr>
          </p:nvSpPr>
          <p:spPr>
            <a:xfrm>
              <a:off x="0" y="0"/>
              <a:ext cx="914400" cy="914400"/>
            </a:xfrm>
            <a:custGeom>
              <a:avLst/>
              <a:gdLst/>
              <a:ahLst/>
              <a:cxnLst/>
              <a:rect l="l" t="t" r="r" b="b"/>
              <a:pathLst>
                <a:path w="635000" h="635000">
                  <a:moveTo>
                    <a:pt x="317500" y="0"/>
                  </a:moveTo>
                  <a:arcTo wR="317500" hR="317500" stAng="16200000" swAng="2700000"/>
                  <a:lnTo>
                    <a:pt x="317500" y="317500"/>
                  </a:lnTo>
                  <a:close/>
                </a:path>
                <a:path w="635000" h="635000" fill="none">
                  <a:moveTo>
                    <a:pt x="542006" y="92993"/>
                  </a:moveTo>
                  <a:arcTo wR="317500" hR="317500" stAng="-2700000" swAng="189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Harvey 2/8 [2]">
              <a:extLst>
                <a:ext uri="{FF2B5EF4-FFF2-40B4-BE49-F238E27FC236}">
                  <a16:creationId xmlns:a16="http://schemas.microsoft.com/office/drawing/2014/main" id="{FB9200C4-0418-4CEF-BBB8-18F997AD7CA8}"/>
                </a:ext>
              </a:extLst>
            </p:cNvPr>
            <p:cNvSpPr>
              <a:spLocks noChangeAspect="1"/>
            </p:cNvSpPr>
            <p:nvPr>
              <p:custDataLst>
                <p:tags r:id="rId128"/>
              </p:custDataLst>
            </p:nvPr>
          </p:nvSpPr>
          <p:spPr>
            <a:xfrm>
              <a:off x="0" y="0"/>
              <a:ext cx="914400" cy="914400"/>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Harvey 3/8 [3]">
              <a:extLst>
                <a:ext uri="{FF2B5EF4-FFF2-40B4-BE49-F238E27FC236}">
                  <a16:creationId xmlns:a16="http://schemas.microsoft.com/office/drawing/2014/main" id="{8E4DE7E8-0809-4E2E-BE6A-E989A6AEBF62}"/>
                </a:ext>
              </a:extLst>
            </p:cNvPr>
            <p:cNvSpPr>
              <a:spLocks noChangeAspect="1"/>
            </p:cNvSpPr>
            <p:nvPr>
              <p:custDataLst>
                <p:tags r:id="rId129"/>
              </p:custDataLst>
            </p:nvPr>
          </p:nvSpPr>
          <p:spPr>
            <a:xfrm>
              <a:off x="0" y="0"/>
              <a:ext cx="914400" cy="914400"/>
            </a:xfrm>
            <a:custGeom>
              <a:avLst/>
              <a:gdLst/>
              <a:ahLst/>
              <a:cxnLst/>
              <a:rect l="l" t="t" r="r" b="b"/>
              <a:pathLst>
                <a:path w="635000" h="635000">
                  <a:moveTo>
                    <a:pt x="317500" y="0"/>
                  </a:moveTo>
                  <a:arcTo wR="317500" hR="317500" stAng="16200000" swAng="8100000"/>
                  <a:lnTo>
                    <a:pt x="317500" y="317500"/>
                  </a:lnTo>
                  <a:close/>
                </a:path>
                <a:path w="635000" h="635000" fill="none">
                  <a:moveTo>
                    <a:pt x="542006" y="542006"/>
                  </a:moveTo>
                  <a:arcTo wR="317500" hR="317500" stAng="2700000" swAng="135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Harvey 4/8 [4]">
              <a:extLst>
                <a:ext uri="{FF2B5EF4-FFF2-40B4-BE49-F238E27FC236}">
                  <a16:creationId xmlns:a16="http://schemas.microsoft.com/office/drawing/2014/main" id="{F839E6A9-0DED-402B-8F4C-2176769B55CD}"/>
                </a:ext>
              </a:extLst>
            </p:cNvPr>
            <p:cNvSpPr>
              <a:spLocks noChangeAspect="1"/>
            </p:cNvSpPr>
            <p:nvPr>
              <p:custDataLst>
                <p:tags r:id="rId130"/>
              </p:custDataLst>
            </p:nvPr>
          </p:nvSpPr>
          <p:spPr>
            <a:xfrm>
              <a:off x="0" y="0"/>
              <a:ext cx="914400" cy="914400"/>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Harvey 5/8 [5]">
              <a:extLst>
                <a:ext uri="{FF2B5EF4-FFF2-40B4-BE49-F238E27FC236}">
                  <a16:creationId xmlns:a16="http://schemas.microsoft.com/office/drawing/2014/main" id="{C3EE8663-AD08-4237-8344-6543EC4B688C}"/>
                </a:ext>
              </a:extLst>
            </p:cNvPr>
            <p:cNvSpPr>
              <a:spLocks noChangeAspect="1"/>
            </p:cNvSpPr>
            <p:nvPr>
              <p:custDataLst>
                <p:tags r:id="rId131"/>
              </p:custDataLst>
            </p:nvPr>
          </p:nvSpPr>
          <p:spPr>
            <a:xfrm>
              <a:off x="0" y="0"/>
              <a:ext cx="914400" cy="914400"/>
            </a:xfrm>
            <a:custGeom>
              <a:avLst/>
              <a:gdLst/>
              <a:ahLst/>
              <a:cxnLst/>
              <a:rect l="l" t="t" r="r" b="b"/>
              <a:pathLst>
                <a:path w="635000" h="635000">
                  <a:moveTo>
                    <a:pt x="317500" y="0"/>
                  </a:moveTo>
                  <a:arcTo wR="317500" hR="317500" stAng="16200000" swAng="13500000"/>
                  <a:lnTo>
                    <a:pt x="317500" y="317500"/>
                  </a:lnTo>
                  <a:close/>
                </a:path>
                <a:path w="635000" h="635000" fill="none">
                  <a:moveTo>
                    <a:pt x="92993" y="542006"/>
                  </a:moveTo>
                  <a:arcTo wR="317500" hR="317500" stAng="8100000" swAng="81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Harvey 6/8 [6]">
              <a:extLst>
                <a:ext uri="{FF2B5EF4-FFF2-40B4-BE49-F238E27FC236}">
                  <a16:creationId xmlns:a16="http://schemas.microsoft.com/office/drawing/2014/main" id="{ADE6F931-D156-4E59-A3ED-0B14B5F0EF7E}"/>
                </a:ext>
              </a:extLst>
            </p:cNvPr>
            <p:cNvSpPr>
              <a:spLocks noChangeAspect="1"/>
            </p:cNvSpPr>
            <p:nvPr>
              <p:custDataLst>
                <p:tags r:id="rId132"/>
              </p:custDataLst>
            </p:nvPr>
          </p:nvSpPr>
          <p:spPr>
            <a:xfrm>
              <a:off x="0" y="0"/>
              <a:ext cx="914400" cy="914400"/>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Harvey 7/8 [7]">
              <a:extLst>
                <a:ext uri="{FF2B5EF4-FFF2-40B4-BE49-F238E27FC236}">
                  <a16:creationId xmlns:a16="http://schemas.microsoft.com/office/drawing/2014/main" id="{A36821AE-2FF1-4F6E-AAF3-1BEA6AE153B8}"/>
                </a:ext>
              </a:extLst>
            </p:cNvPr>
            <p:cNvSpPr>
              <a:spLocks noChangeAspect="1"/>
            </p:cNvSpPr>
            <p:nvPr>
              <p:custDataLst>
                <p:tags r:id="rId133"/>
              </p:custDataLst>
            </p:nvPr>
          </p:nvSpPr>
          <p:spPr>
            <a:xfrm>
              <a:off x="0" y="0"/>
              <a:ext cx="914400" cy="914400"/>
            </a:xfrm>
            <a:custGeom>
              <a:avLst/>
              <a:gdLst/>
              <a:ahLst/>
              <a:cxnLst/>
              <a:rect l="l" t="t" r="r" b="b"/>
              <a:pathLst>
                <a:path w="635000" h="635000">
                  <a:moveTo>
                    <a:pt x="317500" y="0"/>
                  </a:moveTo>
                  <a:arcTo wR="317500" hR="317500" stAng="16200000" swAng="18900000"/>
                  <a:lnTo>
                    <a:pt x="317500" y="317500"/>
                  </a:lnTo>
                  <a:close/>
                </a:path>
                <a:path w="635000" h="635000" fill="none">
                  <a:moveTo>
                    <a:pt x="92993" y="92993"/>
                  </a:moveTo>
                  <a:arcTo wR="317500" hR="317500" stAng="13500000" swAng="27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Harvey 8/8 [8]">
              <a:extLst>
                <a:ext uri="{FF2B5EF4-FFF2-40B4-BE49-F238E27FC236}">
                  <a16:creationId xmlns:a16="http://schemas.microsoft.com/office/drawing/2014/main" id="{2D277E47-45D5-4503-8443-BED560C6560A}"/>
                </a:ext>
              </a:extLst>
            </p:cNvPr>
            <p:cNvSpPr>
              <a:spLocks noChangeAspect="1"/>
            </p:cNvSpPr>
            <p:nvPr>
              <p:custDataLst>
                <p:tags r:id="rId134"/>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Harvey 100" hidden="1">
            <a:extLst>
              <a:ext uri="{FF2B5EF4-FFF2-40B4-BE49-F238E27FC236}">
                <a16:creationId xmlns:a16="http://schemas.microsoft.com/office/drawing/2014/main" id="{6D5D9337-395C-4FE4-97E6-E1CD47A644E9}"/>
              </a:ext>
            </a:extLst>
          </p:cNvPr>
          <p:cNvGrpSpPr/>
          <p:nvPr userDrawn="1">
            <p:custDataLst>
              <p:tags r:id="rId24"/>
            </p:custDataLst>
          </p:nvPr>
        </p:nvGrpSpPr>
        <p:grpSpPr>
          <a:xfrm>
            <a:off x="8296922" y="3978000"/>
            <a:ext cx="1024878" cy="1024878"/>
            <a:chOff x="4334905" y="3282696"/>
            <a:chExt cx="292608" cy="292608"/>
          </a:xfrm>
          <a:solidFill>
            <a:schemeClr val="accent1"/>
          </a:solidFill>
        </p:grpSpPr>
        <p:sp>
          <p:nvSpPr>
            <p:cNvPr id="29" name="Harvey 0/100 [0]">
              <a:extLst>
                <a:ext uri="{FF2B5EF4-FFF2-40B4-BE49-F238E27FC236}">
                  <a16:creationId xmlns:a16="http://schemas.microsoft.com/office/drawing/2014/main" id="{C2D4C837-2D4B-4D6B-81F8-9B001989609B}"/>
                </a:ext>
              </a:extLst>
            </p:cNvPr>
            <p:cNvSpPr>
              <a:spLocks noChangeAspect="1"/>
            </p:cNvSpPr>
            <p:nvPr>
              <p:custDataLst>
                <p:tags r:id="rId25"/>
              </p:custDataLst>
            </p:nvPr>
          </p:nvSpPr>
          <p:spPr>
            <a:xfrm>
              <a:off x="4334905" y="3282696"/>
              <a:ext cx="292608" cy="292608"/>
            </a:xfrm>
            <a:custGeom>
              <a:avLst/>
              <a:gdLst/>
              <a:ahLst/>
              <a:cxnLst/>
              <a:rect l="l" t="t" r="r" b="b"/>
              <a:pathLst>
                <a:path w="635000" h="635000" fill="none">
                  <a:moveTo>
                    <a:pt x="317500" y="0"/>
                  </a:moveTo>
                  <a:arcTo wR="317500" hR="317500" stAng="-5400000" swAng="21600000"/>
                </a:path>
              </a:pathLst>
            </a:custGeom>
            <a:grpFill/>
            <a:ln w="19050" cmpd="sng">
              <a:solidFill>
                <a:schemeClr val="tx1"/>
              </a:solidFill>
            </a:ln>
          </p:spPr>
          <p:txBody>
            <a:bodyPr/>
            <a:lstStyle/>
            <a:p>
              <a:endParaRPr lang="en-GB"/>
            </a:p>
          </p:txBody>
        </p:sp>
        <p:sp>
          <p:nvSpPr>
            <p:cNvPr id="30" name="Harvey 1/100 [1]">
              <a:extLst>
                <a:ext uri="{FF2B5EF4-FFF2-40B4-BE49-F238E27FC236}">
                  <a16:creationId xmlns:a16="http://schemas.microsoft.com/office/drawing/2014/main" id="{BACD6AAA-4A1C-46BE-B491-9A4A9C7C56F3}"/>
                </a:ext>
              </a:extLst>
            </p:cNvPr>
            <p:cNvSpPr>
              <a:spLocks noChangeAspect="1"/>
            </p:cNvSpPr>
            <p:nvPr>
              <p:custDataLst>
                <p:tags r:id="rId26"/>
              </p:custDataLst>
            </p:nvPr>
          </p:nvSpPr>
          <p:spPr>
            <a:xfrm>
              <a:off x="4334905" y="3282696"/>
              <a:ext cx="292608" cy="292608"/>
            </a:xfrm>
            <a:custGeom>
              <a:avLst/>
              <a:gdLst/>
              <a:ahLst/>
              <a:cxnLst/>
              <a:rect l="l" t="t" r="r" b="b"/>
              <a:pathLst>
                <a:path w="635000" h="635000">
                  <a:moveTo>
                    <a:pt x="317500" y="0"/>
                  </a:moveTo>
                  <a:arcTo wR="317500" hR="317500" stAng="16200000" swAng="216000"/>
                  <a:lnTo>
                    <a:pt x="317500" y="317500"/>
                  </a:lnTo>
                  <a:close/>
                </a:path>
                <a:path w="635000" h="635000" fill="none">
                  <a:moveTo>
                    <a:pt x="337435" y="626"/>
                  </a:moveTo>
                  <a:arcTo wR="317500" hR="317500" stAng="-5184000" swAng="21384000"/>
                </a:path>
              </a:pathLst>
            </a:custGeom>
            <a:grpFill/>
            <a:ln w="19050" cmpd="sng">
              <a:solidFill>
                <a:schemeClr val="tx1"/>
              </a:solidFill>
            </a:ln>
          </p:spPr>
          <p:txBody>
            <a:bodyPr/>
            <a:lstStyle/>
            <a:p>
              <a:endParaRPr lang="en-GB"/>
            </a:p>
          </p:txBody>
        </p:sp>
        <p:sp>
          <p:nvSpPr>
            <p:cNvPr id="31" name="Harvey 2/100 [2]">
              <a:extLst>
                <a:ext uri="{FF2B5EF4-FFF2-40B4-BE49-F238E27FC236}">
                  <a16:creationId xmlns:a16="http://schemas.microsoft.com/office/drawing/2014/main" id="{701024C3-4DEF-477C-9CFB-100E0303499E}"/>
                </a:ext>
              </a:extLst>
            </p:cNvPr>
            <p:cNvSpPr>
              <a:spLocks noChangeAspect="1"/>
            </p:cNvSpPr>
            <p:nvPr>
              <p:custDataLst>
                <p:tags r:id="rId27"/>
              </p:custDataLst>
            </p:nvPr>
          </p:nvSpPr>
          <p:spPr>
            <a:xfrm>
              <a:off x="4334905" y="3282696"/>
              <a:ext cx="292608" cy="292608"/>
            </a:xfrm>
            <a:custGeom>
              <a:avLst/>
              <a:gdLst/>
              <a:ahLst/>
              <a:cxnLst/>
              <a:rect l="l" t="t" r="r" b="b"/>
              <a:pathLst>
                <a:path w="635000" h="635000">
                  <a:moveTo>
                    <a:pt x="317500" y="0"/>
                  </a:moveTo>
                  <a:arcTo wR="317500" hR="317500" stAng="16200000" swAng="432000"/>
                  <a:lnTo>
                    <a:pt x="317500" y="317500"/>
                  </a:lnTo>
                  <a:close/>
                </a:path>
                <a:path w="635000" h="635000" fill="none">
                  <a:moveTo>
                    <a:pt x="357293" y="2503"/>
                  </a:moveTo>
                  <a:arcTo wR="317500" hR="317500" stAng="-4968000" swAng="21168000"/>
                </a:path>
              </a:pathLst>
            </a:custGeom>
            <a:grpFill/>
            <a:ln w="19050" cmpd="sng">
              <a:solidFill>
                <a:schemeClr val="tx1"/>
              </a:solidFill>
            </a:ln>
          </p:spPr>
          <p:txBody>
            <a:bodyPr/>
            <a:lstStyle/>
            <a:p>
              <a:endParaRPr lang="en-GB"/>
            </a:p>
          </p:txBody>
        </p:sp>
        <p:sp>
          <p:nvSpPr>
            <p:cNvPr id="32" name="Harvey 3/100 [3]">
              <a:extLst>
                <a:ext uri="{FF2B5EF4-FFF2-40B4-BE49-F238E27FC236}">
                  <a16:creationId xmlns:a16="http://schemas.microsoft.com/office/drawing/2014/main" id="{46A461CD-8D28-4422-AF2A-8267EFA51CAD}"/>
                </a:ext>
              </a:extLst>
            </p:cNvPr>
            <p:cNvSpPr>
              <a:spLocks noChangeAspect="1"/>
            </p:cNvSpPr>
            <p:nvPr>
              <p:custDataLst>
                <p:tags r:id="rId28"/>
              </p:custDataLst>
            </p:nvPr>
          </p:nvSpPr>
          <p:spPr>
            <a:xfrm>
              <a:off x="4334905" y="3282696"/>
              <a:ext cx="292608" cy="292608"/>
            </a:xfrm>
            <a:custGeom>
              <a:avLst/>
              <a:gdLst/>
              <a:ahLst/>
              <a:cxnLst/>
              <a:rect l="l" t="t" r="r" b="b"/>
              <a:pathLst>
                <a:path w="635000" h="635000">
                  <a:moveTo>
                    <a:pt x="317500" y="0"/>
                  </a:moveTo>
                  <a:arcTo wR="317500" hR="317500" stAng="16200000" swAng="647999"/>
                  <a:lnTo>
                    <a:pt x="317500" y="317500"/>
                  </a:lnTo>
                  <a:close/>
                </a:path>
                <a:path w="635000" h="635000" fill="none">
                  <a:moveTo>
                    <a:pt x="376993" y="5623"/>
                  </a:moveTo>
                  <a:arcTo wR="317500" hR="317500" stAng="-4752000" swAng="20952000"/>
                </a:path>
              </a:pathLst>
            </a:custGeom>
            <a:grpFill/>
            <a:ln w="19050" cmpd="sng">
              <a:solidFill>
                <a:schemeClr val="tx1"/>
              </a:solidFill>
            </a:ln>
          </p:spPr>
          <p:txBody>
            <a:bodyPr/>
            <a:lstStyle/>
            <a:p>
              <a:endParaRPr lang="en-GB"/>
            </a:p>
          </p:txBody>
        </p:sp>
        <p:sp>
          <p:nvSpPr>
            <p:cNvPr id="33" name="Harvey 4/100 [4]">
              <a:extLst>
                <a:ext uri="{FF2B5EF4-FFF2-40B4-BE49-F238E27FC236}">
                  <a16:creationId xmlns:a16="http://schemas.microsoft.com/office/drawing/2014/main" id="{0A337C3A-F021-437D-9E3D-FDE5AF266029}"/>
                </a:ext>
              </a:extLst>
            </p:cNvPr>
            <p:cNvSpPr>
              <a:spLocks noChangeAspect="1"/>
            </p:cNvSpPr>
            <p:nvPr>
              <p:custDataLst>
                <p:tags r:id="rId29"/>
              </p:custDataLst>
            </p:nvPr>
          </p:nvSpPr>
          <p:spPr>
            <a:xfrm>
              <a:off x="4334905" y="3282696"/>
              <a:ext cx="292608" cy="292608"/>
            </a:xfrm>
            <a:custGeom>
              <a:avLst/>
              <a:gdLst/>
              <a:ahLst/>
              <a:cxnLst/>
              <a:rect l="l" t="t" r="r" b="b"/>
              <a:pathLst>
                <a:path w="635000" h="635000">
                  <a:moveTo>
                    <a:pt x="317500" y="0"/>
                  </a:moveTo>
                  <a:arcTo wR="317500" hR="317500" stAng="16200000" swAng="864000"/>
                  <a:lnTo>
                    <a:pt x="317500" y="317500"/>
                  </a:lnTo>
                  <a:close/>
                </a:path>
                <a:path w="635000" h="635000" fill="none">
                  <a:moveTo>
                    <a:pt x="396459" y="9974"/>
                  </a:moveTo>
                  <a:arcTo wR="317500" hR="317500" stAng="-4536000" swAng="20735999"/>
                </a:path>
              </a:pathLst>
            </a:custGeom>
            <a:grpFill/>
            <a:ln w="19050" cmpd="sng">
              <a:solidFill>
                <a:schemeClr val="tx1"/>
              </a:solidFill>
            </a:ln>
          </p:spPr>
          <p:txBody>
            <a:bodyPr/>
            <a:lstStyle/>
            <a:p>
              <a:endParaRPr lang="en-GB"/>
            </a:p>
          </p:txBody>
        </p:sp>
        <p:sp>
          <p:nvSpPr>
            <p:cNvPr id="35" name="Harvey 5/100 [5]">
              <a:extLst>
                <a:ext uri="{FF2B5EF4-FFF2-40B4-BE49-F238E27FC236}">
                  <a16:creationId xmlns:a16="http://schemas.microsoft.com/office/drawing/2014/main" id="{BDF66AF7-3D75-4118-B7E6-241B2C41B2C9}"/>
                </a:ext>
              </a:extLst>
            </p:cNvPr>
            <p:cNvSpPr>
              <a:spLocks noChangeAspect="1"/>
            </p:cNvSpPr>
            <p:nvPr>
              <p:custDataLst>
                <p:tags r:id="rId30"/>
              </p:custDataLst>
            </p:nvPr>
          </p:nvSpPr>
          <p:spPr>
            <a:xfrm>
              <a:off x="4334905" y="3282696"/>
              <a:ext cx="292608" cy="292608"/>
            </a:xfrm>
            <a:custGeom>
              <a:avLst/>
              <a:gdLst/>
              <a:ahLst/>
              <a:cxnLst/>
              <a:rect l="l" t="t" r="r" b="b"/>
              <a:pathLst>
                <a:path w="635000" h="635000">
                  <a:moveTo>
                    <a:pt x="317500" y="0"/>
                  </a:moveTo>
                  <a:arcTo wR="317500" hR="317500" stAng="16200000" swAng="1080000"/>
                  <a:lnTo>
                    <a:pt x="317500" y="317500"/>
                  </a:lnTo>
                  <a:close/>
                </a:path>
                <a:path w="635000" h="635000" fill="none">
                  <a:moveTo>
                    <a:pt x="415612" y="15539"/>
                  </a:moveTo>
                  <a:arcTo wR="317500" hR="317500" stAng="-4320000" swAng="20520000"/>
                </a:path>
              </a:pathLst>
            </a:custGeom>
            <a:grpFill/>
            <a:ln w="19050" cmpd="sng">
              <a:solidFill>
                <a:schemeClr val="tx1"/>
              </a:solidFill>
            </a:ln>
          </p:spPr>
          <p:txBody>
            <a:bodyPr/>
            <a:lstStyle/>
            <a:p>
              <a:endParaRPr lang="en-GB"/>
            </a:p>
          </p:txBody>
        </p:sp>
        <p:sp>
          <p:nvSpPr>
            <p:cNvPr id="36" name="Harvey 6/100 [6]">
              <a:extLst>
                <a:ext uri="{FF2B5EF4-FFF2-40B4-BE49-F238E27FC236}">
                  <a16:creationId xmlns:a16="http://schemas.microsoft.com/office/drawing/2014/main" id="{E74E7438-4315-4097-9BA7-F0CE3252AC14}"/>
                </a:ext>
              </a:extLst>
            </p:cNvPr>
            <p:cNvSpPr>
              <a:spLocks noChangeAspect="1"/>
            </p:cNvSpPr>
            <p:nvPr>
              <p:custDataLst>
                <p:tags r:id="rId31"/>
              </p:custDataLst>
            </p:nvPr>
          </p:nvSpPr>
          <p:spPr>
            <a:xfrm>
              <a:off x="4334905" y="3282696"/>
              <a:ext cx="292608" cy="292608"/>
            </a:xfrm>
            <a:custGeom>
              <a:avLst/>
              <a:gdLst/>
              <a:ahLst/>
              <a:cxnLst/>
              <a:rect l="l" t="t" r="r" b="b"/>
              <a:pathLst>
                <a:path w="635000" h="635000">
                  <a:moveTo>
                    <a:pt x="317500" y="0"/>
                  </a:moveTo>
                  <a:arcTo wR="317500" hR="317500" stAng="16200000" swAng="1295999"/>
                  <a:lnTo>
                    <a:pt x="317500" y="317500"/>
                  </a:lnTo>
                  <a:close/>
                </a:path>
                <a:path w="635000" h="635000" fill="none">
                  <a:moveTo>
                    <a:pt x="434379" y="22295"/>
                  </a:moveTo>
                  <a:arcTo wR="317500" hR="317500" stAng="-4104000" swAng="20304000"/>
                </a:path>
              </a:pathLst>
            </a:custGeom>
            <a:grpFill/>
            <a:ln w="19050" cmpd="sng">
              <a:solidFill>
                <a:schemeClr val="tx1"/>
              </a:solidFill>
            </a:ln>
          </p:spPr>
          <p:txBody>
            <a:bodyPr/>
            <a:lstStyle/>
            <a:p>
              <a:endParaRPr lang="en-GB"/>
            </a:p>
          </p:txBody>
        </p:sp>
        <p:sp>
          <p:nvSpPr>
            <p:cNvPr id="37" name="Harvey 7/100 [7]">
              <a:extLst>
                <a:ext uri="{FF2B5EF4-FFF2-40B4-BE49-F238E27FC236}">
                  <a16:creationId xmlns:a16="http://schemas.microsoft.com/office/drawing/2014/main" id="{FEBA4E91-97BB-4DAC-B193-66FA4828DB26}"/>
                </a:ext>
              </a:extLst>
            </p:cNvPr>
            <p:cNvSpPr>
              <a:spLocks noChangeAspect="1"/>
            </p:cNvSpPr>
            <p:nvPr>
              <p:custDataLst>
                <p:tags r:id="rId32"/>
              </p:custDataLst>
            </p:nvPr>
          </p:nvSpPr>
          <p:spPr>
            <a:xfrm>
              <a:off x="4334905" y="3282696"/>
              <a:ext cx="292608" cy="292608"/>
            </a:xfrm>
            <a:custGeom>
              <a:avLst/>
              <a:gdLst/>
              <a:ahLst/>
              <a:cxnLst/>
              <a:rect l="l" t="t" r="r" b="b"/>
              <a:pathLst>
                <a:path w="635000" h="635000">
                  <a:moveTo>
                    <a:pt x="317500" y="0"/>
                  </a:moveTo>
                  <a:arcTo wR="317500" hR="317500" stAng="16200000" swAng="1512000"/>
                  <a:lnTo>
                    <a:pt x="317500" y="317500"/>
                  </a:lnTo>
                  <a:close/>
                </a:path>
                <a:path w="635000" h="635000" fill="none">
                  <a:moveTo>
                    <a:pt x="452684" y="30217"/>
                  </a:moveTo>
                  <a:arcTo wR="317500" hR="317500" stAng="-3888000" swAng="20087999"/>
                </a:path>
              </a:pathLst>
            </a:custGeom>
            <a:grpFill/>
            <a:ln w="19050" cmpd="sng">
              <a:solidFill>
                <a:schemeClr val="tx1"/>
              </a:solidFill>
            </a:ln>
          </p:spPr>
          <p:txBody>
            <a:bodyPr/>
            <a:lstStyle/>
            <a:p>
              <a:endParaRPr lang="en-GB"/>
            </a:p>
          </p:txBody>
        </p:sp>
        <p:sp>
          <p:nvSpPr>
            <p:cNvPr id="38" name="Harvey 8/100 [8]">
              <a:extLst>
                <a:ext uri="{FF2B5EF4-FFF2-40B4-BE49-F238E27FC236}">
                  <a16:creationId xmlns:a16="http://schemas.microsoft.com/office/drawing/2014/main" id="{EEB85E02-177B-40CF-B926-A4423CC7C827}"/>
                </a:ext>
              </a:extLst>
            </p:cNvPr>
            <p:cNvSpPr>
              <a:spLocks noChangeAspect="1"/>
            </p:cNvSpPr>
            <p:nvPr>
              <p:custDataLst>
                <p:tags r:id="rId33"/>
              </p:custDataLst>
            </p:nvPr>
          </p:nvSpPr>
          <p:spPr>
            <a:xfrm>
              <a:off x="4334905" y="3282696"/>
              <a:ext cx="292608" cy="292608"/>
            </a:xfrm>
            <a:custGeom>
              <a:avLst/>
              <a:gdLst/>
              <a:ahLst/>
              <a:cxnLst/>
              <a:rect l="l" t="t" r="r" b="b"/>
              <a:pathLst>
                <a:path w="635000" h="635000">
                  <a:moveTo>
                    <a:pt x="317500" y="0"/>
                  </a:moveTo>
                  <a:arcTo wR="317500" hR="317500" stAng="16200000" swAng="1728000"/>
                  <a:lnTo>
                    <a:pt x="317500" y="317500"/>
                  </a:lnTo>
                  <a:close/>
                </a:path>
                <a:path w="635000" h="635000" fill="none">
                  <a:moveTo>
                    <a:pt x="470456" y="39272"/>
                  </a:moveTo>
                  <a:arcTo wR="317500" hR="317500" stAng="-3672000" swAng="19872000"/>
                </a:path>
              </a:pathLst>
            </a:custGeom>
            <a:grpFill/>
            <a:ln w="19050" cmpd="sng">
              <a:solidFill>
                <a:schemeClr val="tx1"/>
              </a:solidFill>
            </a:ln>
          </p:spPr>
          <p:txBody>
            <a:bodyPr/>
            <a:lstStyle/>
            <a:p>
              <a:endParaRPr lang="en-GB"/>
            </a:p>
          </p:txBody>
        </p:sp>
        <p:sp>
          <p:nvSpPr>
            <p:cNvPr id="39" name="Harvey 9/100 [9]">
              <a:extLst>
                <a:ext uri="{FF2B5EF4-FFF2-40B4-BE49-F238E27FC236}">
                  <a16:creationId xmlns:a16="http://schemas.microsoft.com/office/drawing/2014/main" id="{C133BC7F-B0E3-404F-92D1-BB930C4F3311}"/>
                </a:ext>
              </a:extLst>
            </p:cNvPr>
            <p:cNvSpPr>
              <a:spLocks noChangeAspect="1"/>
            </p:cNvSpPr>
            <p:nvPr>
              <p:custDataLst>
                <p:tags r:id="rId34"/>
              </p:custDataLst>
            </p:nvPr>
          </p:nvSpPr>
          <p:spPr>
            <a:xfrm>
              <a:off x="4334905" y="3282696"/>
              <a:ext cx="292608" cy="292608"/>
            </a:xfrm>
            <a:custGeom>
              <a:avLst/>
              <a:gdLst/>
              <a:ahLst/>
              <a:cxnLst/>
              <a:rect l="l" t="t" r="r" b="b"/>
              <a:pathLst>
                <a:path w="635000" h="635000">
                  <a:moveTo>
                    <a:pt x="317500" y="0"/>
                  </a:moveTo>
                  <a:arcTo wR="317500" hR="317500" stAng="16200000" swAng="1944000"/>
                  <a:lnTo>
                    <a:pt x="317500" y="317500"/>
                  </a:lnTo>
                  <a:close/>
                </a:path>
                <a:path w="635000" h="635000" fill="none">
                  <a:moveTo>
                    <a:pt x="487625" y="49425"/>
                  </a:moveTo>
                  <a:arcTo wR="317500" hR="317500" stAng="-3456000" swAng="19656000"/>
                </a:path>
              </a:pathLst>
            </a:custGeom>
            <a:grpFill/>
            <a:ln w="19050" cmpd="sng">
              <a:solidFill>
                <a:schemeClr val="tx1"/>
              </a:solidFill>
            </a:ln>
          </p:spPr>
          <p:txBody>
            <a:bodyPr/>
            <a:lstStyle/>
            <a:p>
              <a:endParaRPr lang="en-GB"/>
            </a:p>
          </p:txBody>
        </p:sp>
        <p:sp>
          <p:nvSpPr>
            <p:cNvPr id="40" name="Harvey 10/100 [10]">
              <a:extLst>
                <a:ext uri="{FF2B5EF4-FFF2-40B4-BE49-F238E27FC236}">
                  <a16:creationId xmlns:a16="http://schemas.microsoft.com/office/drawing/2014/main" id="{F2FB72A6-CDF7-48B3-A3B8-5A5FC061802C}"/>
                </a:ext>
              </a:extLst>
            </p:cNvPr>
            <p:cNvSpPr>
              <a:spLocks noChangeAspect="1"/>
            </p:cNvSpPr>
            <p:nvPr>
              <p:custDataLst>
                <p:tags r:id="rId35"/>
              </p:custDataLst>
            </p:nvPr>
          </p:nvSpPr>
          <p:spPr>
            <a:xfrm>
              <a:off x="4334905" y="3282696"/>
              <a:ext cx="292608" cy="292608"/>
            </a:xfrm>
            <a:custGeom>
              <a:avLst/>
              <a:gdLst/>
              <a:ahLst/>
              <a:cxnLst/>
              <a:rect l="l" t="t" r="r" b="b"/>
              <a:pathLst>
                <a:path w="635000" h="635000">
                  <a:moveTo>
                    <a:pt x="317500" y="0"/>
                  </a:moveTo>
                  <a:arcTo wR="317500" hR="317500" stAng="16200000" swAng="2160000"/>
                  <a:lnTo>
                    <a:pt x="317500" y="317500"/>
                  </a:lnTo>
                  <a:close/>
                </a:path>
                <a:path w="635000" h="635000" fill="none">
                  <a:moveTo>
                    <a:pt x="504121" y="60637"/>
                  </a:moveTo>
                  <a:arcTo wR="317500" hR="317500" stAng="-3240000" swAng="19440000"/>
                </a:path>
              </a:pathLst>
            </a:custGeom>
            <a:grpFill/>
            <a:ln w="19050" cmpd="sng">
              <a:solidFill>
                <a:schemeClr val="tx1"/>
              </a:solidFill>
            </a:ln>
          </p:spPr>
          <p:txBody>
            <a:bodyPr/>
            <a:lstStyle/>
            <a:p>
              <a:endParaRPr lang="en-GB"/>
            </a:p>
          </p:txBody>
        </p:sp>
        <p:sp>
          <p:nvSpPr>
            <p:cNvPr id="41" name="Harvey 11/100 [11]">
              <a:extLst>
                <a:ext uri="{FF2B5EF4-FFF2-40B4-BE49-F238E27FC236}">
                  <a16:creationId xmlns:a16="http://schemas.microsoft.com/office/drawing/2014/main" id="{F3110C8B-1B18-4579-AB3F-0F4A0840CF38}"/>
                </a:ext>
              </a:extLst>
            </p:cNvPr>
            <p:cNvSpPr>
              <a:spLocks noChangeAspect="1"/>
            </p:cNvSpPr>
            <p:nvPr>
              <p:custDataLst>
                <p:tags r:id="rId36"/>
              </p:custDataLst>
            </p:nvPr>
          </p:nvSpPr>
          <p:spPr>
            <a:xfrm>
              <a:off x="4334905" y="3282696"/>
              <a:ext cx="292608" cy="292608"/>
            </a:xfrm>
            <a:custGeom>
              <a:avLst/>
              <a:gdLst/>
              <a:ahLst/>
              <a:cxnLst/>
              <a:rect l="l" t="t" r="r" b="b"/>
              <a:pathLst>
                <a:path w="635000" h="635000">
                  <a:moveTo>
                    <a:pt x="317500" y="0"/>
                  </a:moveTo>
                  <a:arcTo wR="317500" hR="317500" stAng="16200000" swAng="2376000"/>
                  <a:lnTo>
                    <a:pt x="317500" y="317500"/>
                  </a:lnTo>
                  <a:close/>
                </a:path>
                <a:path w="635000" h="635000" fill="none">
                  <a:moveTo>
                    <a:pt x="519882" y="72862"/>
                  </a:moveTo>
                  <a:arcTo wR="317500" hR="317500" stAng="-3024000" swAng="19224000"/>
                </a:path>
              </a:pathLst>
            </a:custGeom>
            <a:grpFill/>
            <a:ln w="19050" cmpd="sng">
              <a:solidFill>
                <a:schemeClr val="tx1"/>
              </a:solidFill>
            </a:ln>
          </p:spPr>
          <p:txBody>
            <a:bodyPr/>
            <a:lstStyle/>
            <a:p>
              <a:endParaRPr lang="en-GB"/>
            </a:p>
          </p:txBody>
        </p:sp>
        <p:sp>
          <p:nvSpPr>
            <p:cNvPr id="42" name="Harvey 12/100 [12]">
              <a:extLst>
                <a:ext uri="{FF2B5EF4-FFF2-40B4-BE49-F238E27FC236}">
                  <a16:creationId xmlns:a16="http://schemas.microsoft.com/office/drawing/2014/main" id="{84A1B722-E5AC-45F7-9498-7FF502B6FA2B}"/>
                </a:ext>
              </a:extLst>
            </p:cNvPr>
            <p:cNvSpPr>
              <a:spLocks noChangeAspect="1"/>
            </p:cNvSpPr>
            <p:nvPr>
              <p:custDataLst>
                <p:tags r:id="rId37"/>
              </p:custDataLst>
            </p:nvPr>
          </p:nvSpPr>
          <p:spPr>
            <a:xfrm>
              <a:off x="4334905" y="3282696"/>
              <a:ext cx="292608" cy="292608"/>
            </a:xfrm>
            <a:custGeom>
              <a:avLst/>
              <a:gdLst/>
              <a:ahLst/>
              <a:cxnLst/>
              <a:rect l="l" t="t" r="r" b="b"/>
              <a:pathLst>
                <a:path w="635000" h="635000">
                  <a:moveTo>
                    <a:pt x="317500" y="0"/>
                  </a:moveTo>
                  <a:arcTo wR="317500" hR="317500" stAng="16200000" swAng="2591999"/>
                  <a:lnTo>
                    <a:pt x="317500" y="317500"/>
                  </a:lnTo>
                  <a:close/>
                </a:path>
                <a:path w="635000" h="635000" fill="none">
                  <a:moveTo>
                    <a:pt x="534843" y="86052"/>
                  </a:moveTo>
                  <a:arcTo wR="317500" hR="317500" stAng="-2808000" swAng="19008000"/>
                </a:path>
              </a:pathLst>
            </a:custGeom>
            <a:grpFill/>
            <a:ln w="19050" cmpd="sng">
              <a:solidFill>
                <a:schemeClr val="tx1"/>
              </a:solidFill>
            </a:ln>
          </p:spPr>
          <p:txBody>
            <a:bodyPr/>
            <a:lstStyle/>
            <a:p>
              <a:endParaRPr lang="en-GB"/>
            </a:p>
          </p:txBody>
        </p:sp>
        <p:sp>
          <p:nvSpPr>
            <p:cNvPr id="43" name="Harvey 13/100 [13]">
              <a:extLst>
                <a:ext uri="{FF2B5EF4-FFF2-40B4-BE49-F238E27FC236}">
                  <a16:creationId xmlns:a16="http://schemas.microsoft.com/office/drawing/2014/main" id="{A5599F20-B957-4DF9-8B04-F2B77AAF0BDB}"/>
                </a:ext>
              </a:extLst>
            </p:cNvPr>
            <p:cNvSpPr>
              <a:spLocks noChangeAspect="1"/>
            </p:cNvSpPr>
            <p:nvPr>
              <p:custDataLst>
                <p:tags r:id="rId38"/>
              </p:custDataLst>
            </p:nvPr>
          </p:nvSpPr>
          <p:spPr>
            <a:xfrm>
              <a:off x="4334905" y="3282696"/>
              <a:ext cx="292608" cy="292608"/>
            </a:xfrm>
            <a:custGeom>
              <a:avLst/>
              <a:gdLst/>
              <a:ahLst/>
              <a:cxnLst/>
              <a:rect l="l" t="t" r="r" b="b"/>
              <a:pathLst>
                <a:path w="635000" h="635000">
                  <a:moveTo>
                    <a:pt x="317500" y="0"/>
                  </a:moveTo>
                  <a:arcTo wR="317500" hR="317500" stAng="16200000" swAng="2808000"/>
                  <a:lnTo>
                    <a:pt x="317500" y="317500"/>
                  </a:lnTo>
                  <a:close/>
                </a:path>
                <a:path w="635000" h="635000" fill="none">
                  <a:moveTo>
                    <a:pt x="548947" y="100156"/>
                  </a:moveTo>
                  <a:arcTo wR="317500" hR="317500" stAng="-2591999" swAng="18792000"/>
                </a:path>
              </a:pathLst>
            </a:custGeom>
            <a:grpFill/>
            <a:ln w="19050" cmpd="sng">
              <a:solidFill>
                <a:schemeClr val="tx1"/>
              </a:solidFill>
            </a:ln>
          </p:spPr>
          <p:txBody>
            <a:bodyPr/>
            <a:lstStyle/>
            <a:p>
              <a:endParaRPr lang="en-GB"/>
            </a:p>
          </p:txBody>
        </p:sp>
        <p:sp>
          <p:nvSpPr>
            <p:cNvPr id="44" name="Harvey 14/100 [14]">
              <a:extLst>
                <a:ext uri="{FF2B5EF4-FFF2-40B4-BE49-F238E27FC236}">
                  <a16:creationId xmlns:a16="http://schemas.microsoft.com/office/drawing/2014/main" id="{F74357FC-EB3D-46C4-B56A-5007C9F4FB84}"/>
                </a:ext>
              </a:extLst>
            </p:cNvPr>
            <p:cNvSpPr>
              <a:spLocks noChangeAspect="1"/>
            </p:cNvSpPr>
            <p:nvPr>
              <p:custDataLst>
                <p:tags r:id="rId39"/>
              </p:custDataLst>
            </p:nvPr>
          </p:nvSpPr>
          <p:spPr>
            <a:xfrm>
              <a:off x="4334905" y="3282696"/>
              <a:ext cx="292608" cy="292608"/>
            </a:xfrm>
            <a:custGeom>
              <a:avLst/>
              <a:gdLst/>
              <a:ahLst/>
              <a:cxnLst/>
              <a:rect l="l" t="t" r="r" b="b"/>
              <a:pathLst>
                <a:path w="635000" h="635000">
                  <a:moveTo>
                    <a:pt x="317500" y="0"/>
                  </a:moveTo>
                  <a:arcTo wR="317500" hR="317500" stAng="16200000" swAng="3024000"/>
                  <a:lnTo>
                    <a:pt x="317500" y="317500"/>
                  </a:lnTo>
                  <a:close/>
                </a:path>
                <a:path w="635000" h="635000" fill="none">
                  <a:moveTo>
                    <a:pt x="562137" y="115117"/>
                  </a:moveTo>
                  <a:arcTo wR="317500" hR="317500" stAng="-2375999" swAng="18576000"/>
                </a:path>
              </a:pathLst>
            </a:custGeom>
            <a:grpFill/>
            <a:ln w="19050" cmpd="sng">
              <a:solidFill>
                <a:schemeClr val="tx1"/>
              </a:solidFill>
            </a:ln>
          </p:spPr>
          <p:txBody>
            <a:bodyPr/>
            <a:lstStyle/>
            <a:p>
              <a:endParaRPr lang="en-GB"/>
            </a:p>
          </p:txBody>
        </p:sp>
        <p:sp>
          <p:nvSpPr>
            <p:cNvPr id="45" name="Harvey 15/100 [15]">
              <a:extLst>
                <a:ext uri="{FF2B5EF4-FFF2-40B4-BE49-F238E27FC236}">
                  <a16:creationId xmlns:a16="http://schemas.microsoft.com/office/drawing/2014/main" id="{32E8E8F3-9DBC-46F4-9700-CAF071913650}"/>
                </a:ext>
              </a:extLst>
            </p:cNvPr>
            <p:cNvSpPr>
              <a:spLocks noChangeAspect="1"/>
            </p:cNvSpPr>
            <p:nvPr>
              <p:custDataLst>
                <p:tags r:id="rId40"/>
              </p:custDataLst>
            </p:nvPr>
          </p:nvSpPr>
          <p:spPr>
            <a:xfrm>
              <a:off x="4334905" y="3282696"/>
              <a:ext cx="292608" cy="292608"/>
            </a:xfrm>
            <a:custGeom>
              <a:avLst/>
              <a:gdLst/>
              <a:ahLst/>
              <a:cxnLst/>
              <a:rect l="l" t="t" r="r" b="b"/>
              <a:pathLst>
                <a:path w="635000" h="635000">
                  <a:moveTo>
                    <a:pt x="317500" y="0"/>
                  </a:moveTo>
                  <a:arcTo wR="317500" hR="317500" stAng="16200000" swAng="3240000"/>
                  <a:lnTo>
                    <a:pt x="317500" y="317500"/>
                  </a:lnTo>
                  <a:close/>
                </a:path>
                <a:path w="635000" h="635000" fill="none">
                  <a:moveTo>
                    <a:pt x="574362" y="130878"/>
                  </a:moveTo>
                  <a:arcTo wR="317500" hR="317500" stAng="-2160000" swAng="18360000"/>
                </a:path>
              </a:pathLst>
            </a:custGeom>
            <a:grpFill/>
            <a:ln w="19050" cmpd="sng">
              <a:solidFill>
                <a:schemeClr val="tx1"/>
              </a:solidFill>
            </a:ln>
          </p:spPr>
          <p:txBody>
            <a:bodyPr/>
            <a:lstStyle/>
            <a:p>
              <a:endParaRPr lang="en-GB"/>
            </a:p>
          </p:txBody>
        </p:sp>
        <p:sp>
          <p:nvSpPr>
            <p:cNvPr id="46" name="Harvey 16/100 [16]">
              <a:extLst>
                <a:ext uri="{FF2B5EF4-FFF2-40B4-BE49-F238E27FC236}">
                  <a16:creationId xmlns:a16="http://schemas.microsoft.com/office/drawing/2014/main" id="{71360883-3CF3-4439-9568-E456C60454A8}"/>
                </a:ext>
              </a:extLst>
            </p:cNvPr>
            <p:cNvSpPr>
              <a:spLocks noChangeAspect="1"/>
            </p:cNvSpPr>
            <p:nvPr>
              <p:custDataLst>
                <p:tags r:id="rId41"/>
              </p:custDataLst>
            </p:nvPr>
          </p:nvSpPr>
          <p:spPr>
            <a:xfrm>
              <a:off x="4334905" y="3282696"/>
              <a:ext cx="292608" cy="292608"/>
            </a:xfrm>
            <a:custGeom>
              <a:avLst/>
              <a:gdLst/>
              <a:ahLst/>
              <a:cxnLst/>
              <a:rect l="l" t="t" r="r" b="b"/>
              <a:pathLst>
                <a:path w="635000" h="635000">
                  <a:moveTo>
                    <a:pt x="317500" y="0"/>
                  </a:moveTo>
                  <a:arcTo wR="317500" hR="317500" stAng="16200000" swAng="3456000"/>
                  <a:lnTo>
                    <a:pt x="317500" y="317500"/>
                  </a:lnTo>
                  <a:close/>
                </a:path>
                <a:path w="635000" h="635000" fill="none">
                  <a:moveTo>
                    <a:pt x="585574" y="147374"/>
                  </a:moveTo>
                  <a:arcTo wR="317500" hR="317500" stAng="-1944000" swAng="18144000"/>
                </a:path>
              </a:pathLst>
            </a:custGeom>
            <a:grpFill/>
            <a:ln w="19050" cmpd="sng">
              <a:solidFill>
                <a:schemeClr val="tx1"/>
              </a:solidFill>
            </a:ln>
          </p:spPr>
          <p:txBody>
            <a:bodyPr/>
            <a:lstStyle/>
            <a:p>
              <a:endParaRPr lang="en-GB"/>
            </a:p>
          </p:txBody>
        </p:sp>
        <p:sp>
          <p:nvSpPr>
            <p:cNvPr id="47" name="Harvey 17/100 [17]">
              <a:extLst>
                <a:ext uri="{FF2B5EF4-FFF2-40B4-BE49-F238E27FC236}">
                  <a16:creationId xmlns:a16="http://schemas.microsoft.com/office/drawing/2014/main" id="{AE88FC9E-FB95-4413-AE3E-B8BF504735B5}"/>
                </a:ext>
              </a:extLst>
            </p:cNvPr>
            <p:cNvSpPr>
              <a:spLocks noChangeAspect="1"/>
            </p:cNvSpPr>
            <p:nvPr>
              <p:custDataLst>
                <p:tags r:id="rId42"/>
              </p:custDataLst>
            </p:nvPr>
          </p:nvSpPr>
          <p:spPr>
            <a:xfrm>
              <a:off x="4334905" y="3282696"/>
              <a:ext cx="292608" cy="292608"/>
            </a:xfrm>
            <a:custGeom>
              <a:avLst/>
              <a:gdLst/>
              <a:ahLst/>
              <a:cxnLst/>
              <a:rect l="l" t="t" r="r" b="b"/>
              <a:pathLst>
                <a:path w="635000" h="635000">
                  <a:moveTo>
                    <a:pt x="317500" y="0"/>
                  </a:moveTo>
                  <a:arcTo wR="317500" hR="317500" stAng="16200000" swAng="3672000"/>
                  <a:lnTo>
                    <a:pt x="317500" y="317500"/>
                  </a:lnTo>
                  <a:close/>
                </a:path>
                <a:path w="635000" h="635000" fill="none">
                  <a:moveTo>
                    <a:pt x="595727" y="164543"/>
                  </a:moveTo>
                  <a:arcTo wR="317500" hR="317500" stAng="-1727999" swAng="17928000"/>
                </a:path>
              </a:pathLst>
            </a:custGeom>
            <a:grpFill/>
            <a:ln w="19050" cmpd="sng">
              <a:solidFill>
                <a:schemeClr val="tx1"/>
              </a:solidFill>
            </a:ln>
          </p:spPr>
          <p:txBody>
            <a:bodyPr/>
            <a:lstStyle/>
            <a:p>
              <a:endParaRPr lang="en-GB"/>
            </a:p>
          </p:txBody>
        </p:sp>
        <p:sp>
          <p:nvSpPr>
            <p:cNvPr id="48" name="Harvey 18/100 [18]">
              <a:extLst>
                <a:ext uri="{FF2B5EF4-FFF2-40B4-BE49-F238E27FC236}">
                  <a16:creationId xmlns:a16="http://schemas.microsoft.com/office/drawing/2014/main" id="{62593B83-E4BE-4CE8-9B0B-25AF9B7D4254}"/>
                </a:ext>
              </a:extLst>
            </p:cNvPr>
            <p:cNvSpPr>
              <a:spLocks noChangeAspect="1"/>
            </p:cNvSpPr>
            <p:nvPr>
              <p:custDataLst>
                <p:tags r:id="rId43"/>
              </p:custDataLst>
            </p:nvPr>
          </p:nvSpPr>
          <p:spPr>
            <a:xfrm>
              <a:off x="4334905" y="3282696"/>
              <a:ext cx="292608" cy="292608"/>
            </a:xfrm>
            <a:custGeom>
              <a:avLst/>
              <a:gdLst/>
              <a:ahLst/>
              <a:cxnLst/>
              <a:rect l="l" t="t" r="r" b="b"/>
              <a:pathLst>
                <a:path w="635000" h="635000">
                  <a:moveTo>
                    <a:pt x="317500" y="0"/>
                  </a:moveTo>
                  <a:arcTo wR="317500" hR="317500" stAng="16200000" swAng="3888000"/>
                  <a:lnTo>
                    <a:pt x="317500" y="317500"/>
                  </a:lnTo>
                  <a:close/>
                </a:path>
                <a:path w="635000" h="635000" fill="none">
                  <a:moveTo>
                    <a:pt x="604782" y="182315"/>
                  </a:moveTo>
                  <a:arcTo wR="317500" hR="317500" stAng="-1512000" swAng="17712000"/>
                </a:path>
              </a:pathLst>
            </a:custGeom>
            <a:grpFill/>
            <a:ln w="19050" cmpd="sng">
              <a:solidFill>
                <a:schemeClr val="tx1"/>
              </a:solidFill>
            </a:ln>
          </p:spPr>
          <p:txBody>
            <a:bodyPr/>
            <a:lstStyle/>
            <a:p>
              <a:endParaRPr lang="en-GB"/>
            </a:p>
          </p:txBody>
        </p:sp>
        <p:sp>
          <p:nvSpPr>
            <p:cNvPr id="49" name="Harvey 19/100 [19]">
              <a:extLst>
                <a:ext uri="{FF2B5EF4-FFF2-40B4-BE49-F238E27FC236}">
                  <a16:creationId xmlns:a16="http://schemas.microsoft.com/office/drawing/2014/main" id="{CD41838E-0172-403D-9B68-FD51310F5400}"/>
                </a:ext>
              </a:extLst>
            </p:cNvPr>
            <p:cNvSpPr>
              <a:spLocks noChangeAspect="1"/>
            </p:cNvSpPr>
            <p:nvPr>
              <p:custDataLst>
                <p:tags r:id="rId44"/>
              </p:custDataLst>
            </p:nvPr>
          </p:nvSpPr>
          <p:spPr>
            <a:xfrm>
              <a:off x="4334905" y="3282696"/>
              <a:ext cx="292608" cy="292608"/>
            </a:xfrm>
            <a:custGeom>
              <a:avLst/>
              <a:gdLst/>
              <a:ahLst/>
              <a:cxnLst/>
              <a:rect l="l" t="t" r="r" b="b"/>
              <a:pathLst>
                <a:path w="635000" h="635000">
                  <a:moveTo>
                    <a:pt x="317500" y="0"/>
                  </a:moveTo>
                  <a:arcTo wR="317500" hR="317500" stAng="16200000" swAng="4104000"/>
                  <a:lnTo>
                    <a:pt x="317500" y="317500"/>
                  </a:lnTo>
                  <a:close/>
                </a:path>
                <a:path w="635000" h="635000" fill="none">
                  <a:moveTo>
                    <a:pt x="612704" y="200620"/>
                  </a:moveTo>
                  <a:arcTo wR="317500" hR="317500" stAng="-1295999" swAng="17496000"/>
                </a:path>
              </a:pathLst>
            </a:custGeom>
            <a:grpFill/>
            <a:ln w="19050" cmpd="sng">
              <a:solidFill>
                <a:schemeClr val="tx1"/>
              </a:solidFill>
            </a:ln>
          </p:spPr>
          <p:txBody>
            <a:bodyPr/>
            <a:lstStyle/>
            <a:p>
              <a:endParaRPr lang="en-GB"/>
            </a:p>
          </p:txBody>
        </p:sp>
        <p:sp>
          <p:nvSpPr>
            <p:cNvPr id="50" name="Harvey 20/100 [20]">
              <a:extLst>
                <a:ext uri="{FF2B5EF4-FFF2-40B4-BE49-F238E27FC236}">
                  <a16:creationId xmlns:a16="http://schemas.microsoft.com/office/drawing/2014/main" id="{EDE3F4CF-CB3E-40C2-B070-AC09F1E8FBD5}"/>
                </a:ext>
              </a:extLst>
            </p:cNvPr>
            <p:cNvSpPr>
              <a:spLocks noChangeAspect="1"/>
            </p:cNvSpPr>
            <p:nvPr>
              <p:custDataLst>
                <p:tags r:id="rId45"/>
              </p:custDataLst>
            </p:nvPr>
          </p:nvSpPr>
          <p:spPr>
            <a:xfrm>
              <a:off x="4334905" y="3282696"/>
              <a:ext cx="292608" cy="292608"/>
            </a:xfrm>
            <a:custGeom>
              <a:avLst/>
              <a:gdLst/>
              <a:ahLst/>
              <a:cxnLst/>
              <a:rect l="l" t="t" r="r" b="b"/>
              <a:pathLst>
                <a:path w="635000" h="635000">
                  <a:moveTo>
                    <a:pt x="317500" y="0"/>
                  </a:moveTo>
                  <a:arcTo wR="317500" hR="317500" stAng="16200000" swAng="4320000"/>
                  <a:lnTo>
                    <a:pt x="317500" y="317500"/>
                  </a:lnTo>
                  <a:close/>
                </a:path>
                <a:path w="635000" h="635000" fill="none">
                  <a:moveTo>
                    <a:pt x="619460" y="219387"/>
                  </a:moveTo>
                  <a:arcTo wR="317500" hR="317500" stAng="-1080000" swAng="17280000"/>
                </a:path>
              </a:pathLst>
            </a:custGeom>
            <a:grpFill/>
            <a:ln w="19050" cmpd="sng">
              <a:solidFill>
                <a:schemeClr val="tx1"/>
              </a:solidFill>
            </a:ln>
          </p:spPr>
          <p:txBody>
            <a:bodyPr/>
            <a:lstStyle/>
            <a:p>
              <a:endParaRPr lang="en-GB"/>
            </a:p>
          </p:txBody>
        </p:sp>
        <p:sp>
          <p:nvSpPr>
            <p:cNvPr id="51" name="Harvey 21/100 [21]">
              <a:extLst>
                <a:ext uri="{FF2B5EF4-FFF2-40B4-BE49-F238E27FC236}">
                  <a16:creationId xmlns:a16="http://schemas.microsoft.com/office/drawing/2014/main" id="{CD8E25E7-83D2-4F78-92A7-435281704491}"/>
                </a:ext>
              </a:extLst>
            </p:cNvPr>
            <p:cNvSpPr>
              <a:spLocks noChangeAspect="1"/>
            </p:cNvSpPr>
            <p:nvPr>
              <p:custDataLst>
                <p:tags r:id="rId46"/>
              </p:custDataLst>
            </p:nvPr>
          </p:nvSpPr>
          <p:spPr>
            <a:xfrm>
              <a:off x="4334905" y="3282696"/>
              <a:ext cx="292608" cy="292608"/>
            </a:xfrm>
            <a:custGeom>
              <a:avLst/>
              <a:gdLst/>
              <a:ahLst/>
              <a:cxnLst/>
              <a:rect l="l" t="t" r="r" b="b"/>
              <a:pathLst>
                <a:path w="635000" h="635000">
                  <a:moveTo>
                    <a:pt x="317500" y="0"/>
                  </a:moveTo>
                  <a:arcTo wR="317500" hR="317500" stAng="16200000" swAng="4536000"/>
                  <a:lnTo>
                    <a:pt x="317500" y="317500"/>
                  </a:lnTo>
                  <a:close/>
                </a:path>
                <a:path w="635000" h="635000" fill="none">
                  <a:moveTo>
                    <a:pt x="625025" y="238540"/>
                  </a:moveTo>
                  <a:arcTo wR="317500" hR="317500" stAng="-864000" swAng="17064000"/>
                </a:path>
              </a:pathLst>
            </a:custGeom>
            <a:grpFill/>
            <a:ln w="19050" cmpd="sng">
              <a:solidFill>
                <a:schemeClr val="tx1"/>
              </a:solidFill>
            </a:ln>
          </p:spPr>
          <p:txBody>
            <a:bodyPr/>
            <a:lstStyle/>
            <a:p>
              <a:endParaRPr lang="en-GB"/>
            </a:p>
          </p:txBody>
        </p:sp>
        <p:sp>
          <p:nvSpPr>
            <p:cNvPr id="52" name="Harvey 22/100 [22]">
              <a:extLst>
                <a:ext uri="{FF2B5EF4-FFF2-40B4-BE49-F238E27FC236}">
                  <a16:creationId xmlns:a16="http://schemas.microsoft.com/office/drawing/2014/main" id="{C6A696FB-9EFC-47F6-9860-247C48C1FC3D}"/>
                </a:ext>
              </a:extLst>
            </p:cNvPr>
            <p:cNvSpPr>
              <a:spLocks noChangeAspect="1"/>
            </p:cNvSpPr>
            <p:nvPr>
              <p:custDataLst>
                <p:tags r:id="rId47"/>
              </p:custDataLst>
            </p:nvPr>
          </p:nvSpPr>
          <p:spPr>
            <a:xfrm>
              <a:off x="4334905" y="3282696"/>
              <a:ext cx="292608" cy="292608"/>
            </a:xfrm>
            <a:custGeom>
              <a:avLst/>
              <a:gdLst/>
              <a:ahLst/>
              <a:cxnLst/>
              <a:rect l="l" t="t" r="r" b="b"/>
              <a:pathLst>
                <a:path w="635000" h="635000">
                  <a:moveTo>
                    <a:pt x="317500" y="0"/>
                  </a:moveTo>
                  <a:arcTo wR="317500" hR="317500" stAng="16200000" swAng="4752000"/>
                  <a:lnTo>
                    <a:pt x="317500" y="317500"/>
                  </a:lnTo>
                  <a:close/>
                </a:path>
                <a:path w="635000" h="635000" fill="none">
                  <a:moveTo>
                    <a:pt x="629376" y="258006"/>
                  </a:moveTo>
                  <a:arcTo wR="317500" hR="317500" stAng="-647999" swAng="16848000"/>
                </a:path>
              </a:pathLst>
            </a:custGeom>
            <a:grpFill/>
            <a:ln w="19050" cmpd="sng">
              <a:solidFill>
                <a:schemeClr val="tx1"/>
              </a:solidFill>
            </a:ln>
          </p:spPr>
          <p:txBody>
            <a:bodyPr/>
            <a:lstStyle/>
            <a:p>
              <a:endParaRPr lang="en-GB"/>
            </a:p>
          </p:txBody>
        </p:sp>
        <p:sp>
          <p:nvSpPr>
            <p:cNvPr id="53" name="Harvey 23/100 [23]">
              <a:extLst>
                <a:ext uri="{FF2B5EF4-FFF2-40B4-BE49-F238E27FC236}">
                  <a16:creationId xmlns:a16="http://schemas.microsoft.com/office/drawing/2014/main" id="{252958D2-EE89-4FBF-BF7B-C8AFAD704413}"/>
                </a:ext>
              </a:extLst>
            </p:cNvPr>
            <p:cNvSpPr>
              <a:spLocks noChangeAspect="1"/>
            </p:cNvSpPr>
            <p:nvPr>
              <p:custDataLst>
                <p:tags r:id="rId48"/>
              </p:custDataLst>
            </p:nvPr>
          </p:nvSpPr>
          <p:spPr>
            <a:xfrm>
              <a:off x="4334905" y="3282696"/>
              <a:ext cx="292608" cy="292608"/>
            </a:xfrm>
            <a:custGeom>
              <a:avLst/>
              <a:gdLst/>
              <a:ahLst/>
              <a:cxnLst/>
              <a:rect l="l" t="t" r="r" b="b"/>
              <a:pathLst>
                <a:path w="635000" h="635000">
                  <a:moveTo>
                    <a:pt x="317500" y="0"/>
                  </a:moveTo>
                  <a:arcTo wR="317500" hR="317500" stAng="16200000" swAng="4968000"/>
                  <a:lnTo>
                    <a:pt x="317500" y="317500"/>
                  </a:lnTo>
                  <a:close/>
                </a:path>
                <a:path w="635000" h="635000" fill="none">
                  <a:moveTo>
                    <a:pt x="632496" y="277706"/>
                  </a:moveTo>
                  <a:arcTo wR="317500" hR="317500" stAng="-432000" swAng="16632000"/>
                </a:path>
              </a:pathLst>
            </a:custGeom>
            <a:grpFill/>
            <a:ln w="19050" cmpd="sng">
              <a:solidFill>
                <a:schemeClr val="tx1"/>
              </a:solidFill>
            </a:ln>
          </p:spPr>
          <p:txBody>
            <a:bodyPr/>
            <a:lstStyle/>
            <a:p>
              <a:endParaRPr lang="en-GB"/>
            </a:p>
          </p:txBody>
        </p:sp>
        <p:sp>
          <p:nvSpPr>
            <p:cNvPr id="54" name="Harvey 24/100 [24]">
              <a:extLst>
                <a:ext uri="{FF2B5EF4-FFF2-40B4-BE49-F238E27FC236}">
                  <a16:creationId xmlns:a16="http://schemas.microsoft.com/office/drawing/2014/main" id="{314E82DC-04B6-406C-9D65-1115F4D2AA22}"/>
                </a:ext>
              </a:extLst>
            </p:cNvPr>
            <p:cNvSpPr>
              <a:spLocks noChangeAspect="1"/>
            </p:cNvSpPr>
            <p:nvPr>
              <p:custDataLst>
                <p:tags r:id="rId49"/>
              </p:custDataLst>
            </p:nvPr>
          </p:nvSpPr>
          <p:spPr>
            <a:xfrm>
              <a:off x="4334905" y="3282696"/>
              <a:ext cx="292608" cy="292608"/>
            </a:xfrm>
            <a:custGeom>
              <a:avLst/>
              <a:gdLst/>
              <a:ahLst/>
              <a:cxnLst/>
              <a:rect l="l" t="t" r="r" b="b"/>
              <a:pathLst>
                <a:path w="635000" h="635000">
                  <a:moveTo>
                    <a:pt x="317500" y="0"/>
                  </a:moveTo>
                  <a:arcTo wR="317500" hR="317500" stAng="16200000" swAng="5183999"/>
                  <a:lnTo>
                    <a:pt x="317500" y="317500"/>
                  </a:lnTo>
                  <a:close/>
                </a:path>
                <a:path w="635000" h="635000" fill="none">
                  <a:moveTo>
                    <a:pt x="634373" y="297564"/>
                  </a:moveTo>
                  <a:arcTo wR="317500" hR="317500" stAng="-216000" swAng="16416000"/>
                </a:path>
              </a:pathLst>
            </a:custGeom>
            <a:grpFill/>
            <a:ln w="19050" cmpd="sng">
              <a:solidFill>
                <a:schemeClr val="tx1"/>
              </a:solidFill>
            </a:ln>
          </p:spPr>
          <p:txBody>
            <a:bodyPr/>
            <a:lstStyle/>
            <a:p>
              <a:endParaRPr lang="en-GB"/>
            </a:p>
          </p:txBody>
        </p:sp>
        <p:sp>
          <p:nvSpPr>
            <p:cNvPr id="55" name="Harvey 25/100 [25]">
              <a:extLst>
                <a:ext uri="{FF2B5EF4-FFF2-40B4-BE49-F238E27FC236}">
                  <a16:creationId xmlns:a16="http://schemas.microsoft.com/office/drawing/2014/main" id="{669D1B60-A74F-4296-8610-F3DCDDC15022}"/>
                </a:ext>
              </a:extLst>
            </p:cNvPr>
            <p:cNvSpPr>
              <a:spLocks noChangeAspect="1"/>
            </p:cNvSpPr>
            <p:nvPr>
              <p:custDataLst>
                <p:tags r:id="rId50"/>
              </p:custDataLst>
            </p:nvPr>
          </p:nvSpPr>
          <p:spPr>
            <a:xfrm>
              <a:off x="4334905" y="3282696"/>
              <a:ext cx="292608" cy="292608"/>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grpFill/>
            <a:ln w="19050" cmpd="sng">
              <a:solidFill>
                <a:schemeClr val="tx1"/>
              </a:solidFill>
            </a:ln>
          </p:spPr>
          <p:txBody>
            <a:bodyPr/>
            <a:lstStyle/>
            <a:p>
              <a:endParaRPr lang="en-GB"/>
            </a:p>
          </p:txBody>
        </p:sp>
        <p:sp>
          <p:nvSpPr>
            <p:cNvPr id="56" name="Harvey 26/100 [26]">
              <a:extLst>
                <a:ext uri="{FF2B5EF4-FFF2-40B4-BE49-F238E27FC236}">
                  <a16:creationId xmlns:a16="http://schemas.microsoft.com/office/drawing/2014/main" id="{FF6DD112-04B6-4656-AB9D-1F9950FEE2D9}"/>
                </a:ext>
              </a:extLst>
            </p:cNvPr>
            <p:cNvSpPr>
              <a:spLocks noChangeAspect="1"/>
            </p:cNvSpPr>
            <p:nvPr>
              <p:custDataLst>
                <p:tags r:id="rId51"/>
              </p:custDataLst>
            </p:nvPr>
          </p:nvSpPr>
          <p:spPr>
            <a:xfrm>
              <a:off x="4334905" y="3282696"/>
              <a:ext cx="292608" cy="292608"/>
            </a:xfrm>
            <a:custGeom>
              <a:avLst/>
              <a:gdLst/>
              <a:ahLst/>
              <a:cxnLst/>
              <a:rect l="l" t="t" r="r" b="b"/>
              <a:pathLst>
                <a:path w="635000" h="635000">
                  <a:moveTo>
                    <a:pt x="317500" y="0"/>
                  </a:moveTo>
                  <a:arcTo wR="317500" hR="317500" stAng="16200000" swAng="5616000"/>
                  <a:lnTo>
                    <a:pt x="317500" y="317500"/>
                  </a:lnTo>
                  <a:close/>
                </a:path>
                <a:path w="635000" h="635000" fill="none">
                  <a:moveTo>
                    <a:pt x="634373" y="337435"/>
                  </a:moveTo>
                  <a:arcTo wR="317500" hR="317500" stAng="216000" swAng="15983999"/>
                </a:path>
              </a:pathLst>
            </a:custGeom>
            <a:grpFill/>
            <a:ln w="19050" cmpd="sng">
              <a:solidFill>
                <a:schemeClr val="tx1"/>
              </a:solidFill>
            </a:ln>
          </p:spPr>
          <p:txBody>
            <a:bodyPr/>
            <a:lstStyle/>
            <a:p>
              <a:endParaRPr lang="en-GB"/>
            </a:p>
          </p:txBody>
        </p:sp>
        <p:sp>
          <p:nvSpPr>
            <p:cNvPr id="57" name="Harvey 27/100 [27]">
              <a:extLst>
                <a:ext uri="{FF2B5EF4-FFF2-40B4-BE49-F238E27FC236}">
                  <a16:creationId xmlns:a16="http://schemas.microsoft.com/office/drawing/2014/main" id="{E2928B53-FC5C-427C-AE65-9286773D84B2}"/>
                </a:ext>
              </a:extLst>
            </p:cNvPr>
            <p:cNvSpPr>
              <a:spLocks noChangeAspect="1"/>
            </p:cNvSpPr>
            <p:nvPr>
              <p:custDataLst>
                <p:tags r:id="rId52"/>
              </p:custDataLst>
            </p:nvPr>
          </p:nvSpPr>
          <p:spPr>
            <a:xfrm>
              <a:off x="4334905" y="3282696"/>
              <a:ext cx="292608" cy="292608"/>
            </a:xfrm>
            <a:custGeom>
              <a:avLst/>
              <a:gdLst/>
              <a:ahLst/>
              <a:cxnLst/>
              <a:rect l="l" t="t" r="r" b="b"/>
              <a:pathLst>
                <a:path w="635000" h="635000">
                  <a:moveTo>
                    <a:pt x="317500" y="0"/>
                  </a:moveTo>
                  <a:arcTo wR="317500" hR="317500" stAng="16200000" swAng="5832000"/>
                  <a:lnTo>
                    <a:pt x="317500" y="317500"/>
                  </a:lnTo>
                  <a:close/>
                </a:path>
                <a:path w="635000" h="635000" fill="none">
                  <a:moveTo>
                    <a:pt x="632496" y="357293"/>
                  </a:moveTo>
                  <a:arcTo wR="317500" hR="317500" stAng="432000" swAng="15768000"/>
                </a:path>
              </a:pathLst>
            </a:custGeom>
            <a:grpFill/>
            <a:ln w="19050" cmpd="sng">
              <a:solidFill>
                <a:schemeClr val="tx1"/>
              </a:solidFill>
            </a:ln>
          </p:spPr>
          <p:txBody>
            <a:bodyPr/>
            <a:lstStyle/>
            <a:p>
              <a:endParaRPr lang="en-GB"/>
            </a:p>
          </p:txBody>
        </p:sp>
        <p:sp>
          <p:nvSpPr>
            <p:cNvPr id="58" name="Harvey 28/100 [28]">
              <a:extLst>
                <a:ext uri="{FF2B5EF4-FFF2-40B4-BE49-F238E27FC236}">
                  <a16:creationId xmlns:a16="http://schemas.microsoft.com/office/drawing/2014/main" id="{D8CF4F20-8FEC-47FF-9B86-E818143B2C19}"/>
                </a:ext>
              </a:extLst>
            </p:cNvPr>
            <p:cNvSpPr>
              <a:spLocks noChangeAspect="1"/>
            </p:cNvSpPr>
            <p:nvPr>
              <p:custDataLst>
                <p:tags r:id="rId53"/>
              </p:custDataLst>
            </p:nvPr>
          </p:nvSpPr>
          <p:spPr>
            <a:xfrm>
              <a:off x="4334905" y="3282696"/>
              <a:ext cx="292608" cy="292608"/>
            </a:xfrm>
            <a:custGeom>
              <a:avLst/>
              <a:gdLst/>
              <a:ahLst/>
              <a:cxnLst/>
              <a:rect l="l" t="t" r="r" b="b"/>
              <a:pathLst>
                <a:path w="635000" h="635000">
                  <a:moveTo>
                    <a:pt x="317500" y="0"/>
                  </a:moveTo>
                  <a:arcTo wR="317500" hR="317500" stAng="16200000" swAng="6048000"/>
                  <a:lnTo>
                    <a:pt x="317500" y="317500"/>
                  </a:lnTo>
                  <a:close/>
                </a:path>
                <a:path w="635000" h="635000" fill="none">
                  <a:moveTo>
                    <a:pt x="629376" y="376993"/>
                  </a:moveTo>
                  <a:arcTo wR="317500" hR="317500" stAng="648000" swAng="15552000"/>
                </a:path>
              </a:pathLst>
            </a:custGeom>
            <a:grpFill/>
            <a:ln w="19050" cmpd="sng">
              <a:solidFill>
                <a:schemeClr val="tx1"/>
              </a:solidFill>
            </a:ln>
          </p:spPr>
          <p:txBody>
            <a:bodyPr/>
            <a:lstStyle/>
            <a:p>
              <a:endParaRPr lang="en-GB"/>
            </a:p>
          </p:txBody>
        </p:sp>
        <p:sp>
          <p:nvSpPr>
            <p:cNvPr id="59" name="Harvey 29/100 [29]">
              <a:extLst>
                <a:ext uri="{FF2B5EF4-FFF2-40B4-BE49-F238E27FC236}">
                  <a16:creationId xmlns:a16="http://schemas.microsoft.com/office/drawing/2014/main" id="{E1AF074D-4599-4D0E-8078-66303FEBDE44}"/>
                </a:ext>
              </a:extLst>
            </p:cNvPr>
            <p:cNvSpPr>
              <a:spLocks noChangeAspect="1"/>
            </p:cNvSpPr>
            <p:nvPr>
              <p:custDataLst>
                <p:tags r:id="rId54"/>
              </p:custDataLst>
            </p:nvPr>
          </p:nvSpPr>
          <p:spPr>
            <a:xfrm>
              <a:off x="4334905" y="3282696"/>
              <a:ext cx="292608" cy="292608"/>
            </a:xfrm>
            <a:custGeom>
              <a:avLst/>
              <a:gdLst/>
              <a:ahLst/>
              <a:cxnLst/>
              <a:rect l="l" t="t" r="r" b="b"/>
              <a:pathLst>
                <a:path w="635000" h="635000">
                  <a:moveTo>
                    <a:pt x="317500" y="0"/>
                  </a:moveTo>
                  <a:arcTo wR="317500" hR="317500" stAng="16200000" swAng="6263999"/>
                  <a:lnTo>
                    <a:pt x="317500" y="317500"/>
                  </a:lnTo>
                  <a:close/>
                </a:path>
                <a:path w="635000" h="635000" fill="none">
                  <a:moveTo>
                    <a:pt x="625025" y="396459"/>
                  </a:moveTo>
                  <a:arcTo wR="317500" hR="317500" stAng="863999" swAng="15336000"/>
                </a:path>
              </a:pathLst>
            </a:custGeom>
            <a:grpFill/>
            <a:ln w="19050" cmpd="sng">
              <a:solidFill>
                <a:schemeClr val="tx1"/>
              </a:solidFill>
            </a:ln>
          </p:spPr>
          <p:txBody>
            <a:bodyPr/>
            <a:lstStyle/>
            <a:p>
              <a:endParaRPr lang="en-GB"/>
            </a:p>
          </p:txBody>
        </p:sp>
        <p:sp>
          <p:nvSpPr>
            <p:cNvPr id="60" name="Harvey 30/100 [30]">
              <a:extLst>
                <a:ext uri="{FF2B5EF4-FFF2-40B4-BE49-F238E27FC236}">
                  <a16:creationId xmlns:a16="http://schemas.microsoft.com/office/drawing/2014/main" id="{2DF9C982-C062-4899-8A5F-20F49AD9E1B5}"/>
                </a:ext>
              </a:extLst>
            </p:cNvPr>
            <p:cNvSpPr>
              <a:spLocks noChangeAspect="1"/>
            </p:cNvSpPr>
            <p:nvPr>
              <p:custDataLst>
                <p:tags r:id="rId55"/>
              </p:custDataLst>
            </p:nvPr>
          </p:nvSpPr>
          <p:spPr>
            <a:xfrm>
              <a:off x="4334905" y="3282696"/>
              <a:ext cx="292608" cy="292608"/>
            </a:xfrm>
            <a:custGeom>
              <a:avLst/>
              <a:gdLst/>
              <a:ahLst/>
              <a:cxnLst/>
              <a:rect l="l" t="t" r="r" b="b"/>
              <a:pathLst>
                <a:path w="635000" h="635000">
                  <a:moveTo>
                    <a:pt x="317500" y="0"/>
                  </a:moveTo>
                  <a:arcTo wR="317500" hR="317500" stAng="16200000" swAng="6480000"/>
                  <a:lnTo>
                    <a:pt x="317500" y="317500"/>
                  </a:lnTo>
                  <a:close/>
                </a:path>
                <a:path w="635000" h="635000" fill="none">
                  <a:moveTo>
                    <a:pt x="619460" y="415612"/>
                  </a:moveTo>
                  <a:arcTo wR="317500" hR="317500" stAng="1080000" swAng="15119999"/>
                </a:path>
              </a:pathLst>
            </a:custGeom>
            <a:grpFill/>
            <a:ln w="19050" cmpd="sng">
              <a:solidFill>
                <a:schemeClr val="tx1"/>
              </a:solidFill>
            </a:ln>
          </p:spPr>
          <p:txBody>
            <a:bodyPr/>
            <a:lstStyle/>
            <a:p>
              <a:endParaRPr lang="en-GB"/>
            </a:p>
          </p:txBody>
        </p:sp>
        <p:sp>
          <p:nvSpPr>
            <p:cNvPr id="61" name="Harvey 31/100 [31]">
              <a:extLst>
                <a:ext uri="{FF2B5EF4-FFF2-40B4-BE49-F238E27FC236}">
                  <a16:creationId xmlns:a16="http://schemas.microsoft.com/office/drawing/2014/main" id="{E98CD797-9DD9-4143-9058-D1ABF95E7406}"/>
                </a:ext>
              </a:extLst>
            </p:cNvPr>
            <p:cNvSpPr>
              <a:spLocks noChangeAspect="1"/>
            </p:cNvSpPr>
            <p:nvPr>
              <p:custDataLst>
                <p:tags r:id="rId56"/>
              </p:custDataLst>
            </p:nvPr>
          </p:nvSpPr>
          <p:spPr>
            <a:xfrm>
              <a:off x="4334905" y="3282696"/>
              <a:ext cx="292608" cy="292608"/>
            </a:xfrm>
            <a:custGeom>
              <a:avLst/>
              <a:gdLst/>
              <a:ahLst/>
              <a:cxnLst/>
              <a:rect l="l" t="t" r="r" b="b"/>
              <a:pathLst>
                <a:path w="635000" h="635000">
                  <a:moveTo>
                    <a:pt x="317500" y="0"/>
                  </a:moveTo>
                  <a:arcTo wR="317500" hR="317500" stAng="16200000" swAng="6696000"/>
                  <a:lnTo>
                    <a:pt x="317500" y="317500"/>
                  </a:lnTo>
                  <a:close/>
                </a:path>
                <a:path w="635000" h="635000" fill="none">
                  <a:moveTo>
                    <a:pt x="612704" y="434379"/>
                  </a:moveTo>
                  <a:arcTo wR="317500" hR="317500" stAng="1295999" swAng="14903999"/>
                </a:path>
              </a:pathLst>
            </a:custGeom>
            <a:grpFill/>
            <a:ln w="19050" cmpd="sng">
              <a:solidFill>
                <a:schemeClr val="tx1"/>
              </a:solidFill>
            </a:ln>
          </p:spPr>
          <p:txBody>
            <a:bodyPr/>
            <a:lstStyle/>
            <a:p>
              <a:endParaRPr lang="en-GB"/>
            </a:p>
          </p:txBody>
        </p:sp>
        <p:sp>
          <p:nvSpPr>
            <p:cNvPr id="62" name="Harvey 32/100 [32]">
              <a:extLst>
                <a:ext uri="{FF2B5EF4-FFF2-40B4-BE49-F238E27FC236}">
                  <a16:creationId xmlns:a16="http://schemas.microsoft.com/office/drawing/2014/main" id="{39029FE4-844F-47DA-8FEF-FB68673FF10C}"/>
                </a:ext>
              </a:extLst>
            </p:cNvPr>
            <p:cNvSpPr>
              <a:spLocks noChangeAspect="1"/>
            </p:cNvSpPr>
            <p:nvPr>
              <p:custDataLst>
                <p:tags r:id="rId57"/>
              </p:custDataLst>
            </p:nvPr>
          </p:nvSpPr>
          <p:spPr>
            <a:xfrm>
              <a:off x="4334905" y="3282696"/>
              <a:ext cx="292608" cy="292608"/>
            </a:xfrm>
            <a:custGeom>
              <a:avLst/>
              <a:gdLst/>
              <a:ahLst/>
              <a:cxnLst/>
              <a:rect l="l" t="t" r="r" b="b"/>
              <a:pathLst>
                <a:path w="635000" h="635000">
                  <a:moveTo>
                    <a:pt x="317500" y="0"/>
                  </a:moveTo>
                  <a:arcTo wR="317500" hR="317500" stAng="16200000" swAng="6912000"/>
                  <a:lnTo>
                    <a:pt x="317500" y="317500"/>
                  </a:lnTo>
                  <a:close/>
                </a:path>
                <a:path w="635000" h="635000" fill="none">
                  <a:moveTo>
                    <a:pt x="604782" y="452684"/>
                  </a:moveTo>
                  <a:arcTo wR="317500" hR="317500" stAng="1512000" swAng="14687999"/>
                </a:path>
              </a:pathLst>
            </a:custGeom>
            <a:grpFill/>
            <a:ln w="19050" cmpd="sng">
              <a:solidFill>
                <a:schemeClr val="tx1"/>
              </a:solidFill>
            </a:ln>
          </p:spPr>
          <p:txBody>
            <a:bodyPr/>
            <a:lstStyle/>
            <a:p>
              <a:endParaRPr lang="en-GB"/>
            </a:p>
          </p:txBody>
        </p:sp>
        <p:sp>
          <p:nvSpPr>
            <p:cNvPr id="63" name="Harvey 33/100 [33]">
              <a:extLst>
                <a:ext uri="{FF2B5EF4-FFF2-40B4-BE49-F238E27FC236}">
                  <a16:creationId xmlns:a16="http://schemas.microsoft.com/office/drawing/2014/main" id="{B99AA4D4-9C74-447B-89EF-8FD268FF95EE}"/>
                </a:ext>
              </a:extLst>
            </p:cNvPr>
            <p:cNvSpPr>
              <a:spLocks noChangeAspect="1"/>
            </p:cNvSpPr>
            <p:nvPr>
              <p:custDataLst>
                <p:tags r:id="rId58"/>
              </p:custDataLst>
            </p:nvPr>
          </p:nvSpPr>
          <p:spPr>
            <a:xfrm>
              <a:off x="4334905" y="3282696"/>
              <a:ext cx="292608" cy="292608"/>
            </a:xfrm>
            <a:custGeom>
              <a:avLst/>
              <a:gdLst/>
              <a:ahLst/>
              <a:cxnLst/>
              <a:rect l="l" t="t" r="r" b="b"/>
              <a:pathLst>
                <a:path w="635000" h="635000">
                  <a:moveTo>
                    <a:pt x="317500" y="0"/>
                  </a:moveTo>
                  <a:arcTo wR="317500" hR="317500" stAng="16200000" swAng="7128000"/>
                  <a:lnTo>
                    <a:pt x="317500" y="317500"/>
                  </a:lnTo>
                  <a:close/>
                </a:path>
                <a:path w="635000" h="635000" fill="none">
                  <a:moveTo>
                    <a:pt x="595727" y="470456"/>
                  </a:moveTo>
                  <a:arcTo wR="317500" hR="317500" stAng="1728000" swAng="14472000"/>
                </a:path>
              </a:pathLst>
            </a:custGeom>
            <a:grpFill/>
            <a:ln w="19050" cmpd="sng">
              <a:solidFill>
                <a:schemeClr val="tx1"/>
              </a:solidFill>
            </a:ln>
          </p:spPr>
          <p:txBody>
            <a:bodyPr/>
            <a:lstStyle/>
            <a:p>
              <a:endParaRPr lang="en-GB"/>
            </a:p>
          </p:txBody>
        </p:sp>
        <p:sp>
          <p:nvSpPr>
            <p:cNvPr id="64" name="Harvey 34/100 [34]">
              <a:extLst>
                <a:ext uri="{FF2B5EF4-FFF2-40B4-BE49-F238E27FC236}">
                  <a16:creationId xmlns:a16="http://schemas.microsoft.com/office/drawing/2014/main" id="{0880CCDE-4DDE-49A8-AFB2-FDDCE314B4D3}"/>
                </a:ext>
              </a:extLst>
            </p:cNvPr>
            <p:cNvSpPr>
              <a:spLocks noChangeAspect="1"/>
            </p:cNvSpPr>
            <p:nvPr>
              <p:custDataLst>
                <p:tags r:id="rId59"/>
              </p:custDataLst>
            </p:nvPr>
          </p:nvSpPr>
          <p:spPr>
            <a:xfrm>
              <a:off x="4334905" y="3282696"/>
              <a:ext cx="292608" cy="292608"/>
            </a:xfrm>
            <a:custGeom>
              <a:avLst/>
              <a:gdLst/>
              <a:ahLst/>
              <a:cxnLst/>
              <a:rect l="l" t="t" r="r" b="b"/>
              <a:pathLst>
                <a:path w="635000" h="635000">
                  <a:moveTo>
                    <a:pt x="317500" y="0"/>
                  </a:moveTo>
                  <a:arcTo wR="317500" hR="317500" stAng="16200000" swAng="7344000"/>
                  <a:lnTo>
                    <a:pt x="317500" y="317500"/>
                  </a:lnTo>
                  <a:close/>
                </a:path>
                <a:path w="635000" h="635000" fill="none">
                  <a:moveTo>
                    <a:pt x="585574" y="487625"/>
                  </a:moveTo>
                  <a:arcTo wR="317500" hR="317500" stAng="1944000" swAng="14255999"/>
                </a:path>
              </a:pathLst>
            </a:custGeom>
            <a:grpFill/>
            <a:ln w="19050" cmpd="sng">
              <a:solidFill>
                <a:schemeClr val="tx1"/>
              </a:solidFill>
            </a:ln>
          </p:spPr>
          <p:txBody>
            <a:bodyPr/>
            <a:lstStyle/>
            <a:p>
              <a:endParaRPr lang="en-GB"/>
            </a:p>
          </p:txBody>
        </p:sp>
        <p:sp>
          <p:nvSpPr>
            <p:cNvPr id="65" name="Harvey 35/100 [35]">
              <a:extLst>
                <a:ext uri="{FF2B5EF4-FFF2-40B4-BE49-F238E27FC236}">
                  <a16:creationId xmlns:a16="http://schemas.microsoft.com/office/drawing/2014/main" id="{F37E834A-F9D8-4623-BC85-60359856CCD0}"/>
                </a:ext>
              </a:extLst>
            </p:cNvPr>
            <p:cNvSpPr>
              <a:spLocks noChangeAspect="1"/>
            </p:cNvSpPr>
            <p:nvPr>
              <p:custDataLst>
                <p:tags r:id="rId60"/>
              </p:custDataLst>
            </p:nvPr>
          </p:nvSpPr>
          <p:spPr>
            <a:xfrm>
              <a:off x="4334905" y="3282696"/>
              <a:ext cx="292608" cy="292608"/>
            </a:xfrm>
            <a:custGeom>
              <a:avLst/>
              <a:gdLst/>
              <a:ahLst/>
              <a:cxnLst/>
              <a:rect l="l" t="t" r="r" b="b"/>
              <a:pathLst>
                <a:path w="635000" h="635000">
                  <a:moveTo>
                    <a:pt x="317500" y="0"/>
                  </a:moveTo>
                  <a:arcTo wR="317500" hR="317500" stAng="16200000" swAng="7559999"/>
                  <a:lnTo>
                    <a:pt x="317500" y="317500"/>
                  </a:lnTo>
                  <a:close/>
                </a:path>
                <a:path w="635000" h="635000" fill="none">
                  <a:moveTo>
                    <a:pt x="574362" y="504121"/>
                  </a:moveTo>
                  <a:arcTo wR="317500" hR="317500" stAng="2159999" swAng="14040000"/>
                </a:path>
              </a:pathLst>
            </a:custGeom>
            <a:grpFill/>
            <a:ln w="19050" cmpd="sng">
              <a:solidFill>
                <a:schemeClr val="tx1"/>
              </a:solidFill>
            </a:ln>
          </p:spPr>
          <p:txBody>
            <a:bodyPr/>
            <a:lstStyle/>
            <a:p>
              <a:endParaRPr lang="en-GB"/>
            </a:p>
          </p:txBody>
        </p:sp>
        <p:sp>
          <p:nvSpPr>
            <p:cNvPr id="66" name="Harvey 36/100 [36]">
              <a:extLst>
                <a:ext uri="{FF2B5EF4-FFF2-40B4-BE49-F238E27FC236}">
                  <a16:creationId xmlns:a16="http://schemas.microsoft.com/office/drawing/2014/main" id="{15163940-B229-4368-B727-3714123C78AB}"/>
                </a:ext>
              </a:extLst>
            </p:cNvPr>
            <p:cNvSpPr>
              <a:spLocks noChangeAspect="1"/>
            </p:cNvSpPr>
            <p:nvPr>
              <p:custDataLst>
                <p:tags r:id="rId61"/>
              </p:custDataLst>
            </p:nvPr>
          </p:nvSpPr>
          <p:spPr>
            <a:xfrm>
              <a:off x="4334905" y="3282696"/>
              <a:ext cx="292608" cy="292608"/>
            </a:xfrm>
            <a:custGeom>
              <a:avLst/>
              <a:gdLst/>
              <a:ahLst/>
              <a:cxnLst/>
              <a:rect l="l" t="t" r="r" b="b"/>
              <a:pathLst>
                <a:path w="635000" h="635000">
                  <a:moveTo>
                    <a:pt x="317500" y="0"/>
                  </a:moveTo>
                  <a:arcTo wR="317500" hR="317500" stAng="16200000" swAng="7776000"/>
                  <a:lnTo>
                    <a:pt x="317500" y="317500"/>
                  </a:lnTo>
                  <a:close/>
                </a:path>
                <a:path w="635000" h="635000" fill="none">
                  <a:moveTo>
                    <a:pt x="562137" y="519882"/>
                  </a:moveTo>
                  <a:arcTo wR="317500" hR="317500" stAng="2375999" swAng="13824000"/>
                </a:path>
              </a:pathLst>
            </a:custGeom>
            <a:grpFill/>
            <a:ln w="19050" cmpd="sng">
              <a:solidFill>
                <a:schemeClr val="tx1"/>
              </a:solidFill>
            </a:ln>
          </p:spPr>
          <p:txBody>
            <a:bodyPr/>
            <a:lstStyle/>
            <a:p>
              <a:endParaRPr lang="en-GB"/>
            </a:p>
          </p:txBody>
        </p:sp>
        <p:sp>
          <p:nvSpPr>
            <p:cNvPr id="67" name="Harvey 37/100 [37]">
              <a:extLst>
                <a:ext uri="{FF2B5EF4-FFF2-40B4-BE49-F238E27FC236}">
                  <a16:creationId xmlns:a16="http://schemas.microsoft.com/office/drawing/2014/main" id="{64BAECDC-27C7-4333-B9D8-59DE42A1B1AA}"/>
                </a:ext>
              </a:extLst>
            </p:cNvPr>
            <p:cNvSpPr>
              <a:spLocks noChangeAspect="1"/>
            </p:cNvSpPr>
            <p:nvPr>
              <p:custDataLst>
                <p:tags r:id="rId62"/>
              </p:custDataLst>
            </p:nvPr>
          </p:nvSpPr>
          <p:spPr>
            <a:xfrm>
              <a:off x="4334905" y="3282696"/>
              <a:ext cx="292608" cy="292608"/>
            </a:xfrm>
            <a:custGeom>
              <a:avLst/>
              <a:gdLst/>
              <a:ahLst/>
              <a:cxnLst/>
              <a:rect l="l" t="t" r="r" b="b"/>
              <a:pathLst>
                <a:path w="635000" h="635000">
                  <a:moveTo>
                    <a:pt x="317500" y="0"/>
                  </a:moveTo>
                  <a:arcTo wR="317500" hR="317500" stAng="16200000" swAng="7991999"/>
                  <a:lnTo>
                    <a:pt x="317500" y="317500"/>
                  </a:lnTo>
                  <a:close/>
                </a:path>
                <a:path w="635000" h="635000" fill="none">
                  <a:moveTo>
                    <a:pt x="548947" y="534843"/>
                  </a:moveTo>
                  <a:arcTo wR="317500" hR="317500" stAng="2591999" swAng="13608000"/>
                </a:path>
              </a:pathLst>
            </a:custGeom>
            <a:grpFill/>
            <a:ln w="19050" cmpd="sng">
              <a:solidFill>
                <a:schemeClr val="tx1"/>
              </a:solidFill>
            </a:ln>
          </p:spPr>
          <p:txBody>
            <a:bodyPr/>
            <a:lstStyle/>
            <a:p>
              <a:endParaRPr lang="en-GB"/>
            </a:p>
          </p:txBody>
        </p:sp>
        <p:sp>
          <p:nvSpPr>
            <p:cNvPr id="68" name="Harvey 38/100 [38]">
              <a:extLst>
                <a:ext uri="{FF2B5EF4-FFF2-40B4-BE49-F238E27FC236}">
                  <a16:creationId xmlns:a16="http://schemas.microsoft.com/office/drawing/2014/main" id="{4F018A0A-A74A-4E47-BC47-203679D4F8C0}"/>
                </a:ext>
              </a:extLst>
            </p:cNvPr>
            <p:cNvSpPr>
              <a:spLocks noChangeAspect="1"/>
            </p:cNvSpPr>
            <p:nvPr>
              <p:custDataLst>
                <p:tags r:id="rId63"/>
              </p:custDataLst>
            </p:nvPr>
          </p:nvSpPr>
          <p:spPr>
            <a:xfrm>
              <a:off x="4334905" y="3282696"/>
              <a:ext cx="292608" cy="292608"/>
            </a:xfrm>
            <a:custGeom>
              <a:avLst/>
              <a:gdLst/>
              <a:ahLst/>
              <a:cxnLst/>
              <a:rect l="l" t="t" r="r" b="b"/>
              <a:pathLst>
                <a:path w="635000" h="635000">
                  <a:moveTo>
                    <a:pt x="317500" y="0"/>
                  </a:moveTo>
                  <a:arcTo wR="317500" hR="317500" stAng="16200000" swAng="8208000"/>
                  <a:lnTo>
                    <a:pt x="317500" y="317500"/>
                  </a:lnTo>
                  <a:close/>
                </a:path>
                <a:path w="635000" h="635000" fill="none">
                  <a:moveTo>
                    <a:pt x="534843" y="548947"/>
                  </a:moveTo>
                  <a:arcTo wR="317500" hR="317500" stAng="2808000" swAng="13392000"/>
                </a:path>
              </a:pathLst>
            </a:custGeom>
            <a:grpFill/>
            <a:ln w="19050" cmpd="sng">
              <a:solidFill>
                <a:schemeClr val="tx1"/>
              </a:solidFill>
            </a:ln>
          </p:spPr>
          <p:txBody>
            <a:bodyPr/>
            <a:lstStyle/>
            <a:p>
              <a:endParaRPr lang="en-GB"/>
            </a:p>
          </p:txBody>
        </p:sp>
        <p:sp>
          <p:nvSpPr>
            <p:cNvPr id="69" name="Harvey 39/100 [39]">
              <a:extLst>
                <a:ext uri="{FF2B5EF4-FFF2-40B4-BE49-F238E27FC236}">
                  <a16:creationId xmlns:a16="http://schemas.microsoft.com/office/drawing/2014/main" id="{ACA75957-9FDB-46A2-82EC-77103CBEAC52}"/>
                </a:ext>
              </a:extLst>
            </p:cNvPr>
            <p:cNvSpPr>
              <a:spLocks noChangeAspect="1"/>
            </p:cNvSpPr>
            <p:nvPr>
              <p:custDataLst>
                <p:tags r:id="rId64"/>
              </p:custDataLst>
            </p:nvPr>
          </p:nvSpPr>
          <p:spPr>
            <a:xfrm>
              <a:off x="4334905" y="3282696"/>
              <a:ext cx="292608" cy="292608"/>
            </a:xfrm>
            <a:custGeom>
              <a:avLst/>
              <a:gdLst/>
              <a:ahLst/>
              <a:cxnLst/>
              <a:rect l="l" t="t" r="r" b="b"/>
              <a:pathLst>
                <a:path w="635000" h="635000">
                  <a:moveTo>
                    <a:pt x="317500" y="0"/>
                  </a:moveTo>
                  <a:arcTo wR="317500" hR="317500" stAng="16200000" swAng="8424000"/>
                  <a:lnTo>
                    <a:pt x="317500" y="317500"/>
                  </a:lnTo>
                  <a:close/>
                </a:path>
                <a:path w="635000" h="635000" fill="none">
                  <a:moveTo>
                    <a:pt x="519882" y="562137"/>
                  </a:moveTo>
                  <a:arcTo wR="317500" hR="317500" stAng="3024000" swAng="13176000"/>
                </a:path>
              </a:pathLst>
            </a:custGeom>
            <a:grpFill/>
            <a:ln w="19050" cmpd="sng">
              <a:solidFill>
                <a:schemeClr val="tx1"/>
              </a:solidFill>
            </a:ln>
          </p:spPr>
          <p:txBody>
            <a:bodyPr/>
            <a:lstStyle/>
            <a:p>
              <a:endParaRPr lang="en-GB"/>
            </a:p>
          </p:txBody>
        </p:sp>
        <p:sp>
          <p:nvSpPr>
            <p:cNvPr id="70" name="Harvey 40/100 [40]">
              <a:extLst>
                <a:ext uri="{FF2B5EF4-FFF2-40B4-BE49-F238E27FC236}">
                  <a16:creationId xmlns:a16="http://schemas.microsoft.com/office/drawing/2014/main" id="{025DFA7F-A073-422A-8D20-E27D1ABE4342}"/>
                </a:ext>
              </a:extLst>
            </p:cNvPr>
            <p:cNvSpPr>
              <a:spLocks noChangeAspect="1"/>
            </p:cNvSpPr>
            <p:nvPr>
              <p:custDataLst>
                <p:tags r:id="rId65"/>
              </p:custDataLst>
            </p:nvPr>
          </p:nvSpPr>
          <p:spPr>
            <a:xfrm>
              <a:off x="4334905" y="3282696"/>
              <a:ext cx="292608" cy="292608"/>
            </a:xfrm>
            <a:custGeom>
              <a:avLst/>
              <a:gdLst/>
              <a:ahLst/>
              <a:cxnLst/>
              <a:rect l="l" t="t" r="r" b="b"/>
              <a:pathLst>
                <a:path w="635000" h="635000">
                  <a:moveTo>
                    <a:pt x="317500" y="0"/>
                  </a:moveTo>
                  <a:arcTo wR="317500" hR="317500" stAng="16200000" swAng="8640000"/>
                  <a:lnTo>
                    <a:pt x="317500" y="317500"/>
                  </a:lnTo>
                  <a:close/>
                </a:path>
                <a:path w="635000" h="635000" fill="none">
                  <a:moveTo>
                    <a:pt x="504121" y="574362"/>
                  </a:moveTo>
                  <a:arcTo wR="317500" hR="317500" stAng="3240000" swAng="12960000"/>
                </a:path>
              </a:pathLst>
            </a:custGeom>
            <a:grpFill/>
            <a:ln w="19050" cmpd="sng">
              <a:solidFill>
                <a:schemeClr val="tx1"/>
              </a:solidFill>
            </a:ln>
          </p:spPr>
          <p:txBody>
            <a:bodyPr/>
            <a:lstStyle/>
            <a:p>
              <a:endParaRPr lang="en-GB"/>
            </a:p>
          </p:txBody>
        </p:sp>
        <p:sp>
          <p:nvSpPr>
            <p:cNvPr id="71" name="Harvey 41/100 [41]">
              <a:extLst>
                <a:ext uri="{FF2B5EF4-FFF2-40B4-BE49-F238E27FC236}">
                  <a16:creationId xmlns:a16="http://schemas.microsoft.com/office/drawing/2014/main" id="{BF311CE9-A4CB-4965-8F0F-5B6811E9FB20}"/>
                </a:ext>
              </a:extLst>
            </p:cNvPr>
            <p:cNvSpPr>
              <a:spLocks noChangeAspect="1"/>
            </p:cNvSpPr>
            <p:nvPr>
              <p:custDataLst>
                <p:tags r:id="rId66"/>
              </p:custDataLst>
            </p:nvPr>
          </p:nvSpPr>
          <p:spPr>
            <a:xfrm>
              <a:off x="4334905" y="3282696"/>
              <a:ext cx="292608" cy="292608"/>
            </a:xfrm>
            <a:custGeom>
              <a:avLst/>
              <a:gdLst/>
              <a:ahLst/>
              <a:cxnLst/>
              <a:rect l="l" t="t" r="r" b="b"/>
              <a:pathLst>
                <a:path w="635000" h="635000">
                  <a:moveTo>
                    <a:pt x="317500" y="0"/>
                  </a:moveTo>
                  <a:arcTo wR="317500" hR="317500" stAng="16200000" swAng="8856000"/>
                  <a:lnTo>
                    <a:pt x="317500" y="317500"/>
                  </a:lnTo>
                  <a:close/>
                </a:path>
                <a:path w="635000" h="635000" fill="none">
                  <a:moveTo>
                    <a:pt x="487625" y="585574"/>
                  </a:moveTo>
                  <a:arcTo wR="317500" hR="317500" stAng="3455999" swAng="12744000"/>
                </a:path>
              </a:pathLst>
            </a:custGeom>
            <a:grpFill/>
            <a:ln w="19050" cmpd="sng">
              <a:solidFill>
                <a:schemeClr val="tx1"/>
              </a:solidFill>
            </a:ln>
          </p:spPr>
          <p:txBody>
            <a:bodyPr/>
            <a:lstStyle/>
            <a:p>
              <a:endParaRPr lang="en-GB"/>
            </a:p>
          </p:txBody>
        </p:sp>
        <p:sp>
          <p:nvSpPr>
            <p:cNvPr id="72" name="Harvey 42/100 [42]">
              <a:extLst>
                <a:ext uri="{FF2B5EF4-FFF2-40B4-BE49-F238E27FC236}">
                  <a16:creationId xmlns:a16="http://schemas.microsoft.com/office/drawing/2014/main" id="{1B415A3D-1E85-4E6A-8BAB-3BB56600BA4F}"/>
                </a:ext>
              </a:extLst>
            </p:cNvPr>
            <p:cNvSpPr>
              <a:spLocks noChangeAspect="1"/>
            </p:cNvSpPr>
            <p:nvPr>
              <p:custDataLst>
                <p:tags r:id="rId67"/>
              </p:custDataLst>
            </p:nvPr>
          </p:nvSpPr>
          <p:spPr>
            <a:xfrm>
              <a:off x="4334905" y="3282696"/>
              <a:ext cx="292608" cy="292608"/>
            </a:xfrm>
            <a:custGeom>
              <a:avLst/>
              <a:gdLst/>
              <a:ahLst/>
              <a:cxnLst/>
              <a:rect l="l" t="t" r="r" b="b"/>
              <a:pathLst>
                <a:path w="635000" h="635000">
                  <a:moveTo>
                    <a:pt x="317500" y="0"/>
                  </a:moveTo>
                  <a:arcTo wR="317500" hR="317500" stAng="16200000" swAng="9072000"/>
                  <a:lnTo>
                    <a:pt x="317500" y="317500"/>
                  </a:lnTo>
                  <a:close/>
                </a:path>
                <a:path w="635000" h="635000" fill="none">
                  <a:moveTo>
                    <a:pt x="470456" y="595727"/>
                  </a:moveTo>
                  <a:arcTo wR="317500" hR="317500" stAng="3671999" swAng="12528000"/>
                </a:path>
              </a:pathLst>
            </a:custGeom>
            <a:grpFill/>
            <a:ln w="19050" cmpd="sng">
              <a:solidFill>
                <a:schemeClr val="tx1"/>
              </a:solidFill>
            </a:ln>
          </p:spPr>
          <p:txBody>
            <a:bodyPr/>
            <a:lstStyle/>
            <a:p>
              <a:endParaRPr lang="en-GB"/>
            </a:p>
          </p:txBody>
        </p:sp>
        <p:sp>
          <p:nvSpPr>
            <p:cNvPr id="73" name="Harvey 43/100 [43]">
              <a:extLst>
                <a:ext uri="{FF2B5EF4-FFF2-40B4-BE49-F238E27FC236}">
                  <a16:creationId xmlns:a16="http://schemas.microsoft.com/office/drawing/2014/main" id="{7EAD6077-4487-4E7D-846D-445E65B5291C}"/>
                </a:ext>
              </a:extLst>
            </p:cNvPr>
            <p:cNvSpPr>
              <a:spLocks noChangeAspect="1"/>
            </p:cNvSpPr>
            <p:nvPr>
              <p:custDataLst>
                <p:tags r:id="rId68"/>
              </p:custDataLst>
            </p:nvPr>
          </p:nvSpPr>
          <p:spPr>
            <a:xfrm>
              <a:off x="4334905" y="3282696"/>
              <a:ext cx="292608" cy="292608"/>
            </a:xfrm>
            <a:custGeom>
              <a:avLst/>
              <a:gdLst/>
              <a:ahLst/>
              <a:cxnLst/>
              <a:rect l="l" t="t" r="r" b="b"/>
              <a:pathLst>
                <a:path w="635000" h="635000">
                  <a:moveTo>
                    <a:pt x="317500" y="0"/>
                  </a:moveTo>
                  <a:arcTo wR="317500" hR="317500" stAng="16200000" swAng="9288000"/>
                  <a:lnTo>
                    <a:pt x="317500" y="317500"/>
                  </a:lnTo>
                  <a:close/>
                </a:path>
                <a:path w="635000" h="635000" fill="none">
                  <a:moveTo>
                    <a:pt x="452684" y="604782"/>
                  </a:moveTo>
                  <a:arcTo wR="317500" hR="317500" stAng="3888000" swAng="12312000"/>
                </a:path>
              </a:pathLst>
            </a:custGeom>
            <a:grpFill/>
            <a:ln w="19050" cmpd="sng">
              <a:solidFill>
                <a:schemeClr val="tx1"/>
              </a:solidFill>
            </a:ln>
          </p:spPr>
          <p:txBody>
            <a:bodyPr/>
            <a:lstStyle/>
            <a:p>
              <a:endParaRPr lang="en-GB"/>
            </a:p>
          </p:txBody>
        </p:sp>
        <p:sp>
          <p:nvSpPr>
            <p:cNvPr id="74" name="Harvey 44/100 [44]">
              <a:extLst>
                <a:ext uri="{FF2B5EF4-FFF2-40B4-BE49-F238E27FC236}">
                  <a16:creationId xmlns:a16="http://schemas.microsoft.com/office/drawing/2014/main" id="{4B57ADAF-4A83-4CB4-8920-E2B9F994E83E}"/>
                </a:ext>
              </a:extLst>
            </p:cNvPr>
            <p:cNvSpPr>
              <a:spLocks noChangeAspect="1"/>
            </p:cNvSpPr>
            <p:nvPr>
              <p:custDataLst>
                <p:tags r:id="rId69"/>
              </p:custDataLst>
            </p:nvPr>
          </p:nvSpPr>
          <p:spPr>
            <a:xfrm>
              <a:off x="4334905" y="3282696"/>
              <a:ext cx="292608" cy="292608"/>
            </a:xfrm>
            <a:custGeom>
              <a:avLst/>
              <a:gdLst/>
              <a:ahLst/>
              <a:cxnLst/>
              <a:rect l="l" t="t" r="r" b="b"/>
              <a:pathLst>
                <a:path w="635000" h="635000">
                  <a:moveTo>
                    <a:pt x="317500" y="0"/>
                  </a:moveTo>
                  <a:arcTo wR="317500" hR="317500" stAng="16200000" swAng="9504000"/>
                  <a:lnTo>
                    <a:pt x="317500" y="317500"/>
                  </a:lnTo>
                  <a:close/>
                </a:path>
                <a:path w="635000" h="635000" fill="none">
                  <a:moveTo>
                    <a:pt x="434379" y="612704"/>
                  </a:moveTo>
                  <a:arcTo wR="317500" hR="317500" stAng="4104000" swAng="12096000"/>
                </a:path>
              </a:pathLst>
            </a:custGeom>
            <a:grpFill/>
            <a:ln w="19050" cmpd="sng">
              <a:solidFill>
                <a:schemeClr val="tx1"/>
              </a:solidFill>
            </a:ln>
          </p:spPr>
          <p:txBody>
            <a:bodyPr/>
            <a:lstStyle/>
            <a:p>
              <a:endParaRPr lang="en-GB"/>
            </a:p>
          </p:txBody>
        </p:sp>
        <p:sp>
          <p:nvSpPr>
            <p:cNvPr id="75" name="Harvey 45/100 [45]">
              <a:extLst>
                <a:ext uri="{FF2B5EF4-FFF2-40B4-BE49-F238E27FC236}">
                  <a16:creationId xmlns:a16="http://schemas.microsoft.com/office/drawing/2014/main" id="{FF3E5416-AC43-4CBB-A32A-A966ED03106F}"/>
                </a:ext>
              </a:extLst>
            </p:cNvPr>
            <p:cNvSpPr>
              <a:spLocks noChangeAspect="1"/>
            </p:cNvSpPr>
            <p:nvPr>
              <p:custDataLst>
                <p:tags r:id="rId70"/>
              </p:custDataLst>
            </p:nvPr>
          </p:nvSpPr>
          <p:spPr>
            <a:xfrm>
              <a:off x="4334905" y="3282696"/>
              <a:ext cx="292608" cy="292608"/>
            </a:xfrm>
            <a:custGeom>
              <a:avLst/>
              <a:gdLst/>
              <a:ahLst/>
              <a:cxnLst/>
              <a:rect l="l" t="t" r="r" b="b"/>
              <a:pathLst>
                <a:path w="635000" h="635000">
                  <a:moveTo>
                    <a:pt x="317500" y="0"/>
                  </a:moveTo>
                  <a:arcTo wR="317500" hR="317500" stAng="16200000" swAng="9720000"/>
                  <a:lnTo>
                    <a:pt x="317500" y="317500"/>
                  </a:lnTo>
                  <a:close/>
                </a:path>
                <a:path w="635000" h="635000" fill="none">
                  <a:moveTo>
                    <a:pt x="415612" y="619460"/>
                  </a:moveTo>
                  <a:arcTo wR="317500" hR="317500" stAng="4320000" swAng="11880000"/>
                </a:path>
              </a:pathLst>
            </a:custGeom>
            <a:grpFill/>
            <a:ln w="19050" cmpd="sng">
              <a:solidFill>
                <a:schemeClr val="tx1"/>
              </a:solidFill>
            </a:ln>
          </p:spPr>
          <p:txBody>
            <a:bodyPr/>
            <a:lstStyle/>
            <a:p>
              <a:endParaRPr lang="en-GB"/>
            </a:p>
          </p:txBody>
        </p:sp>
        <p:sp>
          <p:nvSpPr>
            <p:cNvPr id="76" name="Harvey 46/100 [46]">
              <a:extLst>
                <a:ext uri="{FF2B5EF4-FFF2-40B4-BE49-F238E27FC236}">
                  <a16:creationId xmlns:a16="http://schemas.microsoft.com/office/drawing/2014/main" id="{49AFF9C1-C19A-487C-A4C1-47DA87277C3B}"/>
                </a:ext>
              </a:extLst>
            </p:cNvPr>
            <p:cNvSpPr>
              <a:spLocks noChangeAspect="1"/>
            </p:cNvSpPr>
            <p:nvPr>
              <p:custDataLst>
                <p:tags r:id="rId71"/>
              </p:custDataLst>
            </p:nvPr>
          </p:nvSpPr>
          <p:spPr>
            <a:xfrm>
              <a:off x="4334905" y="3282696"/>
              <a:ext cx="292608" cy="292608"/>
            </a:xfrm>
            <a:custGeom>
              <a:avLst/>
              <a:gdLst/>
              <a:ahLst/>
              <a:cxnLst/>
              <a:rect l="l" t="t" r="r" b="b"/>
              <a:pathLst>
                <a:path w="635000" h="635000">
                  <a:moveTo>
                    <a:pt x="317500" y="0"/>
                  </a:moveTo>
                  <a:arcTo wR="317500" hR="317500" stAng="16200000" swAng="9936000"/>
                  <a:lnTo>
                    <a:pt x="317500" y="317500"/>
                  </a:lnTo>
                  <a:close/>
                </a:path>
                <a:path w="635000" h="635000" fill="none">
                  <a:moveTo>
                    <a:pt x="396459" y="625025"/>
                  </a:moveTo>
                  <a:arcTo wR="317500" hR="317500" stAng="4536000" swAng="11664000"/>
                </a:path>
              </a:pathLst>
            </a:custGeom>
            <a:grpFill/>
            <a:ln w="19050" cmpd="sng">
              <a:solidFill>
                <a:schemeClr val="tx1"/>
              </a:solidFill>
            </a:ln>
          </p:spPr>
          <p:txBody>
            <a:bodyPr/>
            <a:lstStyle/>
            <a:p>
              <a:endParaRPr lang="en-GB"/>
            </a:p>
          </p:txBody>
        </p:sp>
        <p:sp>
          <p:nvSpPr>
            <p:cNvPr id="77" name="Harvey 47/100 [47]">
              <a:extLst>
                <a:ext uri="{FF2B5EF4-FFF2-40B4-BE49-F238E27FC236}">
                  <a16:creationId xmlns:a16="http://schemas.microsoft.com/office/drawing/2014/main" id="{F35AEE09-D82F-438F-9D01-96C6876241F1}"/>
                </a:ext>
              </a:extLst>
            </p:cNvPr>
            <p:cNvSpPr>
              <a:spLocks noChangeAspect="1"/>
            </p:cNvSpPr>
            <p:nvPr>
              <p:custDataLst>
                <p:tags r:id="rId72"/>
              </p:custDataLst>
            </p:nvPr>
          </p:nvSpPr>
          <p:spPr>
            <a:xfrm>
              <a:off x="4334905" y="3282696"/>
              <a:ext cx="292608" cy="292608"/>
            </a:xfrm>
            <a:custGeom>
              <a:avLst/>
              <a:gdLst/>
              <a:ahLst/>
              <a:cxnLst/>
              <a:rect l="l" t="t" r="r" b="b"/>
              <a:pathLst>
                <a:path w="635000" h="635000">
                  <a:moveTo>
                    <a:pt x="317500" y="0"/>
                  </a:moveTo>
                  <a:arcTo wR="317500" hR="317500" stAng="16200000" swAng="10152000"/>
                  <a:lnTo>
                    <a:pt x="317500" y="317500"/>
                  </a:lnTo>
                  <a:close/>
                </a:path>
                <a:path w="635000" h="635000" fill="none">
                  <a:moveTo>
                    <a:pt x="376993" y="629376"/>
                  </a:moveTo>
                  <a:arcTo wR="317500" hR="317500" stAng="4751999" swAng="11448000"/>
                </a:path>
              </a:pathLst>
            </a:custGeom>
            <a:grpFill/>
            <a:ln w="19050" cmpd="sng">
              <a:solidFill>
                <a:schemeClr val="tx1"/>
              </a:solidFill>
            </a:ln>
          </p:spPr>
          <p:txBody>
            <a:bodyPr/>
            <a:lstStyle/>
            <a:p>
              <a:endParaRPr lang="en-GB"/>
            </a:p>
          </p:txBody>
        </p:sp>
        <p:sp>
          <p:nvSpPr>
            <p:cNvPr id="78" name="Harvey 48/100 [48]">
              <a:extLst>
                <a:ext uri="{FF2B5EF4-FFF2-40B4-BE49-F238E27FC236}">
                  <a16:creationId xmlns:a16="http://schemas.microsoft.com/office/drawing/2014/main" id="{4FC3325B-EEB2-4420-9715-1149CEACE9AC}"/>
                </a:ext>
              </a:extLst>
            </p:cNvPr>
            <p:cNvSpPr>
              <a:spLocks noChangeAspect="1"/>
            </p:cNvSpPr>
            <p:nvPr>
              <p:custDataLst>
                <p:tags r:id="rId73"/>
              </p:custDataLst>
            </p:nvPr>
          </p:nvSpPr>
          <p:spPr>
            <a:xfrm>
              <a:off x="4334905" y="3282696"/>
              <a:ext cx="292608" cy="292608"/>
            </a:xfrm>
            <a:custGeom>
              <a:avLst/>
              <a:gdLst/>
              <a:ahLst/>
              <a:cxnLst/>
              <a:rect l="l" t="t" r="r" b="b"/>
              <a:pathLst>
                <a:path w="635000" h="635000">
                  <a:moveTo>
                    <a:pt x="317500" y="0"/>
                  </a:moveTo>
                  <a:arcTo wR="317500" hR="317500" stAng="16200000" swAng="10367999"/>
                  <a:lnTo>
                    <a:pt x="317500" y="317500"/>
                  </a:lnTo>
                  <a:close/>
                </a:path>
                <a:path w="635000" h="635000" fill="none">
                  <a:moveTo>
                    <a:pt x="357293" y="632496"/>
                  </a:moveTo>
                  <a:arcTo wR="317500" hR="317500" stAng="4967999" swAng="11232000"/>
                </a:path>
              </a:pathLst>
            </a:custGeom>
            <a:grpFill/>
            <a:ln w="19050" cmpd="sng">
              <a:solidFill>
                <a:schemeClr val="tx1"/>
              </a:solidFill>
            </a:ln>
          </p:spPr>
          <p:txBody>
            <a:bodyPr/>
            <a:lstStyle/>
            <a:p>
              <a:endParaRPr lang="en-GB"/>
            </a:p>
          </p:txBody>
        </p:sp>
        <p:sp>
          <p:nvSpPr>
            <p:cNvPr id="79" name="Harvey 49/100 [49]">
              <a:extLst>
                <a:ext uri="{FF2B5EF4-FFF2-40B4-BE49-F238E27FC236}">
                  <a16:creationId xmlns:a16="http://schemas.microsoft.com/office/drawing/2014/main" id="{3BE00D50-8FCE-4E11-AA24-10B621732F20}"/>
                </a:ext>
              </a:extLst>
            </p:cNvPr>
            <p:cNvSpPr>
              <a:spLocks noChangeAspect="1"/>
            </p:cNvSpPr>
            <p:nvPr>
              <p:custDataLst>
                <p:tags r:id="rId74"/>
              </p:custDataLst>
            </p:nvPr>
          </p:nvSpPr>
          <p:spPr>
            <a:xfrm>
              <a:off x="4334905" y="3282696"/>
              <a:ext cx="292608" cy="292608"/>
            </a:xfrm>
            <a:custGeom>
              <a:avLst/>
              <a:gdLst/>
              <a:ahLst/>
              <a:cxnLst/>
              <a:rect l="l" t="t" r="r" b="b"/>
              <a:pathLst>
                <a:path w="635000" h="635000">
                  <a:moveTo>
                    <a:pt x="317500" y="0"/>
                  </a:moveTo>
                  <a:arcTo wR="317500" hR="317500" stAng="16200000" swAng="10584000"/>
                  <a:lnTo>
                    <a:pt x="317500" y="317500"/>
                  </a:lnTo>
                  <a:close/>
                </a:path>
                <a:path w="635000" h="635000" fill="none">
                  <a:moveTo>
                    <a:pt x="337435" y="634373"/>
                  </a:moveTo>
                  <a:arcTo wR="317500" hR="317500" stAng="5184000" swAng="11016000"/>
                </a:path>
              </a:pathLst>
            </a:custGeom>
            <a:grpFill/>
            <a:ln w="19050" cmpd="sng">
              <a:solidFill>
                <a:schemeClr val="tx1"/>
              </a:solidFill>
            </a:ln>
          </p:spPr>
          <p:txBody>
            <a:bodyPr/>
            <a:lstStyle/>
            <a:p>
              <a:endParaRPr lang="en-GB"/>
            </a:p>
          </p:txBody>
        </p:sp>
        <p:sp>
          <p:nvSpPr>
            <p:cNvPr id="80" name="Harvey 50/100 [50]">
              <a:extLst>
                <a:ext uri="{FF2B5EF4-FFF2-40B4-BE49-F238E27FC236}">
                  <a16:creationId xmlns:a16="http://schemas.microsoft.com/office/drawing/2014/main" id="{97083993-8BFD-443F-A3A3-D28EF389CE2B}"/>
                </a:ext>
              </a:extLst>
            </p:cNvPr>
            <p:cNvSpPr>
              <a:spLocks noChangeAspect="1"/>
            </p:cNvSpPr>
            <p:nvPr>
              <p:custDataLst>
                <p:tags r:id="rId75"/>
              </p:custDataLst>
            </p:nvPr>
          </p:nvSpPr>
          <p:spPr>
            <a:xfrm>
              <a:off x="4334905" y="3282696"/>
              <a:ext cx="292608" cy="292608"/>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grpFill/>
            <a:ln w="19050" cmpd="sng">
              <a:solidFill>
                <a:schemeClr val="tx1"/>
              </a:solidFill>
            </a:ln>
          </p:spPr>
          <p:txBody>
            <a:bodyPr/>
            <a:lstStyle/>
            <a:p>
              <a:endParaRPr lang="en-GB"/>
            </a:p>
          </p:txBody>
        </p:sp>
        <p:sp>
          <p:nvSpPr>
            <p:cNvPr id="81" name="Harvey 51/100 [51]">
              <a:extLst>
                <a:ext uri="{FF2B5EF4-FFF2-40B4-BE49-F238E27FC236}">
                  <a16:creationId xmlns:a16="http://schemas.microsoft.com/office/drawing/2014/main" id="{BDE38762-18E9-47FF-895E-325F5976ECAA}"/>
                </a:ext>
              </a:extLst>
            </p:cNvPr>
            <p:cNvSpPr>
              <a:spLocks noChangeAspect="1"/>
            </p:cNvSpPr>
            <p:nvPr>
              <p:custDataLst>
                <p:tags r:id="rId76"/>
              </p:custDataLst>
            </p:nvPr>
          </p:nvSpPr>
          <p:spPr>
            <a:xfrm>
              <a:off x="4334905" y="3282696"/>
              <a:ext cx="292608" cy="292608"/>
            </a:xfrm>
            <a:custGeom>
              <a:avLst/>
              <a:gdLst/>
              <a:ahLst/>
              <a:cxnLst/>
              <a:rect l="l" t="t" r="r" b="b"/>
              <a:pathLst>
                <a:path w="635000" h="635000">
                  <a:moveTo>
                    <a:pt x="317500" y="0"/>
                  </a:moveTo>
                  <a:arcTo wR="317500" hR="317500" stAng="16200000" swAng="11016000"/>
                  <a:lnTo>
                    <a:pt x="317500" y="317500"/>
                  </a:lnTo>
                  <a:close/>
                </a:path>
                <a:path w="635000" h="635000" fill="none">
                  <a:moveTo>
                    <a:pt x="297564" y="634373"/>
                  </a:moveTo>
                  <a:arcTo wR="317500" hR="317500" stAng="5616000" swAng="10584000"/>
                </a:path>
              </a:pathLst>
            </a:custGeom>
            <a:grpFill/>
            <a:ln w="19050" cmpd="sng">
              <a:solidFill>
                <a:schemeClr val="tx1"/>
              </a:solidFill>
            </a:ln>
          </p:spPr>
          <p:txBody>
            <a:bodyPr/>
            <a:lstStyle/>
            <a:p>
              <a:endParaRPr lang="en-GB"/>
            </a:p>
          </p:txBody>
        </p:sp>
        <p:sp>
          <p:nvSpPr>
            <p:cNvPr id="82" name="Harvey 52/100 [52]">
              <a:extLst>
                <a:ext uri="{FF2B5EF4-FFF2-40B4-BE49-F238E27FC236}">
                  <a16:creationId xmlns:a16="http://schemas.microsoft.com/office/drawing/2014/main" id="{785EAA21-FBCD-46DC-8430-7AB12F5A66AF}"/>
                </a:ext>
              </a:extLst>
            </p:cNvPr>
            <p:cNvSpPr>
              <a:spLocks noChangeAspect="1"/>
            </p:cNvSpPr>
            <p:nvPr>
              <p:custDataLst>
                <p:tags r:id="rId77"/>
              </p:custDataLst>
            </p:nvPr>
          </p:nvSpPr>
          <p:spPr>
            <a:xfrm>
              <a:off x="4334905" y="3282696"/>
              <a:ext cx="292608" cy="292608"/>
            </a:xfrm>
            <a:custGeom>
              <a:avLst/>
              <a:gdLst/>
              <a:ahLst/>
              <a:cxnLst/>
              <a:rect l="l" t="t" r="r" b="b"/>
              <a:pathLst>
                <a:path w="635000" h="635000">
                  <a:moveTo>
                    <a:pt x="317500" y="0"/>
                  </a:moveTo>
                  <a:arcTo wR="317500" hR="317500" stAng="16200000" swAng="11232000"/>
                  <a:lnTo>
                    <a:pt x="317500" y="317500"/>
                  </a:lnTo>
                  <a:close/>
                </a:path>
                <a:path w="635000" h="635000" fill="none">
                  <a:moveTo>
                    <a:pt x="277706" y="632496"/>
                  </a:moveTo>
                  <a:arcTo wR="317500" hR="317500" stAng="5832000" swAng="10367999"/>
                </a:path>
              </a:pathLst>
            </a:custGeom>
            <a:grpFill/>
            <a:ln w="19050" cmpd="sng">
              <a:solidFill>
                <a:schemeClr val="tx1"/>
              </a:solidFill>
            </a:ln>
          </p:spPr>
          <p:txBody>
            <a:bodyPr/>
            <a:lstStyle/>
            <a:p>
              <a:endParaRPr lang="en-GB"/>
            </a:p>
          </p:txBody>
        </p:sp>
        <p:sp>
          <p:nvSpPr>
            <p:cNvPr id="83" name="Harvey 53/100 [53]">
              <a:extLst>
                <a:ext uri="{FF2B5EF4-FFF2-40B4-BE49-F238E27FC236}">
                  <a16:creationId xmlns:a16="http://schemas.microsoft.com/office/drawing/2014/main" id="{858D54BA-F4A5-4C67-830E-E85FF6EE735D}"/>
                </a:ext>
              </a:extLst>
            </p:cNvPr>
            <p:cNvSpPr>
              <a:spLocks noChangeAspect="1"/>
            </p:cNvSpPr>
            <p:nvPr>
              <p:custDataLst>
                <p:tags r:id="rId78"/>
              </p:custDataLst>
            </p:nvPr>
          </p:nvSpPr>
          <p:spPr>
            <a:xfrm>
              <a:off x="4334905" y="3282696"/>
              <a:ext cx="292608" cy="292608"/>
            </a:xfrm>
            <a:custGeom>
              <a:avLst/>
              <a:gdLst/>
              <a:ahLst/>
              <a:cxnLst/>
              <a:rect l="l" t="t" r="r" b="b"/>
              <a:pathLst>
                <a:path w="635000" h="635000">
                  <a:moveTo>
                    <a:pt x="317500" y="0"/>
                  </a:moveTo>
                  <a:arcTo wR="317500" hR="317500" stAng="16200000" swAng="11448000"/>
                  <a:lnTo>
                    <a:pt x="317500" y="317500"/>
                  </a:lnTo>
                  <a:close/>
                </a:path>
                <a:path w="635000" h="635000" fill="none">
                  <a:moveTo>
                    <a:pt x="258006" y="629376"/>
                  </a:moveTo>
                  <a:arcTo wR="317500" hR="317500" stAng="6048000" swAng="10152000"/>
                </a:path>
              </a:pathLst>
            </a:custGeom>
            <a:grpFill/>
            <a:ln w="19050" cmpd="sng">
              <a:solidFill>
                <a:schemeClr val="tx1"/>
              </a:solidFill>
            </a:ln>
          </p:spPr>
          <p:txBody>
            <a:bodyPr/>
            <a:lstStyle/>
            <a:p>
              <a:endParaRPr lang="en-GB"/>
            </a:p>
          </p:txBody>
        </p:sp>
        <p:sp>
          <p:nvSpPr>
            <p:cNvPr id="84" name="Harvey 54/100 [54]">
              <a:extLst>
                <a:ext uri="{FF2B5EF4-FFF2-40B4-BE49-F238E27FC236}">
                  <a16:creationId xmlns:a16="http://schemas.microsoft.com/office/drawing/2014/main" id="{AC41BD7B-E1FA-4AED-B11C-E03936A672E6}"/>
                </a:ext>
              </a:extLst>
            </p:cNvPr>
            <p:cNvSpPr>
              <a:spLocks noChangeAspect="1"/>
            </p:cNvSpPr>
            <p:nvPr>
              <p:custDataLst>
                <p:tags r:id="rId79"/>
              </p:custDataLst>
            </p:nvPr>
          </p:nvSpPr>
          <p:spPr>
            <a:xfrm>
              <a:off x="4334905" y="3282696"/>
              <a:ext cx="292608" cy="292608"/>
            </a:xfrm>
            <a:custGeom>
              <a:avLst/>
              <a:gdLst/>
              <a:ahLst/>
              <a:cxnLst/>
              <a:rect l="l" t="t" r="r" b="b"/>
              <a:pathLst>
                <a:path w="635000" h="635000">
                  <a:moveTo>
                    <a:pt x="317500" y="0"/>
                  </a:moveTo>
                  <a:arcTo wR="317500" hR="317500" stAng="16200000" swAng="11664000"/>
                  <a:lnTo>
                    <a:pt x="317500" y="317500"/>
                  </a:lnTo>
                  <a:close/>
                </a:path>
                <a:path w="635000" h="635000" fill="none">
                  <a:moveTo>
                    <a:pt x="238540" y="625025"/>
                  </a:moveTo>
                  <a:arcTo wR="317500" hR="317500" stAng="6264000" swAng="9936000"/>
                </a:path>
              </a:pathLst>
            </a:custGeom>
            <a:grpFill/>
            <a:ln w="19050" cmpd="sng">
              <a:solidFill>
                <a:schemeClr val="tx1"/>
              </a:solidFill>
            </a:ln>
          </p:spPr>
          <p:txBody>
            <a:bodyPr/>
            <a:lstStyle/>
            <a:p>
              <a:endParaRPr lang="en-GB"/>
            </a:p>
          </p:txBody>
        </p:sp>
        <p:sp>
          <p:nvSpPr>
            <p:cNvPr id="85" name="Harvey 55/100 [55]">
              <a:extLst>
                <a:ext uri="{FF2B5EF4-FFF2-40B4-BE49-F238E27FC236}">
                  <a16:creationId xmlns:a16="http://schemas.microsoft.com/office/drawing/2014/main" id="{BAF901A0-5FD1-4B29-9AF9-DB8B19412429}"/>
                </a:ext>
              </a:extLst>
            </p:cNvPr>
            <p:cNvSpPr>
              <a:spLocks noChangeAspect="1"/>
            </p:cNvSpPr>
            <p:nvPr>
              <p:custDataLst>
                <p:tags r:id="rId80"/>
              </p:custDataLst>
            </p:nvPr>
          </p:nvSpPr>
          <p:spPr>
            <a:xfrm>
              <a:off x="4334905" y="3282696"/>
              <a:ext cx="292608" cy="292608"/>
            </a:xfrm>
            <a:custGeom>
              <a:avLst/>
              <a:gdLst/>
              <a:ahLst/>
              <a:cxnLst/>
              <a:rect l="l" t="t" r="r" b="b"/>
              <a:pathLst>
                <a:path w="635000" h="635000">
                  <a:moveTo>
                    <a:pt x="317500" y="0"/>
                  </a:moveTo>
                  <a:arcTo wR="317500" hR="317500" stAng="16200000" swAng="11880000"/>
                  <a:lnTo>
                    <a:pt x="317500" y="317500"/>
                  </a:lnTo>
                  <a:close/>
                </a:path>
                <a:path w="635000" h="635000" fill="none">
                  <a:moveTo>
                    <a:pt x="219387" y="619460"/>
                  </a:moveTo>
                  <a:arcTo wR="317500" hR="317500" stAng="6480000" swAng="9719999"/>
                </a:path>
              </a:pathLst>
            </a:custGeom>
            <a:grpFill/>
            <a:ln w="19050" cmpd="sng">
              <a:solidFill>
                <a:schemeClr val="tx1"/>
              </a:solidFill>
            </a:ln>
          </p:spPr>
          <p:txBody>
            <a:bodyPr/>
            <a:lstStyle/>
            <a:p>
              <a:endParaRPr lang="en-GB"/>
            </a:p>
          </p:txBody>
        </p:sp>
        <p:sp>
          <p:nvSpPr>
            <p:cNvPr id="86" name="Harvey 56/100 [56]">
              <a:extLst>
                <a:ext uri="{FF2B5EF4-FFF2-40B4-BE49-F238E27FC236}">
                  <a16:creationId xmlns:a16="http://schemas.microsoft.com/office/drawing/2014/main" id="{3EFF555D-6B7F-481F-ADC2-746953BA7F97}"/>
                </a:ext>
              </a:extLst>
            </p:cNvPr>
            <p:cNvSpPr>
              <a:spLocks noChangeAspect="1"/>
            </p:cNvSpPr>
            <p:nvPr>
              <p:custDataLst>
                <p:tags r:id="rId81"/>
              </p:custDataLst>
            </p:nvPr>
          </p:nvSpPr>
          <p:spPr>
            <a:xfrm>
              <a:off x="4334905" y="3282696"/>
              <a:ext cx="292608" cy="292608"/>
            </a:xfrm>
            <a:custGeom>
              <a:avLst/>
              <a:gdLst/>
              <a:ahLst/>
              <a:cxnLst/>
              <a:rect l="l" t="t" r="r" b="b"/>
              <a:pathLst>
                <a:path w="635000" h="635000">
                  <a:moveTo>
                    <a:pt x="317500" y="0"/>
                  </a:moveTo>
                  <a:arcTo wR="317500" hR="317500" stAng="16200000" swAng="12096000"/>
                  <a:lnTo>
                    <a:pt x="317500" y="317500"/>
                  </a:lnTo>
                  <a:close/>
                </a:path>
                <a:path w="635000" h="635000" fill="none">
                  <a:moveTo>
                    <a:pt x="200620" y="612704"/>
                  </a:moveTo>
                  <a:arcTo wR="317500" hR="317500" stAng="6696000" swAng="9503999"/>
                </a:path>
              </a:pathLst>
            </a:custGeom>
            <a:grpFill/>
            <a:ln w="19050" cmpd="sng">
              <a:solidFill>
                <a:schemeClr val="tx1"/>
              </a:solidFill>
            </a:ln>
          </p:spPr>
          <p:txBody>
            <a:bodyPr/>
            <a:lstStyle/>
            <a:p>
              <a:endParaRPr lang="en-GB"/>
            </a:p>
          </p:txBody>
        </p:sp>
        <p:sp>
          <p:nvSpPr>
            <p:cNvPr id="87" name="Harvey 57/100 [57]">
              <a:extLst>
                <a:ext uri="{FF2B5EF4-FFF2-40B4-BE49-F238E27FC236}">
                  <a16:creationId xmlns:a16="http://schemas.microsoft.com/office/drawing/2014/main" id="{A4D3BE31-8C07-4912-AB8B-8331A665C238}"/>
                </a:ext>
              </a:extLst>
            </p:cNvPr>
            <p:cNvSpPr>
              <a:spLocks noChangeAspect="1"/>
            </p:cNvSpPr>
            <p:nvPr>
              <p:custDataLst>
                <p:tags r:id="rId82"/>
              </p:custDataLst>
            </p:nvPr>
          </p:nvSpPr>
          <p:spPr>
            <a:xfrm>
              <a:off x="4334905" y="3282696"/>
              <a:ext cx="292608" cy="292608"/>
            </a:xfrm>
            <a:custGeom>
              <a:avLst/>
              <a:gdLst/>
              <a:ahLst/>
              <a:cxnLst/>
              <a:rect l="l" t="t" r="r" b="b"/>
              <a:pathLst>
                <a:path w="635000" h="635000">
                  <a:moveTo>
                    <a:pt x="317500" y="0"/>
                  </a:moveTo>
                  <a:arcTo wR="317500" hR="317500" stAng="16200000" swAng="12312000"/>
                  <a:lnTo>
                    <a:pt x="317500" y="317500"/>
                  </a:lnTo>
                  <a:close/>
                </a:path>
                <a:path w="635000" h="635000" fill="none">
                  <a:moveTo>
                    <a:pt x="182315" y="604782"/>
                  </a:moveTo>
                  <a:arcTo wR="317500" hR="317500" stAng="6911999" swAng="9288000"/>
                </a:path>
              </a:pathLst>
            </a:custGeom>
            <a:grpFill/>
            <a:ln w="19050" cmpd="sng">
              <a:solidFill>
                <a:schemeClr val="tx1"/>
              </a:solidFill>
            </a:ln>
          </p:spPr>
          <p:txBody>
            <a:bodyPr/>
            <a:lstStyle/>
            <a:p>
              <a:endParaRPr lang="en-GB"/>
            </a:p>
          </p:txBody>
        </p:sp>
        <p:sp>
          <p:nvSpPr>
            <p:cNvPr id="88" name="Harvey 58/100 [58]">
              <a:extLst>
                <a:ext uri="{FF2B5EF4-FFF2-40B4-BE49-F238E27FC236}">
                  <a16:creationId xmlns:a16="http://schemas.microsoft.com/office/drawing/2014/main" id="{E7B5A5D9-6DD2-4B0A-9557-7A7AF774103E}"/>
                </a:ext>
              </a:extLst>
            </p:cNvPr>
            <p:cNvSpPr>
              <a:spLocks noChangeAspect="1"/>
            </p:cNvSpPr>
            <p:nvPr>
              <p:custDataLst>
                <p:tags r:id="rId83"/>
              </p:custDataLst>
            </p:nvPr>
          </p:nvSpPr>
          <p:spPr>
            <a:xfrm>
              <a:off x="4334905" y="3282696"/>
              <a:ext cx="292608" cy="292608"/>
            </a:xfrm>
            <a:custGeom>
              <a:avLst/>
              <a:gdLst/>
              <a:ahLst/>
              <a:cxnLst/>
              <a:rect l="l" t="t" r="r" b="b"/>
              <a:pathLst>
                <a:path w="635000" h="635000">
                  <a:moveTo>
                    <a:pt x="317500" y="0"/>
                  </a:moveTo>
                  <a:arcTo wR="317500" hR="317500" stAng="16200000" swAng="12527999"/>
                  <a:lnTo>
                    <a:pt x="317500" y="317500"/>
                  </a:lnTo>
                  <a:close/>
                </a:path>
                <a:path w="635000" h="635000" fill="none">
                  <a:moveTo>
                    <a:pt x="164543" y="595727"/>
                  </a:moveTo>
                  <a:arcTo wR="317500" hR="317500" stAng="7127999" swAng="9072000"/>
                </a:path>
              </a:pathLst>
            </a:custGeom>
            <a:grpFill/>
            <a:ln w="19050" cmpd="sng">
              <a:solidFill>
                <a:schemeClr val="tx1"/>
              </a:solidFill>
            </a:ln>
          </p:spPr>
          <p:txBody>
            <a:bodyPr/>
            <a:lstStyle/>
            <a:p>
              <a:endParaRPr lang="en-GB"/>
            </a:p>
          </p:txBody>
        </p:sp>
        <p:sp>
          <p:nvSpPr>
            <p:cNvPr id="89" name="Harvey 59/100 [59]">
              <a:extLst>
                <a:ext uri="{FF2B5EF4-FFF2-40B4-BE49-F238E27FC236}">
                  <a16:creationId xmlns:a16="http://schemas.microsoft.com/office/drawing/2014/main" id="{88458C0E-D234-4C86-A6CC-B8CD6C445F00}"/>
                </a:ext>
              </a:extLst>
            </p:cNvPr>
            <p:cNvSpPr>
              <a:spLocks noChangeAspect="1"/>
            </p:cNvSpPr>
            <p:nvPr>
              <p:custDataLst>
                <p:tags r:id="rId84"/>
              </p:custDataLst>
            </p:nvPr>
          </p:nvSpPr>
          <p:spPr>
            <a:xfrm>
              <a:off x="4334905" y="3282696"/>
              <a:ext cx="292608" cy="292608"/>
            </a:xfrm>
            <a:custGeom>
              <a:avLst/>
              <a:gdLst/>
              <a:ahLst/>
              <a:cxnLst/>
              <a:rect l="l" t="t" r="r" b="b"/>
              <a:pathLst>
                <a:path w="635000" h="635000">
                  <a:moveTo>
                    <a:pt x="317500" y="0"/>
                  </a:moveTo>
                  <a:arcTo wR="317500" hR="317500" stAng="16200000" swAng="12743999"/>
                  <a:lnTo>
                    <a:pt x="317500" y="317500"/>
                  </a:lnTo>
                  <a:close/>
                </a:path>
                <a:path w="635000" h="635000" fill="none">
                  <a:moveTo>
                    <a:pt x="147374" y="585574"/>
                  </a:moveTo>
                  <a:arcTo wR="317500" hR="317500" stAng="7343999" swAng="8856000"/>
                </a:path>
              </a:pathLst>
            </a:custGeom>
            <a:grpFill/>
            <a:ln w="19050" cmpd="sng">
              <a:solidFill>
                <a:schemeClr val="tx1"/>
              </a:solidFill>
            </a:ln>
          </p:spPr>
          <p:txBody>
            <a:bodyPr/>
            <a:lstStyle/>
            <a:p>
              <a:endParaRPr lang="en-GB"/>
            </a:p>
          </p:txBody>
        </p:sp>
        <p:sp>
          <p:nvSpPr>
            <p:cNvPr id="90" name="Harvey 60/100 [60]">
              <a:extLst>
                <a:ext uri="{FF2B5EF4-FFF2-40B4-BE49-F238E27FC236}">
                  <a16:creationId xmlns:a16="http://schemas.microsoft.com/office/drawing/2014/main" id="{0924D2C6-D224-49FD-A4B8-312AFD605E78}"/>
                </a:ext>
              </a:extLst>
            </p:cNvPr>
            <p:cNvSpPr>
              <a:spLocks noChangeAspect="1"/>
            </p:cNvSpPr>
            <p:nvPr>
              <p:custDataLst>
                <p:tags r:id="rId85"/>
              </p:custDataLst>
            </p:nvPr>
          </p:nvSpPr>
          <p:spPr>
            <a:xfrm>
              <a:off x="4334905" y="3282696"/>
              <a:ext cx="292608" cy="292608"/>
            </a:xfrm>
            <a:custGeom>
              <a:avLst/>
              <a:gdLst/>
              <a:ahLst/>
              <a:cxnLst/>
              <a:rect l="l" t="t" r="r" b="b"/>
              <a:pathLst>
                <a:path w="635000" h="635000">
                  <a:moveTo>
                    <a:pt x="317500" y="0"/>
                  </a:moveTo>
                  <a:arcTo wR="317500" hR="317500" stAng="16200000" swAng="12960000"/>
                  <a:lnTo>
                    <a:pt x="317500" y="317500"/>
                  </a:lnTo>
                  <a:close/>
                </a:path>
                <a:path w="635000" h="635000" fill="none">
                  <a:moveTo>
                    <a:pt x="130878" y="574362"/>
                  </a:moveTo>
                  <a:arcTo wR="317500" hR="317500" stAng="7560000" swAng="8640000"/>
                </a:path>
              </a:pathLst>
            </a:custGeom>
            <a:grpFill/>
            <a:ln w="19050" cmpd="sng">
              <a:solidFill>
                <a:schemeClr val="tx1"/>
              </a:solidFill>
            </a:ln>
          </p:spPr>
          <p:txBody>
            <a:bodyPr/>
            <a:lstStyle/>
            <a:p>
              <a:endParaRPr lang="en-GB"/>
            </a:p>
          </p:txBody>
        </p:sp>
        <p:sp>
          <p:nvSpPr>
            <p:cNvPr id="91" name="Harvey 61/100 [61]">
              <a:extLst>
                <a:ext uri="{FF2B5EF4-FFF2-40B4-BE49-F238E27FC236}">
                  <a16:creationId xmlns:a16="http://schemas.microsoft.com/office/drawing/2014/main" id="{F9FB23C2-D568-49AC-B8FD-0480EB019739}"/>
                </a:ext>
              </a:extLst>
            </p:cNvPr>
            <p:cNvSpPr>
              <a:spLocks noChangeAspect="1"/>
            </p:cNvSpPr>
            <p:nvPr>
              <p:custDataLst>
                <p:tags r:id="rId86"/>
              </p:custDataLst>
            </p:nvPr>
          </p:nvSpPr>
          <p:spPr>
            <a:xfrm>
              <a:off x="4334905" y="3282696"/>
              <a:ext cx="292608" cy="292608"/>
            </a:xfrm>
            <a:custGeom>
              <a:avLst/>
              <a:gdLst/>
              <a:ahLst/>
              <a:cxnLst/>
              <a:rect l="l" t="t" r="r" b="b"/>
              <a:pathLst>
                <a:path w="635000" h="635000">
                  <a:moveTo>
                    <a:pt x="317500" y="0"/>
                  </a:moveTo>
                  <a:arcTo wR="317500" hR="317500" stAng="16200000" swAng="13176000"/>
                  <a:lnTo>
                    <a:pt x="317500" y="317500"/>
                  </a:lnTo>
                  <a:close/>
                </a:path>
                <a:path w="635000" h="635000" fill="none">
                  <a:moveTo>
                    <a:pt x="115117" y="562137"/>
                  </a:moveTo>
                  <a:arcTo wR="317500" hR="317500" stAng="7776000" swAng="8424000"/>
                </a:path>
              </a:pathLst>
            </a:custGeom>
            <a:grpFill/>
            <a:ln w="19050" cmpd="sng">
              <a:solidFill>
                <a:schemeClr val="tx1"/>
              </a:solidFill>
            </a:ln>
          </p:spPr>
          <p:txBody>
            <a:bodyPr/>
            <a:lstStyle/>
            <a:p>
              <a:endParaRPr lang="en-GB"/>
            </a:p>
          </p:txBody>
        </p:sp>
        <p:sp>
          <p:nvSpPr>
            <p:cNvPr id="92" name="Harvey 62/100 [62]">
              <a:extLst>
                <a:ext uri="{FF2B5EF4-FFF2-40B4-BE49-F238E27FC236}">
                  <a16:creationId xmlns:a16="http://schemas.microsoft.com/office/drawing/2014/main" id="{9EF3159D-F4FB-4032-BCCB-55E6ED5EEFC7}"/>
                </a:ext>
              </a:extLst>
            </p:cNvPr>
            <p:cNvSpPr>
              <a:spLocks noChangeAspect="1"/>
            </p:cNvSpPr>
            <p:nvPr>
              <p:custDataLst>
                <p:tags r:id="rId87"/>
              </p:custDataLst>
            </p:nvPr>
          </p:nvSpPr>
          <p:spPr>
            <a:xfrm>
              <a:off x="4334905" y="3282696"/>
              <a:ext cx="292608" cy="292608"/>
            </a:xfrm>
            <a:custGeom>
              <a:avLst/>
              <a:gdLst/>
              <a:ahLst/>
              <a:cxnLst/>
              <a:rect l="l" t="t" r="r" b="b"/>
              <a:pathLst>
                <a:path w="635000" h="635000">
                  <a:moveTo>
                    <a:pt x="317500" y="0"/>
                  </a:moveTo>
                  <a:arcTo wR="317500" hR="317500" stAng="16200000" swAng="13392000"/>
                  <a:lnTo>
                    <a:pt x="317500" y="317500"/>
                  </a:lnTo>
                  <a:close/>
                </a:path>
                <a:path w="635000" h="635000" fill="none">
                  <a:moveTo>
                    <a:pt x="100156" y="548947"/>
                  </a:moveTo>
                  <a:arcTo wR="317500" hR="317500" stAng="7991999" swAng="8208000"/>
                </a:path>
              </a:pathLst>
            </a:custGeom>
            <a:grpFill/>
            <a:ln w="19050" cmpd="sng">
              <a:solidFill>
                <a:schemeClr val="tx1"/>
              </a:solidFill>
            </a:ln>
          </p:spPr>
          <p:txBody>
            <a:bodyPr/>
            <a:lstStyle/>
            <a:p>
              <a:endParaRPr lang="en-GB"/>
            </a:p>
          </p:txBody>
        </p:sp>
        <p:sp>
          <p:nvSpPr>
            <p:cNvPr id="93" name="Harvey 63/100 [63]">
              <a:extLst>
                <a:ext uri="{FF2B5EF4-FFF2-40B4-BE49-F238E27FC236}">
                  <a16:creationId xmlns:a16="http://schemas.microsoft.com/office/drawing/2014/main" id="{9362C8EA-6D15-4E0C-8AE9-B1B50EB297B8}"/>
                </a:ext>
              </a:extLst>
            </p:cNvPr>
            <p:cNvSpPr>
              <a:spLocks noChangeAspect="1"/>
            </p:cNvSpPr>
            <p:nvPr>
              <p:custDataLst>
                <p:tags r:id="rId88"/>
              </p:custDataLst>
            </p:nvPr>
          </p:nvSpPr>
          <p:spPr>
            <a:xfrm>
              <a:off x="4334905" y="3282696"/>
              <a:ext cx="292608" cy="292608"/>
            </a:xfrm>
            <a:custGeom>
              <a:avLst/>
              <a:gdLst/>
              <a:ahLst/>
              <a:cxnLst/>
              <a:rect l="l" t="t" r="r" b="b"/>
              <a:pathLst>
                <a:path w="635000" h="635000">
                  <a:moveTo>
                    <a:pt x="317500" y="0"/>
                  </a:moveTo>
                  <a:arcTo wR="317500" hR="317500" stAng="16200000" swAng="13608000"/>
                  <a:lnTo>
                    <a:pt x="317500" y="317500"/>
                  </a:lnTo>
                  <a:close/>
                </a:path>
                <a:path w="635000" h="635000" fill="none">
                  <a:moveTo>
                    <a:pt x="86052" y="534843"/>
                  </a:moveTo>
                  <a:arcTo wR="317500" hR="317500" stAng="8208000" swAng="7991999"/>
                </a:path>
              </a:pathLst>
            </a:custGeom>
            <a:grpFill/>
            <a:ln w="19050" cmpd="sng">
              <a:solidFill>
                <a:schemeClr val="tx1"/>
              </a:solidFill>
            </a:ln>
          </p:spPr>
          <p:txBody>
            <a:bodyPr/>
            <a:lstStyle/>
            <a:p>
              <a:endParaRPr lang="en-GB"/>
            </a:p>
          </p:txBody>
        </p:sp>
        <p:sp>
          <p:nvSpPr>
            <p:cNvPr id="94" name="Harvey 64/100 [64]">
              <a:extLst>
                <a:ext uri="{FF2B5EF4-FFF2-40B4-BE49-F238E27FC236}">
                  <a16:creationId xmlns:a16="http://schemas.microsoft.com/office/drawing/2014/main" id="{91EB375D-1444-4BE3-A696-66272A1564CD}"/>
                </a:ext>
              </a:extLst>
            </p:cNvPr>
            <p:cNvSpPr>
              <a:spLocks noChangeAspect="1"/>
            </p:cNvSpPr>
            <p:nvPr>
              <p:custDataLst>
                <p:tags r:id="rId89"/>
              </p:custDataLst>
            </p:nvPr>
          </p:nvSpPr>
          <p:spPr>
            <a:xfrm>
              <a:off x="4334905" y="3282696"/>
              <a:ext cx="292608" cy="292608"/>
            </a:xfrm>
            <a:custGeom>
              <a:avLst/>
              <a:gdLst/>
              <a:ahLst/>
              <a:cxnLst/>
              <a:rect l="l" t="t" r="r" b="b"/>
              <a:pathLst>
                <a:path w="635000" h="635000">
                  <a:moveTo>
                    <a:pt x="317500" y="0"/>
                  </a:moveTo>
                  <a:arcTo wR="317500" hR="317500" stAng="16200000" swAng="13824000"/>
                  <a:lnTo>
                    <a:pt x="317500" y="317500"/>
                  </a:lnTo>
                  <a:close/>
                </a:path>
                <a:path w="635000" h="635000" fill="none">
                  <a:moveTo>
                    <a:pt x="72862" y="519882"/>
                  </a:moveTo>
                  <a:arcTo wR="317500" hR="317500" stAng="8424000" swAng="7776000"/>
                </a:path>
              </a:pathLst>
            </a:custGeom>
            <a:grpFill/>
            <a:ln w="19050" cmpd="sng">
              <a:solidFill>
                <a:schemeClr val="tx1"/>
              </a:solidFill>
            </a:ln>
          </p:spPr>
          <p:txBody>
            <a:bodyPr/>
            <a:lstStyle/>
            <a:p>
              <a:endParaRPr lang="en-GB"/>
            </a:p>
          </p:txBody>
        </p:sp>
        <p:sp>
          <p:nvSpPr>
            <p:cNvPr id="95" name="Harvey 65/100 [65]">
              <a:extLst>
                <a:ext uri="{FF2B5EF4-FFF2-40B4-BE49-F238E27FC236}">
                  <a16:creationId xmlns:a16="http://schemas.microsoft.com/office/drawing/2014/main" id="{9A3002B1-5D17-4BCB-9A44-B2FB4025D02F}"/>
                </a:ext>
              </a:extLst>
            </p:cNvPr>
            <p:cNvSpPr>
              <a:spLocks noChangeAspect="1"/>
            </p:cNvSpPr>
            <p:nvPr>
              <p:custDataLst>
                <p:tags r:id="rId90"/>
              </p:custDataLst>
            </p:nvPr>
          </p:nvSpPr>
          <p:spPr>
            <a:xfrm>
              <a:off x="4334905" y="3282696"/>
              <a:ext cx="292608" cy="292608"/>
            </a:xfrm>
            <a:custGeom>
              <a:avLst/>
              <a:gdLst/>
              <a:ahLst/>
              <a:cxnLst/>
              <a:rect l="l" t="t" r="r" b="b"/>
              <a:pathLst>
                <a:path w="635000" h="635000">
                  <a:moveTo>
                    <a:pt x="317500" y="0"/>
                  </a:moveTo>
                  <a:arcTo wR="317500" hR="317500" stAng="16200000" swAng="14040000"/>
                  <a:lnTo>
                    <a:pt x="317500" y="317500"/>
                  </a:lnTo>
                  <a:close/>
                </a:path>
                <a:path w="635000" h="635000" fill="none">
                  <a:moveTo>
                    <a:pt x="60637" y="504121"/>
                  </a:moveTo>
                  <a:arcTo wR="317500" hR="317500" stAng="8640000" swAng="7559999"/>
                </a:path>
              </a:pathLst>
            </a:custGeom>
            <a:grpFill/>
            <a:ln w="19050" cmpd="sng">
              <a:solidFill>
                <a:schemeClr val="tx1"/>
              </a:solidFill>
            </a:ln>
          </p:spPr>
          <p:txBody>
            <a:bodyPr/>
            <a:lstStyle/>
            <a:p>
              <a:endParaRPr lang="en-GB"/>
            </a:p>
          </p:txBody>
        </p:sp>
        <p:sp>
          <p:nvSpPr>
            <p:cNvPr id="96" name="Harvey 66/100 [66]">
              <a:extLst>
                <a:ext uri="{FF2B5EF4-FFF2-40B4-BE49-F238E27FC236}">
                  <a16:creationId xmlns:a16="http://schemas.microsoft.com/office/drawing/2014/main" id="{E5F2FDE4-04B2-4A45-A685-14E0C51883A5}"/>
                </a:ext>
              </a:extLst>
            </p:cNvPr>
            <p:cNvSpPr>
              <a:spLocks noChangeAspect="1"/>
            </p:cNvSpPr>
            <p:nvPr>
              <p:custDataLst>
                <p:tags r:id="rId91"/>
              </p:custDataLst>
            </p:nvPr>
          </p:nvSpPr>
          <p:spPr>
            <a:xfrm>
              <a:off x="4334905" y="3282696"/>
              <a:ext cx="292608" cy="292608"/>
            </a:xfrm>
            <a:custGeom>
              <a:avLst/>
              <a:gdLst/>
              <a:ahLst/>
              <a:cxnLst/>
              <a:rect l="l" t="t" r="r" b="b"/>
              <a:pathLst>
                <a:path w="635000" h="635000">
                  <a:moveTo>
                    <a:pt x="317500" y="0"/>
                  </a:moveTo>
                  <a:arcTo wR="317500" hR="317500" stAng="16200000" swAng="14256000"/>
                  <a:lnTo>
                    <a:pt x="317500" y="317500"/>
                  </a:lnTo>
                  <a:close/>
                </a:path>
                <a:path w="635000" h="635000" fill="none">
                  <a:moveTo>
                    <a:pt x="49425" y="487625"/>
                  </a:moveTo>
                  <a:arcTo wR="317500" hR="317500" stAng="8856000" swAng="7343999"/>
                </a:path>
              </a:pathLst>
            </a:custGeom>
            <a:grpFill/>
            <a:ln w="19050" cmpd="sng">
              <a:solidFill>
                <a:schemeClr val="tx1"/>
              </a:solidFill>
            </a:ln>
          </p:spPr>
          <p:txBody>
            <a:bodyPr/>
            <a:lstStyle/>
            <a:p>
              <a:endParaRPr lang="en-GB"/>
            </a:p>
          </p:txBody>
        </p:sp>
        <p:sp>
          <p:nvSpPr>
            <p:cNvPr id="97" name="Harvey 67/100 [67]">
              <a:extLst>
                <a:ext uri="{FF2B5EF4-FFF2-40B4-BE49-F238E27FC236}">
                  <a16:creationId xmlns:a16="http://schemas.microsoft.com/office/drawing/2014/main" id="{D399A169-3845-4CD5-A62C-F4586F1FAFE8}"/>
                </a:ext>
              </a:extLst>
            </p:cNvPr>
            <p:cNvSpPr>
              <a:spLocks noChangeAspect="1"/>
            </p:cNvSpPr>
            <p:nvPr>
              <p:custDataLst>
                <p:tags r:id="rId92"/>
              </p:custDataLst>
            </p:nvPr>
          </p:nvSpPr>
          <p:spPr>
            <a:xfrm>
              <a:off x="4334905" y="3282696"/>
              <a:ext cx="292608" cy="292608"/>
            </a:xfrm>
            <a:custGeom>
              <a:avLst/>
              <a:gdLst/>
              <a:ahLst/>
              <a:cxnLst/>
              <a:rect l="l" t="t" r="r" b="b"/>
              <a:pathLst>
                <a:path w="635000" h="635000">
                  <a:moveTo>
                    <a:pt x="317500" y="0"/>
                  </a:moveTo>
                  <a:arcTo wR="317500" hR="317500" stAng="16200000" swAng="14472000"/>
                  <a:lnTo>
                    <a:pt x="317500" y="317500"/>
                  </a:lnTo>
                  <a:close/>
                </a:path>
                <a:path w="635000" h="635000" fill="none">
                  <a:moveTo>
                    <a:pt x="39272" y="470456"/>
                  </a:moveTo>
                  <a:arcTo wR="317500" hR="317500" stAng="9072000" swAng="7127999"/>
                </a:path>
              </a:pathLst>
            </a:custGeom>
            <a:grpFill/>
            <a:ln w="19050" cmpd="sng">
              <a:solidFill>
                <a:schemeClr val="tx1"/>
              </a:solidFill>
            </a:ln>
          </p:spPr>
          <p:txBody>
            <a:bodyPr/>
            <a:lstStyle/>
            <a:p>
              <a:endParaRPr lang="en-GB"/>
            </a:p>
          </p:txBody>
        </p:sp>
        <p:sp>
          <p:nvSpPr>
            <p:cNvPr id="98" name="Harvey 68/100 [68]">
              <a:extLst>
                <a:ext uri="{FF2B5EF4-FFF2-40B4-BE49-F238E27FC236}">
                  <a16:creationId xmlns:a16="http://schemas.microsoft.com/office/drawing/2014/main" id="{E12F5173-9960-47F5-9A91-B043294E14CB}"/>
                </a:ext>
              </a:extLst>
            </p:cNvPr>
            <p:cNvSpPr>
              <a:spLocks noChangeAspect="1"/>
            </p:cNvSpPr>
            <p:nvPr>
              <p:custDataLst>
                <p:tags r:id="rId93"/>
              </p:custDataLst>
            </p:nvPr>
          </p:nvSpPr>
          <p:spPr>
            <a:xfrm>
              <a:off x="4334905" y="3282696"/>
              <a:ext cx="292608" cy="292608"/>
            </a:xfrm>
            <a:custGeom>
              <a:avLst/>
              <a:gdLst/>
              <a:ahLst/>
              <a:cxnLst/>
              <a:rect l="l" t="t" r="r" b="b"/>
              <a:pathLst>
                <a:path w="635000" h="635000">
                  <a:moveTo>
                    <a:pt x="317500" y="0"/>
                  </a:moveTo>
                  <a:arcTo wR="317500" hR="317500" stAng="16200000" swAng="14688000"/>
                  <a:lnTo>
                    <a:pt x="317500" y="317500"/>
                  </a:lnTo>
                  <a:close/>
                </a:path>
                <a:path w="635000" h="635000" fill="none">
                  <a:moveTo>
                    <a:pt x="30217" y="452684"/>
                  </a:moveTo>
                  <a:arcTo wR="317500" hR="317500" stAng="9288000" swAng="6911999"/>
                </a:path>
              </a:pathLst>
            </a:custGeom>
            <a:grpFill/>
            <a:ln w="19050" cmpd="sng">
              <a:solidFill>
                <a:schemeClr val="tx1"/>
              </a:solidFill>
            </a:ln>
          </p:spPr>
          <p:txBody>
            <a:bodyPr/>
            <a:lstStyle/>
            <a:p>
              <a:endParaRPr lang="en-GB"/>
            </a:p>
          </p:txBody>
        </p:sp>
        <p:sp>
          <p:nvSpPr>
            <p:cNvPr id="99" name="Harvey 69/100 [69]">
              <a:extLst>
                <a:ext uri="{FF2B5EF4-FFF2-40B4-BE49-F238E27FC236}">
                  <a16:creationId xmlns:a16="http://schemas.microsoft.com/office/drawing/2014/main" id="{DD9B9229-3D3A-4706-BEEC-04C19A30C5C3}"/>
                </a:ext>
              </a:extLst>
            </p:cNvPr>
            <p:cNvSpPr>
              <a:spLocks noChangeAspect="1"/>
            </p:cNvSpPr>
            <p:nvPr>
              <p:custDataLst>
                <p:tags r:id="rId94"/>
              </p:custDataLst>
            </p:nvPr>
          </p:nvSpPr>
          <p:spPr>
            <a:xfrm>
              <a:off x="4334905" y="3282696"/>
              <a:ext cx="292608" cy="292608"/>
            </a:xfrm>
            <a:custGeom>
              <a:avLst/>
              <a:gdLst/>
              <a:ahLst/>
              <a:cxnLst/>
              <a:rect l="l" t="t" r="r" b="b"/>
              <a:pathLst>
                <a:path w="635000" h="635000">
                  <a:moveTo>
                    <a:pt x="317500" y="0"/>
                  </a:moveTo>
                  <a:arcTo wR="317500" hR="317500" stAng="16200000" swAng="14903999"/>
                  <a:lnTo>
                    <a:pt x="317500" y="317500"/>
                  </a:lnTo>
                  <a:close/>
                </a:path>
                <a:path w="635000" h="635000" fill="none">
                  <a:moveTo>
                    <a:pt x="22295" y="434379"/>
                  </a:moveTo>
                  <a:arcTo wR="317500" hR="317500" stAng="9503999" swAng="6696000"/>
                </a:path>
              </a:pathLst>
            </a:custGeom>
            <a:grpFill/>
            <a:ln w="19050" cmpd="sng">
              <a:solidFill>
                <a:schemeClr val="tx1"/>
              </a:solidFill>
            </a:ln>
          </p:spPr>
          <p:txBody>
            <a:bodyPr/>
            <a:lstStyle/>
            <a:p>
              <a:endParaRPr lang="en-GB"/>
            </a:p>
          </p:txBody>
        </p:sp>
        <p:sp>
          <p:nvSpPr>
            <p:cNvPr id="100" name="Harvey 70/100 [70]">
              <a:extLst>
                <a:ext uri="{FF2B5EF4-FFF2-40B4-BE49-F238E27FC236}">
                  <a16:creationId xmlns:a16="http://schemas.microsoft.com/office/drawing/2014/main" id="{795A4CC8-0C08-491C-8D7F-95EC8E0E25B8}"/>
                </a:ext>
              </a:extLst>
            </p:cNvPr>
            <p:cNvSpPr>
              <a:spLocks noChangeAspect="1"/>
            </p:cNvSpPr>
            <p:nvPr>
              <p:custDataLst>
                <p:tags r:id="rId95"/>
              </p:custDataLst>
            </p:nvPr>
          </p:nvSpPr>
          <p:spPr>
            <a:xfrm>
              <a:off x="4334905" y="3282696"/>
              <a:ext cx="292608" cy="292608"/>
            </a:xfrm>
            <a:custGeom>
              <a:avLst/>
              <a:gdLst/>
              <a:ahLst/>
              <a:cxnLst/>
              <a:rect l="l" t="t" r="r" b="b"/>
              <a:pathLst>
                <a:path w="635000" h="635000">
                  <a:moveTo>
                    <a:pt x="317500" y="0"/>
                  </a:moveTo>
                  <a:arcTo wR="317500" hR="317500" stAng="16200000" swAng="15119999"/>
                  <a:lnTo>
                    <a:pt x="317500" y="317500"/>
                  </a:lnTo>
                  <a:close/>
                </a:path>
                <a:path w="635000" h="635000" fill="none">
                  <a:moveTo>
                    <a:pt x="15539" y="415612"/>
                  </a:moveTo>
                  <a:arcTo wR="317500" hR="317500" stAng="9719999" swAng="6480000"/>
                </a:path>
              </a:pathLst>
            </a:custGeom>
            <a:grpFill/>
            <a:ln w="19050" cmpd="sng">
              <a:solidFill>
                <a:schemeClr val="tx1"/>
              </a:solidFill>
            </a:ln>
          </p:spPr>
          <p:txBody>
            <a:bodyPr/>
            <a:lstStyle/>
            <a:p>
              <a:endParaRPr lang="en-GB"/>
            </a:p>
          </p:txBody>
        </p:sp>
        <p:sp>
          <p:nvSpPr>
            <p:cNvPr id="101" name="Harvey 71/100 [71]">
              <a:extLst>
                <a:ext uri="{FF2B5EF4-FFF2-40B4-BE49-F238E27FC236}">
                  <a16:creationId xmlns:a16="http://schemas.microsoft.com/office/drawing/2014/main" id="{91862A76-5FCC-4C25-9A3F-A10651AC7725}"/>
                </a:ext>
              </a:extLst>
            </p:cNvPr>
            <p:cNvSpPr>
              <a:spLocks noChangeAspect="1"/>
            </p:cNvSpPr>
            <p:nvPr>
              <p:custDataLst>
                <p:tags r:id="rId96"/>
              </p:custDataLst>
            </p:nvPr>
          </p:nvSpPr>
          <p:spPr>
            <a:xfrm>
              <a:off x="4334905" y="3282696"/>
              <a:ext cx="292608" cy="292608"/>
            </a:xfrm>
            <a:custGeom>
              <a:avLst/>
              <a:gdLst/>
              <a:ahLst/>
              <a:cxnLst/>
              <a:rect l="l" t="t" r="r" b="b"/>
              <a:pathLst>
                <a:path w="635000" h="635000">
                  <a:moveTo>
                    <a:pt x="317500" y="0"/>
                  </a:moveTo>
                  <a:arcTo wR="317500" hR="317500" stAng="16200000" swAng="15336000"/>
                  <a:lnTo>
                    <a:pt x="317500" y="317500"/>
                  </a:lnTo>
                  <a:close/>
                </a:path>
                <a:path w="635000" h="635000" fill="none">
                  <a:moveTo>
                    <a:pt x="9974" y="396459"/>
                  </a:moveTo>
                  <a:arcTo wR="317500" hR="317500" stAng="9936000" swAng="6264000"/>
                </a:path>
              </a:pathLst>
            </a:custGeom>
            <a:grpFill/>
            <a:ln w="19050" cmpd="sng">
              <a:solidFill>
                <a:schemeClr val="tx1"/>
              </a:solidFill>
            </a:ln>
          </p:spPr>
          <p:txBody>
            <a:bodyPr/>
            <a:lstStyle/>
            <a:p>
              <a:endParaRPr lang="en-GB"/>
            </a:p>
          </p:txBody>
        </p:sp>
        <p:sp>
          <p:nvSpPr>
            <p:cNvPr id="102" name="Harvey 72/100 [72]">
              <a:extLst>
                <a:ext uri="{FF2B5EF4-FFF2-40B4-BE49-F238E27FC236}">
                  <a16:creationId xmlns:a16="http://schemas.microsoft.com/office/drawing/2014/main" id="{46969644-17D9-45C9-A88A-9A88622DCE45}"/>
                </a:ext>
              </a:extLst>
            </p:cNvPr>
            <p:cNvSpPr>
              <a:spLocks noChangeAspect="1"/>
            </p:cNvSpPr>
            <p:nvPr>
              <p:custDataLst>
                <p:tags r:id="rId97"/>
              </p:custDataLst>
            </p:nvPr>
          </p:nvSpPr>
          <p:spPr>
            <a:xfrm>
              <a:off x="4334905" y="3282696"/>
              <a:ext cx="292608" cy="292608"/>
            </a:xfrm>
            <a:custGeom>
              <a:avLst/>
              <a:gdLst/>
              <a:ahLst/>
              <a:cxnLst/>
              <a:rect l="l" t="t" r="r" b="b"/>
              <a:pathLst>
                <a:path w="635000" h="635000">
                  <a:moveTo>
                    <a:pt x="317500" y="0"/>
                  </a:moveTo>
                  <a:arcTo wR="317500" hR="317500" stAng="16200000" swAng="15552000"/>
                  <a:lnTo>
                    <a:pt x="317500" y="317500"/>
                  </a:lnTo>
                  <a:close/>
                </a:path>
                <a:path w="635000" h="635000" fill="none">
                  <a:moveTo>
                    <a:pt x="5623" y="376993"/>
                  </a:moveTo>
                  <a:arcTo wR="317500" hR="317500" stAng="10152000" swAng="6048000"/>
                </a:path>
              </a:pathLst>
            </a:custGeom>
            <a:grpFill/>
            <a:ln w="19050" cmpd="sng">
              <a:solidFill>
                <a:schemeClr val="tx1"/>
              </a:solidFill>
            </a:ln>
          </p:spPr>
          <p:txBody>
            <a:bodyPr/>
            <a:lstStyle/>
            <a:p>
              <a:endParaRPr lang="en-GB"/>
            </a:p>
          </p:txBody>
        </p:sp>
        <p:sp>
          <p:nvSpPr>
            <p:cNvPr id="103" name="Harvey 73/100 [73]">
              <a:extLst>
                <a:ext uri="{FF2B5EF4-FFF2-40B4-BE49-F238E27FC236}">
                  <a16:creationId xmlns:a16="http://schemas.microsoft.com/office/drawing/2014/main" id="{F89621F9-3ABB-450D-913E-7B467F289A9B}"/>
                </a:ext>
              </a:extLst>
            </p:cNvPr>
            <p:cNvSpPr>
              <a:spLocks noChangeAspect="1"/>
            </p:cNvSpPr>
            <p:nvPr>
              <p:custDataLst>
                <p:tags r:id="rId98"/>
              </p:custDataLst>
            </p:nvPr>
          </p:nvSpPr>
          <p:spPr>
            <a:xfrm>
              <a:off x="4334905" y="3282696"/>
              <a:ext cx="292608" cy="292608"/>
            </a:xfrm>
            <a:custGeom>
              <a:avLst/>
              <a:gdLst/>
              <a:ahLst/>
              <a:cxnLst/>
              <a:rect l="l" t="t" r="r" b="b"/>
              <a:pathLst>
                <a:path w="635000" h="635000">
                  <a:moveTo>
                    <a:pt x="317500" y="0"/>
                  </a:moveTo>
                  <a:arcTo wR="317500" hR="317500" stAng="16200000" swAng="15768000"/>
                  <a:lnTo>
                    <a:pt x="317500" y="317500"/>
                  </a:lnTo>
                  <a:close/>
                </a:path>
                <a:path w="635000" h="635000" fill="none">
                  <a:moveTo>
                    <a:pt x="2503" y="357293"/>
                  </a:moveTo>
                  <a:arcTo wR="317500" hR="317500" stAng="10368000" swAng="5832000"/>
                </a:path>
              </a:pathLst>
            </a:custGeom>
            <a:grpFill/>
            <a:ln w="19050" cmpd="sng">
              <a:solidFill>
                <a:schemeClr val="tx1"/>
              </a:solidFill>
            </a:ln>
          </p:spPr>
          <p:txBody>
            <a:bodyPr/>
            <a:lstStyle/>
            <a:p>
              <a:endParaRPr lang="en-GB"/>
            </a:p>
          </p:txBody>
        </p:sp>
        <p:sp>
          <p:nvSpPr>
            <p:cNvPr id="104" name="Harvey 74/100 [74]">
              <a:extLst>
                <a:ext uri="{FF2B5EF4-FFF2-40B4-BE49-F238E27FC236}">
                  <a16:creationId xmlns:a16="http://schemas.microsoft.com/office/drawing/2014/main" id="{89EE4B1F-E703-471D-8307-BFB9EDEDB9F7}"/>
                </a:ext>
              </a:extLst>
            </p:cNvPr>
            <p:cNvSpPr>
              <a:spLocks noChangeAspect="1"/>
            </p:cNvSpPr>
            <p:nvPr>
              <p:custDataLst>
                <p:tags r:id="rId99"/>
              </p:custDataLst>
            </p:nvPr>
          </p:nvSpPr>
          <p:spPr>
            <a:xfrm>
              <a:off x="4334905" y="3282696"/>
              <a:ext cx="292608" cy="292608"/>
            </a:xfrm>
            <a:custGeom>
              <a:avLst/>
              <a:gdLst/>
              <a:ahLst/>
              <a:cxnLst/>
              <a:rect l="l" t="t" r="r" b="b"/>
              <a:pathLst>
                <a:path w="635000" h="635000">
                  <a:moveTo>
                    <a:pt x="317500" y="0"/>
                  </a:moveTo>
                  <a:arcTo wR="317500" hR="317500" stAng="16200000" swAng="15983999"/>
                  <a:lnTo>
                    <a:pt x="317500" y="317500"/>
                  </a:lnTo>
                  <a:close/>
                </a:path>
                <a:path w="635000" h="635000" fill="none">
                  <a:moveTo>
                    <a:pt x="626" y="337435"/>
                  </a:moveTo>
                  <a:arcTo wR="317500" hR="317500" stAng="10583999" swAng="5616000"/>
                </a:path>
              </a:pathLst>
            </a:custGeom>
            <a:grpFill/>
            <a:ln w="19050" cmpd="sng">
              <a:solidFill>
                <a:schemeClr val="tx1"/>
              </a:solidFill>
            </a:ln>
          </p:spPr>
          <p:txBody>
            <a:bodyPr/>
            <a:lstStyle/>
            <a:p>
              <a:endParaRPr lang="en-GB"/>
            </a:p>
          </p:txBody>
        </p:sp>
        <p:sp>
          <p:nvSpPr>
            <p:cNvPr id="105" name="Harvey 75/100 [75]">
              <a:extLst>
                <a:ext uri="{FF2B5EF4-FFF2-40B4-BE49-F238E27FC236}">
                  <a16:creationId xmlns:a16="http://schemas.microsoft.com/office/drawing/2014/main" id="{8AB2EEA8-04AC-4B6C-8D90-28093DB647E6}"/>
                </a:ext>
              </a:extLst>
            </p:cNvPr>
            <p:cNvSpPr>
              <a:spLocks noChangeAspect="1"/>
            </p:cNvSpPr>
            <p:nvPr>
              <p:custDataLst>
                <p:tags r:id="rId100"/>
              </p:custDataLst>
            </p:nvPr>
          </p:nvSpPr>
          <p:spPr>
            <a:xfrm>
              <a:off x="4334905" y="3282696"/>
              <a:ext cx="292608" cy="292608"/>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grpFill/>
            <a:ln w="19050" cmpd="sng">
              <a:solidFill>
                <a:schemeClr val="tx1"/>
              </a:solidFill>
            </a:ln>
          </p:spPr>
          <p:txBody>
            <a:bodyPr/>
            <a:lstStyle/>
            <a:p>
              <a:endParaRPr lang="en-GB"/>
            </a:p>
          </p:txBody>
        </p:sp>
        <p:sp>
          <p:nvSpPr>
            <p:cNvPr id="106" name="Harvey 76/100 [76]">
              <a:extLst>
                <a:ext uri="{FF2B5EF4-FFF2-40B4-BE49-F238E27FC236}">
                  <a16:creationId xmlns:a16="http://schemas.microsoft.com/office/drawing/2014/main" id="{6F4E00F2-EA6F-4809-B2FD-4CE3ABE8C480}"/>
                </a:ext>
              </a:extLst>
            </p:cNvPr>
            <p:cNvSpPr>
              <a:spLocks noChangeAspect="1"/>
            </p:cNvSpPr>
            <p:nvPr>
              <p:custDataLst>
                <p:tags r:id="rId101"/>
              </p:custDataLst>
            </p:nvPr>
          </p:nvSpPr>
          <p:spPr>
            <a:xfrm>
              <a:off x="4334905" y="3282696"/>
              <a:ext cx="292608" cy="292608"/>
            </a:xfrm>
            <a:custGeom>
              <a:avLst/>
              <a:gdLst/>
              <a:ahLst/>
              <a:cxnLst/>
              <a:rect l="l" t="t" r="r" b="b"/>
              <a:pathLst>
                <a:path w="635000" h="635000">
                  <a:moveTo>
                    <a:pt x="317500" y="0"/>
                  </a:moveTo>
                  <a:arcTo wR="317500" hR="317500" stAng="16200000" swAng="16416000"/>
                  <a:lnTo>
                    <a:pt x="317500" y="317500"/>
                  </a:lnTo>
                  <a:close/>
                </a:path>
                <a:path w="635000" h="635000" fill="none">
                  <a:moveTo>
                    <a:pt x="626" y="297564"/>
                  </a:moveTo>
                  <a:arcTo wR="317500" hR="317500" stAng="11016000" swAng="5183999"/>
                </a:path>
              </a:pathLst>
            </a:custGeom>
            <a:grpFill/>
            <a:ln w="19050" cmpd="sng">
              <a:solidFill>
                <a:schemeClr val="tx1"/>
              </a:solidFill>
            </a:ln>
          </p:spPr>
          <p:txBody>
            <a:bodyPr/>
            <a:lstStyle/>
            <a:p>
              <a:endParaRPr lang="en-GB"/>
            </a:p>
          </p:txBody>
        </p:sp>
        <p:sp>
          <p:nvSpPr>
            <p:cNvPr id="107" name="Harvey 77/100 [77]">
              <a:extLst>
                <a:ext uri="{FF2B5EF4-FFF2-40B4-BE49-F238E27FC236}">
                  <a16:creationId xmlns:a16="http://schemas.microsoft.com/office/drawing/2014/main" id="{CF5CA593-7B87-4492-9B35-2255514CB496}"/>
                </a:ext>
              </a:extLst>
            </p:cNvPr>
            <p:cNvSpPr>
              <a:spLocks noChangeAspect="1"/>
            </p:cNvSpPr>
            <p:nvPr>
              <p:custDataLst>
                <p:tags r:id="rId102"/>
              </p:custDataLst>
            </p:nvPr>
          </p:nvSpPr>
          <p:spPr>
            <a:xfrm>
              <a:off x="4334905" y="3282696"/>
              <a:ext cx="292608" cy="292608"/>
            </a:xfrm>
            <a:custGeom>
              <a:avLst/>
              <a:gdLst/>
              <a:ahLst/>
              <a:cxnLst/>
              <a:rect l="l" t="t" r="r" b="b"/>
              <a:pathLst>
                <a:path w="635000" h="635000">
                  <a:moveTo>
                    <a:pt x="317500" y="0"/>
                  </a:moveTo>
                  <a:arcTo wR="317500" hR="317500" stAng="16200000" swAng="16632000"/>
                  <a:lnTo>
                    <a:pt x="317500" y="317500"/>
                  </a:lnTo>
                  <a:close/>
                </a:path>
                <a:path w="635000" h="635000" fill="none">
                  <a:moveTo>
                    <a:pt x="2503" y="277706"/>
                  </a:moveTo>
                  <a:arcTo wR="317500" hR="317500" stAng="11232000" swAng="4968000"/>
                </a:path>
              </a:pathLst>
            </a:custGeom>
            <a:grpFill/>
            <a:ln w="19050" cmpd="sng">
              <a:solidFill>
                <a:schemeClr val="tx1"/>
              </a:solidFill>
            </a:ln>
          </p:spPr>
          <p:txBody>
            <a:bodyPr/>
            <a:lstStyle/>
            <a:p>
              <a:endParaRPr lang="en-GB"/>
            </a:p>
          </p:txBody>
        </p:sp>
        <p:sp>
          <p:nvSpPr>
            <p:cNvPr id="108" name="Harvey 78/100 [78]">
              <a:extLst>
                <a:ext uri="{FF2B5EF4-FFF2-40B4-BE49-F238E27FC236}">
                  <a16:creationId xmlns:a16="http://schemas.microsoft.com/office/drawing/2014/main" id="{8C036464-458E-48D4-BAC8-84819F820C60}"/>
                </a:ext>
              </a:extLst>
            </p:cNvPr>
            <p:cNvSpPr>
              <a:spLocks noChangeAspect="1"/>
            </p:cNvSpPr>
            <p:nvPr>
              <p:custDataLst>
                <p:tags r:id="rId103"/>
              </p:custDataLst>
            </p:nvPr>
          </p:nvSpPr>
          <p:spPr>
            <a:xfrm>
              <a:off x="4334905" y="3282696"/>
              <a:ext cx="292608" cy="292608"/>
            </a:xfrm>
            <a:custGeom>
              <a:avLst/>
              <a:gdLst/>
              <a:ahLst/>
              <a:cxnLst/>
              <a:rect l="l" t="t" r="r" b="b"/>
              <a:pathLst>
                <a:path w="635000" h="635000">
                  <a:moveTo>
                    <a:pt x="317500" y="0"/>
                  </a:moveTo>
                  <a:arcTo wR="317500" hR="317500" stAng="16200000" swAng="16848000"/>
                  <a:lnTo>
                    <a:pt x="317500" y="317500"/>
                  </a:lnTo>
                  <a:close/>
                </a:path>
                <a:path w="635000" h="635000" fill="none">
                  <a:moveTo>
                    <a:pt x="5623" y="258006"/>
                  </a:moveTo>
                  <a:arcTo wR="317500" hR="317500" stAng="11448000" swAng="4751999"/>
                </a:path>
              </a:pathLst>
            </a:custGeom>
            <a:grpFill/>
            <a:ln w="19050" cmpd="sng">
              <a:solidFill>
                <a:schemeClr val="tx1"/>
              </a:solidFill>
            </a:ln>
          </p:spPr>
          <p:txBody>
            <a:bodyPr/>
            <a:lstStyle/>
            <a:p>
              <a:endParaRPr lang="en-GB"/>
            </a:p>
          </p:txBody>
        </p:sp>
        <p:sp>
          <p:nvSpPr>
            <p:cNvPr id="109" name="Harvey 79/100 [79]">
              <a:extLst>
                <a:ext uri="{FF2B5EF4-FFF2-40B4-BE49-F238E27FC236}">
                  <a16:creationId xmlns:a16="http://schemas.microsoft.com/office/drawing/2014/main" id="{6FD5AC00-8293-447C-B728-B963DD67B1C2}"/>
                </a:ext>
              </a:extLst>
            </p:cNvPr>
            <p:cNvSpPr>
              <a:spLocks noChangeAspect="1"/>
            </p:cNvSpPr>
            <p:nvPr>
              <p:custDataLst>
                <p:tags r:id="rId104"/>
              </p:custDataLst>
            </p:nvPr>
          </p:nvSpPr>
          <p:spPr>
            <a:xfrm>
              <a:off x="4334905" y="3282696"/>
              <a:ext cx="292608" cy="292608"/>
            </a:xfrm>
            <a:custGeom>
              <a:avLst/>
              <a:gdLst/>
              <a:ahLst/>
              <a:cxnLst/>
              <a:rect l="l" t="t" r="r" b="b"/>
              <a:pathLst>
                <a:path w="635000" h="635000">
                  <a:moveTo>
                    <a:pt x="317500" y="0"/>
                  </a:moveTo>
                  <a:arcTo wR="317500" hR="317500" stAng="16200000" swAng="17064000"/>
                  <a:lnTo>
                    <a:pt x="317500" y="317500"/>
                  </a:lnTo>
                  <a:close/>
                </a:path>
                <a:path w="635000" h="635000" fill="none">
                  <a:moveTo>
                    <a:pt x="9974" y="238540"/>
                  </a:moveTo>
                  <a:arcTo wR="317500" hR="317500" stAng="11664000" swAng="4536000"/>
                </a:path>
              </a:pathLst>
            </a:custGeom>
            <a:grpFill/>
            <a:ln w="19050" cmpd="sng">
              <a:solidFill>
                <a:schemeClr val="tx1"/>
              </a:solidFill>
            </a:ln>
          </p:spPr>
          <p:txBody>
            <a:bodyPr/>
            <a:lstStyle/>
            <a:p>
              <a:endParaRPr lang="en-GB"/>
            </a:p>
          </p:txBody>
        </p:sp>
        <p:sp>
          <p:nvSpPr>
            <p:cNvPr id="110" name="Harvey 80/100 [80]">
              <a:extLst>
                <a:ext uri="{FF2B5EF4-FFF2-40B4-BE49-F238E27FC236}">
                  <a16:creationId xmlns:a16="http://schemas.microsoft.com/office/drawing/2014/main" id="{29C0F859-BC49-430F-8C59-C0B9109E47A3}"/>
                </a:ext>
              </a:extLst>
            </p:cNvPr>
            <p:cNvSpPr>
              <a:spLocks noChangeAspect="1"/>
            </p:cNvSpPr>
            <p:nvPr>
              <p:custDataLst>
                <p:tags r:id="rId105"/>
              </p:custDataLst>
            </p:nvPr>
          </p:nvSpPr>
          <p:spPr>
            <a:xfrm>
              <a:off x="4334905" y="3282696"/>
              <a:ext cx="292608" cy="292608"/>
            </a:xfrm>
            <a:custGeom>
              <a:avLst/>
              <a:gdLst/>
              <a:ahLst/>
              <a:cxnLst/>
              <a:rect l="l" t="t" r="r" b="b"/>
              <a:pathLst>
                <a:path w="635000" h="635000">
                  <a:moveTo>
                    <a:pt x="317500" y="0"/>
                  </a:moveTo>
                  <a:arcTo wR="317500" hR="317500" stAng="16200000" swAng="17280000"/>
                  <a:lnTo>
                    <a:pt x="317500" y="317500"/>
                  </a:lnTo>
                  <a:close/>
                </a:path>
                <a:path w="635000" h="635000" fill="none">
                  <a:moveTo>
                    <a:pt x="15539" y="219387"/>
                  </a:moveTo>
                  <a:arcTo wR="317500" hR="317500" stAng="11880000" swAng="4319999"/>
                </a:path>
              </a:pathLst>
            </a:custGeom>
            <a:grpFill/>
            <a:ln w="19050" cmpd="sng">
              <a:solidFill>
                <a:schemeClr val="tx1"/>
              </a:solidFill>
            </a:ln>
          </p:spPr>
          <p:txBody>
            <a:bodyPr/>
            <a:lstStyle/>
            <a:p>
              <a:endParaRPr lang="en-GB"/>
            </a:p>
          </p:txBody>
        </p:sp>
        <p:sp>
          <p:nvSpPr>
            <p:cNvPr id="111" name="Harvey 81/100 [81]">
              <a:extLst>
                <a:ext uri="{FF2B5EF4-FFF2-40B4-BE49-F238E27FC236}">
                  <a16:creationId xmlns:a16="http://schemas.microsoft.com/office/drawing/2014/main" id="{F78719E3-0417-4867-B70D-21538B3AC36E}"/>
                </a:ext>
              </a:extLst>
            </p:cNvPr>
            <p:cNvSpPr>
              <a:spLocks noChangeAspect="1"/>
            </p:cNvSpPr>
            <p:nvPr>
              <p:custDataLst>
                <p:tags r:id="rId106"/>
              </p:custDataLst>
            </p:nvPr>
          </p:nvSpPr>
          <p:spPr>
            <a:xfrm>
              <a:off x="4334905" y="3282696"/>
              <a:ext cx="292608" cy="292608"/>
            </a:xfrm>
            <a:custGeom>
              <a:avLst/>
              <a:gdLst/>
              <a:ahLst/>
              <a:cxnLst/>
              <a:rect l="l" t="t" r="r" b="b"/>
              <a:pathLst>
                <a:path w="635000" h="635000">
                  <a:moveTo>
                    <a:pt x="317500" y="0"/>
                  </a:moveTo>
                  <a:arcTo wR="317500" hR="317500" stAng="16200000" swAng="17496000"/>
                  <a:lnTo>
                    <a:pt x="317500" y="317500"/>
                  </a:lnTo>
                  <a:close/>
                </a:path>
                <a:path w="635000" h="635000" fill="none">
                  <a:moveTo>
                    <a:pt x="22295" y="200620"/>
                  </a:moveTo>
                  <a:arcTo wR="317500" hR="317500" stAng="12096000" swAng="4103999"/>
                </a:path>
              </a:pathLst>
            </a:custGeom>
            <a:grpFill/>
            <a:ln w="19050" cmpd="sng">
              <a:solidFill>
                <a:schemeClr val="tx1"/>
              </a:solidFill>
            </a:ln>
          </p:spPr>
          <p:txBody>
            <a:bodyPr/>
            <a:lstStyle/>
            <a:p>
              <a:endParaRPr lang="en-GB"/>
            </a:p>
          </p:txBody>
        </p:sp>
        <p:sp>
          <p:nvSpPr>
            <p:cNvPr id="112" name="Harvey 82/100 [82]">
              <a:extLst>
                <a:ext uri="{FF2B5EF4-FFF2-40B4-BE49-F238E27FC236}">
                  <a16:creationId xmlns:a16="http://schemas.microsoft.com/office/drawing/2014/main" id="{9C5D0905-7412-4C75-BC20-E51105CA783D}"/>
                </a:ext>
              </a:extLst>
            </p:cNvPr>
            <p:cNvSpPr>
              <a:spLocks noChangeAspect="1"/>
            </p:cNvSpPr>
            <p:nvPr>
              <p:custDataLst>
                <p:tags r:id="rId107"/>
              </p:custDataLst>
            </p:nvPr>
          </p:nvSpPr>
          <p:spPr>
            <a:xfrm>
              <a:off x="4334905" y="3282696"/>
              <a:ext cx="292608" cy="292608"/>
            </a:xfrm>
            <a:custGeom>
              <a:avLst/>
              <a:gdLst/>
              <a:ahLst/>
              <a:cxnLst/>
              <a:rect l="l" t="t" r="r" b="b"/>
              <a:pathLst>
                <a:path w="635000" h="635000">
                  <a:moveTo>
                    <a:pt x="317500" y="0"/>
                  </a:moveTo>
                  <a:arcTo wR="317500" hR="317500" stAng="16200000" swAng="17712000"/>
                  <a:lnTo>
                    <a:pt x="317500" y="317500"/>
                  </a:lnTo>
                  <a:close/>
                </a:path>
                <a:path w="635000" h="635000" fill="none">
                  <a:moveTo>
                    <a:pt x="30217" y="182315"/>
                  </a:moveTo>
                  <a:arcTo wR="317500" hR="317500" stAng="12312000" swAng="3888000"/>
                </a:path>
              </a:pathLst>
            </a:custGeom>
            <a:grpFill/>
            <a:ln w="19050" cmpd="sng">
              <a:solidFill>
                <a:schemeClr val="tx1"/>
              </a:solidFill>
            </a:ln>
          </p:spPr>
          <p:txBody>
            <a:bodyPr/>
            <a:lstStyle/>
            <a:p>
              <a:endParaRPr lang="en-GB"/>
            </a:p>
          </p:txBody>
        </p:sp>
        <p:sp>
          <p:nvSpPr>
            <p:cNvPr id="113" name="Harvey 83/100 [83]">
              <a:extLst>
                <a:ext uri="{FF2B5EF4-FFF2-40B4-BE49-F238E27FC236}">
                  <a16:creationId xmlns:a16="http://schemas.microsoft.com/office/drawing/2014/main" id="{96AA2E20-CC65-4632-B3D4-93E962B59D4C}"/>
                </a:ext>
              </a:extLst>
            </p:cNvPr>
            <p:cNvSpPr>
              <a:spLocks noChangeAspect="1"/>
            </p:cNvSpPr>
            <p:nvPr>
              <p:custDataLst>
                <p:tags r:id="rId108"/>
              </p:custDataLst>
            </p:nvPr>
          </p:nvSpPr>
          <p:spPr>
            <a:xfrm>
              <a:off x="4334905" y="3282696"/>
              <a:ext cx="292608" cy="292608"/>
            </a:xfrm>
            <a:custGeom>
              <a:avLst/>
              <a:gdLst/>
              <a:ahLst/>
              <a:cxnLst/>
              <a:rect l="l" t="t" r="r" b="b"/>
              <a:pathLst>
                <a:path w="635000" h="635000">
                  <a:moveTo>
                    <a:pt x="317500" y="0"/>
                  </a:moveTo>
                  <a:arcTo wR="317500" hR="317500" stAng="16200000" swAng="17928000"/>
                  <a:lnTo>
                    <a:pt x="317500" y="317500"/>
                  </a:lnTo>
                  <a:close/>
                </a:path>
                <a:path w="635000" h="635000" fill="none">
                  <a:moveTo>
                    <a:pt x="39272" y="164543"/>
                  </a:moveTo>
                  <a:arcTo wR="317500" hR="317500" stAng="12528000" swAng="3672000"/>
                </a:path>
              </a:pathLst>
            </a:custGeom>
            <a:grpFill/>
            <a:ln w="19050" cmpd="sng">
              <a:solidFill>
                <a:schemeClr val="tx1"/>
              </a:solidFill>
            </a:ln>
          </p:spPr>
          <p:txBody>
            <a:bodyPr/>
            <a:lstStyle/>
            <a:p>
              <a:endParaRPr lang="en-GB"/>
            </a:p>
          </p:txBody>
        </p:sp>
        <p:sp>
          <p:nvSpPr>
            <p:cNvPr id="114" name="Harvey 84/100 [84]">
              <a:extLst>
                <a:ext uri="{FF2B5EF4-FFF2-40B4-BE49-F238E27FC236}">
                  <a16:creationId xmlns:a16="http://schemas.microsoft.com/office/drawing/2014/main" id="{9B4360A3-E0B2-48F7-B5A8-D24513748A82}"/>
                </a:ext>
              </a:extLst>
            </p:cNvPr>
            <p:cNvSpPr>
              <a:spLocks noChangeAspect="1"/>
            </p:cNvSpPr>
            <p:nvPr>
              <p:custDataLst>
                <p:tags r:id="rId109"/>
              </p:custDataLst>
            </p:nvPr>
          </p:nvSpPr>
          <p:spPr>
            <a:xfrm>
              <a:off x="4334905" y="3282696"/>
              <a:ext cx="292608" cy="292608"/>
            </a:xfrm>
            <a:custGeom>
              <a:avLst/>
              <a:gdLst/>
              <a:ahLst/>
              <a:cxnLst/>
              <a:rect l="l" t="t" r="r" b="b"/>
              <a:pathLst>
                <a:path w="635000" h="635000">
                  <a:moveTo>
                    <a:pt x="317500" y="0"/>
                  </a:moveTo>
                  <a:arcTo wR="317500" hR="317500" stAng="16200000" swAng="18144000"/>
                  <a:lnTo>
                    <a:pt x="317500" y="317500"/>
                  </a:lnTo>
                  <a:close/>
                </a:path>
                <a:path w="635000" h="635000" fill="none">
                  <a:moveTo>
                    <a:pt x="49425" y="147374"/>
                  </a:moveTo>
                  <a:arcTo wR="317500" hR="317500" stAng="12743999" swAng="3456000"/>
                </a:path>
              </a:pathLst>
            </a:custGeom>
            <a:grpFill/>
            <a:ln w="19050" cmpd="sng">
              <a:solidFill>
                <a:schemeClr val="tx1"/>
              </a:solidFill>
            </a:ln>
          </p:spPr>
          <p:txBody>
            <a:bodyPr/>
            <a:lstStyle/>
            <a:p>
              <a:endParaRPr lang="en-GB"/>
            </a:p>
          </p:txBody>
        </p:sp>
        <p:sp>
          <p:nvSpPr>
            <p:cNvPr id="115" name="Harvey 85/100 [85]">
              <a:extLst>
                <a:ext uri="{FF2B5EF4-FFF2-40B4-BE49-F238E27FC236}">
                  <a16:creationId xmlns:a16="http://schemas.microsoft.com/office/drawing/2014/main" id="{D694B21E-EEA0-48FA-A35C-7B6570B3F861}"/>
                </a:ext>
              </a:extLst>
            </p:cNvPr>
            <p:cNvSpPr>
              <a:spLocks noChangeAspect="1"/>
            </p:cNvSpPr>
            <p:nvPr>
              <p:custDataLst>
                <p:tags r:id="rId110"/>
              </p:custDataLst>
            </p:nvPr>
          </p:nvSpPr>
          <p:spPr>
            <a:xfrm>
              <a:off x="4334905" y="3282696"/>
              <a:ext cx="292608" cy="292608"/>
            </a:xfrm>
            <a:custGeom>
              <a:avLst/>
              <a:gdLst/>
              <a:ahLst/>
              <a:cxnLst/>
              <a:rect l="l" t="t" r="r" b="b"/>
              <a:pathLst>
                <a:path w="635000" h="635000">
                  <a:moveTo>
                    <a:pt x="317500" y="0"/>
                  </a:moveTo>
                  <a:arcTo wR="317500" hR="317500" stAng="16200000" swAng="18360000"/>
                  <a:lnTo>
                    <a:pt x="317500" y="317500"/>
                  </a:lnTo>
                  <a:close/>
                </a:path>
                <a:path w="635000" h="635000" fill="none">
                  <a:moveTo>
                    <a:pt x="60637" y="130878"/>
                  </a:moveTo>
                  <a:arcTo wR="317500" hR="317500" stAng="12960000" swAng="3240000"/>
                </a:path>
              </a:pathLst>
            </a:custGeom>
            <a:grpFill/>
            <a:ln w="19050" cmpd="sng">
              <a:solidFill>
                <a:schemeClr val="tx1"/>
              </a:solidFill>
            </a:ln>
          </p:spPr>
          <p:txBody>
            <a:bodyPr/>
            <a:lstStyle/>
            <a:p>
              <a:endParaRPr lang="en-GB"/>
            </a:p>
          </p:txBody>
        </p:sp>
        <p:sp>
          <p:nvSpPr>
            <p:cNvPr id="116" name="Harvey 86/100 [86]">
              <a:extLst>
                <a:ext uri="{FF2B5EF4-FFF2-40B4-BE49-F238E27FC236}">
                  <a16:creationId xmlns:a16="http://schemas.microsoft.com/office/drawing/2014/main" id="{85E1AF41-C21D-4514-B37E-CC830BC09C0A}"/>
                </a:ext>
              </a:extLst>
            </p:cNvPr>
            <p:cNvSpPr>
              <a:spLocks noChangeAspect="1"/>
            </p:cNvSpPr>
            <p:nvPr>
              <p:custDataLst>
                <p:tags r:id="rId111"/>
              </p:custDataLst>
            </p:nvPr>
          </p:nvSpPr>
          <p:spPr>
            <a:xfrm>
              <a:off x="4334905" y="3282696"/>
              <a:ext cx="292608" cy="292608"/>
            </a:xfrm>
            <a:custGeom>
              <a:avLst/>
              <a:gdLst/>
              <a:ahLst/>
              <a:cxnLst/>
              <a:rect l="l" t="t" r="r" b="b"/>
              <a:pathLst>
                <a:path w="635000" h="635000">
                  <a:moveTo>
                    <a:pt x="317500" y="0"/>
                  </a:moveTo>
                  <a:arcTo wR="317500" hR="317500" stAng="16200000" swAng="18576000"/>
                  <a:lnTo>
                    <a:pt x="317500" y="317500"/>
                  </a:lnTo>
                  <a:close/>
                </a:path>
                <a:path w="635000" h="635000" fill="none">
                  <a:moveTo>
                    <a:pt x="72862" y="115117"/>
                  </a:moveTo>
                  <a:arcTo wR="317500" hR="317500" stAng="13176000" swAng="3024000"/>
                </a:path>
              </a:pathLst>
            </a:custGeom>
            <a:grpFill/>
            <a:ln w="19050" cmpd="sng">
              <a:solidFill>
                <a:schemeClr val="tx1"/>
              </a:solidFill>
            </a:ln>
          </p:spPr>
          <p:txBody>
            <a:bodyPr/>
            <a:lstStyle/>
            <a:p>
              <a:endParaRPr lang="en-GB"/>
            </a:p>
          </p:txBody>
        </p:sp>
        <p:sp>
          <p:nvSpPr>
            <p:cNvPr id="117" name="Harvey 87/100 [87]">
              <a:extLst>
                <a:ext uri="{FF2B5EF4-FFF2-40B4-BE49-F238E27FC236}">
                  <a16:creationId xmlns:a16="http://schemas.microsoft.com/office/drawing/2014/main" id="{E3948F2E-FD5F-4107-B122-9AC75FE0CD9E}"/>
                </a:ext>
              </a:extLst>
            </p:cNvPr>
            <p:cNvSpPr>
              <a:spLocks noChangeAspect="1"/>
            </p:cNvSpPr>
            <p:nvPr>
              <p:custDataLst>
                <p:tags r:id="rId112"/>
              </p:custDataLst>
            </p:nvPr>
          </p:nvSpPr>
          <p:spPr>
            <a:xfrm>
              <a:off x="4334905" y="3282696"/>
              <a:ext cx="292608" cy="292608"/>
            </a:xfrm>
            <a:custGeom>
              <a:avLst/>
              <a:gdLst/>
              <a:ahLst/>
              <a:cxnLst/>
              <a:rect l="l" t="t" r="r" b="b"/>
              <a:pathLst>
                <a:path w="635000" h="635000">
                  <a:moveTo>
                    <a:pt x="317500" y="0"/>
                  </a:moveTo>
                  <a:arcTo wR="317500" hR="317500" stAng="16200000" swAng="18792000"/>
                  <a:lnTo>
                    <a:pt x="317500" y="317500"/>
                  </a:lnTo>
                  <a:close/>
                </a:path>
                <a:path w="635000" h="635000" fill="none">
                  <a:moveTo>
                    <a:pt x="86052" y="100156"/>
                  </a:moveTo>
                  <a:arcTo wR="317500" hR="317500" stAng="13392000" swAng="2808000"/>
                </a:path>
              </a:pathLst>
            </a:custGeom>
            <a:grpFill/>
            <a:ln w="19050" cmpd="sng">
              <a:solidFill>
                <a:schemeClr val="tx1"/>
              </a:solidFill>
            </a:ln>
          </p:spPr>
          <p:txBody>
            <a:bodyPr/>
            <a:lstStyle/>
            <a:p>
              <a:endParaRPr lang="en-GB"/>
            </a:p>
          </p:txBody>
        </p:sp>
        <p:sp>
          <p:nvSpPr>
            <p:cNvPr id="118" name="Harvey 88/100 [88]">
              <a:extLst>
                <a:ext uri="{FF2B5EF4-FFF2-40B4-BE49-F238E27FC236}">
                  <a16:creationId xmlns:a16="http://schemas.microsoft.com/office/drawing/2014/main" id="{744E57ED-019F-4A8B-A06E-9FB965FEBB23}"/>
                </a:ext>
              </a:extLst>
            </p:cNvPr>
            <p:cNvSpPr>
              <a:spLocks noChangeAspect="1"/>
            </p:cNvSpPr>
            <p:nvPr>
              <p:custDataLst>
                <p:tags r:id="rId113"/>
              </p:custDataLst>
            </p:nvPr>
          </p:nvSpPr>
          <p:spPr>
            <a:xfrm>
              <a:off x="4334905" y="3282696"/>
              <a:ext cx="292608" cy="292608"/>
            </a:xfrm>
            <a:custGeom>
              <a:avLst/>
              <a:gdLst/>
              <a:ahLst/>
              <a:cxnLst/>
              <a:rect l="l" t="t" r="r" b="b"/>
              <a:pathLst>
                <a:path w="635000" h="635000">
                  <a:moveTo>
                    <a:pt x="317500" y="0"/>
                  </a:moveTo>
                  <a:arcTo wR="317500" hR="317500" stAng="16200000" swAng="19008000"/>
                  <a:lnTo>
                    <a:pt x="317500" y="317500"/>
                  </a:lnTo>
                  <a:close/>
                </a:path>
                <a:path w="635000" h="635000" fill="none">
                  <a:moveTo>
                    <a:pt x="100156" y="86052"/>
                  </a:moveTo>
                  <a:arcTo wR="317500" hR="317500" stAng="13608000" swAng="2591999"/>
                </a:path>
              </a:pathLst>
            </a:custGeom>
            <a:grpFill/>
            <a:ln w="19050" cmpd="sng">
              <a:solidFill>
                <a:schemeClr val="tx1"/>
              </a:solidFill>
            </a:ln>
          </p:spPr>
          <p:txBody>
            <a:bodyPr/>
            <a:lstStyle/>
            <a:p>
              <a:endParaRPr lang="en-GB"/>
            </a:p>
          </p:txBody>
        </p:sp>
        <p:sp>
          <p:nvSpPr>
            <p:cNvPr id="119" name="Harvey 89/100 [89]">
              <a:extLst>
                <a:ext uri="{FF2B5EF4-FFF2-40B4-BE49-F238E27FC236}">
                  <a16:creationId xmlns:a16="http://schemas.microsoft.com/office/drawing/2014/main" id="{5567719B-31CA-4A86-801E-E0531122E504}"/>
                </a:ext>
              </a:extLst>
            </p:cNvPr>
            <p:cNvSpPr>
              <a:spLocks noChangeAspect="1"/>
            </p:cNvSpPr>
            <p:nvPr>
              <p:custDataLst>
                <p:tags r:id="rId114"/>
              </p:custDataLst>
            </p:nvPr>
          </p:nvSpPr>
          <p:spPr>
            <a:xfrm>
              <a:off x="4334905" y="3282696"/>
              <a:ext cx="292608" cy="292608"/>
            </a:xfrm>
            <a:custGeom>
              <a:avLst/>
              <a:gdLst/>
              <a:ahLst/>
              <a:cxnLst/>
              <a:rect l="l" t="t" r="r" b="b"/>
              <a:pathLst>
                <a:path w="635000" h="635000">
                  <a:moveTo>
                    <a:pt x="317500" y="0"/>
                  </a:moveTo>
                  <a:arcTo wR="317500" hR="317500" stAng="16200000" swAng="19224000"/>
                  <a:lnTo>
                    <a:pt x="317500" y="317500"/>
                  </a:lnTo>
                  <a:close/>
                </a:path>
                <a:path w="635000" h="635000" fill="none">
                  <a:moveTo>
                    <a:pt x="115117" y="72862"/>
                  </a:moveTo>
                  <a:arcTo wR="317500" hR="317500" stAng="13823999" swAng="2375999"/>
                </a:path>
              </a:pathLst>
            </a:custGeom>
            <a:grpFill/>
            <a:ln w="19050" cmpd="sng">
              <a:solidFill>
                <a:schemeClr val="tx1"/>
              </a:solidFill>
            </a:ln>
          </p:spPr>
          <p:txBody>
            <a:bodyPr/>
            <a:lstStyle/>
            <a:p>
              <a:endParaRPr lang="en-GB"/>
            </a:p>
          </p:txBody>
        </p:sp>
        <p:sp>
          <p:nvSpPr>
            <p:cNvPr id="120" name="Harvey 90/100 [90]">
              <a:extLst>
                <a:ext uri="{FF2B5EF4-FFF2-40B4-BE49-F238E27FC236}">
                  <a16:creationId xmlns:a16="http://schemas.microsoft.com/office/drawing/2014/main" id="{2CD4B3A1-B882-43A6-A4CA-C9FCA394B28B}"/>
                </a:ext>
              </a:extLst>
            </p:cNvPr>
            <p:cNvSpPr>
              <a:spLocks noChangeAspect="1"/>
            </p:cNvSpPr>
            <p:nvPr>
              <p:custDataLst>
                <p:tags r:id="rId115"/>
              </p:custDataLst>
            </p:nvPr>
          </p:nvSpPr>
          <p:spPr>
            <a:xfrm>
              <a:off x="4334905" y="3282696"/>
              <a:ext cx="292608" cy="292608"/>
            </a:xfrm>
            <a:custGeom>
              <a:avLst/>
              <a:gdLst/>
              <a:ahLst/>
              <a:cxnLst/>
              <a:rect l="l" t="t" r="r" b="b"/>
              <a:pathLst>
                <a:path w="635000" h="635000">
                  <a:moveTo>
                    <a:pt x="317500" y="0"/>
                  </a:moveTo>
                  <a:arcTo wR="317500" hR="317500" stAng="16200000" swAng="19440000"/>
                  <a:lnTo>
                    <a:pt x="317500" y="317500"/>
                  </a:lnTo>
                  <a:close/>
                </a:path>
                <a:path w="635000" h="635000" fill="none">
                  <a:moveTo>
                    <a:pt x="130878" y="60637"/>
                  </a:moveTo>
                  <a:arcTo wR="317500" hR="317500" stAng="14040000" swAng="2159999"/>
                </a:path>
              </a:pathLst>
            </a:custGeom>
            <a:grpFill/>
            <a:ln w="19050" cmpd="sng">
              <a:solidFill>
                <a:schemeClr val="tx1"/>
              </a:solidFill>
            </a:ln>
          </p:spPr>
          <p:txBody>
            <a:bodyPr/>
            <a:lstStyle/>
            <a:p>
              <a:endParaRPr lang="en-GB"/>
            </a:p>
          </p:txBody>
        </p:sp>
        <p:sp>
          <p:nvSpPr>
            <p:cNvPr id="121" name="Harvey 91/100 [91]">
              <a:extLst>
                <a:ext uri="{FF2B5EF4-FFF2-40B4-BE49-F238E27FC236}">
                  <a16:creationId xmlns:a16="http://schemas.microsoft.com/office/drawing/2014/main" id="{68606D93-5175-4900-AD89-6D0710AFE75F}"/>
                </a:ext>
              </a:extLst>
            </p:cNvPr>
            <p:cNvSpPr>
              <a:spLocks noChangeAspect="1"/>
            </p:cNvSpPr>
            <p:nvPr>
              <p:custDataLst>
                <p:tags r:id="rId116"/>
              </p:custDataLst>
            </p:nvPr>
          </p:nvSpPr>
          <p:spPr>
            <a:xfrm>
              <a:off x="4334905" y="3282696"/>
              <a:ext cx="292608" cy="292608"/>
            </a:xfrm>
            <a:custGeom>
              <a:avLst/>
              <a:gdLst/>
              <a:ahLst/>
              <a:cxnLst/>
              <a:rect l="l" t="t" r="r" b="b"/>
              <a:pathLst>
                <a:path w="635000" h="635000">
                  <a:moveTo>
                    <a:pt x="317500" y="0"/>
                  </a:moveTo>
                  <a:arcTo wR="317500" hR="317500" stAng="16200000" swAng="19656000"/>
                  <a:lnTo>
                    <a:pt x="317500" y="317500"/>
                  </a:lnTo>
                  <a:close/>
                </a:path>
                <a:path w="635000" h="635000" fill="none">
                  <a:moveTo>
                    <a:pt x="147374" y="49425"/>
                  </a:moveTo>
                  <a:arcTo wR="317500" hR="317500" stAng="14256000" swAng="1943999"/>
                </a:path>
              </a:pathLst>
            </a:custGeom>
            <a:grpFill/>
            <a:ln w="19050" cmpd="sng">
              <a:solidFill>
                <a:schemeClr val="tx1"/>
              </a:solidFill>
            </a:ln>
          </p:spPr>
          <p:txBody>
            <a:bodyPr/>
            <a:lstStyle/>
            <a:p>
              <a:endParaRPr lang="en-GB"/>
            </a:p>
          </p:txBody>
        </p:sp>
        <p:sp>
          <p:nvSpPr>
            <p:cNvPr id="122" name="Harvey 92/100 [92]">
              <a:extLst>
                <a:ext uri="{FF2B5EF4-FFF2-40B4-BE49-F238E27FC236}">
                  <a16:creationId xmlns:a16="http://schemas.microsoft.com/office/drawing/2014/main" id="{7EE30864-DDCC-4BBA-B70A-48810E224581}"/>
                </a:ext>
              </a:extLst>
            </p:cNvPr>
            <p:cNvSpPr>
              <a:spLocks noChangeAspect="1"/>
            </p:cNvSpPr>
            <p:nvPr>
              <p:custDataLst>
                <p:tags r:id="rId117"/>
              </p:custDataLst>
            </p:nvPr>
          </p:nvSpPr>
          <p:spPr>
            <a:xfrm>
              <a:off x="4334905" y="3282696"/>
              <a:ext cx="292608" cy="292608"/>
            </a:xfrm>
            <a:custGeom>
              <a:avLst/>
              <a:gdLst/>
              <a:ahLst/>
              <a:cxnLst/>
              <a:rect l="l" t="t" r="r" b="b"/>
              <a:pathLst>
                <a:path w="635000" h="635000">
                  <a:moveTo>
                    <a:pt x="317500" y="0"/>
                  </a:moveTo>
                  <a:arcTo wR="317500" hR="317500" stAng="16200000" swAng="19872000"/>
                  <a:lnTo>
                    <a:pt x="317500" y="317500"/>
                  </a:lnTo>
                  <a:close/>
                </a:path>
                <a:path w="635000" h="635000" fill="none">
                  <a:moveTo>
                    <a:pt x="164543" y="39272"/>
                  </a:moveTo>
                  <a:arcTo wR="317500" hR="317500" stAng="14472000" swAng="1727999"/>
                </a:path>
              </a:pathLst>
            </a:custGeom>
            <a:grpFill/>
            <a:ln w="19050" cmpd="sng">
              <a:solidFill>
                <a:schemeClr val="tx1"/>
              </a:solidFill>
            </a:ln>
          </p:spPr>
          <p:txBody>
            <a:bodyPr/>
            <a:lstStyle/>
            <a:p>
              <a:endParaRPr lang="en-GB"/>
            </a:p>
          </p:txBody>
        </p:sp>
        <p:sp>
          <p:nvSpPr>
            <p:cNvPr id="123" name="Harvey 93/100 [93]">
              <a:extLst>
                <a:ext uri="{FF2B5EF4-FFF2-40B4-BE49-F238E27FC236}">
                  <a16:creationId xmlns:a16="http://schemas.microsoft.com/office/drawing/2014/main" id="{608CA488-A707-4C7A-9287-9DA9A38ED3D4}"/>
                </a:ext>
              </a:extLst>
            </p:cNvPr>
            <p:cNvSpPr>
              <a:spLocks noChangeAspect="1"/>
            </p:cNvSpPr>
            <p:nvPr>
              <p:custDataLst>
                <p:tags r:id="rId118"/>
              </p:custDataLst>
            </p:nvPr>
          </p:nvSpPr>
          <p:spPr>
            <a:xfrm>
              <a:off x="4334905" y="3282696"/>
              <a:ext cx="292608" cy="292608"/>
            </a:xfrm>
            <a:custGeom>
              <a:avLst/>
              <a:gdLst/>
              <a:ahLst/>
              <a:cxnLst/>
              <a:rect l="l" t="t" r="r" b="b"/>
              <a:pathLst>
                <a:path w="635000" h="635000">
                  <a:moveTo>
                    <a:pt x="317500" y="0"/>
                  </a:moveTo>
                  <a:arcTo wR="317500" hR="317500" stAng="16200000" swAng="20088000"/>
                  <a:lnTo>
                    <a:pt x="317500" y="317500"/>
                  </a:lnTo>
                  <a:close/>
                </a:path>
                <a:path w="635000" h="635000" fill="none">
                  <a:moveTo>
                    <a:pt x="182315" y="30217"/>
                  </a:moveTo>
                  <a:arcTo wR="317500" hR="317500" stAng="14688000" swAng="1511999"/>
                </a:path>
              </a:pathLst>
            </a:custGeom>
            <a:grpFill/>
            <a:ln w="19050" cmpd="sng">
              <a:solidFill>
                <a:schemeClr val="tx1"/>
              </a:solidFill>
            </a:ln>
          </p:spPr>
          <p:txBody>
            <a:bodyPr/>
            <a:lstStyle/>
            <a:p>
              <a:endParaRPr lang="en-GB"/>
            </a:p>
          </p:txBody>
        </p:sp>
        <p:sp>
          <p:nvSpPr>
            <p:cNvPr id="124" name="Harvey 94/100 [94]">
              <a:extLst>
                <a:ext uri="{FF2B5EF4-FFF2-40B4-BE49-F238E27FC236}">
                  <a16:creationId xmlns:a16="http://schemas.microsoft.com/office/drawing/2014/main" id="{FE1836A9-F92A-4F07-BBB8-2274E290E952}"/>
                </a:ext>
              </a:extLst>
            </p:cNvPr>
            <p:cNvSpPr>
              <a:spLocks noChangeAspect="1"/>
            </p:cNvSpPr>
            <p:nvPr>
              <p:custDataLst>
                <p:tags r:id="rId119"/>
              </p:custDataLst>
            </p:nvPr>
          </p:nvSpPr>
          <p:spPr>
            <a:xfrm>
              <a:off x="4334905" y="3282696"/>
              <a:ext cx="292608" cy="292608"/>
            </a:xfrm>
            <a:custGeom>
              <a:avLst/>
              <a:gdLst/>
              <a:ahLst/>
              <a:cxnLst/>
              <a:rect l="l" t="t" r="r" b="b"/>
              <a:pathLst>
                <a:path w="635000" h="635000">
                  <a:moveTo>
                    <a:pt x="317500" y="0"/>
                  </a:moveTo>
                  <a:arcTo wR="317500" hR="317500" stAng="16200000" swAng="20304000"/>
                  <a:lnTo>
                    <a:pt x="317500" y="317500"/>
                  </a:lnTo>
                  <a:close/>
                </a:path>
                <a:path w="635000" h="635000" fill="none">
                  <a:moveTo>
                    <a:pt x="200620" y="22295"/>
                  </a:moveTo>
                  <a:arcTo wR="317500" hR="317500" stAng="14903999" swAng="1296000"/>
                </a:path>
              </a:pathLst>
            </a:custGeom>
            <a:grpFill/>
            <a:ln w="19050" cmpd="sng">
              <a:solidFill>
                <a:schemeClr val="tx1"/>
              </a:solidFill>
            </a:ln>
          </p:spPr>
          <p:txBody>
            <a:bodyPr/>
            <a:lstStyle/>
            <a:p>
              <a:endParaRPr lang="en-GB"/>
            </a:p>
          </p:txBody>
        </p:sp>
        <p:sp>
          <p:nvSpPr>
            <p:cNvPr id="125" name="Harvey 95/100 [95]">
              <a:extLst>
                <a:ext uri="{FF2B5EF4-FFF2-40B4-BE49-F238E27FC236}">
                  <a16:creationId xmlns:a16="http://schemas.microsoft.com/office/drawing/2014/main" id="{3169BE73-7F99-46E3-BDA9-D9BB85BE343E}"/>
                </a:ext>
              </a:extLst>
            </p:cNvPr>
            <p:cNvSpPr>
              <a:spLocks noChangeAspect="1"/>
            </p:cNvSpPr>
            <p:nvPr>
              <p:custDataLst>
                <p:tags r:id="rId120"/>
              </p:custDataLst>
            </p:nvPr>
          </p:nvSpPr>
          <p:spPr>
            <a:xfrm>
              <a:off x="4334905" y="3282696"/>
              <a:ext cx="292608" cy="292608"/>
            </a:xfrm>
            <a:custGeom>
              <a:avLst/>
              <a:gdLst/>
              <a:ahLst/>
              <a:cxnLst/>
              <a:rect l="l" t="t" r="r" b="b"/>
              <a:pathLst>
                <a:path w="635000" h="635000">
                  <a:moveTo>
                    <a:pt x="317500" y="0"/>
                  </a:moveTo>
                  <a:arcTo wR="317500" hR="317500" stAng="16200000" swAng="20520000"/>
                  <a:lnTo>
                    <a:pt x="317500" y="317500"/>
                  </a:lnTo>
                  <a:close/>
                </a:path>
                <a:path w="635000" h="635000" fill="none">
                  <a:moveTo>
                    <a:pt x="219387" y="15539"/>
                  </a:moveTo>
                  <a:arcTo wR="317500" hR="317500" stAng="15120000" swAng="1080000"/>
                </a:path>
              </a:pathLst>
            </a:custGeom>
            <a:grpFill/>
            <a:ln w="19050" cmpd="sng">
              <a:solidFill>
                <a:schemeClr val="tx1"/>
              </a:solidFill>
            </a:ln>
          </p:spPr>
          <p:txBody>
            <a:bodyPr/>
            <a:lstStyle/>
            <a:p>
              <a:endParaRPr lang="en-GB"/>
            </a:p>
          </p:txBody>
        </p:sp>
        <p:sp>
          <p:nvSpPr>
            <p:cNvPr id="126" name="Harvey 96/100 [96]">
              <a:extLst>
                <a:ext uri="{FF2B5EF4-FFF2-40B4-BE49-F238E27FC236}">
                  <a16:creationId xmlns:a16="http://schemas.microsoft.com/office/drawing/2014/main" id="{12E3B5ED-B1AB-4A99-BD20-FF638135BE37}"/>
                </a:ext>
              </a:extLst>
            </p:cNvPr>
            <p:cNvSpPr>
              <a:spLocks noChangeAspect="1"/>
            </p:cNvSpPr>
            <p:nvPr>
              <p:custDataLst>
                <p:tags r:id="rId121"/>
              </p:custDataLst>
            </p:nvPr>
          </p:nvSpPr>
          <p:spPr>
            <a:xfrm>
              <a:off x="4334905" y="3282696"/>
              <a:ext cx="292608" cy="292608"/>
            </a:xfrm>
            <a:custGeom>
              <a:avLst/>
              <a:gdLst/>
              <a:ahLst/>
              <a:cxnLst/>
              <a:rect l="l" t="t" r="r" b="b"/>
              <a:pathLst>
                <a:path w="635000" h="635000">
                  <a:moveTo>
                    <a:pt x="317500" y="0"/>
                  </a:moveTo>
                  <a:arcTo wR="317500" hR="317500" stAng="16200000" swAng="20735999"/>
                  <a:lnTo>
                    <a:pt x="317500" y="317500"/>
                  </a:lnTo>
                  <a:close/>
                </a:path>
                <a:path w="635000" h="635000" fill="none">
                  <a:moveTo>
                    <a:pt x="238540" y="9974"/>
                  </a:moveTo>
                  <a:arcTo wR="317500" hR="317500" stAng="15335999" swAng="864000"/>
                </a:path>
              </a:pathLst>
            </a:custGeom>
            <a:grpFill/>
            <a:ln w="19050" cmpd="sng">
              <a:solidFill>
                <a:schemeClr val="tx1"/>
              </a:solidFill>
            </a:ln>
          </p:spPr>
          <p:txBody>
            <a:bodyPr/>
            <a:lstStyle/>
            <a:p>
              <a:endParaRPr lang="en-GB"/>
            </a:p>
          </p:txBody>
        </p:sp>
        <p:sp>
          <p:nvSpPr>
            <p:cNvPr id="127" name="Harvey 97/100 [97]">
              <a:extLst>
                <a:ext uri="{FF2B5EF4-FFF2-40B4-BE49-F238E27FC236}">
                  <a16:creationId xmlns:a16="http://schemas.microsoft.com/office/drawing/2014/main" id="{75A7FEAD-6C4B-4F7A-BB60-3A68D96114DE}"/>
                </a:ext>
              </a:extLst>
            </p:cNvPr>
            <p:cNvSpPr>
              <a:spLocks noChangeAspect="1"/>
            </p:cNvSpPr>
            <p:nvPr>
              <p:custDataLst>
                <p:tags r:id="rId122"/>
              </p:custDataLst>
            </p:nvPr>
          </p:nvSpPr>
          <p:spPr>
            <a:xfrm>
              <a:off x="4334905" y="3282696"/>
              <a:ext cx="292608" cy="292608"/>
            </a:xfrm>
            <a:custGeom>
              <a:avLst/>
              <a:gdLst/>
              <a:ahLst/>
              <a:cxnLst/>
              <a:rect l="l" t="t" r="r" b="b"/>
              <a:pathLst>
                <a:path w="635000" h="635000">
                  <a:moveTo>
                    <a:pt x="317500" y="0"/>
                  </a:moveTo>
                  <a:arcTo wR="317500" hR="317500" stAng="16200000" swAng="20952000"/>
                  <a:lnTo>
                    <a:pt x="317500" y="317500"/>
                  </a:lnTo>
                  <a:close/>
                </a:path>
                <a:path w="635000" h="635000" fill="none">
                  <a:moveTo>
                    <a:pt x="258006" y="5623"/>
                  </a:moveTo>
                  <a:arcTo wR="317500" hR="317500" stAng="15552000" swAng="648000"/>
                </a:path>
              </a:pathLst>
            </a:custGeom>
            <a:grpFill/>
            <a:ln w="19050" cmpd="sng">
              <a:solidFill>
                <a:schemeClr val="tx1"/>
              </a:solidFill>
            </a:ln>
          </p:spPr>
          <p:txBody>
            <a:bodyPr/>
            <a:lstStyle/>
            <a:p>
              <a:endParaRPr lang="en-GB"/>
            </a:p>
          </p:txBody>
        </p:sp>
        <p:sp>
          <p:nvSpPr>
            <p:cNvPr id="128" name="Harvey 98/100 [98]">
              <a:extLst>
                <a:ext uri="{FF2B5EF4-FFF2-40B4-BE49-F238E27FC236}">
                  <a16:creationId xmlns:a16="http://schemas.microsoft.com/office/drawing/2014/main" id="{C4B5128E-9380-4C38-A1EB-CB12E7401609}"/>
                </a:ext>
              </a:extLst>
            </p:cNvPr>
            <p:cNvSpPr>
              <a:spLocks noChangeAspect="1"/>
            </p:cNvSpPr>
            <p:nvPr>
              <p:custDataLst>
                <p:tags r:id="rId123"/>
              </p:custDataLst>
            </p:nvPr>
          </p:nvSpPr>
          <p:spPr>
            <a:xfrm>
              <a:off x="4334905" y="3282696"/>
              <a:ext cx="292608" cy="292608"/>
            </a:xfrm>
            <a:custGeom>
              <a:avLst/>
              <a:gdLst/>
              <a:ahLst/>
              <a:cxnLst/>
              <a:rect l="l" t="t" r="r" b="b"/>
              <a:pathLst>
                <a:path w="635000" h="635000">
                  <a:moveTo>
                    <a:pt x="317500" y="0"/>
                  </a:moveTo>
                  <a:arcTo wR="317500" hR="317500" stAng="16200000" swAng="21168000"/>
                  <a:lnTo>
                    <a:pt x="317500" y="317500"/>
                  </a:lnTo>
                  <a:close/>
                </a:path>
                <a:path w="635000" h="635000" fill="none">
                  <a:moveTo>
                    <a:pt x="277706" y="2503"/>
                  </a:moveTo>
                  <a:arcTo wR="317500" hR="317500" stAng="15768000" swAng="432000"/>
                </a:path>
              </a:pathLst>
            </a:custGeom>
            <a:grpFill/>
            <a:ln w="19050" cmpd="sng">
              <a:solidFill>
                <a:schemeClr val="tx1"/>
              </a:solidFill>
            </a:ln>
          </p:spPr>
          <p:txBody>
            <a:bodyPr/>
            <a:lstStyle/>
            <a:p>
              <a:endParaRPr lang="en-GB"/>
            </a:p>
          </p:txBody>
        </p:sp>
        <p:sp>
          <p:nvSpPr>
            <p:cNvPr id="129" name="Harvey 99/100 [99]">
              <a:extLst>
                <a:ext uri="{FF2B5EF4-FFF2-40B4-BE49-F238E27FC236}">
                  <a16:creationId xmlns:a16="http://schemas.microsoft.com/office/drawing/2014/main" id="{50F634E4-E5B9-4DA6-9F91-8AF5B6ACF1FB}"/>
                </a:ext>
              </a:extLst>
            </p:cNvPr>
            <p:cNvSpPr>
              <a:spLocks noChangeAspect="1"/>
            </p:cNvSpPr>
            <p:nvPr>
              <p:custDataLst>
                <p:tags r:id="rId124"/>
              </p:custDataLst>
            </p:nvPr>
          </p:nvSpPr>
          <p:spPr>
            <a:xfrm>
              <a:off x="4334905" y="3282696"/>
              <a:ext cx="292608" cy="292608"/>
            </a:xfrm>
            <a:custGeom>
              <a:avLst/>
              <a:gdLst/>
              <a:ahLst/>
              <a:cxnLst/>
              <a:rect l="l" t="t" r="r" b="b"/>
              <a:pathLst>
                <a:path w="635000" h="635000">
                  <a:moveTo>
                    <a:pt x="317500" y="0"/>
                  </a:moveTo>
                  <a:arcTo wR="317500" hR="317500" stAng="16200000" swAng="21384000"/>
                  <a:lnTo>
                    <a:pt x="317500" y="317500"/>
                  </a:lnTo>
                  <a:close/>
                </a:path>
                <a:path w="635000" h="635000" fill="none">
                  <a:moveTo>
                    <a:pt x="297564" y="626"/>
                  </a:moveTo>
                  <a:arcTo wR="317500" hR="317500" stAng="15983999" swAng="216000"/>
                </a:path>
              </a:pathLst>
            </a:custGeom>
            <a:grpFill/>
            <a:ln w="19050" cmpd="sng">
              <a:solidFill>
                <a:schemeClr val="tx1"/>
              </a:solidFill>
            </a:ln>
          </p:spPr>
          <p:txBody>
            <a:bodyPr/>
            <a:lstStyle/>
            <a:p>
              <a:endParaRPr lang="en-GB"/>
            </a:p>
          </p:txBody>
        </p:sp>
        <p:sp>
          <p:nvSpPr>
            <p:cNvPr id="130" name="Harvey 100/100 [100]">
              <a:extLst>
                <a:ext uri="{FF2B5EF4-FFF2-40B4-BE49-F238E27FC236}">
                  <a16:creationId xmlns:a16="http://schemas.microsoft.com/office/drawing/2014/main" id="{94AA53CD-8233-470E-AFEE-0BCC721BFAE9}"/>
                </a:ext>
              </a:extLst>
            </p:cNvPr>
            <p:cNvSpPr>
              <a:spLocks noChangeAspect="1"/>
            </p:cNvSpPr>
            <p:nvPr>
              <p:custDataLst>
                <p:tags r:id="rId125"/>
              </p:custDataLst>
            </p:nvPr>
          </p:nvSpPr>
          <p:spPr>
            <a:xfrm>
              <a:off x="4334905" y="3282696"/>
              <a:ext cx="292608" cy="292608"/>
            </a:xfrm>
            <a:custGeom>
              <a:avLst/>
              <a:gdLst/>
              <a:ahLst/>
              <a:cxnLst/>
              <a:rect l="l" t="t" r="r" b="b"/>
              <a:pathLst>
                <a:path w="635000" h="635000">
                  <a:moveTo>
                    <a:pt x="317500" y="0"/>
                  </a:moveTo>
                  <a:arcTo wR="317500" hR="317500" stAng="16200000" swAng="21600000"/>
                  <a:close/>
                </a:path>
              </a:pathLst>
            </a:custGeom>
            <a:grpFill/>
            <a:ln w="19050" cmpd="sng">
              <a:solidFill>
                <a:schemeClr val="tx1"/>
              </a:solidFill>
            </a:ln>
          </p:spPr>
          <p:txBody>
            <a:bodyPr/>
            <a:lstStyle/>
            <a:p>
              <a:endParaRPr lang="en-GB"/>
            </a:p>
          </p:txBody>
        </p:sp>
      </p:grpSp>
      <p:sp>
        <p:nvSpPr>
          <p:cNvPr id="131" name="Footnote [Placeholder]" hidden="1">
            <a:extLst>
              <a:ext uri="{FF2B5EF4-FFF2-40B4-BE49-F238E27FC236}">
                <a16:creationId xmlns:a16="http://schemas.microsoft.com/office/drawing/2014/main" id="{1B41FB17-6D57-4EE1-9C4C-9C305D5D6BEC}"/>
              </a:ext>
            </a:extLst>
          </p:cNvPr>
          <p:cNvSpPr txBox="1"/>
          <p:nvPr userDrawn="1"/>
        </p:nvSpPr>
        <p:spPr>
          <a:xfrm>
            <a:off x="503238" y="5984668"/>
            <a:ext cx="10188208" cy="138499"/>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900" kern="0" dirty="0">
                <a:ea typeface="Arial Unicode MS" pitchFamily="34" charset="-128"/>
                <a:cs typeface="Arial Unicode MS" pitchFamily="34" charset="-128"/>
              </a:rPr>
              <a:t>(r) Footnote</a:t>
            </a:r>
          </a:p>
        </p:txBody>
      </p:sp>
      <p:sp>
        <p:nvSpPr>
          <p:cNvPr id="132" name="Responsible [Sticker]" hidden="1">
            <a:extLst>
              <a:ext uri="{FF2B5EF4-FFF2-40B4-BE49-F238E27FC236}">
                <a16:creationId xmlns:a16="http://schemas.microsoft.com/office/drawing/2014/main" id="{3CB674C2-91C9-46E6-8AB4-E90ABF1CAFE0}"/>
              </a:ext>
            </a:extLst>
          </p:cNvPr>
          <p:cNvSpPr>
            <a:spLocks/>
          </p:cNvSpPr>
          <p:nvPr userDrawn="1"/>
        </p:nvSpPr>
        <p:spPr>
          <a:xfrm>
            <a:off x="10071105" y="896931"/>
            <a:ext cx="2124070" cy="59540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dirty="0">
                <a:ln>
                  <a:noFill/>
                </a:ln>
                <a:solidFill>
                  <a:srgbClr val="FFFFFF"/>
                </a:solidFill>
                <a:effectLst/>
                <a:uLnTx/>
                <a:uFillTx/>
                <a:latin typeface="+mj-lt"/>
                <a:ea typeface="+mn-ea"/>
                <a:cs typeface="+mn-cs"/>
              </a:rPr>
              <a:t>Responsible: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dirty="0">
                <a:ln>
                  <a:noFill/>
                </a:ln>
                <a:solidFill>
                  <a:srgbClr val="FFFFFF"/>
                </a:solidFill>
                <a:effectLst/>
                <a:uLnTx/>
                <a:uFillTx/>
                <a:latin typeface="+mj-lt"/>
                <a:ea typeface="+mn-ea"/>
                <a:cs typeface="+mn-cs"/>
              </a:rPr>
              <a:t>Name Lastname</a:t>
            </a:r>
          </a:p>
        </p:txBody>
      </p:sp>
      <p:sp>
        <p:nvSpPr>
          <p:cNvPr id="133" name="Discussion [Sticker]" hidden="1">
            <a:extLst>
              <a:ext uri="{FF2B5EF4-FFF2-40B4-BE49-F238E27FC236}">
                <a16:creationId xmlns:a16="http://schemas.microsoft.com/office/drawing/2014/main" id="{7C793D27-9296-461C-878D-BA16CBD91587}"/>
              </a:ext>
            </a:extLst>
          </p:cNvPr>
          <p:cNvSpPr>
            <a:spLocks/>
          </p:cNvSpPr>
          <p:nvPr userDrawn="1"/>
        </p:nvSpPr>
        <p:spPr>
          <a:xfrm>
            <a:off x="10071105" y="896921"/>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a:ln>
                  <a:noFill/>
                </a:ln>
                <a:solidFill>
                  <a:srgbClr val="FFFFFF"/>
                </a:solidFill>
                <a:effectLst/>
                <a:uLnTx/>
                <a:uFillTx/>
                <a:latin typeface="+mj-lt"/>
                <a:ea typeface="Roboto Medium" panose="02000000000000000000" pitchFamily="2" charset="0"/>
                <a:cs typeface="+mn-cs"/>
              </a:rPr>
              <a:t>For discussion</a:t>
            </a:r>
          </a:p>
        </p:txBody>
      </p:sp>
      <p:sp>
        <p:nvSpPr>
          <p:cNvPr id="134" name="Internal [Sticker]" hidden="1">
            <a:extLst>
              <a:ext uri="{FF2B5EF4-FFF2-40B4-BE49-F238E27FC236}">
                <a16:creationId xmlns:a16="http://schemas.microsoft.com/office/drawing/2014/main" id="{704CE42F-5A9B-4CC0-8048-99928A53C0C4}"/>
              </a:ext>
            </a:extLst>
          </p:cNvPr>
          <p:cNvSpPr>
            <a:spLocks/>
          </p:cNvSpPr>
          <p:nvPr userDrawn="1"/>
        </p:nvSpPr>
        <p:spPr>
          <a:xfrm>
            <a:off x="10071105" y="896921"/>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a:ln>
                  <a:noFill/>
                </a:ln>
                <a:solidFill>
                  <a:srgbClr val="FFFFFF"/>
                </a:solidFill>
                <a:effectLst/>
                <a:uLnTx/>
                <a:uFillTx/>
                <a:latin typeface="+mj-lt"/>
                <a:ea typeface="+mn-ea"/>
                <a:cs typeface="+mn-cs"/>
              </a:rPr>
              <a:t>Internal use only</a:t>
            </a:r>
          </a:p>
        </p:txBody>
      </p:sp>
      <p:sp>
        <p:nvSpPr>
          <p:cNvPr id="135" name="Final [Sticker]" hidden="1">
            <a:extLst>
              <a:ext uri="{FF2B5EF4-FFF2-40B4-BE49-F238E27FC236}">
                <a16:creationId xmlns:a16="http://schemas.microsoft.com/office/drawing/2014/main" id="{348603E9-9858-4213-9B5B-929AD136906A}"/>
              </a:ext>
            </a:extLst>
          </p:cNvPr>
          <p:cNvSpPr>
            <a:spLocks/>
          </p:cNvSpPr>
          <p:nvPr userDrawn="1"/>
        </p:nvSpPr>
        <p:spPr>
          <a:xfrm>
            <a:off x="10071105" y="896921"/>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a:ln>
                  <a:noFill/>
                </a:ln>
                <a:solidFill>
                  <a:srgbClr val="FFFFFF"/>
                </a:solidFill>
                <a:effectLst/>
                <a:uLnTx/>
                <a:uFillTx/>
                <a:latin typeface="+mj-lt"/>
                <a:ea typeface="+mn-ea"/>
                <a:cs typeface="+mn-cs"/>
              </a:rPr>
              <a:t>Final slide</a:t>
            </a:r>
          </a:p>
        </p:txBody>
      </p:sp>
      <p:sp>
        <p:nvSpPr>
          <p:cNvPr id="136" name="Backup [Sticker]" hidden="1">
            <a:extLst>
              <a:ext uri="{FF2B5EF4-FFF2-40B4-BE49-F238E27FC236}">
                <a16:creationId xmlns:a16="http://schemas.microsoft.com/office/drawing/2014/main" id="{7EEB833A-9AFC-4A66-8469-9D3897CE1E66}"/>
              </a:ext>
            </a:extLst>
          </p:cNvPr>
          <p:cNvSpPr>
            <a:spLocks/>
          </p:cNvSpPr>
          <p:nvPr userDrawn="1"/>
        </p:nvSpPr>
        <p:spPr>
          <a:xfrm>
            <a:off x="10071105" y="896921"/>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a:ln>
                  <a:noFill/>
                </a:ln>
                <a:solidFill>
                  <a:srgbClr val="FFFFFF"/>
                </a:solidFill>
                <a:effectLst/>
                <a:uLnTx/>
                <a:uFillTx/>
                <a:latin typeface="+mj-lt"/>
                <a:ea typeface="+mn-ea"/>
                <a:cs typeface="+mn-cs"/>
              </a:rPr>
              <a:t>Backup</a:t>
            </a:r>
          </a:p>
        </p:txBody>
      </p:sp>
      <p:sp>
        <p:nvSpPr>
          <p:cNvPr id="137" name="Update [Sticker]" hidden="1">
            <a:extLst>
              <a:ext uri="{FF2B5EF4-FFF2-40B4-BE49-F238E27FC236}">
                <a16:creationId xmlns:a16="http://schemas.microsoft.com/office/drawing/2014/main" id="{D41FF937-AB04-46EE-82EF-FCE26A919A7B}"/>
              </a:ext>
            </a:extLst>
          </p:cNvPr>
          <p:cNvSpPr>
            <a:spLocks/>
          </p:cNvSpPr>
          <p:nvPr userDrawn="1"/>
        </p:nvSpPr>
        <p:spPr>
          <a:xfrm>
            <a:off x="10071105" y="896921"/>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a:ln>
                  <a:noFill/>
                </a:ln>
                <a:solidFill>
                  <a:srgbClr val="FFFFFF"/>
                </a:solidFill>
                <a:effectLst/>
                <a:uLnTx/>
                <a:uFillTx/>
                <a:latin typeface="+mj-lt"/>
                <a:ea typeface="+mn-ea"/>
                <a:cs typeface="+mn-cs"/>
              </a:rPr>
              <a:t>Update data</a:t>
            </a:r>
          </a:p>
        </p:txBody>
      </p:sp>
      <p:sp>
        <p:nvSpPr>
          <p:cNvPr id="138" name="Dummy [Sticker]" hidden="1">
            <a:extLst>
              <a:ext uri="{FF2B5EF4-FFF2-40B4-BE49-F238E27FC236}">
                <a16:creationId xmlns:a16="http://schemas.microsoft.com/office/drawing/2014/main" id="{06C5579C-7A02-48D6-A733-4B9E6D9F1443}"/>
              </a:ext>
            </a:extLst>
          </p:cNvPr>
          <p:cNvSpPr>
            <a:spLocks/>
          </p:cNvSpPr>
          <p:nvPr userDrawn="1"/>
        </p:nvSpPr>
        <p:spPr>
          <a:xfrm>
            <a:off x="10071105" y="896920"/>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dirty="0">
                <a:ln>
                  <a:noFill/>
                </a:ln>
                <a:solidFill>
                  <a:srgbClr val="FFFFFF"/>
                </a:solidFill>
                <a:effectLst/>
                <a:uLnTx/>
                <a:uFillTx/>
                <a:latin typeface="+mj-lt"/>
              </a:rPr>
              <a:t>Dummy data</a:t>
            </a:r>
          </a:p>
        </p:txBody>
      </p:sp>
      <p:sp>
        <p:nvSpPr>
          <p:cNvPr id="139" name="Formatting [Comment]" hidden="1">
            <a:extLst>
              <a:ext uri="{FF2B5EF4-FFF2-40B4-BE49-F238E27FC236}">
                <a16:creationId xmlns:a16="http://schemas.microsoft.com/office/drawing/2014/main" id="{89EB4C18-DFF3-4A27-ACBB-99DCDC8961A8}"/>
              </a:ext>
            </a:extLst>
          </p:cNvPr>
          <p:cNvSpPr>
            <a:spLocks/>
          </p:cNvSpPr>
          <p:nvPr userDrawn="1"/>
        </p:nvSpPr>
        <p:spPr>
          <a:xfrm>
            <a:off x="9483344" y="1097679"/>
            <a:ext cx="2479101" cy="1277432"/>
          </a:xfrm>
          <a:prstGeom prst="wedgeRectCallout">
            <a:avLst/>
          </a:prstGeom>
          <a:solidFill>
            <a:srgbClr val="FFFF00"/>
          </a:solidFill>
          <a:ln w="12700" cap="flat" cmpd="sng" algn="ctr">
            <a:solidFill>
              <a:srgbClr val="000000"/>
            </a:solidFill>
            <a:prstDash val="solid"/>
            <a:miter lim="800000"/>
          </a:ln>
          <a:effectLst/>
        </p:spPr>
        <p:txBody>
          <a:bodyPr lIns="143252" tIns="143252" rIns="143252" bIns="143252"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A0A0A"/>
                </a:solidFill>
                <a:effectLst/>
                <a:uLnTx/>
                <a:uFillTx/>
              </a:rPr>
              <a:t>&lt;initials&gt; &lt;date&gt;</a:t>
            </a:r>
            <a:r>
              <a:rPr kumimoji="0" lang="en-US" sz="1200" b="0" i="0" u="none" strike="noStrike" kern="0" cap="none" spc="0" normalizeH="0" baseline="0" noProof="0" dirty="0" err="1">
                <a:ln>
                  <a:noFill/>
                </a:ln>
                <a:solidFill>
                  <a:srgbClr val="0A0A0A"/>
                </a:solidFill>
                <a:effectLst/>
                <a:uLnTx/>
                <a:uFillTx/>
              </a:rPr>
              <a:t>yyyy</a:t>
            </a:r>
            <a:r>
              <a:rPr kumimoji="0" lang="en-US" sz="1200" b="0" i="0" u="none" strike="noStrike" kern="0" cap="none" spc="0" normalizeH="0" baseline="0" noProof="0" dirty="0">
                <a:ln>
                  <a:noFill/>
                </a:ln>
                <a:solidFill>
                  <a:srgbClr val="0A0A0A"/>
                </a:solidFill>
                <a:effectLst/>
                <a:uLnTx/>
                <a:uFillTx/>
              </a:rPr>
              <a:t>-MM-dd </a:t>
            </a:r>
            <a:r>
              <a:rPr kumimoji="0" lang="en-US" sz="1200" b="0" i="0" u="none" strike="noStrike" kern="0" cap="none" spc="0" normalizeH="0" baseline="0" noProof="0" dirty="0" err="1">
                <a:ln>
                  <a:noFill/>
                </a:ln>
                <a:solidFill>
                  <a:srgbClr val="0A0A0A"/>
                </a:solidFill>
                <a:effectLst/>
                <a:uLnTx/>
                <a:uFillTx/>
              </a:rPr>
              <a:t>hh:mm</a:t>
            </a:r>
            <a:r>
              <a:rPr kumimoji="0" lang="en-US" sz="1200" b="0" i="0" u="none" strike="noStrike" kern="0" cap="none" spc="0" normalizeH="0" baseline="0" noProof="0" dirty="0">
                <a:ln>
                  <a:noFill/>
                </a:ln>
                <a:solidFill>
                  <a:srgbClr val="0A0A0A"/>
                </a:solidFill>
                <a:effectLst/>
                <a:uLnTx/>
                <a:uFillTx/>
              </a:rPr>
              <a:t>&lt;/date&gt;: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A0A0A"/>
              </a:solidFill>
              <a:effectLst/>
              <a:uLnTx/>
              <a:uFillTx/>
            </a:endParaRPr>
          </a:p>
        </p:txBody>
      </p:sp>
      <p:sp>
        <p:nvSpPr>
          <p:cNvPr id="140" name="Content [Comment]" hidden="1">
            <a:extLst>
              <a:ext uri="{FF2B5EF4-FFF2-40B4-BE49-F238E27FC236}">
                <a16:creationId xmlns:a16="http://schemas.microsoft.com/office/drawing/2014/main" id="{906252E7-98DB-45F0-8278-EB60F71B7340}"/>
              </a:ext>
            </a:extLst>
          </p:cNvPr>
          <p:cNvSpPr>
            <a:spLocks/>
          </p:cNvSpPr>
          <p:nvPr userDrawn="1"/>
        </p:nvSpPr>
        <p:spPr>
          <a:xfrm>
            <a:off x="9483344" y="1097671"/>
            <a:ext cx="2479101" cy="1277440"/>
          </a:xfrm>
          <a:prstGeom prst="wedgeRectCallout">
            <a:avLst/>
          </a:prstGeom>
          <a:solidFill>
            <a:srgbClr val="FFFF00"/>
          </a:solidFill>
          <a:ln w="12700" cap="flat" cmpd="sng" algn="ctr">
            <a:solidFill>
              <a:srgbClr val="000000"/>
            </a:solidFill>
            <a:prstDash val="solid"/>
            <a:miter lim="800000"/>
          </a:ln>
          <a:effectLst/>
        </p:spPr>
        <p:txBody>
          <a:bodyPr lIns="143252" tIns="143252" rIns="143252" bIns="143252"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A0A0A"/>
                </a:solidFill>
                <a:effectLst/>
                <a:uLnTx/>
                <a:uFillTx/>
              </a:rPr>
              <a:t>&lt;initials&gt; &lt;date&gt;</a:t>
            </a:r>
            <a:r>
              <a:rPr kumimoji="0" lang="en-US" sz="1200" b="0" i="0" u="none" strike="noStrike" kern="0" cap="none" spc="0" normalizeH="0" baseline="0" noProof="0" dirty="0" err="1">
                <a:ln>
                  <a:noFill/>
                </a:ln>
                <a:solidFill>
                  <a:srgbClr val="0A0A0A"/>
                </a:solidFill>
                <a:effectLst/>
                <a:uLnTx/>
                <a:uFillTx/>
              </a:rPr>
              <a:t>yyyy</a:t>
            </a:r>
            <a:r>
              <a:rPr kumimoji="0" lang="en-US" sz="1200" b="0" i="0" u="none" strike="noStrike" kern="0" cap="none" spc="0" normalizeH="0" baseline="0" noProof="0" dirty="0">
                <a:ln>
                  <a:noFill/>
                </a:ln>
                <a:solidFill>
                  <a:srgbClr val="0A0A0A"/>
                </a:solidFill>
                <a:effectLst/>
                <a:uLnTx/>
                <a:uFillTx/>
              </a:rPr>
              <a:t>-MM-dd </a:t>
            </a:r>
            <a:r>
              <a:rPr kumimoji="0" lang="en-US" sz="1200" b="0" i="0" u="none" strike="noStrike" kern="0" cap="none" spc="0" normalizeH="0" baseline="0" noProof="0" dirty="0" err="1">
                <a:ln>
                  <a:noFill/>
                </a:ln>
                <a:solidFill>
                  <a:srgbClr val="0A0A0A"/>
                </a:solidFill>
                <a:effectLst/>
                <a:uLnTx/>
                <a:uFillTx/>
              </a:rPr>
              <a:t>hh:mm</a:t>
            </a:r>
            <a:r>
              <a:rPr kumimoji="0" lang="en-US" sz="1200" b="0" i="0" u="none" strike="noStrike" kern="0" cap="none" spc="0" normalizeH="0" baseline="0" noProof="0" dirty="0">
                <a:ln>
                  <a:noFill/>
                </a:ln>
                <a:solidFill>
                  <a:srgbClr val="0A0A0A"/>
                </a:solidFill>
                <a:effectLst/>
                <a:uLnTx/>
                <a:uFillTx/>
              </a:rPr>
              <a:t>&lt;/date&gt;: </a:t>
            </a:r>
          </a:p>
        </p:txBody>
      </p:sp>
      <p:sp>
        <p:nvSpPr>
          <p:cNvPr id="141" name="Draft [Sticker]" hidden="1">
            <a:extLst>
              <a:ext uri="{FF2B5EF4-FFF2-40B4-BE49-F238E27FC236}">
                <a16:creationId xmlns:a16="http://schemas.microsoft.com/office/drawing/2014/main" id="{904633E3-6BC9-4C5E-B74A-8B9D4AE95B20}"/>
              </a:ext>
            </a:extLst>
          </p:cNvPr>
          <p:cNvSpPr/>
          <p:nvPr userDrawn="1"/>
        </p:nvSpPr>
        <p:spPr bwMode="gray">
          <a:xfrm rot="18900000">
            <a:off x="2916643" y="2819462"/>
            <a:ext cx="6361889" cy="1219077"/>
          </a:xfrm>
          <a:prstGeom prst="rect">
            <a:avLst/>
          </a:prstGeom>
          <a:no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8800" b="1" i="0" u="none" strike="noStrike" kern="0" cap="none" spc="0" normalizeH="0" baseline="0" noProof="0" dirty="0">
                <a:ln>
                  <a:noFill/>
                </a:ln>
                <a:solidFill>
                  <a:schemeClr val="tx2"/>
                </a:solidFill>
                <a:effectLst/>
                <a:uLnTx/>
                <a:uFillTx/>
                <a:ea typeface="Arial Unicode MS" pitchFamily="34" charset="-128"/>
                <a:cs typeface="Arial Unicode MS" pitchFamily="34" charset="-128"/>
              </a:rPr>
              <a:t>DRAFT</a:t>
            </a:r>
          </a:p>
        </p:txBody>
      </p:sp>
    </p:spTree>
    <p:extLst>
      <p:ext uri="{BB962C8B-B14F-4D97-AF65-F5344CB8AC3E}">
        <p14:creationId xmlns:p14="http://schemas.microsoft.com/office/powerpoint/2010/main" val="3408294523"/>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41" r:id="rId3"/>
    <p:sldLayoutId id="2147483765" r:id="rId4"/>
    <p:sldLayoutId id="2147483767" r:id="rId5"/>
    <p:sldLayoutId id="2147483743" r:id="rId6"/>
    <p:sldLayoutId id="2147483774" r:id="rId7"/>
    <p:sldLayoutId id="2147483745" r:id="rId8"/>
    <p:sldLayoutId id="2147483760" r:id="rId9"/>
    <p:sldLayoutId id="2147483768" r:id="rId10"/>
    <p:sldLayoutId id="2147483769" r:id="rId11"/>
    <p:sldLayoutId id="2147483770" r:id="rId12"/>
    <p:sldLayoutId id="2147483744" r:id="rId13"/>
    <p:sldLayoutId id="2147483757" r:id="rId14"/>
    <p:sldLayoutId id="2147483771" r:id="rId15"/>
    <p:sldLayoutId id="2147483763" r:id="rId16"/>
    <p:sldLayoutId id="2147483751" r:id="rId17"/>
    <p:sldLayoutId id="2147483756" r:id="rId18"/>
    <p:sldLayoutId id="2147483740" r:id="rId19"/>
  </p:sldLayoutIdLst>
  <p:hf hdr="0" ftr="0" dt="0"/>
  <p:txStyles>
    <p:titleStyle>
      <a:lvl1pPr algn="l" defTabSz="1088558" rtl="0" eaLnBrk="1" latinLnBrk="0" hangingPunct="1">
        <a:spcBef>
          <a:spcPct val="0"/>
        </a:spcBef>
        <a:buNone/>
        <a:defRPr sz="2400" b="1" kern="1200" baseline="0">
          <a:solidFill>
            <a:schemeClr val="tx1"/>
          </a:solidFill>
          <a:latin typeface="+mj-lt"/>
          <a:ea typeface="+mj-ea"/>
          <a:cs typeface="+mj-cs"/>
        </a:defRPr>
      </a:lvl1pPr>
    </p:titleStyle>
    <p:body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4" name="Slide number"/>
          <p:cNvSpPr txBox="1"/>
          <p:nvPr userDrawn="1"/>
        </p:nvSpPr>
        <p:spPr bwMode="black">
          <a:xfrm>
            <a:off x="11549413" y="6536751"/>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marR="0" lvl="0" indent="0" algn="r" defTabSz="1088776" rtl="0" eaLnBrk="1" fontAlgn="auto" latinLnBrk="0" hangingPunct="1">
              <a:lnSpc>
                <a:spcPct val="100000"/>
              </a:lnSpc>
              <a:spcBef>
                <a:spcPts val="0"/>
              </a:spcBef>
              <a:spcAft>
                <a:spcPts val="0"/>
              </a:spcAft>
              <a:buClr>
                <a:srgbClr val="FFFFFF"/>
              </a:buClr>
              <a:buSzTx/>
              <a:buFont typeface="Arial" pitchFamily="34" charset="0"/>
              <a:buNone/>
              <a:tabLst/>
              <a:defRPr/>
            </a:pPr>
            <a:fld id="{0BDC132A-5C91-4078-9777-31DA19A62E0A}" type="slidenum">
              <a:rPr kumimoji="0" lang="en-US" sz="9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1088776" rtl="0" eaLnBrk="1" fontAlgn="auto" latinLnBrk="0" hangingPunct="1">
                <a:lnSpc>
                  <a:spcPct val="100000"/>
                </a:lnSpc>
                <a:spcBef>
                  <a:spcPts val="0"/>
                </a:spcBef>
                <a:spcAft>
                  <a:spcPts val="0"/>
                </a:spcAft>
                <a:buClr>
                  <a:srgbClr val="FFFFFF"/>
                </a:buClr>
                <a:buSzTx/>
                <a:buFont typeface="Arial" pitchFamily="34" charset="0"/>
                <a:buNone/>
                <a:tabLst/>
                <a:defRPr/>
              </a:pPr>
              <a:t>‹#›</a:t>
            </a:fld>
            <a:endParaRPr kumimoji="0" lang="en-US" sz="9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Copyright Placeholder" descr="{&quot;templafy&quot;:{&quot;id&quot;:&quot;9e0e45c8-846c-4f3d-b625-3a6682e72164&quot;}}">
            <a:extLst>
              <a:ext uri="{FF2B5EF4-FFF2-40B4-BE49-F238E27FC236}">
                <a16:creationId xmlns:a16="http://schemas.microsoft.com/office/drawing/2014/main" id="{28F8FEF7-307E-4186-BE83-C7F901EBFBB2}"/>
              </a:ext>
            </a:extLst>
          </p:cNvPr>
          <p:cNvSpPr txBox="1">
            <a:spLocks/>
          </p:cNvSpPr>
          <p:nvPr userDrawn="1"/>
        </p:nvSpPr>
        <p:spPr>
          <a:xfrm>
            <a:off x="504001" y="6536750"/>
            <a:ext cx="10155600" cy="138499"/>
          </a:xfrm>
          <a:prstGeom prst="rect">
            <a:avLst/>
          </a:prstGeom>
        </p:spPr>
        <p:txBody>
          <a:bodyPr lIns="0" tIns="0" rIns="0" bIns="0" anchor="ctr" anchorCtr="0">
            <a:noAutofit/>
          </a:bodyPr>
          <a:lstStyle>
            <a:lvl1pPr marL="0" indent="0" algn="l" defTabSz="1088558" rtl="0" eaLnBrk="1" latinLnBrk="0" hangingPunct="1">
              <a:spcBef>
                <a:spcPts val="1800"/>
              </a:spcBef>
              <a:buClr>
                <a:schemeClr val="accent1"/>
              </a:buClr>
              <a:buSzPct val="80000"/>
              <a:buFontTx/>
              <a:buNone/>
              <a:defRPr sz="6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539892" indent="0" algn="l" defTabSz="1088558" rtl="0" eaLnBrk="1" latinLnBrk="0" hangingPunct="1">
              <a:spcBef>
                <a:spcPts val="100"/>
              </a:spcBef>
              <a:buClr>
                <a:schemeClr val="tx1"/>
              </a:buClr>
              <a:buSzPct val="100000"/>
              <a:buFont typeface="Symbol" panose="05050102010706020507" pitchFamily="18" charset="2"/>
              <a:buNone/>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8558" rtl="0" eaLnBrk="1" fontAlgn="auto" latinLnBrk="0" hangingPunct="1">
              <a:lnSpc>
                <a:spcPct val="100000"/>
              </a:lnSpc>
              <a:spcBef>
                <a:spcPts val="1800"/>
              </a:spcBef>
              <a:spcAft>
                <a:spcPts val="0"/>
              </a:spcAft>
              <a:buClr>
                <a:srgbClr val="F0AB00"/>
              </a:buClr>
              <a:buSzPct val="80000"/>
              <a:buFont typeface="Arial" panose="020B0604020202020204" pitchFamily="34" charset="0"/>
              <a:buNone/>
              <a:tabLst/>
              <a:defRPr/>
            </a:pPr>
            <a:r>
              <a:rPr kumimoji="0" lang="en-US" sz="600" b="0" i="0" u="none" strike="noStrike" kern="1200" cap="none" spc="0" normalizeH="0" baseline="0" noProof="0" dirty="0">
                <a:ln>
                  <a:noFill/>
                </a:ln>
                <a:solidFill>
                  <a:srgbClr val="FFFFFF"/>
                </a:solidFill>
                <a:effectLst/>
                <a:uLnTx/>
                <a:uFillTx/>
                <a:latin typeface="Arial"/>
                <a:ea typeface="+mn-ea"/>
                <a:cs typeface="+mn-cs"/>
              </a:rPr>
              <a:t>Public</a:t>
            </a:r>
          </a:p>
        </p:txBody>
      </p:sp>
      <p:sp>
        <p:nvSpPr>
          <p:cNvPr id="3" name="Text Placeholder"/>
          <p:cNvSpPr>
            <a:spLocks noGrp="1"/>
          </p:cNvSpPr>
          <p:nvPr userDrawn="1">
            <p:ph type="body" idx="1"/>
          </p:nvPr>
        </p:nvSpPr>
        <p:spPr bwMode="black">
          <a:xfrm>
            <a:off x="504001" y="1620000"/>
            <a:ext cx="11186476" cy="4716000"/>
          </a:xfrm>
          <a:prstGeom prst="rect">
            <a:avLst/>
          </a:prstGeom>
        </p:spPr>
        <p:txBody>
          <a:bodyPr vert="horz" lIns="0" tIns="0" rIns="0" bIns="0" rtlCol="0">
            <a:norm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Placeholder"/>
          <p:cNvSpPr>
            <a:spLocks noGrp="1"/>
          </p:cNvSpPr>
          <p:nvPr userDrawn="1">
            <p:ph type="title"/>
          </p:nvPr>
        </p:nvSpPr>
        <p:spPr bwMode="black">
          <a:xfrm>
            <a:off x="504001" y="504000"/>
            <a:ext cx="11186476" cy="369332"/>
          </a:xfrm>
          <a:prstGeom prst="rect">
            <a:avLst/>
          </a:prstGeom>
        </p:spPr>
        <p:txBody>
          <a:bodyPr vert="horz" wrap="square" lIns="0" tIns="0" rIns="0" bIns="0" rtlCol="0" anchor="t" anchorCtr="0">
            <a:spAutoFit/>
          </a:bodyPr>
          <a:lstStyle/>
          <a:p>
            <a:r>
              <a:rPr lang="en-US" noProof="0" dirty="0"/>
              <a:t>Insert page title (sentence case)</a:t>
            </a:r>
          </a:p>
        </p:txBody>
      </p:sp>
      <p:grpSp>
        <p:nvGrpSpPr>
          <p:cNvPr id="7" name="Harvey 3" hidden="1">
            <a:extLst>
              <a:ext uri="{FF2B5EF4-FFF2-40B4-BE49-F238E27FC236}">
                <a16:creationId xmlns:a16="http://schemas.microsoft.com/office/drawing/2014/main" id="{E2DD6C7F-2784-4085-B35E-D0CF93151D32}"/>
              </a:ext>
            </a:extLst>
          </p:cNvPr>
          <p:cNvGrpSpPr>
            <a:grpSpLocks/>
          </p:cNvGrpSpPr>
          <p:nvPr userDrawn="1">
            <p:custDataLst>
              <p:tags r:id="rId21"/>
            </p:custDataLst>
          </p:nvPr>
        </p:nvGrpSpPr>
        <p:grpSpPr>
          <a:xfrm>
            <a:off x="3938798" y="3978000"/>
            <a:ext cx="1024878" cy="1024878"/>
            <a:chOff x="0" y="0"/>
            <a:chExt cx="914400" cy="914400"/>
          </a:xfrm>
          <a:solidFill>
            <a:schemeClr val="accent1"/>
          </a:solidFill>
        </p:grpSpPr>
        <p:sp>
          <p:nvSpPr>
            <p:cNvPr id="8" name="Harvey 0/3 [0]">
              <a:extLst>
                <a:ext uri="{FF2B5EF4-FFF2-40B4-BE49-F238E27FC236}">
                  <a16:creationId xmlns:a16="http://schemas.microsoft.com/office/drawing/2014/main" id="{76D1956A-873B-484E-BE75-6EDE3EFEDCC2}"/>
                </a:ext>
              </a:extLst>
            </p:cNvPr>
            <p:cNvSpPr>
              <a:spLocks noChangeAspect="1"/>
            </p:cNvSpPr>
            <p:nvPr>
              <p:custDataLst>
                <p:tags r:id="rId140"/>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rvey 1/3 [1]">
              <a:extLst>
                <a:ext uri="{FF2B5EF4-FFF2-40B4-BE49-F238E27FC236}">
                  <a16:creationId xmlns:a16="http://schemas.microsoft.com/office/drawing/2014/main" id="{7A8F53B0-6F79-4898-A0C4-A91F7DB00E6A}"/>
                </a:ext>
              </a:extLst>
            </p:cNvPr>
            <p:cNvSpPr>
              <a:spLocks noChangeAspect="1"/>
            </p:cNvSpPr>
            <p:nvPr>
              <p:custDataLst>
                <p:tags r:id="rId141"/>
              </p:custDataLst>
            </p:nvPr>
          </p:nvSpPr>
          <p:spPr>
            <a:xfrm>
              <a:off x="0" y="0"/>
              <a:ext cx="914400" cy="914400"/>
            </a:xfrm>
            <a:custGeom>
              <a:avLst/>
              <a:gdLst/>
              <a:ahLst/>
              <a:cxnLst/>
              <a:rect l="l" t="t" r="r" b="b"/>
              <a:pathLst>
                <a:path w="635000" h="635000">
                  <a:moveTo>
                    <a:pt x="317500" y="0"/>
                  </a:moveTo>
                  <a:arcTo wR="317500" hR="317500" stAng="16200000" swAng="7200000"/>
                  <a:lnTo>
                    <a:pt x="317500" y="317500"/>
                  </a:lnTo>
                  <a:close/>
                </a:path>
                <a:path w="635000" h="635000" fill="none">
                  <a:moveTo>
                    <a:pt x="592463" y="476249"/>
                  </a:moveTo>
                  <a:arcTo wR="317500" hR="317500" stAng="1800000" swAng="144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Harvey 2/3 [2]">
              <a:extLst>
                <a:ext uri="{FF2B5EF4-FFF2-40B4-BE49-F238E27FC236}">
                  <a16:creationId xmlns:a16="http://schemas.microsoft.com/office/drawing/2014/main" id="{67E7417D-4B0A-4A13-A4D7-B51B7C58CC54}"/>
                </a:ext>
              </a:extLst>
            </p:cNvPr>
            <p:cNvSpPr>
              <a:spLocks noChangeAspect="1"/>
            </p:cNvSpPr>
            <p:nvPr>
              <p:custDataLst>
                <p:tags r:id="rId142"/>
              </p:custDataLst>
            </p:nvPr>
          </p:nvSpPr>
          <p:spPr>
            <a:xfrm>
              <a:off x="0" y="0"/>
              <a:ext cx="914400" cy="914400"/>
            </a:xfrm>
            <a:custGeom>
              <a:avLst/>
              <a:gdLst/>
              <a:ahLst/>
              <a:cxnLst/>
              <a:rect l="l" t="t" r="r" b="b"/>
              <a:pathLst>
                <a:path w="635000" h="635000">
                  <a:moveTo>
                    <a:pt x="317500" y="0"/>
                  </a:moveTo>
                  <a:arcTo wR="317500" hR="317500" stAng="16200000" swAng="14400000"/>
                  <a:lnTo>
                    <a:pt x="317500" y="317500"/>
                  </a:lnTo>
                  <a:close/>
                </a:path>
                <a:path w="635000" h="635000" fill="none">
                  <a:moveTo>
                    <a:pt x="42536" y="476250"/>
                  </a:moveTo>
                  <a:arcTo wR="317500" hR="317500" stAng="9000000" swAng="72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Harvey 3/3 [3]">
              <a:extLst>
                <a:ext uri="{FF2B5EF4-FFF2-40B4-BE49-F238E27FC236}">
                  <a16:creationId xmlns:a16="http://schemas.microsoft.com/office/drawing/2014/main" id="{94AD8207-D125-429F-A09F-08C9EE19B157}"/>
                </a:ext>
              </a:extLst>
            </p:cNvPr>
            <p:cNvSpPr>
              <a:spLocks noChangeAspect="1"/>
            </p:cNvSpPr>
            <p:nvPr>
              <p:custDataLst>
                <p:tags r:id="rId143"/>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 name="Harvey 4" hidden="1">
            <a:extLst>
              <a:ext uri="{FF2B5EF4-FFF2-40B4-BE49-F238E27FC236}">
                <a16:creationId xmlns:a16="http://schemas.microsoft.com/office/drawing/2014/main" id="{6B608003-5C72-434E-8F1C-BF7F4CA4A26C}"/>
              </a:ext>
            </a:extLst>
          </p:cNvPr>
          <p:cNvGrpSpPr>
            <a:grpSpLocks/>
          </p:cNvGrpSpPr>
          <p:nvPr userDrawn="1">
            <p:custDataLst>
              <p:tags r:id="rId22"/>
            </p:custDataLst>
          </p:nvPr>
        </p:nvGrpSpPr>
        <p:grpSpPr>
          <a:xfrm>
            <a:off x="5391506" y="3978000"/>
            <a:ext cx="1024878" cy="1024878"/>
            <a:chOff x="0" y="0"/>
            <a:chExt cx="914400" cy="914400"/>
          </a:xfrm>
          <a:solidFill>
            <a:schemeClr val="accent1"/>
          </a:solidFill>
        </p:grpSpPr>
        <p:sp>
          <p:nvSpPr>
            <p:cNvPr id="13" name="Harvey 0/4 [0]">
              <a:extLst>
                <a:ext uri="{FF2B5EF4-FFF2-40B4-BE49-F238E27FC236}">
                  <a16:creationId xmlns:a16="http://schemas.microsoft.com/office/drawing/2014/main" id="{0467B57E-FAD8-4950-97F9-ECAB5EC75227}"/>
                </a:ext>
              </a:extLst>
            </p:cNvPr>
            <p:cNvSpPr>
              <a:spLocks noChangeAspect="1"/>
            </p:cNvSpPr>
            <p:nvPr>
              <p:custDataLst>
                <p:tags r:id="rId135"/>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Harvey 1/4 [1]">
              <a:extLst>
                <a:ext uri="{FF2B5EF4-FFF2-40B4-BE49-F238E27FC236}">
                  <a16:creationId xmlns:a16="http://schemas.microsoft.com/office/drawing/2014/main" id="{4737FDC8-754C-4807-899B-A34C337B435F}"/>
                </a:ext>
              </a:extLst>
            </p:cNvPr>
            <p:cNvSpPr>
              <a:spLocks noChangeAspect="1"/>
            </p:cNvSpPr>
            <p:nvPr>
              <p:custDataLst>
                <p:tags r:id="rId136"/>
              </p:custDataLst>
            </p:nvPr>
          </p:nvSpPr>
          <p:spPr>
            <a:xfrm>
              <a:off x="0" y="0"/>
              <a:ext cx="914400" cy="914400"/>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Harvey 2/4 [2]">
              <a:extLst>
                <a:ext uri="{FF2B5EF4-FFF2-40B4-BE49-F238E27FC236}">
                  <a16:creationId xmlns:a16="http://schemas.microsoft.com/office/drawing/2014/main" id="{500E3869-B32B-4A08-829A-07819962707F}"/>
                </a:ext>
              </a:extLst>
            </p:cNvPr>
            <p:cNvSpPr>
              <a:spLocks noChangeAspect="1"/>
            </p:cNvSpPr>
            <p:nvPr>
              <p:custDataLst>
                <p:tags r:id="rId137"/>
              </p:custDataLst>
            </p:nvPr>
          </p:nvSpPr>
          <p:spPr>
            <a:xfrm>
              <a:off x="0" y="0"/>
              <a:ext cx="914400" cy="914400"/>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Harvey 3/4 [3]">
              <a:extLst>
                <a:ext uri="{FF2B5EF4-FFF2-40B4-BE49-F238E27FC236}">
                  <a16:creationId xmlns:a16="http://schemas.microsoft.com/office/drawing/2014/main" id="{83770D17-214F-4DFB-8C4A-75BCB6FDCCF1}"/>
                </a:ext>
              </a:extLst>
            </p:cNvPr>
            <p:cNvSpPr>
              <a:spLocks noChangeAspect="1"/>
            </p:cNvSpPr>
            <p:nvPr>
              <p:custDataLst>
                <p:tags r:id="rId138"/>
              </p:custDataLst>
            </p:nvPr>
          </p:nvSpPr>
          <p:spPr>
            <a:xfrm>
              <a:off x="0" y="0"/>
              <a:ext cx="914400" cy="914400"/>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Harvey 4/4 [4]">
              <a:extLst>
                <a:ext uri="{FF2B5EF4-FFF2-40B4-BE49-F238E27FC236}">
                  <a16:creationId xmlns:a16="http://schemas.microsoft.com/office/drawing/2014/main" id="{2298CBDE-E2CD-44DD-81DA-565BDE17B854}"/>
                </a:ext>
              </a:extLst>
            </p:cNvPr>
            <p:cNvSpPr>
              <a:spLocks noChangeAspect="1"/>
            </p:cNvSpPr>
            <p:nvPr>
              <p:custDataLst>
                <p:tags r:id="rId139"/>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 name="Harvey 8" hidden="1">
            <a:extLst>
              <a:ext uri="{FF2B5EF4-FFF2-40B4-BE49-F238E27FC236}">
                <a16:creationId xmlns:a16="http://schemas.microsoft.com/office/drawing/2014/main" id="{65A741E4-88C1-4827-B19E-63A8295DED86}"/>
              </a:ext>
            </a:extLst>
          </p:cNvPr>
          <p:cNvGrpSpPr>
            <a:grpSpLocks/>
          </p:cNvGrpSpPr>
          <p:nvPr userDrawn="1">
            <p:custDataLst>
              <p:tags r:id="rId23"/>
            </p:custDataLst>
          </p:nvPr>
        </p:nvGrpSpPr>
        <p:grpSpPr>
          <a:xfrm>
            <a:off x="6844214" y="3978000"/>
            <a:ext cx="1024878" cy="1024878"/>
            <a:chOff x="0" y="0"/>
            <a:chExt cx="914400" cy="914400"/>
          </a:xfrm>
          <a:solidFill>
            <a:schemeClr val="accent1"/>
          </a:solidFill>
        </p:grpSpPr>
        <p:sp>
          <p:nvSpPr>
            <p:cNvPr id="19" name="Harvey 0/8 [0]">
              <a:extLst>
                <a:ext uri="{FF2B5EF4-FFF2-40B4-BE49-F238E27FC236}">
                  <a16:creationId xmlns:a16="http://schemas.microsoft.com/office/drawing/2014/main" id="{D63D2936-46EA-44E4-95BC-083F8C581A0C}"/>
                </a:ext>
              </a:extLst>
            </p:cNvPr>
            <p:cNvSpPr>
              <a:spLocks noChangeAspect="1"/>
            </p:cNvSpPr>
            <p:nvPr>
              <p:custDataLst>
                <p:tags r:id="rId126"/>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Harvey 1/8 [1]">
              <a:extLst>
                <a:ext uri="{FF2B5EF4-FFF2-40B4-BE49-F238E27FC236}">
                  <a16:creationId xmlns:a16="http://schemas.microsoft.com/office/drawing/2014/main" id="{D096D980-9CFC-4294-9B40-92841B87F312}"/>
                </a:ext>
              </a:extLst>
            </p:cNvPr>
            <p:cNvSpPr>
              <a:spLocks noChangeAspect="1"/>
            </p:cNvSpPr>
            <p:nvPr>
              <p:custDataLst>
                <p:tags r:id="rId127"/>
              </p:custDataLst>
            </p:nvPr>
          </p:nvSpPr>
          <p:spPr>
            <a:xfrm>
              <a:off x="0" y="0"/>
              <a:ext cx="914400" cy="914400"/>
            </a:xfrm>
            <a:custGeom>
              <a:avLst/>
              <a:gdLst/>
              <a:ahLst/>
              <a:cxnLst/>
              <a:rect l="l" t="t" r="r" b="b"/>
              <a:pathLst>
                <a:path w="635000" h="635000">
                  <a:moveTo>
                    <a:pt x="317500" y="0"/>
                  </a:moveTo>
                  <a:arcTo wR="317500" hR="317500" stAng="16200000" swAng="2700000"/>
                  <a:lnTo>
                    <a:pt x="317500" y="317500"/>
                  </a:lnTo>
                  <a:close/>
                </a:path>
                <a:path w="635000" h="635000" fill="none">
                  <a:moveTo>
                    <a:pt x="542006" y="92993"/>
                  </a:moveTo>
                  <a:arcTo wR="317500" hR="317500" stAng="-2700000" swAng="189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Harvey 2/8 [2]">
              <a:extLst>
                <a:ext uri="{FF2B5EF4-FFF2-40B4-BE49-F238E27FC236}">
                  <a16:creationId xmlns:a16="http://schemas.microsoft.com/office/drawing/2014/main" id="{F9B0FC65-F825-4960-BF8A-E86755376C2C}"/>
                </a:ext>
              </a:extLst>
            </p:cNvPr>
            <p:cNvSpPr>
              <a:spLocks noChangeAspect="1"/>
            </p:cNvSpPr>
            <p:nvPr>
              <p:custDataLst>
                <p:tags r:id="rId128"/>
              </p:custDataLst>
            </p:nvPr>
          </p:nvSpPr>
          <p:spPr>
            <a:xfrm>
              <a:off x="0" y="0"/>
              <a:ext cx="914400" cy="914400"/>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Harvey 3/8 [3]">
              <a:extLst>
                <a:ext uri="{FF2B5EF4-FFF2-40B4-BE49-F238E27FC236}">
                  <a16:creationId xmlns:a16="http://schemas.microsoft.com/office/drawing/2014/main" id="{72489F0D-9F1E-4F64-B7DC-7C979BD81FA6}"/>
                </a:ext>
              </a:extLst>
            </p:cNvPr>
            <p:cNvSpPr>
              <a:spLocks noChangeAspect="1"/>
            </p:cNvSpPr>
            <p:nvPr>
              <p:custDataLst>
                <p:tags r:id="rId129"/>
              </p:custDataLst>
            </p:nvPr>
          </p:nvSpPr>
          <p:spPr>
            <a:xfrm>
              <a:off x="0" y="0"/>
              <a:ext cx="914400" cy="914400"/>
            </a:xfrm>
            <a:custGeom>
              <a:avLst/>
              <a:gdLst/>
              <a:ahLst/>
              <a:cxnLst/>
              <a:rect l="l" t="t" r="r" b="b"/>
              <a:pathLst>
                <a:path w="635000" h="635000">
                  <a:moveTo>
                    <a:pt x="317500" y="0"/>
                  </a:moveTo>
                  <a:arcTo wR="317500" hR="317500" stAng="16200000" swAng="8100000"/>
                  <a:lnTo>
                    <a:pt x="317500" y="317500"/>
                  </a:lnTo>
                  <a:close/>
                </a:path>
                <a:path w="635000" h="635000" fill="none">
                  <a:moveTo>
                    <a:pt x="542006" y="542006"/>
                  </a:moveTo>
                  <a:arcTo wR="317500" hR="317500" stAng="2700000" swAng="135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Harvey 4/8 [4]">
              <a:extLst>
                <a:ext uri="{FF2B5EF4-FFF2-40B4-BE49-F238E27FC236}">
                  <a16:creationId xmlns:a16="http://schemas.microsoft.com/office/drawing/2014/main" id="{4F47161A-836E-4CB2-97C4-5ABCB035EE25}"/>
                </a:ext>
              </a:extLst>
            </p:cNvPr>
            <p:cNvSpPr>
              <a:spLocks noChangeAspect="1"/>
            </p:cNvSpPr>
            <p:nvPr>
              <p:custDataLst>
                <p:tags r:id="rId130"/>
              </p:custDataLst>
            </p:nvPr>
          </p:nvSpPr>
          <p:spPr>
            <a:xfrm>
              <a:off x="0" y="0"/>
              <a:ext cx="914400" cy="914400"/>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Harvey 5/8 [5]">
              <a:extLst>
                <a:ext uri="{FF2B5EF4-FFF2-40B4-BE49-F238E27FC236}">
                  <a16:creationId xmlns:a16="http://schemas.microsoft.com/office/drawing/2014/main" id="{D80539EF-20E9-4266-BD06-3959673E5243}"/>
                </a:ext>
              </a:extLst>
            </p:cNvPr>
            <p:cNvSpPr>
              <a:spLocks noChangeAspect="1"/>
            </p:cNvSpPr>
            <p:nvPr>
              <p:custDataLst>
                <p:tags r:id="rId131"/>
              </p:custDataLst>
            </p:nvPr>
          </p:nvSpPr>
          <p:spPr>
            <a:xfrm>
              <a:off x="0" y="0"/>
              <a:ext cx="914400" cy="914400"/>
            </a:xfrm>
            <a:custGeom>
              <a:avLst/>
              <a:gdLst/>
              <a:ahLst/>
              <a:cxnLst/>
              <a:rect l="l" t="t" r="r" b="b"/>
              <a:pathLst>
                <a:path w="635000" h="635000">
                  <a:moveTo>
                    <a:pt x="317500" y="0"/>
                  </a:moveTo>
                  <a:arcTo wR="317500" hR="317500" stAng="16200000" swAng="13500000"/>
                  <a:lnTo>
                    <a:pt x="317500" y="317500"/>
                  </a:lnTo>
                  <a:close/>
                </a:path>
                <a:path w="635000" h="635000" fill="none">
                  <a:moveTo>
                    <a:pt x="92993" y="542006"/>
                  </a:moveTo>
                  <a:arcTo wR="317500" hR="317500" stAng="8100000" swAng="81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Harvey 6/8 [6]">
              <a:extLst>
                <a:ext uri="{FF2B5EF4-FFF2-40B4-BE49-F238E27FC236}">
                  <a16:creationId xmlns:a16="http://schemas.microsoft.com/office/drawing/2014/main" id="{C88D2627-1A78-4152-B77C-58669AC49F36}"/>
                </a:ext>
              </a:extLst>
            </p:cNvPr>
            <p:cNvSpPr>
              <a:spLocks noChangeAspect="1"/>
            </p:cNvSpPr>
            <p:nvPr>
              <p:custDataLst>
                <p:tags r:id="rId132"/>
              </p:custDataLst>
            </p:nvPr>
          </p:nvSpPr>
          <p:spPr>
            <a:xfrm>
              <a:off x="0" y="0"/>
              <a:ext cx="914400" cy="914400"/>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Harvey 7/8 [7]">
              <a:extLst>
                <a:ext uri="{FF2B5EF4-FFF2-40B4-BE49-F238E27FC236}">
                  <a16:creationId xmlns:a16="http://schemas.microsoft.com/office/drawing/2014/main" id="{F8117399-4ECF-44E9-9BC8-A7C83760976C}"/>
                </a:ext>
              </a:extLst>
            </p:cNvPr>
            <p:cNvSpPr>
              <a:spLocks noChangeAspect="1"/>
            </p:cNvSpPr>
            <p:nvPr>
              <p:custDataLst>
                <p:tags r:id="rId133"/>
              </p:custDataLst>
            </p:nvPr>
          </p:nvSpPr>
          <p:spPr>
            <a:xfrm>
              <a:off x="0" y="0"/>
              <a:ext cx="914400" cy="914400"/>
            </a:xfrm>
            <a:custGeom>
              <a:avLst/>
              <a:gdLst/>
              <a:ahLst/>
              <a:cxnLst/>
              <a:rect l="l" t="t" r="r" b="b"/>
              <a:pathLst>
                <a:path w="635000" h="635000">
                  <a:moveTo>
                    <a:pt x="317500" y="0"/>
                  </a:moveTo>
                  <a:arcTo wR="317500" hR="317500" stAng="16200000" swAng="18900000"/>
                  <a:lnTo>
                    <a:pt x="317500" y="317500"/>
                  </a:lnTo>
                  <a:close/>
                </a:path>
                <a:path w="635000" h="635000" fill="none">
                  <a:moveTo>
                    <a:pt x="92993" y="92993"/>
                  </a:moveTo>
                  <a:arcTo wR="317500" hR="317500" stAng="13500000" swAng="27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Harvey 8/8 [8]">
              <a:extLst>
                <a:ext uri="{FF2B5EF4-FFF2-40B4-BE49-F238E27FC236}">
                  <a16:creationId xmlns:a16="http://schemas.microsoft.com/office/drawing/2014/main" id="{B912D41C-14ED-4BE0-96D3-6AEB2ED794D2}"/>
                </a:ext>
              </a:extLst>
            </p:cNvPr>
            <p:cNvSpPr>
              <a:spLocks noChangeAspect="1"/>
            </p:cNvSpPr>
            <p:nvPr>
              <p:custDataLst>
                <p:tags r:id="rId134"/>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Harvey 100" hidden="1">
            <a:extLst>
              <a:ext uri="{FF2B5EF4-FFF2-40B4-BE49-F238E27FC236}">
                <a16:creationId xmlns:a16="http://schemas.microsoft.com/office/drawing/2014/main" id="{2C4AA9A9-EE14-41CD-8AD6-AC987D77FC05}"/>
              </a:ext>
            </a:extLst>
          </p:cNvPr>
          <p:cNvGrpSpPr/>
          <p:nvPr userDrawn="1">
            <p:custDataLst>
              <p:tags r:id="rId24"/>
            </p:custDataLst>
          </p:nvPr>
        </p:nvGrpSpPr>
        <p:grpSpPr>
          <a:xfrm>
            <a:off x="8296922" y="3978000"/>
            <a:ext cx="1024878" cy="1024878"/>
            <a:chOff x="4334905" y="3282696"/>
            <a:chExt cx="292608" cy="292608"/>
          </a:xfrm>
          <a:solidFill>
            <a:schemeClr val="accent1"/>
          </a:solidFill>
        </p:grpSpPr>
        <p:sp>
          <p:nvSpPr>
            <p:cNvPr id="29" name="Harvey 0/100 [0]">
              <a:extLst>
                <a:ext uri="{FF2B5EF4-FFF2-40B4-BE49-F238E27FC236}">
                  <a16:creationId xmlns:a16="http://schemas.microsoft.com/office/drawing/2014/main" id="{0B60B67C-997A-4EB0-98E0-CA4E4E4B5118}"/>
                </a:ext>
              </a:extLst>
            </p:cNvPr>
            <p:cNvSpPr>
              <a:spLocks noChangeAspect="1"/>
            </p:cNvSpPr>
            <p:nvPr>
              <p:custDataLst>
                <p:tags r:id="rId25"/>
              </p:custDataLst>
            </p:nvPr>
          </p:nvSpPr>
          <p:spPr>
            <a:xfrm>
              <a:off x="4334905" y="3282696"/>
              <a:ext cx="292608" cy="292608"/>
            </a:xfrm>
            <a:custGeom>
              <a:avLst/>
              <a:gdLst/>
              <a:ahLst/>
              <a:cxnLst/>
              <a:rect l="l" t="t" r="r" b="b"/>
              <a:pathLst>
                <a:path w="635000" h="635000" fill="none">
                  <a:moveTo>
                    <a:pt x="317500" y="0"/>
                  </a:moveTo>
                  <a:arcTo wR="317500" hR="317500" stAng="-5400000" swAng="21600000"/>
                </a:path>
              </a:pathLst>
            </a:custGeom>
            <a:grpFill/>
            <a:ln w="19050" cmpd="sng">
              <a:solidFill>
                <a:schemeClr val="tx1"/>
              </a:solidFill>
            </a:ln>
          </p:spPr>
          <p:txBody>
            <a:bodyPr/>
            <a:lstStyle/>
            <a:p>
              <a:endParaRPr lang="en-GB"/>
            </a:p>
          </p:txBody>
        </p:sp>
        <p:sp>
          <p:nvSpPr>
            <p:cNvPr id="30" name="Harvey 1/100 [1]">
              <a:extLst>
                <a:ext uri="{FF2B5EF4-FFF2-40B4-BE49-F238E27FC236}">
                  <a16:creationId xmlns:a16="http://schemas.microsoft.com/office/drawing/2014/main" id="{7DAEEFA9-09E0-4535-8058-345772E9D551}"/>
                </a:ext>
              </a:extLst>
            </p:cNvPr>
            <p:cNvSpPr>
              <a:spLocks noChangeAspect="1"/>
            </p:cNvSpPr>
            <p:nvPr>
              <p:custDataLst>
                <p:tags r:id="rId26"/>
              </p:custDataLst>
            </p:nvPr>
          </p:nvSpPr>
          <p:spPr>
            <a:xfrm>
              <a:off x="4334905" y="3282696"/>
              <a:ext cx="292608" cy="292608"/>
            </a:xfrm>
            <a:custGeom>
              <a:avLst/>
              <a:gdLst/>
              <a:ahLst/>
              <a:cxnLst/>
              <a:rect l="l" t="t" r="r" b="b"/>
              <a:pathLst>
                <a:path w="635000" h="635000">
                  <a:moveTo>
                    <a:pt x="317500" y="0"/>
                  </a:moveTo>
                  <a:arcTo wR="317500" hR="317500" stAng="16200000" swAng="216000"/>
                  <a:lnTo>
                    <a:pt x="317500" y="317500"/>
                  </a:lnTo>
                  <a:close/>
                </a:path>
                <a:path w="635000" h="635000" fill="none">
                  <a:moveTo>
                    <a:pt x="337435" y="626"/>
                  </a:moveTo>
                  <a:arcTo wR="317500" hR="317500" stAng="-5184000" swAng="21384000"/>
                </a:path>
              </a:pathLst>
            </a:custGeom>
            <a:grpFill/>
            <a:ln w="19050" cmpd="sng">
              <a:solidFill>
                <a:schemeClr val="tx1"/>
              </a:solidFill>
            </a:ln>
          </p:spPr>
          <p:txBody>
            <a:bodyPr/>
            <a:lstStyle/>
            <a:p>
              <a:endParaRPr lang="en-GB"/>
            </a:p>
          </p:txBody>
        </p:sp>
        <p:sp>
          <p:nvSpPr>
            <p:cNvPr id="31" name="Harvey 2/100 [2]">
              <a:extLst>
                <a:ext uri="{FF2B5EF4-FFF2-40B4-BE49-F238E27FC236}">
                  <a16:creationId xmlns:a16="http://schemas.microsoft.com/office/drawing/2014/main" id="{C84C906D-AC0F-4F5B-B334-51FDEA499286}"/>
                </a:ext>
              </a:extLst>
            </p:cNvPr>
            <p:cNvSpPr>
              <a:spLocks noChangeAspect="1"/>
            </p:cNvSpPr>
            <p:nvPr>
              <p:custDataLst>
                <p:tags r:id="rId27"/>
              </p:custDataLst>
            </p:nvPr>
          </p:nvSpPr>
          <p:spPr>
            <a:xfrm>
              <a:off x="4334905" y="3282696"/>
              <a:ext cx="292608" cy="292608"/>
            </a:xfrm>
            <a:custGeom>
              <a:avLst/>
              <a:gdLst/>
              <a:ahLst/>
              <a:cxnLst/>
              <a:rect l="l" t="t" r="r" b="b"/>
              <a:pathLst>
                <a:path w="635000" h="635000">
                  <a:moveTo>
                    <a:pt x="317500" y="0"/>
                  </a:moveTo>
                  <a:arcTo wR="317500" hR="317500" stAng="16200000" swAng="432000"/>
                  <a:lnTo>
                    <a:pt x="317500" y="317500"/>
                  </a:lnTo>
                  <a:close/>
                </a:path>
                <a:path w="635000" h="635000" fill="none">
                  <a:moveTo>
                    <a:pt x="357293" y="2503"/>
                  </a:moveTo>
                  <a:arcTo wR="317500" hR="317500" stAng="-4968000" swAng="21168000"/>
                </a:path>
              </a:pathLst>
            </a:custGeom>
            <a:grpFill/>
            <a:ln w="19050" cmpd="sng">
              <a:solidFill>
                <a:schemeClr val="tx1"/>
              </a:solidFill>
            </a:ln>
          </p:spPr>
          <p:txBody>
            <a:bodyPr/>
            <a:lstStyle/>
            <a:p>
              <a:endParaRPr lang="en-GB"/>
            </a:p>
          </p:txBody>
        </p:sp>
        <p:sp>
          <p:nvSpPr>
            <p:cNvPr id="32" name="Harvey 3/100 [3]">
              <a:extLst>
                <a:ext uri="{FF2B5EF4-FFF2-40B4-BE49-F238E27FC236}">
                  <a16:creationId xmlns:a16="http://schemas.microsoft.com/office/drawing/2014/main" id="{5331B348-43F5-457E-9C20-7EAAD007F74A}"/>
                </a:ext>
              </a:extLst>
            </p:cNvPr>
            <p:cNvSpPr>
              <a:spLocks noChangeAspect="1"/>
            </p:cNvSpPr>
            <p:nvPr>
              <p:custDataLst>
                <p:tags r:id="rId28"/>
              </p:custDataLst>
            </p:nvPr>
          </p:nvSpPr>
          <p:spPr>
            <a:xfrm>
              <a:off x="4334905" y="3282696"/>
              <a:ext cx="292608" cy="292608"/>
            </a:xfrm>
            <a:custGeom>
              <a:avLst/>
              <a:gdLst/>
              <a:ahLst/>
              <a:cxnLst/>
              <a:rect l="l" t="t" r="r" b="b"/>
              <a:pathLst>
                <a:path w="635000" h="635000">
                  <a:moveTo>
                    <a:pt x="317500" y="0"/>
                  </a:moveTo>
                  <a:arcTo wR="317500" hR="317500" stAng="16200000" swAng="647999"/>
                  <a:lnTo>
                    <a:pt x="317500" y="317500"/>
                  </a:lnTo>
                  <a:close/>
                </a:path>
                <a:path w="635000" h="635000" fill="none">
                  <a:moveTo>
                    <a:pt x="376993" y="5623"/>
                  </a:moveTo>
                  <a:arcTo wR="317500" hR="317500" stAng="-4752000" swAng="20952000"/>
                </a:path>
              </a:pathLst>
            </a:custGeom>
            <a:grpFill/>
            <a:ln w="19050" cmpd="sng">
              <a:solidFill>
                <a:schemeClr val="tx1"/>
              </a:solidFill>
            </a:ln>
          </p:spPr>
          <p:txBody>
            <a:bodyPr/>
            <a:lstStyle/>
            <a:p>
              <a:endParaRPr lang="en-GB"/>
            </a:p>
          </p:txBody>
        </p:sp>
        <p:sp>
          <p:nvSpPr>
            <p:cNvPr id="33" name="Harvey 4/100 [4]">
              <a:extLst>
                <a:ext uri="{FF2B5EF4-FFF2-40B4-BE49-F238E27FC236}">
                  <a16:creationId xmlns:a16="http://schemas.microsoft.com/office/drawing/2014/main" id="{18D263CF-2B62-4C47-BE83-FD72BDBDB277}"/>
                </a:ext>
              </a:extLst>
            </p:cNvPr>
            <p:cNvSpPr>
              <a:spLocks noChangeAspect="1"/>
            </p:cNvSpPr>
            <p:nvPr>
              <p:custDataLst>
                <p:tags r:id="rId29"/>
              </p:custDataLst>
            </p:nvPr>
          </p:nvSpPr>
          <p:spPr>
            <a:xfrm>
              <a:off x="4334905" y="3282696"/>
              <a:ext cx="292608" cy="292608"/>
            </a:xfrm>
            <a:custGeom>
              <a:avLst/>
              <a:gdLst/>
              <a:ahLst/>
              <a:cxnLst/>
              <a:rect l="l" t="t" r="r" b="b"/>
              <a:pathLst>
                <a:path w="635000" h="635000">
                  <a:moveTo>
                    <a:pt x="317500" y="0"/>
                  </a:moveTo>
                  <a:arcTo wR="317500" hR="317500" stAng="16200000" swAng="864000"/>
                  <a:lnTo>
                    <a:pt x="317500" y="317500"/>
                  </a:lnTo>
                  <a:close/>
                </a:path>
                <a:path w="635000" h="635000" fill="none">
                  <a:moveTo>
                    <a:pt x="396459" y="9974"/>
                  </a:moveTo>
                  <a:arcTo wR="317500" hR="317500" stAng="-4536000" swAng="20735999"/>
                </a:path>
              </a:pathLst>
            </a:custGeom>
            <a:grpFill/>
            <a:ln w="19050" cmpd="sng">
              <a:solidFill>
                <a:schemeClr val="tx1"/>
              </a:solidFill>
            </a:ln>
          </p:spPr>
          <p:txBody>
            <a:bodyPr/>
            <a:lstStyle/>
            <a:p>
              <a:endParaRPr lang="en-GB"/>
            </a:p>
          </p:txBody>
        </p:sp>
        <p:sp>
          <p:nvSpPr>
            <p:cNvPr id="35" name="Harvey 5/100 [5]">
              <a:extLst>
                <a:ext uri="{FF2B5EF4-FFF2-40B4-BE49-F238E27FC236}">
                  <a16:creationId xmlns:a16="http://schemas.microsoft.com/office/drawing/2014/main" id="{DB8F581D-8CF4-44A7-B4F4-0DE74457F251}"/>
                </a:ext>
              </a:extLst>
            </p:cNvPr>
            <p:cNvSpPr>
              <a:spLocks noChangeAspect="1"/>
            </p:cNvSpPr>
            <p:nvPr>
              <p:custDataLst>
                <p:tags r:id="rId30"/>
              </p:custDataLst>
            </p:nvPr>
          </p:nvSpPr>
          <p:spPr>
            <a:xfrm>
              <a:off x="4334905" y="3282696"/>
              <a:ext cx="292608" cy="292608"/>
            </a:xfrm>
            <a:custGeom>
              <a:avLst/>
              <a:gdLst/>
              <a:ahLst/>
              <a:cxnLst/>
              <a:rect l="l" t="t" r="r" b="b"/>
              <a:pathLst>
                <a:path w="635000" h="635000">
                  <a:moveTo>
                    <a:pt x="317500" y="0"/>
                  </a:moveTo>
                  <a:arcTo wR="317500" hR="317500" stAng="16200000" swAng="1080000"/>
                  <a:lnTo>
                    <a:pt x="317500" y="317500"/>
                  </a:lnTo>
                  <a:close/>
                </a:path>
                <a:path w="635000" h="635000" fill="none">
                  <a:moveTo>
                    <a:pt x="415612" y="15539"/>
                  </a:moveTo>
                  <a:arcTo wR="317500" hR="317500" stAng="-4320000" swAng="20520000"/>
                </a:path>
              </a:pathLst>
            </a:custGeom>
            <a:grpFill/>
            <a:ln w="19050" cmpd="sng">
              <a:solidFill>
                <a:schemeClr val="tx1"/>
              </a:solidFill>
            </a:ln>
          </p:spPr>
          <p:txBody>
            <a:bodyPr/>
            <a:lstStyle/>
            <a:p>
              <a:endParaRPr lang="en-GB"/>
            </a:p>
          </p:txBody>
        </p:sp>
        <p:sp>
          <p:nvSpPr>
            <p:cNvPr id="36" name="Harvey 6/100 [6]">
              <a:extLst>
                <a:ext uri="{FF2B5EF4-FFF2-40B4-BE49-F238E27FC236}">
                  <a16:creationId xmlns:a16="http://schemas.microsoft.com/office/drawing/2014/main" id="{383A6352-9EAD-4A05-8ABD-66158F752B74}"/>
                </a:ext>
              </a:extLst>
            </p:cNvPr>
            <p:cNvSpPr>
              <a:spLocks noChangeAspect="1"/>
            </p:cNvSpPr>
            <p:nvPr>
              <p:custDataLst>
                <p:tags r:id="rId31"/>
              </p:custDataLst>
            </p:nvPr>
          </p:nvSpPr>
          <p:spPr>
            <a:xfrm>
              <a:off x="4334905" y="3282696"/>
              <a:ext cx="292608" cy="292608"/>
            </a:xfrm>
            <a:custGeom>
              <a:avLst/>
              <a:gdLst/>
              <a:ahLst/>
              <a:cxnLst/>
              <a:rect l="l" t="t" r="r" b="b"/>
              <a:pathLst>
                <a:path w="635000" h="635000">
                  <a:moveTo>
                    <a:pt x="317500" y="0"/>
                  </a:moveTo>
                  <a:arcTo wR="317500" hR="317500" stAng="16200000" swAng="1295999"/>
                  <a:lnTo>
                    <a:pt x="317500" y="317500"/>
                  </a:lnTo>
                  <a:close/>
                </a:path>
                <a:path w="635000" h="635000" fill="none">
                  <a:moveTo>
                    <a:pt x="434379" y="22295"/>
                  </a:moveTo>
                  <a:arcTo wR="317500" hR="317500" stAng="-4104000" swAng="20304000"/>
                </a:path>
              </a:pathLst>
            </a:custGeom>
            <a:grpFill/>
            <a:ln w="19050" cmpd="sng">
              <a:solidFill>
                <a:schemeClr val="tx1"/>
              </a:solidFill>
            </a:ln>
          </p:spPr>
          <p:txBody>
            <a:bodyPr/>
            <a:lstStyle/>
            <a:p>
              <a:endParaRPr lang="en-GB"/>
            </a:p>
          </p:txBody>
        </p:sp>
        <p:sp>
          <p:nvSpPr>
            <p:cNvPr id="37" name="Harvey 7/100 [7]">
              <a:extLst>
                <a:ext uri="{FF2B5EF4-FFF2-40B4-BE49-F238E27FC236}">
                  <a16:creationId xmlns:a16="http://schemas.microsoft.com/office/drawing/2014/main" id="{AC78B9F4-DF17-4E2D-9790-668D5CEC3049}"/>
                </a:ext>
              </a:extLst>
            </p:cNvPr>
            <p:cNvSpPr>
              <a:spLocks noChangeAspect="1"/>
            </p:cNvSpPr>
            <p:nvPr>
              <p:custDataLst>
                <p:tags r:id="rId32"/>
              </p:custDataLst>
            </p:nvPr>
          </p:nvSpPr>
          <p:spPr>
            <a:xfrm>
              <a:off x="4334905" y="3282696"/>
              <a:ext cx="292608" cy="292608"/>
            </a:xfrm>
            <a:custGeom>
              <a:avLst/>
              <a:gdLst/>
              <a:ahLst/>
              <a:cxnLst/>
              <a:rect l="l" t="t" r="r" b="b"/>
              <a:pathLst>
                <a:path w="635000" h="635000">
                  <a:moveTo>
                    <a:pt x="317500" y="0"/>
                  </a:moveTo>
                  <a:arcTo wR="317500" hR="317500" stAng="16200000" swAng="1512000"/>
                  <a:lnTo>
                    <a:pt x="317500" y="317500"/>
                  </a:lnTo>
                  <a:close/>
                </a:path>
                <a:path w="635000" h="635000" fill="none">
                  <a:moveTo>
                    <a:pt x="452684" y="30217"/>
                  </a:moveTo>
                  <a:arcTo wR="317500" hR="317500" stAng="-3888000" swAng="20087999"/>
                </a:path>
              </a:pathLst>
            </a:custGeom>
            <a:grpFill/>
            <a:ln w="19050" cmpd="sng">
              <a:solidFill>
                <a:schemeClr val="tx1"/>
              </a:solidFill>
            </a:ln>
          </p:spPr>
          <p:txBody>
            <a:bodyPr/>
            <a:lstStyle/>
            <a:p>
              <a:endParaRPr lang="en-GB"/>
            </a:p>
          </p:txBody>
        </p:sp>
        <p:sp>
          <p:nvSpPr>
            <p:cNvPr id="38" name="Harvey 8/100 [8]">
              <a:extLst>
                <a:ext uri="{FF2B5EF4-FFF2-40B4-BE49-F238E27FC236}">
                  <a16:creationId xmlns:a16="http://schemas.microsoft.com/office/drawing/2014/main" id="{2577ED03-E1A5-42A1-8DCD-AEFD054EB873}"/>
                </a:ext>
              </a:extLst>
            </p:cNvPr>
            <p:cNvSpPr>
              <a:spLocks noChangeAspect="1"/>
            </p:cNvSpPr>
            <p:nvPr>
              <p:custDataLst>
                <p:tags r:id="rId33"/>
              </p:custDataLst>
            </p:nvPr>
          </p:nvSpPr>
          <p:spPr>
            <a:xfrm>
              <a:off x="4334905" y="3282696"/>
              <a:ext cx="292608" cy="292608"/>
            </a:xfrm>
            <a:custGeom>
              <a:avLst/>
              <a:gdLst/>
              <a:ahLst/>
              <a:cxnLst/>
              <a:rect l="l" t="t" r="r" b="b"/>
              <a:pathLst>
                <a:path w="635000" h="635000">
                  <a:moveTo>
                    <a:pt x="317500" y="0"/>
                  </a:moveTo>
                  <a:arcTo wR="317500" hR="317500" stAng="16200000" swAng="1728000"/>
                  <a:lnTo>
                    <a:pt x="317500" y="317500"/>
                  </a:lnTo>
                  <a:close/>
                </a:path>
                <a:path w="635000" h="635000" fill="none">
                  <a:moveTo>
                    <a:pt x="470456" y="39272"/>
                  </a:moveTo>
                  <a:arcTo wR="317500" hR="317500" stAng="-3672000" swAng="19872000"/>
                </a:path>
              </a:pathLst>
            </a:custGeom>
            <a:grpFill/>
            <a:ln w="19050" cmpd="sng">
              <a:solidFill>
                <a:schemeClr val="tx1"/>
              </a:solidFill>
            </a:ln>
          </p:spPr>
          <p:txBody>
            <a:bodyPr/>
            <a:lstStyle/>
            <a:p>
              <a:endParaRPr lang="en-GB"/>
            </a:p>
          </p:txBody>
        </p:sp>
        <p:sp>
          <p:nvSpPr>
            <p:cNvPr id="39" name="Harvey 9/100 [9]">
              <a:extLst>
                <a:ext uri="{FF2B5EF4-FFF2-40B4-BE49-F238E27FC236}">
                  <a16:creationId xmlns:a16="http://schemas.microsoft.com/office/drawing/2014/main" id="{9B167A94-DCC5-461B-9970-C5FFF47CB641}"/>
                </a:ext>
              </a:extLst>
            </p:cNvPr>
            <p:cNvSpPr>
              <a:spLocks noChangeAspect="1"/>
            </p:cNvSpPr>
            <p:nvPr>
              <p:custDataLst>
                <p:tags r:id="rId34"/>
              </p:custDataLst>
            </p:nvPr>
          </p:nvSpPr>
          <p:spPr>
            <a:xfrm>
              <a:off x="4334905" y="3282696"/>
              <a:ext cx="292608" cy="292608"/>
            </a:xfrm>
            <a:custGeom>
              <a:avLst/>
              <a:gdLst/>
              <a:ahLst/>
              <a:cxnLst/>
              <a:rect l="l" t="t" r="r" b="b"/>
              <a:pathLst>
                <a:path w="635000" h="635000">
                  <a:moveTo>
                    <a:pt x="317500" y="0"/>
                  </a:moveTo>
                  <a:arcTo wR="317500" hR="317500" stAng="16200000" swAng="1944000"/>
                  <a:lnTo>
                    <a:pt x="317500" y="317500"/>
                  </a:lnTo>
                  <a:close/>
                </a:path>
                <a:path w="635000" h="635000" fill="none">
                  <a:moveTo>
                    <a:pt x="487625" y="49425"/>
                  </a:moveTo>
                  <a:arcTo wR="317500" hR="317500" stAng="-3456000" swAng="19656000"/>
                </a:path>
              </a:pathLst>
            </a:custGeom>
            <a:grpFill/>
            <a:ln w="19050" cmpd="sng">
              <a:solidFill>
                <a:schemeClr val="tx1"/>
              </a:solidFill>
            </a:ln>
          </p:spPr>
          <p:txBody>
            <a:bodyPr/>
            <a:lstStyle/>
            <a:p>
              <a:endParaRPr lang="en-GB"/>
            </a:p>
          </p:txBody>
        </p:sp>
        <p:sp>
          <p:nvSpPr>
            <p:cNvPr id="40" name="Harvey 10/100 [10]">
              <a:extLst>
                <a:ext uri="{FF2B5EF4-FFF2-40B4-BE49-F238E27FC236}">
                  <a16:creationId xmlns:a16="http://schemas.microsoft.com/office/drawing/2014/main" id="{5A26E699-12E3-4167-ADED-3C1AF764FAA3}"/>
                </a:ext>
              </a:extLst>
            </p:cNvPr>
            <p:cNvSpPr>
              <a:spLocks noChangeAspect="1"/>
            </p:cNvSpPr>
            <p:nvPr>
              <p:custDataLst>
                <p:tags r:id="rId35"/>
              </p:custDataLst>
            </p:nvPr>
          </p:nvSpPr>
          <p:spPr>
            <a:xfrm>
              <a:off x="4334905" y="3282696"/>
              <a:ext cx="292608" cy="292608"/>
            </a:xfrm>
            <a:custGeom>
              <a:avLst/>
              <a:gdLst/>
              <a:ahLst/>
              <a:cxnLst/>
              <a:rect l="l" t="t" r="r" b="b"/>
              <a:pathLst>
                <a:path w="635000" h="635000">
                  <a:moveTo>
                    <a:pt x="317500" y="0"/>
                  </a:moveTo>
                  <a:arcTo wR="317500" hR="317500" stAng="16200000" swAng="2160000"/>
                  <a:lnTo>
                    <a:pt x="317500" y="317500"/>
                  </a:lnTo>
                  <a:close/>
                </a:path>
                <a:path w="635000" h="635000" fill="none">
                  <a:moveTo>
                    <a:pt x="504121" y="60637"/>
                  </a:moveTo>
                  <a:arcTo wR="317500" hR="317500" stAng="-3240000" swAng="19440000"/>
                </a:path>
              </a:pathLst>
            </a:custGeom>
            <a:grpFill/>
            <a:ln w="19050" cmpd="sng">
              <a:solidFill>
                <a:schemeClr val="tx1"/>
              </a:solidFill>
            </a:ln>
          </p:spPr>
          <p:txBody>
            <a:bodyPr/>
            <a:lstStyle/>
            <a:p>
              <a:endParaRPr lang="en-GB"/>
            </a:p>
          </p:txBody>
        </p:sp>
        <p:sp>
          <p:nvSpPr>
            <p:cNvPr id="41" name="Harvey 11/100 [11]">
              <a:extLst>
                <a:ext uri="{FF2B5EF4-FFF2-40B4-BE49-F238E27FC236}">
                  <a16:creationId xmlns:a16="http://schemas.microsoft.com/office/drawing/2014/main" id="{F820A8FC-3CE4-4CBA-BAE6-398A7F026B55}"/>
                </a:ext>
              </a:extLst>
            </p:cNvPr>
            <p:cNvSpPr>
              <a:spLocks noChangeAspect="1"/>
            </p:cNvSpPr>
            <p:nvPr>
              <p:custDataLst>
                <p:tags r:id="rId36"/>
              </p:custDataLst>
            </p:nvPr>
          </p:nvSpPr>
          <p:spPr>
            <a:xfrm>
              <a:off x="4334905" y="3282696"/>
              <a:ext cx="292608" cy="292608"/>
            </a:xfrm>
            <a:custGeom>
              <a:avLst/>
              <a:gdLst/>
              <a:ahLst/>
              <a:cxnLst/>
              <a:rect l="l" t="t" r="r" b="b"/>
              <a:pathLst>
                <a:path w="635000" h="635000">
                  <a:moveTo>
                    <a:pt x="317500" y="0"/>
                  </a:moveTo>
                  <a:arcTo wR="317500" hR="317500" stAng="16200000" swAng="2376000"/>
                  <a:lnTo>
                    <a:pt x="317500" y="317500"/>
                  </a:lnTo>
                  <a:close/>
                </a:path>
                <a:path w="635000" h="635000" fill="none">
                  <a:moveTo>
                    <a:pt x="519882" y="72862"/>
                  </a:moveTo>
                  <a:arcTo wR="317500" hR="317500" stAng="-3024000" swAng="19224000"/>
                </a:path>
              </a:pathLst>
            </a:custGeom>
            <a:grpFill/>
            <a:ln w="19050" cmpd="sng">
              <a:solidFill>
                <a:schemeClr val="tx1"/>
              </a:solidFill>
            </a:ln>
          </p:spPr>
          <p:txBody>
            <a:bodyPr/>
            <a:lstStyle/>
            <a:p>
              <a:endParaRPr lang="en-GB"/>
            </a:p>
          </p:txBody>
        </p:sp>
        <p:sp>
          <p:nvSpPr>
            <p:cNvPr id="42" name="Harvey 12/100 [12]">
              <a:extLst>
                <a:ext uri="{FF2B5EF4-FFF2-40B4-BE49-F238E27FC236}">
                  <a16:creationId xmlns:a16="http://schemas.microsoft.com/office/drawing/2014/main" id="{31F16729-DFEC-43AE-96FD-5ADAD841109F}"/>
                </a:ext>
              </a:extLst>
            </p:cNvPr>
            <p:cNvSpPr>
              <a:spLocks noChangeAspect="1"/>
            </p:cNvSpPr>
            <p:nvPr>
              <p:custDataLst>
                <p:tags r:id="rId37"/>
              </p:custDataLst>
            </p:nvPr>
          </p:nvSpPr>
          <p:spPr>
            <a:xfrm>
              <a:off x="4334905" y="3282696"/>
              <a:ext cx="292608" cy="292608"/>
            </a:xfrm>
            <a:custGeom>
              <a:avLst/>
              <a:gdLst/>
              <a:ahLst/>
              <a:cxnLst/>
              <a:rect l="l" t="t" r="r" b="b"/>
              <a:pathLst>
                <a:path w="635000" h="635000">
                  <a:moveTo>
                    <a:pt x="317500" y="0"/>
                  </a:moveTo>
                  <a:arcTo wR="317500" hR="317500" stAng="16200000" swAng="2591999"/>
                  <a:lnTo>
                    <a:pt x="317500" y="317500"/>
                  </a:lnTo>
                  <a:close/>
                </a:path>
                <a:path w="635000" h="635000" fill="none">
                  <a:moveTo>
                    <a:pt x="534843" y="86052"/>
                  </a:moveTo>
                  <a:arcTo wR="317500" hR="317500" stAng="-2808000" swAng="19008000"/>
                </a:path>
              </a:pathLst>
            </a:custGeom>
            <a:grpFill/>
            <a:ln w="19050" cmpd="sng">
              <a:solidFill>
                <a:schemeClr val="tx1"/>
              </a:solidFill>
            </a:ln>
          </p:spPr>
          <p:txBody>
            <a:bodyPr/>
            <a:lstStyle/>
            <a:p>
              <a:endParaRPr lang="en-GB"/>
            </a:p>
          </p:txBody>
        </p:sp>
        <p:sp>
          <p:nvSpPr>
            <p:cNvPr id="43" name="Harvey 13/100 [13]">
              <a:extLst>
                <a:ext uri="{FF2B5EF4-FFF2-40B4-BE49-F238E27FC236}">
                  <a16:creationId xmlns:a16="http://schemas.microsoft.com/office/drawing/2014/main" id="{E4398C50-BFFD-487F-93AC-1F2177BB3B86}"/>
                </a:ext>
              </a:extLst>
            </p:cNvPr>
            <p:cNvSpPr>
              <a:spLocks noChangeAspect="1"/>
            </p:cNvSpPr>
            <p:nvPr>
              <p:custDataLst>
                <p:tags r:id="rId38"/>
              </p:custDataLst>
            </p:nvPr>
          </p:nvSpPr>
          <p:spPr>
            <a:xfrm>
              <a:off x="4334905" y="3282696"/>
              <a:ext cx="292608" cy="292608"/>
            </a:xfrm>
            <a:custGeom>
              <a:avLst/>
              <a:gdLst/>
              <a:ahLst/>
              <a:cxnLst/>
              <a:rect l="l" t="t" r="r" b="b"/>
              <a:pathLst>
                <a:path w="635000" h="635000">
                  <a:moveTo>
                    <a:pt x="317500" y="0"/>
                  </a:moveTo>
                  <a:arcTo wR="317500" hR="317500" stAng="16200000" swAng="2808000"/>
                  <a:lnTo>
                    <a:pt x="317500" y="317500"/>
                  </a:lnTo>
                  <a:close/>
                </a:path>
                <a:path w="635000" h="635000" fill="none">
                  <a:moveTo>
                    <a:pt x="548947" y="100156"/>
                  </a:moveTo>
                  <a:arcTo wR="317500" hR="317500" stAng="-2591999" swAng="18792000"/>
                </a:path>
              </a:pathLst>
            </a:custGeom>
            <a:grpFill/>
            <a:ln w="19050" cmpd="sng">
              <a:solidFill>
                <a:schemeClr val="tx1"/>
              </a:solidFill>
            </a:ln>
          </p:spPr>
          <p:txBody>
            <a:bodyPr/>
            <a:lstStyle/>
            <a:p>
              <a:endParaRPr lang="en-GB"/>
            </a:p>
          </p:txBody>
        </p:sp>
        <p:sp>
          <p:nvSpPr>
            <p:cNvPr id="44" name="Harvey 14/100 [14]">
              <a:extLst>
                <a:ext uri="{FF2B5EF4-FFF2-40B4-BE49-F238E27FC236}">
                  <a16:creationId xmlns:a16="http://schemas.microsoft.com/office/drawing/2014/main" id="{675D9417-20D9-4833-9CE5-50B086713780}"/>
                </a:ext>
              </a:extLst>
            </p:cNvPr>
            <p:cNvSpPr>
              <a:spLocks noChangeAspect="1"/>
            </p:cNvSpPr>
            <p:nvPr>
              <p:custDataLst>
                <p:tags r:id="rId39"/>
              </p:custDataLst>
            </p:nvPr>
          </p:nvSpPr>
          <p:spPr>
            <a:xfrm>
              <a:off x="4334905" y="3282696"/>
              <a:ext cx="292608" cy="292608"/>
            </a:xfrm>
            <a:custGeom>
              <a:avLst/>
              <a:gdLst/>
              <a:ahLst/>
              <a:cxnLst/>
              <a:rect l="l" t="t" r="r" b="b"/>
              <a:pathLst>
                <a:path w="635000" h="635000">
                  <a:moveTo>
                    <a:pt x="317500" y="0"/>
                  </a:moveTo>
                  <a:arcTo wR="317500" hR="317500" stAng="16200000" swAng="3024000"/>
                  <a:lnTo>
                    <a:pt x="317500" y="317500"/>
                  </a:lnTo>
                  <a:close/>
                </a:path>
                <a:path w="635000" h="635000" fill="none">
                  <a:moveTo>
                    <a:pt x="562137" y="115117"/>
                  </a:moveTo>
                  <a:arcTo wR="317500" hR="317500" stAng="-2375999" swAng="18576000"/>
                </a:path>
              </a:pathLst>
            </a:custGeom>
            <a:grpFill/>
            <a:ln w="19050" cmpd="sng">
              <a:solidFill>
                <a:schemeClr val="tx1"/>
              </a:solidFill>
            </a:ln>
          </p:spPr>
          <p:txBody>
            <a:bodyPr/>
            <a:lstStyle/>
            <a:p>
              <a:endParaRPr lang="en-GB"/>
            </a:p>
          </p:txBody>
        </p:sp>
        <p:sp>
          <p:nvSpPr>
            <p:cNvPr id="45" name="Harvey 15/100 [15]">
              <a:extLst>
                <a:ext uri="{FF2B5EF4-FFF2-40B4-BE49-F238E27FC236}">
                  <a16:creationId xmlns:a16="http://schemas.microsoft.com/office/drawing/2014/main" id="{3666FBE4-3CEE-43B7-83C1-0C2A47739511}"/>
                </a:ext>
              </a:extLst>
            </p:cNvPr>
            <p:cNvSpPr>
              <a:spLocks noChangeAspect="1"/>
            </p:cNvSpPr>
            <p:nvPr>
              <p:custDataLst>
                <p:tags r:id="rId40"/>
              </p:custDataLst>
            </p:nvPr>
          </p:nvSpPr>
          <p:spPr>
            <a:xfrm>
              <a:off x="4334905" y="3282696"/>
              <a:ext cx="292608" cy="292608"/>
            </a:xfrm>
            <a:custGeom>
              <a:avLst/>
              <a:gdLst/>
              <a:ahLst/>
              <a:cxnLst/>
              <a:rect l="l" t="t" r="r" b="b"/>
              <a:pathLst>
                <a:path w="635000" h="635000">
                  <a:moveTo>
                    <a:pt x="317500" y="0"/>
                  </a:moveTo>
                  <a:arcTo wR="317500" hR="317500" stAng="16200000" swAng="3240000"/>
                  <a:lnTo>
                    <a:pt x="317500" y="317500"/>
                  </a:lnTo>
                  <a:close/>
                </a:path>
                <a:path w="635000" h="635000" fill="none">
                  <a:moveTo>
                    <a:pt x="574362" y="130878"/>
                  </a:moveTo>
                  <a:arcTo wR="317500" hR="317500" stAng="-2160000" swAng="18360000"/>
                </a:path>
              </a:pathLst>
            </a:custGeom>
            <a:grpFill/>
            <a:ln w="19050" cmpd="sng">
              <a:solidFill>
                <a:schemeClr val="tx1"/>
              </a:solidFill>
            </a:ln>
          </p:spPr>
          <p:txBody>
            <a:bodyPr/>
            <a:lstStyle/>
            <a:p>
              <a:endParaRPr lang="en-GB"/>
            </a:p>
          </p:txBody>
        </p:sp>
        <p:sp>
          <p:nvSpPr>
            <p:cNvPr id="46" name="Harvey 16/100 [16]">
              <a:extLst>
                <a:ext uri="{FF2B5EF4-FFF2-40B4-BE49-F238E27FC236}">
                  <a16:creationId xmlns:a16="http://schemas.microsoft.com/office/drawing/2014/main" id="{F979B8E0-5904-481A-B1E1-9C6D95DF9F7C}"/>
                </a:ext>
              </a:extLst>
            </p:cNvPr>
            <p:cNvSpPr>
              <a:spLocks noChangeAspect="1"/>
            </p:cNvSpPr>
            <p:nvPr>
              <p:custDataLst>
                <p:tags r:id="rId41"/>
              </p:custDataLst>
            </p:nvPr>
          </p:nvSpPr>
          <p:spPr>
            <a:xfrm>
              <a:off x="4334905" y="3282696"/>
              <a:ext cx="292608" cy="292608"/>
            </a:xfrm>
            <a:custGeom>
              <a:avLst/>
              <a:gdLst/>
              <a:ahLst/>
              <a:cxnLst/>
              <a:rect l="l" t="t" r="r" b="b"/>
              <a:pathLst>
                <a:path w="635000" h="635000">
                  <a:moveTo>
                    <a:pt x="317500" y="0"/>
                  </a:moveTo>
                  <a:arcTo wR="317500" hR="317500" stAng="16200000" swAng="3456000"/>
                  <a:lnTo>
                    <a:pt x="317500" y="317500"/>
                  </a:lnTo>
                  <a:close/>
                </a:path>
                <a:path w="635000" h="635000" fill="none">
                  <a:moveTo>
                    <a:pt x="585574" y="147374"/>
                  </a:moveTo>
                  <a:arcTo wR="317500" hR="317500" stAng="-1944000" swAng="18144000"/>
                </a:path>
              </a:pathLst>
            </a:custGeom>
            <a:grpFill/>
            <a:ln w="19050" cmpd="sng">
              <a:solidFill>
                <a:schemeClr val="tx1"/>
              </a:solidFill>
            </a:ln>
          </p:spPr>
          <p:txBody>
            <a:bodyPr/>
            <a:lstStyle/>
            <a:p>
              <a:endParaRPr lang="en-GB"/>
            </a:p>
          </p:txBody>
        </p:sp>
        <p:sp>
          <p:nvSpPr>
            <p:cNvPr id="47" name="Harvey 17/100 [17]">
              <a:extLst>
                <a:ext uri="{FF2B5EF4-FFF2-40B4-BE49-F238E27FC236}">
                  <a16:creationId xmlns:a16="http://schemas.microsoft.com/office/drawing/2014/main" id="{71716968-2083-4153-9DAA-3F8C26432ACE}"/>
                </a:ext>
              </a:extLst>
            </p:cNvPr>
            <p:cNvSpPr>
              <a:spLocks noChangeAspect="1"/>
            </p:cNvSpPr>
            <p:nvPr>
              <p:custDataLst>
                <p:tags r:id="rId42"/>
              </p:custDataLst>
            </p:nvPr>
          </p:nvSpPr>
          <p:spPr>
            <a:xfrm>
              <a:off x="4334905" y="3282696"/>
              <a:ext cx="292608" cy="292608"/>
            </a:xfrm>
            <a:custGeom>
              <a:avLst/>
              <a:gdLst/>
              <a:ahLst/>
              <a:cxnLst/>
              <a:rect l="l" t="t" r="r" b="b"/>
              <a:pathLst>
                <a:path w="635000" h="635000">
                  <a:moveTo>
                    <a:pt x="317500" y="0"/>
                  </a:moveTo>
                  <a:arcTo wR="317500" hR="317500" stAng="16200000" swAng="3672000"/>
                  <a:lnTo>
                    <a:pt x="317500" y="317500"/>
                  </a:lnTo>
                  <a:close/>
                </a:path>
                <a:path w="635000" h="635000" fill="none">
                  <a:moveTo>
                    <a:pt x="595727" y="164543"/>
                  </a:moveTo>
                  <a:arcTo wR="317500" hR="317500" stAng="-1727999" swAng="17928000"/>
                </a:path>
              </a:pathLst>
            </a:custGeom>
            <a:grpFill/>
            <a:ln w="19050" cmpd="sng">
              <a:solidFill>
                <a:schemeClr val="tx1"/>
              </a:solidFill>
            </a:ln>
          </p:spPr>
          <p:txBody>
            <a:bodyPr/>
            <a:lstStyle/>
            <a:p>
              <a:endParaRPr lang="en-GB"/>
            </a:p>
          </p:txBody>
        </p:sp>
        <p:sp>
          <p:nvSpPr>
            <p:cNvPr id="48" name="Harvey 18/100 [18]">
              <a:extLst>
                <a:ext uri="{FF2B5EF4-FFF2-40B4-BE49-F238E27FC236}">
                  <a16:creationId xmlns:a16="http://schemas.microsoft.com/office/drawing/2014/main" id="{C1D12AF8-310A-4A60-A8D9-E26C9D0D94FD}"/>
                </a:ext>
              </a:extLst>
            </p:cNvPr>
            <p:cNvSpPr>
              <a:spLocks noChangeAspect="1"/>
            </p:cNvSpPr>
            <p:nvPr>
              <p:custDataLst>
                <p:tags r:id="rId43"/>
              </p:custDataLst>
            </p:nvPr>
          </p:nvSpPr>
          <p:spPr>
            <a:xfrm>
              <a:off x="4334905" y="3282696"/>
              <a:ext cx="292608" cy="292608"/>
            </a:xfrm>
            <a:custGeom>
              <a:avLst/>
              <a:gdLst/>
              <a:ahLst/>
              <a:cxnLst/>
              <a:rect l="l" t="t" r="r" b="b"/>
              <a:pathLst>
                <a:path w="635000" h="635000">
                  <a:moveTo>
                    <a:pt x="317500" y="0"/>
                  </a:moveTo>
                  <a:arcTo wR="317500" hR="317500" stAng="16200000" swAng="3888000"/>
                  <a:lnTo>
                    <a:pt x="317500" y="317500"/>
                  </a:lnTo>
                  <a:close/>
                </a:path>
                <a:path w="635000" h="635000" fill="none">
                  <a:moveTo>
                    <a:pt x="604782" y="182315"/>
                  </a:moveTo>
                  <a:arcTo wR="317500" hR="317500" stAng="-1512000" swAng="17712000"/>
                </a:path>
              </a:pathLst>
            </a:custGeom>
            <a:grpFill/>
            <a:ln w="19050" cmpd="sng">
              <a:solidFill>
                <a:schemeClr val="tx1"/>
              </a:solidFill>
            </a:ln>
          </p:spPr>
          <p:txBody>
            <a:bodyPr/>
            <a:lstStyle/>
            <a:p>
              <a:endParaRPr lang="en-GB"/>
            </a:p>
          </p:txBody>
        </p:sp>
        <p:sp>
          <p:nvSpPr>
            <p:cNvPr id="49" name="Harvey 19/100 [19]">
              <a:extLst>
                <a:ext uri="{FF2B5EF4-FFF2-40B4-BE49-F238E27FC236}">
                  <a16:creationId xmlns:a16="http://schemas.microsoft.com/office/drawing/2014/main" id="{C587885C-11FD-4365-93C9-369845C5B1D3}"/>
                </a:ext>
              </a:extLst>
            </p:cNvPr>
            <p:cNvSpPr>
              <a:spLocks noChangeAspect="1"/>
            </p:cNvSpPr>
            <p:nvPr>
              <p:custDataLst>
                <p:tags r:id="rId44"/>
              </p:custDataLst>
            </p:nvPr>
          </p:nvSpPr>
          <p:spPr>
            <a:xfrm>
              <a:off x="4334905" y="3282696"/>
              <a:ext cx="292608" cy="292608"/>
            </a:xfrm>
            <a:custGeom>
              <a:avLst/>
              <a:gdLst/>
              <a:ahLst/>
              <a:cxnLst/>
              <a:rect l="l" t="t" r="r" b="b"/>
              <a:pathLst>
                <a:path w="635000" h="635000">
                  <a:moveTo>
                    <a:pt x="317500" y="0"/>
                  </a:moveTo>
                  <a:arcTo wR="317500" hR="317500" stAng="16200000" swAng="4104000"/>
                  <a:lnTo>
                    <a:pt x="317500" y="317500"/>
                  </a:lnTo>
                  <a:close/>
                </a:path>
                <a:path w="635000" h="635000" fill="none">
                  <a:moveTo>
                    <a:pt x="612704" y="200620"/>
                  </a:moveTo>
                  <a:arcTo wR="317500" hR="317500" stAng="-1295999" swAng="17496000"/>
                </a:path>
              </a:pathLst>
            </a:custGeom>
            <a:grpFill/>
            <a:ln w="19050" cmpd="sng">
              <a:solidFill>
                <a:schemeClr val="tx1"/>
              </a:solidFill>
            </a:ln>
          </p:spPr>
          <p:txBody>
            <a:bodyPr/>
            <a:lstStyle/>
            <a:p>
              <a:endParaRPr lang="en-GB"/>
            </a:p>
          </p:txBody>
        </p:sp>
        <p:sp>
          <p:nvSpPr>
            <p:cNvPr id="50" name="Harvey 20/100 [20]">
              <a:extLst>
                <a:ext uri="{FF2B5EF4-FFF2-40B4-BE49-F238E27FC236}">
                  <a16:creationId xmlns:a16="http://schemas.microsoft.com/office/drawing/2014/main" id="{0DFEA4D6-DB33-4BA0-9B39-C6DC449D6DCF}"/>
                </a:ext>
              </a:extLst>
            </p:cNvPr>
            <p:cNvSpPr>
              <a:spLocks noChangeAspect="1"/>
            </p:cNvSpPr>
            <p:nvPr>
              <p:custDataLst>
                <p:tags r:id="rId45"/>
              </p:custDataLst>
            </p:nvPr>
          </p:nvSpPr>
          <p:spPr>
            <a:xfrm>
              <a:off x="4334905" y="3282696"/>
              <a:ext cx="292608" cy="292608"/>
            </a:xfrm>
            <a:custGeom>
              <a:avLst/>
              <a:gdLst/>
              <a:ahLst/>
              <a:cxnLst/>
              <a:rect l="l" t="t" r="r" b="b"/>
              <a:pathLst>
                <a:path w="635000" h="635000">
                  <a:moveTo>
                    <a:pt x="317500" y="0"/>
                  </a:moveTo>
                  <a:arcTo wR="317500" hR="317500" stAng="16200000" swAng="4320000"/>
                  <a:lnTo>
                    <a:pt x="317500" y="317500"/>
                  </a:lnTo>
                  <a:close/>
                </a:path>
                <a:path w="635000" h="635000" fill="none">
                  <a:moveTo>
                    <a:pt x="619460" y="219387"/>
                  </a:moveTo>
                  <a:arcTo wR="317500" hR="317500" stAng="-1080000" swAng="17280000"/>
                </a:path>
              </a:pathLst>
            </a:custGeom>
            <a:grpFill/>
            <a:ln w="19050" cmpd="sng">
              <a:solidFill>
                <a:schemeClr val="tx1"/>
              </a:solidFill>
            </a:ln>
          </p:spPr>
          <p:txBody>
            <a:bodyPr/>
            <a:lstStyle/>
            <a:p>
              <a:endParaRPr lang="en-GB"/>
            </a:p>
          </p:txBody>
        </p:sp>
        <p:sp>
          <p:nvSpPr>
            <p:cNvPr id="51" name="Harvey 21/100 [21]">
              <a:extLst>
                <a:ext uri="{FF2B5EF4-FFF2-40B4-BE49-F238E27FC236}">
                  <a16:creationId xmlns:a16="http://schemas.microsoft.com/office/drawing/2014/main" id="{6B616720-F062-4402-A6C1-F4CBA52171D3}"/>
                </a:ext>
              </a:extLst>
            </p:cNvPr>
            <p:cNvSpPr>
              <a:spLocks noChangeAspect="1"/>
            </p:cNvSpPr>
            <p:nvPr>
              <p:custDataLst>
                <p:tags r:id="rId46"/>
              </p:custDataLst>
            </p:nvPr>
          </p:nvSpPr>
          <p:spPr>
            <a:xfrm>
              <a:off x="4334905" y="3282696"/>
              <a:ext cx="292608" cy="292608"/>
            </a:xfrm>
            <a:custGeom>
              <a:avLst/>
              <a:gdLst/>
              <a:ahLst/>
              <a:cxnLst/>
              <a:rect l="l" t="t" r="r" b="b"/>
              <a:pathLst>
                <a:path w="635000" h="635000">
                  <a:moveTo>
                    <a:pt x="317500" y="0"/>
                  </a:moveTo>
                  <a:arcTo wR="317500" hR="317500" stAng="16200000" swAng="4536000"/>
                  <a:lnTo>
                    <a:pt x="317500" y="317500"/>
                  </a:lnTo>
                  <a:close/>
                </a:path>
                <a:path w="635000" h="635000" fill="none">
                  <a:moveTo>
                    <a:pt x="625025" y="238540"/>
                  </a:moveTo>
                  <a:arcTo wR="317500" hR="317500" stAng="-864000" swAng="17064000"/>
                </a:path>
              </a:pathLst>
            </a:custGeom>
            <a:grpFill/>
            <a:ln w="19050" cmpd="sng">
              <a:solidFill>
                <a:schemeClr val="tx1"/>
              </a:solidFill>
            </a:ln>
          </p:spPr>
          <p:txBody>
            <a:bodyPr/>
            <a:lstStyle/>
            <a:p>
              <a:endParaRPr lang="en-GB"/>
            </a:p>
          </p:txBody>
        </p:sp>
        <p:sp>
          <p:nvSpPr>
            <p:cNvPr id="52" name="Harvey 22/100 [22]">
              <a:extLst>
                <a:ext uri="{FF2B5EF4-FFF2-40B4-BE49-F238E27FC236}">
                  <a16:creationId xmlns:a16="http://schemas.microsoft.com/office/drawing/2014/main" id="{2E4A5CA2-E839-4E73-A274-49DE99B1C50F}"/>
                </a:ext>
              </a:extLst>
            </p:cNvPr>
            <p:cNvSpPr>
              <a:spLocks noChangeAspect="1"/>
            </p:cNvSpPr>
            <p:nvPr>
              <p:custDataLst>
                <p:tags r:id="rId47"/>
              </p:custDataLst>
            </p:nvPr>
          </p:nvSpPr>
          <p:spPr>
            <a:xfrm>
              <a:off x="4334905" y="3282696"/>
              <a:ext cx="292608" cy="292608"/>
            </a:xfrm>
            <a:custGeom>
              <a:avLst/>
              <a:gdLst/>
              <a:ahLst/>
              <a:cxnLst/>
              <a:rect l="l" t="t" r="r" b="b"/>
              <a:pathLst>
                <a:path w="635000" h="635000">
                  <a:moveTo>
                    <a:pt x="317500" y="0"/>
                  </a:moveTo>
                  <a:arcTo wR="317500" hR="317500" stAng="16200000" swAng="4752000"/>
                  <a:lnTo>
                    <a:pt x="317500" y="317500"/>
                  </a:lnTo>
                  <a:close/>
                </a:path>
                <a:path w="635000" h="635000" fill="none">
                  <a:moveTo>
                    <a:pt x="629376" y="258006"/>
                  </a:moveTo>
                  <a:arcTo wR="317500" hR="317500" stAng="-647999" swAng="16848000"/>
                </a:path>
              </a:pathLst>
            </a:custGeom>
            <a:grpFill/>
            <a:ln w="19050" cmpd="sng">
              <a:solidFill>
                <a:schemeClr val="tx1"/>
              </a:solidFill>
            </a:ln>
          </p:spPr>
          <p:txBody>
            <a:bodyPr/>
            <a:lstStyle/>
            <a:p>
              <a:endParaRPr lang="en-GB"/>
            </a:p>
          </p:txBody>
        </p:sp>
        <p:sp>
          <p:nvSpPr>
            <p:cNvPr id="53" name="Harvey 23/100 [23]">
              <a:extLst>
                <a:ext uri="{FF2B5EF4-FFF2-40B4-BE49-F238E27FC236}">
                  <a16:creationId xmlns:a16="http://schemas.microsoft.com/office/drawing/2014/main" id="{3DCD53C2-A835-4CB8-9468-2C92013F44B5}"/>
                </a:ext>
              </a:extLst>
            </p:cNvPr>
            <p:cNvSpPr>
              <a:spLocks noChangeAspect="1"/>
            </p:cNvSpPr>
            <p:nvPr>
              <p:custDataLst>
                <p:tags r:id="rId48"/>
              </p:custDataLst>
            </p:nvPr>
          </p:nvSpPr>
          <p:spPr>
            <a:xfrm>
              <a:off x="4334905" y="3282696"/>
              <a:ext cx="292608" cy="292608"/>
            </a:xfrm>
            <a:custGeom>
              <a:avLst/>
              <a:gdLst/>
              <a:ahLst/>
              <a:cxnLst/>
              <a:rect l="l" t="t" r="r" b="b"/>
              <a:pathLst>
                <a:path w="635000" h="635000">
                  <a:moveTo>
                    <a:pt x="317500" y="0"/>
                  </a:moveTo>
                  <a:arcTo wR="317500" hR="317500" stAng="16200000" swAng="4968000"/>
                  <a:lnTo>
                    <a:pt x="317500" y="317500"/>
                  </a:lnTo>
                  <a:close/>
                </a:path>
                <a:path w="635000" h="635000" fill="none">
                  <a:moveTo>
                    <a:pt x="632496" y="277706"/>
                  </a:moveTo>
                  <a:arcTo wR="317500" hR="317500" stAng="-432000" swAng="16632000"/>
                </a:path>
              </a:pathLst>
            </a:custGeom>
            <a:grpFill/>
            <a:ln w="19050" cmpd="sng">
              <a:solidFill>
                <a:schemeClr val="tx1"/>
              </a:solidFill>
            </a:ln>
          </p:spPr>
          <p:txBody>
            <a:bodyPr/>
            <a:lstStyle/>
            <a:p>
              <a:endParaRPr lang="en-GB"/>
            </a:p>
          </p:txBody>
        </p:sp>
        <p:sp>
          <p:nvSpPr>
            <p:cNvPr id="54" name="Harvey 24/100 [24]">
              <a:extLst>
                <a:ext uri="{FF2B5EF4-FFF2-40B4-BE49-F238E27FC236}">
                  <a16:creationId xmlns:a16="http://schemas.microsoft.com/office/drawing/2014/main" id="{0BD9113F-8ACE-463E-BEF7-5D2C960A1E3D}"/>
                </a:ext>
              </a:extLst>
            </p:cNvPr>
            <p:cNvSpPr>
              <a:spLocks noChangeAspect="1"/>
            </p:cNvSpPr>
            <p:nvPr>
              <p:custDataLst>
                <p:tags r:id="rId49"/>
              </p:custDataLst>
            </p:nvPr>
          </p:nvSpPr>
          <p:spPr>
            <a:xfrm>
              <a:off x="4334905" y="3282696"/>
              <a:ext cx="292608" cy="292608"/>
            </a:xfrm>
            <a:custGeom>
              <a:avLst/>
              <a:gdLst/>
              <a:ahLst/>
              <a:cxnLst/>
              <a:rect l="l" t="t" r="r" b="b"/>
              <a:pathLst>
                <a:path w="635000" h="635000">
                  <a:moveTo>
                    <a:pt x="317500" y="0"/>
                  </a:moveTo>
                  <a:arcTo wR="317500" hR="317500" stAng="16200000" swAng="5183999"/>
                  <a:lnTo>
                    <a:pt x="317500" y="317500"/>
                  </a:lnTo>
                  <a:close/>
                </a:path>
                <a:path w="635000" h="635000" fill="none">
                  <a:moveTo>
                    <a:pt x="634373" y="297564"/>
                  </a:moveTo>
                  <a:arcTo wR="317500" hR="317500" stAng="-216000" swAng="16416000"/>
                </a:path>
              </a:pathLst>
            </a:custGeom>
            <a:grpFill/>
            <a:ln w="19050" cmpd="sng">
              <a:solidFill>
                <a:schemeClr val="tx1"/>
              </a:solidFill>
            </a:ln>
          </p:spPr>
          <p:txBody>
            <a:bodyPr/>
            <a:lstStyle/>
            <a:p>
              <a:endParaRPr lang="en-GB"/>
            </a:p>
          </p:txBody>
        </p:sp>
        <p:sp>
          <p:nvSpPr>
            <p:cNvPr id="55" name="Harvey 25/100 [25]">
              <a:extLst>
                <a:ext uri="{FF2B5EF4-FFF2-40B4-BE49-F238E27FC236}">
                  <a16:creationId xmlns:a16="http://schemas.microsoft.com/office/drawing/2014/main" id="{A0C79897-7FEB-441B-A4CB-F5B74F5352FA}"/>
                </a:ext>
              </a:extLst>
            </p:cNvPr>
            <p:cNvSpPr>
              <a:spLocks noChangeAspect="1"/>
            </p:cNvSpPr>
            <p:nvPr>
              <p:custDataLst>
                <p:tags r:id="rId50"/>
              </p:custDataLst>
            </p:nvPr>
          </p:nvSpPr>
          <p:spPr>
            <a:xfrm>
              <a:off x="4334905" y="3282696"/>
              <a:ext cx="292608" cy="292608"/>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grpFill/>
            <a:ln w="19050" cmpd="sng">
              <a:solidFill>
                <a:schemeClr val="tx1"/>
              </a:solidFill>
            </a:ln>
          </p:spPr>
          <p:txBody>
            <a:bodyPr/>
            <a:lstStyle/>
            <a:p>
              <a:endParaRPr lang="en-GB"/>
            </a:p>
          </p:txBody>
        </p:sp>
        <p:sp>
          <p:nvSpPr>
            <p:cNvPr id="56" name="Harvey 26/100 [26]">
              <a:extLst>
                <a:ext uri="{FF2B5EF4-FFF2-40B4-BE49-F238E27FC236}">
                  <a16:creationId xmlns:a16="http://schemas.microsoft.com/office/drawing/2014/main" id="{88DEA423-7272-4270-BD71-9ACAEB894DD2}"/>
                </a:ext>
              </a:extLst>
            </p:cNvPr>
            <p:cNvSpPr>
              <a:spLocks noChangeAspect="1"/>
            </p:cNvSpPr>
            <p:nvPr>
              <p:custDataLst>
                <p:tags r:id="rId51"/>
              </p:custDataLst>
            </p:nvPr>
          </p:nvSpPr>
          <p:spPr>
            <a:xfrm>
              <a:off x="4334905" y="3282696"/>
              <a:ext cx="292608" cy="292608"/>
            </a:xfrm>
            <a:custGeom>
              <a:avLst/>
              <a:gdLst/>
              <a:ahLst/>
              <a:cxnLst/>
              <a:rect l="l" t="t" r="r" b="b"/>
              <a:pathLst>
                <a:path w="635000" h="635000">
                  <a:moveTo>
                    <a:pt x="317500" y="0"/>
                  </a:moveTo>
                  <a:arcTo wR="317500" hR="317500" stAng="16200000" swAng="5616000"/>
                  <a:lnTo>
                    <a:pt x="317500" y="317500"/>
                  </a:lnTo>
                  <a:close/>
                </a:path>
                <a:path w="635000" h="635000" fill="none">
                  <a:moveTo>
                    <a:pt x="634373" y="337435"/>
                  </a:moveTo>
                  <a:arcTo wR="317500" hR="317500" stAng="216000" swAng="15983999"/>
                </a:path>
              </a:pathLst>
            </a:custGeom>
            <a:grpFill/>
            <a:ln w="19050" cmpd="sng">
              <a:solidFill>
                <a:schemeClr val="tx1"/>
              </a:solidFill>
            </a:ln>
          </p:spPr>
          <p:txBody>
            <a:bodyPr/>
            <a:lstStyle/>
            <a:p>
              <a:endParaRPr lang="en-GB"/>
            </a:p>
          </p:txBody>
        </p:sp>
        <p:sp>
          <p:nvSpPr>
            <p:cNvPr id="57" name="Harvey 27/100 [27]">
              <a:extLst>
                <a:ext uri="{FF2B5EF4-FFF2-40B4-BE49-F238E27FC236}">
                  <a16:creationId xmlns:a16="http://schemas.microsoft.com/office/drawing/2014/main" id="{ABF9DC9D-9784-42F7-9BC1-D959BA5B29A9}"/>
                </a:ext>
              </a:extLst>
            </p:cNvPr>
            <p:cNvSpPr>
              <a:spLocks noChangeAspect="1"/>
            </p:cNvSpPr>
            <p:nvPr>
              <p:custDataLst>
                <p:tags r:id="rId52"/>
              </p:custDataLst>
            </p:nvPr>
          </p:nvSpPr>
          <p:spPr>
            <a:xfrm>
              <a:off x="4334905" y="3282696"/>
              <a:ext cx="292608" cy="292608"/>
            </a:xfrm>
            <a:custGeom>
              <a:avLst/>
              <a:gdLst/>
              <a:ahLst/>
              <a:cxnLst/>
              <a:rect l="l" t="t" r="r" b="b"/>
              <a:pathLst>
                <a:path w="635000" h="635000">
                  <a:moveTo>
                    <a:pt x="317500" y="0"/>
                  </a:moveTo>
                  <a:arcTo wR="317500" hR="317500" stAng="16200000" swAng="5832000"/>
                  <a:lnTo>
                    <a:pt x="317500" y="317500"/>
                  </a:lnTo>
                  <a:close/>
                </a:path>
                <a:path w="635000" h="635000" fill="none">
                  <a:moveTo>
                    <a:pt x="632496" y="357293"/>
                  </a:moveTo>
                  <a:arcTo wR="317500" hR="317500" stAng="432000" swAng="15768000"/>
                </a:path>
              </a:pathLst>
            </a:custGeom>
            <a:grpFill/>
            <a:ln w="19050" cmpd="sng">
              <a:solidFill>
                <a:schemeClr val="tx1"/>
              </a:solidFill>
            </a:ln>
          </p:spPr>
          <p:txBody>
            <a:bodyPr/>
            <a:lstStyle/>
            <a:p>
              <a:endParaRPr lang="en-GB"/>
            </a:p>
          </p:txBody>
        </p:sp>
        <p:sp>
          <p:nvSpPr>
            <p:cNvPr id="58" name="Harvey 28/100 [28]">
              <a:extLst>
                <a:ext uri="{FF2B5EF4-FFF2-40B4-BE49-F238E27FC236}">
                  <a16:creationId xmlns:a16="http://schemas.microsoft.com/office/drawing/2014/main" id="{253A0F1B-274A-4C2F-8909-10DCC3C664C8}"/>
                </a:ext>
              </a:extLst>
            </p:cNvPr>
            <p:cNvSpPr>
              <a:spLocks noChangeAspect="1"/>
            </p:cNvSpPr>
            <p:nvPr>
              <p:custDataLst>
                <p:tags r:id="rId53"/>
              </p:custDataLst>
            </p:nvPr>
          </p:nvSpPr>
          <p:spPr>
            <a:xfrm>
              <a:off x="4334905" y="3282696"/>
              <a:ext cx="292608" cy="292608"/>
            </a:xfrm>
            <a:custGeom>
              <a:avLst/>
              <a:gdLst/>
              <a:ahLst/>
              <a:cxnLst/>
              <a:rect l="l" t="t" r="r" b="b"/>
              <a:pathLst>
                <a:path w="635000" h="635000">
                  <a:moveTo>
                    <a:pt x="317500" y="0"/>
                  </a:moveTo>
                  <a:arcTo wR="317500" hR="317500" stAng="16200000" swAng="6048000"/>
                  <a:lnTo>
                    <a:pt x="317500" y="317500"/>
                  </a:lnTo>
                  <a:close/>
                </a:path>
                <a:path w="635000" h="635000" fill="none">
                  <a:moveTo>
                    <a:pt x="629376" y="376993"/>
                  </a:moveTo>
                  <a:arcTo wR="317500" hR="317500" stAng="648000" swAng="15552000"/>
                </a:path>
              </a:pathLst>
            </a:custGeom>
            <a:grpFill/>
            <a:ln w="19050" cmpd="sng">
              <a:solidFill>
                <a:schemeClr val="tx1"/>
              </a:solidFill>
            </a:ln>
          </p:spPr>
          <p:txBody>
            <a:bodyPr/>
            <a:lstStyle/>
            <a:p>
              <a:endParaRPr lang="en-GB"/>
            </a:p>
          </p:txBody>
        </p:sp>
        <p:sp>
          <p:nvSpPr>
            <p:cNvPr id="59" name="Harvey 29/100 [29]">
              <a:extLst>
                <a:ext uri="{FF2B5EF4-FFF2-40B4-BE49-F238E27FC236}">
                  <a16:creationId xmlns:a16="http://schemas.microsoft.com/office/drawing/2014/main" id="{F088766A-C09E-41AD-B4A8-037680E089A0}"/>
                </a:ext>
              </a:extLst>
            </p:cNvPr>
            <p:cNvSpPr>
              <a:spLocks noChangeAspect="1"/>
            </p:cNvSpPr>
            <p:nvPr>
              <p:custDataLst>
                <p:tags r:id="rId54"/>
              </p:custDataLst>
            </p:nvPr>
          </p:nvSpPr>
          <p:spPr>
            <a:xfrm>
              <a:off x="4334905" y="3282696"/>
              <a:ext cx="292608" cy="292608"/>
            </a:xfrm>
            <a:custGeom>
              <a:avLst/>
              <a:gdLst/>
              <a:ahLst/>
              <a:cxnLst/>
              <a:rect l="l" t="t" r="r" b="b"/>
              <a:pathLst>
                <a:path w="635000" h="635000">
                  <a:moveTo>
                    <a:pt x="317500" y="0"/>
                  </a:moveTo>
                  <a:arcTo wR="317500" hR="317500" stAng="16200000" swAng="6263999"/>
                  <a:lnTo>
                    <a:pt x="317500" y="317500"/>
                  </a:lnTo>
                  <a:close/>
                </a:path>
                <a:path w="635000" h="635000" fill="none">
                  <a:moveTo>
                    <a:pt x="625025" y="396459"/>
                  </a:moveTo>
                  <a:arcTo wR="317500" hR="317500" stAng="863999" swAng="15336000"/>
                </a:path>
              </a:pathLst>
            </a:custGeom>
            <a:grpFill/>
            <a:ln w="19050" cmpd="sng">
              <a:solidFill>
                <a:schemeClr val="tx1"/>
              </a:solidFill>
            </a:ln>
          </p:spPr>
          <p:txBody>
            <a:bodyPr/>
            <a:lstStyle/>
            <a:p>
              <a:endParaRPr lang="en-GB"/>
            </a:p>
          </p:txBody>
        </p:sp>
        <p:sp>
          <p:nvSpPr>
            <p:cNvPr id="60" name="Harvey 30/100 [30]">
              <a:extLst>
                <a:ext uri="{FF2B5EF4-FFF2-40B4-BE49-F238E27FC236}">
                  <a16:creationId xmlns:a16="http://schemas.microsoft.com/office/drawing/2014/main" id="{33917A65-AD51-4648-AAB4-80520AB0DF59}"/>
                </a:ext>
              </a:extLst>
            </p:cNvPr>
            <p:cNvSpPr>
              <a:spLocks noChangeAspect="1"/>
            </p:cNvSpPr>
            <p:nvPr>
              <p:custDataLst>
                <p:tags r:id="rId55"/>
              </p:custDataLst>
            </p:nvPr>
          </p:nvSpPr>
          <p:spPr>
            <a:xfrm>
              <a:off x="4334905" y="3282696"/>
              <a:ext cx="292608" cy="292608"/>
            </a:xfrm>
            <a:custGeom>
              <a:avLst/>
              <a:gdLst/>
              <a:ahLst/>
              <a:cxnLst/>
              <a:rect l="l" t="t" r="r" b="b"/>
              <a:pathLst>
                <a:path w="635000" h="635000">
                  <a:moveTo>
                    <a:pt x="317500" y="0"/>
                  </a:moveTo>
                  <a:arcTo wR="317500" hR="317500" stAng="16200000" swAng="6480000"/>
                  <a:lnTo>
                    <a:pt x="317500" y="317500"/>
                  </a:lnTo>
                  <a:close/>
                </a:path>
                <a:path w="635000" h="635000" fill="none">
                  <a:moveTo>
                    <a:pt x="619460" y="415612"/>
                  </a:moveTo>
                  <a:arcTo wR="317500" hR="317500" stAng="1080000" swAng="15119999"/>
                </a:path>
              </a:pathLst>
            </a:custGeom>
            <a:grpFill/>
            <a:ln w="19050" cmpd="sng">
              <a:solidFill>
                <a:schemeClr val="tx1"/>
              </a:solidFill>
            </a:ln>
          </p:spPr>
          <p:txBody>
            <a:bodyPr/>
            <a:lstStyle/>
            <a:p>
              <a:endParaRPr lang="en-GB"/>
            </a:p>
          </p:txBody>
        </p:sp>
        <p:sp>
          <p:nvSpPr>
            <p:cNvPr id="61" name="Harvey 31/100 [31]">
              <a:extLst>
                <a:ext uri="{FF2B5EF4-FFF2-40B4-BE49-F238E27FC236}">
                  <a16:creationId xmlns:a16="http://schemas.microsoft.com/office/drawing/2014/main" id="{60CB2766-A8A0-4EC5-93AC-A9FA9B2EDF87}"/>
                </a:ext>
              </a:extLst>
            </p:cNvPr>
            <p:cNvSpPr>
              <a:spLocks noChangeAspect="1"/>
            </p:cNvSpPr>
            <p:nvPr>
              <p:custDataLst>
                <p:tags r:id="rId56"/>
              </p:custDataLst>
            </p:nvPr>
          </p:nvSpPr>
          <p:spPr>
            <a:xfrm>
              <a:off x="4334905" y="3282696"/>
              <a:ext cx="292608" cy="292608"/>
            </a:xfrm>
            <a:custGeom>
              <a:avLst/>
              <a:gdLst/>
              <a:ahLst/>
              <a:cxnLst/>
              <a:rect l="l" t="t" r="r" b="b"/>
              <a:pathLst>
                <a:path w="635000" h="635000">
                  <a:moveTo>
                    <a:pt x="317500" y="0"/>
                  </a:moveTo>
                  <a:arcTo wR="317500" hR="317500" stAng="16200000" swAng="6696000"/>
                  <a:lnTo>
                    <a:pt x="317500" y="317500"/>
                  </a:lnTo>
                  <a:close/>
                </a:path>
                <a:path w="635000" h="635000" fill="none">
                  <a:moveTo>
                    <a:pt x="612704" y="434379"/>
                  </a:moveTo>
                  <a:arcTo wR="317500" hR="317500" stAng="1295999" swAng="14903999"/>
                </a:path>
              </a:pathLst>
            </a:custGeom>
            <a:grpFill/>
            <a:ln w="19050" cmpd="sng">
              <a:solidFill>
                <a:schemeClr val="tx1"/>
              </a:solidFill>
            </a:ln>
          </p:spPr>
          <p:txBody>
            <a:bodyPr/>
            <a:lstStyle/>
            <a:p>
              <a:endParaRPr lang="en-GB"/>
            </a:p>
          </p:txBody>
        </p:sp>
        <p:sp>
          <p:nvSpPr>
            <p:cNvPr id="62" name="Harvey 32/100 [32]">
              <a:extLst>
                <a:ext uri="{FF2B5EF4-FFF2-40B4-BE49-F238E27FC236}">
                  <a16:creationId xmlns:a16="http://schemas.microsoft.com/office/drawing/2014/main" id="{CAC81949-5BCB-4FFD-9284-D4C754DB7E63}"/>
                </a:ext>
              </a:extLst>
            </p:cNvPr>
            <p:cNvSpPr>
              <a:spLocks noChangeAspect="1"/>
            </p:cNvSpPr>
            <p:nvPr>
              <p:custDataLst>
                <p:tags r:id="rId57"/>
              </p:custDataLst>
            </p:nvPr>
          </p:nvSpPr>
          <p:spPr>
            <a:xfrm>
              <a:off x="4334905" y="3282696"/>
              <a:ext cx="292608" cy="292608"/>
            </a:xfrm>
            <a:custGeom>
              <a:avLst/>
              <a:gdLst/>
              <a:ahLst/>
              <a:cxnLst/>
              <a:rect l="l" t="t" r="r" b="b"/>
              <a:pathLst>
                <a:path w="635000" h="635000">
                  <a:moveTo>
                    <a:pt x="317500" y="0"/>
                  </a:moveTo>
                  <a:arcTo wR="317500" hR="317500" stAng="16200000" swAng="6912000"/>
                  <a:lnTo>
                    <a:pt x="317500" y="317500"/>
                  </a:lnTo>
                  <a:close/>
                </a:path>
                <a:path w="635000" h="635000" fill="none">
                  <a:moveTo>
                    <a:pt x="604782" y="452684"/>
                  </a:moveTo>
                  <a:arcTo wR="317500" hR="317500" stAng="1512000" swAng="14687999"/>
                </a:path>
              </a:pathLst>
            </a:custGeom>
            <a:grpFill/>
            <a:ln w="19050" cmpd="sng">
              <a:solidFill>
                <a:schemeClr val="tx1"/>
              </a:solidFill>
            </a:ln>
          </p:spPr>
          <p:txBody>
            <a:bodyPr/>
            <a:lstStyle/>
            <a:p>
              <a:endParaRPr lang="en-GB"/>
            </a:p>
          </p:txBody>
        </p:sp>
        <p:sp>
          <p:nvSpPr>
            <p:cNvPr id="63" name="Harvey 33/100 [33]">
              <a:extLst>
                <a:ext uri="{FF2B5EF4-FFF2-40B4-BE49-F238E27FC236}">
                  <a16:creationId xmlns:a16="http://schemas.microsoft.com/office/drawing/2014/main" id="{86CD47EE-4D9E-42B8-B6AB-5866BABF0A8C}"/>
                </a:ext>
              </a:extLst>
            </p:cNvPr>
            <p:cNvSpPr>
              <a:spLocks noChangeAspect="1"/>
            </p:cNvSpPr>
            <p:nvPr>
              <p:custDataLst>
                <p:tags r:id="rId58"/>
              </p:custDataLst>
            </p:nvPr>
          </p:nvSpPr>
          <p:spPr>
            <a:xfrm>
              <a:off x="4334905" y="3282696"/>
              <a:ext cx="292608" cy="292608"/>
            </a:xfrm>
            <a:custGeom>
              <a:avLst/>
              <a:gdLst/>
              <a:ahLst/>
              <a:cxnLst/>
              <a:rect l="l" t="t" r="r" b="b"/>
              <a:pathLst>
                <a:path w="635000" h="635000">
                  <a:moveTo>
                    <a:pt x="317500" y="0"/>
                  </a:moveTo>
                  <a:arcTo wR="317500" hR="317500" stAng="16200000" swAng="7128000"/>
                  <a:lnTo>
                    <a:pt x="317500" y="317500"/>
                  </a:lnTo>
                  <a:close/>
                </a:path>
                <a:path w="635000" h="635000" fill="none">
                  <a:moveTo>
                    <a:pt x="595727" y="470456"/>
                  </a:moveTo>
                  <a:arcTo wR="317500" hR="317500" stAng="1728000" swAng="14472000"/>
                </a:path>
              </a:pathLst>
            </a:custGeom>
            <a:grpFill/>
            <a:ln w="19050" cmpd="sng">
              <a:solidFill>
                <a:schemeClr val="tx1"/>
              </a:solidFill>
            </a:ln>
          </p:spPr>
          <p:txBody>
            <a:bodyPr/>
            <a:lstStyle/>
            <a:p>
              <a:endParaRPr lang="en-GB"/>
            </a:p>
          </p:txBody>
        </p:sp>
        <p:sp>
          <p:nvSpPr>
            <p:cNvPr id="64" name="Harvey 34/100 [34]">
              <a:extLst>
                <a:ext uri="{FF2B5EF4-FFF2-40B4-BE49-F238E27FC236}">
                  <a16:creationId xmlns:a16="http://schemas.microsoft.com/office/drawing/2014/main" id="{00F21930-7819-4484-8BC2-24ADAFBF4661}"/>
                </a:ext>
              </a:extLst>
            </p:cNvPr>
            <p:cNvSpPr>
              <a:spLocks noChangeAspect="1"/>
            </p:cNvSpPr>
            <p:nvPr>
              <p:custDataLst>
                <p:tags r:id="rId59"/>
              </p:custDataLst>
            </p:nvPr>
          </p:nvSpPr>
          <p:spPr>
            <a:xfrm>
              <a:off x="4334905" y="3282696"/>
              <a:ext cx="292608" cy="292608"/>
            </a:xfrm>
            <a:custGeom>
              <a:avLst/>
              <a:gdLst/>
              <a:ahLst/>
              <a:cxnLst/>
              <a:rect l="l" t="t" r="r" b="b"/>
              <a:pathLst>
                <a:path w="635000" h="635000">
                  <a:moveTo>
                    <a:pt x="317500" y="0"/>
                  </a:moveTo>
                  <a:arcTo wR="317500" hR="317500" stAng="16200000" swAng="7344000"/>
                  <a:lnTo>
                    <a:pt x="317500" y="317500"/>
                  </a:lnTo>
                  <a:close/>
                </a:path>
                <a:path w="635000" h="635000" fill="none">
                  <a:moveTo>
                    <a:pt x="585574" y="487625"/>
                  </a:moveTo>
                  <a:arcTo wR="317500" hR="317500" stAng="1944000" swAng="14255999"/>
                </a:path>
              </a:pathLst>
            </a:custGeom>
            <a:grpFill/>
            <a:ln w="19050" cmpd="sng">
              <a:solidFill>
                <a:schemeClr val="tx1"/>
              </a:solidFill>
            </a:ln>
          </p:spPr>
          <p:txBody>
            <a:bodyPr/>
            <a:lstStyle/>
            <a:p>
              <a:endParaRPr lang="en-GB"/>
            </a:p>
          </p:txBody>
        </p:sp>
        <p:sp>
          <p:nvSpPr>
            <p:cNvPr id="65" name="Harvey 35/100 [35]">
              <a:extLst>
                <a:ext uri="{FF2B5EF4-FFF2-40B4-BE49-F238E27FC236}">
                  <a16:creationId xmlns:a16="http://schemas.microsoft.com/office/drawing/2014/main" id="{6BAC333F-8F1A-461D-A13A-543036E6C360}"/>
                </a:ext>
              </a:extLst>
            </p:cNvPr>
            <p:cNvSpPr>
              <a:spLocks noChangeAspect="1"/>
            </p:cNvSpPr>
            <p:nvPr>
              <p:custDataLst>
                <p:tags r:id="rId60"/>
              </p:custDataLst>
            </p:nvPr>
          </p:nvSpPr>
          <p:spPr>
            <a:xfrm>
              <a:off x="4334905" y="3282696"/>
              <a:ext cx="292608" cy="292608"/>
            </a:xfrm>
            <a:custGeom>
              <a:avLst/>
              <a:gdLst/>
              <a:ahLst/>
              <a:cxnLst/>
              <a:rect l="l" t="t" r="r" b="b"/>
              <a:pathLst>
                <a:path w="635000" h="635000">
                  <a:moveTo>
                    <a:pt x="317500" y="0"/>
                  </a:moveTo>
                  <a:arcTo wR="317500" hR="317500" stAng="16200000" swAng="7559999"/>
                  <a:lnTo>
                    <a:pt x="317500" y="317500"/>
                  </a:lnTo>
                  <a:close/>
                </a:path>
                <a:path w="635000" h="635000" fill="none">
                  <a:moveTo>
                    <a:pt x="574362" y="504121"/>
                  </a:moveTo>
                  <a:arcTo wR="317500" hR="317500" stAng="2159999" swAng="14040000"/>
                </a:path>
              </a:pathLst>
            </a:custGeom>
            <a:grpFill/>
            <a:ln w="19050" cmpd="sng">
              <a:solidFill>
                <a:schemeClr val="tx1"/>
              </a:solidFill>
            </a:ln>
          </p:spPr>
          <p:txBody>
            <a:bodyPr/>
            <a:lstStyle/>
            <a:p>
              <a:endParaRPr lang="en-GB"/>
            </a:p>
          </p:txBody>
        </p:sp>
        <p:sp>
          <p:nvSpPr>
            <p:cNvPr id="66" name="Harvey 36/100 [36]">
              <a:extLst>
                <a:ext uri="{FF2B5EF4-FFF2-40B4-BE49-F238E27FC236}">
                  <a16:creationId xmlns:a16="http://schemas.microsoft.com/office/drawing/2014/main" id="{C3343ED1-4EC6-4E9E-B0D4-04063CCDCBA5}"/>
                </a:ext>
              </a:extLst>
            </p:cNvPr>
            <p:cNvSpPr>
              <a:spLocks noChangeAspect="1"/>
            </p:cNvSpPr>
            <p:nvPr>
              <p:custDataLst>
                <p:tags r:id="rId61"/>
              </p:custDataLst>
            </p:nvPr>
          </p:nvSpPr>
          <p:spPr>
            <a:xfrm>
              <a:off x="4334905" y="3282696"/>
              <a:ext cx="292608" cy="292608"/>
            </a:xfrm>
            <a:custGeom>
              <a:avLst/>
              <a:gdLst/>
              <a:ahLst/>
              <a:cxnLst/>
              <a:rect l="l" t="t" r="r" b="b"/>
              <a:pathLst>
                <a:path w="635000" h="635000">
                  <a:moveTo>
                    <a:pt x="317500" y="0"/>
                  </a:moveTo>
                  <a:arcTo wR="317500" hR="317500" stAng="16200000" swAng="7776000"/>
                  <a:lnTo>
                    <a:pt x="317500" y="317500"/>
                  </a:lnTo>
                  <a:close/>
                </a:path>
                <a:path w="635000" h="635000" fill="none">
                  <a:moveTo>
                    <a:pt x="562137" y="519882"/>
                  </a:moveTo>
                  <a:arcTo wR="317500" hR="317500" stAng="2375999" swAng="13824000"/>
                </a:path>
              </a:pathLst>
            </a:custGeom>
            <a:grpFill/>
            <a:ln w="19050" cmpd="sng">
              <a:solidFill>
                <a:schemeClr val="tx1"/>
              </a:solidFill>
            </a:ln>
          </p:spPr>
          <p:txBody>
            <a:bodyPr/>
            <a:lstStyle/>
            <a:p>
              <a:endParaRPr lang="en-GB"/>
            </a:p>
          </p:txBody>
        </p:sp>
        <p:sp>
          <p:nvSpPr>
            <p:cNvPr id="67" name="Harvey 37/100 [37]">
              <a:extLst>
                <a:ext uri="{FF2B5EF4-FFF2-40B4-BE49-F238E27FC236}">
                  <a16:creationId xmlns:a16="http://schemas.microsoft.com/office/drawing/2014/main" id="{A708B5F6-5DEF-4C81-B17E-B40298FAFF37}"/>
                </a:ext>
              </a:extLst>
            </p:cNvPr>
            <p:cNvSpPr>
              <a:spLocks noChangeAspect="1"/>
            </p:cNvSpPr>
            <p:nvPr>
              <p:custDataLst>
                <p:tags r:id="rId62"/>
              </p:custDataLst>
            </p:nvPr>
          </p:nvSpPr>
          <p:spPr>
            <a:xfrm>
              <a:off x="4334905" y="3282696"/>
              <a:ext cx="292608" cy="292608"/>
            </a:xfrm>
            <a:custGeom>
              <a:avLst/>
              <a:gdLst/>
              <a:ahLst/>
              <a:cxnLst/>
              <a:rect l="l" t="t" r="r" b="b"/>
              <a:pathLst>
                <a:path w="635000" h="635000">
                  <a:moveTo>
                    <a:pt x="317500" y="0"/>
                  </a:moveTo>
                  <a:arcTo wR="317500" hR="317500" stAng="16200000" swAng="7991999"/>
                  <a:lnTo>
                    <a:pt x="317500" y="317500"/>
                  </a:lnTo>
                  <a:close/>
                </a:path>
                <a:path w="635000" h="635000" fill="none">
                  <a:moveTo>
                    <a:pt x="548947" y="534843"/>
                  </a:moveTo>
                  <a:arcTo wR="317500" hR="317500" stAng="2591999" swAng="13608000"/>
                </a:path>
              </a:pathLst>
            </a:custGeom>
            <a:grpFill/>
            <a:ln w="19050" cmpd="sng">
              <a:solidFill>
                <a:schemeClr val="tx1"/>
              </a:solidFill>
            </a:ln>
          </p:spPr>
          <p:txBody>
            <a:bodyPr/>
            <a:lstStyle/>
            <a:p>
              <a:endParaRPr lang="en-GB"/>
            </a:p>
          </p:txBody>
        </p:sp>
        <p:sp>
          <p:nvSpPr>
            <p:cNvPr id="68" name="Harvey 38/100 [38]">
              <a:extLst>
                <a:ext uri="{FF2B5EF4-FFF2-40B4-BE49-F238E27FC236}">
                  <a16:creationId xmlns:a16="http://schemas.microsoft.com/office/drawing/2014/main" id="{A66921B0-1234-4643-AEDF-EA370AB72678}"/>
                </a:ext>
              </a:extLst>
            </p:cNvPr>
            <p:cNvSpPr>
              <a:spLocks noChangeAspect="1"/>
            </p:cNvSpPr>
            <p:nvPr>
              <p:custDataLst>
                <p:tags r:id="rId63"/>
              </p:custDataLst>
            </p:nvPr>
          </p:nvSpPr>
          <p:spPr>
            <a:xfrm>
              <a:off x="4334905" y="3282696"/>
              <a:ext cx="292608" cy="292608"/>
            </a:xfrm>
            <a:custGeom>
              <a:avLst/>
              <a:gdLst/>
              <a:ahLst/>
              <a:cxnLst/>
              <a:rect l="l" t="t" r="r" b="b"/>
              <a:pathLst>
                <a:path w="635000" h="635000">
                  <a:moveTo>
                    <a:pt x="317500" y="0"/>
                  </a:moveTo>
                  <a:arcTo wR="317500" hR="317500" stAng="16200000" swAng="8208000"/>
                  <a:lnTo>
                    <a:pt x="317500" y="317500"/>
                  </a:lnTo>
                  <a:close/>
                </a:path>
                <a:path w="635000" h="635000" fill="none">
                  <a:moveTo>
                    <a:pt x="534843" y="548947"/>
                  </a:moveTo>
                  <a:arcTo wR="317500" hR="317500" stAng="2808000" swAng="13392000"/>
                </a:path>
              </a:pathLst>
            </a:custGeom>
            <a:grpFill/>
            <a:ln w="19050" cmpd="sng">
              <a:solidFill>
                <a:schemeClr val="tx1"/>
              </a:solidFill>
            </a:ln>
          </p:spPr>
          <p:txBody>
            <a:bodyPr/>
            <a:lstStyle/>
            <a:p>
              <a:endParaRPr lang="en-GB"/>
            </a:p>
          </p:txBody>
        </p:sp>
        <p:sp>
          <p:nvSpPr>
            <p:cNvPr id="69" name="Harvey 39/100 [39]">
              <a:extLst>
                <a:ext uri="{FF2B5EF4-FFF2-40B4-BE49-F238E27FC236}">
                  <a16:creationId xmlns:a16="http://schemas.microsoft.com/office/drawing/2014/main" id="{33DF93CE-4BEC-4E23-B207-3A3D24BA88DB}"/>
                </a:ext>
              </a:extLst>
            </p:cNvPr>
            <p:cNvSpPr>
              <a:spLocks noChangeAspect="1"/>
            </p:cNvSpPr>
            <p:nvPr>
              <p:custDataLst>
                <p:tags r:id="rId64"/>
              </p:custDataLst>
            </p:nvPr>
          </p:nvSpPr>
          <p:spPr>
            <a:xfrm>
              <a:off x="4334905" y="3282696"/>
              <a:ext cx="292608" cy="292608"/>
            </a:xfrm>
            <a:custGeom>
              <a:avLst/>
              <a:gdLst/>
              <a:ahLst/>
              <a:cxnLst/>
              <a:rect l="l" t="t" r="r" b="b"/>
              <a:pathLst>
                <a:path w="635000" h="635000">
                  <a:moveTo>
                    <a:pt x="317500" y="0"/>
                  </a:moveTo>
                  <a:arcTo wR="317500" hR="317500" stAng="16200000" swAng="8424000"/>
                  <a:lnTo>
                    <a:pt x="317500" y="317500"/>
                  </a:lnTo>
                  <a:close/>
                </a:path>
                <a:path w="635000" h="635000" fill="none">
                  <a:moveTo>
                    <a:pt x="519882" y="562137"/>
                  </a:moveTo>
                  <a:arcTo wR="317500" hR="317500" stAng="3024000" swAng="13176000"/>
                </a:path>
              </a:pathLst>
            </a:custGeom>
            <a:grpFill/>
            <a:ln w="19050" cmpd="sng">
              <a:solidFill>
                <a:schemeClr val="tx1"/>
              </a:solidFill>
            </a:ln>
          </p:spPr>
          <p:txBody>
            <a:bodyPr/>
            <a:lstStyle/>
            <a:p>
              <a:endParaRPr lang="en-GB"/>
            </a:p>
          </p:txBody>
        </p:sp>
        <p:sp>
          <p:nvSpPr>
            <p:cNvPr id="70" name="Harvey 40/100 [40]">
              <a:extLst>
                <a:ext uri="{FF2B5EF4-FFF2-40B4-BE49-F238E27FC236}">
                  <a16:creationId xmlns:a16="http://schemas.microsoft.com/office/drawing/2014/main" id="{743BBE64-E8AE-431B-A3F5-0BC3EFCF170A}"/>
                </a:ext>
              </a:extLst>
            </p:cNvPr>
            <p:cNvSpPr>
              <a:spLocks noChangeAspect="1"/>
            </p:cNvSpPr>
            <p:nvPr>
              <p:custDataLst>
                <p:tags r:id="rId65"/>
              </p:custDataLst>
            </p:nvPr>
          </p:nvSpPr>
          <p:spPr>
            <a:xfrm>
              <a:off x="4334905" y="3282696"/>
              <a:ext cx="292608" cy="292608"/>
            </a:xfrm>
            <a:custGeom>
              <a:avLst/>
              <a:gdLst/>
              <a:ahLst/>
              <a:cxnLst/>
              <a:rect l="l" t="t" r="r" b="b"/>
              <a:pathLst>
                <a:path w="635000" h="635000">
                  <a:moveTo>
                    <a:pt x="317500" y="0"/>
                  </a:moveTo>
                  <a:arcTo wR="317500" hR="317500" stAng="16200000" swAng="8640000"/>
                  <a:lnTo>
                    <a:pt x="317500" y="317500"/>
                  </a:lnTo>
                  <a:close/>
                </a:path>
                <a:path w="635000" h="635000" fill="none">
                  <a:moveTo>
                    <a:pt x="504121" y="574362"/>
                  </a:moveTo>
                  <a:arcTo wR="317500" hR="317500" stAng="3240000" swAng="12960000"/>
                </a:path>
              </a:pathLst>
            </a:custGeom>
            <a:grpFill/>
            <a:ln w="19050" cmpd="sng">
              <a:solidFill>
                <a:schemeClr val="tx1"/>
              </a:solidFill>
            </a:ln>
          </p:spPr>
          <p:txBody>
            <a:bodyPr/>
            <a:lstStyle/>
            <a:p>
              <a:endParaRPr lang="en-GB"/>
            </a:p>
          </p:txBody>
        </p:sp>
        <p:sp>
          <p:nvSpPr>
            <p:cNvPr id="71" name="Harvey 41/100 [41]">
              <a:extLst>
                <a:ext uri="{FF2B5EF4-FFF2-40B4-BE49-F238E27FC236}">
                  <a16:creationId xmlns:a16="http://schemas.microsoft.com/office/drawing/2014/main" id="{9A92A148-61C9-4A68-B88F-DEBF70F366D4}"/>
                </a:ext>
              </a:extLst>
            </p:cNvPr>
            <p:cNvSpPr>
              <a:spLocks noChangeAspect="1"/>
            </p:cNvSpPr>
            <p:nvPr>
              <p:custDataLst>
                <p:tags r:id="rId66"/>
              </p:custDataLst>
            </p:nvPr>
          </p:nvSpPr>
          <p:spPr>
            <a:xfrm>
              <a:off x="4334905" y="3282696"/>
              <a:ext cx="292608" cy="292608"/>
            </a:xfrm>
            <a:custGeom>
              <a:avLst/>
              <a:gdLst/>
              <a:ahLst/>
              <a:cxnLst/>
              <a:rect l="l" t="t" r="r" b="b"/>
              <a:pathLst>
                <a:path w="635000" h="635000">
                  <a:moveTo>
                    <a:pt x="317500" y="0"/>
                  </a:moveTo>
                  <a:arcTo wR="317500" hR="317500" stAng="16200000" swAng="8856000"/>
                  <a:lnTo>
                    <a:pt x="317500" y="317500"/>
                  </a:lnTo>
                  <a:close/>
                </a:path>
                <a:path w="635000" h="635000" fill="none">
                  <a:moveTo>
                    <a:pt x="487625" y="585574"/>
                  </a:moveTo>
                  <a:arcTo wR="317500" hR="317500" stAng="3455999" swAng="12744000"/>
                </a:path>
              </a:pathLst>
            </a:custGeom>
            <a:grpFill/>
            <a:ln w="19050" cmpd="sng">
              <a:solidFill>
                <a:schemeClr val="tx1"/>
              </a:solidFill>
            </a:ln>
          </p:spPr>
          <p:txBody>
            <a:bodyPr/>
            <a:lstStyle/>
            <a:p>
              <a:endParaRPr lang="en-GB"/>
            </a:p>
          </p:txBody>
        </p:sp>
        <p:sp>
          <p:nvSpPr>
            <p:cNvPr id="72" name="Harvey 42/100 [42]">
              <a:extLst>
                <a:ext uri="{FF2B5EF4-FFF2-40B4-BE49-F238E27FC236}">
                  <a16:creationId xmlns:a16="http://schemas.microsoft.com/office/drawing/2014/main" id="{E95B2275-79DF-4600-968F-4A342730E5D7}"/>
                </a:ext>
              </a:extLst>
            </p:cNvPr>
            <p:cNvSpPr>
              <a:spLocks noChangeAspect="1"/>
            </p:cNvSpPr>
            <p:nvPr>
              <p:custDataLst>
                <p:tags r:id="rId67"/>
              </p:custDataLst>
            </p:nvPr>
          </p:nvSpPr>
          <p:spPr>
            <a:xfrm>
              <a:off x="4334905" y="3282696"/>
              <a:ext cx="292608" cy="292608"/>
            </a:xfrm>
            <a:custGeom>
              <a:avLst/>
              <a:gdLst/>
              <a:ahLst/>
              <a:cxnLst/>
              <a:rect l="l" t="t" r="r" b="b"/>
              <a:pathLst>
                <a:path w="635000" h="635000">
                  <a:moveTo>
                    <a:pt x="317500" y="0"/>
                  </a:moveTo>
                  <a:arcTo wR="317500" hR="317500" stAng="16200000" swAng="9072000"/>
                  <a:lnTo>
                    <a:pt x="317500" y="317500"/>
                  </a:lnTo>
                  <a:close/>
                </a:path>
                <a:path w="635000" h="635000" fill="none">
                  <a:moveTo>
                    <a:pt x="470456" y="595727"/>
                  </a:moveTo>
                  <a:arcTo wR="317500" hR="317500" stAng="3671999" swAng="12528000"/>
                </a:path>
              </a:pathLst>
            </a:custGeom>
            <a:grpFill/>
            <a:ln w="19050" cmpd="sng">
              <a:solidFill>
                <a:schemeClr val="tx1"/>
              </a:solidFill>
            </a:ln>
          </p:spPr>
          <p:txBody>
            <a:bodyPr/>
            <a:lstStyle/>
            <a:p>
              <a:endParaRPr lang="en-GB"/>
            </a:p>
          </p:txBody>
        </p:sp>
        <p:sp>
          <p:nvSpPr>
            <p:cNvPr id="73" name="Harvey 43/100 [43]">
              <a:extLst>
                <a:ext uri="{FF2B5EF4-FFF2-40B4-BE49-F238E27FC236}">
                  <a16:creationId xmlns:a16="http://schemas.microsoft.com/office/drawing/2014/main" id="{0EDDDB89-4687-4E79-B4A5-CEA4DC104A0F}"/>
                </a:ext>
              </a:extLst>
            </p:cNvPr>
            <p:cNvSpPr>
              <a:spLocks noChangeAspect="1"/>
            </p:cNvSpPr>
            <p:nvPr>
              <p:custDataLst>
                <p:tags r:id="rId68"/>
              </p:custDataLst>
            </p:nvPr>
          </p:nvSpPr>
          <p:spPr>
            <a:xfrm>
              <a:off x="4334905" y="3282696"/>
              <a:ext cx="292608" cy="292608"/>
            </a:xfrm>
            <a:custGeom>
              <a:avLst/>
              <a:gdLst/>
              <a:ahLst/>
              <a:cxnLst/>
              <a:rect l="l" t="t" r="r" b="b"/>
              <a:pathLst>
                <a:path w="635000" h="635000">
                  <a:moveTo>
                    <a:pt x="317500" y="0"/>
                  </a:moveTo>
                  <a:arcTo wR="317500" hR="317500" stAng="16200000" swAng="9288000"/>
                  <a:lnTo>
                    <a:pt x="317500" y="317500"/>
                  </a:lnTo>
                  <a:close/>
                </a:path>
                <a:path w="635000" h="635000" fill="none">
                  <a:moveTo>
                    <a:pt x="452684" y="604782"/>
                  </a:moveTo>
                  <a:arcTo wR="317500" hR="317500" stAng="3888000" swAng="12312000"/>
                </a:path>
              </a:pathLst>
            </a:custGeom>
            <a:grpFill/>
            <a:ln w="19050" cmpd="sng">
              <a:solidFill>
                <a:schemeClr val="tx1"/>
              </a:solidFill>
            </a:ln>
          </p:spPr>
          <p:txBody>
            <a:bodyPr/>
            <a:lstStyle/>
            <a:p>
              <a:endParaRPr lang="en-GB"/>
            </a:p>
          </p:txBody>
        </p:sp>
        <p:sp>
          <p:nvSpPr>
            <p:cNvPr id="74" name="Harvey 44/100 [44]">
              <a:extLst>
                <a:ext uri="{FF2B5EF4-FFF2-40B4-BE49-F238E27FC236}">
                  <a16:creationId xmlns:a16="http://schemas.microsoft.com/office/drawing/2014/main" id="{C55ACE0A-FE8C-4946-90E5-595C4B50ECB8}"/>
                </a:ext>
              </a:extLst>
            </p:cNvPr>
            <p:cNvSpPr>
              <a:spLocks noChangeAspect="1"/>
            </p:cNvSpPr>
            <p:nvPr>
              <p:custDataLst>
                <p:tags r:id="rId69"/>
              </p:custDataLst>
            </p:nvPr>
          </p:nvSpPr>
          <p:spPr>
            <a:xfrm>
              <a:off x="4334905" y="3282696"/>
              <a:ext cx="292608" cy="292608"/>
            </a:xfrm>
            <a:custGeom>
              <a:avLst/>
              <a:gdLst/>
              <a:ahLst/>
              <a:cxnLst/>
              <a:rect l="l" t="t" r="r" b="b"/>
              <a:pathLst>
                <a:path w="635000" h="635000">
                  <a:moveTo>
                    <a:pt x="317500" y="0"/>
                  </a:moveTo>
                  <a:arcTo wR="317500" hR="317500" stAng="16200000" swAng="9504000"/>
                  <a:lnTo>
                    <a:pt x="317500" y="317500"/>
                  </a:lnTo>
                  <a:close/>
                </a:path>
                <a:path w="635000" h="635000" fill="none">
                  <a:moveTo>
                    <a:pt x="434379" y="612704"/>
                  </a:moveTo>
                  <a:arcTo wR="317500" hR="317500" stAng="4104000" swAng="12096000"/>
                </a:path>
              </a:pathLst>
            </a:custGeom>
            <a:grpFill/>
            <a:ln w="19050" cmpd="sng">
              <a:solidFill>
                <a:schemeClr val="tx1"/>
              </a:solidFill>
            </a:ln>
          </p:spPr>
          <p:txBody>
            <a:bodyPr/>
            <a:lstStyle/>
            <a:p>
              <a:endParaRPr lang="en-GB"/>
            </a:p>
          </p:txBody>
        </p:sp>
        <p:sp>
          <p:nvSpPr>
            <p:cNvPr id="75" name="Harvey 45/100 [45]">
              <a:extLst>
                <a:ext uri="{FF2B5EF4-FFF2-40B4-BE49-F238E27FC236}">
                  <a16:creationId xmlns:a16="http://schemas.microsoft.com/office/drawing/2014/main" id="{C3C97B00-88DC-4936-B5A6-A08A75F0ABB5}"/>
                </a:ext>
              </a:extLst>
            </p:cNvPr>
            <p:cNvSpPr>
              <a:spLocks noChangeAspect="1"/>
            </p:cNvSpPr>
            <p:nvPr>
              <p:custDataLst>
                <p:tags r:id="rId70"/>
              </p:custDataLst>
            </p:nvPr>
          </p:nvSpPr>
          <p:spPr>
            <a:xfrm>
              <a:off x="4334905" y="3282696"/>
              <a:ext cx="292608" cy="292608"/>
            </a:xfrm>
            <a:custGeom>
              <a:avLst/>
              <a:gdLst/>
              <a:ahLst/>
              <a:cxnLst/>
              <a:rect l="l" t="t" r="r" b="b"/>
              <a:pathLst>
                <a:path w="635000" h="635000">
                  <a:moveTo>
                    <a:pt x="317500" y="0"/>
                  </a:moveTo>
                  <a:arcTo wR="317500" hR="317500" stAng="16200000" swAng="9720000"/>
                  <a:lnTo>
                    <a:pt x="317500" y="317500"/>
                  </a:lnTo>
                  <a:close/>
                </a:path>
                <a:path w="635000" h="635000" fill="none">
                  <a:moveTo>
                    <a:pt x="415612" y="619460"/>
                  </a:moveTo>
                  <a:arcTo wR="317500" hR="317500" stAng="4320000" swAng="11880000"/>
                </a:path>
              </a:pathLst>
            </a:custGeom>
            <a:grpFill/>
            <a:ln w="19050" cmpd="sng">
              <a:solidFill>
                <a:schemeClr val="tx1"/>
              </a:solidFill>
            </a:ln>
          </p:spPr>
          <p:txBody>
            <a:bodyPr/>
            <a:lstStyle/>
            <a:p>
              <a:endParaRPr lang="en-GB"/>
            </a:p>
          </p:txBody>
        </p:sp>
        <p:sp>
          <p:nvSpPr>
            <p:cNvPr id="76" name="Harvey 46/100 [46]">
              <a:extLst>
                <a:ext uri="{FF2B5EF4-FFF2-40B4-BE49-F238E27FC236}">
                  <a16:creationId xmlns:a16="http://schemas.microsoft.com/office/drawing/2014/main" id="{92F6FFA4-3CBC-4B59-9D72-AFC058739173}"/>
                </a:ext>
              </a:extLst>
            </p:cNvPr>
            <p:cNvSpPr>
              <a:spLocks noChangeAspect="1"/>
            </p:cNvSpPr>
            <p:nvPr>
              <p:custDataLst>
                <p:tags r:id="rId71"/>
              </p:custDataLst>
            </p:nvPr>
          </p:nvSpPr>
          <p:spPr>
            <a:xfrm>
              <a:off x="4334905" y="3282696"/>
              <a:ext cx="292608" cy="292608"/>
            </a:xfrm>
            <a:custGeom>
              <a:avLst/>
              <a:gdLst/>
              <a:ahLst/>
              <a:cxnLst/>
              <a:rect l="l" t="t" r="r" b="b"/>
              <a:pathLst>
                <a:path w="635000" h="635000">
                  <a:moveTo>
                    <a:pt x="317500" y="0"/>
                  </a:moveTo>
                  <a:arcTo wR="317500" hR="317500" stAng="16200000" swAng="9936000"/>
                  <a:lnTo>
                    <a:pt x="317500" y="317500"/>
                  </a:lnTo>
                  <a:close/>
                </a:path>
                <a:path w="635000" h="635000" fill="none">
                  <a:moveTo>
                    <a:pt x="396459" y="625025"/>
                  </a:moveTo>
                  <a:arcTo wR="317500" hR="317500" stAng="4536000" swAng="11664000"/>
                </a:path>
              </a:pathLst>
            </a:custGeom>
            <a:grpFill/>
            <a:ln w="19050" cmpd="sng">
              <a:solidFill>
                <a:schemeClr val="tx1"/>
              </a:solidFill>
            </a:ln>
          </p:spPr>
          <p:txBody>
            <a:bodyPr/>
            <a:lstStyle/>
            <a:p>
              <a:endParaRPr lang="en-GB"/>
            </a:p>
          </p:txBody>
        </p:sp>
        <p:sp>
          <p:nvSpPr>
            <p:cNvPr id="77" name="Harvey 47/100 [47]">
              <a:extLst>
                <a:ext uri="{FF2B5EF4-FFF2-40B4-BE49-F238E27FC236}">
                  <a16:creationId xmlns:a16="http://schemas.microsoft.com/office/drawing/2014/main" id="{4E849BB4-2601-4C2B-B994-35A1C0E7E5CA}"/>
                </a:ext>
              </a:extLst>
            </p:cNvPr>
            <p:cNvSpPr>
              <a:spLocks noChangeAspect="1"/>
            </p:cNvSpPr>
            <p:nvPr>
              <p:custDataLst>
                <p:tags r:id="rId72"/>
              </p:custDataLst>
            </p:nvPr>
          </p:nvSpPr>
          <p:spPr>
            <a:xfrm>
              <a:off x="4334905" y="3282696"/>
              <a:ext cx="292608" cy="292608"/>
            </a:xfrm>
            <a:custGeom>
              <a:avLst/>
              <a:gdLst/>
              <a:ahLst/>
              <a:cxnLst/>
              <a:rect l="l" t="t" r="r" b="b"/>
              <a:pathLst>
                <a:path w="635000" h="635000">
                  <a:moveTo>
                    <a:pt x="317500" y="0"/>
                  </a:moveTo>
                  <a:arcTo wR="317500" hR="317500" stAng="16200000" swAng="10152000"/>
                  <a:lnTo>
                    <a:pt x="317500" y="317500"/>
                  </a:lnTo>
                  <a:close/>
                </a:path>
                <a:path w="635000" h="635000" fill="none">
                  <a:moveTo>
                    <a:pt x="376993" y="629376"/>
                  </a:moveTo>
                  <a:arcTo wR="317500" hR="317500" stAng="4751999" swAng="11448000"/>
                </a:path>
              </a:pathLst>
            </a:custGeom>
            <a:grpFill/>
            <a:ln w="19050" cmpd="sng">
              <a:solidFill>
                <a:schemeClr val="tx1"/>
              </a:solidFill>
            </a:ln>
          </p:spPr>
          <p:txBody>
            <a:bodyPr/>
            <a:lstStyle/>
            <a:p>
              <a:endParaRPr lang="en-GB"/>
            </a:p>
          </p:txBody>
        </p:sp>
        <p:sp>
          <p:nvSpPr>
            <p:cNvPr id="78" name="Harvey 48/100 [48]">
              <a:extLst>
                <a:ext uri="{FF2B5EF4-FFF2-40B4-BE49-F238E27FC236}">
                  <a16:creationId xmlns:a16="http://schemas.microsoft.com/office/drawing/2014/main" id="{94CAB759-7BC1-4DBC-B899-C726287011FE}"/>
                </a:ext>
              </a:extLst>
            </p:cNvPr>
            <p:cNvSpPr>
              <a:spLocks noChangeAspect="1"/>
            </p:cNvSpPr>
            <p:nvPr>
              <p:custDataLst>
                <p:tags r:id="rId73"/>
              </p:custDataLst>
            </p:nvPr>
          </p:nvSpPr>
          <p:spPr>
            <a:xfrm>
              <a:off x="4334905" y="3282696"/>
              <a:ext cx="292608" cy="292608"/>
            </a:xfrm>
            <a:custGeom>
              <a:avLst/>
              <a:gdLst/>
              <a:ahLst/>
              <a:cxnLst/>
              <a:rect l="l" t="t" r="r" b="b"/>
              <a:pathLst>
                <a:path w="635000" h="635000">
                  <a:moveTo>
                    <a:pt x="317500" y="0"/>
                  </a:moveTo>
                  <a:arcTo wR="317500" hR="317500" stAng="16200000" swAng="10367999"/>
                  <a:lnTo>
                    <a:pt x="317500" y="317500"/>
                  </a:lnTo>
                  <a:close/>
                </a:path>
                <a:path w="635000" h="635000" fill="none">
                  <a:moveTo>
                    <a:pt x="357293" y="632496"/>
                  </a:moveTo>
                  <a:arcTo wR="317500" hR="317500" stAng="4967999" swAng="11232000"/>
                </a:path>
              </a:pathLst>
            </a:custGeom>
            <a:grpFill/>
            <a:ln w="19050" cmpd="sng">
              <a:solidFill>
                <a:schemeClr val="tx1"/>
              </a:solidFill>
            </a:ln>
          </p:spPr>
          <p:txBody>
            <a:bodyPr/>
            <a:lstStyle/>
            <a:p>
              <a:endParaRPr lang="en-GB"/>
            </a:p>
          </p:txBody>
        </p:sp>
        <p:sp>
          <p:nvSpPr>
            <p:cNvPr id="79" name="Harvey 49/100 [49]">
              <a:extLst>
                <a:ext uri="{FF2B5EF4-FFF2-40B4-BE49-F238E27FC236}">
                  <a16:creationId xmlns:a16="http://schemas.microsoft.com/office/drawing/2014/main" id="{046DACFB-25FF-4C07-9C05-79EA15EE9F0E}"/>
                </a:ext>
              </a:extLst>
            </p:cNvPr>
            <p:cNvSpPr>
              <a:spLocks noChangeAspect="1"/>
            </p:cNvSpPr>
            <p:nvPr>
              <p:custDataLst>
                <p:tags r:id="rId74"/>
              </p:custDataLst>
            </p:nvPr>
          </p:nvSpPr>
          <p:spPr>
            <a:xfrm>
              <a:off x="4334905" y="3282696"/>
              <a:ext cx="292608" cy="292608"/>
            </a:xfrm>
            <a:custGeom>
              <a:avLst/>
              <a:gdLst/>
              <a:ahLst/>
              <a:cxnLst/>
              <a:rect l="l" t="t" r="r" b="b"/>
              <a:pathLst>
                <a:path w="635000" h="635000">
                  <a:moveTo>
                    <a:pt x="317500" y="0"/>
                  </a:moveTo>
                  <a:arcTo wR="317500" hR="317500" stAng="16200000" swAng="10584000"/>
                  <a:lnTo>
                    <a:pt x="317500" y="317500"/>
                  </a:lnTo>
                  <a:close/>
                </a:path>
                <a:path w="635000" h="635000" fill="none">
                  <a:moveTo>
                    <a:pt x="337435" y="634373"/>
                  </a:moveTo>
                  <a:arcTo wR="317500" hR="317500" stAng="5184000" swAng="11016000"/>
                </a:path>
              </a:pathLst>
            </a:custGeom>
            <a:grpFill/>
            <a:ln w="19050" cmpd="sng">
              <a:solidFill>
                <a:schemeClr val="tx1"/>
              </a:solidFill>
            </a:ln>
          </p:spPr>
          <p:txBody>
            <a:bodyPr/>
            <a:lstStyle/>
            <a:p>
              <a:endParaRPr lang="en-GB"/>
            </a:p>
          </p:txBody>
        </p:sp>
        <p:sp>
          <p:nvSpPr>
            <p:cNvPr id="80" name="Harvey 50/100 [50]">
              <a:extLst>
                <a:ext uri="{FF2B5EF4-FFF2-40B4-BE49-F238E27FC236}">
                  <a16:creationId xmlns:a16="http://schemas.microsoft.com/office/drawing/2014/main" id="{D5CE1598-6D7A-4D44-8C77-406476D5C522}"/>
                </a:ext>
              </a:extLst>
            </p:cNvPr>
            <p:cNvSpPr>
              <a:spLocks noChangeAspect="1"/>
            </p:cNvSpPr>
            <p:nvPr>
              <p:custDataLst>
                <p:tags r:id="rId75"/>
              </p:custDataLst>
            </p:nvPr>
          </p:nvSpPr>
          <p:spPr>
            <a:xfrm>
              <a:off x="4334905" y="3282696"/>
              <a:ext cx="292608" cy="292608"/>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grpFill/>
            <a:ln w="19050" cmpd="sng">
              <a:solidFill>
                <a:schemeClr val="tx1"/>
              </a:solidFill>
            </a:ln>
          </p:spPr>
          <p:txBody>
            <a:bodyPr/>
            <a:lstStyle/>
            <a:p>
              <a:endParaRPr lang="en-GB"/>
            </a:p>
          </p:txBody>
        </p:sp>
        <p:sp>
          <p:nvSpPr>
            <p:cNvPr id="81" name="Harvey 51/100 [51]">
              <a:extLst>
                <a:ext uri="{FF2B5EF4-FFF2-40B4-BE49-F238E27FC236}">
                  <a16:creationId xmlns:a16="http://schemas.microsoft.com/office/drawing/2014/main" id="{F2DF6732-AEFD-4697-BC9B-C58EB9BA8E40}"/>
                </a:ext>
              </a:extLst>
            </p:cNvPr>
            <p:cNvSpPr>
              <a:spLocks noChangeAspect="1"/>
            </p:cNvSpPr>
            <p:nvPr>
              <p:custDataLst>
                <p:tags r:id="rId76"/>
              </p:custDataLst>
            </p:nvPr>
          </p:nvSpPr>
          <p:spPr>
            <a:xfrm>
              <a:off x="4334905" y="3282696"/>
              <a:ext cx="292608" cy="292608"/>
            </a:xfrm>
            <a:custGeom>
              <a:avLst/>
              <a:gdLst/>
              <a:ahLst/>
              <a:cxnLst/>
              <a:rect l="l" t="t" r="r" b="b"/>
              <a:pathLst>
                <a:path w="635000" h="635000">
                  <a:moveTo>
                    <a:pt x="317500" y="0"/>
                  </a:moveTo>
                  <a:arcTo wR="317500" hR="317500" stAng="16200000" swAng="11016000"/>
                  <a:lnTo>
                    <a:pt x="317500" y="317500"/>
                  </a:lnTo>
                  <a:close/>
                </a:path>
                <a:path w="635000" h="635000" fill="none">
                  <a:moveTo>
                    <a:pt x="297564" y="634373"/>
                  </a:moveTo>
                  <a:arcTo wR="317500" hR="317500" stAng="5616000" swAng="10584000"/>
                </a:path>
              </a:pathLst>
            </a:custGeom>
            <a:grpFill/>
            <a:ln w="19050" cmpd="sng">
              <a:solidFill>
                <a:schemeClr val="tx1"/>
              </a:solidFill>
            </a:ln>
          </p:spPr>
          <p:txBody>
            <a:bodyPr/>
            <a:lstStyle/>
            <a:p>
              <a:endParaRPr lang="en-GB"/>
            </a:p>
          </p:txBody>
        </p:sp>
        <p:sp>
          <p:nvSpPr>
            <p:cNvPr id="82" name="Harvey 52/100 [52]">
              <a:extLst>
                <a:ext uri="{FF2B5EF4-FFF2-40B4-BE49-F238E27FC236}">
                  <a16:creationId xmlns:a16="http://schemas.microsoft.com/office/drawing/2014/main" id="{16803592-72AA-4516-A884-525A808682B4}"/>
                </a:ext>
              </a:extLst>
            </p:cNvPr>
            <p:cNvSpPr>
              <a:spLocks noChangeAspect="1"/>
            </p:cNvSpPr>
            <p:nvPr>
              <p:custDataLst>
                <p:tags r:id="rId77"/>
              </p:custDataLst>
            </p:nvPr>
          </p:nvSpPr>
          <p:spPr>
            <a:xfrm>
              <a:off x="4334905" y="3282696"/>
              <a:ext cx="292608" cy="292608"/>
            </a:xfrm>
            <a:custGeom>
              <a:avLst/>
              <a:gdLst/>
              <a:ahLst/>
              <a:cxnLst/>
              <a:rect l="l" t="t" r="r" b="b"/>
              <a:pathLst>
                <a:path w="635000" h="635000">
                  <a:moveTo>
                    <a:pt x="317500" y="0"/>
                  </a:moveTo>
                  <a:arcTo wR="317500" hR="317500" stAng="16200000" swAng="11232000"/>
                  <a:lnTo>
                    <a:pt x="317500" y="317500"/>
                  </a:lnTo>
                  <a:close/>
                </a:path>
                <a:path w="635000" h="635000" fill="none">
                  <a:moveTo>
                    <a:pt x="277706" y="632496"/>
                  </a:moveTo>
                  <a:arcTo wR="317500" hR="317500" stAng="5832000" swAng="10367999"/>
                </a:path>
              </a:pathLst>
            </a:custGeom>
            <a:grpFill/>
            <a:ln w="19050" cmpd="sng">
              <a:solidFill>
                <a:schemeClr val="tx1"/>
              </a:solidFill>
            </a:ln>
          </p:spPr>
          <p:txBody>
            <a:bodyPr/>
            <a:lstStyle/>
            <a:p>
              <a:endParaRPr lang="en-GB"/>
            </a:p>
          </p:txBody>
        </p:sp>
        <p:sp>
          <p:nvSpPr>
            <p:cNvPr id="83" name="Harvey 53/100 [53]">
              <a:extLst>
                <a:ext uri="{FF2B5EF4-FFF2-40B4-BE49-F238E27FC236}">
                  <a16:creationId xmlns:a16="http://schemas.microsoft.com/office/drawing/2014/main" id="{5F99AC13-0D56-4AE3-AEA7-5C4F5708B17A}"/>
                </a:ext>
              </a:extLst>
            </p:cNvPr>
            <p:cNvSpPr>
              <a:spLocks noChangeAspect="1"/>
            </p:cNvSpPr>
            <p:nvPr>
              <p:custDataLst>
                <p:tags r:id="rId78"/>
              </p:custDataLst>
            </p:nvPr>
          </p:nvSpPr>
          <p:spPr>
            <a:xfrm>
              <a:off x="4334905" y="3282696"/>
              <a:ext cx="292608" cy="292608"/>
            </a:xfrm>
            <a:custGeom>
              <a:avLst/>
              <a:gdLst/>
              <a:ahLst/>
              <a:cxnLst/>
              <a:rect l="l" t="t" r="r" b="b"/>
              <a:pathLst>
                <a:path w="635000" h="635000">
                  <a:moveTo>
                    <a:pt x="317500" y="0"/>
                  </a:moveTo>
                  <a:arcTo wR="317500" hR="317500" stAng="16200000" swAng="11448000"/>
                  <a:lnTo>
                    <a:pt x="317500" y="317500"/>
                  </a:lnTo>
                  <a:close/>
                </a:path>
                <a:path w="635000" h="635000" fill="none">
                  <a:moveTo>
                    <a:pt x="258006" y="629376"/>
                  </a:moveTo>
                  <a:arcTo wR="317500" hR="317500" stAng="6048000" swAng="10152000"/>
                </a:path>
              </a:pathLst>
            </a:custGeom>
            <a:grpFill/>
            <a:ln w="19050" cmpd="sng">
              <a:solidFill>
                <a:schemeClr val="tx1"/>
              </a:solidFill>
            </a:ln>
          </p:spPr>
          <p:txBody>
            <a:bodyPr/>
            <a:lstStyle/>
            <a:p>
              <a:endParaRPr lang="en-GB"/>
            </a:p>
          </p:txBody>
        </p:sp>
        <p:sp>
          <p:nvSpPr>
            <p:cNvPr id="84" name="Harvey 54/100 [54]">
              <a:extLst>
                <a:ext uri="{FF2B5EF4-FFF2-40B4-BE49-F238E27FC236}">
                  <a16:creationId xmlns:a16="http://schemas.microsoft.com/office/drawing/2014/main" id="{541F1DB6-93AE-4A84-AB2D-8BC8F86C3D84}"/>
                </a:ext>
              </a:extLst>
            </p:cNvPr>
            <p:cNvSpPr>
              <a:spLocks noChangeAspect="1"/>
            </p:cNvSpPr>
            <p:nvPr>
              <p:custDataLst>
                <p:tags r:id="rId79"/>
              </p:custDataLst>
            </p:nvPr>
          </p:nvSpPr>
          <p:spPr>
            <a:xfrm>
              <a:off x="4334905" y="3282696"/>
              <a:ext cx="292608" cy="292608"/>
            </a:xfrm>
            <a:custGeom>
              <a:avLst/>
              <a:gdLst/>
              <a:ahLst/>
              <a:cxnLst/>
              <a:rect l="l" t="t" r="r" b="b"/>
              <a:pathLst>
                <a:path w="635000" h="635000">
                  <a:moveTo>
                    <a:pt x="317500" y="0"/>
                  </a:moveTo>
                  <a:arcTo wR="317500" hR="317500" stAng="16200000" swAng="11664000"/>
                  <a:lnTo>
                    <a:pt x="317500" y="317500"/>
                  </a:lnTo>
                  <a:close/>
                </a:path>
                <a:path w="635000" h="635000" fill="none">
                  <a:moveTo>
                    <a:pt x="238540" y="625025"/>
                  </a:moveTo>
                  <a:arcTo wR="317500" hR="317500" stAng="6264000" swAng="9936000"/>
                </a:path>
              </a:pathLst>
            </a:custGeom>
            <a:grpFill/>
            <a:ln w="19050" cmpd="sng">
              <a:solidFill>
                <a:schemeClr val="tx1"/>
              </a:solidFill>
            </a:ln>
          </p:spPr>
          <p:txBody>
            <a:bodyPr/>
            <a:lstStyle/>
            <a:p>
              <a:endParaRPr lang="en-GB"/>
            </a:p>
          </p:txBody>
        </p:sp>
        <p:sp>
          <p:nvSpPr>
            <p:cNvPr id="85" name="Harvey 55/100 [55]">
              <a:extLst>
                <a:ext uri="{FF2B5EF4-FFF2-40B4-BE49-F238E27FC236}">
                  <a16:creationId xmlns:a16="http://schemas.microsoft.com/office/drawing/2014/main" id="{D502E6B1-F368-4550-A4D3-B3010A99F663}"/>
                </a:ext>
              </a:extLst>
            </p:cNvPr>
            <p:cNvSpPr>
              <a:spLocks noChangeAspect="1"/>
            </p:cNvSpPr>
            <p:nvPr>
              <p:custDataLst>
                <p:tags r:id="rId80"/>
              </p:custDataLst>
            </p:nvPr>
          </p:nvSpPr>
          <p:spPr>
            <a:xfrm>
              <a:off x="4334905" y="3282696"/>
              <a:ext cx="292608" cy="292608"/>
            </a:xfrm>
            <a:custGeom>
              <a:avLst/>
              <a:gdLst/>
              <a:ahLst/>
              <a:cxnLst/>
              <a:rect l="l" t="t" r="r" b="b"/>
              <a:pathLst>
                <a:path w="635000" h="635000">
                  <a:moveTo>
                    <a:pt x="317500" y="0"/>
                  </a:moveTo>
                  <a:arcTo wR="317500" hR="317500" stAng="16200000" swAng="11880000"/>
                  <a:lnTo>
                    <a:pt x="317500" y="317500"/>
                  </a:lnTo>
                  <a:close/>
                </a:path>
                <a:path w="635000" h="635000" fill="none">
                  <a:moveTo>
                    <a:pt x="219387" y="619460"/>
                  </a:moveTo>
                  <a:arcTo wR="317500" hR="317500" stAng="6480000" swAng="9719999"/>
                </a:path>
              </a:pathLst>
            </a:custGeom>
            <a:grpFill/>
            <a:ln w="19050" cmpd="sng">
              <a:solidFill>
                <a:schemeClr val="tx1"/>
              </a:solidFill>
            </a:ln>
          </p:spPr>
          <p:txBody>
            <a:bodyPr/>
            <a:lstStyle/>
            <a:p>
              <a:endParaRPr lang="en-GB"/>
            </a:p>
          </p:txBody>
        </p:sp>
        <p:sp>
          <p:nvSpPr>
            <p:cNvPr id="86" name="Harvey 56/100 [56]">
              <a:extLst>
                <a:ext uri="{FF2B5EF4-FFF2-40B4-BE49-F238E27FC236}">
                  <a16:creationId xmlns:a16="http://schemas.microsoft.com/office/drawing/2014/main" id="{4720ED11-4A42-479C-84D4-DDDADFCA8B0B}"/>
                </a:ext>
              </a:extLst>
            </p:cNvPr>
            <p:cNvSpPr>
              <a:spLocks noChangeAspect="1"/>
            </p:cNvSpPr>
            <p:nvPr>
              <p:custDataLst>
                <p:tags r:id="rId81"/>
              </p:custDataLst>
            </p:nvPr>
          </p:nvSpPr>
          <p:spPr>
            <a:xfrm>
              <a:off x="4334905" y="3282696"/>
              <a:ext cx="292608" cy="292608"/>
            </a:xfrm>
            <a:custGeom>
              <a:avLst/>
              <a:gdLst/>
              <a:ahLst/>
              <a:cxnLst/>
              <a:rect l="l" t="t" r="r" b="b"/>
              <a:pathLst>
                <a:path w="635000" h="635000">
                  <a:moveTo>
                    <a:pt x="317500" y="0"/>
                  </a:moveTo>
                  <a:arcTo wR="317500" hR="317500" stAng="16200000" swAng="12096000"/>
                  <a:lnTo>
                    <a:pt x="317500" y="317500"/>
                  </a:lnTo>
                  <a:close/>
                </a:path>
                <a:path w="635000" h="635000" fill="none">
                  <a:moveTo>
                    <a:pt x="200620" y="612704"/>
                  </a:moveTo>
                  <a:arcTo wR="317500" hR="317500" stAng="6696000" swAng="9503999"/>
                </a:path>
              </a:pathLst>
            </a:custGeom>
            <a:grpFill/>
            <a:ln w="19050" cmpd="sng">
              <a:solidFill>
                <a:schemeClr val="tx1"/>
              </a:solidFill>
            </a:ln>
          </p:spPr>
          <p:txBody>
            <a:bodyPr/>
            <a:lstStyle/>
            <a:p>
              <a:endParaRPr lang="en-GB"/>
            </a:p>
          </p:txBody>
        </p:sp>
        <p:sp>
          <p:nvSpPr>
            <p:cNvPr id="87" name="Harvey 57/100 [57]">
              <a:extLst>
                <a:ext uri="{FF2B5EF4-FFF2-40B4-BE49-F238E27FC236}">
                  <a16:creationId xmlns:a16="http://schemas.microsoft.com/office/drawing/2014/main" id="{21A74775-B349-48A0-8EB3-EB08D561D6B0}"/>
                </a:ext>
              </a:extLst>
            </p:cNvPr>
            <p:cNvSpPr>
              <a:spLocks noChangeAspect="1"/>
            </p:cNvSpPr>
            <p:nvPr>
              <p:custDataLst>
                <p:tags r:id="rId82"/>
              </p:custDataLst>
            </p:nvPr>
          </p:nvSpPr>
          <p:spPr>
            <a:xfrm>
              <a:off x="4334905" y="3282696"/>
              <a:ext cx="292608" cy="292608"/>
            </a:xfrm>
            <a:custGeom>
              <a:avLst/>
              <a:gdLst/>
              <a:ahLst/>
              <a:cxnLst/>
              <a:rect l="l" t="t" r="r" b="b"/>
              <a:pathLst>
                <a:path w="635000" h="635000">
                  <a:moveTo>
                    <a:pt x="317500" y="0"/>
                  </a:moveTo>
                  <a:arcTo wR="317500" hR="317500" stAng="16200000" swAng="12312000"/>
                  <a:lnTo>
                    <a:pt x="317500" y="317500"/>
                  </a:lnTo>
                  <a:close/>
                </a:path>
                <a:path w="635000" h="635000" fill="none">
                  <a:moveTo>
                    <a:pt x="182315" y="604782"/>
                  </a:moveTo>
                  <a:arcTo wR="317500" hR="317500" stAng="6911999" swAng="9288000"/>
                </a:path>
              </a:pathLst>
            </a:custGeom>
            <a:grpFill/>
            <a:ln w="19050" cmpd="sng">
              <a:solidFill>
                <a:schemeClr val="tx1"/>
              </a:solidFill>
            </a:ln>
          </p:spPr>
          <p:txBody>
            <a:bodyPr/>
            <a:lstStyle/>
            <a:p>
              <a:endParaRPr lang="en-GB"/>
            </a:p>
          </p:txBody>
        </p:sp>
        <p:sp>
          <p:nvSpPr>
            <p:cNvPr id="88" name="Harvey 58/100 [58]">
              <a:extLst>
                <a:ext uri="{FF2B5EF4-FFF2-40B4-BE49-F238E27FC236}">
                  <a16:creationId xmlns:a16="http://schemas.microsoft.com/office/drawing/2014/main" id="{0B6A7A23-5EE1-4D66-89A0-9F9216A2BE97}"/>
                </a:ext>
              </a:extLst>
            </p:cNvPr>
            <p:cNvSpPr>
              <a:spLocks noChangeAspect="1"/>
            </p:cNvSpPr>
            <p:nvPr>
              <p:custDataLst>
                <p:tags r:id="rId83"/>
              </p:custDataLst>
            </p:nvPr>
          </p:nvSpPr>
          <p:spPr>
            <a:xfrm>
              <a:off x="4334905" y="3282696"/>
              <a:ext cx="292608" cy="292608"/>
            </a:xfrm>
            <a:custGeom>
              <a:avLst/>
              <a:gdLst/>
              <a:ahLst/>
              <a:cxnLst/>
              <a:rect l="l" t="t" r="r" b="b"/>
              <a:pathLst>
                <a:path w="635000" h="635000">
                  <a:moveTo>
                    <a:pt x="317500" y="0"/>
                  </a:moveTo>
                  <a:arcTo wR="317500" hR="317500" stAng="16200000" swAng="12527999"/>
                  <a:lnTo>
                    <a:pt x="317500" y="317500"/>
                  </a:lnTo>
                  <a:close/>
                </a:path>
                <a:path w="635000" h="635000" fill="none">
                  <a:moveTo>
                    <a:pt x="164543" y="595727"/>
                  </a:moveTo>
                  <a:arcTo wR="317500" hR="317500" stAng="7127999" swAng="9072000"/>
                </a:path>
              </a:pathLst>
            </a:custGeom>
            <a:grpFill/>
            <a:ln w="19050" cmpd="sng">
              <a:solidFill>
                <a:schemeClr val="tx1"/>
              </a:solidFill>
            </a:ln>
          </p:spPr>
          <p:txBody>
            <a:bodyPr/>
            <a:lstStyle/>
            <a:p>
              <a:endParaRPr lang="en-GB"/>
            </a:p>
          </p:txBody>
        </p:sp>
        <p:sp>
          <p:nvSpPr>
            <p:cNvPr id="89" name="Harvey 59/100 [59]">
              <a:extLst>
                <a:ext uri="{FF2B5EF4-FFF2-40B4-BE49-F238E27FC236}">
                  <a16:creationId xmlns:a16="http://schemas.microsoft.com/office/drawing/2014/main" id="{97A2BD28-5A14-44CC-AF36-E25E51CB04F9}"/>
                </a:ext>
              </a:extLst>
            </p:cNvPr>
            <p:cNvSpPr>
              <a:spLocks noChangeAspect="1"/>
            </p:cNvSpPr>
            <p:nvPr>
              <p:custDataLst>
                <p:tags r:id="rId84"/>
              </p:custDataLst>
            </p:nvPr>
          </p:nvSpPr>
          <p:spPr>
            <a:xfrm>
              <a:off x="4334905" y="3282696"/>
              <a:ext cx="292608" cy="292608"/>
            </a:xfrm>
            <a:custGeom>
              <a:avLst/>
              <a:gdLst/>
              <a:ahLst/>
              <a:cxnLst/>
              <a:rect l="l" t="t" r="r" b="b"/>
              <a:pathLst>
                <a:path w="635000" h="635000">
                  <a:moveTo>
                    <a:pt x="317500" y="0"/>
                  </a:moveTo>
                  <a:arcTo wR="317500" hR="317500" stAng="16200000" swAng="12743999"/>
                  <a:lnTo>
                    <a:pt x="317500" y="317500"/>
                  </a:lnTo>
                  <a:close/>
                </a:path>
                <a:path w="635000" h="635000" fill="none">
                  <a:moveTo>
                    <a:pt x="147374" y="585574"/>
                  </a:moveTo>
                  <a:arcTo wR="317500" hR="317500" stAng="7343999" swAng="8856000"/>
                </a:path>
              </a:pathLst>
            </a:custGeom>
            <a:grpFill/>
            <a:ln w="19050" cmpd="sng">
              <a:solidFill>
                <a:schemeClr val="tx1"/>
              </a:solidFill>
            </a:ln>
          </p:spPr>
          <p:txBody>
            <a:bodyPr/>
            <a:lstStyle/>
            <a:p>
              <a:endParaRPr lang="en-GB"/>
            </a:p>
          </p:txBody>
        </p:sp>
        <p:sp>
          <p:nvSpPr>
            <p:cNvPr id="90" name="Harvey 60/100 [60]">
              <a:extLst>
                <a:ext uri="{FF2B5EF4-FFF2-40B4-BE49-F238E27FC236}">
                  <a16:creationId xmlns:a16="http://schemas.microsoft.com/office/drawing/2014/main" id="{FD9F7980-1AFD-41C1-8F06-2BD58E9E7DB3}"/>
                </a:ext>
              </a:extLst>
            </p:cNvPr>
            <p:cNvSpPr>
              <a:spLocks noChangeAspect="1"/>
            </p:cNvSpPr>
            <p:nvPr>
              <p:custDataLst>
                <p:tags r:id="rId85"/>
              </p:custDataLst>
            </p:nvPr>
          </p:nvSpPr>
          <p:spPr>
            <a:xfrm>
              <a:off x="4334905" y="3282696"/>
              <a:ext cx="292608" cy="292608"/>
            </a:xfrm>
            <a:custGeom>
              <a:avLst/>
              <a:gdLst/>
              <a:ahLst/>
              <a:cxnLst/>
              <a:rect l="l" t="t" r="r" b="b"/>
              <a:pathLst>
                <a:path w="635000" h="635000">
                  <a:moveTo>
                    <a:pt x="317500" y="0"/>
                  </a:moveTo>
                  <a:arcTo wR="317500" hR="317500" stAng="16200000" swAng="12960000"/>
                  <a:lnTo>
                    <a:pt x="317500" y="317500"/>
                  </a:lnTo>
                  <a:close/>
                </a:path>
                <a:path w="635000" h="635000" fill="none">
                  <a:moveTo>
                    <a:pt x="130878" y="574362"/>
                  </a:moveTo>
                  <a:arcTo wR="317500" hR="317500" stAng="7560000" swAng="8640000"/>
                </a:path>
              </a:pathLst>
            </a:custGeom>
            <a:grpFill/>
            <a:ln w="19050" cmpd="sng">
              <a:solidFill>
                <a:schemeClr val="tx1"/>
              </a:solidFill>
            </a:ln>
          </p:spPr>
          <p:txBody>
            <a:bodyPr/>
            <a:lstStyle/>
            <a:p>
              <a:endParaRPr lang="en-GB"/>
            </a:p>
          </p:txBody>
        </p:sp>
        <p:sp>
          <p:nvSpPr>
            <p:cNvPr id="91" name="Harvey 61/100 [61]">
              <a:extLst>
                <a:ext uri="{FF2B5EF4-FFF2-40B4-BE49-F238E27FC236}">
                  <a16:creationId xmlns:a16="http://schemas.microsoft.com/office/drawing/2014/main" id="{1F6026E1-58EA-4165-9806-8320F1A2151F}"/>
                </a:ext>
              </a:extLst>
            </p:cNvPr>
            <p:cNvSpPr>
              <a:spLocks noChangeAspect="1"/>
            </p:cNvSpPr>
            <p:nvPr>
              <p:custDataLst>
                <p:tags r:id="rId86"/>
              </p:custDataLst>
            </p:nvPr>
          </p:nvSpPr>
          <p:spPr>
            <a:xfrm>
              <a:off x="4334905" y="3282696"/>
              <a:ext cx="292608" cy="292608"/>
            </a:xfrm>
            <a:custGeom>
              <a:avLst/>
              <a:gdLst/>
              <a:ahLst/>
              <a:cxnLst/>
              <a:rect l="l" t="t" r="r" b="b"/>
              <a:pathLst>
                <a:path w="635000" h="635000">
                  <a:moveTo>
                    <a:pt x="317500" y="0"/>
                  </a:moveTo>
                  <a:arcTo wR="317500" hR="317500" stAng="16200000" swAng="13176000"/>
                  <a:lnTo>
                    <a:pt x="317500" y="317500"/>
                  </a:lnTo>
                  <a:close/>
                </a:path>
                <a:path w="635000" h="635000" fill="none">
                  <a:moveTo>
                    <a:pt x="115117" y="562137"/>
                  </a:moveTo>
                  <a:arcTo wR="317500" hR="317500" stAng="7776000" swAng="8424000"/>
                </a:path>
              </a:pathLst>
            </a:custGeom>
            <a:grpFill/>
            <a:ln w="19050" cmpd="sng">
              <a:solidFill>
                <a:schemeClr val="tx1"/>
              </a:solidFill>
            </a:ln>
          </p:spPr>
          <p:txBody>
            <a:bodyPr/>
            <a:lstStyle/>
            <a:p>
              <a:endParaRPr lang="en-GB"/>
            </a:p>
          </p:txBody>
        </p:sp>
        <p:sp>
          <p:nvSpPr>
            <p:cNvPr id="92" name="Harvey 62/100 [62]">
              <a:extLst>
                <a:ext uri="{FF2B5EF4-FFF2-40B4-BE49-F238E27FC236}">
                  <a16:creationId xmlns:a16="http://schemas.microsoft.com/office/drawing/2014/main" id="{6D59B6D1-D4A0-486E-B6B9-3FE8ECF9C85C}"/>
                </a:ext>
              </a:extLst>
            </p:cNvPr>
            <p:cNvSpPr>
              <a:spLocks noChangeAspect="1"/>
            </p:cNvSpPr>
            <p:nvPr>
              <p:custDataLst>
                <p:tags r:id="rId87"/>
              </p:custDataLst>
            </p:nvPr>
          </p:nvSpPr>
          <p:spPr>
            <a:xfrm>
              <a:off x="4334905" y="3282696"/>
              <a:ext cx="292608" cy="292608"/>
            </a:xfrm>
            <a:custGeom>
              <a:avLst/>
              <a:gdLst/>
              <a:ahLst/>
              <a:cxnLst/>
              <a:rect l="l" t="t" r="r" b="b"/>
              <a:pathLst>
                <a:path w="635000" h="635000">
                  <a:moveTo>
                    <a:pt x="317500" y="0"/>
                  </a:moveTo>
                  <a:arcTo wR="317500" hR="317500" stAng="16200000" swAng="13392000"/>
                  <a:lnTo>
                    <a:pt x="317500" y="317500"/>
                  </a:lnTo>
                  <a:close/>
                </a:path>
                <a:path w="635000" h="635000" fill="none">
                  <a:moveTo>
                    <a:pt x="100156" y="548947"/>
                  </a:moveTo>
                  <a:arcTo wR="317500" hR="317500" stAng="7991999" swAng="8208000"/>
                </a:path>
              </a:pathLst>
            </a:custGeom>
            <a:grpFill/>
            <a:ln w="19050" cmpd="sng">
              <a:solidFill>
                <a:schemeClr val="tx1"/>
              </a:solidFill>
            </a:ln>
          </p:spPr>
          <p:txBody>
            <a:bodyPr/>
            <a:lstStyle/>
            <a:p>
              <a:endParaRPr lang="en-GB"/>
            </a:p>
          </p:txBody>
        </p:sp>
        <p:sp>
          <p:nvSpPr>
            <p:cNvPr id="93" name="Harvey 63/100 [63]">
              <a:extLst>
                <a:ext uri="{FF2B5EF4-FFF2-40B4-BE49-F238E27FC236}">
                  <a16:creationId xmlns:a16="http://schemas.microsoft.com/office/drawing/2014/main" id="{72CA5142-D8D9-42C7-8426-2AAC92BBC5C5}"/>
                </a:ext>
              </a:extLst>
            </p:cNvPr>
            <p:cNvSpPr>
              <a:spLocks noChangeAspect="1"/>
            </p:cNvSpPr>
            <p:nvPr>
              <p:custDataLst>
                <p:tags r:id="rId88"/>
              </p:custDataLst>
            </p:nvPr>
          </p:nvSpPr>
          <p:spPr>
            <a:xfrm>
              <a:off x="4334905" y="3282696"/>
              <a:ext cx="292608" cy="292608"/>
            </a:xfrm>
            <a:custGeom>
              <a:avLst/>
              <a:gdLst/>
              <a:ahLst/>
              <a:cxnLst/>
              <a:rect l="l" t="t" r="r" b="b"/>
              <a:pathLst>
                <a:path w="635000" h="635000">
                  <a:moveTo>
                    <a:pt x="317500" y="0"/>
                  </a:moveTo>
                  <a:arcTo wR="317500" hR="317500" stAng="16200000" swAng="13608000"/>
                  <a:lnTo>
                    <a:pt x="317500" y="317500"/>
                  </a:lnTo>
                  <a:close/>
                </a:path>
                <a:path w="635000" h="635000" fill="none">
                  <a:moveTo>
                    <a:pt x="86052" y="534843"/>
                  </a:moveTo>
                  <a:arcTo wR="317500" hR="317500" stAng="8208000" swAng="7991999"/>
                </a:path>
              </a:pathLst>
            </a:custGeom>
            <a:grpFill/>
            <a:ln w="19050" cmpd="sng">
              <a:solidFill>
                <a:schemeClr val="tx1"/>
              </a:solidFill>
            </a:ln>
          </p:spPr>
          <p:txBody>
            <a:bodyPr/>
            <a:lstStyle/>
            <a:p>
              <a:endParaRPr lang="en-GB"/>
            </a:p>
          </p:txBody>
        </p:sp>
        <p:sp>
          <p:nvSpPr>
            <p:cNvPr id="94" name="Harvey 64/100 [64]">
              <a:extLst>
                <a:ext uri="{FF2B5EF4-FFF2-40B4-BE49-F238E27FC236}">
                  <a16:creationId xmlns:a16="http://schemas.microsoft.com/office/drawing/2014/main" id="{8C402CD6-E17F-4364-A73B-136161E50AD6}"/>
                </a:ext>
              </a:extLst>
            </p:cNvPr>
            <p:cNvSpPr>
              <a:spLocks noChangeAspect="1"/>
            </p:cNvSpPr>
            <p:nvPr>
              <p:custDataLst>
                <p:tags r:id="rId89"/>
              </p:custDataLst>
            </p:nvPr>
          </p:nvSpPr>
          <p:spPr>
            <a:xfrm>
              <a:off x="4334905" y="3282696"/>
              <a:ext cx="292608" cy="292608"/>
            </a:xfrm>
            <a:custGeom>
              <a:avLst/>
              <a:gdLst/>
              <a:ahLst/>
              <a:cxnLst/>
              <a:rect l="l" t="t" r="r" b="b"/>
              <a:pathLst>
                <a:path w="635000" h="635000">
                  <a:moveTo>
                    <a:pt x="317500" y="0"/>
                  </a:moveTo>
                  <a:arcTo wR="317500" hR="317500" stAng="16200000" swAng="13824000"/>
                  <a:lnTo>
                    <a:pt x="317500" y="317500"/>
                  </a:lnTo>
                  <a:close/>
                </a:path>
                <a:path w="635000" h="635000" fill="none">
                  <a:moveTo>
                    <a:pt x="72862" y="519882"/>
                  </a:moveTo>
                  <a:arcTo wR="317500" hR="317500" stAng="8424000" swAng="7776000"/>
                </a:path>
              </a:pathLst>
            </a:custGeom>
            <a:grpFill/>
            <a:ln w="19050" cmpd="sng">
              <a:solidFill>
                <a:schemeClr val="tx1"/>
              </a:solidFill>
            </a:ln>
          </p:spPr>
          <p:txBody>
            <a:bodyPr/>
            <a:lstStyle/>
            <a:p>
              <a:endParaRPr lang="en-GB"/>
            </a:p>
          </p:txBody>
        </p:sp>
        <p:sp>
          <p:nvSpPr>
            <p:cNvPr id="95" name="Harvey 65/100 [65]">
              <a:extLst>
                <a:ext uri="{FF2B5EF4-FFF2-40B4-BE49-F238E27FC236}">
                  <a16:creationId xmlns:a16="http://schemas.microsoft.com/office/drawing/2014/main" id="{01BAEB30-CD03-4381-BDDE-20B657FE5739}"/>
                </a:ext>
              </a:extLst>
            </p:cNvPr>
            <p:cNvSpPr>
              <a:spLocks noChangeAspect="1"/>
            </p:cNvSpPr>
            <p:nvPr>
              <p:custDataLst>
                <p:tags r:id="rId90"/>
              </p:custDataLst>
            </p:nvPr>
          </p:nvSpPr>
          <p:spPr>
            <a:xfrm>
              <a:off x="4334905" y="3282696"/>
              <a:ext cx="292608" cy="292608"/>
            </a:xfrm>
            <a:custGeom>
              <a:avLst/>
              <a:gdLst/>
              <a:ahLst/>
              <a:cxnLst/>
              <a:rect l="l" t="t" r="r" b="b"/>
              <a:pathLst>
                <a:path w="635000" h="635000">
                  <a:moveTo>
                    <a:pt x="317500" y="0"/>
                  </a:moveTo>
                  <a:arcTo wR="317500" hR="317500" stAng="16200000" swAng="14040000"/>
                  <a:lnTo>
                    <a:pt x="317500" y="317500"/>
                  </a:lnTo>
                  <a:close/>
                </a:path>
                <a:path w="635000" h="635000" fill="none">
                  <a:moveTo>
                    <a:pt x="60637" y="504121"/>
                  </a:moveTo>
                  <a:arcTo wR="317500" hR="317500" stAng="8640000" swAng="7559999"/>
                </a:path>
              </a:pathLst>
            </a:custGeom>
            <a:grpFill/>
            <a:ln w="19050" cmpd="sng">
              <a:solidFill>
                <a:schemeClr val="tx1"/>
              </a:solidFill>
            </a:ln>
          </p:spPr>
          <p:txBody>
            <a:bodyPr/>
            <a:lstStyle/>
            <a:p>
              <a:endParaRPr lang="en-GB"/>
            </a:p>
          </p:txBody>
        </p:sp>
        <p:sp>
          <p:nvSpPr>
            <p:cNvPr id="96" name="Harvey 66/100 [66]">
              <a:extLst>
                <a:ext uri="{FF2B5EF4-FFF2-40B4-BE49-F238E27FC236}">
                  <a16:creationId xmlns:a16="http://schemas.microsoft.com/office/drawing/2014/main" id="{A3D46CD0-3F66-416E-BAFF-126E1A4784A7}"/>
                </a:ext>
              </a:extLst>
            </p:cNvPr>
            <p:cNvSpPr>
              <a:spLocks noChangeAspect="1"/>
            </p:cNvSpPr>
            <p:nvPr>
              <p:custDataLst>
                <p:tags r:id="rId91"/>
              </p:custDataLst>
            </p:nvPr>
          </p:nvSpPr>
          <p:spPr>
            <a:xfrm>
              <a:off x="4334905" y="3282696"/>
              <a:ext cx="292608" cy="292608"/>
            </a:xfrm>
            <a:custGeom>
              <a:avLst/>
              <a:gdLst/>
              <a:ahLst/>
              <a:cxnLst/>
              <a:rect l="l" t="t" r="r" b="b"/>
              <a:pathLst>
                <a:path w="635000" h="635000">
                  <a:moveTo>
                    <a:pt x="317500" y="0"/>
                  </a:moveTo>
                  <a:arcTo wR="317500" hR="317500" stAng="16200000" swAng="14256000"/>
                  <a:lnTo>
                    <a:pt x="317500" y="317500"/>
                  </a:lnTo>
                  <a:close/>
                </a:path>
                <a:path w="635000" h="635000" fill="none">
                  <a:moveTo>
                    <a:pt x="49425" y="487625"/>
                  </a:moveTo>
                  <a:arcTo wR="317500" hR="317500" stAng="8856000" swAng="7343999"/>
                </a:path>
              </a:pathLst>
            </a:custGeom>
            <a:grpFill/>
            <a:ln w="19050" cmpd="sng">
              <a:solidFill>
                <a:schemeClr val="tx1"/>
              </a:solidFill>
            </a:ln>
          </p:spPr>
          <p:txBody>
            <a:bodyPr/>
            <a:lstStyle/>
            <a:p>
              <a:endParaRPr lang="en-GB"/>
            </a:p>
          </p:txBody>
        </p:sp>
        <p:sp>
          <p:nvSpPr>
            <p:cNvPr id="97" name="Harvey 67/100 [67]">
              <a:extLst>
                <a:ext uri="{FF2B5EF4-FFF2-40B4-BE49-F238E27FC236}">
                  <a16:creationId xmlns:a16="http://schemas.microsoft.com/office/drawing/2014/main" id="{0F1B6B8A-04A8-44E5-84B4-58A3959BB46B}"/>
                </a:ext>
              </a:extLst>
            </p:cNvPr>
            <p:cNvSpPr>
              <a:spLocks noChangeAspect="1"/>
            </p:cNvSpPr>
            <p:nvPr>
              <p:custDataLst>
                <p:tags r:id="rId92"/>
              </p:custDataLst>
            </p:nvPr>
          </p:nvSpPr>
          <p:spPr>
            <a:xfrm>
              <a:off x="4334905" y="3282696"/>
              <a:ext cx="292608" cy="292608"/>
            </a:xfrm>
            <a:custGeom>
              <a:avLst/>
              <a:gdLst/>
              <a:ahLst/>
              <a:cxnLst/>
              <a:rect l="l" t="t" r="r" b="b"/>
              <a:pathLst>
                <a:path w="635000" h="635000">
                  <a:moveTo>
                    <a:pt x="317500" y="0"/>
                  </a:moveTo>
                  <a:arcTo wR="317500" hR="317500" stAng="16200000" swAng="14472000"/>
                  <a:lnTo>
                    <a:pt x="317500" y="317500"/>
                  </a:lnTo>
                  <a:close/>
                </a:path>
                <a:path w="635000" h="635000" fill="none">
                  <a:moveTo>
                    <a:pt x="39272" y="470456"/>
                  </a:moveTo>
                  <a:arcTo wR="317500" hR="317500" stAng="9072000" swAng="7127999"/>
                </a:path>
              </a:pathLst>
            </a:custGeom>
            <a:grpFill/>
            <a:ln w="19050" cmpd="sng">
              <a:solidFill>
                <a:schemeClr val="tx1"/>
              </a:solidFill>
            </a:ln>
          </p:spPr>
          <p:txBody>
            <a:bodyPr/>
            <a:lstStyle/>
            <a:p>
              <a:endParaRPr lang="en-GB"/>
            </a:p>
          </p:txBody>
        </p:sp>
        <p:sp>
          <p:nvSpPr>
            <p:cNvPr id="98" name="Harvey 68/100 [68]">
              <a:extLst>
                <a:ext uri="{FF2B5EF4-FFF2-40B4-BE49-F238E27FC236}">
                  <a16:creationId xmlns:a16="http://schemas.microsoft.com/office/drawing/2014/main" id="{06028C46-1883-45B7-8314-A8D2BF1FBD61}"/>
                </a:ext>
              </a:extLst>
            </p:cNvPr>
            <p:cNvSpPr>
              <a:spLocks noChangeAspect="1"/>
            </p:cNvSpPr>
            <p:nvPr>
              <p:custDataLst>
                <p:tags r:id="rId93"/>
              </p:custDataLst>
            </p:nvPr>
          </p:nvSpPr>
          <p:spPr>
            <a:xfrm>
              <a:off x="4334905" y="3282696"/>
              <a:ext cx="292608" cy="292608"/>
            </a:xfrm>
            <a:custGeom>
              <a:avLst/>
              <a:gdLst/>
              <a:ahLst/>
              <a:cxnLst/>
              <a:rect l="l" t="t" r="r" b="b"/>
              <a:pathLst>
                <a:path w="635000" h="635000">
                  <a:moveTo>
                    <a:pt x="317500" y="0"/>
                  </a:moveTo>
                  <a:arcTo wR="317500" hR="317500" stAng="16200000" swAng="14688000"/>
                  <a:lnTo>
                    <a:pt x="317500" y="317500"/>
                  </a:lnTo>
                  <a:close/>
                </a:path>
                <a:path w="635000" h="635000" fill="none">
                  <a:moveTo>
                    <a:pt x="30217" y="452684"/>
                  </a:moveTo>
                  <a:arcTo wR="317500" hR="317500" stAng="9288000" swAng="6911999"/>
                </a:path>
              </a:pathLst>
            </a:custGeom>
            <a:grpFill/>
            <a:ln w="19050" cmpd="sng">
              <a:solidFill>
                <a:schemeClr val="tx1"/>
              </a:solidFill>
            </a:ln>
          </p:spPr>
          <p:txBody>
            <a:bodyPr/>
            <a:lstStyle/>
            <a:p>
              <a:endParaRPr lang="en-GB"/>
            </a:p>
          </p:txBody>
        </p:sp>
        <p:sp>
          <p:nvSpPr>
            <p:cNvPr id="99" name="Harvey 69/100 [69]">
              <a:extLst>
                <a:ext uri="{FF2B5EF4-FFF2-40B4-BE49-F238E27FC236}">
                  <a16:creationId xmlns:a16="http://schemas.microsoft.com/office/drawing/2014/main" id="{F99BDCEF-D0B7-4B1D-9B03-512515EB7624}"/>
                </a:ext>
              </a:extLst>
            </p:cNvPr>
            <p:cNvSpPr>
              <a:spLocks noChangeAspect="1"/>
            </p:cNvSpPr>
            <p:nvPr>
              <p:custDataLst>
                <p:tags r:id="rId94"/>
              </p:custDataLst>
            </p:nvPr>
          </p:nvSpPr>
          <p:spPr>
            <a:xfrm>
              <a:off x="4334905" y="3282696"/>
              <a:ext cx="292608" cy="292608"/>
            </a:xfrm>
            <a:custGeom>
              <a:avLst/>
              <a:gdLst/>
              <a:ahLst/>
              <a:cxnLst/>
              <a:rect l="l" t="t" r="r" b="b"/>
              <a:pathLst>
                <a:path w="635000" h="635000">
                  <a:moveTo>
                    <a:pt x="317500" y="0"/>
                  </a:moveTo>
                  <a:arcTo wR="317500" hR="317500" stAng="16200000" swAng="14903999"/>
                  <a:lnTo>
                    <a:pt x="317500" y="317500"/>
                  </a:lnTo>
                  <a:close/>
                </a:path>
                <a:path w="635000" h="635000" fill="none">
                  <a:moveTo>
                    <a:pt x="22295" y="434379"/>
                  </a:moveTo>
                  <a:arcTo wR="317500" hR="317500" stAng="9503999" swAng="6696000"/>
                </a:path>
              </a:pathLst>
            </a:custGeom>
            <a:grpFill/>
            <a:ln w="19050" cmpd="sng">
              <a:solidFill>
                <a:schemeClr val="tx1"/>
              </a:solidFill>
            </a:ln>
          </p:spPr>
          <p:txBody>
            <a:bodyPr/>
            <a:lstStyle/>
            <a:p>
              <a:endParaRPr lang="en-GB"/>
            </a:p>
          </p:txBody>
        </p:sp>
        <p:sp>
          <p:nvSpPr>
            <p:cNvPr id="100" name="Harvey 70/100 [70]">
              <a:extLst>
                <a:ext uri="{FF2B5EF4-FFF2-40B4-BE49-F238E27FC236}">
                  <a16:creationId xmlns:a16="http://schemas.microsoft.com/office/drawing/2014/main" id="{CC7813EC-4BD1-43A5-BA1A-26ACB8B2E6FA}"/>
                </a:ext>
              </a:extLst>
            </p:cNvPr>
            <p:cNvSpPr>
              <a:spLocks noChangeAspect="1"/>
            </p:cNvSpPr>
            <p:nvPr>
              <p:custDataLst>
                <p:tags r:id="rId95"/>
              </p:custDataLst>
            </p:nvPr>
          </p:nvSpPr>
          <p:spPr>
            <a:xfrm>
              <a:off x="4334905" y="3282696"/>
              <a:ext cx="292608" cy="292608"/>
            </a:xfrm>
            <a:custGeom>
              <a:avLst/>
              <a:gdLst/>
              <a:ahLst/>
              <a:cxnLst/>
              <a:rect l="l" t="t" r="r" b="b"/>
              <a:pathLst>
                <a:path w="635000" h="635000">
                  <a:moveTo>
                    <a:pt x="317500" y="0"/>
                  </a:moveTo>
                  <a:arcTo wR="317500" hR="317500" stAng="16200000" swAng="15119999"/>
                  <a:lnTo>
                    <a:pt x="317500" y="317500"/>
                  </a:lnTo>
                  <a:close/>
                </a:path>
                <a:path w="635000" h="635000" fill="none">
                  <a:moveTo>
                    <a:pt x="15539" y="415612"/>
                  </a:moveTo>
                  <a:arcTo wR="317500" hR="317500" stAng="9719999" swAng="6480000"/>
                </a:path>
              </a:pathLst>
            </a:custGeom>
            <a:grpFill/>
            <a:ln w="19050" cmpd="sng">
              <a:solidFill>
                <a:schemeClr val="tx1"/>
              </a:solidFill>
            </a:ln>
          </p:spPr>
          <p:txBody>
            <a:bodyPr/>
            <a:lstStyle/>
            <a:p>
              <a:endParaRPr lang="en-GB"/>
            </a:p>
          </p:txBody>
        </p:sp>
        <p:sp>
          <p:nvSpPr>
            <p:cNvPr id="101" name="Harvey 71/100 [71]">
              <a:extLst>
                <a:ext uri="{FF2B5EF4-FFF2-40B4-BE49-F238E27FC236}">
                  <a16:creationId xmlns:a16="http://schemas.microsoft.com/office/drawing/2014/main" id="{8162D4CF-AA2B-4374-92D5-BD31E37529FF}"/>
                </a:ext>
              </a:extLst>
            </p:cNvPr>
            <p:cNvSpPr>
              <a:spLocks noChangeAspect="1"/>
            </p:cNvSpPr>
            <p:nvPr>
              <p:custDataLst>
                <p:tags r:id="rId96"/>
              </p:custDataLst>
            </p:nvPr>
          </p:nvSpPr>
          <p:spPr>
            <a:xfrm>
              <a:off x="4334905" y="3282696"/>
              <a:ext cx="292608" cy="292608"/>
            </a:xfrm>
            <a:custGeom>
              <a:avLst/>
              <a:gdLst/>
              <a:ahLst/>
              <a:cxnLst/>
              <a:rect l="l" t="t" r="r" b="b"/>
              <a:pathLst>
                <a:path w="635000" h="635000">
                  <a:moveTo>
                    <a:pt x="317500" y="0"/>
                  </a:moveTo>
                  <a:arcTo wR="317500" hR="317500" stAng="16200000" swAng="15336000"/>
                  <a:lnTo>
                    <a:pt x="317500" y="317500"/>
                  </a:lnTo>
                  <a:close/>
                </a:path>
                <a:path w="635000" h="635000" fill="none">
                  <a:moveTo>
                    <a:pt x="9974" y="396459"/>
                  </a:moveTo>
                  <a:arcTo wR="317500" hR="317500" stAng="9936000" swAng="6264000"/>
                </a:path>
              </a:pathLst>
            </a:custGeom>
            <a:grpFill/>
            <a:ln w="19050" cmpd="sng">
              <a:solidFill>
                <a:schemeClr val="tx1"/>
              </a:solidFill>
            </a:ln>
          </p:spPr>
          <p:txBody>
            <a:bodyPr/>
            <a:lstStyle/>
            <a:p>
              <a:endParaRPr lang="en-GB"/>
            </a:p>
          </p:txBody>
        </p:sp>
        <p:sp>
          <p:nvSpPr>
            <p:cNvPr id="102" name="Harvey 72/100 [72]">
              <a:extLst>
                <a:ext uri="{FF2B5EF4-FFF2-40B4-BE49-F238E27FC236}">
                  <a16:creationId xmlns:a16="http://schemas.microsoft.com/office/drawing/2014/main" id="{710989EA-C787-4E9F-8213-206712EC3CFE}"/>
                </a:ext>
              </a:extLst>
            </p:cNvPr>
            <p:cNvSpPr>
              <a:spLocks noChangeAspect="1"/>
            </p:cNvSpPr>
            <p:nvPr>
              <p:custDataLst>
                <p:tags r:id="rId97"/>
              </p:custDataLst>
            </p:nvPr>
          </p:nvSpPr>
          <p:spPr>
            <a:xfrm>
              <a:off x="4334905" y="3282696"/>
              <a:ext cx="292608" cy="292608"/>
            </a:xfrm>
            <a:custGeom>
              <a:avLst/>
              <a:gdLst/>
              <a:ahLst/>
              <a:cxnLst/>
              <a:rect l="l" t="t" r="r" b="b"/>
              <a:pathLst>
                <a:path w="635000" h="635000">
                  <a:moveTo>
                    <a:pt x="317500" y="0"/>
                  </a:moveTo>
                  <a:arcTo wR="317500" hR="317500" stAng="16200000" swAng="15552000"/>
                  <a:lnTo>
                    <a:pt x="317500" y="317500"/>
                  </a:lnTo>
                  <a:close/>
                </a:path>
                <a:path w="635000" h="635000" fill="none">
                  <a:moveTo>
                    <a:pt x="5623" y="376993"/>
                  </a:moveTo>
                  <a:arcTo wR="317500" hR="317500" stAng="10152000" swAng="6048000"/>
                </a:path>
              </a:pathLst>
            </a:custGeom>
            <a:grpFill/>
            <a:ln w="19050" cmpd="sng">
              <a:solidFill>
                <a:schemeClr val="tx1"/>
              </a:solidFill>
            </a:ln>
          </p:spPr>
          <p:txBody>
            <a:bodyPr/>
            <a:lstStyle/>
            <a:p>
              <a:endParaRPr lang="en-GB"/>
            </a:p>
          </p:txBody>
        </p:sp>
        <p:sp>
          <p:nvSpPr>
            <p:cNvPr id="103" name="Harvey 73/100 [73]">
              <a:extLst>
                <a:ext uri="{FF2B5EF4-FFF2-40B4-BE49-F238E27FC236}">
                  <a16:creationId xmlns:a16="http://schemas.microsoft.com/office/drawing/2014/main" id="{67A73065-5334-4F41-A369-8EB437B331D7}"/>
                </a:ext>
              </a:extLst>
            </p:cNvPr>
            <p:cNvSpPr>
              <a:spLocks noChangeAspect="1"/>
            </p:cNvSpPr>
            <p:nvPr>
              <p:custDataLst>
                <p:tags r:id="rId98"/>
              </p:custDataLst>
            </p:nvPr>
          </p:nvSpPr>
          <p:spPr>
            <a:xfrm>
              <a:off x="4334905" y="3282696"/>
              <a:ext cx="292608" cy="292608"/>
            </a:xfrm>
            <a:custGeom>
              <a:avLst/>
              <a:gdLst/>
              <a:ahLst/>
              <a:cxnLst/>
              <a:rect l="l" t="t" r="r" b="b"/>
              <a:pathLst>
                <a:path w="635000" h="635000">
                  <a:moveTo>
                    <a:pt x="317500" y="0"/>
                  </a:moveTo>
                  <a:arcTo wR="317500" hR="317500" stAng="16200000" swAng="15768000"/>
                  <a:lnTo>
                    <a:pt x="317500" y="317500"/>
                  </a:lnTo>
                  <a:close/>
                </a:path>
                <a:path w="635000" h="635000" fill="none">
                  <a:moveTo>
                    <a:pt x="2503" y="357293"/>
                  </a:moveTo>
                  <a:arcTo wR="317500" hR="317500" stAng="10368000" swAng="5832000"/>
                </a:path>
              </a:pathLst>
            </a:custGeom>
            <a:grpFill/>
            <a:ln w="19050" cmpd="sng">
              <a:solidFill>
                <a:schemeClr val="tx1"/>
              </a:solidFill>
            </a:ln>
          </p:spPr>
          <p:txBody>
            <a:bodyPr/>
            <a:lstStyle/>
            <a:p>
              <a:endParaRPr lang="en-GB"/>
            </a:p>
          </p:txBody>
        </p:sp>
        <p:sp>
          <p:nvSpPr>
            <p:cNvPr id="104" name="Harvey 74/100 [74]">
              <a:extLst>
                <a:ext uri="{FF2B5EF4-FFF2-40B4-BE49-F238E27FC236}">
                  <a16:creationId xmlns:a16="http://schemas.microsoft.com/office/drawing/2014/main" id="{14727066-BEC2-49F3-AA3E-E3A425402AE8}"/>
                </a:ext>
              </a:extLst>
            </p:cNvPr>
            <p:cNvSpPr>
              <a:spLocks noChangeAspect="1"/>
            </p:cNvSpPr>
            <p:nvPr>
              <p:custDataLst>
                <p:tags r:id="rId99"/>
              </p:custDataLst>
            </p:nvPr>
          </p:nvSpPr>
          <p:spPr>
            <a:xfrm>
              <a:off x="4334905" y="3282696"/>
              <a:ext cx="292608" cy="292608"/>
            </a:xfrm>
            <a:custGeom>
              <a:avLst/>
              <a:gdLst/>
              <a:ahLst/>
              <a:cxnLst/>
              <a:rect l="l" t="t" r="r" b="b"/>
              <a:pathLst>
                <a:path w="635000" h="635000">
                  <a:moveTo>
                    <a:pt x="317500" y="0"/>
                  </a:moveTo>
                  <a:arcTo wR="317500" hR="317500" stAng="16200000" swAng="15983999"/>
                  <a:lnTo>
                    <a:pt x="317500" y="317500"/>
                  </a:lnTo>
                  <a:close/>
                </a:path>
                <a:path w="635000" h="635000" fill="none">
                  <a:moveTo>
                    <a:pt x="626" y="337435"/>
                  </a:moveTo>
                  <a:arcTo wR="317500" hR="317500" stAng="10583999" swAng="5616000"/>
                </a:path>
              </a:pathLst>
            </a:custGeom>
            <a:grpFill/>
            <a:ln w="19050" cmpd="sng">
              <a:solidFill>
                <a:schemeClr val="tx1"/>
              </a:solidFill>
            </a:ln>
          </p:spPr>
          <p:txBody>
            <a:bodyPr/>
            <a:lstStyle/>
            <a:p>
              <a:endParaRPr lang="en-GB"/>
            </a:p>
          </p:txBody>
        </p:sp>
        <p:sp>
          <p:nvSpPr>
            <p:cNvPr id="105" name="Harvey 75/100 [75]">
              <a:extLst>
                <a:ext uri="{FF2B5EF4-FFF2-40B4-BE49-F238E27FC236}">
                  <a16:creationId xmlns:a16="http://schemas.microsoft.com/office/drawing/2014/main" id="{113B9B44-4595-4732-933D-6C0AA7F533BB}"/>
                </a:ext>
              </a:extLst>
            </p:cNvPr>
            <p:cNvSpPr>
              <a:spLocks noChangeAspect="1"/>
            </p:cNvSpPr>
            <p:nvPr>
              <p:custDataLst>
                <p:tags r:id="rId100"/>
              </p:custDataLst>
            </p:nvPr>
          </p:nvSpPr>
          <p:spPr>
            <a:xfrm>
              <a:off x="4334905" y="3282696"/>
              <a:ext cx="292608" cy="292608"/>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grpFill/>
            <a:ln w="19050" cmpd="sng">
              <a:solidFill>
                <a:schemeClr val="tx1"/>
              </a:solidFill>
            </a:ln>
          </p:spPr>
          <p:txBody>
            <a:bodyPr/>
            <a:lstStyle/>
            <a:p>
              <a:endParaRPr lang="en-GB"/>
            </a:p>
          </p:txBody>
        </p:sp>
        <p:sp>
          <p:nvSpPr>
            <p:cNvPr id="106" name="Harvey 76/100 [76]">
              <a:extLst>
                <a:ext uri="{FF2B5EF4-FFF2-40B4-BE49-F238E27FC236}">
                  <a16:creationId xmlns:a16="http://schemas.microsoft.com/office/drawing/2014/main" id="{06EBC64F-EA62-4482-A2A7-5939C0723B11}"/>
                </a:ext>
              </a:extLst>
            </p:cNvPr>
            <p:cNvSpPr>
              <a:spLocks noChangeAspect="1"/>
            </p:cNvSpPr>
            <p:nvPr>
              <p:custDataLst>
                <p:tags r:id="rId101"/>
              </p:custDataLst>
            </p:nvPr>
          </p:nvSpPr>
          <p:spPr>
            <a:xfrm>
              <a:off x="4334905" y="3282696"/>
              <a:ext cx="292608" cy="292608"/>
            </a:xfrm>
            <a:custGeom>
              <a:avLst/>
              <a:gdLst/>
              <a:ahLst/>
              <a:cxnLst/>
              <a:rect l="l" t="t" r="r" b="b"/>
              <a:pathLst>
                <a:path w="635000" h="635000">
                  <a:moveTo>
                    <a:pt x="317500" y="0"/>
                  </a:moveTo>
                  <a:arcTo wR="317500" hR="317500" stAng="16200000" swAng="16416000"/>
                  <a:lnTo>
                    <a:pt x="317500" y="317500"/>
                  </a:lnTo>
                  <a:close/>
                </a:path>
                <a:path w="635000" h="635000" fill="none">
                  <a:moveTo>
                    <a:pt x="626" y="297564"/>
                  </a:moveTo>
                  <a:arcTo wR="317500" hR="317500" stAng="11016000" swAng="5183999"/>
                </a:path>
              </a:pathLst>
            </a:custGeom>
            <a:grpFill/>
            <a:ln w="19050" cmpd="sng">
              <a:solidFill>
                <a:schemeClr val="tx1"/>
              </a:solidFill>
            </a:ln>
          </p:spPr>
          <p:txBody>
            <a:bodyPr/>
            <a:lstStyle/>
            <a:p>
              <a:endParaRPr lang="en-GB"/>
            </a:p>
          </p:txBody>
        </p:sp>
        <p:sp>
          <p:nvSpPr>
            <p:cNvPr id="107" name="Harvey 77/100 [77]">
              <a:extLst>
                <a:ext uri="{FF2B5EF4-FFF2-40B4-BE49-F238E27FC236}">
                  <a16:creationId xmlns:a16="http://schemas.microsoft.com/office/drawing/2014/main" id="{33897A80-E31B-4861-AB97-6833FD1866E7}"/>
                </a:ext>
              </a:extLst>
            </p:cNvPr>
            <p:cNvSpPr>
              <a:spLocks noChangeAspect="1"/>
            </p:cNvSpPr>
            <p:nvPr>
              <p:custDataLst>
                <p:tags r:id="rId102"/>
              </p:custDataLst>
            </p:nvPr>
          </p:nvSpPr>
          <p:spPr>
            <a:xfrm>
              <a:off x="4334905" y="3282696"/>
              <a:ext cx="292608" cy="292608"/>
            </a:xfrm>
            <a:custGeom>
              <a:avLst/>
              <a:gdLst/>
              <a:ahLst/>
              <a:cxnLst/>
              <a:rect l="l" t="t" r="r" b="b"/>
              <a:pathLst>
                <a:path w="635000" h="635000">
                  <a:moveTo>
                    <a:pt x="317500" y="0"/>
                  </a:moveTo>
                  <a:arcTo wR="317500" hR="317500" stAng="16200000" swAng="16632000"/>
                  <a:lnTo>
                    <a:pt x="317500" y="317500"/>
                  </a:lnTo>
                  <a:close/>
                </a:path>
                <a:path w="635000" h="635000" fill="none">
                  <a:moveTo>
                    <a:pt x="2503" y="277706"/>
                  </a:moveTo>
                  <a:arcTo wR="317500" hR="317500" stAng="11232000" swAng="4968000"/>
                </a:path>
              </a:pathLst>
            </a:custGeom>
            <a:grpFill/>
            <a:ln w="19050" cmpd="sng">
              <a:solidFill>
                <a:schemeClr val="tx1"/>
              </a:solidFill>
            </a:ln>
          </p:spPr>
          <p:txBody>
            <a:bodyPr/>
            <a:lstStyle/>
            <a:p>
              <a:endParaRPr lang="en-GB"/>
            </a:p>
          </p:txBody>
        </p:sp>
        <p:sp>
          <p:nvSpPr>
            <p:cNvPr id="108" name="Harvey 78/100 [78]">
              <a:extLst>
                <a:ext uri="{FF2B5EF4-FFF2-40B4-BE49-F238E27FC236}">
                  <a16:creationId xmlns:a16="http://schemas.microsoft.com/office/drawing/2014/main" id="{B0225A30-1CA9-4637-83EA-DCD6E18DED7D}"/>
                </a:ext>
              </a:extLst>
            </p:cNvPr>
            <p:cNvSpPr>
              <a:spLocks noChangeAspect="1"/>
            </p:cNvSpPr>
            <p:nvPr>
              <p:custDataLst>
                <p:tags r:id="rId103"/>
              </p:custDataLst>
            </p:nvPr>
          </p:nvSpPr>
          <p:spPr>
            <a:xfrm>
              <a:off x="4334905" y="3282696"/>
              <a:ext cx="292608" cy="292608"/>
            </a:xfrm>
            <a:custGeom>
              <a:avLst/>
              <a:gdLst/>
              <a:ahLst/>
              <a:cxnLst/>
              <a:rect l="l" t="t" r="r" b="b"/>
              <a:pathLst>
                <a:path w="635000" h="635000">
                  <a:moveTo>
                    <a:pt x="317500" y="0"/>
                  </a:moveTo>
                  <a:arcTo wR="317500" hR="317500" stAng="16200000" swAng="16848000"/>
                  <a:lnTo>
                    <a:pt x="317500" y="317500"/>
                  </a:lnTo>
                  <a:close/>
                </a:path>
                <a:path w="635000" h="635000" fill="none">
                  <a:moveTo>
                    <a:pt x="5623" y="258006"/>
                  </a:moveTo>
                  <a:arcTo wR="317500" hR="317500" stAng="11448000" swAng="4751999"/>
                </a:path>
              </a:pathLst>
            </a:custGeom>
            <a:grpFill/>
            <a:ln w="19050" cmpd="sng">
              <a:solidFill>
                <a:schemeClr val="tx1"/>
              </a:solidFill>
            </a:ln>
          </p:spPr>
          <p:txBody>
            <a:bodyPr/>
            <a:lstStyle/>
            <a:p>
              <a:endParaRPr lang="en-GB"/>
            </a:p>
          </p:txBody>
        </p:sp>
        <p:sp>
          <p:nvSpPr>
            <p:cNvPr id="109" name="Harvey 79/100 [79]">
              <a:extLst>
                <a:ext uri="{FF2B5EF4-FFF2-40B4-BE49-F238E27FC236}">
                  <a16:creationId xmlns:a16="http://schemas.microsoft.com/office/drawing/2014/main" id="{97423E78-84B8-41A4-88C0-2B85AECC0B84}"/>
                </a:ext>
              </a:extLst>
            </p:cNvPr>
            <p:cNvSpPr>
              <a:spLocks noChangeAspect="1"/>
            </p:cNvSpPr>
            <p:nvPr>
              <p:custDataLst>
                <p:tags r:id="rId104"/>
              </p:custDataLst>
            </p:nvPr>
          </p:nvSpPr>
          <p:spPr>
            <a:xfrm>
              <a:off x="4334905" y="3282696"/>
              <a:ext cx="292608" cy="292608"/>
            </a:xfrm>
            <a:custGeom>
              <a:avLst/>
              <a:gdLst/>
              <a:ahLst/>
              <a:cxnLst/>
              <a:rect l="l" t="t" r="r" b="b"/>
              <a:pathLst>
                <a:path w="635000" h="635000">
                  <a:moveTo>
                    <a:pt x="317500" y="0"/>
                  </a:moveTo>
                  <a:arcTo wR="317500" hR="317500" stAng="16200000" swAng="17064000"/>
                  <a:lnTo>
                    <a:pt x="317500" y="317500"/>
                  </a:lnTo>
                  <a:close/>
                </a:path>
                <a:path w="635000" h="635000" fill="none">
                  <a:moveTo>
                    <a:pt x="9974" y="238540"/>
                  </a:moveTo>
                  <a:arcTo wR="317500" hR="317500" stAng="11664000" swAng="4536000"/>
                </a:path>
              </a:pathLst>
            </a:custGeom>
            <a:grpFill/>
            <a:ln w="19050" cmpd="sng">
              <a:solidFill>
                <a:schemeClr val="tx1"/>
              </a:solidFill>
            </a:ln>
          </p:spPr>
          <p:txBody>
            <a:bodyPr/>
            <a:lstStyle/>
            <a:p>
              <a:endParaRPr lang="en-GB"/>
            </a:p>
          </p:txBody>
        </p:sp>
        <p:sp>
          <p:nvSpPr>
            <p:cNvPr id="110" name="Harvey 80/100 [80]">
              <a:extLst>
                <a:ext uri="{FF2B5EF4-FFF2-40B4-BE49-F238E27FC236}">
                  <a16:creationId xmlns:a16="http://schemas.microsoft.com/office/drawing/2014/main" id="{290A0180-433B-47A5-BF80-1EEB17480B28}"/>
                </a:ext>
              </a:extLst>
            </p:cNvPr>
            <p:cNvSpPr>
              <a:spLocks noChangeAspect="1"/>
            </p:cNvSpPr>
            <p:nvPr>
              <p:custDataLst>
                <p:tags r:id="rId105"/>
              </p:custDataLst>
            </p:nvPr>
          </p:nvSpPr>
          <p:spPr>
            <a:xfrm>
              <a:off x="4334905" y="3282696"/>
              <a:ext cx="292608" cy="292608"/>
            </a:xfrm>
            <a:custGeom>
              <a:avLst/>
              <a:gdLst/>
              <a:ahLst/>
              <a:cxnLst/>
              <a:rect l="l" t="t" r="r" b="b"/>
              <a:pathLst>
                <a:path w="635000" h="635000">
                  <a:moveTo>
                    <a:pt x="317500" y="0"/>
                  </a:moveTo>
                  <a:arcTo wR="317500" hR="317500" stAng="16200000" swAng="17280000"/>
                  <a:lnTo>
                    <a:pt x="317500" y="317500"/>
                  </a:lnTo>
                  <a:close/>
                </a:path>
                <a:path w="635000" h="635000" fill="none">
                  <a:moveTo>
                    <a:pt x="15539" y="219387"/>
                  </a:moveTo>
                  <a:arcTo wR="317500" hR="317500" stAng="11880000" swAng="4319999"/>
                </a:path>
              </a:pathLst>
            </a:custGeom>
            <a:grpFill/>
            <a:ln w="19050" cmpd="sng">
              <a:solidFill>
                <a:schemeClr val="tx1"/>
              </a:solidFill>
            </a:ln>
          </p:spPr>
          <p:txBody>
            <a:bodyPr/>
            <a:lstStyle/>
            <a:p>
              <a:endParaRPr lang="en-GB"/>
            </a:p>
          </p:txBody>
        </p:sp>
        <p:sp>
          <p:nvSpPr>
            <p:cNvPr id="111" name="Harvey 81/100 [81]">
              <a:extLst>
                <a:ext uri="{FF2B5EF4-FFF2-40B4-BE49-F238E27FC236}">
                  <a16:creationId xmlns:a16="http://schemas.microsoft.com/office/drawing/2014/main" id="{9926ED4B-698A-4425-A478-27C93E5CE58B}"/>
                </a:ext>
              </a:extLst>
            </p:cNvPr>
            <p:cNvSpPr>
              <a:spLocks noChangeAspect="1"/>
            </p:cNvSpPr>
            <p:nvPr>
              <p:custDataLst>
                <p:tags r:id="rId106"/>
              </p:custDataLst>
            </p:nvPr>
          </p:nvSpPr>
          <p:spPr>
            <a:xfrm>
              <a:off x="4334905" y="3282696"/>
              <a:ext cx="292608" cy="292608"/>
            </a:xfrm>
            <a:custGeom>
              <a:avLst/>
              <a:gdLst/>
              <a:ahLst/>
              <a:cxnLst/>
              <a:rect l="l" t="t" r="r" b="b"/>
              <a:pathLst>
                <a:path w="635000" h="635000">
                  <a:moveTo>
                    <a:pt x="317500" y="0"/>
                  </a:moveTo>
                  <a:arcTo wR="317500" hR="317500" stAng="16200000" swAng="17496000"/>
                  <a:lnTo>
                    <a:pt x="317500" y="317500"/>
                  </a:lnTo>
                  <a:close/>
                </a:path>
                <a:path w="635000" h="635000" fill="none">
                  <a:moveTo>
                    <a:pt x="22295" y="200620"/>
                  </a:moveTo>
                  <a:arcTo wR="317500" hR="317500" stAng="12096000" swAng="4103999"/>
                </a:path>
              </a:pathLst>
            </a:custGeom>
            <a:grpFill/>
            <a:ln w="19050" cmpd="sng">
              <a:solidFill>
                <a:schemeClr val="tx1"/>
              </a:solidFill>
            </a:ln>
          </p:spPr>
          <p:txBody>
            <a:bodyPr/>
            <a:lstStyle/>
            <a:p>
              <a:endParaRPr lang="en-GB"/>
            </a:p>
          </p:txBody>
        </p:sp>
        <p:sp>
          <p:nvSpPr>
            <p:cNvPr id="112" name="Harvey 82/100 [82]">
              <a:extLst>
                <a:ext uri="{FF2B5EF4-FFF2-40B4-BE49-F238E27FC236}">
                  <a16:creationId xmlns:a16="http://schemas.microsoft.com/office/drawing/2014/main" id="{7D7BFD81-01C8-4719-9A58-A31303343AA6}"/>
                </a:ext>
              </a:extLst>
            </p:cNvPr>
            <p:cNvSpPr>
              <a:spLocks noChangeAspect="1"/>
            </p:cNvSpPr>
            <p:nvPr>
              <p:custDataLst>
                <p:tags r:id="rId107"/>
              </p:custDataLst>
            </p:nvPr>
          </p:nvSpPr>
          <p:spPr>
            <a:xfrm>
              <a:off x="4334905" y="3282696"/>
              <a:ext cx="292608" cy="292608"/>
            </a:xfrm>
            <a:custGeom>
              <a:avLst/>
              <a:gdLst/>
              <a:ahLst/>
              <a:cxnLst/>
              <a:rect l="l" t="t" r="r" b="b"/>
              <a:pathLst>
                <a:path w="635000" h="635000">
                  <a:moveTo>
                    <a:pt x="317500" y="0"/>
                  </a:moveTo>
                  <a:arcTo wR="317500" hR="317500" stAng="16200000" swAng="17712000"/>
                  <a:lnTo>
                    <a:pt x="317500" y="317500"/>
                  </a:lnTo>
                  <a:close/>
                </a:path>
                <a:path w="635000" h="635000" fill="none">
                  <a:moveTo>
                    <a:pt x="30217" y="182315"/>
                  </a:moveTo>
                  <a:arcTo wR="317500" hR="317500" stAng="12312000" swAng="3888000"/>
                </a:path>
              </a:pathLst>
            </a:custGeom>
            <a:grpFill/>
            <a:ln w="19050" cmpd="sng">
              <a:solidFill>
                <a:schemeClr val="tx1"/>
              </a:solidFill>
            </a:ln>
          </p:spPr>
          <p:txBody>
            <a:bodyPr/>
            <a:lstStyle/>
            <a:p>
              <a:endParaRPr lang="en-GB"/>
            </a:p>
          </p:txBody>
        </p:sp>
        <p:sp>
          <p:nvSpPr>
            <p:cNvPr id="113" name="Harvey 83/100 [83]">
              <a:extLst>
                <a:ext uri="{FF2B5EF4-FFF2-40B4-BE49-F238E27FC236}">
                  <a16:creationId xmlns:a16="http://schemas.microsoft.com/office/drawing/2014/main" id="{C087B679-2D15-4E9F-B11A-BB0FE103AF93}"/>
                </a:ext>
              </a:extLst>
            </p:cNvPr>
            <p:cNvSpPr>
              <a:spLocks noChangeAspect="1"/>
            </p:cNvSpPr>
            <p:nvPr>
              <p:custDataLst>
                <p:tags r:id="rId108"/>
              </p:custDataLst>
            </p:nvPr>
          </p:nvSpPr>
          <p:spPr>
            <a:xfrm>
              <a:off x="4334905" y="3282696"/>
              <a:ext cx="292608" cy="292608"/>
            </a:xfrm>
            <a:custGeom>
              <a:avLst/>
              <a:gdLst/>
              <a:ahLst/>
              <a:cxnLst/>
              <a:rect l="l" t="t" r="r" b="b"/>
              <a:pathLst>
                <a:path w="635000" h="635000">
                  <a:moveTo>
                    <a:pt x="317500" y="0"/>
                  </a:moveTo>
                  <a:arcTo wR="317500" hR="317500" stAng="16200000" swAng="17928000"/>
                  <a:lnTo>
                    <a:pt x="317500" y="317500"/>
                  </a:lnTo>
                  <a:close/>
                </a:path>
                <a:path w="635000" h="635000" fill="none">
                  <a:moveTo>
                    <a:pt x="39272" y="164543"/>
                  </a:moveTo>
                  <a:arcTo wR="317500" hR="317500" stAng="12528000" swAng="3672000"/>
                </a:path>
              </a:pathLst>
            </a:custGeom>
            <a:grpFill/>
            <a:ln w="19050" cmpd="sng">
              <a:solidFill>
                <a:schemeClr val="tx1"/>
              </a:solidFill>
            </a:ln>
          </p:spPr>
          <p:txBody>
            <a:bodyPr/>
            <a:lstStyle/>
            <a:p>
              <a:endParaRPr lang="en-GB"/>
            </a:p>
          </p:txBody>
        </p:sp>
        <p:sp>
          <p:nvSpPr>
            <p:cNvPr id="114" name="Harvey 84/100 [84]">
              <a:extLst>
                <a:ext uri="{FF2B5EF4-FFF2-40B4-BE49-F238E27FC236}">
                  <a16:creationId xmlns:a16="http://schemas.microsoft.com/office/drawing/2014/main" id="{11D03C6A-977B-4008-8A7A-3E2151BE46B2}"/>
                </a:ext>
              </a:extLst>
            </p:cNvPr>
            <p:cNvSpPr>
              <a:spLocks noChangeAspect="1"/>
            </p:cNvSpPr>
            <p:nvPr>
              <p:custDataLst>
                <p:tags r:id="rId109"/>
              </p:custDataLst>
            </p:nvPr>
          </p:nvSpPr>
          <p:spPr>
            <a:xfrm>
              <a:off x="4334905" y="3282696"/>
              <a:ext cx="292608" cy="292608"/>
            </a:xfrm>
            <a:custGeom>
              <a:avLst/>
              <a:gdLst/>
              <a:ahLst/>
              <a:cxnLst/>
              <a:rect l="l" t="t" r="r" b="b"/>
              <a:pathLst>
                <a:path w="635000" h="635000">
                  <a:moveTo>
                    <a:pt x="317500" y="0"/>
                  </a:moveTo>
                  <a:arcTo wR="317500" hR="317500" stAng="16200000" swAng="18144000"/>
                  <a:lnTo>
                    <a:pt x="317500" y="317500"/>
                  </a:lnTo>
                  <a:close/>
                </a:path>
                <a:path w="635000" h="635000" fill="none">
                  <a:moveTo>
                    <a:pt x="49425" y="147374"/>
                  </a:moveTo>
                  <a:arcTo wR="317500" hR="317500" stAng="12743999" swAng="3456000"/>
                </a:path>
              </a:pathLst>
            </a:custGeom>
            <a:grpFill/>
            <a:ln w="19050" cmpd="sng">
              <a:solidFill>
                <a:schemeClr val="tx1"/>
              </a:solidFill>
            </a:ln>
          </p:spPr>
          <p:txBody>
            <a:bodyPr/>
            <a:lstStyle/>
            <a:p>
              <a:endParaRPr lang="en-GB"/>
            </a:p>
          </p:txBody>
        </p:sp>
        <p:sp>
          <p:nvSpPr>
            <p:cNvPr id="115" name="Harvey 85/100 [85]">
              <a:extLst>
                <a:ext uri="{FF2B5EF4-FFF2-40B4-BE49-F238E27FC236}">
                  <a16:creationId xmlns:a16="http://schemas.microsoft.com/office/drawing/2014/main" id="{082E0242-5963-4F00-A534-FEF1C51B9AFA}"/>
                </a:ext>
              </a:extLst>
            </p:cNvPr>
            <p:cNvSpPr>
              <a:spLocks noChangeAspect="1"/>
            </p:cNvSpPr>
            <p:nvPr>
              <p:custDataLst>
                <p:tags r:id="rId110"/>
              </p:custDataLst>
            </p:nvPr>
          </p:nvSpPr>
          <p:spPr>
            <a:xfrm>
              <a:off x="4334905" y="3282696"/>
              <a:ext cx="292608" cy="292608"/>
            </a:xfrm>
            <a:custGeom>
              <a:avLst/>
              <a:gdLst/>
              <a:ahLst/>
              <a:cxnLst/>
              <a:rect l="l" t="t" r="r" b="b"/>
              <a:pathLst>
                <a:path w="635000" h="635000">
                  <a:moveTo>
                    <a:pt x="317500" y="0"/>
                  </a:moveTo>
                  <a:arcTo wR="317500" hR="317500" stAng="16200000" swAng="18360000"/>
                  <a:lnTo>
                    <a:pt x="317500" y="317500"/>
                  </a:lnTo>
                  <a:close/>
                </a:path>
                <a:path w="635000" h="635000" fill="none">
                  <a:moveTo>
                    <a:pt x="60637" y="130878"/>
                  </a:moveTo>
                  <a:arcTo wR="317500" hR="317500" stAng="12960000" swAng="3240000"/>
                </a:path>
              </a:pathLst>
            </a:custGeom>
            <a:grpFill/>
            <a:ln w="19050" cmpd="sng">
              <a:solidFill>
                <a:schemeClr val="tx1"/>
              </a:solidFill>
            </a:ln>
          </p:spPr>
          <p:txBody>
            <a:bodyPr/>
            <a:lstStyle/>
            <a:p>
              <a:endParaRPr lang="en-GB"/>
            </a:p>
          </p:txBody>
        </p:sp>
        <p:sp>
          <p:nvSpPr>
            <p:cNvPr id="116" name="Harvey 86/100 [86]">
              <a:extLst>
                <a:ext uri="{FF2B5EF4-FFF2-40B4-BE49-F238E27FC236}">
                  <a16:creationId xmlns:a16="http://schemas.microsoft.com/office/drawing/2014/main" id="{52079047-834D-4C25-BFD9-12E3AD917B28}"/>
                </a:ext>
              </a:extLst>
            </p:cNvPr>
            <p:cNvSpPr>
              <a:spLocks noChangeAspect="1"/>
            </p:cNvSpPr>
            <p:nvPr>
              <p:custDataLst>
                <p:tags r:id="rId111"/>
              </p:custDataLst>
            </p:nvPr>
          </p:nvSpPr>
          <p:spPr>
            <a:xfrm>
              <a:off x="4334905" y="3282696"/>
              <a:ext cx="292608" cy="292608"/>
            </a:xfrm>
            <a:custGeom>
              <a:avLst/>
              <a:gdLst/>
              <a:ahLst/>
              <a:cxnLst/>
              <a:rect l="l" t="t" r="r" b="b"/>
              <a:pathLst>
                <a:path w="635000" h="635000">
                  <a:moveTo>
                    <a:pt x="317500" y="0"/>
                  </a:moveTo>
                  <a:arcTo wR="317500" hR="317500" stAng="16200000" swAng="18576000"/>
                  <a:lnTo>
                    <a:pt x="317500" y="317500"/>
                  </a:lnTo>
                  <a:close/>
                </a:path>
                <a:path w="635000" h="635000" fill="none">
                  <a:moveTo>
                    <a:pt x="72862" y="115117"/>
                  </a:moveTo>
                  <a:arcTo wR="317500" hR="317500" stAng="13176000" swAng="3024000"/>
                </a:path>
              </a:pathLst>
            </a:custGeom>
            <a:grpFill/>
            <a:ln w="19050" cmpd="sng">
              <a:solidFill>
                <a:schemeClr val="tx1"/>
              </a:solidFill>
            </a:ln>
          </p:spPr>
          <p:txBody>
            <a:bodyPr/>
            <a:lstStyle/>
            <a:p>
              <a:endParaRPr lang="en-GB"/>
            </a:p>
          </p:txBody>
        </p:sp>
        <p:sp>
          <p:nvSpPr>
            <p:cNvPr id="117" name="Harvey 87/100 [87]">
              <a:extLst>
                <a:ext uri="{FF2B5EF4-FFF2-40B4-BE49-F238E27FC236}">
                  <a16:creationId xmlns:a16="http://schemas.microsoft.com/office/drawing/2014/main" id="{E203379C-10FF-442E-9FC3-2B647AC3BDFD}"/>
                </a:ext>
              </a:extLst>
            </p:cNvPr>
            <p:cNvSpPr>
              <a:spLocks noChangeAspect="1"/>
            </p:cNvSpPr>
            <p:nvPr>
              <p:custDataLst>
                <p:tags r:id="rId112"/>
              </p:custDataLst>
            </p:nvPr>
          </p:nvSpPr>
          <p:spPr>
            <a:xfrm>
              <a:off x="4334905" y="3282696"/>
              <a:ext cx="292608" cy="292608"/>
            </a:xfrm>
            <a:custGeom>
              <a:avLst/>
              <a:gdLst/>
              <a:ahLst/>
              <a:cxnLst/>
              <a:rect l="l" t="t" r="r" b="b"/>
              <a:pathLst>
                <a:path w="635000" h="635000">
                  <a:moveTo>
                    <a:pt x="317500" y="0"/>
                  </a:moveTo>
                  <a:arcTo wR="317500" hR="317500" stAng="16200000" swAng="18792000"/>
                  <a:lnTo>
                    <a:pt x="317500" y="317500"/>
                  </a:lnTo>
                  <a:close/>
                </a:path>
                <a:path w="635000" h="635000" fill="none">
                  <a:moveTo>
                    <a:pt x="86052" y="100156"/>
                  </a:moveTo>
                  <a:arcTo wR="317500" hR="317500" stAng="13392000" swAng="2808000"/>
                </a:path>
              </a:pathLst>
            </a:custGeom>
            <a:grpFill/>
            <a:ln w="19050" cmpd="sng">
              <a:solidFill>
                <a:schemeClr val="tx1"/>
              </a:solidFill>
            </a:ln>
          </p:spPr>
          <p:txBody>
            <a:bodyPr/>
            <a:lstStyle/>
            <a:p>
              <a:endParaRPr lang="en-GB"/>
            </a:p>
          </p:txBody>
        </p:sp>
        <p:sp>
          <p:nvSpPr>
            <p:cNvPr id="118" name="Harvey 88/100 [88]">
              <a:extLst>
                <a:ext uri="{FF2B5EF4-FFF2-40B4-BE49-F238E27FC236}">
                  <a16:creationId xmlns:a16="http://schemas.microsoft.com/office/drawing/2014/main" id="{92333550-029A-4109-95FE-C047B815C2DF}"/>
                </a:ext>
              </a:extLst>
            </p:cNvPr>
            <p:cNvSpPr>
              <a:spLocks noChangeAspect="1"/>
            </p:cNvSpPr>
            <p:nvPr>
              <p:custDataLst>
                <p:tags r:id="rId113"/>
              </p:custDataLst>
            </p:nvPr>
          </p:nvSpPr>
          <p:spPr>
            <a:xfrm>
              <a:off x="4334905" y="3282696"/>
              <a:ext cx="292608" cy="292608"/>
            </a:xfrm>
            <a:custGeom>
              <a:avLst/>
              <a:gdLst/>
              <a:ahLst/>
              <a:cxnLst/>
              <a:rect l="l" t="t" r="r" b="b"/>
              <a:pathLst>
                <a:path w="635000" h="635000">
                  <a:moveTo>
                    <a:pt x="317500" y="0"/>
                  </a:moveTo>
                  <a:arcTo wR="317500" hR="317500" stAng="16200000" swAng="19008000"/>
                  <a:lnTo>
                    <a:pt x="317500" y="317500"/>
                  </a:lnTo>
                  <a:close/>
                </a:path>
                <a:path w="635000" h="635000" fill="none">
                  <a:moveTo>
                    <a:pt x="100156" y="86052"/>
                  </a:moveTo>
                  <a:arcTo wR="317500" hR="317500" stAng="13608000" swAng="2591999"/>
                </a:path>
              </a:pathLst>
            </a:custGeom>
            <a:grpFill/>
            <a:ln w="19050" cmpd="sng">
              <a:solidFill>
                <a:schemeClr val="tx1"/>
              </a:solidFill>
            </a:ln>
          </p:spPr>
          <p:txBody>
            <a:bodyPr/>
            <a:lstStyle/>
            <a:p>
              <a:endParaRPr lang="en-GB"/>
            </a:p>
          </p:txBody>
        </p:sp>
        <p:sp>
          <p:nvSpPr>
            <p:cNvPr id="119" name="Harvey 89/100 [89]">
              <a:extLst>
                <a:ext uri="{FF2B5EF4-FFF2-40B4-BE49-F238E27FC236}">
                  <a16:creationId xmlns:a16="http://schemas.microsoft.com/office/drawing/2014/main" id="{1F32300F-FDD5-4B38-864C-CB443526AD71}"/>
                </a:ext>
              </a:extLst>
            </p:cNvPr>
            <p:cNvSpPr>
              <a:spLocks noChangeAspect="1"/>
            </p:cNvSpPr>
            <p:nvPr>
              <p:custDataLst>
                <p:tags r:id="rId114"/>
              </p:custDataLst>
            </p:nvPr>
          </p:nvSpPr>
          <p:spPr>
            <a:xfrm>
              <a:off x="4334905" y="3282696"/>
              <a:ext cx="292608" cy="292608"/>
            </a:xfrm>
            <a:custGeom>
              <a:avLst/>
              <a:gdLst/>
              <a:ahLst/>
              <a:cxnLst/>
              <a:rect l="l" t="t" r="r" b="b"/>
              <a:pathLst>
                <a:path w="635000" h="635000">
                  <a:moveTo>
                    <a:pt x="317500" y="0"/>
                  </a:moveTo>
                  <a:arcTo wR="317500" hR="317500" stAng="16200000" swAng="19224000"/>
                  <a:lnTo>
                    <a:pt x="317500" y="317500"/>
                  </a:lnTo>
                  <a:close/>
                </a:path>
                <a:path w="635000" h="635000" fill="none">
                  <a:moveTo>
                    <a:pt x="115117" y="72862"/>
                  </a:moveTo>
                  <a:arcTo wR="317500" hR="317500" stAng="13823999" swAng="2375999"/>
                </a:path>
              </a:pathLst>
            </a:custGeom>
            <a:grpFill/>
            <a:ln w="19050" cmpd="sng">
              <a:solidFill>
                <a:schemeClr val="tx1"/>
              </a:solidFill>
            </a:ln>
          </p:spPr>
          <p:txBody>
            <a:bodyPr/>
            <a:lstStyle/>
            <a:p>
              <a:endParaRPr lang="en-GB"/>
            </a:p>
          </p:txBody>
        </p:sp>
        <p:sp>
          <p:nvSpPr>
            <p:cNvPr id="120" name="Harvey 90/100 [90]">
              <a:extLst>
                <a:ext uri="{FF2B5EF4-FFF2-40B4-BE49-F238E27FC236}">
                  <a16:creationId xmlns:a16="http://schemas.microsoft.com/office/drawing/2014/main" id="{697ADF22-F97D-4F1C-BCC7-E4612CB741D3}"/>
                </a:ext>
              </a:extLst>
            </p:cNvPr>
            <p:cNvSpPr>
              <a:spLocks noChangeAspect="1"/>
            </p:cNvSpPr>
            <p:nvPr>
              <p:custDataLst>
                <p:tags r:id="rId115"/>
              </p:custDataLst>
            </p:nvPr>
          </p:nvSpPr>
          <p:spPr>
            <a:xfrm>
              <a:off x="4334905" y="3282696"/>
              <a:ext cx="292608" cy="292608"/>
            </a:xfrm>
            <a:custGeom>
              <a:avLst/>
              <a:gdLst/>
              <a:ahLst/>
              <a:cxnLst/>
              <a:rect l="l" t="t" r="r" b="b"/>
              <a:pathLst>
                <a:path w="635000" h="635000">
                  <a:moveTo>
                    <a:pt x="317500" y="0"/>
                  </a:moveTo>
                  <a:arcTo wR="317500" hR="317500" stAng="16200000" swAng="19440000"/>
                  <a:lnTo>
                    <a:pt x="317500" y="317500"/>
                  </a:lnTo>
                  <a:close/>
                </a:path>
                <a:path w="635000" h="635000" fill="none">
                  <a:moveTo>
                    <a:pt x="130878" y="60637"/>
                  </a:moveTo>
                  <a:arcTo wR="317500" hR="317500" stAng="14040000" swAng="2159999"/>
                </a:path>
              </a:pathLst>
            </a:custGeom>
            <a:grpFill/>
            <a:ln w="19050" cmpd="sng">
              <a:solidFill>
                <a:schemeClr val="tx1"/>
              </a:solidFill>
            </a:ln>
          </p:spPr>
          <p:txBody>
            <a:bodyPr/>
            <a:lstStyle/>
            <a:p>
              <a:endParaRPr lang="en-GB"/>
            </a:p>
          </p:txBody>
        </p:sp>
        <p:sp>
          <p:nvSpPr>
            <p:cNvPr id="121" name="Harvey 91/100 [91]">
              <a:extLst>
                <a:ext uri="{FF2B5EF4-FFF2-40B4-BE49-F238E27FC236}">
                  <a16:creationId xmlns:a16="http://schemas.microsoft.com/office/drawing/2014/main" id="{9056A6F9-3DA3-4E9B-9E20-5113253AFD24}"/>
                </a:ext>
              </a:extLst>
            </p:cNvPr>
            <p:cNvSpPr>
              <a:spLocks noChangeAspect="1"/>
            </p:cNvSpPr>
            <p:nvPr>
              <p:custDataLst>
                <p:tags r:id="rId116"/>
              </p:custDataLst>
            </p:nvPr>
          </p:nvSpPr>
          <p:spPr>
            <a:xfrm>
              <a:off x="4334905" y="3282696"/>
              <a:ext cx="292608" cy="292608"/>
            </a:xfrm>
            <a:custGeom>
              <a:avLst/>
              <a:gdLst/>
              <a:ahLst/>
              <a:cxnLst/>
              <a:rect l="l" t="t" r="r" b="b"/>
              <a:pathLst>
                <a:path w="635000" h="635000">
                  <a:moveTo>
                    <a:pt x="317500" y="0"/>
                  </a:moveTo>
                  <a:arcTo wR="317500" hR="317500" stAng="16200000" swAng="19656000"/>
                  <a:lnTo>
                    <a:pt x="317500" y="317500"/>
                  </a:lnTo>
                  <a:close/>
                </a:path>
                <a:path w="635000" h="635000" fill="none">
                  <a:moveTo>
                    <a:pt x="147374" y="49425"/>
                  </a:moveTo>
                  <a:arcTo wR="317500" hR="317500" stAng="14256000" swAng="1943999"/>
                </a:path>
              </a:pathLst>
            </a:custGeom>
            <a:grpFill/>
            <a:ln w="19050" cmpd="sng">
              <a:solidFill>
                <a:schemeClr val="tx1"/>
              </a:solidFill>
            </a:ln>
          </p:spPr>
          <p:txBody>
            <a:bodyPr/>
            <a:lstStyle/>
            <a:p>
              <a:endParaRPr lang="en-GB"/>
            </a:p>
          </p:txBody>
        </p:sp>
        <p:sp>
          <p:nvSpPr>
            <p:cNvPr id="122" name="Harvey 92/100 [92]">
              <a:extLst>
                <a:ext uri="{FF2B5EF4-FFF2-40B4-BE49-F238E27FC236}">
                  <a16:creationId xmlns:a16="http://schemas.microsoft.com/office/drawing/2014/main" id="{AE2D63FA-5325-44CA-8AD7-EF0DF6F08E63}"/>
                </a:ext>
              </a:extLst>
            </p:cNvPr>
            <p:cNvSpPr>
              <a:spLocks noChangeAspect="1"/>
            </p:cNvSpPr>
            <p:nvPr>
              <p:custDataLst>
                <p:tags r:id="rId117"/>
              </p:custDataLst>
            </p:nvPr>
          </p:nvSpPr>
          <p:spPr>
            <a:xfrm>
              <a:off x="4334905" y="3282696"/>
              <a:ext cx="292608" cy="292608"/>
            </a:xfrm>
            <a:custGeom>
              <a:avLst/>
              <a:gdLst/>
              <a:ahLst/>
              <a:cxnLst/>
              <a:rect l="l" t="t" r="r" b="b"/>
              <a:pathLst>
                <a:path w="635000" h="635000">
                  <a:moveTo>
                    <a:pt x="317500" y="0"/>
                  </a:moveTo>
                  <a:arcTo wR="317500" hR="317500" stAng="16200000" swAng="19872000"/>
                  <a:lnTo>
                    <a:pt x="317500" y="317500"/>
                  </a:lnTo>
                  <a:close/>
                </a:path>
                <a:path w="635000" h="635000" fill="none">
                  <a:moveTo>
                    <a:pt x="164543" y="39272"/>
                  </a:moveTo>
                  <a:arcTo wR="317500" hR="317500" stAng="14472000" swAng="1727999"/>
                </a:path>
              </a:pathLst>
            </a:custGeom>
            <a:grpFill/>
            <a:ln w="19050" cmpd="sng">
              <a:solidFill>
                <a:schemeClr val="tx1"/>
              </a:solidFill>
            </a:ln>
          </p:spPr>
          <p:txBody>
            <a:bodyPr/>
            <a:lstStyle/>
            <a:p>
              <a:endParaRPr lang="en-GB"/>
            </a:p>
          </p:txBody>
        </p:sp>
        <p:sp>
          <p:nvSpPr>
            <p:cNvPr id="123" name="Harvey 93/100 [93]">
              <a:extLst>
                <a:ext uri="{FF2B5EF4-FFF2-40B4-BE49-F238E27FC236}">
                  <a16:creationId xmlns:a16="http://schemas.microsoft.com/office/drawing/2014/main" id="{FAC70D65-FE27-4362-B6CB-C8E98F2364A0}"/>
                </a:ext>
              </a:extLst>
            </p:cNvPr>
            <p:cNvSpPr>
              <a:spLocks noChangeAspect="1"/>
            </p:cNvSpPr>
            <p:nvPr>
              <p:custDataLst>
                <p:tags r:id="rId118"/>
              </p:custDataLst>
            </p:nvPr>
          </p:nvSpPr>
          <p:spPr>
            <a:xfrm>
              <a:off x="4334905" y="3282696"/>
              <a:ext cx="292608" cy="292608"/>
            </a:xfrm>
            <a:custGeom>
              <a:avLst/>
              <a:gdLst/>
              <a:ahLst/>
              <a:cxnLst/>
              <a:rect l="l" t="t" r="r" b="b"/>
              <a:pathLst>
                <a:path w="635000" h="635000">
                  <a:moveTo>
                    <a:pt x="317500" y="0"/>
                  </a:moveTo>
                  <a:arcTo wR="317500" hR="317500" stAng="16200000" swAng="20088000"/>
                  <a:lnTo>
                    <a:pt x="317500" y="317500"/>
                  </a:lnTo>
                  <a:close/>
                </a:path>
                <a:path w="635000" h="635000" fill="none">
                  <a:moveTo>
                    <a:pt x="182315" y="30217"/>
                  </a:moveTo>
                  <a:arcTo wR="317500" hR="317500" stAng="14688000" swAng="1511999"/>
                </a:path>
              </a:pathLst>
            </a:custGeom>
            <a:grpFill/>
            <a:ln w="19050" cmpd="sng">
              <a:solidFill>
                <a:schemeClr val="tx1"/>
              </a:solidFill>
            </a:ln>
          </p:spPr>
          <p:txBody>
            <a:bodyPr/>
            <a:lstStyle/>
            <a:p>
              <a:endParaRPr lang="en-GB"/>
            </a:p>
          </p:txBody>
        </p:sp>
        <p:sp>
          <p:nvSpPr>
            <p:cNvPr id="124" name="Harvey 94/100 [94]">
              <a:extLst>
                <a:ext uri="{FF2B5EF4-FFF2-40B4-BE49-F238E27FC236}">
                  <a16:creationId xmlns:a16="http://schemas.microsoft.com/office/drawing/2014/main" id="{81AD4C59-EFEF-459D-A27F-15A146895412}"/>
                </a:ext>
              </a:extLst>
            </p:cNvPr>
            <p:cNvSpPr>
              <a:spLocks noChangeAspect="1"/>
            </p:cNvSpPr>
            <p:nvPr>
              <p:custDataLst>
                <p:tags r:id="rId119"/>
              </p:custDataLst>
            </p:nvPr>
          </p:nvSpPr>
          <p:spPr>
            <a:xfrm>
              <a:off x="4334905" y="3282696"/>
              <a:ext cx="292608" cy="292608"/>
            </a:xfrm>
            <a:custGeom>
              <a:avLst/>
              <a:gdLst/>
              <a:ahLst/>
              <a:cxnLst/>
              <a:rect l="l" t="t" r="r" b="b"/>
              <a:pathLst>
                <a:path w="635000" h="635000">
                  <a:moveTo>
                    <a:pt x="317500" y="0"/>
                  </a:moveTo>
                  <a:arcTo wR="317500" hR="317500" stAng="16200000" swAng="20304000"/>
                  <a:lnTo>
                    <a:pt x="317500" y="317500"/>
                  </a:lnTo>
                  <a:close/>
                </a:path>
                <a:path w="635000" h="635000" fill="none">
                  <a:moveTo>
                    <a:pt x="200620" y="22295"/>
                  </a:moveTo>
                  <a:arcTo wR="317500" hR="317500" stAng="14903999" swAng="1296000"/>
                </a:path>
              </a:pathLst>
            </a:custGeom>
            <a:grpFill/>
            <a:ln w="19050" cmpd="sng">
              <a:solidFill>
                <a:schemeClr val="tx1"/>
              </a:solidFill>
            </a:ln>
          </p:spPr>
          <p:txBody>
            <a:bodyPr/>
            <a:lstStyle/>
            <a:p>
              <a:endParaRPr lang="en-GB"/>
            </a:p>
          </p:txBody>
        </p:sp>
        <p:sp>
          <p:nvSpPr>
            <p:cNvPr id="125" name="Harvey 95/100 [95]">
              <a:extLst>
                <a:ext uri="{FF2B5EF4-FFF2-40B4-BE49-F238E27FC236}">
                  <a16:creationId xmlns:a16="http://schemas.microsoft.com/office/drawing/2014/main" id="{10332771-7241-4A69-9E3B-39EE0DD599DB}"/>
                </a:ext>
              </a:extLst>
            </p:cNvPr>
            <p:cNvSpPr>
              <a:spLocks noChangeAspect="1"/>
            </p:cNvSpPr>
            <p:nvPr>
              <p:custDataLst>
                <p:tags r:id="rId120"/>
              </p:custDataLst>
            </p:nvPr>
          </p:nvSpPr>
          <p:spPr>
            <a:xfrm>
              <a:off x="4334905" y="3282696"/>
              <a:ext cx="292608" cy="292608"/>
            </a:xfrm>
            <a:custGeom>
              <a:avLst/>
              <a:gdLst/>
              <a:ahLst/>
              <a:cxnLst/>
              <a:rect l="l" t="t" r="r" b="b"/>
              <a:pathLst>
                <a:path w="635000" h="635000">
                  <a:moveTo>
                    <a:pt x="317500" y="0"/>
                  </a:moveTo>
                  <a:arcTo wR="317500" hR="317500" stAng="16200000" swAng="20520000"/>
                  <a:lnTo>
                    <a:pt x="317500" y="317500"/>
                  </a:lnTo>
                  <a:close/>
                </a:path>
                <a:path w="635000" h="635000" fill="none">
                  <a:moveTo>
                    <a:pt x="219387" y="15539"/>
                  </a:moveTo>
                  <a:arcTo wR="317500" hR="317500" stAng="15120000" swAng="1080000"/>
                </a:path>
              </a:pathLst>
            </a:custGeom>
            <a:grpFill/>
            <a:ln w="19050" cmpd="sng">
              <a:solidFill>
                <a:schemeClr val="tx1"/>
              </a:solidFill>
            </a:ln>
          </p:spPr>
          <p:txBody>
            <a:bodyPr/>
            <a:lstStyle/>
            <a:p>
              <a:endParaRPr lang="en-GB"/>
            </a:p>
          </p:txBody>
        </p:sp>
        <p:sp>
          <p:nvSpPr>
            <p:cNvPr id="126" name="Harvey 96/100 [96]">
              <a:extLst>
                <a:ext uri="{FF2B5EF4-FFF2-40B4-BE49-F238E27FC236}">
                  <a16:creationId xmlns:a16="http://schemas.microsoft.com/office/drawing/2014/main" id="{ECCA8BB1-856A-44D2-836F-0D09CCB6E639}"/>
                </a:ext>
              </a:extLst>
            </p:cNvPr>
            <p:cNvSpPr>
              <a:spLocks noChangeAspect="1"/>
            </p:cNvSpPr>
            <p:nvPr>
              <p:custDataLst>
                <p:tags r:id="rId121"/>
              </p:custDataLst>
            </p:nvPr>
          </p:nvSpPr>
          <p:spPr>
            <a:xfrm>
              <a:off x="4334905" y="3282696"/>
              <a:ext cx="292608" cy="292608"/>
            </a:xfrm>
            <a:custGeom>
              <a:avLst/>
              <a:gdLst/>
              <a:ahLst/>
              <a:cxnLst/>
              <a:rect l="l" t="t" r="r" b="b"/>
              <a:pathLst>
                <a:path w="635000" h="635000">
                  <a:moveTo>
                    <a:pt x="317500" y="0"/>
                  </a:moveTo>
                  <a:arcTo wR="317500" hR="317500" stAng="16200000" swAng="20735999"/>
                  <a:lnTo>
                    <a:pt x="317500" y="317500"/>
                  </a:lnTo>
                  <a:close/>
                </a:path>
                <a:path w="635000" h="635000" fill="none">
                  <a:moveTo>
                    <a:pt x="238540" y="9974"/>
                  </a:moveTo>
                  <a:arcTo wR="317500" hR="317500" stAng="15335999" swAng="864000"/>
                </a:path>
              </a:pathLst>
            </a:custGeom>
            <a:grpFill/>
            <a:ln w="19050" cmpd="sng">
              <a:solidFill>
                <a:schemeClr val="tx1"/>
              </a:solidFill>
            </a:ln>
          </p:spPr>
          <p:txBody>
            <a:bodyPr/>
            <a:lstStyle/>
            <a:p>
              <a:endParaRPr lang="en-GB"/>
            </a:p>
          </p:txBody>
        </p:sp>
        <p:sp>
          <p:nvSpPr>
            <p:cNvPr id="127" name="Harvey 97/100 [97]">
              <a:extLst>
                <a:ext uri="{FF2B5EF4-FFF2-40B4-BE49-F238E27FC236}">
                  <a16:creationId xmlns:a16="http://schemas.microsoft.com/office/drawing/2014/main" id="{817876D5-B5AE-4CB9-91F0-3216E405ABFC}"/>
                </a:ext>
              </a:extLst>
            </p:cNvPr>
            <p:cNvSpPr>
              <a:spLocks noChangeAspect="1"/>
            </p:cNvSpPr>
            <p:nvPr>
              <p:custDataLst>
                <p:tags r:id="rId122"/>
              </p:custDataLst>
            </p:nvPr>
          </p:nvSpPr>
          <p:spPr>
            <a:xfrm>
              <a:off x="4334905" y="3282696"/>
              <a:ext cx="292608" cy="292608"/>
            </a:xfrm>
            <a:custGeom>
              <a:avLst/>
              <a:gdLst/>
              <a:ahLst/>
              <a:cxnLst/>
              <a:rect l="l" t="t" r="r" b="b"/>
              <a:pathLst>
                <a:path w="635000" h="635000">
                  <a:moveTo>
                    <a:pt x="317500" y="0"/>
                  </a:moveTo>
                  <a:arcTo wR="317500" hR="317500" stAng="16200000" swAng="20952000"/>
                  <a:lnTo>
                    <a:pt x="317500" y="317500"/>
                  </a:lnTo>
                  <a:close/>
                </a:path>
                <a:path w="635000" h="635000" fill="none">
                  <a:moveTo>
                    <a:pt x="258006" y="5623"/>
                  </a:moveTo>
                  <a:arcTo wR="317500" hR="317500" stAng="15552000" swAng="648000"/>
                </a:path>
              </a:pathLst>
            </a:custGeom>
            <a:grpFill/>
            <a:ln w="19050" cmpd="sng">
              <a:solidFill>
                <a:schemeClr val="tx1"/>
              </a:solidFill>
            </a:ln>
          </p:spPr>
          <p:txBody>
            <a:bodyPr/>
            <a:lstStyle/>
            <a:p>
              <a:endParaRPr lang="en-GB"/>
            </a:p>
          </p:txBody>
        </p:sp>
        <p:sp>
          <p:nvSpPr>
            <p:cNvPr id="128" name="Harvey 98/100 [98]">
              <a:extLst>
                <a:ext uri="{FF2B5EF4-FFF2-40B4-BE49-F238E27FC236}">
                  <a16:creationId xmlns:a16="http://schemas.microsoft.com/office/drawing/2014/main" id="{590CBEB8-26D2-44A7-AFC9-3B1CFAFBFD58}"/>
                </a:ext>
              </a:extLst>
            </p:cNvPr>
            <p:cNvSpPr>
              <a:spLocks noChangeAspect="1"/>
            </p:cNvSpPr>
            <p:nvPr>
              <p:custDataLst>
                <p:tags r:id="rId123"/>
              </p:custDataLst>
            </p:nvPr>
          </p:nvSpPr>
          <p:spPr>
            <a:xfrm>
              <a:off x="4334905" y="3282696"/>
              <a:ext cx="292608" cy="292608"/>
            </a:xfrm>
            <a:custGeom>
              <a:avLst/>
              <a:gdLst/>
              <a:ahLst/>
              <a:cxnLst/>
              <a:rect l="l" t="t" r="r" b="b"/>
              <a:pathLst>
                <a:path w="635000" h="635000">
                  <a:moveTo>
                    <a:pt x="317500" y="0"/>
                  </a:moveTo>
                  <a:arcTo wR="317500" hR="317500" stAng="16200000" swAng="21168000"/>
                  <a:lnTo>
                    <a:pt x="317500" y="317500"/>
                  </a:lnTo>
                  <a:close/>
                </a:path>
                <a:path w="635000" h="635000" fill="none">
                  <a:moveTo>
                    <a:pt x="277706" y="2503"/>
                  </a:moveTo>
                  <a:arcTo wR="317500" hR="317500" stAng="15768000" swAng="432000"/>
                </a:path>
              </a:pathLst>
            </a:custGeom>
            <a:grpFill/>
            <a:ln w="19050" cmpd="sng">
              <a:solidFill>
                <a:schemeClr val="tx1"/>
              </a:solidFill>
            </a:ln>
          </p:spPr>
          <p:txBody>
            <a:bodyPr/>
            <a:lstStyle/>
            <a:p>
              <a:endParaRPr lang="en-GB"/>
            </a:p>
          </p:txBody>
        </p:sp>
        <p:sp>
          <p:nvSpPr>
            <p:cNvPr id="129" name="Harvey 99/100 [99]">
              <a:extLst>
                <a:ext uri="{FF2B5EF4-FFF2-40B4-BE49-F238E27FC236}">
                  <a16:creationId xmlns:a16="http://schemas.microsoft.com/office/drawing/2014/main" id="{9E11B621-B7C7-42B9-B8C0-3204D6DB8B09}"/>
                </a:ext>
              </a:extLst>
            </p:cNvPr>
            <p:cNvSpPr>
              <a:spLocks noChangeAspect="1"/>
            </p:cNvSpPr>
            <p:nvPr>
              <p:custDataLst>
                <p:tags r:id="rId124"/>
              </p:custDataLst>
            </p:nvPr>
          </p:nvSpPr>
          <p:spPr>
            <a:xfrm>
              <a:off x="4334905" y="3282696"/>
              <a:ext cx="292608" cy="292608"/>
            </a:xfrm>
            <a:custGeom>
              <a:avLst/>
              <a:gdLst/>
              <a:ahLst/>
              <a:cxnLst/>
              <a:rect l="l" t="t" r="r" b="b"/>
              <a:pathLst>
                <a:path w="635000" h="635000">
                  <a:moveTo>
                    <a:pt x="317500" y="0"/>
                  </a:moveTo>
                  <a:arcTo wR="317500" hR="317500" stAng="16200000" swAng="21384000"/>
                  <a:lnTo>
                    <a:pt x="317500" y="317500"/>
                  </a:lnTo>
                  <a:close/>
                </a:path>
                <a:path w="635000" h="635000" fill="none">
                  <a:moveTo>
                    <a:pt x="297564" y="626"/>
                  </a:moveTo>
                  <a:arcTo wR="317500" hR="317500" stAng="15983999" swAng="216000"/>
                </a:path>
              </a:pathLst>
            </a:custGeom>
            <a:grpFill/>
            <a:ln w="19050" cmpd="sng">
              <a:solidFill>
                <a:schemeClr val="tx1"/>
              </a:solidFill>
            </a:ln>
          </p:spPr>
          <p:txBody>
            <a:bodyPr/>
            <a:lstStyle/>
            <a:p>
              <a:endParaRPr lang="en-GB"/>
            </a:p>
          </p:txBody>
        </p:sp>
        <p:sp>
          <p:nvSpPr>
            <p:cNvPr id="130" name="Harvey 100/100 [100]">
              <a:extLst>
                <a:ext uri="{FF2B5EF4-FFF2-40B4-BE49-F238E27FC236}">
                  <a16:creationId xmlns:a16="http://schemas.microsoft.com/office/drawing/2014/main" id="{D0CABEAB-553B-494A-B777-460445E83DC6}"/>
                </a:ext>
              </a:extLst>
            </p:cNvPr>
            <p:cNvSpPr>
              <a:spLocks noChangeAspect="1"/>
            </p:cNvSpPr>
            <p:nvPr>
              <p:custDataLst>
                <p:tags r:id="rId125"/>
              </p:custDataLst>
            </p:nvPr>
          </p:nvSpPr>
          <p:spPr>
            <a:xfrm>
              <a:off x="4334905" y="3282696"/>
              <a:ext cx="292608" cy="292608"/>
            </a:xfrm>
            <a:custGeom>
              <a:avLst/>
              <a:gdLst/>
              <a:ahLst/>
              <a:cxnLst/>
              <a:rect l="l" t="t" r="r" b="b"/>
              <a:pathLst>
                <a:path w="635000" h="635000">
                  <a:moveTo>
                    <a:pt x="317500" y="0"/>
                  </a:moveTo>
                  <a:arcTo wR="317500" hR="317500" stAng="16200000" swAng="21600000"/>
                  <a:close/>
                </a:path>
              </a:pathLst>
            </a:custGeom>
            <a:grpFill/>
            <a:ln w="19050" cmpd="sng">
              <a:solidFill>
                <a:schemeClr val="tx1"/>
              </a:solidFill>
            </a:ln>
          </p:spPr>
          <p:txBody>
            <a:bodyPr/>
            <a:lstStyle/>
            <a:p>
              <a:endParaRPr lang="en-GB"/>
            </a:p>
          </p:txBody>
        </p:sp>
      </p:grpSp>
      <p:sp>
        <p:nvSpPr>
          <p:cNvPr id="131" name="Footnote [Placeholder]" hidden="1">
            <a:extLst>
              <a:ext uri="{FF2B5EF4-FFF2-40B4-BE49-F238E27FC236}">
                <a16:creationId xmlns:a16="http://schemas.microsoft.com/office/drawing/2014/main" id="{68B218BD-395A-4502-A94E-A08DE8654F26}"/>
              </a:ext>
            </a:extLst>
          </p:cNvPr>
          <p:cNvSpPr txBox="1"/>
          <p:nvPr userDrawn="1"/>
        </p:nvSpPr>
        <p:spPr>
          <a:xfrm>
            <a:off x="503238" y="5984668"/>
            <a:ext cx="10188208" cy="138499"/>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900" kern="0" dirty="0">
                <a:ea typeface="Arial Unicode MS" pitchFamily="34" charset="-128"/>
                <a:cs typeface="Arial Unicode MS" pitchFamily="34" charset="-128"/>
              </a:rPr>
              <a:t>(r) Footnote</a:t>
            </a:r>
          </a:p>
        </p:txBody>
      </p:sp>
      <p:sp>
        <p:nvSpPr>
          <p:cNvPr id="132" name="Responsible [Sticker]" hidden="1">
            <a:extLst>
              <a:ext uri="{FF2B5EF4-FFF2-40B4-BE49-F238E27FC236}">
                <a16:creationId xmlns:a16="http://schemas.microsoft.com/office/drawing/2014/main" id="{A7961E44-961D-4848-8CEB-1EFCB33CB293}"/>
              </a:ext>
            </a:extLst>
          </p:cNvPr>
          <p:cNvSpPr>
            <a:spLocks/>
          </p:cNvSpPr>
          <p:nvPr userDrawn="1"/>
        </p:nvSpPr>
        <p:spPr>
          <a:xfrm>
            <a:off x="10071105" y="896931"/>
            <a:ext cx="2124070" cy="59540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dirty="0">
                <a:ln>
                  <a:noFill/>
                </a:ln>
                <a:solidFill>
                  <a:srgbClr val="FFFFFF"/>
                </a:solidFill>
                <a:effectLst/>
                <a:uLnTx/>
                <a:uFillTx/>
                <a:latin typeface="+mj-lt"/>
                <a:ea typeface="+mn-ea"/>
                <a:cs typeface="+mn-cs"/>
              </a:rPr>
              <a:t>Responsible: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dirty="0">
                <a:ln>
                  <a:noFill/>
                </a:ln>
                <a:solidFill>
                  <a:srgbClr val="FFFFFF"/>
                </a:solidFill>
                <a:effectLst/>
                <a:uLnTx/>
                <a:uFillTx/>
                <a:latin typeface="+mj-lt"/>
                <a:ea typeface="+mn-ea"/>
                <a:cs typeface="+mn-cs"/>
              </a:rPr>
              <a:t>Name Lastname</a:t>
            </a:r>
          </a:p>
        </p:txBody>
      </p:sp>
      <p:sp>
        <p:nvSpPr>
          <p:cNvPr id="133" name="Discussion [Sticker]" hidden="1">
            <a:extLst>
              <a:ext uri="{FF2B5EF4-FFF2-40B4-BE49-F238E27FC236}">
                <a16:creationId xmlns:a16="http://schemas.microsoft.com/office/drawing/2014/main" id="{37E592D2-D46E-4E6F-83FE-862FA73EFB57}"/>
              </a:ext>
            </a:extLst>
          </p:cNvPr>
          <p:cNvSpPr>
            <a:spLocks/>
          </p:cNvSpPr>
          <p:nvPr userDrawn="1"/>
        </p:nvSpPr>
        <p:spPr>
          <a:xfrm>
            <a:off x="10071105" y="896921"/>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a:ln>
                  <a:noFill/>
                </a:ln>
                <a:solidFill>
                  <a:srgbClr val="FFFFFF"/>
                </a:solidFill>
                <a:effectLst/>
                <a:uLnTx/>
                <a:uFillTx/>
                <a:latin typeface="+mj-lt"/>
                <a:ea typeface="Roboto Medium" panose="02000000000000000000" pitchFamily="2" charset="0"/>
                <a:cs typeface="+mn-cs"/>
              </a:rPr>
              <a:t>For discussion</a:t>
            </a:r>
          </a:p>
        </p:txBody>
      </p:sp>
      <p:sp>
        <p:nvSpPr>
          <p:cNvPr id="134" name="Internal [Sticker]" hidden="1">
            <a:extLst>
              <a:ext uri="{FF2B5EF4-FFF2-40B4-BE49-F238E27FC236}">
                <a16:creationId xmlns:a16="http://schemas.microsoft.com/office/drawing/2014/main" id="{4CFF5549-C64F-4551-8F2F-5D3B660A3675}"/>
              </a:ext>
            </a:extLst>
          </p:cNvPr>
          <p:cNvSpPr>
            <a:spLocks/>
          </p:cNvSpPr>
          <p:nvPr userDrawn="1"/>
        </p:nvSpPr>
        <p:spPr>
          <a:xfrm>
            <a:off x="10071105" y="896921"/>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a:ln>
                  <a:noFill/>
                </a:ln>
                <a:solidFill>
                  <a:srgbClr val="FFFFFF"/>
                </a:solidFill>
                <a:effectLst/>
                <a:uLnTx/>
                <a:uFillTx/>
                <a:latin typeface="+mj-lt"/>
                <a:ea typeface="+mn-ea"/>
                <a:cs typeface="+mn-cs"/>
              </a:rPr>
              <a:t>Internal use only</a:t>
            </a:r>
          </a:p>
        </p:txBody>
      </p:sp>
      <p:sp>
        <p:nvSpPr>
          <p:cNvPr id="135" name="Final [Sticker]" hidden="1">
            <a:extLst>
              <a:ext uri="{FF2B5EF4-FFF2-40B4-BE49-F238E27FC236}">
                <a16:creationId xmlns:a16="http://schemas.microsoft.com/office/drawing/2014/main" id="{8FE9E35B-59B2-4A10-A724-3DFA5A54B446}"/>
              </a:ext>
            </a:extLst>
          </p:cNvPr>
          <p:cNvSpPr>
            <a:spLocks/>
          </p:cNvSpPr>
          <p:nvPr userDrawn="1"/>
        </p:nvSpPr>
        <p:spPr>
          <a:xfrm>
            <a:off x="10071105" y="896921"/>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a:ln>
                  <a:noFill/>
                </a:ln>
                <a:solidFill>
                  <a:srgbClr val="FFFFFF"/>
                </a:solidFill>
                <a:effectLst/>
                <a:uLnTx/>
                <a:uFillTx/>
                <a:latin typeface="+mj-lt"/>
                <a:ea typeface="+mn-ea"/>
                <a:cs typeface="+mn-cs"/>
              </a:rPr>
              <a:t>Final slide</a:t>
            </a:r>
          </a:p>
        </p:txBody>
      </p:sp>
      <p:sp>
        <p:nvSpPr>
          <p:cNvPr id="136" name="Backup [Sticker]" hidden="1">
            <a:extLst>
              <a:ext uri="{FF2B5EF4-FFF2-40B4-BE49-F238E27FC236}">
                <a16:creationId xmlns:a16="http://schemas.microsoft.com/office/drawing/2014/main" id="{A4D308D9-9560-4C6C-90F4-615C4E747CF1}"/>
              </a:ext>
            </a:extLst>
          </p:cNvPr>
          <p:cNvSpPr>
            <a:spLocks/>
          </p:cNvSpPr>
          <p:nvPr userDrawn="1"/>
        </p:nvSpPr>
        <p:spPr>
          <a:xfrm>
            <a:off x="10071105" y="896921"/>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a:ln>
                  <a:noFill/>
                </a:ln>
                <a:solidFill>
                  <a:srgbClr val="FFFFFF"/>
                </a:solidFill>
                <a:effectLst/>
                <a:uLnTx/>
                <a:uFillTx/>
                <a:latin typeface="+mj-lt"/>
                <a:ea typeface="+mn-ea"/>
                <a:cs typeface="+mn-cs"/>
              </a:rPr>
              <a:t>Backup</a:t>
            </a:r>
          </a:p>
        </p:txBody>
      </p:sp>
      <p:sp>
        <p:nvSpPr>
          <p:cNvPr id="137" name="Update [Sticker]" hidden="1">
            <a:extLst>
              <a:ext uri="{FF2B5EF4-FFF2-40B4-BE49-F238E27FC236}">
                <a16:creationId xmlns:a16="http://schemas.microsoft.com/office/drawing/2014/main" id="{27E0EE38-41B7-4F78-8FF1-CBCB26374803}"/>
              </a:ext>
            </a:extLst>
          </p:cNvPr>
          <p:cNvSpPr>
            <a:spLocks/>
          </p:cNvSpPr>
          <p:nvPr userDrawn="1"/>
        </p:nvSpPr>
        <p:spPr>
          <a:xfrm>
            <a:off x="10071105" y="896921"/>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a:ln>
                  <a:noFill/>
                </a:ln>
                <a:solidFill>
                  <a:srgbClr val="FFFFFF"/>
                </a:solidFill>
                <a:effectLst/>
                <a:uLnTx/>
                <a:uFillTx/>
                <a:latin typeface="+mj-lt"/>
                <a:ea typeface="+mn-ea"/>
                <a:cs typeface="+mn-cs"/>
              </a:rPr>
              <a:t>Update data</a:t>
            </a:r>
          </a:p>
        </p:txBody>
      </p:sp>
      <p:sp>
        <p:nvSpPr>
          <p:cNvPr id="138" name="Dummy [Sticker]" hidden="1">
            <a:extLst>
              <a:ext uri="{FF2B5EF4-FFF2-40B4-BE49-F238E27FC236}">
                <a16:creationId xmlns:a16="http://schemas.microsoft.com/office/drawing/2014/main" id="{2FE8C0B9-ACE9-4D2C-ADF2-5408026F7DD3}"/>
              </a:ext>
            </a:extLst>
          </p:cNvPr>
          <p:cNvSpPr>
            <a:spLocks/>
          </p:cNvSpPr>
          <p:nvPr userDrawn="1"/>
        </p:nvSpPr>
        <p:spPr>
          <a:xfrm>
            <a:off x="10071105" y="896920"/>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dirty="0">
                <a:ln>
                  <a:noFill/>
                </a:ln>
                <a:solidFill>
                  <a:srgbClr val="FFFFFF"/>
                </a:solidFill>
                <a:effectLst/>
                <a:uLnTx/>
                <a:uFillTx/>
                <a:latin typeface="+mj-lt"/>
              </a:rPr>
              <a:t>Dummy data</a:t>
            </a:r>
          </a:p>
        </p:txBody>
      </p:sp>
      <p:sp>
        <p:nvSpPr>
          <p:cNvPr id="139" name="Formatting [Comment]" hidden="1">
            <a:extLst>
              <a:ext uri="{FF2B5EF4-FFF2-40B4-BE49-F238E27FC236}">
                <a16:creationId xmlns:a16="http://schemas.microsoft.com/office/drawing/2014/main" id="{8C71CC93-5EE5-4874-AD2D-4189352D970E}"/>
              </a:ext>
            </a:extLst>
          </p:cNvPr>
          <p:cNvSpPr>
            <a:spLocks/>
          </p:cNvSpPr>
          <p:nvPr userDrawn="1"/>
        </p:nvSpPr>
        <p:spPr>
          <a:xfrm>
            <a:off x="9483344" y="1097679"/>
            <a:ext cx="2479101" cy="1277432"/>
          </a:xfrm>
          <a:prstGeom prst="wedgeRectCallout">
            <a:avLst/>
          </a:prstGeom>
          <a:solidFill>
            <a:srgbClr val="FFFF00"/>
          </a:solidFill>
          <a:ln w="12700" cap="flat" cmpd="sng" algn="ctr">
            <a:solidFill>
              <a:srgbClr val="000000"/>
            </a:solidFill>
            <a:prstDash val="solid"/>
            <a:miter lim="800000"/>
          </a:ln>
          <a:effectLst/>
        </p:spPr>
        <p:txBody>
          <a:bodyPr lIns="143252" tIns="143252" rIns="143252" bIns="143252"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A0A0A"/>
                </a:solidFill>
                <a:effectLst/>
                <a:uLnTx/>
                <a:uFillTx/>
              </a:rPr>
              <a:t>&lt;initials&gt; &lt;date&gt;</a:t>
            </a:r>
            <a:r>
              <a:rPr kumimoji="0" lang="en-US" sz="1200" b="0" i="0" u="none" strike="noStrike" kern="0" cap="none" spc="0" normalizeH="0" baseline="0" noProof="0" dirty="0" err="1">
                <a:ln>
                  <a:noFill/>
                </a:ln>
                <a:solidFill>
                  <a:srgbClr val="0A0A0A"/>
                </a:solidFill>
                <a:effectLst/>
                <a:uLnTx/>
                <a:uFillTx/>
              </a:rPr>
              <a:t>yyyy</a:t>
            </a:r>
            <a:r>
              <a:rPr kumimoji="0" lang="en-US" sz="1200" b="0" i="0" u="none" strike="noStrike" kern="0" cap="none" spc="0" normalizeH="0" baseline="0" noProof="0" dirty="0">
                <a:ln>
                  <a:noFill/>
                </a:ln>
                <a:solidFill>
                  <a:srgbClr val="0A0A0A"/>
                </a:solidFill>
                <a:effectLst/>
                <a:uLnTx/>
                <a:uFillTx/>
              </a:rPr>
              <a:t>-MM-dd </a:t>
            </a:r>
            <a:r>
              <a:rPr kumimoji="0" lang="en-US" sz="1200" b="0" i="0" u="none" strike="noStrike" kern="0" cap="none" spc="0" normalizeH="0" baseline="0" noProof="0" dirty="0" err="1">
                <a:ln>
                  <a:noFill/>
                </a:ln>
                <a:solidFill>
                  <a:srgbClr val="0A0A0A"/>
                </a:solidFill>
                <a:effectLst/>
                <a:uLnTx/>
                <a:uFillTx/>
              </a:rPr>
              <a:t>hh:mm</a:t>
            </a:r>
            <a:r>
              <a:rPr kumimoji="0" lang="en-US" sz="1200" b="0" i="0" u="none" strike="noStrike" kern="0" cap="none" spc="0" normalizeH="0" baseline="0" noProof="0" dirty="0">
                <a:ln>
                  <a:noFill/>
                </a:ln>
                <a:solidFill>
                  <a:srgbClr val="0A0A0A"/>
                </a:solidFill>
                <a:effectLst/>
                <a:uLnTx/>
                <a:uFillTx/>
              </a:rPr>
              <a:t>&lt;/date&gt;: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A0A0A"/>
              </a:solidFill>
              <a:effectLst/>
              <a:uLnTx/>
              <a:uFillTx/>
            </a:endParaRPr>
          </a:p>
        </p:txBody>
      </p:sp>
      <p:sp>
        <p:nvSpPr>
          <p:cNvPr id="140" name="Content [Comment]" hidden="1">
            <a:extLst>
              <a:ext uri="{FF2B5EF4-FFF2-40B4-BE49-F238E27FC236}">
                <a16:creationId xmlns:a16="http://schemas.microsoft.com/office/drawing/2014/main" id="{48CE323D-DC14-4B3E-B71E-DD8022C75652}"/>
              </a:ext>
            </a:extLst>
          </p:cNvPr>
          <p:cNvSpPr>
            <a:spLocks/>
          </p:cNvSpPr>
          <p:nvPr userDrawn="1"/>
        </p:nvSpPr>
        <p:spPr>
          <a:xfrm>
            <a:off x="9483344" y="1097671"/>
            <a:ext cx="2479101" cy="1277440"/>
          </a:xfrm>
          <a:prstGeom prst="wedgeRectCallout">
            <a:avLst/>
          </a:prstGeom>
          <a:solidFill>
            <a:srgbClr val="FFFF00"/>
          </a:solidFill>
          <a:ln w="12700" cap="flat" cmpd="sng" algn="ctr">
            <a:solidFill>
              <a:srgbClr val="000000"/>
            </a:solidFill>
            <a:prstDash val="solid"/>
            <a:miter lim="800000"/>
          </a:ln>
          <a:effectLst/>
        </p:spPr>
        <p:txBody>
          <a:bodyPr lIns="143252" tIns="143252" rIns="143252" bIns="143252"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A0A0A"/>
                </a:solidFill>
                <a:effectLst/>
                <a:uLnTx/>
                <a:uFillTx/>
              </a:rPr>
              <a:t>&lt;initials&gt; &lt;date&gt;</a:t>
            </a:r>
            <a:r>
              <a:rPr kumimoji="0" lang="en-US" sz="1200" b="0" i="0" u="none" strike="noStrike" kern="0" cap="none" spc="0" normalizeH="0" baseline="0" noProof="0" dirty="0" err="1">
                <a:ln>
                  <a:noFill/>
                </a:ln>
                <a:solidFill>
                  <a:srgbClr val="0A0A0A"/>
                </a:solidFill>
                <a:effectLst/>
                <a:uLnTx/>
                <a:uFillTx/>
              </a:rPr>
              <a:t>yyyy</a:t>
            </a:r>
            <a:r>
              <a:rPr kumimoji="0" lang="en-US" sz="1200" b="0" i="0" u="none" strike="noStrike" kern="0" cap="none" spc="0" normalizeH="0" baseline="0" noProof="0" dirty="0">
                <a:ln>
                  <a:noFill/>
                </a:ln>
                <a:solidFill>
                  <a:srgbClr val="0A0A0A"/>
                </a:solidFill>
                <a:effectLst/>
                <a:uLnTx/>
                <a:uFillTx/>
              </a:rPr>
              <a:t>-MM-dd </a:t>
            </a:r>
            <a:r>
              <a:rPr kumimoji="0" lang="en-US" sz="1200" b="0" i="0" u="none" strike="noStrike" kern="0" cap="none" spc="0" normalizeH="0" baseline="0" noProof="0" dirty="0" err="1">
                <a:ln>
                  <a:noFill/>
                </a:ln>
                <a:solidFill>
                  <a:srgbClr val="0A0A0A"/>
                </a:solidFill>
                <a:effectLst/>
                <a:uLnTx/>
                <a:uFillTx/>
              </a:rPr>
              <a:t>hh:mm</a:t>
            </a:r>
            <a:r>
              <a:rPr kumimoji="0" lang="en-US" sz="1200" b="0" i="0" u="none" strike="noStrike" kern="0" cap="none" spc="0" normalizeH="0" baseline="0" noProof="0" dirty="0">
                <a:ln>
                  <a:noFill/>
                </a:ln>
                <a:solidFill>
                  <a:srgbClr val="0A0A0A"/>
                </a:solidFill>
                <a:effectLst/>
                <a:uLnTx/>
                <a:uFillTx/>
              </a:rPr>
              <a:t>&lt;/date&gt;: </a:t>
            </a:r>
          </a:p>
        </p:txBody>
      </p:sp>
      <p:sp>
        <p:nvSpPr>
          <p:cNvPr id="141" name="Draft [Sticker]" hidden="1">
            <a:extLst>
              <a:ext uri="{FF2B5EF4-FFF2-40B4-BE49-F238E27FC236}">
                <a16:creationId xmlns:a16="http://schemas.microsoft.com/office/drawing/2014/main" id="{15AE75A8-6AB5-4AF9-9E1C-D8D161F64E60}"/>
              </a:ext>
            </a:extLst>
          </p:cNvPr>
          <p:cNvSpPr/>
          <p:nvPr userDrawn="1"/>
        </p:nvSpPr>
        <p:spPr bwMode="gray">
          <a:xfrm rot="18900000">
            <a:off x="2916643" y="2819462"/>
            <a:ext cx="6361889" cy="1219077"/>
          </a:xfrm>
          <a:prstGeom prst="rect">
            <a:avLst/>
          </a:prstGeom>
          <a:no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8800" b="1" i="0" u="none" strike="noStrike" kern="0" cap="none" spc="0" normalizeH="0" baseline="0" noProof="0" dirty="0">
                <a:ln>
                  <a:noFill/>
                </a:ln>
                <a:solidFill>
                  <a:schemeClr val="tx2"/>
                </a:solidFill>
                <a:effectLst/>
                <a:uLnTx/>
                <a:uFillTx/>
                <a:ea typeface="Arial Unicode MS" pitchFamily="34" charset="-128"/>
                <a:cs typeface="Arial Unicode MS" pitchFamily="34" charset="-128"/>
              </a:rPr>
              <a:t>DRAFT</a:t>
            </a:r>
          </a:p>
        </p:txBody>
      </p:sp>
    </p:spTree>
    <p:extLst>
      <p:ext uri="{BB962C8B-B14F-4D97-AF65-F5344CB8AC3E}">
        <p14:creationId xmlns:p14="http://schemas.microsoft.com/office/powerpoint/2010/main" val="4060171791"/>
      </p:ext>
    </p:extLst>
  </p:cSld>
  <p:clrMap bg1="dk1" tx1="lt1" bg2="dk2" tx2="lt2" accent1="accent1" accent2="accent2" accent3="accent3" accent4="accent4" accent5="accent5" accent6="accent6" hlink="hlink" folHlink="folHlink"/>
  <p:sldLayoutIdLst>
    <p:sldLayoutId id="2147483818" r:id="rId1"/>
    <p:sldLayoutId id="2147483819"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 id="2147483834" r:id="rId15"/>
    <p:sldLayoutId id="2147483835" r:id="rId16"/>
    <p:sldLayoutId id="2147483836" r:id="rId17"/>
    <p:sldLayoutId id="2147483837" r:id="rId18"/>
    <p:sldLayoutId id="2147483838" r:id="rId19"/>
  </p:sldLayoutIdLst>
  <p:hf hdr="0" ftr="0" dt="0"/>
  <p:txStyles>
    <p:titleStyle>
      <a:lvl1pPr algn="l" defTabSz="1088558" rtl="0" eaLnBrk="1" latinLnBrk="0" hangingPunct="1">
        <a:spcBef>
          <a:spcPct val="0"/>
        </a:spcBef>
        <a:buNone/>
        <a:defRPr sz="2400" b="1" kern="1200" baseline="0">
          <a:solidFill>
            <a:schemeClr val="tx1"/>
          </a:solidFill>
          <a:latin typeface="+mj-lt"/>
          <a:ea typeface="+mj-ea"/>
          <a:cs typeface="+mj-cs"/>
        </a:defRPr>
      </a:lvl1pPr>
    </p:titleStyle>
    <p:body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195A"/>
        </a:solidFill>
        <a:effectLst/>
      </p:bgPr>
    </p:bg>
    <p:spTree>
      <p:nvGrpSpPr>
        <p:cNvPr id="1" name=""/>
        <p:cNvGrpSpPr/>
        <p:nvPr/>
      </p:nvGrpSpPr>
      <p:grpSpPr>
        <a:xfrm>
          <a:off x="0" y="0"/>
          <a:ext cx="0" cy="0"/>
          <a:chOff x="0" y="0"/>
          <a:chExt cx="0" cy="0"/>
        </a:xfrm>
      </p:grpSpPr>
      <p:sp>
        <p:nvSpPr>
          <p:cNvPr id="3" name="Text Placeholder"/>
          <p:cNvSpPr>
            <a:spLocks noGrp="1"/>
          </p:cNvSpPr>
          <p:nvPr userDrawn="1">
            <p:ph type="body" idx="1"/>
          </p:nvPr>
        </p:nvSpPr>
        <p:spPr bwMode="black">
          <a:xfrm>
            <a:off x="504001" y="1620000"/>
            <a:ext cx="11186476" cy="4716000"/>
          </a:xfrm>
          <a:prstGeom prst="rect">
            <a:avLst/>
          </a:prstGeom>
        </p:spPr>
        <p:txBody>
          <a:bodyPr vert="horz" lIns="0" tIns="0" rIns="0" bIns="0" rtlCol="0">
            <a:norm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Placeholder"/>
          <p:cNvSpPr>
            <a:spLocks noGrp="1"/>
          </p:cNvSpPr>
          <p:nvPr userDrawn="1">
            <p:ph type="title"/>
          </p:nvPr>
        </p:nvSpPr>
        <p:spPr bwMode="black">
          <a:xfrm>
            <a:off x="504001" y="504000"/>
            <a:ext cx="11186476" cy="369332"/>
          </a:xfrm>
          <a:prstGeom prst="rect">
            <a:avLst/>
          </a:prstGeom>
        </p:spPr>
        <p:txBody>
          <a:bodyPr vert="horz" wrap="square" lIns="0" tIns="0" rIns="0" bIns="0" rtlCol="0" anchor="t" anchorCtr="0">
            <a:spAutoFit/>
          </a:bodyPr>
          <a:lstStyle/>
          <a:p>
            <a:r>
              <a:rPr lang="en-US" noProof="0" dirty="0"/>
              <a:t>Insert page title (sentence case)</a:t>
            </a:r>
          </a:p>
        </p:txBody>
      </p:sp>
      <p:sp>
        <p:nvSpPr>
          <p:cNvPr id="13" name="Slide number">
            <a:extLst>
              <a:ext uri="{FF2B5EF4-FFF2-40B4-BE49-F238E27FC236}">
                <a16:creationId xmlns:a16="http://schemas.microsoft.com/office/drawing/2014/main" id="{6F6D7778-F272-4F12-ADD2-8AE6FF10DDDC}"/>
              </a:ext>
            </a:extLst>
          </p:cNvPr>
          <p:cNvSpPr txBox="1"/>
          <p:nvPr userDrawn="1"/>
        </p:nvSpPr>
        <p:spPr bwMode="black">
          <a:xfrm>
            <a:off x="11549413" y="6536751"/>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dirty="0"/>
          </a:p>
        </p:txBody>
      </p:sp>
      <p:sp>
        <p:nvSpPr>
          <p:cNvPr id="8" name="Text Placeholder 9" descr="{&quot;templafy&quot;:{&quot;id&quot;:&quot;c6d0e724-8dac-4e7c-ab95-c1e7b598f207&quot;}}">
            <a:extLst>
              <a:ext uri="{FF2B5EF4-FFF2-40B4-BE49-F238E27FC236}">
                <a16:creationId xmlns:a16="http://schemas.microsoft.com/office/drawing/2014/main" id="{E2298AE1-CDB8-4D61-8E3E-B33DFA9BF7BF}"/>
              </a:ext>
            </a:extLst>
          </p:cNvPr>
          <p:cNvSpPr txBox="1">
            <a:spLocks/>
          </p:cNvSpPr>
          <p:nvPr userDrawn="1"/>
        </p:nvSpPr>
        <p:spPr>
          <a:xfrm>
            <a:off x="504001" y="6536751"/>
            <a:ext cx="10155600" cy="138498"/>
          </a:xfrm>
          <a:prstGeom prst="rect">
            <a:avLst/>
          </a:prstGeom>
        </p:spPr>
        <p:txBody>
          <a:bodyPr lIns="0" tIns="0" rIns="0" bIns="0" anchor="ctr" anchorCtr="0">
            <a:noAutofit/>
          </a:bodyPr>
          <a:lstStyle>
            <a:lvl1pPr marL="0" indent="0" algn="l" defTabSz="1088558" rtl="0" eaLnBrk="1" latinLnBrk="0" hangingPunct="1">
              <a:spcBef>
                <a:spcPts val="1800"/>
              </a:spcBef>
              <a:buClr>
                <a:schemeClr val="accent1"/>
              </a:buClr>
              <a:buSzPct val="80000"/>
              <a:buFontTx/>
              <a:buNone/>
              <a:defRPr sz="6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539892" indent="0" algn="l" defTabSz="1088558" rtl="0" eaLnBrk="1" latinLnBrk="0" hangingPunct="1">
              <a:spcBef>
                <a:spcPts val="100"/>
              </a:spcBef>
              <a:buClr>
                <a:schemeClr val="tx1"/>
              </a:buClr>
              <a:buSzPct val="100000"/>
              <a:buFont typeface="Symbol" panose="05050102010706020507" pitchFamily="18" charset="2"/>
              <a:buNone/>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buFont typeface="Arial" panose="020B0604020202020204" pitchFamily="34" charset="0"/>
              <a:buNone/>
            </a:pPr>
            <a:r>
              <a:rPr lang="en-US" sz="600" dirty="0"/>
              <a:t>Public</a:t>
            </a:r>
          </a:p>
        </p:txBody>
      </p:sp>
      <p:grpSp>
        <p:nvGrpSpPr>
          <p:cNvPr id="6" name="Harvey 3" hidden="1">
            <a:extLst>
              <a:ext uri="{FF2B5EF4-FFF2-40B4-BE49-F238E27FC236}">
                <a16:creationId xmlns:a16="http://schemas.microsoft.com/office/drawing/2014/main" id="{8DC1505A-D53E-46CB-98E1-B26FE6EF50E2}"/>
              </a:ext>
            </a:extLst>
          </p:cNvPr>
          <p:cNvGrpSpPr>
            <a:grpSpLocks/>
          </p:cNvGrpSpPr>
          <p:nvPr userDrawn="1">
            <p:custDataLst>
              <p:tags r:id="rId5"/>
            </p:custDataLst>
          </p:nvPr>
        </p:nvGrpSpPr>
        <p:grpSpPr>
          <a:xfrm>
            <a:off x="3938798" y="3978000"/>
            <a:ext cx="1024878" cy="1024878"/>
            <a:chOff x="0" y="0"/>
            <a:chExt cx="914400" cy="914400"/>
          </a:xfrm>
          <a:solidFill>
            <a:schemeClr val="accent1"/>
          </a:solidFill>
        </p:grpSpPr>
        <p:sp>
          <p:nvSpPr>
            <p:cNvPr id="7" name="Harvey 0/3 [0]">
              <a:extLst>
                <a:ext uri="{FF2B5EF4-FFF2-40B4-BE49-F238E27FC236}">
                  <a16:creationId xmlns:a16="http://schemas.microsoft.com/office/drawing/2014/main" id="{B03385C0-FA62-482E-86F8-51D141991BAA}"/>
                </a:ext>
              </a:extLst>
            </p:cNvPr>
            <p:cNvSpPr>
              <a:spLocks noChangeAspect="1"/>
            </p:cNvSpPr>
            <p:nvPr>
              <p:custDataLst>
                <p:tags r:id="rId124"/>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rvey 1/3 [1]">
              <a:extLst>
                <a:ext uri="{FF2B5EF4-FFF2-40B4-BE49-F238E27FC236}">
                  <a16:creationId xmlns:a16="http://schemas.microsoft.com/office/drawing/2014/main" id="{2AF839AF-2E27-4E20-AC45-63BF5A3D6D5B}"/>
                </a:ext>
              </a:extLst>
            </p:cNvPr>
            <p:cNvSpPr>
              <a:spLocks noChangeAspect="1"/>
            </p:cNvSpPr>
            <p:nvPr>
              <p:custDataLst>
                <p:tags r:id="rId125"/>
              </p:custDataLst>
            </p:nvPr>
          </p:nvSpPr>
          <p:spPr>
            <a:xfrm>
              <a:off x="0" y="0"/>
              <a:ext cx="914400" cy="914400"/>
            </a:xfrm>
            <a:custGeom>
              <a:avLst/>
              <a:gdLst/>
              <a:ahLst/>
              <a:cxnLst/>
              <a:rect l="l" t="t" r="r" b="b"/>
              <a:pathLst>
                <a:path w="635000" h="635000">
                  <a:moveTo>
                    <a:pt x="317500" y="0"/>
                  </a:moveTo>
                  <a:arcTo wR="317500" hR="317500" stAng="16200000" swAng="7200000"/>
                  <a:lnTo>
                    <a:pt x="317500" y="317500"/>
                  </a:lnTo>
                  <a:close/>
                </a:path>
                <a:path w="635000" h="635000" fill="none">
                  <a:moveTo>
                    <a:pt x="592463" y="476249"/>
                  </a:moveTo>
                  <a:arcTo wR="317500" hR="317500" stAng="1800000" swAng="144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Harvey 2/3 [2]">
              <a:extLst>
                <a:ext uri="{FF2B5EF4-FFF2-40B4-BE49-F238E27FC236}">
                  <a16:creationId xmlns:a16="http://schemas.microsoft.com/office/drawing/2014/main" id="{2BBEF0FA-98A4-41EB-8C3C-CDC4A9952293}"/>
                </a:ext>
              </a:extLst>
            </p:cNvPr>
            <p:cNvSpPr>
              <a:spLocks noChangeAspect="1"/>
            </p:cNvSpPr>
            <p:nvPr>
              <p:custDataLst>
                <p:tags r:id="rId126"/>
              </p:custDataLst>
            </p:nvPr>
          </p:nvSpPr>
          <p:spPr>
            <a:xfrm>
              <a:off x="0" y="0"/>
              <a:ext cx="914400" cy="914400"/>
            </a:xfrm>
            <a:custGeom>
              <a:avLst/>
              <a:gdLst/>
              <a:ahLst/>
              <a:cxnLst/>
              <a:rect l="l" t="t" r="r" b="b"/>
              <a:pathLst>
                <a:path w="635000" h="635000">
                  <a:moveTo>
                    <a:pt x="317500" y="0"/>
                  </a:moveTo>
                  <a:arcTo wR="317500" hR="317500" stAng="16200000" swAng="14400000"/>
                  <a:lnTo>
                    <a:pt x="317500" y="317500"/>
                  </a:lnTo>
                  <a:close/>
                </a:path>
                <a:path w="635000" h="635000" fill="none">
                  <a:moveTo>
                    <a:pt x="42536" y="476250"/>
                  </a:moveTo>
                  <a:arcTo wR="317500" hR="317500" stAng="9000000" swAng="72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Harvey 3/3 [3]">
              <a:extLst>
                <a:ext uri="{FF2B5EF4-FFF2-40B4-BE49-F238E27FC236}">
                  <a16:creationId xmlns:a16="http://schemas.microsoft.com/office/drawing/2014/main" id="{588E309A-5C95-4579-A744-8BCF77C6484D}"/>
                </a:ext>
              </a:extLst>
            </p:cNvPr>
            <p:cNvSpPr>
              <a:spLocks noChangeAspect="1"/>
            </p:cNvSpPr>
            <p:nvPr>
              <p:custDataLst>
                <p:tags r:id="rId127"/>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 name="Harvey 4" hidden="1">
            <a:extLst>
              <a:ext uri="{FF2B5EF4-FFF2-40B4-BE49-F238E27FC236}">
                <a16:creationId xmlns:a16="http://schemas.microsoft.com/office/drawing/2014/main" id="{FAAF2626-AAF4-4D60-8827-D9A28E763C6A}"/>
              </a:ext>
            </a:extLst>
          </p:cNvPr>
          <p:cNvGrpSpPr>
            <a:grpSpLocks/>
          </p:cNvGrpSpPr>
          <p:nvPr userDrawn="1">
            <p:custDataLst>
              <p:tags r:id="rId6"/>
            </p:custDataLst>
          </p:nvPr>
        </p:nvGrpSpPr>
        <p:grpSpPr>
          <a:xfrm>
            <a:off x="5391506" y="3978000"/>
            <a:ext cx="1024878" cy="1024878"/>
            <a:chOff x="0" y="0"/>
            <a:chExt cx="914400" cy="914400"/>
          </a:xfrm>
          <a:solidFill>
            <a:schemeClr val="accent1"/>
          </a:solidFill>
        </p:grpSpPr>
        <p:sp>
          <p:nvSpPr>
            <p:cNvPr id="14" name="Harvey 0/4 [0]">
              <a:extLst>
                <a:ext uri="{FF2B5EF4-FFF2-40B4-BE49-F238E27FC236}">
                  <a16:creationId xmlns:a16="http://schemas.microsoft.com/office/drawing/2014/main" id="{2DF0EC80-934B-46F9-B89F-1A2188954F1C}"/>
                </a:ext>
              </a:extLst>
            </p:cNvPr>
            <p:cNvSpPr>
              <a:spLocks noChangeAspect="1"/>
            </p:cNvSpPr>
            <p:nvPr>
              <p:custDataLst>
                <p:tags r:id="rId119"/>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Harvey 1/4 [1]">
              <a:extLst>
                <a:ext uri="{FF2B5EF4-FFF2-40B4-BE49-F238E27FC236}">
                  <a16:creationId xmlns:a16="http://schemas.microsoft.com/office/drawing/2014/main" id="{1A34F556-9FC3-43DE-B08C-349BA9AF8100}"/>
                </a:ext>
              </a:extLst>
            </p:cNvPr>
            <p:cNvSpPr>
              <a:spLocks noChangeAspect="1"/>
            </p:cNvSpPr>
            <p:nvPr>
              <p:custDataLst>
                <p:tags r:id="rId120"/>
              </p:custDataLst>
            </p:nvPr>
          </p:nvSpPr>
          <p:spPr>
            <a:xfrm>
              <a:off x="0" y="0"/>
              <a:ext cx="914400" cy="914400"/>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Harvey 2/4 [2]">
              <a:extLst>
                <a:ext uri="{FF2B5EF4-FFF2-40B4-BE49-F238E27FC236}">
                  <a16:creationId xmlns:a16="http://schemas.microsoft.com/office/drawing/2014/main" id="{B4650B2C-1EE2-4EBC-AAA6-824B8B062675}"/>
                </a:ext>
              </a:extLst>
            </p:cNvPr>
            <p:cNvSpPr>
              <a:spLocks noChangeAspect="1"/>
            </p:cNvSpPr>
            <p:nvPr>
              <p:custDataLst>
                <p:tags r:id="rId121"/>
              </p:custDataLst>
            </p:nvPr>
          </p:nvSpPr>
          <p:spPr>
            <a:xfrm>
              <a:off x="0" y="0"/>
              <a:ext cx="914400" cy="914400"/>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Harvey 3/4 [3]">
              <a:extLst>
                <a:ext uri="{FF2B5EF4-FFF2-40B4-BE49-F238E27FC236}">
                  <a16:creationId xmlns:a16="http://schemas.microsoft.com/office/drawing/2014/main" id="{E1D9DFDA-DACB-4022-B941-267860F50122}"/>
                </a:ext>
              </a:extLst>
            </p:cNvPr>
            <p:cNvSpPr>
              <a:spLocks noChangeAspect="1"/>
            </p:cNvSpPr>
            <p:nvPr>
              <p:custDataLst>
                <p:tags r:id="rId122"/>
              </p:custDataLst>
            </p:nvPr>
          </p:nvSpPr>
          <p:spPr>
            <a:xfrm>
              <a:off x="0" y="0"/>
              <a:ext cx="914400" cy="914400"/>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Harvey 4/4 [4]">
              <a:extLst>
                <a:ext uri="{FF2B5EF4-FFF2-40B4-BE49-F238E27FC236}">
                  <a16:creationId xmlns:a16="http://schemas.microsoft.com/office/drawing/2014/main" id="{535A9AAC-D900-41AC-A7D2-7B637F94A431}"/>
                </a:ext>
              </a:extLst>
            </p:cNvPr>
            <p:cNvSpPr>
              <a:spLocks noChangeAspect="1"/>
            </p:cNvSpPr>
            <p:nvPr>
              <p:custDataLst>
                <p:tags r:id="rId123"/>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9" name="Harvey 8" hidden="1">
            <a:extLst>
              <a:ext uri="{FF2B5EF4-FFF2-40B4-BE49-F238E27FC236}">
                <a16:creationId xmlns:a16="http://schemas.microsoft.com/office/drawing/2014/main" id="{ED8A5D7C-2D26-46E7-AB93-04C15BD4F716}"/>
              </a:ext>
            </a:extLst>
          </p:cNvPr>
          <p:cNvGrpSpPr>
            <a:grpSpLocks/>
          </p:cNvGrpSpPr>
          <p:nvPr userDrawn="1">
            <p:custDataLst>
              <p:tags r:id="rId7"/>
            </p:custDataLst>
          </p:nvPr>
        </p:nvGrpSpPr>
        <p:grpSpPr>
          <a:xfrm>
            <a:off x="6844214" y="3978000"/>
            <a:ext cx="1024878" cy="1024878"/>
            <a:chOff x="0" y="0"/>
            <a:chExt cx="914400" cy="914400"/>
          </a:xfrm>
          <a:solidFill>
            <a:schemeClr val="accent1"/>
          </a:solidFill>
        </p:grpSpPr>
        <p:sp>
          <p:nvSpPr>
            <p:cNvPr id="20" name="Harvey 0/8 [0]">
              <a:extLst>
                <a:ext uri="{FF2B5EF4-FFF2-40B4-BE49-F238E27FC236}">
                  <a16:creationId xmlns:a16="http://schemas.microsoft.com/office/drawing/2014/main" id="{7D039D96-0D6A-4F0E-B841-1D6BDE482450}"/>
                </a:ext>
              </a:extLst>
            </p:cNvPr>
            <p:cNvSpPr>
              <a:spLocks noChangeAspect="1"/>
            </p:cNvSpPr>
            <p:nvPr>
              <p:custDataLst>
                <p:tags r:id="rId110"/>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Harvey 1/8 [1]">
              <a:extLst>
                <a:ext uri="{FF2B5EF4-FFF2-40B4-BE49-F238E27FC236}">
                  <a16:creationId xmlns:a16="http://schemas.microsoft.com/office/drawing/2014/main" id="{B3C7964C-88AB-43A7-A51A-B4AB84CE7A54}"/>
                </a:ext>
              </a:extLst>
            </p:cNvPr>
            <p:cNvSpPr>
              <a:spLocks noChangeAspect="1"/>
            </p:cNvSpPr>
            <p:nvPr>
              <p:custDataLst>
                <p:tags r:id="rId111"/>
              </p:custDataLst>
            </p:nvPr>
          </p:nvSpPr>
          <p:spPr>
            <a:xfrm>
              <a:off x="0" y="0"/>
              <a:ext cx="914400" cy="914400"/>
            </a:xfrm>
            <a:custGeom>
              <a:avLst/>
              <a:gdLst/>
              <a:ahLst/>
              <a:cxnLst/>
              <a:rect l="l" t="t" r="r" b="b"/>
              <a:pathLst>
                <a:path w="635000" h="635000">
                  <a:moveTo>
                    <a:pt x="317500" y="0"/>
                  </a:moveTo>
                  <a:arcTo wR="317500" hR="317500" stAng="16200000" swAng="2700000"/>
                  <a:lnTo>
                    <a:pt x="317500" y="317500"/>
                  </a:lnTo>
                  <a:close/>
                </a:path>
                <a:path w="635000" h="635000" fill="none">
                  <a:moveTo>
                    <a:pt x="542006" y="92993"/>
                  </a:moveTo>
                  <a:arcTo wR="317500" hR="317500" stAng="-2700000" swAng="189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Harvey 2/8 [2]">
              <a:extLst>
                <a:ext uri="{FF2B5EF4-FFF2-40B4-BE49-F238E27FC236}">
                  <a16:creationId xmlns:a16="http://schemas.microsoft.com/office/drawing/2014/main" id="{C7AE6770-5215-45FF-B014-86AA2ECC4829}"/>
                </a:ext>
              </a:extLst>
            </p:cNvPr>
            <p:cNvSpPr>
              <a:spLocks noChangeAspect="1"/>
            </p:cNvSpPr>
            <p:nvPr>
              <p:custDataLst>
                <p:tags r:id="rId112"/>
              </p:custDataLst>
            </p:nvPr>
          </p:nvSpPr>
          <p:spPr>
            <a:xfrm>
              <a:off x="0" y="0"/>
              <a:ext cx="914400" cy="914400"/>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Harvey 3/8 [3]">
              <a:extLst>
                <a:ext uri="{FF2B5EF4-FFF2-40B4-BE49-F238E27FC236}">
                  <a16:creationId xmlns:a16="http://schemas.microsoft.com/office/drawing/2014/main" id="{E8B0F36E-0ABF-4BAA-A7DF-E85B8A54FB43}"/>
                </a:ext>
              </a:extLst>
            </p:cNvPr>
            <p:cNvSpPr>
              <a:spLocks noChangeAspect="1"/>
            </p:cNvSpPr>
            <p:nvPr>
              <p:custDataLst>
                <p:tags r:id="rId113"/>
              </p:custDataLst>
            </p:nvPr>
          </p:nvSpPr>
          <p:spPr>
            <a:xfrm>
              <a:off x="0" y="0"/>
              <a:ext cx="914400" cy="914400"/>
            </a:xfrm>
            <a:custGeom>
              <a:avLst/>
              <a:gdLst/>
              <a:ahLst/>
              <a:cxnLst/>
              <a:rect l="l" t="t" r="r" b="b"/>
              <a:pathLst>
                <a:path w="635000" h="635000">
                  <a:moveTo>
                    <a:pt x="317500" y="0"/>
                  </a:moveTo>
                  <a:arcTo wR="317500" hR="317500" stAng="16200000" swAng="8100000"/>
                  <a:lnTo>
                    <a:pt x="317500" y="317500"/>
                  </a:lnTo>
                  <a:close/>
                </a:path>
                <a:path w="635000" h="635000" fill="none">
                  <a:moveTo>
                    <a:pt x="542006" y="542006"/>
                  </a:moveTo>
                  <a:arcTo wR="317500" hR="317500" stAng="2700000" swAng="135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Harvey 4/8 [4]">
              <a:extLst>
                <a:ext uri="{FF2B5EF4-FFF2-40B4-BE49-F238E27FC236}">
                  <a16:creationId xmlns:a16="http://schemas.microsoft.com/office/drawing/2014/main" id="{E3A6F114-74F3-42E9-A2FB-6219EF85DF8F}"/>
                </a:ext>
              </a:extLst>
            </p:cNvPr>
            <p:cNvSpPr>
              <a:spLocks noChangeAspect="1"/>
            </p:cNvSpPr>
            <p:nvPr>
              <p:custDataLst>
                <p:tags r:id="rId114"/>
              </p:custDataLst>
            </p:nvPr>
          </p:nvSpPr>
          <p:spPr>
            <a:xfrm>
              <a:off x="0" y="0"/>
              <a:ext cx="914400" cy="914400"/>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Harvey 5/8 [5]">
              <a:extLst>
                <a:ext uri="{FF2B5EF4-FFF2-40B4-BE49-F238E27FC236}">
                  <a16:creationId xmlns:a16="http://schemas.microsoft.com/office/drawing/2014/main" id="{12F75908-AEE9-43DD-AD5A-408EF10384C2}"/>
                </a:ext>
              </a:extLst>
            </p:cNvPr>
            <p:cNvSpPr>
              <a:spLocks noChangeAspect="1"/>
            </p:cNvSpPr>
            <p:nvPr>
              <p:custDataLst>
                <p:tags r:id="rId115"/>
              </p:custDataLst>
            </p:nvPr>
          </p:nvSpPr>
          <p:spPr>
            <a:xfrm>
              <a:off x="0" y="0"/>
              <a:ext cx="914400" cy="914400"/>
            </a:xfrm>
            <a:custGeom>
              <a:avLst/>
              <a:gdLst/>
              <a:ahLst/>
              <a:cxnLst/>
              <a:rect l="l" t="t" r="r" b="b"/>
              <a:pathLst>
                <a:path w="635000" h="635000">
                  <a:moveTo>
                    <a:pt x="317500" y="0"/>
                  </a:moveTo>
                  <a:arcTo wR="317500" hR="317500" stAng="16200000" swAng="13500000"/>
                  <a:lnTo>
                    <a:pt x="317500" y="317500"/>
                  </a:lnTo>
                  <a:close/>
                </a:path>
                <a:path w="635000" h="635000" fill="none">
                  <a:moveTo>
                    <a:pt x="92993" y="542006"/>
                  </a:moveTo>
                  <a:arcTo wR="317500" hR="317500" stAng="8100000" swAng="81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Harvey 6/8 [6]">
              <a:extLst>
                <a:ext uri="{FF2B5EF4-FFF2-40B4-BE49-F238E27FC236}">
                  <a16:creationId xmlns:a16="http://schemas.microsoft.com/office/drawing/2014/main" id="{E082B21E-784F-4399-879D-0628B9A6CA6A}"/>
                </a:ext>
              </a:extLst>
            </p:cNvPr>
            <p:cNvSpPr>
              <a:spLocks noChangeAspect="1"/>
            </p:cNvSpPr>
            <p:nvPr>
              <p:custDataLst>
                <p:tags r:id="rId116"/>
              </p:custDataLst>
            </p:nvPr>
          </p:nvSpPr>
          <p:spPr>
            <a:xfrm>
              <a:off x="0" y="0"/>
              <a:ext cx="914400" cy="914400"/>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Harvey 7/8 [7]">
              <a:extLst>
                <a:ext uri="{FF2B5EF4-FFF2-40B4-BE49-F238E27FC236}">
                  <a16:creationId xmlns:a16="http://schemas.microsoft.com/office/drawing/2014/main" id="{3D4BC633-AE3B-406A-9741-3CECDA703A70}"/>
                </a:ext>
              </a:extLst>
            </p:cNvPr>
            <p:cNvSpPr>
              <a:spLocks noChangeAspect="1"/>
            </p:cNvSpPr>
            <p:nvPr>
              <p:custDataLst>
                <p:tags r:id="rId117"/>
              </p:custDataLst>
            </p:nvPr>
          </p:nvSpPr>
          <p:spPr>
            <a:xfrm>
              <a:off x="0" y="0"/>
              <a:ext cx="914400" cy="914400"/>
            </a:xfrm>
            <a:custGeom>
              <a:avLst/>
              <a:gdLst/>
              <a:ahLst/>
              <a:cxnLst/>
              <a:rect l="l" t="t" r="r" b="b"/>
              <a:pathLst>
                <a:path w="635000" h="635000">
                  <a:moveTo>
                    <a:pt x="317500" y="0"/>
                  </a:moveTo>
                  <a:arcTo wR="317500" hR="317500" stAng="16200000" swAng="18900000"/>
                  <a:lnTo>
                    <a:pt x="317500" y="317500"/>
                  </a:lnTo>
                  <a:close/>
                </a:path>
                <a:path w="635000" h="635000" fill="none">
                  <a:moveTo>
                    <a:pt x="92993" y="92993"/>
                  </a:moveTo>
                  <a:arcTo wR="317500" hR="317500" stAng="13500000" swAng="27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Harvey 8/8 [8]">
              <a:extLst>
                <a:ext uri="{FF2B5EF4-FFF2-40B4-BE49-F238E27FC236}">
                  <a16:creationId xmlns:a16="http://schemas.microsoft.com/office/drawing/2014/main" id="{FB04349D-8A21-4FA2-8C36-160BB39F77DB}"/>
                </a:ext>
              </a:extLst>
            </p:cNvPr>
            <p:cNvSpPr>
              <a:spLocks noChangeAspect="1"/>
            </p:cNvSpPr>
            <p:nvPr>
              <p:custDataLst>
                <p:tags r:id="rId118"/>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9" name="Harvey 100" hidden="1">
            <a:extLst>
              <a:ext uri="{FF2B5EF4-FFF2-40B4-BE49-F238E27FC236}">
                <a16:creationId xmlns:a16="http://schemas.microsoft.com/office/drawing/2014/main" id="{FEA31CD5-AF74-430B-8937-99211CF7A86A}"/>
              </a:ext>
            </a:extLst>
          </p:cNvPr>
          <p:cNvGrpSpPr/>
          <p:nvPr userDrawn="1">
            <p:custDataLst>
              <p:tags r:id="rId8"/>
            </p:custDataLst>
          </p:nvPr>
        </p:nvGrpSpPr>
        <p:grpSpPr>
          <a:xfrm>
            <a:off x="8296922" y="3978000"/>
            <a:ext cx="1024878" cy="1024878"/>
            <a:chOff x="4334905" y="3282696"/>
            <a:chExt cx="292608" cy="292608"/>
          </a:xfrm>
          <a:solidFill>
            <a:schemeClr val="accent1"/>
          </a:solidFill>
        </p:grpSpPr>
        <p:sp>
          <p:nvSpPr>
            <p:cNvPr id="30" name="Harvey 0/100 [0]">
              <a:extLst>
                <a:ext uri="{FF2B5EF4-FFF2-40B4-BE49-F238E27FC236}">
                  <a16:creationId xmlns:a16="http://schemas.microsoft.com/office/drawing/2014/main" id="{5F002AD4-5F39-46E2-9F29-123EB3332123}"/>
                </a:ext>
              </a:extLst>
            </p:cNvPr>
            <p:cNvSpPr>
              <a:spLocks noChangeAspect="1"/>
            </p:cNvSpPr>
            <p:nvPr>
              <p:custDataLst>
                <p:tags r:id="rId9"/>
              </p:custDataLst>
            </p:nvPr>
          </p:nvSpPr>
          <p:spPr>
            <a:xfrm>
              <a:off x="4334905" y="3282696"/>
              <a:ext cx="292608" cy="292608"/>
            </a:xfrm>
            <a:custGeom>
              <a:avLst/>
              <a:gdLst/>
              <a:ahLst/>
              <a:cxnLst/>
              <a:rect l="l" t="t" r="r" b="b"/>
              <a:pathLst>
                <a:path w="635000" h="635000" fill="none">
                  <a:moveTo>
                    <a:pt x="317500" y="0"/>
                  </a:moveTo>
                  <a:arcTo wR="317500" hR="317500" stAng="-5400000" swAng="21600000"/>
                </a:path>
              </a:pathLst>
            </a:custGeom>
            <a:grpFill/>
            <a:ln w="19050" cmpd="sng">
              <a:solidFill>
                <a:schemeClr val="tx1"/>
              </a:solidFill>
            </a:ln>
          </p:spPr>
          <p:txBody>
            <a:bodyPr/>
            <a:lstStyle/>
            <a:p>
              <a:endParaRPr lang="en-GB"/>
            </a:p>
          </p:txBody>
        </p:sp>
        <p:sp>
          <p:nvSpPr>
            <p:cNvPr id="31" name="Harvey 1/100 [1]">
              <a:extLst>
                <a:ext uri="{FF2B5EF4-FFF2-40B4-BE49-F238E27FC236}">
                  <a16:creationId xmlns:a16="http://schemas.microsoft.com/office/drawing/2014/main" id="{DABA7BE6-CDF6-4FF3-B498-95C4AE35FF74}"/>
                </a:ext>
              </a:extLst>
            </p:cNvPr>
            <p:cNvSpPr>
              <a:spLocks noChangeAspect="1"/>
            </p:cNvSpPr>
            <p:nvPr>
              <p:custDataLst>
                <p:tags r:id="rId10"/>
              </p:custDataLst>
            </p:nvPr>
          </p:nvSpPr>
          <p:spPr>
            <a:xfrm>
              <a:off x="4334905" y="3282696"/>
              <a:ext cx="292608" cy="292608"/>
            </a:xfrm>
            <a:custGeom>
              <a:avLst/>
              <a:gdLst/>
              <a:ahLst/>
              <a:cxnLst/>
              <a:rect l="l" t="t" r="r" b="b"/>
              <a:pathLst>
                <a:path w="635000" h="635000">
                  <a:moveTo>
                    <a:pt x="317500" y="0"/>
                  </a:moveTo>
                  <a:arcTo wR="317500" hR="317500" stAng="16200000" swAng="216000"/>
                  <a:lnTo>
                    <a:pt x="317500" y="317500"/>
                  </a:lnTo>
                  <a:close/>
                </a:path>
                <a:path w="635000" h="635000" fill="none">
                  <a:moveTo>
                    <a:pt x="337435" y="626"/>
                  </a:moveTo>
                  <a:arcTo wR="317500" hR="317500" stAng="-5184000" swAng="21384000"/>
                </a:path>
              </a:pathLst>
            </a:custGeom>
            <a:grpFill/>
            <a:ln w="19050" cmpd="sng">
              <a:solidFill>
                <a:schemeClr val="tx1"/>
              </a:solidFill>
            </a:ln>
          </p:spPr>
          <p:txBody>
            <a:bodyPr/>
            <a:lstStyle/>
            <a:p>
              <a:endParaRPr lang="en-GB"/>
            </a:p>
          </p:txBody>
        </p:sp>
        <p:sp>
          <p:nvSpPr>
            <p:cNvPr id="32" name="Harvey 2/100 [2]">
              <a:extLst>
                <a:ext uri="{FF2B5EF4-FFF2-40B4-BE49-F238E27FC236}">
                  <a16:creationId xmlns:a16="http://schemas.microsoft.com/office/drawing/2014/main" id="{82A87DF7-E27E-4604-A2B7-629CBBFE62FF}"/>
                </a:ext>
              </a:extLst>
            </p:cNvPr>
            <p:cNvSpPr>
              <a:spLocks noChangeAspect="1"/>
            </p:cNvSpPr>
            <p:nvPr>
              <p:custDataLst>
                <p:tags r:id="rId11"/>
              </p:custDataLst>
            </p:nvPr>
          </p:nvSpPr>
          <p:spPr>
            <a:xfrm>
              <a:off x="4334905" y="3282696"/>
              <a:ext cx="292608" cy="292608"/>
            </a:xfrm>
            <a:custGeom>
              <a:avLst/>
              <a:gdLst/>
              <a:ahLst/>
              <a:cxnLst/>
              <a:rect l="l" t="t" r="r" b="b"/>
              <a:pathLst>
                <a:path w="635000" h="635000">
                  <a:moveTo>
                    <a:pt x="317500" y="0"/>
                  </a:moveTo>
                  <a:arcTo wR="317500" hR="317500" stAng="16200000" swAng="432000"/>
                  <a:lnTo>
                    <a:pt x="317500" y="317500"/>
                  </a:lnTo>
                  <a:close/>
                </a:path>
                <a:path w="635000" h="635000" fill="none">
                  <a:moveTo>
                    <a:pt x="357293" y="2503"/>
                  </a:moveTo>
                  <a:arcTo wR="317500" hR="317500" stAng="-4968000" swAng="21168000"/>
                </a:path>
              </a:pathLst>
            </a:custGeom>
            <a:grpFill/>
            <a:ln w="19050" cmpd="sng">
              <a:solidFill>
                <a:schemeClr val="tx1"/>
              </a:solidFill>
            </a:ln>
          </p:spPr>
          <p:txBody>
            <a:bodyPr/>
            <a:lstStyle/>
            <a:p>
              <a:endParaRPr lang="en-GB"/>
            </a:p>
          </p:txBody>
        </p:sp>
        <p:sp>
          <p:nvSpPr>
            <p:cNvPr id="33" name="Harvey 3/100 [3]">
              <a:extLst>
                <a:ext uri="{FF2B5EF4-FFF2-40B4-BE49-F238E27FC236}">
                  <a16:creationId xmlns:a16="http://schemas.microsoft.com/office/drawing/2014/main" id="{4317D585-B3EC-4DA3-8086-AAC424E42AC8}"/>
                </a:ext>
              </a:extLst>
            </p:cNvPr>
            <p:cNvSpPr>
              <a:spLocks noChangeAspect="1"/>
            </p:cNvSpPr>
            <p:nvPr>
              <p:custDataLst>
                <p:tags r:id="rId12"/>
              </p:custDataLst>
            </p:nvPr>
          </p:nvSpPr>
          <p:spPr>
            <a:xfrm>
              <a:off x="4334905" y="3282696"/>
              <a:ext cx="292608" cy="292608"/>
            </a:xfrm>
            <a:custGeom>
              <a:avLst/>
              <a:gdLst/>
              <a:ahLst/>
              <a:cxnLst/>
              <a:rect l="l" t="t" r="r" b="b"/>
              <a:pathLst>
                <a:path w="635000" h="635000">
                  <a:moveTo>
                    <a:pt x="317500" y="0"/>
                  </a:moveTo>
                  <a:arcTo wR="317500" hR="317500" stAng="16200000" swAng="647999"/>
                  <a:lnTo>
                    <a:pt x="317500" y="317500"/>
                  </a:lnTo>
                  <a:close/>
                </a:path>
                <a:path w="635000" h="635000" fill="none">
                  <a:moveTo>
                    <a:pt x="376993" y="5623"/>
                  </a:moveTo>
                  <a:arcTo wR="317500" hR="317500" stAng="-4752000" swAng="20952000"/>
                </a:path>
              </a:pathLst>
            </a:custGeom>
            <a:grpFill/>
            <a:ln w="19050" cmpd="sng">
              <a:solidFill>
                <a:schemeClr val="tx1"/>
              </a:solidFill>
            </a:ln>
          </p:spPr>
          <p:txBody>
            <a:bodyPr/>
            <a:lstStyle/>
            <a:p>
              <a:endParaRPr lang="en-GB"/>
            </a:p>
          </p:txBody>
        </p:sp>
        <p:sp>
          <p:nvSpPr>
            <p:cNvPr id="34" name="Harvey 4/100 [4]">
              <a:extLst>
                <a:ext uri="{FF2B5EF4-FFF2-40B4-BE49-F238E27FC236}">
                  <a16:creationId xmlns:a16="http://schemas.microsoft.com/office/drawing/2014/main" id="{C3DDBA3C-91F3-4FDD-93EF-64F1A71E4620}"/>
                </a:ext>
              </a:extLst>
            </p:cNvPr>
            <p:cNvSpPr>
              <a:spLocks noChangeAspect="1"/>
            </p:cNvSpPr>
            <p:nvPr>
              <p:custDataLst>
                <p:tags r:id="rId13"/>
              </p:custDataLst>
            </p:nvPr>
          </p:nvSpPr>
          <p:spPr>
            <a:xfrm>
              <a:off x="4334905" y="3282696"/>
              <a:ext cx="292608" cy="292608"/>
            </a:xfrm>
            <a:custGeom>
              <a:avLst/>
              <a:gdLst/>
              <a:ahLst/>
              <a:cxnLst/>
              <a:rect l="l" t="t" r="r" b="b"/>
              <a:pathLst>
                <a:path w="635000" h="635000">
                  <a:moveTo>
                    <a:pt x="317500" y="0"/>
                  </a:moveTo>
                  <a:arcTo wR="317500" hR="317500" stAng="16200000" swAng="864000"/>
                  <a:lnTo>
                    <a:pt x="317500" y="317500"/>
                  </a:lnTo>
                  <a:close/>
                </a:path>
                <a:path w="635000" h="635000" fill="none">
                  <a:moveTo>
                    <a:pt x="396459" y="9974"/>
                  </a:moveTo>
                  <a:arcTo wR="317500" hR="317500" stAng="-4536000" swAng="20735999"/>
                </a:path>
              </a:pathLst>
            </a:custGeom>
            <a:grpFill/>
            <a:ln w="19050" cmpd="sng">
              <a:solidFill>
                <a:schemeClr val="tx1"/>
              </a:solidFill>
            </a:ln>
          </p:spPr>
          <p:txBody>
            <a:bodyPr/>
            <a:lstStyle/>
            <a:p>
              <a:endParaRPr lang="en-GB"/>
            </a:p>
          </p:txBody>
        </p:sp>
        <p:sp>
          <p:nvSpPr>
            <p:cNvPr id="35" name="Harvey 5/100 [5]">
              <a:extLst>
                <a:ext uri="{FF2B5EF4-FFF2-40B4-BE49-F238E27FC236}">
                  <a16:creationId xmlns:a16="http://schemas.microsoft.com/office/drawing/2014/main" id="{955D9A72-A1B1-4430-8899-6EA8CDB57BC4}"/>
                </a:ext>
              </a:extLst>
            </p:cNvPr>
            <p:cNvSpPr>
              <a:spLocks noChangeAspect="1"/>
            </p:cNvSpPr>
            <p:nvPr>
              <p:custDataLst>
                <p:tags r:id="rId14"/>
              </p:custDataLst>
            </p:nvPr>
          </p:nvSpPr>
          <p:spPr>
            <a:xfrm>
              <a:off x="4334905" y="3282696"/>
              <a:ext cx="292608" cy="292608"/>
            </a:xfrm>
            <a:custGeom>
              <a:avLst/>
              <a:gdLst/>
              <a:ahLst/>
              <a:cxnLst/>
              <a:rect l="l" t="t" r="r" b="b"/>
              <a:pathLst>
                <a:path w="635000" h="635000">
                  <a:moveTo>
                    <a:pt x="317500" y="0"/>
                  </a:moveTo>
                  <a:arcTo wR="317500" hR="317500" stAng="16200000" swAng="1080000"/>
                  <a:lnTo>
                    <a:pt x="317500" y="317500"/>
                  </a:lnTo>
                  <a:close/>
                </a:path>
                <a:path w="635000" h="635000" fill="none">
                  <a:moveTo>
                    <a:pt x="415612" y="15539"/>
                  </a:moveTo>
                  <a:arcTo wR="317500" hR="317500" stAng="-4320000" swAng="20520000"/>
                </a:path>
              </a:pathLst>
            </a:custGeom>
            <a:grpFill/>
            <a:ln w="19050" cmpd="sng">
              <a:solidFill>
                <a:schemeClr val="tx1"/>
              </a:solidFill>
            </a:ln>
          </p:spPr>
          <p:txBody>
            <a:bodyPr/>
            <a:lstStyle/>
            <a:p>
              <a:endParaRPr lang="en-GB"/>
            </a:p>
          </p:txBody>
        </p:sp>
        <p:sp>
          <p:nvSpPr>
            <p:cNvPr id="36" name="Harvey 6/100 [6]">
              <a:extLst>
                <a:ext uri="{FF2B5EF4-FFF2-40B4-BE49-F238E27FC236}">
                  <a16:creationId xmlns:a16="http://schemas.microsoft.com/office/drawing/2014/main" id="{F17AA925-8E7C-4E48-9B34-CEB374E4482F}"/>
                </a:ext>
              </a:extLst>
            </p:cNvPr>
            <p:cNvSpPr>
              <a:spLocks noChangeAspect="1"/>
            </p:cNvSpPr>
            <p:nvPr>
              <p:custDataLst>
                <p:tags r:id="rId15"/>
              </p:custDataLst>
            </p:nvPr>
          </p:nvSpPr>
          <p:spPr>
            <a:xfrm>
              <a:off x="4334905" y="3282696"/>
              <a:ext cx="292608" cy="292608"/>
            </a:xfrm>
            <a:custGeom>
              <a:avLst/>
              <a:gdLst/>
              <a:ahLst/>
              <a:cxnLst/>
              <a:rect l="l" t="t" r="r" b="b"/>
              <a:pathLst>
                <a:path w="635000" h="635000">
                  <a:moveTo>
                    <a:pt x="317500" y="0"/>
                  </a:moveTo>
                  <a:arcTo wR="317500" hR="317500" stAng="16200000" swAng="1295999"/>
                  <a:lnTo>
                    <a:pt x="317500" y="317500"/>
                  </a:lnTo>
                  <a:close/>
                </a:path>
                <a:path w="635000" h="635000" fill="none">
                  <a:moveTo>
                    <a:pt x="434379" y="22295"/>
                  </a:moveTo>
                  <a:arcTo wR="317500" hR="317500" stAng="-4104000" swAng="20304000"/>
                </a:path>
              </a:pathLst>
            </a:custGeom>
            <a:grpFill/>
            <a:ln w="19050" cmpd="sng">
              <a:solidFill>
                <a:schemeClr val="tx1"/>
              </a:solidFill>
            </a:ln>
          </p:spPr>
          <p:txBody>
            <a:bodyPr/>
            <a:lstStyle/>
            <a:p>
              <a:endParaRPr lang="en-GB"/>
            </a:p>
          </p:txBody>
        </p:sp>
        <p:sp>
          <p:nvSpPr>
            <p:cNvPr id="37" name="Harvey 7/100 [7]">
              <a:extLst>
                <a:ext uri="{FF2B5EF4-FFF2-40B4-BE49-F238E27FC236}">
                  <a16:creationId xmlns:a16="http://schemas.microsoft.com/office/drawing/2014/main" id="{F0D10FB2-DDAD-4A9A-97DC-337072825B76}"/>
                </a:ext>
              </a:extLst>
            </p:cNvPr>
            <p:cNvSpPr>
              <a:spLocks noChangeAspect="1"/>
            </p:cNvSpPr>
            <p:nvPr>
              <p:custDataLst>
                <p:tags r:id="rId16"/>
              </p:custDataLst>
            </p:nvPr>
          </p:nvSpPr>
          <p:spPr>
            <a:xfrm>
              <a:off x="4334905" y="3282696"/>
              <a:ext cx="292608" cy="292608"/>
            </a:xfrm>
            <a:custGeom>
              <a:avLst/>
              <a:gdLst/>
              <a:ahLst/>
              <a:cxnLst/>
              <a:rect l="l" t="t" r="r" b="b"/>
              <a:pathLst>
                <a:path w="635000" h="635000">
                  <a:moveTo>
                    <a:pt x="317500" y="0"/>
                  </a:moveTo>
                  <a:arcTo wR="317500" hR="317500" stAng="16200000" swAng="1512000"/>
                  <a:lnTo>
                    <a:pt x="317500" y="317500"/>
                  </a:lnTo>
                  <a:close/>
                </a:path>
                <a:path w="635000" h="635000" fill="none">
                  <a:moveTo>
                    <a:pt x="452684" y="30217"/>
                  </a:moveTo>
                  <a:arcTo wR="317500" hR="317500" stAng="-3888000" swAng="20087999"/>
                </a:path>
              </a:pathLst>
            </a:custGeom>
            <a:grpFill/>
            <a:ln w="19050" cmpd="sng">
              <a:solidFill>
                <a:schemeClr val="tx1"/>
              </a:solidFill>
            </a:ln>
          </p:spPr>
          <p:txBody>
            <a:bodyPr/>
            <a:lstStyle/>
            <a:p>
              <a:endParaRPr lang="en-GB"/>
            </a:p>
          </p:txBody>
        </p:sp>
        <p:sp>
          <p:nvSpPr>
            <p:cNvPr id="38" name="Harvey 8/100 [8]">
              <a:extLst>
                <a:ext uri="{FF2B5EF4-FFF2-40B4-BE49-F238E27FC236}">
                  <a16:creationId xmlns:a16="http://schemas.microsoft.com/office/drawing/2014/main" id="{3C8B0442-BB66-4269-8B84-78DFFC9B5D03}"/>
                </a:ext>
              </a:extLst>
            </p:cNvPr>
            <p:cNvSpPr>
              <a:spLocks noChangeAspect="1"/>
            </p:cNvSpPr>
            <p:nvPr>
              <p:custDataLst>
                <p:tags r:id="rId17"/>
              </p:custDataLst>
            </p:nvPr>
          </p:nvSpPr>
          <p:spPr>
            <a:xfrm>
              <a:off x="4334905" y="3282696"/>
              <a:ext cx="292608" cy="292608"/>
            </a:xfrm>
            <a:custGeom>
              <a:avLst/>
              <a:gdLst/>
              <a:ahLst/>
              <a:cxnLst/>
              <a:rect l="l" t="t" r="r" b="b"/>
              <a:pathLst>
                <a:path w="635000" h="635000">
                  <a:moveTo>
                    <a:pt x="317500" y="0"/>
                  </a:moveTo>
                  <a:arcTo wR="317500" hR="317500" stAng="16200000" swAng="1728000"/>
                  <a:lnTo>
                    <a:pt x="317500" y="317500"/>
                  </a:lnTo>
                  <a:close/>
                </a:path>
                <a:path w="635000" h="635000" fill="none">
                  <a:moveTo>
                    <a:pt x="470456" y="39272"/>
                  </a:moveTo>
                  <a:arcTo wR="317500" hR="317500" stAng="-3672000" swAng="19872000"/>
                </a:path>
              </a:pathLst>
            </a:custGeom>
            <a:grpFill/>
            <a:ln w="19050" cmpd="sng">
              <a:solidFill>
                <a:schemeClr val="tx1"/>
              </a:solidFill>
            </a:ln>
          </p:spPr>
          <p:txBody>
            <a:bodyPr/>
            <a:lstStyle/>
            <a:p>
              <a:endParaRPr lang="en-GB"/>
            </a:p>
          </p:txBody>
        </p:sp>
        <p:sp>
          <p:nvSpPr>
            <p:cNvPr id="39" name="Harvey 9/100 [9]">
              <a:extLst>
                <a:ext uri="{FF2B5EF4-FFF2-40B4-BE49-F238E27FC236}">
                  <a16:creationId xmlns:a16="http://schemas.microsoft.com/office/drawing/2014/main" id="{6FC76F65-3AF9-4E83-89E6-4625A93ACC44}"/>
                </a:ext>
              </a:extLst>
            </p:cNvPr>
            <p:cNvSpPr>
              <a:spLocks noChangeAspect="1"/>
            </p:cNvSpPr>
            <p:nvPr>
              <p:custDataLst>
                <p:tags r:id="rId18"/>
              </p:custDataLst>
            </p:nvPr>
          </p:nvSpPr>
          <p:spPr>
            <a:xfrm>
              <a:off x="4334905" y="3282696"/>
              <a:ext cx="292608" cy="292608"/>
            </a:xfrm>
            <a:custGeom>
              <a:avLst/>
              <a:gdLst/>
              <a:ahLst/>
              <a:cxnLst/>
              <a:rect l="l" t="t" r="r" b="b"/>
              <a:pathLst>
                <a:path w="635000" h="635000">
                  <a:moveTo>
                    <a:pt x="317500" y="0"/>
                  </a:moveTo>
                  <a:arcTo wR="317500" hR="317500" stAng="16200000" swAng="1944000"/>
                  <a:lnTo>
                    <a:pt x="317500" y="317500"/>
                  </a:lnTo>
                  <a:close/>
                </a:path>
                <a:path w="635000" h="635000" fill="none">
                  <a:moveTo>
                    <a:pt x="487625" y="49425"/>
                  </a:moveTo>
                  <a:arcTo wR="317500" hR="317500" stAng="-3456000" swAng="19656000"/>
                </a:path>
              </a:pathLst>
            </a:custGeom>
            <a:grpFill/>
            <a:ln w="19050" cmpd="sng">
              <a:solidFill>
                <a:schemeClr val="tx1"/>
              </a:solidFill>
            </a:ln>
          </p:spPr>
          <p:txBody>
            <a:bodyPr/>
            <a:lstStyle/>
            <a:p>
              <a:endParaRPr lang="en-GB"/>
            </a:p>
          </p:txBody>
        </p:sp>
        <p:sp>
          <p:nvSpPr>
            <p:cNvPr id="40" name="Harvey 10/100 [10]">
              <a:extLst>
                <a:ext uri="{FF2B5EF4-FFF2-40B4-BE49-F238E27FC236}">
                  <a16:creationId xmlns:a16="http://schemas.microsoft.com/office/drawing/2014/main" id="{A551B3DC-E53E-48F4-9837-11D36FEFD185}"/>
                </a:ext>
              </a:extLst>
            </p:cNvPr>
            <p:cNvSpPr>
              <a:spLocks noChangeAspect="1"/>
            </p:cNvSpPr>
            <p:nvPr>
              <p:custDataLst>
                <p:tags r:id="rId19"/>
              </p:custDataLst>
            </p:nvPr>
          </p:nvSpPr>
          <p:spPr>
            <a:xfrm>
              <a:off x="4334905" y="3282696"/>
              <a:ext cx="292608" cy="292608"/>
            </a:xfrm>
            <a:custGeom>
              <a:avLst/>
              <a:gdLst/>
              <a:ahLst/>
              <a:cxnLst/>
              <a:rect l="l" t="t" r="r" b="b"/>
              <a:pathLst>
                <a:path w="635000" h="635000">
                  <a:moveTo>
                    <a:pt x="317500" y="0"/>
                  </a:moveTo>
                  <a:arcTo wR="317500" hR="317500" stAng="16200000" swAng="2160000"/>
                  <a:lnTo>
                    <a:pt x="317500" y="317500"/>
                  </a:lnTo>
                  <a:close/>
                </a:path>
                <a:path w="635000" h="635000" fill="none">
                  <a:moveTo>
                    <a:pt x="504121" y="60637"/>
                  </a:moveTo>
                  <a:arcTo wR="317500" hR="317500" stAng="-3240000" swAng="19440000"/>
                </a:path>
              </a:pathLst>
            </a:custGeom>
            <a:grpFill/>
            <a:ln w="19050" cmpd="sng">
              <a:solidFill>
                <a:schemeClr val="tx1"/>
              </a:solidFill>
            </a:ln>
          </p:spPr>
          <p:txBody>
            <a:bodyPr/>
            <a:lstStyle/>
            <a:p>
              <a:endParaRPr lang="en-GB"/>
            </a:p>
          </p:txBody>
        </p:sp>
        <p:sp>
          <p:nvSpPr>
            <p:cNvPr id="41" name="Harvey 11/100 [11]">
              <a:extLst>
                <a:ext uri="{FF2B5EF4-FFF2-40B4-BE49-F238E27FC236}">
                  <a16:creationId xmlns:a16="http://schemas.microsoft.com/office/drawing/2014/main" id="{1AA92C73-78F8-4C49-8B1C-F9D7FDF29119}"/>
                </a:ext>
              </a:extLst>
            </p:cNvPr>
            <p:cNvSpPr>
              <a:spLocks noChangeAspect="1"/>
            </p:cNvSpPr>
            <p:nvPr>
              <p:custDataLst>
                <p:tags r:id="rId20"/>
              </p:custDataLst>
            </p:nvPr>
          </p:nvSpPr>
          <p:spPr>
            <a:xfrm>
              <a:off x="4334905" y="3282696"/>
              <a:ext cx="292608" cy="292608"/>
            </a:xfrm>
            <a:custGeom>
              <a:avLst/>
              <a:gdLst/>
              <a:ahLst/>
              <a:cxnLst/>
              <a:rect l="l" t="t" r="r" b="b"/>
              <a:pathLst>
                <a:path w="635000" h="635000">
                  <a:moveTo>
                    <a:pt x="317500" y="0"/>
                  </a:moveTo>
                  <a:arcTo wR="317500" hR="317500" stAng="16200000" swAng="2376000"/>
                  <a:lnTo>
                    <a:pt x="317500" y="317500"/>
                  </a:lnTo>
                  <a:close/>
                </a:path>
                <a:path w="635000" h="635000" fill="none">
                  <a:moveTo>
                    <a:pt x="519882" y="72862"/>
                  </a:moveTo>
                  <a:arcTo wR="317500" hR="317500" stAng="-3024000" swAng="19224000"/>
                </a:path>
              </a:pathLst>
            </a:custGeom>
            <a:grpFill/>
            <a:ln w="19050" cmpd="sng">
              <a:solidFill>
                <a:schemeClr val="tx1"/>
              </a:solidFill>
            </a:ln>
          </p:spPr>
          <p:txBody>
            <a:bodyPr/>
            <a:lstStyle/>
            <a:p>
              <a:endParaRPr lang="en-GB"/>
            </a:p>
          </p:txBody>
        </p:sp>
        <p:sp>
          <p:nvSpPr>
            <p:cNvPr id="42" name="Harvey 12/100 [12]">
              <a:extLst>
                <a:ext uri="{FF2B5EF4-FFF2-40B4-BE49-F238E27FC236}">
                  <a16:creationId xmlns:a16="http://schemas.microsoft.com/office/drawing/2014/main" id="{A5815C32-B3F1-4806-B3FC-0B34A002B9A8}"/>
                </a:ext>
              </a:extLst>
            </p:cNvPr>
            <p:cNvSpPr>
              <a:spLocks noChangeAspect="1"/>
            </p:cNvSpPr>
            <p:nvPr>
              <p:custDataLst>
                <p:tags r:id="rId21"/>
              </p:custDataLst>
            </p:nvPr>
          </p:nvSpPr>
          <p:spPr>
            <a:xfrm>
              <a:off x="4334905" y="3282696"/>
              <a:ext cx="292608" cy="292608"/>
            </a:xfrm>
            <a:custGeom>
              <a:avLst/>
              <a:gdLst/>
              <a:ahLst/>
              <a:cxnLst/>
              <a:rect l="l" t="t" r="r" b="b"/>
              <a:pathLst>
                <a:path w="635000" h="635000">
                  <a:moveTo>
                    <a:pt x="317500" y="0"/>
                  </a:moveTo>
                  <a:arcTo wR="317500" hR="317500" stAng="16200000" swAng="2591999"/>
                  <a:lnTo>
                    <a:pt x="317500" y="317500"/>
                  </a:lnTo>
                  <a:close/>
                </a:path>
                <a:path w="635000" h="635000" fill="none">
                  <a:moveTo>
                    <a:pt x="534843" y="86052"/>
                  </a:moveTo>
                  <a:arcTo wR="317500" hR="317500" stAng="-2808000" swAng="19008000"/>
                </a:path>
              </a:pathLst>
            </a:custGeom>
            <a:grpFill/>
            <a:ln w="19050" cmpd="sng">
              <a:solidFill>
                <a:schemeClr val="tx1"/>
              </a:solidFill>
            </a:ln>
          </p:spPr>
          <p:txBody>
            <a:bodyPr/>
            <a:lstStyle/>
            <a:p>
              <a:endParaRPr lang="en-GB"/>
            </a:p>
          </p:txBody>
        </p:sp>
        <p:sp>
          <p:nvSpPr>
            <p:cNvPr id="43" name="Harvey 13/100 [13]">
              <a:extLst>
                <a:ext uri="{FF2B5EF4-FFF2-40B4-BE49-F238E27FC236}">
                  <a16:creationId xmlns:a16="http://schemas.microsoft.com/office/drawing/2014/main" id="{BCB20F8A-9ED2-456B-B77B-D0ED64F5F8D6}"/>
                </a:ext>
              </a:extLst>
            </p:cNvPr>
            <p:cNvSpPr>
              <a:spLocks noChangeAspect="1"/>
            </p:cNvSpPr>
            <p:nvPr>
              <p:custDataLst>
                <p:tags r:id="rId22"/>
              </p:custDataLst>
            </p:nvPr>
          </p:nvSpPr>
          <p:spPr>
            <a:xfrm>
              <a:off x="4334905" y="3282696"/>
              <a:ext cx="292608" cy="292608"/>
            </a:xfrm>
            <a:custGeom>
              <a:avLst/>
              <a:gdLst/>
              <a:ahLst/>
              <a:cxnLst/>
              <a:rect l="l" t="t" r="r" b="b"/>
              <a:pathLst>
                <a:path w="635000" h="635000">
                  <a:moveTo>
                    <a:pt x="317500" y="0"/>
                  </a:moveTo>
                  <a:arcTo wR="317500" hR="317500" stAng="16200000" swAng="2808000"/>
                  <a:lnTo>
                    <a:pt x="317500" y="317500"/>
                  </a:lnTo>
                  <a:close/>
                </a:path>
                <a:path w="635000" h="635000" fill="none">
                  <a:moveTo>
                    <a:pt x="548947" y="100156"/>
                  </a:moveTo>
                  <a:arcTo wR="317500" hR="317500" stAng="-2591999" swAng="18792000"/>
                </a:path>
              </a:pathLst>
            </a:custGeom>
            <a:grpFill/>
            <a:ln w="19050" cmpd="sng">
              <a:solidFill>
                <a:schemeClr val="tx1"/>
              </a:solidFill>
            </a:ln>
          </p:spPr>
          <p:txBody>
            <a:bodyPr/>
            <a:lstStyle/>
            <a:p>
              <a:endParaRPr lang="en-GB"/>
            </a:p>
          </p:txBody>
        </p:sp>
        <p:sp>
          <p:nvSpPr>
            <p:cNvPr id="44" name="Harvey 14/100 [14]">
              <a:extLst>
                <a:ext uri="{FF2B5EF4-FFF2-40B4-BE49-F238E27FC236}">
                  <a16:creationId xmlns:a16="http://schemas.microsoft.com/office/drawing/2014/main" id="{BB501452-143B-4646-AFAA-19BBA74E5EEF}"/>
                </a:ext>
              </a:extLst>
            </p:cNvPr>
            <p:cNvSpPr>
              <a:spLocks noChangeAspect="1"/>
            </p:cNvSpPr>
            <p:nvPr>
              <p:custDataLst>
                <p:tags r:id="rId23"/>
              </p:custDataLst>
            </p:nvPr>
          </p:nvSpPr>
          <p:spPr>
            <a:xfrm>
              <a:off x="4334905" y="3282696"/>
              <a:ext cx="292608" cy="292608"/>
            </a:xfrm>
            <a:custGeom>
              <a:avLst/>
              <a:gdLst/>
              <a:ahLst/>
              <a:cxnLst/>
              <a:rect l="l" t="t" r="r" b="b"/>
              <a:pathLst>
                <a:path w="635000" h="635000">
                  <a:moveTo>
                    <a:pt x="317500" y="0"/>
                  </a:moveTo>
                  <a:arcTo wR="317500" hR="317500" stAng="16200000" swAng="3024000"/>
                  <a:lnTo>
                    <a:pt x="317500" y="317500"/>
                  </a:lnTo>
                  <a:close/>
                </a:path>
                <a:path w="635000" h="635000" fill="none">
                  <a:moveTo>
                    <a:pt x="562137" y="115117"/>
                  </a:moveTo>
                  <a:arcTo wR="317500" hR="317500" stAng="-2375999" swAng="18576000"/>
                </a:path>
              </a:pathLst>
            </a:custGeom>
            <a:grpFill/>
            <a:ln w="19050" cmpd="sng">
              <a:solidFill>
                <a:schemeClr val="tx1"/>
              </a:solidFill>
            </a:ln>
          </p:spPr>
          <p:txBody>
            <a:bodyPr/>
            <a:lstStyle/>
            <a:p>
              <a:endParaRPr lang="en-GB"/>
            </a:p>
          </p:txBody>
        </p:sp>
        <p:sp>
          <p:nvSpPr>
            <p:cNvPr id="45" name="Harvey 15/100 [15]">
              <a:extLst>
                <a:ext uri="{FF2B5EF4-FFF2-40B4-BE49-F238E27FC236}">
                  <a16:creationId xmlns:a16="http://schemas.microsoft.com/office/drawing/2014/main" id="{4E1610D0-A2F8-40E5-B9E9-B9F4ADE84C4F}"/>
                </a:ext>
              </a:extLst>
            </p:cNvPr>
            <p:cNvSpPr>
              <a:spLocks noChangeAspect="1"/>
            </p:cNvSpPr>
            <p:nvPr>
              <p:custDataLst>
                <p:tags r:id="rId24"/>
              </p:custDataLst>
            </p:nvPr>
          </p:nvSpPr>
          <p:spPr>
            <a:xfrm>
              <a:off x="4334905" y="3282696"/>
              <a:ext cx="292608" cy="292608"/>
            </a:xfrm>
            <a:custGeom>
              <a:avLst/>
              <a:gdLst/>
              <a:ahLst/>
              <a:cxnLst/>
              <a:rect l="l" t="t" r="r" b="b"/>
              <a:pathLst>
                <a:path w="635000" h="635000">
                  <a:moveTo>
                    <a:pt x="317500" y="0"/>
                  </a:moveTo>
                  <a:arcTo wR="317500" hR="317500" stAng="16200000" swAng="3240000"/>
                  <a:lnTo>
                    <a:pt x="317500" y="317500"/>
                  </a:lnTo>
                  <a:close/>
                </a:path>
                <a:path w="635000" h="635000" fill="none">
                  <a:moveTo>
                    <a:pt x="574362" y="130878"/>
                  </a:moveTo>
                  <a:arcTo wR="317500" hR="317500" stAng="-2160000" swAng="18360000"/>
                </a:path>
              </a:pathLst>
            </a:custGeom>
            <a:grpFill/>
            <a:ln w="19050" cmpd="sng">
              <a:solidFill>
                <a:schemeClr val="tx1"/>
              </a:solidFill>
            </a:ln>
          </p:spPr>
          <p:txBody>
            <a:bodyPr/>
            <a:lstStyle/>
            <a:p>
              <a:endParaRPr lang="en-GB"/>
            </a:p>
          </p:txBody>
        </p:sp>
        <p:sp>
          <p:nvSpPr>
            <p:cNvPr id="46" name="Harvey 16/100 [16]">
              <a:extLst>
                <a:ext uri="{FF2B5EF4-FFF2-40B4-BE49-F238E27FC236}">
                  <a16:creationId xmlns:a16="http://schemas.microsoft.com/office/drawing/2014/main" id="{7D546B0D-BEEC-4402-9C93-0F0A501089DF}"/>
                </a:ext>
              </a:extLst>
            </p:cNvPr>
            <p:cNvSpPr>
              <a:spLocks noChangeAspect="1"/>
            </p:cNvSpPr>
            <p:nvPr>
              <p:custDataLst>
                <p:tags r:id="rId25"/>
              </p:custDataLst>
            </p:nvPr>
          </p:nvSpPr>
          <p:spPr>
            <a:xfrm>
              <a:off x="4334905" y="3282696"/>
              <a:ext cx="292608" cy="292608"/>
            </a:xfrm>
            <a:custGeom>
              <a:avLst/>
              <a:gdLst/>
              <a:ahLst/>
              <a:cxnLst/>
              <a:rect l="l" t="t" r="r" b="b"/>
              <a:pathLst>
                <a:path w="635000" h="635000">
                  <a:moveTo>
                    <a:pt x="317500" y="0"/>
                  </a:moveTo>
                  <a:arcTo wR="317500" hR="317500" stAng="16200000" swAng="3456000"/>
                  <a:lnTo>
                    <a:pt x="317500" y="317500"/>
                  </a:lnTo>
                  <a:close/>
                </a:path>
                <a:path w="635000" h="635000" fill="none">
                  <a:moveTo>
                    <a:pt x="585574" y="147374"/>
                  </a:moveTo>
                  <a:arcTo wR="317500" hR="317500" stAng="-1944000" swAng="18144000"/>
                </a:path>
              </a:pathLst>
            </a:custGeom>
            <a:grpFill/>
            <a:ln w="19050" cmpd="sng">
              <a:solidFill>
                <a:schemeClr val="tx1"/>
              </a:solidFill>
            </a:ln>
          </p:spPr>
          <p:txBody>
            <a:bodyPr/>
            <a:lstStyle/>
            <a:p>
              <a:endParaRPr lang="en-GB"/>
            </a:p>
          </p:txBody>
        </p:sp>
        <p:sp>
          <p:nvSpPr>
            <p:cNvPr id="47" name="Harvey 17/100 [17]">
              <a:extLst>
                <a:ext uri="{FF2B5EF4-FFF2-40B4-BE49-F238E27FC236}">
                  <a16:creationId xmlns:a16="http://schemas.microsoft.com/office/drawing/2014/main" id="{96054A1A-69A4-4D72-80DA-B36810A13E31}"/>
                </a:ext>
              </a:extLst>
            </p:cNvPr>
            <p:cNvSpPr>
              <a:spLocks noChangeAspect="1"/>
            </p:cNvSpPr>
            <p:nvPr>
              <p:custDataLst>
                <p:tags r:id="rId26"/>
              </p:custDataLst>
            </p:nvPr>
          </p:nvSpPr>
          <p:spPr>
            <a:xfrm>
              <a:off x="4334905" y="3282696"/>
              <a:ext cx="292608" cy="292608"/>
            </a:xfrm>
            <a:custGeom>
              <a:avLst/>
              <a:gdLst/>
              <a:ahLst/>
              <a:cxnLst/>
              <a:rect l="l" t="t" r="r" b="b"/>
              <a:pathLst>
                <a:path w="635000" h="635000">
                  <a:moveTo>
                    <a:pt x="317500" y="0"/>
                  </a:moveTo>
                  <a:arcTo wR="317500" hR="317500" stAng="16200000" swAng="3672000"/>
                  <a:lnTo>
                    <a:pt x="317500" y="317500"/>
                  </a:lnTo>
                  <a:close/>
                </a:path>
                <a:path w="635000" h="635000" fill="none">
                  <a:moveTo>
                    <a:pt x="595727" y="164543"/>
                  </a:moveTo>
                  <a:arcTo wR="317500" hR="317500" stAng="-1727999" swAng="17928000"/>
                </a:path>
              </a:pathLst>
            </a:custGeom>
            <a:grpFill/>
            <a:ln w="19050" cmpd="sng">
              <a:solidFill>
                <a:schemeClr val="tx1"/>
              </a:solidFill>
            </a:ln>
          </p:spPr>
          <p:txBody>
            <a:bodyPr/>
            <a:lstStyle/>
            <a:p>
              <a:endParaRPr lang="en-GB"/>
            </a:p>
          </p:txBody>
        </p:sp>
        <p:sp>
          <p:nvSpPr>
            <p:cNvPr id="48" name="Harvey 18/100 [18]">
              <a:extLst>
                <a:ext uri="{FF2B5EF4-FFF2-40B4-BE49-F238E27FC236}">
                  <a16:creationId xmlns:a16="http://schemas.microsoft.com/office/drawing/2014/main" id="{A255192B-3D4F-4F14-8B7E-7D5B27AF8124}"/>
                </a:ext>
              </a:extLst>
            </p:cNvPr>
            <p:cNvSpPr>
              <a:spLocks noChangeAspect="1"/>
            </p:cNvSpPr>
            <p:nvPr>
              <p:custDataLst>
                <p:tags r:id="rId27"/>
              </p:custDataLst>
            </p:nvPr>
          </p:nvSpPr>
          <p:spPr>
            <a:xfrm>
              <a:off x="4334905" y="3282696"/>
              <a:ext cx="292608" cy="292608"/>
            </a:xfrm>
            <a:custGeom>
              <a:avLst/>
              <a:gdLst/>
              <a:ahLst/>
              <a:cxnLst/>
              <a:rect l="l" t="t" r="r" b="b"/>
              <a:pathLst>
                <a:path w="635000" h="635000">
                  <a:moveTo>
                    <a:pt x="317500" y="0"/>
                  </a:moveTo>
                  <a:arcTo wR="317500" hR="317500" stAng="16200000" swAng="3888000"/>
                  <a:lnTo>
                    <a:pt x="317500" y="317500"/>
                  </a:lnTo>
                  <a:close/>
                </a:path>
                <a:path w="635000" h="635000" fill="none">
                  <a:moveTo>
                    <a:pt x="604782" y="182315"/>
                  </a:moveTo>
                  <a:arcTo wR="317500" hR="317500" stAng="-1512000" swAng="17712000"/>
                </a:path>
              </a:pathLst>
            </a:custGeom>
            <a:grpFill/>
            <a:ln w="19050" cmpd="sng">
              <a:solidFill>
                <a:schemeClr val="tx1"/>
              </a:solidFill>
            </a:ln>
          </p:spPr>
          <p:txBody>
            <a:bodyPr/>
            <a:lstStyle/>
            <a:p>
              <a:endParaRPr lang="en-GB"/>
            </a:p>
          </p:txBody>
        </p:sp>
        <p:sp>
          <p:nvSpPr>
            <p:cNvPr id="49" name="Harvey 19/100 [19]">
              <a:extLst>
                <a:ext uri="{FF2B5EF4-FFF2-40B4-BE49-F238E27FC236}">
                  <a16:creationId xmlns:a16="http://schemas.microsoft.com/office/drawing/2014/main" id="{2463C1CE-78FE-4461-A9B7-C75EA8A9BB11}"/>
                </a:ext>
              </a:extLst>
            </p:cNvPr>
            <p:cNvSpPr>
              <a:spLocks noChangeAspect="1"/>
            </p:cNvSpPr>
            <p:nvPr>
              <p:custDataLst>
                <p:tags r:id="rId28"/>
              </p:custDataLst>
            </p:nvPr>
          </p:nvSpPr>
          <p:spPr>
            <a:xfrm>
              <a:off x="4334905" y="3282696"/>
              <a:ext cx="292608" cy="292608"/>
            </a:xfrm>
            <a:custGeom>
              <a:avLst/>
              <a:gdLst/>
              <a:ahLst/>
              <a:cxnLst/>
              <a:rect l="l" t="t" r="r" b="b"/>
              <a:pathLst>
                <a:path w="635000" h="635000">
                  <a:moveTo>
                    <a:pt x="317500" y="0"/>
                  </a:moveTo>
                  <a:arcTo wR="317500" hR="317500" stAng="16200000" swAng="4104000"/>
                  <a:lnTo>
                    <a:pt x="317500" y="317500"/>
                  </a:lnTo>
                  <a:close/>
                </a:path>
                <a:path w="635000" h="635000" fill="none">
                  <a:moveTo>
                    <a:pt x="612704" y="200620"/>
                  </a:moveTo>
                  <a:arcTo wR="317500" hR="317500" stAng="-1295999" swAng="17496000"/>
                </a:path>
              </a:pathLst>
            </a:custGeom>
            <a:grpFill/>
            <a:ln w="19050" cmpd="sng">
              <a:solidFill>
                <a:schemeClr val="tx1"/>
              </a:solidFill>
            </a:ln>
          </p:spPr>
          <p:txBody>
            <a:bodyPr/>
            <a:lstStyle/>
            <a:p>
              <a:endParaRPr lang="en-GB"/>
            </a:p>
          </p:txBody>
        </p:sp>
        <p:sp>
          <p:nvSpPr>
            <p:cNvPr id="50" name="Harvey 20/100 [20]">
              <a:extLst>
                <a:ext uri="{FF2B5EF4-FFF2-40B4-BE49-F238E27FC236}">
                  <a16:creationId xmlns:a16="http://schemas.microsoft.com/office/drawing/2014/main" id="{4728CF39-D3DE-423C-8161-15E78C37CF68}"/>
                </a:ext>
              </a:extLst>
            </p:cNvPr>
            <p:cNvSpPr>
              <a:spLocks noChangeAspect="1"/>
            </p:cNvSpPr>
            <p:nvPr>
              <p:custDataLst>
                <p:tags r:id="rId29"/>
              </p:custDataLst>
            </p:nvPr>
          </p:nvSpPr>
          <p:spPr>
            <a:xfrm>
              <a:off x="4334905" y="3282696"/>
              <a:ext cx="292608" cy="292608"/>
            </a:xfrm>
            <a:custGeom>
              <a:avLst/>
              <a:gdLst/>
              <a:ahLst/>
              <a:cxnLst/>
              <a:rect l="l" t="t" r="r" b="b"/>
              <a:pathLst>
                <a:path w="635000" h="635000">
                  <a:moveTo>
                    <a:pt x="317500" y="0"/>
                  </a:moveTo>
                  <a:arcTo wR="317500" hR="317500" stAng="16200000" swAng="4320000"/>
                  <a:lnTo>
                    <a:pt x="317500" y="317500"/>
                  </a:lnTo>
                  <a:close/>
                </a:path>
                <a:path w="635000" h="635000" fill="none">
                  <a:moveTo>
                    <a:pt x="619460" y="219387"/>
                  </a:moveTo>
                  <a:arcTo wR="317500" hR="317500" stAng="-1080000" swAng="17280000"/>
                </a:path>
              </a:pathLst>
            </a:custGeom>
            <a:grpFill/>
            <a:ln w="19050" cmpd="sng">
              <a:solidFill>
                <a:schemeClr val="tx1"/>
              </a:solidFill>
            </a:ln>
          </p:spPr>
          <p:txBody>
            <a:bodyPr/>
            <a:lstStyle/>
            <a:p>
              <a:endParaRPr lang="en-GB"/>
            </a:p>
          </p:txBody>
        </p:sp>
        <p:sp>
          <p:nvSpPr>
            <p:cNvPr id="51" name="Harvey 21/100 [21]">
              <a:extLst>
                <a:ext uri="{FF2B5EF4-FFF2-40B4-BE49-F238E27FC236}">
                  <a16:creationId xmlns:a16="http://schemas.microsoft.com/office/drawing/2014/main" id="{AB9FECCB-7845-4DC1-A3DF-794D6C20BAFA}"/>
                </a:ext>
              </a:extLst>
            </p:cNvPr>
            <p:cNvSpPr>
              <a:spLocks noChangeAspect="1"/>
            </p:cNvSpPr>
            <p:nvPr>
              <p:custDataLst>
                <p:tags r:id="rId30"/>
              </p:custDataLst>
            </p:nvPr>
          </p:nvSpPr>
          <p:spPr>
            <a:xfrm>
              <a:off x="4334905" y="3282696"/>
              <a:ext cx="292608" cy="292608"/>
            </a:xfrm>
            <a:custGeom>
              <a:avLst/>
              <a:gdLst/>
              <a:ahLst/>
              <a:cxnLst/>
              <a:rect l="l" t="t" r="r" b="b"/>
              <a:pathLst>
                <a:path w="635000" h="635000">
                  <a:moveTo>
                    <a:pt x="317500" y="0"/>
                  </a:moveTo>
                  <a:arcTo wR="317500" hR="317500" stAng="16200000" swAng="4536000"/>
                  <a:lnTo>
                    <a:pt x="317500" y="317500"/>
                  </a:lnTo>
                  <a:close/>
                </a:path>
                <a:path w="635000" h="635000" fill="none">
                  <a:moveTo>
                    <a:pt x="625025" y="238540"/>
                  </a:moveTo>
                  <a:arcTo wR="317500" hR="317500" stAng="-864000" swAng="17064000"/>
                </a:path>
              </a:pathLst>
            </a:custGeom>
            <a:grpFill/>
            <a:ln w="19050" cmpd="sng">
              <a:solidFill>
                <a:schemeClr val="tx1"/>
              </a:solidFill>
            </a:ln>
          </p:spPr>
          <p:txBody>
            <a:bodyPr/>
            <a:lstStyle/>
            <a:p>
              <a:endParaRPr lang="en-GB"/>
            </a:p>
          </p:txBody>
        </p:sp>
        <p:sp>
          <p:nvSpPr>
            <p:cNvPr id="52" name="Harvey 22/100 [22]">
              <a:extLst>
                <a:ext uri="{FF2B5EF4-FFF2-40B4-BE49-F238E27FC236}">
                  <a16:creationId xmlns:a16="http://schemas.microsoft.com/office/drawing/2014/main" id="{23173878-638A-447C-87AE-DA1B71FFED22}"/>
                </a:ext>
              </a:extLst>
            </p:cNvPr>
            <p:cNvSpPr>
              <a:spLocks noChangeAspect="1"/>
            </p:cNvSpPr>
            <p:nvPr>
              <p:custDataLst>
                <p:tags r:id="rId31"/>
              </p:custDataLst>
            </p:nvPr>
          </p:nvSpPr>
          <p:spPr>
            <a:xfrm>
              <a:off x="4334905" y="3282696"/>
              <a:ext cx="292608" cy="292608"/>
            </a:xfrm>
            <a:custGeom>
              <a:avLst/>
              <a:gdLst/>
              <a:ahLst/>
              <a:cxnLst/>
              <a:rect l="l" t="t" r="r" b="b"/>
              <a:pathLst>
                <a:path w="635000" h="635000">
                  <a:moveTo>
                    <a:pt x="317500" y="0"/>
                  </a:moveTo>
                  <a:arcTo wR="317500" hR="317500" stAng="16200000" swAng="4752000"/>
                  <a:lnTo>
                    <a:pt x="317500" y="317500"/>
                  </a:lnTo>
                  <a:close/>
                </a:path>
                <a:path w="635000" h="635000" fill="none">
                  <a:moveTo>
                    <a:pt x="629376" y="258006"/>
                  </a:moveTo>
                  <a:arcTo wR="317500" hR="317500" stAng="-647999" swAng="16848000"/>
                </a:path>
              </a:pathLst>
            </a:custGeom>
            <a:grpFill/>
            <a:ln w="19050" cmpd="sng">
              <a:solidFill>
                <a:schemeClr val="tx1"/>
              </a:solidFill>
            </a:ln>
          </p:spPr>
          <p:txBody>
            <a:bodyPr/>
            <a:lstStyle/>
            <a:p>
              <a:endParaRPr lang="en-GB"/>
            </a:p>
          </p:txBody>
        </p:sp>
        <p:sp>
          <p:nvSpPr>
            <p:cNvPr id="53" name="Harvey 23/100 [23]">
              <a:extLst>
                <a:ext uri="{FF2B5EF4-FFF2-40B4-BE49-F238E27FC236}">
                  <a16:creationId xmlns:a16="http://schemas.microsoft.com/office/drawing/2014/main" id="{E9414276-F6FB-4251-AD20-EEB07DC67FA7}"/>
                </a:ext>
              </a:extLst>
            </p:cNvPr>
            <p:cNvSpPr>
              <a:spLocks noChangeAspect="1"/>
            </p:cNvSpPr>
            <p:nvPr>
              <p:custDataLst>
                <p:tags r:id="rId32"/>
              </p:custDataLst>
            </p:nvPr>
          </p:nvSpPr>
          <p:spPr>
            <a:xfrm>
              <a:off x="4334905" y="3282696"/>
              <a:ext cx="292608" cy="292608"/>
            </a:xfrm>
            <a:custGeom>
              <a:avLst/>
              <a:gdLst/>
              <a:ahLst/>
              <a:cxnLst/>
              <a:rect l="l" t="t" r="r" b="b"/>
              <a:pathLst>
                <a:path w="635000" h="635000">
                  <a:moveTo>
                    <a:pt x="317500" y="0"/>
                  </a:moveTo>
                  <a:arcTo wR="317500" hR="317500" stAng="16200000" swAng="4968000"/>
                  <a:lnTo>
                    <a:pt x="317500" y="317500"/>
                  </a:lnTo>
                  <a:close/>
                </a:path>
                <a:path w="635000" h="635000" fill="none">
                  <a:moveTo>
                    <a:pt x="632496" y="277706"/>
                  </a:moveTo>
                  <a:arcTo wR="317500" hR="317500" stAng="-432000" swAng="16632000"/>
                </a:path>
              </a:pathLst>
            </a:custGeom>
            <a:grpFill/>
            <a:ln w="19050" cmpd="sng">
              <a:solidFill>
                <a:schemeClr val="tx1"/>
              </a:solidFill>
            </a:ln>
          </p:spPr>
          <p:txBody>
            <a:bodyPr/>
            <a:lstStyle/>
            <a:p>
              <a:endParaRPr lang="en-GB"/>
            </a:p>
          </p:txBody>
        </p:sp>
        <p:sp>
          <p:nvSpPr>
            <p:cNvPr id="54" name="Harvey 24/100 [24]">
              <a:extLst>
                <a:ext uri="{FF2B5EF4-FFF2-40B4-BE49-F238E27FC236}">
                  <a16:creationId xmlns:a16="http://schemas.microsoft.com/office/drawing/2014/main" id="{6743654D-4BD9-4688-87D0-A555060F7F44}"/>
                </a:ext>
              </a:extLst>
            </p:cNvPr>
            <p:cNvSpPr>
              <a:spLocks noChangeAspect="1"/>
            </p:cNvSpPr>
            <p:nvPr>
              <p:custDataLst>
                <p:tags r:id="rId33"/>
              </p:custDataLst>
            </p:nvPr>
          </p:nvSpPr>
          <p:spPr>
            <a:xfrm>
              <a:off x="4334905" y="3282696"/>
              <a:ext cx="292608" cy="292608"/>
            </a:xfrm>
            <a:custGeom>
              <a:avLst/>
              <a:gdLst/>
              <a:ahLst/>
              <a:cxnLst/>
              <a:rect l="l" t="t" r="r" b="b"/>
              <a:pathLst>
                <a:path w="635000" h="635000">
                  <a:moveTo>
                    <a:pt x="317500" y="0"/>
                  </a:moveTo>
                  <a:arcTo wR="317500" hR="317500" stAng="16200000" swAng="5183999"/>
                  <a:lnTo>
                    <a:pt x="317500" y="317500"/>
                  </a:lnTo>
                  <a:close/>
                </a:path>
                <a:path w="635000" h="635000" fill="none">
                  <a:moveTo>
                    <a:pt x="634373" y="297564"/>
                  </a:moveTo>
                  <a:arcTo wR="317500" hR="317500" stAng="-216000" swAng="16416000"/>
                </a:path>
              </a:pathLst>
            </a:custGeom>
            <a:grpFill/>
            <a:ln w="19050" cmpd="sng">
              <a:solidFill>
                <a:schemeClr val="tx1"/>
              </a:solidFill>
            </a:ln>
          </p:spPr>
          <p:txBody>
            <a:bodyPr/>
            <a:lstStyle/>
            <a:p>
              <a:endParaRPr lang="en-GB"/>
            </a:p>
          </p:txBody>
        </p:sp>
        <p:sp>
          <p:nvSpPr>
            <p:cNvPr id="55" name="Harvey 25/100 [25]">
              <a:extLst>
                <a:ext uri="{FF2B5EF4-FFF2-40B4-BE49-F238E27FC236}">
                  <a16:creationId xmlns:a16="http://schemas.microsoft.com/office/drawing/2014/main" id="{63728644-05FA-4385-B2AE-51BDE2F500AF}"/>
                </a:ext>
              </a:extLst>
            </p:cNvPr>
            <p:cNvSpPr>
              <a:spLocks noChangeAspect="1"/>
            </p:cNvSpPr>
            <p:nvPr>
              <p:custDataLst>
                <p:tags r:id="rId34"/>
              </p:custDataLst>
            </p:nvPr>
          </p:nvSpPr>
          <p:spPr>
            <a:xfrm>
              <a:off x="4334905" y="3282696"/>
              <a:ext cx="292608" cy="292608"/>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grpFill/>
            <a:ln w="19050" cmpd="sng">
              <a:solidFill>
                <a:schemeClr val="tx1"/>
              </a:solidFill>
            </a:ln>
          </p:spPr>
          <p:txBody>
            <a:bodyPr/>
            <a:lstStyle/>
            <a:p>
              <a:endParaRPr lang="en-GB"/>
            </a:p>
          </p:txBody>
        </p:sp>
        <p:sp>
          <p:nvSpPr>
            <p:cNvPr id="56" name="Harvey 26/100 [26]">
              <a:extLst>
                <a:ext uri="{FF2B5EF4-FFF2-40B4-BE49-F238E27FC236}">
                  <a16:creationId xmlns:a16="http://schemas.microsoft.com/office/drawing/2014/main" id="{48BAA2F8-77AD-4F0E-BAB8-E0B69855A783}"/>
                </a:ext>
              </a:extLst>
            </p:cNvPr>
            <p:cNvSpPr>
              <a:spLocks noChangeAspect="1"/>
            </p:cNvSpPr>
            <p:nvPr>
              <p:custDataLst>
                <p:tags r:id="rId35"/>
              </p:custDataLst>
            </p:nvPr>
          </p:nvSpPr>
          <p:spPr>
            <a:xfrm>
              <a:off x="4334905" y="3282696"/>
              <a:ext cx="292608" cy="292608"/>
            </a:xfrm>
            <a:custGeom>
              <a:avLst/>
              <a:gdLst/>
              <a:ahLst/>
              <a:cxnLst/>
              <a:rect l="l" t="t" r="r" b="b"/>
              <a:pathLst>
                <a:path w="635000" h="635000">
                  <a:moveTo>
                    <a:pt x="317500" y="0"/>
                  </a:moveTo>
                  <a:arcTo wR="317500" hR="317500" stAng="16200000" swAng="5616000"/>
                  <a:lnTo>
                    <a:pt x="317500" y="317500"/>
                  </a:lnTo>
                  <a:close/>
                </a:path>
                <a:path w="635000" h="635000" fill="none">
                  <a:moveTo>
                    <a:pt x="634373" y="337435"/>
                  </a:moveTo>
                  <a:arcTo wR="317500" hR="317500" stAng="216000" swAng="15983999"/>
                </a:path>
              </a:pathLst>
            </a:custGeom>
            <a:grpFill/>
            <a:ln w="19050" cmpd="sng">
              <a:solidFill>
                <a:schemeClr val="tx1"/>
              </a:solidFill>
            </a:ln>
          </p:spPr>
          <p:txBody>
            <a:bodyPr/>
            <a:lstStyle/>
            <a:p>
              <a:endParaRPr lang="en-GB"/>
            </a:p>
          </p:txBody>
        </p:sp>
        <p:sp>
          <p:nvSpPr>
            <p:cNvPr id="57" name="Harvey 27/100 [27]">
              <a:extLst>
                <a:ext uri="{FF2B5EF4-FFF2-40B4-BE49-F238E27FC236}">
                  <a16:creationId xmlns:a16="http://schemas.microsoft.com/office/drawing/2014/main" id="{96219058-74F9-4FB6-B3DF-396DDEA8C820}"/>
                </a:ext>
              </a:extLst>
            </p:cNvPr>
            <p:cNvSpPr>
              <a:spLocks noChangeAspect="1"/>
            </p:cNvSpPr>
            <p:nvPr>
              <p:custDataLst>
                <p:tags r:id="rId36"/>
              </p:custDataLst>
            </p:nvPr>
          </p:nvSpPr>
          <p:spPr>
            <a:xfrm>
              <a:off x="4334905" y="3282696"/>
              <a:ext cx="292608" cy="292608"/>
            </a:xfrm>
            <a:custGeom>
              <a:avLst/>
              <a:gdLst/>
              <a:ahLst/>
              <a:cxnLst/>
              <a:rect l="l" t="t" r="r" b="b"/>
              <a:pathLst>
                <a:path w="635000" h="635000">
                  <a:moveTo>
                    <a:pt x="317500" y="0"/>
                  </a:moveTo>
                  <a:arcTo wR="317500" hR="317500" stAng="16200000" swAng="5832000"/>
                  <a:lnTo>
                    <a:pt x="317500" y="317500"/>
                  </a:lnTo>
                  <a:close/>
                </a:path>
                <a:path w="635000" h="635000" fill="none">
                  <a:moveTo>
                    <a:pt x="632496" y="357293"/>
                  </a:moveTo>
                  <a:arcTo wR="317500" hR="317500" stAng="432000" swAng="15768000"/>
                </a:path>
              </a:pathLst>
            </a:custGeom>
            <a:grpFill/>
            <a:ln w="19050" cmpd="sng">
              <a:solidFill>
                <a:schemeClr val="tx1"/>
              </a:solidFill>
            </a:ln>
          </p:spPr>
          <p:txBody>
            <a:bodyPr/>
            <a:lstStyle/>
            <a:p>
              <a:endParaRPr lang="en-GB"/>
            </a:p>
          </p:txBody>
        </p:sp>
        <p:sp>
          <p:nvSpPr>
            <p:cNvPr id="58" name="Harvey 28/100 [28]">
              <a:extLst>
                <a:ext uri="{FF2B5EF4-FFF2-40B4-BE49-F238E27FC236}">
                  <a16:creationId xmlns:a16="http://schemas.microsoft.com/office/drawing/2014/main" id="{53EB2F4A-330A-4D2D-BDCA-00ADB39E35A4}"/>
                </a:ext>
              </a:extLst>
            </p:cNvPr>
            <p:cNvSpPr>
              <a:spLocks noChangeAspect="1"/>
            </p:cNvSpPr>
            <p:nvPr>
              <p:custDataLst>
                <p:tags r:id="rId37"/>
              </p:custDataLst>
            </p:nvPr>
          </p:nvSpPr>
          <p:spPr>
            <a:xfrm>
              <a:off x="4334905" y="3282696"/>
              <a:ext cx="292608" cy="292608"/>
            </a:xfrm>
            <a:custGeom>
              <a:avLst/>
              <a:gdLst/>
              <a:ahLst/>
              <a:cxnLst/>
              <a:rect l="l" t="t" r="r" b="b"/>
              <a:pathLst>
                <a:path w="635000" h="635000">
                  <a:moveTo>
                    <a:pt x="317500" y="0"/>
                  </a:moveTo>
                  <a:arcTo wR="317500" hR="317500" stAng="16200000" swAng="6048000"/>
                  <a:lnTo>
                    <a:pt x="317500" y="317500"/>
                  </a:lnTo>
                  <a:close/>
                </a:path>
                <a:path w="635000" h="635000" fill="none">
                  <a:moveTo>
                    <a:pt x="629376" y="376993"/>
                  </a:moveTo>
                  <a:arcTo wR="317500" hR="317500" stAng="648000" swAng="15552000"/>
                </a:path>
              </a:pathLst>
            </a:custGeom>
            <a:grpFill/>
            <a:ln w="19050" cmpd="sng">
              <a:solidFill>
                <a:schemeClr val="tx1"/>
              </a:solidFill>
            </a:ln>
          </p:spPr>
          <p:txBody>
            <a:bodyPr/>
            <a:lstStyle/>
            <a:p>
              <a:endParaRPr lang="en-GB"/>
            </a:p>
          </p:txBody>
        </p:sp>
        <p:sp>
          <p:nvSpPr>
            <p:cNvPr id="59" name="Harvey 29/100 [29]">
              <a:extLst>
                <a:ext uri="{FF2B5EF4-FFF2-40B4-BE49-F238E27FC236}">
                  <a16:creationId xmlns:a16="http://schemas.microsoft.com/office/drawing/2014/main" id="{11BFFC4F-82C0-48FC-9731-68ED638028E2}"/>
                </a:ext>
              </a:extLst>
            </p:cNvPr>
            <p:cNvSpPr>
              <a:spLocks noChangeAspect="1"/>
            </p:cNvSpPr>
            <p:nvPr>
              <p:custDataLst>
                <p:tags r:id="rId38"/>
              </p:custDataLst>
            </p:nvPr>
          </p:nvSpPr>
          <p:spPr>
            <a:xfrm>
              <a:off x="4334905" y="3282696"/>
              <a:ext cx="292608" cy="292608"/>
            </a:xfrm>
            <a:custGeom>
              <a:avLst/>
              <a:gdLst/>
              <a:ahLst/>
              <a:cxnLst/>
              <a:rect l="l" t="t" r="r" b="b"/>
              <a:pathLst>
                <a:path w="635000" h="635000">
                  <a:moveTo>
                    <a:pt x="317500" y="0"/>
                  </a:moveTo>
                  <a:arcTo wR="317500" hR="317500" stAng="16200000" swAng="6263999"/>
                  <a:lnTo>
                    <a:pt x="317500" y="317500"/>
                  </a:lnTo>
                  <a:close/>
                </a:path>
                <a:path w="635000" h="635000" fill="none">
                  <a:moveTo>
                    <a:pt x="625025" y="396459"/>
                  </a:moveTo>
                  <a:arcTo wR="317500" hR="317500" stAng="863999" swAng="15336000"/>
                </a:path>
              </a:pathLst>
            </a:custGeom>
            <a:grpFill/>
            <a:ln w="19050" cmpd="sng">
              <a:solidFill>
                <a:schemeClr val="tx1"/>
              </a:solidFill>
            </a:ln>
          </p:spPr>
          <p:txBody>
            <a:bodyPr/>
            <a:lstStyle/>
            <a:p>
              <a:endParaRPr lang="en-GB"/>
            </a:p>
          </p:txBody>
        </p:sp>
        <p:sp>
          <p:nvSpPr>
            <p:cNvPr id="60" name="Harvey 30/100 [30]">
              <a:extLst>
                <a:ext uri="{FF2B5EF4-FFF2-40B4-BE49-F238E27FC236}">
                  <a16:creationId xmlns:a16="http://schemas.microsoft.com/office/drawing/2014/main" id="{B86820E6-F331-4956-BB3C-F026503EC773}"/>
                </a:ext>
              </a:extLst>
            </p:cNvPr>
            <p:cNvSpPr>
              <a:spLocks noChangeAspect="1"/>
            </p:cNvSpPr>
            <p:nvPr>
              <p:custDataLst>
                <p:tags r:id="rId39"/>
              </p:custDataLst>
            </p:nvPr>
          </p:nvSpPr>
          <p:spPr>
            <a:xfrm>
              <a:off x="4334905" y="3282696"/>
              <a:ext cx="292608" cy="292608"/>
            </a:xfrm>
            <a:custGeom>
              <a:avLst/>
              <a:gdLst/>
              <a:ahLst/>
              <a:cxnLst/>
              <a:rect l="l" t="t" r="r" b="b"/>
              <a:pathLst>
                <a:path w="635000" h="635000">
                  <a:moveTo>
                    <a:pt x="317500" y="0"/>
                  </a:moveTo>
                  <a:arcTo wR="317500" hR="317500" stAng="16200000" swAng="6480000"/>
                  <a:lnTo>
                    <a:pt x="317500" y="317500"/>
                  </a:lnTo>
                  <a:close/>
                </a:path>
                <a:path w="635000" h="635000" fill="none">
                  <a:moveTo>
                    <a:pt x="619460" y="415612"/>
                  </a:moveTo>
                  <a:arcTo wR="317500" hR="317500" stAng="1080000" swAng="15119999"/>
                </a:path>
              </a:pathLst>
            </a:custGeom>
            <a:grpFill/>
            <a:ln w="19050" cmpd="sng">
              <a:solidFill>
                <a:schemeClr val="tx1"/>
              </a:solidFill>
            </a:ln>
          </p:spPr>
          <p:txBody>
            <a:bodyPr/>
            <a:lstStyle/>
            <a:p>
              <a:endParaRPr lang="en-GB"/>
            </a:p>
          </p:txBody>
        </p:sp>
        <p:sp>
          <p:nvSpPr>
            <p:cNvPr id="61" name="Harvey 31/100 [31]">
              <a:extLst>
                <a:ext uri="{FF2B5EF4-FFF2-40B4-BE49-F238E27FC236}">
                  <a16:creationId xmlns:a16="http://schemas.microsoft.com/office/drawing/2014/main" id="{04E8E28D-6A69-48B9-BD5A-627B016DEC30}"/>
                </a:ext>
              </a:extLst>
            </p:cNvPr>
            <p:cNvSpPr>
              <a:spLocks noChangeAspect="1"/>
            </p:cNvSpPr>
            <p:nvPr>
              <p:custDataLst>
                <p:tags r:id="rId40"/>
              </p:custDataLst>
            </p:nvPr>
          </p:nvSpPr>
          <p:spPr>
            <a:xfrm>
              <a:off x="4334905" y="3282696"/>
              <a:ext cx="292608" cy="292608"/>
            </a:xfrm>
            <a:custGeom>
              <a:avLst/>
              <a:gdLst/>
              <a:ahLst/>
              <a:cxnLst/>
              <a:rect l="l" t="t" r="r" b="b"/>
              <a:pathLst>
                <a:path w="635000" h="635000">
                  <a:moveTo>
                    <a:pt x="317500" y="0"/>
                  </a:moveTo>
                  <a:arcTo wR="317500" hR="317500" stAng="16200000" swAng="6696000"/>
                  <a:lnTo>
                    <a:pt x="317500" y="317500"/>
                  </a:lnTo>
                  <a:close/>
                </a:path>
                <a:path w="635000" h="635000" fill="none">
                  <a:moveTo>
                    <a:pt x="612704" y="434379"/>
                  </a:moveTo>
                  <a:arcTo wR="317500" hR="317500" stAng="1295999" swAng="14903999"/>
                </a:path>
              </a:pathLst>
            </a:custGeom>
            <a:grpFill/>
            <a:ln w="19050" cmpd="sng">
              <a:solidFill>
                <a:schemeClr val="tx1"/>
              </a:solidFill>
            </a:ln>
          </p:spPr>
          <p:txBody>
            <a:bodyPr/>
            <a:lstStyle/>
            <a:p>
              <a:endParaRPr lang="en-GB"/>
            </a:p>
          </p:txBody>
        </p:sp>
        <p:sp>
          <p:nvSpPr>
            <p:cNvPr id="62" name="Harvey 32/100 [32]">
              <a:extLst>
                <a:ext uri="{FF2B5EF4-FFF2-40B4-BE49-F238E27FC236}">
                  <a16:creationId xmlns:a16="http://schemas.microsoft.com/office/drawing/2014/main" id="{D4F055B1-57CA-468B-BFF5-B09CC09B7F8E}"/>
                </a:ext>
              </a:extLst>
            </p:cNvPr>
            <p:cNvSpPr>
              <a:spLocks noChangeAspect="1"/>
            </p:cNvSpPr>
            <p:nvPr>
              <p:custDataLst>
                <p:tags r:id="rId41"/>
              </p:custDataLst>
            </p:nvPr>
          </p:nvSpPr>
          <p:spPr>
            <a:xfrm>
              <a:off x="4334905" y="3282696"/>
              <a:ext cx="292608" cy="292608"/>
            </a:xfrm>
            <a:custGeom>
              <a:avLst/>
              <a:gdLst/>
              <a:ahLst/>
              <a:cxnLst/>
              <a:rect l="l" t="t" r="r" b="b"/>
              <a:pathLst>
                <a:path w="635000" h="635000">
                  <a:moveTo>
                    <a:pt x="317500" y="0"/>
                  </a:moveTo>
                  <a:arcTo wR="317500" hR="317500" stAng="16200000" swAng="6912000"/>
                  <a:lnTo>
                    <a:pt x="317500" y="317500"/>
                  </a:lnTo>
                  <a:close/>
                </a:path>
                <a:path w="635000" h="635000" fill="none">
                  <a:moveTo>
                    <a:pt x="604782" y="452684"/>
                  </a:moveTo>
                  <a:arcTo wR="317500" hR="317500" stAng="1512000" swAng="14687999"/>
                </a:path>
              </a:pathLst>
            </a:custGeom>
            <a:grpFill/>
            <a:ln w="19050" cmpd="sng">
              <a:solidFill>
                <a:schemeClr val="tx1"/>
              </a:solidFill>
            </a:ln>
          </p:spPr>
          <p:txBody>
            <a:bodyPr/>
            <a:lstStyle/>
            <a:p>
              <a:endParaRPr lang="en-GB"/>
            </a:p>
          </p:txBody>
        </p:sp>
        <p:sp>
          <p:nvSpPr>
            <p:cNvPr id="63" name="Harvey 33/100 [33]">
              <a:extLst>
                <a:ext uri="{FF2B5EF4-FFF2-40B4-BE49-F238E27FC236}">
                  <a16:creationId xmlns:a16="http://schemas.microsoft.com/office/drawing/2014/main" id="{A13FE822-6756-41D8-9FEE-CDCCCFD70D4E}"/>
                </a:ext>
              </a:extLst>
            </p:cNvPr>
            <p:cNvSpPr>
              <a:spLocks noChangeAspect="1"/>
            </p:cNvSpPr>
            <p:nvPr>
              <p:custDataLst>
                <p:tags r:id="rId42"/>
              </p:custDataLst>
            </p:nvPr>
          </p:nvSpPr>
          <p:spPr>
            <a:xfrm>
              <a:off x="4334905" y="3282696"/>
              <a:ext cx="292608" cy="292608"/>
            </a:xfrm>
            <a:custGeom>
              <a:avLst/>
              <a:gdLst/>
              <a:ahLst/>
              <a:cxnLst/>
              <a:rect l="l" t="t" r="r" b="b"/>
              <a:pathLst>
                <a:path w="635000" h="635000">
                  <a:moveTo>
                    <a:pt x="317500" y="0"/>
                  </a:moveTo>
                  <a:arcTo wR="317500" hR="317500" stAng="16200000" swAng="7128000"/>
                  <a:lnTo>
                    <a:pt x="317500" y="317500"/>
                  </a:lnTo>
                  <a:close/>
                </a:path>
                <a:path w="635000" h="635000" fill="none">
                  <a:moveTo>
                    <a:pt x="595727" y="470456"/>
                  </a:moveTo>
                  <a:arcTo wR="317500" hR="317500" stAng="1728000" swAng="14472000"/>
                </a:path>
              </a:pathLst>
            </a:custGeom>
            <a:grpFill/>
            <a:ln w="19050" cmpd="sng">
              <a:solidFill>
                <a:schemeClr val="tx1"/>
              </a:solidFill>
            </a:ln>
          </p:spPr>
          <p:txBody>
            <a:bodyPr/>
            <a:lstStyle/>
            <a:p>
              <a:endParaRPr lang="en-GB"/>
            </a:p>
          </p:txBody>
        </p:sp>
        <p:sp>
          <p:nvSpPr>
            <p:cNvPr id="64" name="Harvey 34/100 [34]">
              <a:extLst>
                <a:ext uri="{FF2B5EF4-FFF2-40B4-BE49-F238E27FC236}">
                  <a16:creationId xmlns:a16="http://schemas.microsoft.com/office/drawing/2014/main" id="{C0428AB4-531C-4FB0-BEE9-A34E1CE3DFDB}"/>
                </a:ext>
              </a:extLst>
            </p:cNvPr>
            <p:cNvSpPr>
              <a:spLocks noChangeAspect="1"/>
            </p:cNvSpPr>
            <p:nvPr>
              <p:custDataLst>
                <p:tags r:id="rId43"/>
              </p:custDataLst>
            </p:nvPr>
          </p:nvSpPr>
          <p:spPr>
            <a:xfrm>
              <a:off x="4334905" y="3282696"/>
              <a:ext cx="292608" cy="292608"/>
            </a:xfrm>
            <a:custGeom>
              <a:avLst/>
              <a:gdLst/>
              <a:ahLst/>
              <a:cxnLst/>
              <a:rect l="l" t="t" r="r" b="b"/>
              <a:pathLst>
                <a:path w="635000" h="635000">
                  <a:moveTo>
                    <a:pt x="317500" y="0"/>
                  </a:moveTo>
                  <a:arcTo wR="317500" hR="317500" stAng="16200000" swAng="7344000"/>
                  <a:lnTo>
                    <a:pt x="317500" y="317500"/>
                  </a:lnTo>
                  <a:close/>
                </a:path>
                <a:path w="635000" h="635000" fill="none">
                  <a:moveTo>
                    <a:pt x="585574" y="487625"/>
                  </a:moveTo>
                  <a:arcTo wR="317500" hR="317500" stAng="1944000" swAng="14255999"/>
                </a:path>
              </a:pathLst>
            </a:custGeom>
            <a:grpFill/>
            <a:ln w="19050" cmpd="sng">
              <a:solidFill>
                <a:schemeClr val="tx1"/>
              </a:solidFill>
            </a:ln>
          </p:spPr>
          <p:txBody>
            <a:bodyPr/>
            <a:lstStyle/>
            <a:p>
              <a:endParaRPr lang="en-GB"/>
            </a:p>
          </p:txBody>
        </p:sp>
        <p:sp>
          <p:nvSpPr>
            <p:cNvPr id="65" name="Harvey 35/100 [35]">
              <a:extLst>
                <a:ext uri="{FF2B5EF4-FFF2-40B4-BE49-F238E27FC236}">
                  <a16:creationId xmlns:a16="http://schemas.microsoft.com/office/drawing/2014/main" id="{FE3AA9F5-25B0-4D0A-BA39-80AE52C31FD6}"/>
                </a:ext>
              </a:extLst>
            </p:cNvPr>
            <p:cNvSpPr>
              <a:spLocks noChangeAspect="1"/>
            </p:cNvSpPr>
            <p:nvPr>
              <p:custDataLst>
                <p:tags r:id="rId44"/>
              </p:custDataLst>
            </p:nvPr>
          </p:nvSpPr>
          <p:spPr>
            <a:xfrm>
              <a:off x="4334905" y="3282696"/>
              <a:ext cx="292608" cy="292608"/>
            </a:xfrm>
            <a:custGeom>
              <a:avLst/>
              <a:gdLst/>
              <a:ahLst/>
              <a:cxnLst/>
              <a:rect l="l" t="t" r="r" b="b"/>
              <a:pathLst>
                <a:path w="635000" h="635000">
                  <a:moveTo>
                    <a:pt x="317500" y="0"/>
                  </a:moveTo>
                  <a:arcTo wR="317500" hR="317500" stAng="16200000" swAng="7559999"/>
                  <a:lnTo>
                    <a:pt x="317500" y="317500"/>
                  </a:lnTo>
                  <a:close/>
                </a:path>
                <a:path w="635000" h="635000" fill="none">
                  <a:moveTo>
                    <a:pt x="574362" y="504121"/>
                  </a:moveTo>
                  <a:arcTo wR="317500" hR="317500" stAng="2159999" swAng="14040000"/>
                </a:path>
              </a:pathLst>
            </a:custGeom>
            <a:grpFill/>
            <a:ln w="19050" cmpd="sng">
              <a:solidFill>
                <a:schemeClr val="tx1"/>
              </a:solidFill>
            </a:ln>
          </p:spPr>
          <p:txBody>
            <a:bodyPr/>
            <a:lstStyle/>
            <a:p>
              <a:endParaRPr lang="en-GB"/>
            </a:p>
          </p:txBody>
        </p:sp>
        <p:sp>
          <p:nvSpPr>
            <p:cNvPr id="66" name="Harvey 36/100 [36]">
              <a:extLst>
                <a:ext uri="{FF2B5EF4-FFF2-40B4-BE49-F238E27FC236}">
                  <a16:creationId xmlns:a16="http://schemas.microsoft.com/office/drawing/2014/main" id="{8671F1B4-3564-48D3-80D9-366792282DB0}"/>
                </a:ext>
              </a:extLst>
            </p:cNvPr>
            <p:cNvSpPr>
              <a:spLocks noChangeAspect="1"/>
            </p:cNvSpPr>
            <p:nvPr>
              <p:custDataLst>
                <p:tags r:id="rId45"/>
              </p:custDataLst>
            </p:nvPr>
          </p:nvSpPr>
          <p:spPr>
            <a:xfrm>
              <a:off x="4334905" y="3282696"/>
              <a:ext cx="292608" cy="292608"/>
            </a:xfrm>
            <a:custGeom>
              <a:avLst/>
              <a:gdLst/>
              <a:ahLst/>
              <a:cxnLst/>
              <a:rect l="l" t="t" r="r" b="b"/>
              <a:pathLst>
                <a:path w="635000" h="635000">
                  <a:moveTo>
                    <a:pt x="317500" y="0"/>
                  </a:moveTo>
                  <a:arcTo wR="317500" hR="317500" stAng="16200000" swAng="7776000"/>
                  <a:lnTo>
                    <a:pt x="317500" y="317500"/>
                  </a:lnTo>
                  <a:close/>
                </a:path>
                <a:path w="635000" h="635000" fill="none">
                  <a:moveTo>
                    <a:pt x="562137" y="519882"/>
                  </a:moveTo>
                  <a:arcTo wR="317500" hR="317500" stAng="2375999" swAng="13824000"/>
                </a:path>
              </a:pathLst>
            </a:custGeom>
            <a:grpFill/>
            <a:ln w="19050" cmpd="sng">
              <a:solidFill>
                <a:schemeClr val="tx1"/>
              </a:solidFill>
            </a:ln>
          </p:spPr>
          <p:txBody>
            <a:bodyPr/>
            <a:lstStyle/>
            <a:p>
              <a:endParaRPr lang="en-GB"/>
            </a:p>
          </p:txBody>
        </p:sp>
        <p:sp>
          <p:nvSpPr>
            <p:cNvPr id="67" name="Harvey 37/100 [37]">
              <a:extLst>
                <a:ext uri="{FF2B5EF4-FFF2-40B4-BE49-F238E27FC236}">
                  <a16:creationId xmlns:a16="http://schemas.microsoft.com/office/drawing/2014/main" id="{3A63619A-8CA1-4B1A-85CD-335017F977BB}"/>
                </a:ext>
              </a:extLst>
            </p:cNvPr>
            <p:cNvSpPr>
              <a:spLocks noChangeAspect="1"/>
            </p:cNvSpPr>
            <p:nvPr>
              <p:custDataLst>
                <p:tags r:id="rId46"/>
              </p:custDataLst>
            </p:nvPr>
          </p:nvSpPr>
          <p:spPr>
            <a:xfrm>
              <a:off x="4334905" y="3282696"/>
              <a:ext cx="292608" cy="292608"/>
            </a:xfrm>
            <a:custGeom>
              <a:avLst/>
              <a:gdLst/>
              <a:ahLst/>
              <a:cxnLst/>
              <a:rect l="l" t="t" r="r" b="b"/>
              <a:pathLst>
                <a:path w="635000" h="635000">
                  <a:moveTo>
                    <a:pt x="317500" y="0"/>
                  </a:moveTo>
                  <a:arcTo wR="317500" hR="317500" stAng="16200000" swAng="7991999"/>
                  <a:lnTo>
                    <a:pt x="317500" y="317500"/>
                  </a:lnTo>
                  <a:close/>
                </a:path>
                <a:path w="635000" h="635000" fill="none">
                  <a:moveTo>
                    <a:pt x="548947" y="534843"/>
                  </a:moveTo>
                  <a:arcTo wR="317500" hR="317500" stAng="2591999" swAng="13608000"/>
                </a:path>
              </a:pathLst>
            </a:custGeom>
            <a:grpFill/>
            <a:ln w="19050" cmpd="sng">
              <a:solidFill>
                <a:schemeClr val="tx1"/>
              </a:solidFill>
            </a:ln>
          </p:spPr>
          <p:txBody>
            <a:bodyPr/>
            <a:lstStyle/>
            <a:p>
              <a:endParaRPr lang="en-GB"/>
            </a:p>
          </p:txBody>
        </p:sp>
        <p:sp>
          <p:nvSpPr>
            <p:cNvPr id="68" name="Harvey 38/100 [38]">
              <a:extLst>
                <a:ext uri="{FF2B5EF4-FFF2-40B4-BE49-F238E27FC236}">
                  <a16:creationId xmlns:a16="http://schemas.microsoft.com/office/drawing/2014/main" id="{F07198F2-D644-45A1-B0C6-9AAA450B0B4F}"/>
                </a:ext>
              </a:extLst>
            </p:cNvPr>
            <p:cNvSpPr>
              <a:spLocks noChangeAspect="1"/>
            </p:cNvSpPr>
            <p:nvPr>
              <p:custDataLst>
                <p:tags r:id="rId47"/>
              </p:custDataLst>
            </p:nvPr>
          </p:nvSpPr>
          <p:spPr>
            <a:xfrm>
              <a:off x="4334905" y="3282696"/>
              <a:ext cx="292608" cy="292608"/>
            </a:xfrm>
            <a:custGeom>
              <a:avLst/>
              <a:gdLst/>
              <a:ahLst/>
              <a:cxnLst/>
              <a:rect l="l" t="t" r="r" b="b"/>
              <a:pathLst>
                <a:path w="635000" h="635000">
                  <a:moveTo>
                    <a:pt x="317500" y="0"/>
                  </a:moveTo>
                  <a:arcTo wR="317500" hR="317500" stAng="16200000" swAng="8208000"/>
                  <a:lnTo>
                    <a:pt x="317500" y="317500"/>
                  </a:lnTo>
                  <a:close/>
                </a:path>
                <a:path w="635000" h="635000" fill="none">
                  <a:moveTo>
                    <a:pt x="534843" y="548947"/>
                  </a:moveTo>
                  <a:arcTo wR="317500" hR="317500" stAng="2808000" swAng="13392000"/>
                </a:path>
              </a:pathLst>
            </a:custGeom>
            <a:grpFill/>
            <a:ln w="19050" cmpd="sng">
              <a:solidFill>
                <a:schemeClr val="tx1"/>
              </a:solidFill>
            </a:ln>
          </p:spPr>
          <p:txBody>
            <a:bodyPr/>
            <a:lstStyle/>
            <a:p>
              <a:endParaRPr lang="en-GB"/>
            </a:p>
          </p:txBody>
        </p:sp>
        <p:sp>
          <p:nvSpPr>
            <p:cNvPr id="69" name="Harvey 39/100 [39]">
              <a:extLst>
                <a:ext uri="{FF2B5EF4-FFF2-40B4-BE49-F238E27FC236}">
                  <a16:creationId xmlns:a16="http://schemas.microsoft.com/office/drawing/2014/main" id="{D66457F8-1D40-4CF6-BE06-BF2C73978B03}"/>
                </a:ext>
              </a:extLst>
            </p:cNvPr>
            <p:cNvSpPr>
              <a:spLocks noChangeAspect="1"/>
            </p:cNvSpPr>
            <p:nvPr>
              <p:custDataLst>
                <p:tags r:id="rId48"/>
              </p:custDataLst>
            </p:nvPr>
          </p:nvSpPr>
          <p:spPr>
            <a:xfrm>
              <a:off x="4334905" y="3282696"/>
              <a:ext cx="292608" cy="292608"/>
            </a:xfrm>
            <a:custGeom>
              <a:avLst/>
              <a:gdLst/>
              <a:ahLst/>
              <a:cxnLst/>
              <a:rect l="l" t="t" r="r" b="b"/>
              <a:pathLst>
                <a:path w="635000" h="635000">
                  <a:moveTo>
                    <a:pt x="317500" y="0"/>
                  </a:moveTo>
                  <a:arcTo wR="317500" hR="317500" stAng="16200000" swAng="8424000"/>
                  <a:lnTo>
                    <a:pt x="317500" y="317500"/>
                  </a:lnTo>
                  <a:close/>
                </a:path>
                <a:path w="635000" h="635000" fill="none">
                  <a:moveTo>
                    <a:pt x="519882" y="562137"/>
                  </a:moveTo>
                  <a:arcTo wR="317500" hR="317500" stAng="3024000" swAng="13176000"/>
                </a:path>
              </a:pathLst>
            </a:custGeom>
            <a:grpFill/>
            <a:ln w="19050" cmpd="sng">
              <a:solidFill>
                <a:schemeClr val="tx1"/>
              </a:solidFill>
            </a:ln>
          </p:spPr>
          <p:txBody>
            <a:bodyPr/>
            <a:lstStyle/>
            <a:p>
              <a:endParaRPr lang="en-GB"/>
            </a:p>
          </p:txBody>
        </p:sp>
        <p:sp>
          <p:nvSpPr>
            <p:cNvPr id="70" name="Harvey 40/100 [40]">
              <a:extLst>
                <a:ext uri="{FF2B5EF4-FFF2-40B4-BE49-F238E27FC236}">
                  <a16:creationId xmlns:a16="http://schemas.microsoft.com/office/drawing/2014/main" id="{400C163E-457D-4851-8DE9-6044378DACD8}"/>
                </a:ext>
              </a:extLst>
            </p:cNvPr>
            <p:cNvSpPr>
              <a:spLocks noChangeAspect="1"/>
            </p:cNvSpPr>
            <p:nvPr>
              <p:custDataLst>
                <p:tags r:id="rId49"/>
              </p:custDataLst>
            </p:nvPr>
          </p:nvSpPr>
          <p:spPr>
            <a:xfrm>
              <a:off x="4334905" y="3282696"/>
              <a:ext cx="292608" cy="292608"/>
            </a:xfrm>
            <a:custGeom>
              <a:avLst/>
              <a:gdLst/>
              <a:ahLst/>
              <a:cxnLst/>
              <a:rect l="l" t="t" r="r" b="b"/>
              <a:pathLst>
                <a:path w="635000" h="635000">
                  <a:moveTo>
                    <a:pt x="317500" y="0"/>
                  </a:moveTo>
                  <a:arcTo wR="317500" hR="317500" stAng="16200000" swAng="8640000"/>
                  <a:lnTo>
                    <a:pt x="317500" y="317500"/>
                  </a:lnTo>
                  <a:close/>
                </a:path>
                <a:path w="635000" h="635000" fill="none">
                  <a:moveTo>
                    <a:pt x="504121" y="574362"/>
                  </a:moveTo>
                  <a:arcTo wR="317500" hR="317500" stAng="3240000" swAng="12960000"/>
                </a:path>
              </a:pathLst>
            </a:custGeom>
            <a:grpFill/>
            <a:ln w="19050" cmpd="sng">
              <a:solidFill>
                <a:schemeClr val="tx1"/>
              </a:solidFill>
            </a:ln>
          </p:spPr>
          <p:txBody>
            <a:bodyPr/>
            <a:lstStyle/>
            <a:p>
              <a:endParaRPr lang="en-GB"/>
            </a:p>
          </p:txBody>
        </p:sp>
        <p:sp>
          <p:nvSpPr>
            <p:cNvPr id="71" name="Harvey 41/100 [41]">
              <a:extLst>
                <a:ext uri="{FF2B5EF4-FFF2-40B4-BE49-F238E27FC236}">
                  <a16:creationId xmlns:a16="http://schemas.microsoft.com/office/drawing/2014/main" id="{400ECAC2-B757-45C2-8548-03D5903937F8}"/>
                </a:ext>
              </a:extLst>
            </p:cNvPr>
            <p:cNvSpPr>
              <a:spLocks noChangeAspect="1"/>
            </p:cNvSpPr>
            <p:nvPr>
              <p:custDataLst>
                <p:tags r:id="rId50"/>
              </p:custDataLst>
            </p:nvPr>
          </p:nvSpPr>
          <p:spPr>
            <a:xfrm>
              <a:off x="4334905" y="3282696"/>
              <a:ext cx="292608" cy="292608"/>
            </a:xfrm>
            <a:custGeom>
              <a:avLst/>
              <a:gdLst/>
              <a:ahLst/>
              <a:cxnLst/>
              <a:rect l="l" t="t" r="r" b="b"/>
              <a:pathLst>
                <a:path w="635000" h="635000">
                  <a:moveTo>
                    <a:pt x="317500" y="0"/>
                  </a:moveTo>
                  <a:arcTo wR="317500" hR="317500" stAng="16200000" swAng="8856000"/>
                  <a:lnTo>
                    <a:pt x="317500" y="317500"/>
                  </a:lnTo>
                  <a:close/>
                </a:path>
                <a:path w="635000" h="635000" fill="none">
                  <a:moveTo>
                    <a:pt x="487625" y="585574"/>
                  </a:moveTo>
                  <a:arcTo wR="317500" hR="317500" stAng="3455999" swAng="12744000"/>
                </a:path>
              </a:pathLst>
            </a:custGeom>
            <a:grpFill/>
            <a:ln w="19050" cmpd="sng">
              <a:solidFill>
                <a:schemeClr val="tx1"/>
              </a:solidFill>
            </a:ln>
          </p:spPr>
          <p:txBody>
            <a:bodyPr/>
            <a:lstStyle/>
            <a:p>
              <a:endParaRPr lang="en-GB"/>
            </a:p>
          </p:txBody>
        </p:sp>
        <p:sp>
          <p:nvSpPr>
            <p:cNvPr id="72" name="Harvey 42/100 [42]">
              <a:extLst>
                <a:ext uri="{FF2B5EF4-FFF2-40B4-BE49-F238E27FC236}">
                  <a16:creationId xmlns:a16="http://schemas.microsoft.com/office/drawing/2014/main" id="{EB940494-301C-49A5-B898-9E2F6AD8C751}"/>
                </a:ext>
              </a:extLst>
            </p:cNvPr>
            <p:cNvSpPr>
              <a:spLocks noChangeAspect="1"/>
            </p:cNvSpPr>
            <p:nvPr>
              <p:custDataLst>
                <p:tags r:id="rId51"/>
              </p:custDataLst>
            </p:nvPr>
          </p:nvSpPr>
          <p:spPr>
            <a:xfrm>
              <a:off x="4334905" y="3282696"/>
              <a:ext cx="292608" cy="292608"/>
            </a:xfrm>
            <a:custGeom>
              <a:avLst/>
              <a:gdLst/>
              <a:ahLst/>
              <a:cxnLst/>
              <a:rect l="l" t="t" r="r" b="b"/>
              <a:pathLst>
                <a:path w="635000" h="635000">
                  <a:moveTo>
                    <a:pt x="317500" y="0"/>
                  </a:moveTo>
                  <a:arcTo wR="317500" hR="317500" stAng="16200000" swAng="9072000"/>
                  <a:lnTo>
                    <a:pt x="317500" y="317500"/>
                  </a:lnTo>
                  <a:close/>
                </a:path>
                <a:path w="635000" h="635000" fill="none">
                  <a:moveTo>
                    <a:pt x="470456" y="595727"/>
                  </a:moveTo>
                  <a:arcTo wR="317500" hR="317500" stAng="3671999" swAng="12528000"/>
                </a:path>
              </a:pathLst>
            </a:custGeom>
            <a:grpFill/>
            <a:ln w="19050" cmpd="sng">
              <a:solidFill>
                <a:schemeClr val="tx1"/>
              </a:solidFill>
            </a:ln>
          </p:spPr>
          <p:txBody>
            <a:bodyPr/>
            <a:lstStyle/>
            <a:p>
              <a:endParaRPr lang="en-GB"/>
            </a:p>
          </p:txBody>
        </p:sp>
        <p:sp>
          <p:nvSpPr>
            <p:cNvPr id="73" name="Harvey 43/100 [43]">
              <a:extLst>
                <a:ext uri="{FF2B5EF4-FFF2-40B4-BE49-F238E27FC236}">
                  <a16:creationId xmlns:a16="http://schemas.microsoft.com/office/drawing/2014/main" id="{E38BF466-C8AC-4453-964C-0721723B3488}"/>
                </a:ext>
              </a:extLst>
            </p:cNvPr>
            <p:cNvSpPr>
              <a:spLocks noChangeAspect="1"/>
            </p:cNvSpPr>
            <p:nvPr>
              <p:custDataLst>
                <p:tags r:id="rId52"/>
              </p:custDataLst>
            </p:nvPr>
          </p:nvSpPr>
          <p:spPr>
            <a:xfrm>
              <a:off x="4334905" y="3282696"/>
              <a:ext cx="292608" cy="292608"/>
            </a:xfrm>
            <a:custGeom>
              <a:avLst/>
              <a:gdLst/>
              <a:ahLst/>
              <a:cxnLst/>
              <a:rect l="l" t="t" r="r" b="b"/>
              <a:pathLst>
                <a:path w="635000" h="635000">
                  <a:moveTo>
                    <a:pt x="317500" y="0"/>
                  </a:moveTo>
                  <a:arcTo wR="317500" hR="317500" stAng="16200000" swAng="9288000"/>
                  <a:lnTo>
                    <a:pt x="317500" y="317500"/>
                  </a:lnTo>
                  <a:close/>
                </a:path>
                <a:path w="635000" h="635000" fill="none">
                  <a:moveTo>
                    <a:pt x="452684" y="604782"/>
                  </a:moveTo>
                  <a:arcTo wR="317500" hR="317500" stAng="3888000" swAng="12312000"/>
                </a:path>
              </a:pathLst>
            </a:custGeom>
            <a:grpFill/>
            <a:ln w="19050" cmpd="sng">
              <a:solidFill>
                <a:schemeClr val="tx1"/>
              </a:solidFill>
            </a:ln>
          </p:spPr>
          <p:txBody>
            <a:bodyPr/>
            <a:lstStyle/>
            <a:p>
              <a:endParaRPr lang="en-GB"/>
            </a:p>
          </p:txBody>
        </p:sp>
        <p:sp>
          <p:nvSpPr>
            <p:cNvPr id="74" name="Harvey 44/100 [44]">
              <a:extLst>
                <a:ext uri="{FF2B5EF4-FFF2-40B4-BE49-F238E27FC236}">
                  <a16:creationId xmlns:a16="http://schemas.microsoft.com/office/drawing/2014/main" id="{DF49DF1E-332B-43E4-9F7D-89231565DE6E}"/>
                </a:ext>
              </a:extLst>
            </p:cNvPr>
            <p:cNvSpPr>
              <a:spLocks noChangeAspect="1"/>
            </p:cNvSpPr>
            <p:nvPr>
              <p:custDataLst>
                <p:tags r:id="rId53"/>
              </p:custDataLst>
            </p:nvPr>
          </p:nvSpPr>
          <p:spPr>
            <a:xfrm>
              <a:off x="4334905" y="3282696"/>
              <a:ext cx="292608" cy="292608"/>
            </a:xfrm>
            <a:custGeom>
              <a:avLst/>
              <a:gdLst/>
              <a:ahLst/>
              <a:cxnLst/>
              <a:rect l="l" t="t" r="r" b="b"/>
              <a:pathLst>
                <a:path w="635000" h="635000">
                  <a:moveTo>
                    <a:pt x="317500" y="0"/>
                  </a:moveTo>
                  <a:arcTo wR="317500" hR="317500" stAng="16200000" swAng="9504000"/>
                  <a:lnTo>
                    <a:pt x="317500" y="317500"/>
                  </a:lnTo>
                  <a:close/>
                </a:path>
                <a:path w="635000" h="635000" fill="none">
                  <a:moveTo>
                    <a:pt x="434379" y="612704"/>
                  </a:moveTo>
                  <a:arcTo wR="317500" hR="317500" stAng="4104000" swAng="12096000"/>
                </a:path>
              </a:pathLst>
            </a:custGeom>
            <a:grpFill/>
            <a:ln w="19050" cmpd="sng">
              <a:solidFill>
                <a:schemeClr val="tx1"/>
              </a:solidFill>
            </a:ln>
          </p:spPr>
          <p:txBody>
            <a:bodyPr/>
            <a:lstStyle/>
            <a:p>
              <a:endParaRPr lang="en-GB"/>
            </a:p>
          </p:txBody>
        </p:sp>
        <p:sp>
          <p:nvSpPr>
            <p:cNvPr id="75" name="Harvey 45/100 [45]">
              <a:extLst>
                <a:ext uri="{FF2B5EF4-FFF2-40B4-BE49-F238E27FC236}">
                  <a16:creationId xmlns:a16="http://schemas.microsoft.com/office/drawing/2014/main" id="{42546EA4-E042-4C37-B531-00EA031B1081}"/>
                </a:ext>
              </a:extLst>
            </p:cNvPr>
            <p:cNvSpPr>
              <a:spLocks noChangeAspect="1"/>
            </p:cNvSpPr>
            <p:nvPr>
              <p:custDataLst>
                <p:tags r:id="rId54"/>
              </p:custDataLst>
            </p:nvPr>
          </p:nvSpPr>
          <p:spPr>
            <a:xfrm>
              <a:off x="4334905" y="3282696"/>
              <a:ext cx="292608" cy="292608"/>
            </a:xfrm>
            <a:custGeom>
              <a:avLst/>
              <a:gdLst/>
              <a:ahLst/>
              <a:cxnLst/>
              <a:rect l="l" t="t" r="r" b="b"/>
              <a:pathLst>
                <a:path w="635000" h="635000">
                  <a:moveTo>
                    <a:pt x="317500" y="0"/>
                  </a:moveTo>
                  <a:arcTo wR="317500" hR="317500" stAng="16200000" swAng="9720000"/>
                  <a:lnTo>
                    <a:pt x="317500" y="317500"/>
                  </a:lnTo>
                  <a:close/>
                </a:path>
                <a:path w="635000" h="635000" fill="none">
                  <a:moveTo>
                    <a:pt x="415612" y="619460"/>
                  </a:moveTo>
                  <a:arcTo wR="317500" hR="317500" stAng="4320000" swAng="11880000"/>
                </a:path>
              </a:pathLst>
            </a:custGeom>
            <a:grpFill/>
            <a:ln w="19050" cmpd="sng">
              <a:solidFill>
                <a:schemeClr val="tx1"/>
              </a:solidFill>
            </a:ln>
          </p:spPr>
          <p:txBody>
            <a:bodyPr/>
            <a:lstStyle/>
            <a:p>
              <a:endParaRPr lang="en-GB"/>
            </a:p>
          </p:txBody>
        </p:sp>
        <p:sp>
          <p:nvSpPr>
            <p:cNvPr id="76" name="Harvey 46/100 [46]">
              <a:extLst>
                <a:ext uri="{FF2B5EF4-FFF2-40B4-BE49-F238E27FC236}">
                  <a16:creationId xmlns:a16="http://schemas.microsoft.com/office/drawing/2014/main" id="{336A402D-2A22-4FA9-94E3-3417999DF4C6}"/>
                </a:ext>
              </a:extLst>
            </p:cNvPr>
            <p:cNvSpPr>
              <a:spLocks noChangeAspect="1"/>
            </p:cNvSpPr>
            <p:nvPr>
              <p:custDataLst>
                <p:tags r:id="rId55"/>
              </p:custDataLst>
            </p:nvPr>
          </p:nvSpPr>
          <p:spPr>
            <a:xfrm>
              <a:off x="4334905" y="3282696"/>
              <a:ext cx="292608" cy="292608"/>
            </a:xfrm>
            <a:custGeom>
              <a:avLst/>
              <a:gdLst/>
              <a:ahLst/>
              <a:cxnLst/>
              <a:rect l="l" t="t" r="r" b="b"/>
              <a:pathLst>
                <a:path w="635000" h="635000">
                  <a:moveTo>
                    <a:pt x="317500" y="0"/>
                  </a:moveTo>
                  <a:arcTo wR="317500" hR="317500" stAng="16200000" swAng="9936000"/>
                  <a:lnTo>
                    <a:pt x="317500" y="317500"/>
                  </a:lnTo>
                  <a:close/>
                </a:path>
                <a:path w="635000" h="635000" fill="none">
                  <a:moveTo>
                    <a:pt x="396459" y="625025"/>
                  </a:moveTo>
                  <a:arcTo wR="317500" hR="317500" stAng="4536000" swAng="11664000"/>
                </a:path>
              </a:pathLst>
            </a:custGeom>
            <a:grpFill/>
            <a:ln w="19050" cmpd="sng">
              <a:solidFill>
                <a:schemeClr val="tx1"/>
              </a:solidFill>
            </a:ln>
          </p:spPr>
          <p:txBody>
            <a:bodyPr/>
            <a:lstStyle/>
            <a:p>
              <a:endParaRPr lang="en-GB"/>
            </a:p>
          </p:txBody>
        </p:sp>
        <p:sp>
          <p:nvSpPr>
            <p:cNvPr id="77" name="Harvey 47/100 [47]">
              <a:extLst>
                <a:ext uri="{FF2B5EF4-FFF2-40B4-BE49-F238E27FC236}">
                  <a16:creationId xmlns:a16="http://schemas.microsoft.com/office/drawing/2014/main" id="{B77E3120-DBD8-46FF-8E81-468CB9CA5556}"/>
                </a:ext>
              </a:extLst>
            </p:cNvPr>
            <p:cNvSpPr>
              <a:spLocks noChangeAspect="1"/>
            </p:cNvSpPr>
            <p:nvPr>
              <p:custDataLst>
                <p:tags r:id="rId56"/>
              </p:custDataLst>
            </p:nvPr>
          </p:nvSpPr>
          <p:spPr>
            <a:xfrm>
              <a:off x="4334905" y="3282696"/>
              <a:ext cx="292608" cy="292608"/>
            </a:xfrm>
            <a:custGeom>
              <a:avLst/>
              <a:gdLst/>
              <a:ahLst/>
              <a:cxnLst/>
              <a:rect l="l" t="t" r="r" b="b"/>
              <a:pathLst>
                <a:path w="635000" h="635000">
                  <a:moveTo>
                    <a:pt x="317500" y="0"/>
                  </a:moveTo>
                  <a:arcTo wR="317500" hR="317500" stAng="16200000" swAng="10152000"/>
                  <a:lnTo>
                    <a:pt x="317500" y="317500"/>
                  </a:lnTo>
                  <a:close/>
                </a:path>
                <a:path w="635000" h="635000" fill="none">
                  <a:moveTo>
                    <a:pt x="376993" y="629376"/>
                  </a:moveTo>
                  <a:arcTo wR="317500" hR="317500" stAng="4751999" swAng="11448000"/>
                </a:path>
              </a:pathLst>
            </a:custGeom>
            <a:grpFill/>
            <a:ln w="19050" cmpd="sng">
              <a:solidFill>
                <a:schemeClr val="tx1"/>
              </a:solidFill>
            </a:ln>
          </p:spPr>
          <p:txBody>
            <a:bodyPr/>
            <a:lstStyle/>
            <a:p>
              <a:endParaRPr lang="en-GB"/>
            </a:p>
          </p:txBody>
        </p:sp>
        <p:sp>
          <p:nvSpPr>
            <p:cNvPr id="78" name="Harvey 48/100 [48]">
              <a:extLst>
                <a:ext uri="{FF2B5EF4-FFF2-40B4-BE49-F238E27FC236}">
                  <a16:creationId xmlns:a16="http://schemas.microsoft.com/office/drawing/2014/main" id="{C7DE051B-949B-435F-8FE3-5AC23BD79F00}"/>
                </a:ext>
              </a:extLst>
            </p:cNvPr>
            <p:cNvSpPr>
              <a:spLocks noChangeAspect="1"/>
            </p:cNvSpPr>
            <p:nvPr>
              <p:custDataLst>
                <p:tags r:id="rId57"/>
              </p:custDataLst>
            </p:nvPr>
          </p:nvSpPr>
          <p:spPr>
            <a:xfrm>
              <a:off x="4334905" y="3282696"/>
              <a:ext cx="292608" cy="292608"/>
            </a:xfrm>
            <a:custGeom>
              <a:avLst/>
              <a:gdLst/>
              <a:ahLst/>
              <a:cxnLst/>
              <a:rect l="l" t="t" r="r" b="b"/>
              <a:pathLst>
                <a:path w="635000" h="635000">
                  <a:moveTo>
                    <a:pt x="317500" y="0"/>
                  </a:moveTo>
                  <a:arcTo wR="317500" hR="317500" stAng="16200000" swAng="10367999"/>
                  <a:lnTo>
                    <a:pt x="317500" y="317500"/>
                  </a:lnTo>
                  <a:close/>
                </a:path>
                <a:path w="635000" h="635000" fill="none">
                  <a:moveTo>
                    <a:pt x="357293" y="632496"/>
                  </a:moveTo>
                  <a:arcTo wR="317500" hR="317500" stAng="4967999" swAng="11232000"/>
                </a:path>
              </a:pathLst>
            </a:custGeom>
            <a:grpFill/>
            <a:ln w="19050" cmpd="sng">
              <a:solidFill>
                <a:schemeClr val="tx1"/>
              </a:solidFill>
            </a:ln>
          </p:spPr>
          <p:txBody>
            <a:bodyPr/>
            <a:lstStyle/>
            <a:p>
              <a:endParaRPr lang="en-GB"/>
            </a:p>
          </p:txBody>
        </p:sp>
        <p:sp>
          <p:nvSpPr>
            <p:cNvPr id="79" name="Harvey 49/100 [49]">
              <a:extLst>
                <a:ext uri="{FF2B5EF4-FFF2-40B4-BE49-F238E27FC236}">
                  <a16:creationId xmlns:a16="http://schemas.microsoft.com/office/drawing/2014/main" id="{CE87981A-50DC-469B-9BED-E410D9C4523C}"/>
                </a:ext>
              </a:extLst>
            </p:cNvPr>
            <p:cNvSpPr>
              <a:spLocks noChangeAspect="1"/>
            </p:cNvSpPr>
            <p:nvPr>
              <p:custDataLst>
                <p:tags r:id="rId58"/>
              </p:custDataLst>
            </p:nvPr>
          </p:nvSpPr>
          <p:spPr>
            <a:xfrm>
              <a:off x="4334905" y="3282696"/>
              <a:ext cx="292608" cy="292608"/>
            </a:xfrm>
            <a:custGeom>
              <a:avLst/>
              <a:gdLst/>
              <a:ahLst/>
              <a:cxnLst/>
              <a:rect l="l" t="t" r="r" b="b"/>
              <a:pathLst>
                <a:path w="635000" h="635000">
                  <a:moveTo>
                    <a:pt x="317500" y="0"/>
                  </a:moveTo>
                  <a:arcTo wR="317500" hR="317500" stAng="16200000" swAng="10584000"/>
                  <a:lnTo>
                    <a:pt x="317500" y="317500"/>
                  </a:lnTo>
                  <a:close/>
                </a:path>
                <a:path w="635000" h="635000" fill="none">
                  <a:moveTo>
                    <a:pt x="337435" y="634373"/>
                  </a:moveTo>
                  <a:arcTo wR="317500" hR="317500" stAng="5184000" swAng="11016000"/>
                </a:path>
              </a:pathLst>
            </a:custGeom>
            <a:grpFill/>
            <a:ln w="19050" cmpd="sng">
              <a:solidFill>
                <a:schemeClr val="tx1"/>
              </a:solidFill>
            </a:ln>
          </p:spPr>
          <p:txBody>
            <a:bodyPr/>
            <a:lstStyle/>
            <a:p>
              <a:endParaRPr lang="en-GB"/>
            </a:p>
          </p:txBody>
        </p:sp>
        <p:sp>
          <p:nvSpPr>
            <p:cNvPr id="80" name="Harvey 50/100 [50]">
              <a:extLst>
                <a:ext uri="{FF2B5EF4-FFF2-40B4-BE49-F238E27FC236}">
                  <a16:creationId xmlns:a16="http://schemas.microsoft.com/office/drawing/2014/main" id="{09000150-37F1-44E7-90CE-823F3D818627}"/>
                </a:ext>
              </a:extLst>
            </p:cNvPr>
            <p:cNvSpPr>
              <a:spLocks noChangeAspect="1"/>
            </p:cNvSpPr>
            <p:nvPr>
              <p:custDataLst>
                <p:tags r:id="rId59"/>
              </p:custDataLst>
            </p:nvPr>
          </p:nvSpPr>
          <p:spPr>
            <a:xfrm>
              <a:off x="4334905" y="3282696"/>
              <a:ext cx="292608" cy="292608"/>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grpFill/>
            <a:ln w="19050" cmpd="sng">
              <a:solidFill>
                <a:schemeClr val="tx1"/>
              </a:solidFill>
            </a:ln>
          </p:spPr>
          <p:txBody>
            <a:bodyPr/>
            <a:lstStyle/>
            <a:p>
              <a:endParaRPr lang="en-GB"/>
            </a:p>
          </p:txBody>
        </p:sp>
        <p:sp>
          <p:nvSpPr>
            <p:cNvPr id="81" name="Harvey 51/100 [51]">
              <a:extLst>
                <a:ext uri="{FF2B5EF4-FFF2-40B4-BE49-F238E27FC236}">
                  <a16:creationId xmlns:a16="http://schemas.microsoft.com/office/drawing/2014/main" id="{7C390C9B-400C-4298-9451-DDA21AE072A5}"/>
                </a:ext>
              </a:extLst>
            </p:cNvPr>
            <p:cNvSpPr>
              <a:spLocks noChangeAspect="1"/>
            </p:cNvSpPr>
            <p:nvPr>
              <p:custDataLst>
                <p:tags r:id="rId60"/>
              </p:custDataLst>
            </p:nvPr>
          </p:nvSpPr>
          <p:spPr>
            <a:xfrm>
              <a:off x="4334905" y="3282696"/>
              <a:ext cx="292608" cy="292608"/>
            </a:xfrm>
            <a:custGeom>
              <a:avLst/>
              <a:gdLst/>
              <a:ahLst/>
              <a:cxnLst/>
              <a:rect l="l" t="t" r="r" b="b"/>
              <a:pathLst>
                <a:path w="635000" h="635000">
                  <a:moveTo>
                    <a:pt x="317500" y="0"/>
                  </a:moveTo>
                  <a:arcTo wR="317500" hR="317500" stAng="16200000" swAng="11016000"/>
                  <a:lnTo>
                    <a:pt x="317500" y="317500"/>
                  </a:lnTo>
                  <a:close/>
                </a:path>
                <a:path w="635000" h="635000" fill="none">
                  <a:moveTo>
                    <a:pt x="297564" y="634373"/>
                  </a:moveTo>
                  <a:arcTo wR="317500" hR="317500" stAng="5616000" swAng="10584000"/>
                </a:path>
              </a:pathLst>
            </a:custGeom>
            <a:grpFill/>
            <a:ln w="19050" cmpd="sng">
              <a:solidFill>
                <a:schemeClr val="tx1"/>
              </a:solidFill>
            </a:ln>
          </p:spPr>
          <p:txBody>
            <a:bodyPr/>
            <a:lstStyle/>
            <a:p>
              <a:endParaRPr lang="en-GB"/>
            </a:p>
          </p:txBody>
        </p:sp>
        <p:sp>
          <p:nvSpPr>
            <p:cNvPr id="82" name="Harvey 52/100 [52]">
              <a:extLst>
                <a:ext uri="{FF2B5EF4-FFF2-40B4-BE49-F238E27FC236}">
                  <a16:creationId xmlns:a16="http://schemas.microsoft.com/office/drawing/2014/main" id="{CD74444C-FD06-494D-A86F-F5A9EF3DF948}"/>
                </a:ext>
              </a:extLst>
            </p:cNvPr>
            <p:cNvSpPr>
              <a:spLocks noChangeAspect="1"/>
            </p:cNvSpPr>
            <p:nvPr>
              <p:custDataLst>
                <p:tags r:id="rId61"/>
              </p:custDataLst>
            </p:nvPr>
          </p:nvSpPr>
          <p:spPr>
            <a:xfrm>
              <a:off x="4334905" y="3282696"/>
              <a:ext cx="292608" cy="292608"/>
            </a:xfrm>
            <a:custGeom>
              <a:avLst/>
              <a:gdLst/>
              <a:ahLst/>
              <a:cxnLst/>
              <a:rect l="l" t="t" r="r" b="b"/>
              <a:pathLst>
                <a:path w="635000" h="635000">
                  <a:moveTo>
                    <a:pt x="317500" y="0"/>
                  </a:moveTo>
                  <a:arcTo wR="317500" hR="317500" stAng="16200000" swAng="11232000"/>
                  <a:lnTo>
                    <a:pt x="317500" y="317500"/>
                  </a:lnTo>
                  <a:close/>
                </a:path>
                <a:path w="635000" h="635000" fill="none">
                  <a:moveTo>
                    <a:pt x="277706" y="632496"/>
                  </a:moveTo>
                  <a:arcTo wR="317500" hR="317500" stAng="5832000" swAng="10367999"/>
                </a:path>
              </a:pathLst>
            </a:custGeom>
            <a:grpFill/>
            <a:ln w="19050" cmpd="sng">
              <a:solidFill>
                <a:schemeClr val="tx1"/>
              </a:solidFill>
            </a:ln>
          </p:spPr>
          <p:txBody>
            <a:bodyPr/>
            <a:lstStyle/>
            <a:p>
              <a:endParaRPr lang="en-GB"/>
            </a:p>
          </p:txBody>
        </p:sp>
        <p:sp>
          <p:nvSpPr>
            <p:cNvPr id="83" name="Harvey 53/100 [53]">
              <a:extLst>
                <a:ext uri="{FF2B5EF4-FFF2-40B4-BE49-F238E27FC236}">
                  <a16:creationId xmlns:a16="http://schemas.microsoft.com/office/drawing/2014/main" id="{71C059AD-2B8D-4AC3-97AC-1C49D7484794}"/>
                </a:ext>
              </a:extLst>
            </p:cNvPr>
            <p:cNvSpPr>
              <a:spLocks noChangeAspect="1"/>
            </p:cNvSpPr>
            <p:nvPr>
              <p:custDataLst>
                <p:tags r:id="rId62"/>
              </p:custDataLst>
            </p:nvPr>
          </p:nvSpPr>
          <p:spPr>
            <a:xfrm>
              <a:off x="4334905" y="3282696"/>
              <a:ext cx="292608" cy="292608"/>
            </a:xfrm>
            <a:custGeom>
              <a:avLst/>
              <a:gdLst/>
              <a:ahLst/>
              <a:cxnLst/>
              <a:rect l="l" t="t" r="r" b="b"/>
              <a:pathLst>
                <a:path w="635000" h="635000">
                  <a:moveTo>
                    <a:pt x="317500" y="0"/>
                  </a:moveTo>
                  <a:arcTo wR="317500" hR="317500" stAng="16200000" swAng="11448000"/>
                  <a:lnTo>
                    <a:pt x="317500" y="317500"/>
                  </a:lnTo>
                  <a:close/>
                </a:path>
                <a:path w="635000" h="635000" fill="none">
                  <a:moveTo>
                    <a:pt x="258006" y="629376"/>
                  </a:moveTo>
                  <a:arcTo wR="317500" hR="317500" stAng="6048000" swAng="10152000"/>
                </a:path>
              </a:pathLst>
            </a:custGeom>
            <a:grpFill/>
            <a:ln w="19050" cmpd="sng">
              <a:solidFill>
                <a:schemeClr val="tx1"/>
              </a:solidFill>
            </a:ln>
          </p:spPr>
          <p:txBody>
            <a:bodyPr/>
            <a:lstStyle/>
            <a:p>
              <a:endParaRPr lang="en-GB"/>
            </a:p>
          </p:txBody>
        </p:sp>
        <p:sp>
          <p:nvSpPr>
            <p:cNvPr id="84" name="Harvey 54/100 [54]">
              <a:extLst>
                <a:ext uri="{FF2B5EF4-FFF2-40B4-BE49-F238E27FC236}">
                  <a16:creationId xmlns:a16="http://schemas.microsoft.com/office/drawing/2014/main" id="{B31C6B8A-F9DD-4E14-B631-766D96C68862}"/>
                </a:ext>
              </a:extLst>
            </p:cNvPr>
            <p:cNvSpPr>
              <a:spLocks noChangeAspect="1"/>
            </p:cNvSpPr>
            <p:nvPr>
              <p:custDataLst>
                <p:tags r:id="rId63"/>
              </p:custDataLst>
            </p:nvPr>
          </p:nvSpPr>
          <p:spPr>
            <a:xfrm>
              <a:off x="4334905" y="3282696"/>
              <a:ext cx="292608" cy="292608"/>
            </a:xfrm>
            <a:custGeom>
              <a:avLst/>
              <a:gdLst/>
              <a:ahLst/>
              <a:cxnLst/>
              <a:rect l="l" t="t" r="r" b="b"/>
              <a:pathLst>
                <a:path w="635000" h="635000">
                  <a:moveTo>
                    <a:pt x="317500" y="0"/>
                  </a:moveTo>
                  <a:arcTo wR="317500" hR="317500" stAng="16200000" swAng="11664000"/>
                  <a:lnTo>
                    <a:pt x="317500" y="317500"/>
                  </a:lnTo>
                  <a:close/>
                </a:path>
                <a:path w="635000" h="635000" fill="none">
                  <a:moveTo>
                    <a:pt x="238540" y="625025"/>
                  </a:moveTo>
                  <a:arcTo wR="317500" hR="317500" stAng="6264000" swAng="9936000"/>
                </a:path>
              </a:pathLst>
            </a:custGeom>
            <a:grpFill/>
            <a:ln w="19050" cmpd="sng">
              <a:solidFill>
                <a:schemeClr val="tx1"/>
              </a:solidFill>
            </a:ln>
          </p:spPr>
          <p:txBody>
            <a:bodyPr/>
            <a:lstStyle/>
            <a:p>
              <a:endParaRPr lang="en-GB"/>
            </a:p>
          </p:txBody>
        </p:sp>
        <p:sp>
          <p:nvSpPr>
            <p:cNvPr id="85" name="Harvey 55/100 [55]">
              <a:extLst>
                <a:ext uri="{FF2B5EF4-FFF2-40B4-BE49-F238E27FC236}">
                  <a16:creationId xmlns:a16="http://schemas.microsoft.com/office/drawing/2014/main" id="{0BD4C0AF-89CD-4C1B-957F-8CA5A314A7FE}"/>
                </a:ext>
              </a:extLst>
            </p:cNvPr>
            <p:cNvSpPr>
              <a:spLocks noChangeAspect="1"/>
            </p:cNvSpPr>
            <p:nvPr>
              <p:custDataLst>
                <p:tags r:id="rId64"/>
              </p:custDataLst>
            </p:nvPr>
          </p:nvSpPr>
          <p:spPr>
            <a:xfrm>
              <a:off x="4334905" y="3282696"/>
              <a:ext cx="292608" cy="292608"/>
            </a:xfrm>
            <a:custGeom>
              <a:avLst/>
              <a:gdLst/>
              <a:ahLst/>
              <a:cxnLst/>
              <a:rect l="l" t="t" r="r" b="b"/>
              <a:pathLst>
                <a:path w="635000" h="635000">
                  <a:moveTo>
                    <a:pt x="317500" y="0"/>
                  </a:moveTo>
                  <a:arcTo wR="317500" hR="317500" stAng="16200000" swAng="11880000"/>
                  <a:lnTo>
                    <a:pt x="317500" y="317500"/>
                  </a:lnTo>
                  <a:close/>
                </a:path>
                <a:path w="635000" h="635000" fill="none">
                  <a:moveTo>
                    <a:pt x="219387" y="619460"/>
                  </a:moveTo>
                  <a:arcTo wR="317500" hR="317500" stAng="6480000" swAng="9719999"/>
                </a:path>
              </a:pathLst>
            </a:custGeom>
            <a:grpFill/>
            <a:ln w="19050" cmpd="sng">
              <a:solidFill>
                <a:schemeClr val="tx1"/>
              </a:solidFill>
            </a:ln>
          </p:spPr>
          <p:txBody>
            <a:bodyPr/>
            <a:lstStyle/>
            <a:p>
              <a:endParaRPr lang="en-GB"/>
            </a:p>
          </p:txBody>
        </p:sp>
        <p:sp>
          <p:nvSpPr>
            <p:cNvPr id="86" name="Harvey 56/100 [56]">
              <a:extLst>
                <a:ext uri="{FF2B5EF4-FFF2-40B4-BE49-F238E27FC236}">
                  <a16:creationId xmlns:a16="http://schemas.microsoft.com/office/drawing/2014/main" id="{91B10105-1727-4B9C-8FCD-3D334C87BDE6}"/>
                </a:ext>
              </a:extLst>
            </p:cNvPr>
            <p:cNvSpPr>
              <a:spLocks noChangeAspect="1"/>
            </p:cNvSpPr>
            <p:nvPr>
              <p:custDataLst>
                <p:tags r:id="rId65"/>
              </p:custDataLst>
            </p:nvPr>
          </p:nvSpPr>
          <p:spPr>
            <a:xfrm>
              <a:off x="4334905" y="3282696"/>
              <a:ext cx="292608" cy="292608"/>
            </a:xfrm>
            <a:custGeom>
              <a:avLst/>
              <a:gdLst/>
              <a:ahLst/>
              <a:cxnLst/>
              <a:rect l="l" t="t" r="r" b="b"/>
              <a:pathLst>
                <a:path w="635000" h="635000">
                  <a:moveTo>
                    <a:pt x="317500" y="0"/>
                  </a:moveTo>
                  <a:arcTo wR="317500" hR="317500" stAng="16200000" swAng="12096000"/>
                  <a:lnTo>
                    <a:pt x="317500" y="317500"/>
                  </a:lnTo>
                  <a:close/>
                </a:path>
                <a:path w="635000" h="635000" fill="none">
                  <a:moveTo>
                    <a:pt x="200620" y="612704"/>
                  </a:moveTo>
                  <a:arcTo wR="317500" hR="317500" stAng="6696000" swAng="9503999"/>
                </a:path>
              </a:pathLst>
            </a:custGeom>
            <a:grpFill/>
            <a:ln w="19050" cmpd="sng">
              <a:solidFill>
                <a:schemeClr val="tx1"/>
              </a:solidFill>
            </a:ln>
          </p:spPr>
          <p:txBody>
            <a:bodyPr/>
            <a:lstStyle/>
            <a:p>
              <a:endParaRPr lang="en-GB"/>
            </a:p>
          </p:txBody>
        </p:sp>
        <p:sp>
          <p:nvSpPr>
            <p:cNvPr id="87" name="Harvey 57/100 [57]">
              <a:extLst>
                <a:ext uri="{FF2B5EF4-FFF2-40B4-BE49-F238E27FC236}">
                  <a16:creationId xmlns:a16="http://schemas.microsoft.com/office/drawing/2014/main" id="{10898073-8095-4DE7-AD95-0F8C96BC360A}"/>
                </a:ext>
              </a:extLst>
            </p:cNvPr>
            <p:cNvSpPr>
              <a:spLocks noChangeAspect="1"/>
            </p:cNvSpPr>
            <p:nvPr>
              <p:custDataLst>
                <p:tags r:id="rId66"/>
              </p:custDataLst>
            </p:nvPr>
          </p:nvSpPr>
          <p:spPr>
            <a:xfrm>
              <a:off x="4334905" y="3282696"/>
              <a:ext cx="292608" cy="292608"/>
            </a:xfrm>
            <a:custGeom>
              <a:avLst/>
              <a:gdLst/>
              <a:ahLst/>
              <a:cxnLst/>
              <a:rect l="l" t="t" r="r" b="b"/>
              <a:pathLst>
                <a:path w="635000" h="635000">
                  <a:moveTo>
                    <a:pt x="317500" y="0"/>
                  </a:moveTo>
                  <a:arcTo wR="317500" hR="317500" stAng="16200000" swAng="12312000"/>
                  <a:lnTo>
                    <a:pt x="317500" y="317500"/>
                  </a:lnTo>
                  <a:close/>
                </a:path>
                <a:path w="635000" h="635000" fill="none">
                  <a:moveTo>
                    <a:pt x="182315" y="604782"/>
                  </a:moveTo>
                  <a:arcTo wR="317500" hR="317500" stAng="6911999" swAng="9288000"/>
                </a:path>
              </a:pathLst>
            </a:custGeom>
            <a:grpFill/>
            <a:ln w="19050" cmpd="sng">
              <a:solidFill>
                <a:schemeClr val="tx1"/>
              </a:solidFill>
            </a:ln>
          </p:spPr>
          <p:txBody>
            <a:bodyPr/>
            <a:lstStyle/>
            <a:p>
              <a:endParaRPr lang="en-GB"/>
            </a:p>
          </p:txBody>
        </p:sp>
        <p:sp>
          <p:nvSpPr>
            <p:cNvPr id="88" name="Harvey 58/100 [58]">
              <a:extLst>
                <a:ext uri="{FF2B5EF4-FFF2-40B4-BE49-F238E27FC236}">
                  <a16:creationId xmlns:a16="http://schemas.microsoft.com/office/drawing/2014/main" id="{6DAC7101-D4D8-448C-A304-03FD92F4726B}"/>
                </a:ext>
              </a:extLst>
            </p:cNvPr>
            <p:cNvSpPr>
              <a:spLocks noChangeAspect="1"/>
            </p:cNvSpPr>
            <p:nvPr>
              <p:custDataLst>
                <p:tags r:id="rId67"/>
              </p:custDataLst>
            </p:nvPr>
          </p:nvSpPr>
          <p:spPr>
            <a:xfrm>
              <a:off x="4334905" y="3282696"/>
              <a:ext cx="292608" cy="292608"/>
            </a:xfrm>
            <a:custGeom>
              <a:avLst/>
              <a:gdLst/>
              <a:ahLst/>
              <a:cxnLst/>
              <a:rect l="l" t="t" r="r" b="b"/>
              <a:pathLst>
                <a:path w="635000" h="635000">
                  <a:moveTo>
                    <a:pt x="317500" y="0"/>
                  </a:moveTo>
                  <a:arcTo wR="317500" hR="317500" stAng="16200000" swAng="12527999"/>
                  <a:lnTo>
                    <a:pt x="317500" y="317500"/>
                  </a:lnTo>
                  <a:close/>
                </a:path>
                <a:path w="635000" h="635000" fill="none">
                  <a:moveTo>
                    <a:pt x="164543" y="595727"/>
                  </a:moveTo>
                  <a:arcTo wR="317500" hR="317500" stAng="7127999" swAng="9072000"/>
                </a:path>
              </a:pathLst>
            </a:custGeom>
            <a:grpFill/>
            <a:ln w="19050" cmpd="sng">
              <a:solidFill>
                <a:schemeClr val="tx1"/>
              </a:solidFill>
            </a:ln>
          </p:spPr>
          <p:txBody>
            <a:bodyPr/>
            <a:lstStyle/>
            <a:p>
              <a:endParaRPr lang="en-GB"/>
            </a:p>
          </p:txBody>
        </p:sp>
        <p:sp>
          <p:nvSpPr>
            <p:cNvPr id="89" name="Harvey 59/100 [59]">
              <a:extLst>
                <a:ext uri="{FF2B5EF4-FFF2-40B4-BE49-F238E27FC236}">
                  <a16:creationId xmlns:a16="http://schemas.microsoft.com/office/drawing/2014/main" id="{217FF511-93A0-4626-AD9A-E3C9223AB082}"/>
                </a:ext>
              </a:extLst>
            </p:cNvPr>
            <p:cNvSpPr>
              <a:spLocks noChangeAspect="1"/>
            </p:cNvSpPr>
            <p:nvPr>
              <p:custDataLst>
                <p:tags r:id="rId68"/>
              </p:custDataLst>
            </p:nvPr>
          </p:nvSpPr>
          <p:spPr>
            <a:xfrm>
              <a:off x="4334905" y="3282696"/>
              <a:ext cx="292608" cy="292608"/>
            </a:xfrm>
            <a:custGeom>
              <a:avLst/>
              <a:gdLst/>
              <a:ahLst/>
              <a:cxnLst/>
              <a:rect l="l" t="t" r="r" b="b"/>
              <a:pathLst>
                <a:path w="635000" h="635000">
                  <a:moveTo>
                    <a:pt x="317500" y="0"/>
                  </a:moveTo>
                  <a:arcTo wR="317500" hR="317500" stAng="16200000" swAng="12743999"/>
                  <a:lnTo>
                    <a:pt x="317500" y="317500"/>
                  </a:lnTo>
                  <a:close/>
                </a:path>
                <a:path w="635000" h="635000" fill="none">
                  <a:moveTo>
                    <a:pt x="147374" y="585574"/>
                  </a:moveTo>
                  <a:arcTo wR="317500" hR="317500" stAng="7343999" swAng="8856000"/>
                </a:path>
              </a:pathLst>
            </a:custGeom>
            <a:grpFill/>
            <a:ln w="19050" cmpd="sng">
              <a:solidFill>
                <a:schemeClr val="tx1"/>
              </a:solidFill>
            </a:ln>
          </p:spPr>
          <p:txBody>
            <a:bodyPr/>
            <a:lstStyle/>
            <a:p>
              <a:endParaRPr lang="en-GB"/>
            </a:p>
          </p:txBody>
        </p:sp>
        <p:sp>
          <p:nvSpPr>
            <p:cNvPr id="90" name="Harvey 60/100 [60]">
              <a:extLst>
                <a:ext uri="{FF2B5EF4-FFF2-40B4-BE49-F238E27FC236}">
                  <a16:creationId xmlns:a16="http://schemas.microsoft.com/office/drawing/2014/main" id="{B174582B-2B02-49C0-BF3C-2F590DA4B376}"/>
                </a:ext>
              </a:extLst>
            </p:cNvPr>
            <p:cNvSpPr>
              <a:spLocks noChangeAspect="1"/>
            </p:cNvSpPr>
            <p:nvPr>
              <p:custDataLst>
                <p:tags r:id="rId69"/>
              </p:custDataLst>
            </p:nvPr>
          </p:nvSpPr>
          <p:spPr>
            <a:xfrm>
              <a:off x="4334905" y="3282696"/>
              <a:ext cx="292608" cy="292608"/>
            </a:xfrm>
            <a:custGeom>
              <a:avLst/>
              <a:gdLst/>
              <a:ahLst/>
              <a:cxnLst/>
              <a:rect l="l" t="t" r="r" b="b"/>
              <a:pathLst>
                <a:path w="635000" h="635000">
                  <a:moveTo>
                    <a:pt x="317500" y="0"/>
                  </a:moveTo>
                  <a:arcTo wR="317500" hR="317500" stAng="16200000" swAng="12960000"/>
                  <a:lnTo>
                    <a:pt x="317500" y="317500"/>
                  </a:lnTo>
                  <a:close/>
                </a:path>
                <a:path w="635000" h="635000" fill="none">
                  <a:moveTo>
                    <a:pt x="130878" y="574362"/>
                  </a:moveTo>
                  <a:arcTo wR="317500" hR="317500" stAng="7560000" swAng="8640000"/>
                </a:path>
              </a:pathLst>
            </a:custGeom>
            <a:grpFill/>
            <a:ln w="19050" cmpd="sng">
              <a:solidFill>
                <a:schemeClr val="tx1"/>
              </a:solidFill>
            </a:ln>
          </p:spPr>
          <p:txBody>
            <a:bodyPr/>
            <a:lstStyle/>
            <a:p>
              <a:endParaRPr lang="en-GB"/>
            </a:p>
          </p:txBody>
        </p:sp>
        <p:sp>
          <p:nvSpPr>
            <p:cNvPr id="91" name="Harvey 61/100 [61]">
              <a:extLst>
                <a:ext uri="{FF2B5EF4-FFF2-40B4-BE49-F238E27FC236}">
                  <a16:creationId xmlns:a16="http://schemas.microsoft.com/office/drawing/2014/main" id="{33DB99C1-7490-4472-9497-92CB0A05D37F}"/>
                </a:ext>
              </a:extLst>
            </p:cNvPr>
            <p:cNvSpPr>
              <a:spLocks noChangeAspect="1"/>
            </p:cNvSpPr>
            <p:nvPr>
              <p:custDataLst>
                <p:tags r:id="rId70"/>
              </p:custDataLst>
            </p:nvPr>
          </p:nvSpPr>
          <p:spPr>
            <a:xfrm>
              <a:off x="4334905" y="3282696"/>
              <a:ext cx="292608" cy="292608"/>
            </a:xfrm>
            <a:custGeom>
              <a:avLst/>
              <a:gdLst/>
              <a:ahLst/>
              <a:cxnLst/>
              <a:rect l="l" t="t" r="r" b="b"/>
              <a:pathLst>
                <a:path w="635000" h="635000">
                  <a:moveTo>
                    <a:pt x="317500" y="0"/>
                  </a:moveTo>
                  <a:arcTo wR="317500" hR="317500" stAng="16200000" swAng="13176000"/>
                  <a:lnTo>
                    <a:pt x="317500" y="317500"/>
                  </a:lnTo>
                  <a:close/>
                </a:path>
                <a:path w="635000" h="635000" fill="none">
                  <a:moveTo>
                    <a:pt x="115117" y="562137"/>
                  </a:moveTo>
                  <a:arcTo wR="317500" hR="317500" stAng="7776000" swAng="8424000"/>
                </a:path>
              </a:pathLst>
            </a:custGeom>
            <a:grpFill/>
            <a:ln w="19050" cmpd="sng">
              <a:solidFill>
                <a:schemeClr val="tx1"/>
              </a:solidFill>
            </a:ln>
          </p:spPr>
          <p:txBody>
            <a:bodyPr/>
            <a:lstStyle/>
            <a:p>
              <a:endParaRPr lang="en-GB"/>
            </a:p>
          </p:txBody>
        </p:sp>
        <p:sp>
          <p:nvSpPr>
            <p:cNvPr id="92" name="Harvey 62/100 [62]">
              <a:extLst>
                <a:ext uri="{FF2B5EF4-FFF2-40B4-BE49-F238E27FC236}">
                  <a16:creationId xmlns:a16="http://schemas.microsoft.com/office/drawing/2014/main" id="{5B3273E3-981C-4F41-B7C3-9586D2DDB606}"/>
                </a:ext>
              </a:extLst>
            </p:cNvPr>
            <p:cNvSpPr>
              <a:spLocks noChangeAspect="1"/>
            </p:cNvSpPr>
            <p:nvPr>
              <p:custDataLst>
                <p:tags r:id="rId71"/>
              </p:custDataLst>
            </p:nvPr>
          </p:nvSpPr>
          <p:spPr>
            <a:xfrm>
              <a:off x="4334905" y="3282696"/>
              <a:ext cx="292608" cy="292608"/>
            </a:xfrm>
            <a:custGeom>
              <a:avLst/>
              <a:gdLst/>
              <a:ahLst/>
              <a:cxnLst/>
              <a:rect l="l" t="t" r="r" b="b"/>
              <a:pathLst>
                <a:path w="635000" h="635000">
                  <a:moveTo>
                    <a:pt x="317500" y="0"/>
                  </a:moveTo>
                  <a:arcTo wR="317500" hR="317500" stAng="16200000" swAng="13392000"/>
                  <a:lnTo>
                    <a:pt x="317500" y="317500"/>
                  </a:lnTo>
                  <a:close/>
                </a:path>
                <a:path w="635000" h="635000" fill="none">
                  <a:moveTo>
                    <a:pt x="100156" y="548947"/>
                  </a:moveTo>
                  <a:arcTo wR="317500" hR="317500" stAng="7991999" swAng="8208000"/>
                </a:path>
              </a:pathLst>
            </a:custGeom>
            <a:grpFill/>
            <a:ln w="19050" cmpd="sng">
              <a:solidFill>
                <a:schemeClr val="tx1"/>
              </a:solidFill>
            </a:ln>
          </p:spPr>
          <p:txBody>
            <a:bodyPr/>
            <a:lstStyle/>
            <a:p>
              <a:endParaRPr lang="en-GB"/>
            </a:p>
          </p:txBody>
        </p:sp>
        <p:sp>
          <p:nvSpPr>
            <p:cNvPr id="93" name="Harvey 63/100 [63]">
              <a:extLst>
                <a:ext uri="{FF2B5EF4-FFF2-40B4-BE49-F238E27FC236}">
                  <a16:creationId xmlns:a16="http://schemas.microsoft.com/office/drawing/2014/main" id="{B054D749-7282-4A1A-A3AE-FCEA23483CB5}"/>
                </a:ext>
              </a:extLst>
            </p:cNvPr>
            <p:cNvSpPr>
              <a:spLocks noChangeAspect="1"/>
            </p:cNvSpPr>
            <p:nvPr>
              <p:custDataLst>
                <p:tags r:id="rId72"/>
              </p:custDataLst>
            </p:nvPr>
          </p:nvSpPr>
          <p:spPr>
            <a:xfrm>
              <a:off x="4334905" y="3282696"/>
              <a:ext cx="292608" cy="292608"/>
            </a:xfrm>
            <a:custGeom>
              <a:avLst/>
              <a:gdLst/>
              <a:ahLst/>
              <a:cxnLst/>
              <a:rect l="l" t="t" r="r" b="b"/>
              <a:pathLst>
                <a:path w="635000" h="635000">
                  <a:moveTo>
                    <a:pt x="317500" y="0"/>
                  </a:moveTo>
                  <a:arcTo wR="317500" hR="317500" stAng="16200000" swAng="13608000"/>
                  <a:lnTo>
                    <a:pt x="317500" y="317500"/>
                  </a:lnTo>
                  <a:close/>
                </a:path>
                <a:path w="635000" h="635000" fill="none">
                  <a:moveTo>
                    <a:pt x="86052" y="534843"/>
                  </a:moveTo>
                  <a:arcTo wR="317500" hR="317500" stAng="8208000" swAng="7991999"/>
                </a:path>
              </a:pathLst>
            </a:custGeom>
            <a:grpFill/>
            <a:ln w="19050" cmpd="sng">
              <a:solidFill>
                <a:schemeClr val="tx1"/>
              </a:solidFill>
            </a:ln>
          </p:spPr>
          <p:txBody>
            <a:bodyPr/>
            <a:lstStyle/>
            <a:p>
              <a:endParaRPr lang="en-GB"/>
            </a:p>
          </p:txBody>
        </p:sp>
        <p:sp>
          <p:nvSpPr>
            <p:cNvPr id="94" name="Harvey 64/100 [64]">
              <a:extLst>
                <a:ext uri="{FF2B5EF4-FFF2-40B4-BE49-F238E27FC236}">
                  <a16:creationId xmlns:a16="http://schemas.microsoft.com/office/drawing/2014/main" id="{FAD20644-5B4D-4DCF-905C-ADF42E9EB48E}"/>
                </a:ext>
              </a:extLst>
            </p:cNvPr>
            <p:cNvSpPr>
              <a:spLocks noChangeAspect="1"/>
            </p:cNvSpPr>
            <p:nvPr>
              <p:custDataLst>
                <p:tags r:id="rId73"/>
              </p:custDataLst>
            </p:nvPr>
          </p:nvSpPr>
          <p:spPr>
            <a:xfrm>
              <a:off x="4334905" y="3282696"/>
              <a:ext cx="292608" cy="292608"/>
            </a:xfrm>
            <a:custGeom>
              <a:avLst/>
              <a:gdLst/>
              <a:ahLst/>
              <a:cxnLst/>
              <a:rect l="l" t="t" r="r" b="b"/>
              <a:pathLst>
                <a:path w="635000" h="635000">
                  <a:moveTo>
                    <a:pt x="317500" y="0"/>
                  </a:moveTo>
                  <a:arcTo wR="317500" hR="317500" stAng="16200000" swAng="13824000"/>
                  <a:lnTo>
                    <a:pt x="317500" y="317500"/>
                  </a:lnTo>
                  <a:close/>
                </a:path>
                <a:path w="635000" h="635000" fill="none">
                  <a:moveTo>
                    <a:pt x="72862" y="519882"/>
                  </a:moveTo>
                  <a:arcTo wR="317500" hR="317500" stAng="8424000" swAng="7776000"/>
                </a:path>
              </a:pathLst>
            </a:custGeom>
            <a:grpFill/>
            <a:ln w="19050" cmpd="sng">
              <a:solidFill>
                <a:schemeClr val="tx1"/>
              </a:solidFill>
            </a:ln>
          </p:spPr>
          <p:txBody>
            <a:bodyPr/>
            <a:lstStyle/>
            <a:p>
              <a:endParaRPr lang="en-GB"/>
            </a:p>
          </p:txBody>
        </p:sp>
        <p:sp>
          <p:nvSpPr>
            <p:cNvPr id="95" name="Harvey 65/100 [65]">
              <a:extLst>
                <a:ext uri="{FF2B5EF4-FFF2-40B4-BE49-F238E27FC236}">
                  <a16:creationId xmlns:a16="http://schemas.microsoft.com/office/drawing/2014/main" id="{209F7C97-D7C7-4B24-BA42-05A1577E875F}"/>
                </a:ext>
              </a:extLst>
            </p:cNvPr>
            <p:cNvSpPr>
              <a:spLocks noChangeAspect="1"/>
            </p:cNvSpPr>
            <p:nvPr>
              <p:custDataLst>
                <p:tags r:id="rId74"/>
              </p:custDataLst>
            </p:nvPr>
          </p:nvSpPr>
          <p:spPr>
            <a:xfrm>
              <a:off x="4334905" y="3282696"/>
              <a:ext cx="292608" cy="292608"/>
            </a:xfrm>
            <a:custGeom>
              <a:avLst/>
              <a:gdLst/>
              <a:ahLst/>
              <a:cxnLst/>
              <a:rect l="l" t="t" r="r" b="b"/>
              <a:pathLst>
                <a:path w="635000" h="635000">
                  <a:moveTo>
                    <a:pt x="317500" y="0"/>
                  </a:moveTo>
                  <a:arcTo wR="317500" hR="317500" stAng="16200000" swAng="14040000"/>
                  <a:lnTo>
                    <a:pt x="317500" y="317500"/>
                  </a:lnTo>
                  <a:close/>
                </a:path>
                <a:path w="635000" h="635000" fill="none">
                  <a:moveTo>
                    <a:pt x="60637" y="504121"/>
                  </a:moveTo>
                  <a:arcTo wR="317500" hR="317500" stAng="8640000" swAng="7559999"/>
                </a:path>
              </a:pathLst>
            </a:custGeom>
            <a:grpFill/>
            <a:ln w="19050" cmpd="sng">
              <a:solidFill>
                <a:schemeClr val="tx1"/>
              </a:solidFill>
            </a:ln>
          </p:spPr>
          <p:txBody>
            <a:bodyPr/>
            <a:lstStyle/>
            <a:p>
              <a:endParaRPr lang="en-GB"/>
            </a:p>
          </p:txBody>
        </p:sp>
        <p:sp>
          <p:nvSpPr>
            <p:cNvPr id="96" name="Harvey 66/100 [66]">
              <a:extLst>
                <a:ext uri="{FF2B5EF4-FFF2-40B4-BE49-F238E27FC236}">
                  <a16:creationId xmlns:a16="http://schemas.microsoft.com/office/drawing/2014/main" id="{DF1C9977-12F0-4A6D-80C6-EE308E12725D}"/>
                </a:ext>
              </a:extLst>
            </p:cNvPr>
            <p:cNvSpPr>
              <a:spLocks noChangeAspect="1"/>
            </p:cNvSpPr>
            <p:nvPr>
              <p:custDataLst>
                <p:tags r:id="rId75"/>
              </p:custDataLst>
            </p:nvPr>
          </p:nvSpPr>
          <p:spPr>
            <a:xfrm>
              <a:off x="4334905" y="3282696"/>
              <a:ext cx="292608" cy="292608"/>
            </a:xfrm>
            <a:custGeom>
              <a:avLst/>
              <a:gdLst/>
              <a:ahLst/>
              <a:cxnLst/>
              <a:rect l="l" t="t" r="r" b="b"/>
              <a:pathLst>
                <a:path w="635000" h="635000">
                  <a:moveTo>
                    <a:pt x="317500" y="0"/>
                  </a:moveTo>
                  <a:arcTo wR="317500" hR="317500" stAng="16200000" swAng="14256000"/>
                  <a:lnTo>
                    <a:pt x="317500" y="317500"/>
                  </a:lnTo>
                  <a:close/>
                </a:path>
                <a:path w="635000" h="635000" fill="none">
                  <a:moveTo>
                    <a:pt x="49425" y="487625"/>
                  </a:moveTo>
                  <a:arcTo wR="317500" hR="317500" stAng="8856000" swAng="7343999"/>
                </a:path>
              </a:pathLst>
            </a:custGeom>
            <a:grpFill/>
            <a:ln w="19050" cmpd="sng">
              <a:solidFill>
                <a:schemeClr val="tx1"/>
              </a:solidFill>
            </a:ln>
          </p:spPr>
          <p:txBody>
            <a:bodyPr/>
            <a:lstStyle/>
            <a:p>
              <a:endParaRPr lang="en-GB"/>
            </a:p>
          </p:txBody>
        </p:sp>
        <p:sp>
          <p:nvSpPr>
            <p:cNvPr id="97" name="Harvey 67/100 [67]">
              <a:extLst>
                <a:ext uri="{FF2B5EF4-FFF2-40B4-BE49-F238E27FC236}">
                  <a16:creationId xmlns:a16="http://schemas.microsoft.com/office/drawing/2014/main" id="{A71F6A66-C058-4F2F-B290-FA1CC991F642}"/>
                </a:ext>
              </a:extLst>
            </p:cNvPr>
            <p:cNvSpPr>
              <a:spLocks noChangeAspect="1"/>
            </p:cNvSpPr>
            <p:nvPr>
              <p:custDataLst>
                <p:tags r:id="rId76"/>
              </p:custDataLst>
            </p:nvPr>
          </p:nvSpPr>
          <p:spPr>
            <a:xfrm>
              <a:off x="4334905" y="3282696"/>
              <a:ext cx="292608" cy="292608"/>
            </a:xfrm>
            <a:custGeom>
              <a:avLst/>
              <a:gdLst/>
              <a:ahLst/>
              <a:cxnLst/>
              <a:rect l="l" t="t" r="r" b="b"/>
              <a:pathLst>
                <a:path w="635000" h="635000">
                  <a:moveTo>
                    <a:pt x="317500" y="0"/>
                  </a:moveTo>
                  <a:arcTo wR="317500" hR="317500" stAng="16200000" swAng="14472000"/>
                  <a:lnTo>
                    <a:pt x="317500" y="317500"/>
                  </a:lnTo>
                  <a:close/>
                </a:path>
                <a:path w="635000" h="635000" fill="none">
                  <a:moveTo>
                    <a:pt x="39272" y="470456"/>
                  </a:moveTo>
                  <a:arcTo wR="317500" hR="317500" stAng="9072000" swAng="7127999"/>
                </a:path>
              </a:pathLst>
            </a:custGeom>
            <a:grpFill/>
            <a:ln w="19050" cmpd="sng">
              <a:solidFill>
                <a:schemeClr val="tx1"/>
              </a:solidFill>
            </a:ln>
          </p:spPr>
          <p:txBody>
            <a:bodyPr/>
            <a:lstStyle/>
            <a:p>
              <a:endParaRPr lang="en-GB"/>
            </a:p>
          </p:txBody>
        </p:sp>
        <p:sp>
          <p:nvSpPr>
            <p:cNvPr id="98" name="Harvey 68/100 [68]">
              <a:extLst>
                <a:ext uri="{FF2B5EF4-FFF2-40B4-BE49-F238E27FC236}">
                  <a16:creationId xmlns:a16="http://schemas.microsoft.com/office/drawing/2014/main" id="{3DEC417F-7D71-4C5B-8085-B1583B2FCCC6}"/>
                </a:ext>
              </a:extLst>
            </p:cNvPr>
            <p:cNvSpPr>
              <a:spLocks noChangeAspect="1"/>
            </p:cNvSpPr>
            <p:nvPr>
              <p:custDataLst>
                <p:tags r:id="rId77"/>
              </p:custDataLst>
            </p:nvPr>
          </p:nvSpPr>
          <p:spPr>
            <a:xfrm>
              <a:off x="4334905" y="3282696"/>
              <a:ext cx="292608" cy="292608"/>
            </a:xfrm>
            <a:custGeom>
              <a:avLst/>
              <a:gdLst/>
              <a:ahLst/>
              <a:cxnLst/>
              <a:rect l="l" t="t" r="r" b="b"/>
              <a:pathLst>
                <a:path w="635000" h="635000">
                  <a:moveTo>
                    <a:pt x="317500" y="0"/>
                  </a:moveTo>
                  <a:arcTo wR="317500" hR="317500" stAng="16200000" swAng="14688000"/>
                  <a:lnTo>
                    <a:pt x="317500" y="317500"/>
                  </a:lnTo>
                  <a:close/>
                </a:path>
                <a:path w="635000" h="635000" fill="none">
                  <a:moveTo>
                    <a:pt x="30217" y="452684"/>
                  </a:moveTo>
                  <a:arcTo wR="317500" hR="317500" stAng="9288000" swAng="6911999"/>
                </a:path>
              </a:pathLst>
            </a:custGeom>
            <a:grpFill/>
            <a:ln w="19050" cmpd="sng">
              <a:solidFill>
                <a:schemeClr val="tx1"/>
              </a:solidFill>
            </a:ln>
          </p:spPr>
          <p:txBody>
            <a:bodyPr/>
            <a:lstStyle/>
            <a:p>
              <a:endParaRPr lang="en-GB"/>
            </a:p>
          </p:txBody>
        </p:sp>
        <p:sp>
          <p:nvSpPr>
            <p:cNvPr id="99" name="Harvey 69/100 [69]">
              <a:extLst>
                <a:ext uri="{FF2B5EF4-FFF2-40B4-BE49-F238E27FC236}">
                  <a16:creationId xmlns:a16="http://schemas.microsoft.com/office/drawing/2014/main" id="{96A13EE1-EC22-4C01-B4AB-3EF6602FDFBA}"/>
                </a:ext>
              </a:extLst>
            </p:cNvPr>
            <p:cNvSpPr>
              <a:spLocks noChangeAspect="1"/>
            </p:cNvSpPr>
            <p:nvPr>
              <p:custDataLst>
                <p:tags r:id="rId78"/>
              </p:custDataLst>
            </p:nvPr>
          </p:nvSpPr>
          <p:spPr>
            <a:xfrm>
              <a:off x="4334905" y="3282696"/>
              <a:ext cx="292608" cy="292608"/>
            </a:xfrm>
            <a:custGeom>
              <a:avLst/>
              <a:gdLst/>
              <a:ahLst/>
              <a:cxnLst/>
              <a:rect l="l" t="t" r="r" b="b"/>
              <a:pathLst>
                <a:path w="635000" h="635000">
                  <a:moveTo>
                    <a:pt x="317500" y="0"/>
                  </a:moveTo>
                  <a:arcTo wR="317500" hR="317500" stAng="16200000" swAng="14903999"/>
                  <a:lnTo>
                    <a:pt x="317500" y="317500"/>
                  </a:lnTo>
                  <a:close/>
                </a:path>
                <a:path w="635000" h="635000" fill="none">
                  <a:moveTo>
                    <a:pt x="22295" y="434379"/>
                  </a:moveTo>
                  <a:arcTo wR="317500" hR="317500" stAng="9503999" swAng="6696000"/>
                </a:path>
              </a:pathLst>
            </a:custGeom>
            <a:grpFill/>
            <a:ln w="19050" cmpd="sng">
              <a:solidFill>
                <a:schemeClr val="tx1"/>
              </a:solidFill>
            </a:ln>
          </p:spPr>
          <p:txBody>
            <a:bodyPr/>
            <a:lstStyle/>
            <a:p>
              <a:endParaRPr lang="en-GB"/>
            </a:p>
          </p:txBody>
        </p:sp>
        <p:sp>
          <p:nvSpPr>
            <p:cNvPr id="100" name="Harvey 70/100 [70]">
              <a:extLst>
                <a:ext uri="{FF2B5EF4-FFF2-40B4-BE49-F238E27FC236}">
                  <a16:creationId xmlns:a16="http://schemas.microsoft.com/office/drawing/2014/main" id="{EFB4A714-9F67-4868-825D-66C4F537A5E2}"/>
                </a:ext>
              </a:extLst>
            </p:cNvPr>
            <p:cNvSpPr>
              <a:spLocks noChangeAspect="1"/>
            </p:cNvSpPr>
            <p:nvPr>
              <p:custDataLst>
                <p:tags r:id="rId79"/>
              </p:custDataLst>
            </p:nvPr>
          </p:nvSpPr>
          <p:spPr>
            <a:xfrm>
              <a:off x="4334905" y="3282696"/>
              <a:ext cx="292608" cy="292608"/>
            </a:xfrm>
            <a:custGeom>
              <a:avLst/>
              <a:gdLst/>
              <a:ahLst/>
              <a:cxnLst/>
              <a:rect l="l" t="t" r="r" b="b"/>
              <a:pathLst>
                <a:path w="635000" h="635000">
                  <a:moveTo>
                    <a:pt x="317500" y="0"/>
                  </a:moveTo>
                  <a:arcTo wR="317500" hR="317500" stAng="16200000" swAng="15119999"/>
                  <a:lnTo>
                    <a:pt x="317500" y="317500"/>
                  </a:lnTo>
                  <a:close/>
                </a:path>
                <a:path w="635000" h="635000" fill="none">
                  <a:moveTo>
                    <a:pt x="15539" y="415612"/>
                  </a:moveTo>
                  <a:arcTo wR="317500" hR="317500" stAng="9719999" swAng="6480000"/>
                </a:path>
              </a:pathLst>
            </a:custGeom>
            <a:grpFill/>
            <a:ln w="19050" cmpd="sng">
              <a:solidFill>
                <a:schemeClr val="tx1"/>
              </a:solidFill>
            </a:ln>
          </p:spPr>
          <p:txBody>
            <a:bodyPr/>
            <a:lstStyle/>
            <a:p>
              <a:endParaRPr lang="en-GB"/>
            </a:p>
          </p:txBody>
        </p:sp>
        <p:sp>
          <p:nvSpPr>
            <p:cNvPr id="101" name="Harvey 71/100 [71]">
              <a:extLst>
                <a:ext uri="{FF2B5EF4-FFF2-40B4-BE49-F238E27FC236}">
                  <a16:creationId xmlns:a16="http://schemas.microsoft.com/office/drawing/2014/main" id="{F19A226F-E078-4A46-A954-75FADD25402D}"/>
                </a:ext>
              </a:extLst>
            </p:cNvPr>
            <p:cNvSpPr>
              <a:spLocks noChangeAspect="1"/>
            </p:cNvSpPr>
            <p:nvPr>
              <p:custDataLst>
                <p:tags r:id="rId80"/>
              </p:custDataLst>
            </p:nvPr>
          </p:nvSpPr>
          <p:spPr>
            <a:xfrm>
              <a:off x="4334905" y="3282696"/>
              <a:ext cx="292608" cy="292608"/>
            </a:xfrm>
            <a:custGeom>
              <a:avLst/>
              <a:gdLst/>
              <a:ahLst/>
              <a:cxnLst/>
              <a:rect l="l" t="t" r="r" b="b"/>
              <a:pathLst>
                <a:path w="635000" h="635000">
                  <a:moveTo>
                    <a:pt x="317500" y="0"/>
                  </a:moveTo>
                  <a:arcTo wR="317500" hR="317500" stAng="16200000" swAng="15336000"/>
                  <a:lnTo>
                    <a:pt x="317500" y="317500"/>
                  </a:lnTo>
                  <a:close/>
                </a:path>
                <a:path w="635000" h="635000" fill="none">
                  <a:moveTo>
                    <a:pt x="9974" y="396459"/>
                  </a:moveTo>
                  <a:arcTo wR="317500" hR="317500" stAng="9936000" swAng="6264000"/>
                </a:path>
              </a:pathLst>
            </a:custGeom>
            <a:grpFill/>
            <a:ln w="19050" cmpd="sng">
              <a:solidFill>
                <a:schemeClr val="tx1"/>
              </a:solidFill>
            </a:ln>
          </p:spPr>
          <p:txBody>
            <a:bodyPr/>
            <a:lstStyle/>
            <a:p>
              <a:endParaRPr lang="en-GB"/>
            </a:p>
          </p:txBody>
        </p:sp>
        <p:sp>
          <p:nvSpPr>
            <p:cNvPr id="102" name="Harvey 72/100 [72]">
              <a:extLst>
                <a:ext uri="{FF2B5EF4-FFF2-40B4-BE49-F238E27FC236}">
                  <a16:creationId xmlns:a16="http://schemas.microsoft.com/office/drawing/2014/main" id="{756F7D21-1D93-4B57-ABFA-EE5584CBC7E6}"/>
                </a:ext>
              </a:extLst>
            </p:cNvPr>
            <p:cNvSpPr>
              <a:spLocks noChangeAspect="1"/>
            </p:cNvSpPr>
            <p:nvPr>
              <p:custDataLst>
                <p:tags r:id="rId81"/>
              </p:custDataLst>
            </p:nvPr>
          </p:nvSpPr>
          <p:spPr>
            <a:xfrm>
              <a:off x="4334905" y="3282696"/>
              <a:ext cx="292608" cy="292608"/>
            </a:xfrm>
            <a:custGeom>
              <a:avLst/>
              <a:gdLst/>
              <a:ahLst/>
              <a:cxnLst/>
              <a:rect l="l" t="t" r="r" b="b"/>
              <a:pathLst>
                <a:path w="635000" h="635000">
                  <a:moveTo>
                    <a:pt x="317500" y="0"/>
                  </a:moveTo>
                  <a:arcTo wR="317500" hR="317500" stAng="16200000" swAng="15552000"/>
                  <a:lnTo>
                    <a:pt x="317500" y="317500"/>
                  </a:lnTo>
                  <a:close/>
                </a:path>
                <a:path w="635000" h="635000" fill="none">
                  <a:moveTo>
                    <a:pt x="5623" y="376993"/>
                  </a:moveTo>
                  <a:arcTo wR="317500" hR="317500" stAng="10152000" swAng="6048000"/>
                </a:path>
              </a:pathLst>
            </a:custGeom>
            <a:grpFill/>
            <a:ln w="19050" cmpd="sng">
              <a:solidFill>
                <a:schemeClr val="tx1"/>
              </a:solidFill>
            </a:ln>
          </p:spPr>
          <p:txBody>
            <a:bodyPr/>
            <a:lstStyle/>
            <a:p>
              <a:endParaRPr lang="en-GB"/>
            </a:p>
          </p:txBody>
        </p:sp>
        <p:sp>
          <p:nvSpPr>
            <p:cNvPr id="103" name="Harvey 73/100 [73]">
              <a:extLst>
                <a:ext uri="{FF2B5EF4-FFF2-40B4-BE49-F238E27FC236}">
                  <a16:creationId xmlns:a16="http://schemas.microsoft.com/office/drawing/2014/main" id="{8B48008C-A1AB-43F4-817D-5E481F7E9337}"/>
                </a:ext>
              </a:extLst>
            </p:cNvPr>
            <p:cNvSpPr>
              <a:spLocks noChangeAspect="1"/>
            </p:cNvSpPr>
            <p:nvPr>
              <p:custDataLst>
                <p:tags r:id="rId82"/>
              </p:custDataLst>
            </p:nvPr>
          </p:nvSpPr>
          <p:spPr>
            <a:xfrm>
              <a:off x="4334905" y="3282696"/>
              <a:ext cx="292608" cy="292608"/>
            </a:xfrm>
            <a:custGeom>
              <a:avLst/>
              <a:gdLst/>
              <a:ahLst/>
              <a:cxnLst/>
              <a:rect l="l" t="t" r="r" b="b"/>
              <a:pathLst>
                <a:path w="635000" h="635000">
                  <a:moveTo>
                    <a:pt x="317500" y="0"/>
                  </a:moveTo>
                  <a:arcTo wR="317500" hR="317500" stAng="16200000" swAng="15768000"/>
                  <a:lnTo>
                    <a:pt x="317500" y="317500"/>
                  </a:lnTo>
                  <a:close/>
                </a:path>
                <a:path w="635000" h="635000" fill="none">
                  <a:moveTo>
                    <a:pt x="2503" y="357293"/>
                  </a:moveTo>
                  <a:arcTo wR="317500" hR="317500" stAng="10368000" swAng="5832000"/>
                </a:path>
              </a:pathLst>
            </a:custGeom>
            <a:grpFill/>
            <a:ln w="19050" cmpd="sng">
              <a:solidFill>
                <a:schemeClr val="tx1"/>
              </a:solidFill>
            </a:ln>
          </p:spPr>
          <p:txBody>
            <a:bodyPr/>
            <a:lstStyle/>
            <a:p>
              <a:endParaRPr lang="en-GB"/>
            </a:p>
          </p:txBody>
        </p:sp>
        <p:sp>
          <p:nvSpPr>
            <p:cNvPr id="104" name="Harvey 74/100 [74]">
              <a:extLst>
                <a:ext uri="{FF2B5EF4-FFF2-40B4-BE49-F238E27FC236}">
                  <a16:creationId xmlns:a16="http://schemas.microsoft.com/office/drawing/2014/main" id="{565E5A64-245E-4A5F-89BD-4A608EAB3F91}"/>
                </a:ext>
              </a:extLst>
            </p:cNvPr>
            <p:cNvSpPr>
              <a:spLocks noChangeAspect="1"/>
            </p:cNvSpPr>
            <p:nvPr>
              <p:custDataLst>
                <p:tags r:id="rId83"/>
              </p:custDataLst>
            </p:nvPr>
          </p:nvSpPr>
          <p:spPr>
            <a:xfrm>
              <a:off x="4334905" y="3282696"/>
              <a:ext cx="292608" cy="292608"/>
            </a:xfrm>
            <a:custGeom>
              <a:avLst/>
              <a:gdLst/>
              <a:ahLst/>
              <a:cxnLst/>
              <a:rect l="l" t="t" r="r" b="b"/>
              <a:pathLst>
                <a:path w="635000" h="635000">
                  <a:moveTo>
                    <a:pt x="317500" y="0"/>
                  </a:moveTo>
                  <a:arcTo wR="317500" hR="317500" stAng="16200000" swAng="15983999"/>
                  <a:lnTo>
                    <a:pt x="317500" y="317500"/>
                  </a:lnTo>
                  <a:close/>
                </a:path>
                <a:path w="635000" h="635000" fill="none">
                  <a:moveTo>
                    <a:pt x="626" y="337435"/>
                  </a:moveTo>
                  <a:arcTo wR="317500" hR="317500" stAng="10583999" swAng="5616000"/>
                </a:path>
              </a:pathLst>
            </a:custGeom>
            <a:grpFill/>
            <a:ln w="19050" cmpd="sng">
              <a:solidFill>
                <a:schemeClr val="tx1"/>
              </a:solidFill>
            </a:ln>
          </p:spPr>
          <p:txBody>
            <a:bodyPr/>
            <a:lstStyle/>
            <a:p>
              <a:endParaRPr lang="en-GB"/>
            </a:p>
          </p:txBody>
        </p:sp>
        <p:sp>
          <p:nvSpPr>
            <p:cNvPr id="105" name="Harvey 75/100 [75]">
              <a:extLst>
                <a:ext uri="{FF2B5EF4-FFF2-40B4-BE49-F238E27FC236}">
                  <a16:creationId xmlns:a16="http://schemas.microsoft.com/office/drawing/2014/main" id="{4D5F9994-73C2-4C23-BA0B-7566D8BE9160}"/>
                </a:ext>
              </a:extLst>
            </p:cNvPr>
            <p:cNvSpPr>
              <a:spLocks noChangeAspect="1"/>
            </p:cNvSpPr>
            <p:nvPr>
              <p:custDataLst>
                <p:tags r:id="rId84"/>
              </p:custDataLst>
            </p:nvPr>
          </p:nvSpPr>
          <p:spPr>
            <a:xfrm>
              <a:off x="4334905" y="3282696"/>
              <a:ext cx="292608" cy="292608"/>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grpFill/>
            <a:ln w="19050" cmpd="sng">
              <a:solidFill>
                <a:schemeClr val="tx1"/>
              </a:solidFill>
            </a:ln>
          </p:spPr>
          <p:txBody>
            <a:bodyPr/>
            <a:lstStyle/>
            <a:p>
              <a:endParaRPr lang="en-GB"/>
            </a:p>
          </p:txBody>
        </p:sp>
        <p:sp>
          <p:nvSpPr>
            <p:cNvPr id="106" name="Harvey 76/100 [76]">
              <a:extLst>
                <a:ext uri="{FF2B5EF4-FFF2-40B4-BE49-F238E27FC236}">
                  <a16:creationId xmlns:a16="http://schemas.microsoft.com/office/drawing/2014/main" id="{BD448083-14BE-4295-B4A4-AED8235312B8}"/>
                </a:ext>
              </a:extLst>
            </p:cNvPr>
            <p:cNvSpPr>
              <a:spLocks noChangeAspect="1"/>
            </p:cNvSpPr>
            <p:nvPr>
              <p:custDataLst>
                <p:tags r:id="rId85"/>
              </p:custDataLst>
            </p:nvPr>
          </p:nvSpPr>
          <p:spPr>
            <a:xfrm>
              <a:off x="4334905" y="3282696"/>
              <a:ext cx="292608" cy="292608"/>
            </a:xfrm>
            <a:custGeom>
              <a:avLst/>
              <a:gdLst/>
              <a:ahLst/>
              <a:cxnLst/>
              <a:rect l="l" t="t" r="r" b="b"/>
              <a:pathLst>
                <a:path w="635000" h="635000">
                  <a:moveTo>
                    <a:pt x="317500" y="0"/>
                  </a:moveTo>
                  <a:arcTo wR="317500" hR="317500" stAng="16200000" swAng="16416000"/>
                  <a:lnTo>
                    <a:pt x="317500" y="317500"/>
                  </a:lnTo>
                  <a:close/>
                </a:path>
                <a:path w="635000" h="635000" fill="none">
                  <a:moveTo>
                    <a:pt x="626" y="297564"/>
                  </a:moveTo>
                  <a:arcTo wR="317500" hR="317500" stAng="11016000" swAng="5183999"/>
                </a:path>
              </a:pathLst>
            </a:custGeom>
            <a:grpFill/>
            <a:ln w="19050" cmpd="sng">
              <a:solidFill>
                <a:schemeClr val="tx1"/>
              </a:solidFill>
            </a:ln>
          </p:spPr>
          <p:txBody>
            <a:bodyPr/>
            <a:lstStyle/>
            <a:p>
              <a:endParaRPr lang="en-GB"/>
            </a:p>
          </p:txBody>
        </p:sp>
        <p:sp>
          <p:nvSpPr>
            <p:cNvPr id="107" name="Harvey 77/100 [77]">
              <a:extLst>
                <a:ext uri="{FF2B5EF4-FFF2-40B4-BE49-F238E27FC236}">
                  <a16:creationId xmlns:a16="http://schemas.microsoft.com/office/drawing/2014/main" id="{77931D2B-536D-4DE6-AE4C-CB9EA4DE4C61}"/>
                </a:ext>
              </a:extLst>
            </p:cNvPr>
            <p:cNvSpPr>
              <a:spLocks noChangeAspect="1"/>
            </p:cNvSpPr>
            <p:nvPr>
              <p:custDataLst>
                <p:tags r:id="rId86"/>
              </p:custDataLst>
            </p:nvPr>
          </p:nvSpPr>
          <p:spPr>
            <a:xfrm>
              <a:off x="4334905" y="3282696"/>
              <a:ext cx="292608" cy="292608"/>
            </a:xfrm>
            <a:custGeom>
              <a:avLst/>
              <a:gdLst/>
              <a:ahLst/>
              <a:cxnLst/>
              <a:rect l="l" t="t" r="r" b="b"/>
              <a:pathLst>
                <a:path w="635000" h="635000">
                  <a:moveTo>
                    <a:pt x="317500" y="0"/>
                  </a:moveTo>
                  <a:arcTo wR="317500" hR="317500" stAng="16200000" swAng="16632000"/>
                  <a:lnTo>
                    <a:pt x="317500" y="317500"/>
                  </a:lnTo>
                  <a:close/>
                </a:path>
                <a:path w="635000" h="635000" fill="none">
                  <a:moveTo>
                    <a:pt x="2503" y="277706"/>
                  </a:moveTo>
                  <a:arcTo wR="317500" hR="317500" stAng="11232000" swAng="4968000"/>
                </a:path>
              </a:pathLst>
            </a:custGeom>
            <a:grpFill/>
            <a:ln w="19050" cmpd="sng">
              <a:solidFill>
                <a:schemeClr val="tx1"/>
              </a:solidFill>
            </a:ln>
          </p:spPr>
          <p:txBody>
            <a:bodyPr/>
            <a:lstStyle/>
            <a:p>
              <a:endParaRPr lang="en-GB"/>
            </a:p>
          </p:txBody>
        </p:sp>
        <p:sp>
          <p:nvSpPr>
            <p:cNvPr id="108" name="Harvey 78/100 [78]">
              <a:extLst>
                <a:ext uri="{FF2B5EF4-FFF2-40B4-BE49-F238E27FC236}">
                  <a16:creationId xmlns:a16="http://schemas.microsoft.com/office/drawing/2014/main" id="{53E1ED11-19DD-4DE4-B566-1978E4E0FAF7}"/>
                </a:ext>
              </a:extLst>
            </p:cNvPr>
            <p:cNvSpPr>
              <a:spLocks noChangeAspect="1"/>
            </p:cNvSpPr>
            <p:nvPr>
              <p:custDataLst>
                <p:tags r:id="rId87"/>
              </p:custDataLst>
            </p:nvPr>
          </p:nvSpPr>
          <p:spPr>
            <a:xfrm>
              <a:off x="4334905" y="3282696"/>
              <a:ext cx="292608" cy="292608"/>
            </a:xfrm>
            <a:custGeom>
              <a:avLst/>
              <a:gdLst/>
              <a:ahLst/>
              <a:cxnLst/>
              <a:rect l="l" t="t" r="r" b="b"/>
              <a:pathLst>
                <a:path w="635000" h="635000">
                  <a:moveTo>
                    <a:pt x="317500" y="0"/>
                  </a:moveTo>
                  <a:arcTo wR="317500" hR="317500" stAng="16200000" swAng="16848000"/>
                  <a:lnTo>
                    <a:pt x="317500" y="317500"/>
                  </a:lnTo>
                  <a:close/>
                </a:path>
                <a:path w="635000" h="635000" fill="none">
                  <a:moveTo>
                    <a:pt x="5623" y="258006"/>
                  </a:moveTo>
                  <a:arcTo wR="317500" hR="317500" stAng="11448000" swAng="4751999"/>
                </a:path>
              </a:pathLst>
            </a:custGeom>
            <a:grpFill/>
            <a:ln w="19050" cmpd="sng">
              <a:solidFill>
                <a:schemeClr val="tx1"/>
              </a:solidFill>
            </a:ln>
          </p:spPr>
          <p:txBody>
            <a:bodyPr/>
            <a:lstStyle/>
            <a:p>
              <a:endParaRPr lang="en-GB"/>
            </a:p>
          </p:txBody>
        </p:sp>
        <p:sp>
          <p:nvSpPr>
            <p:cNvPr id="109" name="Harvey 79/100 [79]">
              <a:extLst>
                <a:ext uri="{FF2B5EF4-FFF2-40B4-BE49-F238E27FC236}">
                  <a16:creationId xmlns:a16="http://schemas.microsoft.com/office/drawing/2014/main" id="{CCE175F0-4184-4D43-8EF9-EA2D4C1192B8}"/>
                </a:ext>
              </a:extLst>
            </p:cNvPr>
            <p:cNvSpPr>
              <a:spLocks noChangeAspect="1"/>
            </p:cNvSpPr>
            <p:nvPr>
              <p:custDataLst>
                <p:tags r:id="rId88"/>
              </p:custDataLst>
            </p:nvPr>
          </p:nvSpPr>
          <p:spPr>
            <a:xfrm>
              <a:off x="4334905" y="3282696"/>
              <a:ext cx="292608" cy="292608"/>
            </a:xfrm>
            <a:custGeom>
              <a:avLst/>
              <a:gdLst/>
              <a:ahLst/>
              <a:cxnLst/>
              <a:rect l="l" t="t" r="r" b="b"/>
              <a:pathLst>
                <a:path w="635000" h="635000">
                  <a:moveTo>
                    <a:pt x="317500" y="0"/>
                  </a:moveTo>
                  <a:arcTo wR="317500" hR="317500" stAng="16200000" swAng="17064000"/>
                  <a:lnTo>
                    <a:pt x="317500" y="317500"/>
                  </a:lnTo>
                  <a:close/>
                </a:path>
                <a:path w="635000" h="635000" fill="none">
                  <a:moveTo>
                    <a:pt x="9974" y="238540"/>
                  </a:moveTo>
                  <a:arcTo wR="317500" hR="317500" stAng="11664000" swAng="4536000"/>
                </a:path>
              </a:pathLst>
            </a:custGeom>
            <a:grpFill/>
            <a:ln w="19050" cmpd="sng">
              <a:solidFill>
                <a:schemeClr val="tx1"/>
              </a:solidFill>
            </a:ln>
          </p:spPr>
          <p:txBody>
            <a:bodyPr/>
            <a:lstStyle/>
            <a:p>
              <a:endParaRPr lang="en-GB"/>
            </a:p>
          </p:txBody>
        </p:sp>
        <p:sp>
          <p:nvSpPr>
            <p:cNvPr id="110" name="Harvey 80/100 [80]">
              <a:extLst>
                <a:ext uri="{FF2B5EF4-FFF2-40B4-BE49-F238E27FC236}">
                  <a16:creationId xmlns:a16="http://schemas.microsoft.com/office/drawing/2014/main" id="{0A3700C8-F53E-4767-B37F-AC04E744EBAC}"/>
                </a:ext>
              </a:extLst>
            </p:cNvPr>
            <p:cNvSpPr>
              <a:spLocks noChangeAspect="1"/>
            </p:cNvSpPr>
            <p:nvPr>
              <p:custDataLst>
                <p:tags r:id="rId89"/>
              </p:custDataLst>
            </p:nvPr>
          </p:nvSpPr>
          <p:spPr>
            <a:xfrm>
              <a:off x="4334905" y="3282696"/>
              <a:ext cx="292608" cy="292608"/>
            </a:xfrm>
            <a:custGeom>
              <a:avLst/>
              <a:gdLst/>
              <a:ahLst/>
              <a:cxnLst/>
              <a:rect l="l" t="t" r="r" b="b"/>
              <a:pathLst>
                <a:path w="635000" h="635000">
                  <a:moveTo>
                    <a:pt x="317500" y="0"/>
                  </a:moveTo>
                  <a:arcTo wR="317500" hR="317500" stAng="16200000" swAng="17280000"/>
                  <a:lnTo>
                    <a:pt x="317500" y="317500"/>
                  </a:lnTo>
                  <a:close/>
                </a:path>
                <a:path w="635000" h="635000" fill="none">
                  <a:moveTo>
                    <a:pt x="15539" y="219387"/>
                  </a:moveTo>
                  <a:arcTo wR="317500" hR="317500" stAng="11880000" swAng="4319999"/>
                </a:path>
              </a:pathLst>
            </a:custGeom>
            <a:grpFill/>
            <a:ln w="19050" cmpd="sng">
              <a:solidFill>
                <a:schemeClr val="tx1"/>
              </a:solidFill>
            </a:ln>
          </p:spPr>
          <p:txBody>
            <a:bodyPr/>
            <a:lstStyle/>
            <a:p>
              <a:endParaRPr lang="en-GB"/>
            </a:p>
          </p:txBody>
        </p:sp>
        <p:sp>
          <p:nvSpPr>
            <p:cNvPr id="111" name="Harvey 81/100 [81]">
              <a:extLst>
                <a:ext uri="{FF2B5EF4-FFF2-40B4-BE49-F238E27FC236}">
                  <a16:creationId xmlns:a16="http://schemas.microsoft.com/office/drawing/2014/main" id="{0BEC1370-E4B6-4E47-8F9F-15D7D8FB2CFC}"/>
                </a:ext>
              </a:extLst>
            </p:cNvPr>
            <p:cNvSpPr>
              <a:spLocks noChangeAspect="1"/>
            </p:cNvSpPr>
            <p:nvPr>
              <p:custDataLst>
                <p:tags r:id="rId90"/>
              </p:custDataLst>
            </p:nvPr>
          </p:nvSpPr>
          <p:spPr>
            <a:xfrm>
              <a:off x="4334905" y="3282696"/>
              <a:ext cx="292608" cy="292608"/>
            </a:xfrm>
            <a:custGeom>
              <a:avLst/>
              <a:gdLst/>
              <a:ahLst/>
              <a:cxnLst/>
              <a:rect l="l" t="t" r="r" b="b"/>
              <a:pathLst>
                <a:path w="635000" h="635000">
                  <a:moveTo>
                    <a:pt x="317500" y="0"/>
                  </a:moveTo>
                  <a:arcTo wR="317500" hR="317500" stAng="16200000" swAng="17496000"/>
                  <a:lnTo>
                    <a:pt x="317500" y="317500"/>
                  </a:lnTo>
                  <a:close/>
                </a:path>
                <a:path w="635000" h="635000" fill="none">
                  <a:moveTo>
                    <a:pt x="22295" y="200620"/>
                  </a:moveTo>
                  <a:arcTo wR="317500" hR="317500" stAng="12096000" swAng="4103999"/>
                </a:path>
              </a:pathLst>
            </a:custGeom>
            <a:grpFill/>
            <a:ln w="19050" cmpd="sng">
              <a:solidFill>
                <a:schemeClr val="tx1"/>
              </a:solidFill>
            </a:ln>
          </p:spPr>
          <p:txBody>
            <a:bodyPr/>
            <a:lstStyle/>
            <a:p>
              <a:endParaRPr lang="en-GB"/>
            </a:p>
          </p:txBody>
        </p:sp>
        <p:sp>
          <p:nvSpPr>
            <p:cNvPr id="112" name="Harvey 82/100 [82]">
              <a:extLst>
                <a:ext uri="{FF2B5EF4-FFF2-40B4-BE49-F238E27FC236}">
                  <a16:creationId xmlns:a16="http://schemas.microsoft.com/office/drawing/2014/main" id="{4C25E3D8-02DA-44CC-A566-01AA84DC7AE3}"/>
                </a:ext>
              </a:extLst>
            </p:cNvPr>
            <p:cNvSpPr>
              <a:spLocks noChangeAspect="1"/>
            </p:cNvSpPr>
            <p:nvPr>
              <p:custDataLst>
                <p:tags r:id="rId91"/>
              </p:custDataLst>
            </p:nvPr>
          </p:nvSpPr>
          <p:spPr>
            <a:xfrm>
              <a:off x="4334905" y="3282696"/>
              <a:ext cx="292608" cy="292608"/>
            </a:xfrm>
            <a:custGeom>
              <a:avLst/>
              <a:gdLst/>
              <a:ahLst/>
              <a:cxnLst/>
              <a:rect l="l" t="t" r="r" b="b"/>
              <a:pathLst>
                <a:path w="635000" h="635000">
                  <a:moveTo>
                    <a:pt x="317500" y="0"/>
                  </a:moveTo>
                  <a:arcTo wR="317500" hR="317500" stAng="16200000" swAng="17712000"/>
                  <a:lnTo>
                    <a:pt x="317500" y="317500"/>
                  </a:lnTo>
                  <a:close/>
                </a:path>
                <a:path w="635000" h="635000" fill="none">
                  <a:moveTo>
                    <a:pt x="30217" y="182315"/>
                  </a:moveTo>
                  <a:arcTo wR="317500" hR="317500" stAng="12312000" swAng="3888000"/>
                </a:path>
              </a:pathLst>
            </a:custGeom>
            <a:grpFill/>
            <a:ln w="19050" cmpd="sng">
              <a:solidFill>
                <a:schemeClr val="tx1"/>
              </a:solidFill>
            </a:ln>
          </p:spPr>
          <p:txBody>
            <a:bodyPr/>
            <a:lstStyle/>
            <a:p>
              <a:endParaRPr lang="en-GB"/>
            </a:p>
          </p:txBody>
        </p:sp>
        <p:sp>
          <p:nvSpPr>
            <p:cNvPr id="113" name="Harvey 83/100 [83]">
              <a:extLst>
                <a:ext uri="{FF2B5EF4-FFF2-40B4-BE49-F238E27FC236}">
                  <a16:creationId xmlns:a16="http://schemas.microsoft.com/office/drawing/2014/main" id="{D30E4CAB-D224-4135-96E3-C41420C5FF8C}"/>
                </a:ext>
              </a:extLst>
            </p:cNvPr>
            <p:cNvSpPr>
              <a:spLocks noChangeAspect="1"/>
            </p:cNvSpPr>
            <p:nvPr>
              <p:custDataLst>
                <p:tags r:id="rId92"/>
              </p:custDataLst>
            </p:nvPr>
          </p:nvSpPr>
          <p:spPr>
            <a:xfrm>
              <a:off x="4334905" y="3282696"/>
              <a:ext cx="292608" cy="292608"/>
            </a:xfrm>
            <a:custGeom>
              <a:avLst/>
              <a:gdLst/>
              <a:ahLst/>
              <a:cxnLst/>
              <a:rect l="l" t="t" r="r" b="b"/>
              <a:pathLst>
                <a:path w="635000" h="635000">
                  <a:moveTo>
                    <a:pt x="317500" y="0"/>
                  </a:moveTo>
                  <a:arcTo wR="317500" hR="317500" stAng="16200000" swAng="17928000"/>
                  <a:lnTo>
                    <a:pt x="317500" y="317500"/>
                  </a:lnTo>
                  <a:close/>
                </a:path>
                <a:path w="635000" h="635000" fill="none">
                  <a:moveTo>
                    <a:pt x="39272" y="164543"/>
                  </a:moveTo>
                  <a:arcTo wR="317500" hR="317500" stAng="12528000" swAng="3672000"/>
                </a:path>
              </a:pathLst>
            </a:custGeom>
            <a:grpFill/>
            <a:ln w="19050" cmpd="sng">
              <a:solidFill>
                <a:schemeClr val="tx1"/>
              </a:solidFill>
            </a:ln>
          </p:spPr>
          <p:txBody>
            <a:bodyPr/>
            <a:lstStyle/>
            <a:p>
              <a:endParaRPr lang="en-GB"/>
            </a:p>
          </p:txBody>
        </p:sp>
        <p:sp>
          <p:nvSpPr>
            <p:cNvPr id="114" name="Harvey 84/100 [84]">
              <a:extLst>
                <a:ext uri="{FF2B5EF4-FFF2-40B4-BE49-F238E27FC236}">
                  <a16:creationId xmlns:a16="http://schemas.microsoft.com/office/drawing/2014/main" id="{86971F1C-765A-4BE9-BB2E-62BD40EB7C96}"/>
                </a:ext>
              </a:extLst>
            </p:cNvPr>
            <p:cNvSpPr>
              <a:spLocks noChangeAspect="1"/>
            </p:cNvSpPr>
            <p:nvPr>
              <p:custDataLst>
                <p:tags r:id="rId93"/>
              </p:custDataLst>
            </p:nvPr>
          </p:nvSpPr>
          <p:spPr>
            <a:xfrm>
              <a:off x="4334905" y="3282696"/>
              <a:ext cx="292608" cy="292608"/>
            </a:xfrm>
            <a:custGeom>
              <a:avLst/>
              <a:gdLst/>
              <a:ahLst/>
              <a:cxnLst/>
              <a:rect l="l" t="t" r="r" b="b"/>
              <a:pathLst>
                <a:path w="635000" h="635000">
                  <a:moveTo>
                    <a:pt x="317500" y="0"/>
                  </a:moveTo>
                  <a:arcTo wR="317500" hR="317500" stAng="16200000" swAng="18144000"/>
                  <a:lnTo>
                    <a:pt x="317500" y="317500"/>
                  </a:lnTo>
                  <a:close/>
                </a:path>
                <a:path w="635000" h="635000" fill="none">
                  <a:moveTo>
                    <a:pt x="49425" y="147374"/>
                  </a:moveTo>
                  <a:arcTo wR="317500" hR="317500" stAng="12743999" swAng="3456000"/>
                </a:path>
              </a:pathLst>
            </a:custGeom>
            <a:grpFill/>
            <a:ln w="19050" cmpd="sng">
              <a:solidFill>
                <a:schemeClr val="tx1"/>
              </a:solidFill>
            </a:ln>
          </p:spPr>
          <p:txBody>
            <a:bodyPr/>
            <a:lstStyle/>
            <a:p>
              <a:endParaRPr lang="en-GB"/>
            </a:p>
          </p:txBody>
        </p:sp>
        <p:sp>
          <p:nvSpPr>
            <p:cNvPr id="115" name="Harvey 85/100 [85]">
              <a:extLst>
                <a:ext uri="{FF2B5EF4-FFF2-40B4-BE49-F238E27FC236}">
                  <a16:creationId xmlns:a16="http://schemas.microsoft.com/office/drawing/2014/main" id="{7027B79D-E0DD-4E78-BF9B-DF2A0C530F79}"/>
                </a:ext>
              </a:extLst>
            </p:cNvPr>
            <p:cNvSpPr>
              <a:spLocks noChangeAspect="1"/>
            </p:cNvSpPr>
            <p:nvPr>
              <p:custDataLst>
                <p:tags r:id="rId94"/>
              </p:custDataLst>
            </p:nvPr>
          </p:nvSpPr>
          <p:spPr>
            <a:xfrm>
              <a:off x="4334905" y="3282696"/>
              <a:ext cx="292608" cy="292608"/>
            </a:xfrm>
            <a:custGeom>
              <a:avLst/>
              <a:gdLst/>
              <a:ahLst/>
              <a:cxnLst/>
              <a:rect l="l" t="t" r="r" b="b"/>
              <a:pathLst>
                <a:path w="635000" h="635000">
                  <a:moveTo>
                    <a:pt x="317500" y="0"/>
                  </a:moveTo>
                  <a:arcTo wR="317500" hR="317500" stAng="16200000" swAng="18360000"/>
                  <a:lnTo>
                    <a:pt x="317500" y="317500"/>
                  </a:lnTo>
                  <a:close/>
                </a:path>
                <a:path w="635000" h="635000" fill="none">
                  <a:moveTo>
                    <a:pt x="60637" y="130878"/>
                  </a:moveTo>
                  <a:arcTo wR="317500" hR="317500" stAng="12960000" swAng="3240000"/>
                </a:path>
              </a:pathLst>
            </a:custGeom>
            <a:grpFill/>
            <a:ln w="19050" cmpd="sng">
              <a:solidFill>
                <a:schemeClr val="tx1"/>
              </a:solidFill>
            </a:ln>
          </p:spPr>
          <p:txBody>
            <a:bodyPr/>
            <a:lstStyle/>
            <a:p>
              <a:endParaRPr lang="en-GB"/>
            </a:p>
          </p:txBody>
        </p:sp>
        <p:sp>
          <p:nvSpPr>
            <p:cNvPr id="116" name="Harvey 86/100 [86]">
              <a:extLst>
                <a:ext uri="{FF2B5EF4-FFF2-40B4-BE49-F238E27FC236}">
                  <a16:creationId xmlns:a16="http://schemas.microsoft.com/office/drawing/2014/main" id="{B7FD9411-38FE-4E5A-9662-49E94C7C02F5}"/>
                </a:ext>
              </a:extLst>
            </p:cNvPr>
            <p:cNvSpPr>
              <a:spLocks noChangeAspect="1"/>
            </p:cNvSpPr>
            <p:nvPr>
              <p:custDataLst>
                <p:tags r:id="rId95"/>
              </p:custDataLst>
            </p:nvPr>
          </p:nvSpPr>
          <p:spPr>
            <a:xfrm>
              <a:off x="4334905" y="3282696"/>
              <a:ext cx="292608" cy="292608"/>
            </a:xfrm>
            <a:custGeom>
              <a:avLst/>
              <a:gdLst/>
              <a:ahLst/>
              <a:cxnLst/>
              <a:rect l="l" t="t" r="r" b="b"/>
              <a:pathLst>
                <a:path w="635000" h="635000">
                  <a:moveTo>
                    <a:pt x="317500" y="0"/>
                  </a:moveTo>
                  <a:arcTo wR="317500" hR="317500" stAng="16200000" swAng="18576000"/>
                  <a:lnTo>
                    <a:pt x="317500" y="317500"/>
                  </a:lnTo>
                  <a:close/>
                </a:path>
                <a:path w="635000" h="635000" fill="none">
                  <a:moveTo>
                    <a:pt x="72862" y="115117"/>
                  </a:moveTo>
                  <a:arcTo wR="317500" hR="317500" stAng="13176000" swAng="3024000"/>
                </a:path>
              </a:pathLst>
            </a:custGeom>
            <a:grpFill/>
            <a:ln w="19050" cmpd="sng">
              <a:solidFill>
                <a:schemeClr val="tx1"/>
              </a:solidFill>
            </a:ln>
          </p:spPr>
          <p:txBody>
            <a:bodyPr/>
            <a:lstStyle/>
            <a:p>
              <a:endParaRPr lang="en-GB"/>
            </a:p>
          </p:txBody>
        </p:sp>
        <p:sp>
          <p:nvSpPr>
            <p:cNvPr id="117" name="Harvey 87/100 [87]">
              <a:extLst>
                <a:ext uri="{FF2B5EF4-FFF2-40B4-BE49-F238E27FC236}">
                  <a16:creationId xmlns:a16="http://schemas.microsoft.com/office/drawing/2014/main" id="{9BFDFBFF-FD42-440B-83A2-ED71871262A4}"/>
                </a:ext>
              </a:extLst>
            </p:cNvPr>
            <p:cNvSpPr>
              <a:spLocks noChangeAspect="1"/>
            </p:cNvSpPr>
            <p:nvPr>
              <p:custDataLst>
                <p:tags r:id="rId96"/>
              </p:custDataLst>
            </p:nvPr>
          </p:nvSpPr>
          <p:spPr>
            <a:xfrm>
              <a:off x="4334905" y="3282696"/>
              <a:ext cx="292608" cy="292608"/>
            </a:xfrm>
            <a:custGeom>
              <a:avLst/>
              <a:gdLst/>
              <a:ahLst/>
              <a:cxnLst/>
              <a:rect l="l" t="t" r="r" b="b"/>
              <a:pathLst>
                <a:path w="635000" h="635000">
                  <a:moveTo>
                    <a:pt x="317500" y="0"/>
                  </a:moveTo>
                  <a:arcTo wR="317500" hR="317500" stAng="16200000" swAng="18792000"/>
                  <a:lnTo>
                    <a:pt x="317500" y="317500"/>
                  </a:lnTo>
                  <a:close/>
                </a:path>
                <a:path w="635000" h="635000" fill="none">
                  <a:moveTo>
                    <a:pt x="86052" y="100156"/>
                  </a:moveTo>
                  <a:arcTo wR="317500" hR="317500" stAng="13392000" swAng="2808000"/>
                </a:path>
              </a:pathLst>
            </a:custGeom>
            <a:grpFill/>
            <a:ln w="19050" cmpd="sng">
              <a:solidFill>
                <a:schemeClr val="tx1"/>
              </a:solidFill>
            </a:ln>
          </p:spPr>
          <p:txBody>
            <a:bodyPr/>
            <a:lstStyle/>
            <a:p>
              <a:endParaRPr lang="en-GB"/>
            </a:p>
          </p:txBody>
        </p:sp>
        <p:sp>
          <p:nvSpPr>
            <p:cNvPr id="118" name="Harvey 88/100 [88]">
              <a:extLst>
                <a:ext uri="{FF2B5EF4-FFF2-40B4-BE49-F238E27FC236}">
                  <a16:creationId xmlns:a16="http://schemas.microsoft.com/office/drawing/2014/main" id="{CAD5BB42-5CEB-4C55-8223-90413902CB0C}"/>
                </a:ext>
              </a:extLst>
            </p:cNvPr>
            <p:cNvSpPr>
              <a:spLocks noChangeAspect="1"/>
            </p:cNvSpPr>
            <p:nvPr>
              <p:custDataLst>
                <p:tags r:id="rId97"/>
              </p:custDataLst>
            </p:nvPr>
          </p:nvSpPr>
          <p:spPr>
            <a:xfrm>
              <a:off x="4334905" y="3282696"/>
              <a:ext cx="292608" cy="292608"/>
            </a:xfrm>
            <a:custGeom>
              <a:avLst/>
              <a:gdLst/>
              <a:ahLst/>
              <a:cxnLst/>
              <a:rect l="l" t="t" r="r" b="b"/>
              <a:pathLst>
                <a:path w="635000" h="635000">
                  <a:moveTo>
                    <a:pt x="317500" y="0"/>
                  </a:moveTo>
                  <a:arcTo wR="317500" hR="317500" stAng="16200000" swAng="19008000"/>
                  <a:lnTo>
                    <a:pt x="317500" y="317500"/>
                  </a:lnTo>
                  <a:close/>
                </a:path>
                <a:path w="635000" h="635000" fill="none">
                  <a:moveTo>
                    <a:pt x="100156" y="86052"/>
                  </a:moveTo>
                  <a:arcTo wR="317500" hR="317500" stAng="13608000" swAng="2591999"/>
                </a:path>
              </a:pathLst>
            </a:custGeom>
            <a:grpFill/>
            <a:ln w="19050" cmpd="sng">
              <a:solidFill>
                <a:schemeClr val="tx1"/>
              </a:solidFill>
            </a:ln>
          </p:spPr>
          <p:txBody>
            <a:bodyPr/>
            <a:lstStyle/>
            <a:p>
              <a:endParaRPr lang="en-GB"/>
            </a:p>
          </p:txBody>
        </p:sp>
        <p:sp>
          <p:nvSpPr>
            <p:cNvPr id="119" name="Harvey 89/100 [89]">
              <a:extLst>
                <a:ext uri="{FF2B5EF4-FFF2-40B4-BE49-F238E27FC236}">
                  <a16:creationId xmlns:a16="http://schemas.microsoft.com/office/drawing/2014/main" id="{69C7B28D-51E4-4227-9093-C514D42A9005}"/>
                </a:ext>
              </a:extLst>
            </p:cNvPr>
            <p:cNvSpPr>
              <a:spLocks noChangeAspect="1"/>
            </p:cNvSpPr>
            <p:nvPr>
              <p:custDataLst>
                <p:tags r:id="rId98"/>
              </p:custDataLst>
            </p:nvPr>
          </p:nvSpPr>
          <p:spPr>
            <a:xfrm>
              <a:off x="4334905" y="3282696"/>
              <a:ext cx="292608" cy="292608"/>
            </a:xfrm>
            <a:custGeom>
              <a:avLst/>
              <a:gdLst/>
              <a:ahLst/>
              <a:cxnLst/>
              <a:rect l="l" t="t" r="r" b="b"/>
              <a:pathLst>
                <a:path w="635000" h="635000">
                  <a:moveTo>
                    <a:pt x="317500" y="0"/>
                  </a:moveTo>
                  <a:arcTo wR="317500" hR="317500" stAng="16200000" swAng="19224000"/>
                  <a:lnTo>
                    <a:pt x="317500" y="317500"/>
                  </a:lnTo>
                  <a:close/>
                </a:path>
                <a:path w="635000" h="635000" fill="none">
                  <a:moveTo>
                    <a:pt x="115117" y="72862"/>
                  </a:moveTo>
                  <a:arcTo wR="317500" hR="317500" stAng="13823999" swAng="2375999"/>
                </a:path>
              </a:pathLst>
            </a:custGeom>
            <a:grpFill/>
            <a:ln w="19050" cmpd="sng">
              <a:solidFill>
                <a:schemeClr val="tx1"/>
              </a:solidFill>
            </a:ln>
          </p:spPr>
          <p:txBody>
            <a:bodyPr/>
            <a:lstStyle/>
            <a:p>
              <a:endParaRPr lang="en-GB"/>
            </a:p>
          </p:txBody>
        </p:sp>
        <p:sp>
          <p:nvSpPr>
            <p:cNvPr id="120" name="Harvey 90/100 [90]">
              <a:extLst>
                <a:ext uri="{FF2B5EF4-FFF2-40B4-BE49-F238E27FC236}">
                  <a16:creationId xmlns:a16="http://schemas.microsoft.com/office/drawing/2014/main" id="{3BEADF39-E00B-498D-8CC9-1D5C22643BCD}"/>
                </a:ext>
              </a:extLst>
            </p:cNvPr>
            <p:cNvSpPr>
              <a:spLocks noChangeAspect="1"/>
            </p:cNvSpPr>
            <p:nvPr>
              <p:custDataLst>
                <p:tags r:id="rId99"/>
              </p:custDataLst>
            </p:nvPr>
          </p:nvSpPr>
          <p:spPr>
            <a:xfrm>
              <a:off x="4334905" y="3282696"/>
              <a:ext cx="292608" cy="292608"/>
            </a:xfrm>
            <a:custGeom>
              <a:avLst/>
              <a:gdLst/>
              <a:ahLst/>
              <a:cxnLst/>
              <a:rect l="l" t="t" r="r" b="b"/>
              <a:pathLst>
                <a:path w="635000" h="635000">
                  <a:moveTo>
                    <a:pt x="317500" y="0"/>
                  </a:moveTo>
                  <a:arcTo wR="317500" hR="317500" stAng="16200000" swAng="19440000"/>
                  <a:lnTo>
                    <a:pt x="317500" y="317500"/>
                  </a:lnTo>
                  <a:close/>
                </a:path>
                <a:path w="635000" h="635000" fill="none">
                  <a:moveTo>
                    <a:pt x="130878" y="60637"/>
                  </a:moveTo>
                  <a:arcTo wR="317500" hR="317500" stAng="14040000" swAng="2159999"/>
                </a:path>
              </a:pathLst>
            </a:custGeom>
            <a:grpFill/>
            <a:ln w="19050" cmpd="sng">
              <a:solidFill>
                <a:schemeClr val="tx1"/>
              </a:solidFill>
            </a:ln>
          </p:spPr>
          <p:txBody>
            <a:bodyPr/>
            <a:lstStyle/>
            <a:p>
              <a:endParaRPr lang="en-GB"/>
            </a:p>
          </p:txBody>
        </p:sp>
        <p:sp>
          <p:nvSpPr>
            <p:cNvPr id="121" name="Harvey 91/100 [91]">
              <a:extLst>
                <a:ext uri="{FF2B5EF4-FFF2-40B4-BE49-F238E27FC236}">
                  <a16:creationId xmlns:a16="http://schemas.microsoft.com/office/drawing/2014/main" id="{110E6742-673F-4B41-964A-7CDD1E4E1D69}"/>
                </a:ext>
              </a:extLst>
            </p:cNvPr>
            <p:cNvSpPr>
              <a:spLocks noChangeAspect="1"/>
            </p:cNvSpPr>
            <p:nvPr>
              <p:custDataLst>
                <p:tags r:id="rId100"/>
              </p:custDataLst>
            </p:nvPr>
          </p:nvSpPr>
          <p:spPr>
            <a:xfrm>
              <a:off x="4334905" y="3282696"/>
              <a:ext cx="292608" cy="292608"/>
            </a:xfrm>
            <a:custGeom>
              <a:avLst/>
              <a:gdLst/>
              <a:ahLst/>
              <a:cxnLst/>
              <a:rect l="l" t="t" r="r" b="b"/>
              <a:pathLst>
                <a:path w="635000" h="635000">
                  <a:moveTo>
                    <a:pt x="317500" y="0"/>
                  </a:moveTo>
                  <a:arcTo wR="317500" hR="317500" stAng="16200000" swAng="19656000"/>
                  <a:lnTo>
                    <a:pt x="317500" y="317500"/>
                  </a:lnTo>
                  <a:close/>
                </a:path>
                <a:path w="635000" h="635000" fill="none">
                  <a:moveTo>
                    <a:pt x="147374" y="49425"/>
                  </a:moveTo>
                  <a:arcTo wR="317500" hR="317500" stAng="14256000" swAng="1943999"/>
                </a:path>
              </a:pathLst>
            </a:custGeom>
            <a:grpFill/>
            <a:ln w="19050" cmpd="sng">
              <a:solidFill>
                <a:schemeClr val="tx1"/>
              </a:solidFill>
            </a:ln>
          </p:spPr>
          <p:txBody>
            <a:bodyPr/>
            <a:lstStyle/>
            <a:p>
              <a:endParaRPr lang="en-GB"/>
            </a:p>
          </p:txBody>
        </p:sp>
        <p:sp>
          <p:nvSpPr>
            <p:cNvPr id="122" name="Harvey 92/100 [92]">
              <a:extLst>
                <a:ext uri="{FF2B5EF4-FFF2-40B4-BE49-F238E27FC236}">
                  <a16:creationId xmlns:a16="http://schemas.microsoft.com/office/drawing/2014/main" id="{86471447-BD67-40A7-9F08-A43B4D8F8BD8}"/>
                </a:ext>
              </a:extLst>
            </p:cNvPr>
            <p:cNvSpPr>
              <a:spLocks noChangeAspect="1"/>
            </p:cNvSpPr>
            <p:nvPr>
              <p:custDataLst>
                <p:tags r:id="rId101"/>
              </p:custDataLst>
            </p:nvPr>
          </p:nvSpPr>
          <p:spPr>
            <a:xfrm>
              <a:off x="4334905" y="3282696"/>
              <a:ext cx="292608" cy="292608"/>
            </a:xfrm>
            <a:custGeom>
              <a:avLst/>
              <a:gdLst/>
              <a:ahLst/>
              <a:cxnLst/>
              <a:rect l="l" t="t" r="r" b="b"/>
              <a:pathLst>
                <a:path w="635000" h="635000">
                  <a:moveTo>
                    <a:pt x="317500" y="0"/>
                  </a:moveTo>
                  <a:arcTo wR="317500" hR="317500" stAng="16200000" swAng="19872000"/>
                  <a:lnTo>
                    <a:pt x="317500" y="317500"/>
                  </a:lnTo>
                  <a:close/>
                </a:path>
                <a:path w="635000" h="635000" fill="none">
                  <a:moveTo>
                    <a:pt x="164543" y="39272"/>
                  </a:moveTo>
                  <a:arcTo wR="317500" hR="317500" stAng="14472000" swAng="1727999"/>
                </a:path>
              </a:pathLst>
            </a:custGeom>
            <a:grpFill/>
            <a:ln w="19050" cmpd="sng">
              <a:solidFill>
                <a:schemeClr val="tx1"/>
              </a:solidFill>
            </a:ln>
          </p:spPr>
          <p:txBody>
            <a:bodyPr/>
            <a:lstStyle/>
            <a:p>
              <a:endParaRPr lang="en-GB"/>
            </a:p>
          </p:txBody>
        </p:sp>
        <p:sp>
          <p:nvSpPr>
            <p:cNvPr id="123" name="Harvey 93/100 [93]">
              <a:extLst>
                <a:ext uri="{FF2B5EF4-FFF2-40B4-BE49-F238E27FC236}">
                  <a16:creationId xmlns:a16="http://schemas.microsoft.com/office/drawing/2014/main" id="{4C0E595D-9D01-413C-9699-82CFF38A783B}"/>
                </a:ext>
              </a:extLst>
            </p:cNvPr>
            <p:cNvSpPr>
              <a:spLocks noChangeAspect="1"/>
            </p:cNvSpPr>
            <p:nvPr>
              <p:custDataLst>
                <p:tags r:id="rId102"/>
              </p:custDataLst>
            </p:nvPr>
          </p:nvSpPr>
          <p:spPr>
            <a:xfrm>
              <a:off x="4334905" y="3282696"/>
              <a:ext cx="292608" cy="292608"/>
            </a:xfrm>
            <a:custGeom>
              <a:avLst/>
              <a:gdLst/>
              <a:ahLst/>
              <a:cxnLst/>
              <a:rect l="l" t="t" r="r" b="b"/>
              <a:pathLst>
                <a:path w="635000" h="635000">
                  <a:moveTo>
                    <a:pt x="317500" y="0"/>
                  </a:moveTo>
                  <a:arcTo wR="317500" hR="317500" stAng="16200000" swAng="20088000"/>
                  <a:lnTo>
                    <a:pt x="317500" y="317500"/>
                  </a:lnTo>
                  <a:close/>
                </a:path>
                <a:path w="635000" h="635000" fill="none">
                  <a:moveTo>
                    <a:pt x="182315" y="30217"/>
                  </a:moveTo>
                  <a:arcTo wR="317500" hR="317500" stAng="14688000" swAng="1511999"/>
                </a:path>
              </a:pathLst>
            </a:custGeom>
            <a:grpFill/>
            <a:ln w="19050" cmpd="sng">
              <a:solidFill>
                <a:schemeClr val="tx1"/>
              </a:solidFill>
            </a:ln>
          </p:spPr>
          <p:txBody>
            <a:bodyPr/>
            <a:lstStyle/>
            <a:p>
              <a:endParaRPr lang="en-GB"/>
            </a:p>
          </p:txBody>
        </p:sp>
        <p:sp>
          <p:nvSpPr>
            <p:cNvPr id="124" name="Harvey 94/100 [94]">
              <a:extLst>
                <a:ext uri="{FF2B5EF4-FFF2-40B4-BE49-F238E27FC236}">
                  <a16:creationId xmlns:a16="http://schemas.microsoft.com/office/drawing/2014/main" id="{E50798B7-8A83-431E-9EF2-5D67851CA417}"/>
                </a:ext>
              </a:extLst>
            </p:cNvPr>
            <p:cNvSpPr>
              <a:spLocks noChangeAspect="1"/>
            </p:cNvSpPr>
            <p:nvPr>
              <p:custDataLst>
                <p:tags r:id="rId103"/>
              </p:custDataLst>
            </p:nvPr>
          </p:nvSpPr>
          <p:spPr>
            <a:xfrm>
              <a:off x="4334905" y="3282696"/>
              <a:ext cx="292608" cy="292608"/>
            </a:xfrm>
            <a:custGeom>
              <a:avLst/>
              <a:gdLst/>
              <a:ahLst/>
              <a:cxnLst/>
              <a:rect l="l" t="t" r="r" b="b"/>
              <a:pathLst>
                <a:path w="635000" h="635000">
                  <a:moveTo>
                    <a:pt x="317500" y="0"/>
                  </a:moveTo>
                  <a:arcTo wR="317500" hR="317500" stAng="16200000" swAng="20304000"/>
                  <a:lnTo>
                    <a:pt x="317500" y="317500"/>
                  </a:lnTo>
                  <a:close/>
                </a:path>
                <a:path w="635000" h="635000" fill="none">
                  <a:moveTo>
                    <a:pt x="200620" y="22295"/>
                  </a:moveTo>
                  <a:arcTo wR="317500" hR="317500" stAng="14903999" swAng="1296000"/>
                </a:path>
              </a:pathLst>
            </a:custGeom>
            <a:grpFill/>
            <a:ln w="19050" cmpd="sng">
              <a:solidFill>
                <a:schemeClr val="tx1"/>
              </a:solidFill>
            </a:ln>
          </p:spPr>
          <p:txBody>
            <a:bodyPr/>
            <a:lstStyle/>
            <a:p>
              <a:endParaRPr lang="en-GB"/>
            </a:p>
          </p:txBody>
        </p:sp>
        <p:sp>
          <p:nvSpPr>
            <p:cNvPr id="125" name="Harvey 95/100 [95]">
              <a:extLst>
                <a:ext uri="{FF2B5EF4-FFF2-40B4-BE49-F238E27FC236}">
                  <a16:creationId xmlns:a16="http://schemas.microsoft.com/office/drawing/2014/main" id="{D43B84EE-C86E-4D3F-90D2-DFB5E1CCA1D6}"/>
                </a:ext>
              </a:extLst>
            </p:cNvPr>
            <p:cNvSpPr>
              <a:spLocks noChangeAspect="1"/>
            </p:cNvSpPr>
            <p:nvPr>
              <p:custDataLst>
                <p:tags r:id="rId104"/>
              </p:custDataLst>
            </p:nvPr>
          </p:nvSpPr>
          <p:spPr>
            <a:xfrm>
              <a:off x="4334905" y="3282696"/>
              <a:ext cx="292608" cy="292608"/>
            </a:xfrm>
            <a:custGeom>
              <a:avLst/>
              <a:gdLst/>
              <a:ahLst/>
              <a:cxnLst/>
              <a:rect l="l" t="t" r="r" b="b"/>
              <a:pathLst>
                <a:path w="635000" h="635000">
                  <a:moveTo>
                    <a:pt x="317500" y="0"/>
                  </a:moveTo>
                  <a:arcTo wR="317500" hR="317500" stAng="16200000" swAng="20520000"/>
                  <a:lnTo>
                    <a:pt x="317500" y="317500"/>
                  </a:lnTo>
                  <a:close/>
                </a:path>
                <a:path w="635000" h="635000" fill="none">
                  <a:moveTo>
                    <a:pt x="219387" y="15539"/>
                  </a:moveTo>
                  <a:arcTo wR="317500" hR="317500" stAng="15120000" swAng="1080000"/>
                </a:path>
              </a:pathLst>
            </a:custGeom>
            <a:grpFill/>
            <a:ln w="19050" cmpd="sng">
              <a:solidFill>
                <a:schemeClr val="tx1"/>
              </a:solidFill>
            </a:ln>
          </p:spPr>
          <p:txBody>
            <a:bodyPr/>
            <a:lstStyle/>
            <a:p>
              <a:endParaRPr lang="en-GB"/>
            </a:p>
          </p:txBody>
        </p:sp>
        <p:sp>
          <p:nvSpPr>
            <p:cNvPr id="126" name="Harvey 96/100 [96]">
              <a:extLst>
                <a:ext uri="{FF2B5EF4-FFF2-40B4-BE49-F238E27FC236}">
                  <a16:creationId xmlns:a16="http://schemas.microsoft.com/office/drawing/2014/main" id="{196EA00D-C888-4D50-B739-5199600A5DE5}"/>
                </a:ext>
              </a:extLst>
            </p:cNvPr>
            <p:cNvSpPr>
              <a:spLocks noChangeAspect="1"/>
            </p:cNvSpPr>
            <p:nvPr>
              <p:custDataLst>
                <p:tags r:id="rId105"/>
              </p:custDataLst>
            </p:nvPr>
          </p:nvSpPr>
          <p:spPr>
            <a:xfrm>
              <a:off x="4334905" y="3282696"/>
              <a:ext cx="292608" cy="292608"/>
            </a:xfrm>
            <a:custGeom>
              <a:avLst/>
              <a:gdLst/>
              <a:ahLst/>
              <a:cxnLst/>
              <a:rect l="l" t="t" r="r" b="b"/>
              <a:pathLst>
                <a:path w="635000" h="635000">
                  <a:moveTo>
                    <a:pt x="317500" y="0"/>
                  </a:moveTo>
                  <a:arcTo wR="317500" hR="317500" stAng="16200000" swAng="20735999"/>
                  <a:lnTo>
                    <a:pt x="317500" y="317500"/>
                  </a:lnTo>
                  <a:close/>
                </a:path>
                <a:path w="635000" h="635000" fill="none">
                  <a:moveTo>
                    <a:pt x="238540" y="9974"/>
                  </a:moveTo>
                  <a:arcTo wR="317500" hR="317500" stAng="15335999" swAng="864000"/>
                </a:path>
              </a:pathLst>
            </a:custGeom>
            <a:grpFill/>
            <a:ln w="19050" cmpd="sng">
              <a:solidFill>
                <a:schemeClr val="tx1"/>
              </a:solidFill>
            </a:ln>
          </p:spPr>
          <p:txBody>
            <a:bodyPr/>
            <a:lstStyle/>
            <a:p>
              <a:endParaRPr lang="en-GB"/>
            </a:p>
          </p:txBody>
        </p:sp>
        <p:sp>
          <p:nvSpPr>
            <p:cNvPr id="127" name="Harvey 97/100 [97]">
              <a:extLst>
                <a:ext uri="{FF2B5EF4-FFF2-40B4-BE49-F238E27FC236}">
                  <a16:creationId xmlns:a16="http://schemas.microsoft.com/office/drawing/2014/main" id="{0045E86D-0114-4DFD-BC58-E46759227C93}"/>
                </a:ext>
              </a:extLst>
            </p:cNvPr>
            <p:cNvSpPr>
              <a:spLocks noChangeAspect="1"/>
            </p:cNvSpPr>
            <p:nvPr>
              <p:custDataLst>
                <p:tags r:id="rId106"/>
              </p:custDataLst>
            </p:nvPr>
          </p:nvSpPr>
          <p:spPr>
            <a:xfrm>
              <a:off x="4334905" y="3282696"/>
              <a:ext cx="292608" cy="292608"/>
            </a:xfrm>
            <a:custGeom>
              <a:avLst/>
              <a:gdLst/>
              <a:ahLst/>
              <a:cxnLst/>
              <a:rect l="l" t="t" r="r" b="b"/>
              <a:pathLst>
                <a:path w="635000" h="635000">
                  <a:moveTo>
                    <a:pt x="317500" y="0"/>
                  </a:moveTo>
                  <a:arcTo wR="317500" hR="317500" stAng="16200000" swAng="20952000"/>
                  <a:lnTo>
                    <a:pt x="317500" y="317500"/>
                  </a:lnTo>
                  <a:close/>
                </a:path>
                <a:path w="635000" h="635000" fill="none">
                  <a:moveTo>
                    <a:pt x="258006" y="5623"/>
                  </a:moveTo>
                  <a:arcTo wR="317500" hR="317500" stAng="15552000" swAng="648000"/>
                </a:path>
              </a:pathLst>
            </a:custGeom>
            <a:grpFill/>
            <a:ln w="19050" cmpd="sng">
              <a:solidFill>
                <a:schemeClr val="tx1"/>
              </a:solidFill>
            </a:ln>
          </p:spPr>
          <p:txBody>
            <a:bodyPr/>
            <a:lstStyle/>
            <a:p>
              <a:endParaRPr lang="en-GB"/>
            </a:p>
          </p:txBody>
        </p:sp>
        <p:sp>
          <p:nvSpPr>
            <p:cNvPr id="128" name="Harvey 98/100 [98]">
              <a:extLst>
                <a:ext uri="{FF2B5EF4-FFF2-40B4-BE49-F238E27FC236}">
                  <a16:creationId xmlns:a16="http://schemas.microsoft.com/office/drawing/2014/main" id="{464F7942-D723-4D2E-91EA-3AEF84D34459}"/>
                </a:ext>
              </a:extLst>
            </p:cNvPr>
            <p:cNvSpPr>
              <a:spLocks noChangeAspect="1"/>
            </p:cNvSpPr>
            <p:nvPr>
              <p:custDataLst>
                <p:tags r:id="rId107"/>
              </p:custDataLst>
            </p:nvPr>
          </p:nvSpPr>
          <p:spPr>
            <a:xfrm>
              <a:off x="4334905" y="3282696"/>
              <a:ext cx="292608" cy="292608"/>
            </a:xfrm>
            <a:custGeom>
              <a:avLst/>
              <a:gdLst/>
              <a:ahLst/>
              <a:cxnLst/>
              <a:rect l="l" t="t" r="r" b="b"/>
              <a:pathLst>
                <a:path w="635000" h="635000">
                  <a:moveTo>
                    <a:pt x="317500" y="0"/>
                  </a:moveTo>
                  <a:arcTo wR="317500" hR="317500" stAng="16200000" swAng="21168000"/>
                  <a:lnTo>
                    <a:pt x="317500" y="317500"/>
                  </a:lnTo>
                  <a:close/>
                </a:path>
                <a:path w="635000" h="635000" fill="none">
                  <a:moveTo>
                    <a:pt x="277706" y="2503"/>
                  </a:moveTo>
                  <a:arcTo wR="317500" hR="317500" stAng="15768000" swAng="432000"/>
                </a:path>
              </a:pathLst>
            </a:custGeom>
            <a:grpFill/>
            <a:ln w="19050" cmpd="sng">
              <a:solidFill>
                <a:schemeClr val="tx1"/>
              </a:solidFill>
            </a:ln>
          </p:spPr>
          <p:txBody>
            <a:bodyPr/>
            <a:lstStyle/>
            <a:p>
              <a:endParaRPr lang="en-GB"/>
            </a:p>
          </p:txBody>
        </p:sp>
        <p:sp>
          <p:nvSpPr>
            <p:cNvPr id="129" name="Harvey 99/100 [99]">
              <a:extLst>
                <a:ext uri="{FF2B5EF4-FFF2-40B4-BE49-F238E27FC236}">
                  <a16:creationId xmlns:a16="http://schemas.microsoft.com/office/drawing/2014/main" id="{C8E37BA9-454A-4082-B576-FC335CC3F86E}"/>
                </a:ext>
              </a:extLst>
            </p:cNvPr>
            <p:cNvSpPr>
              <a:spLocks noChangeAspect="1"/>
            </p:cNvSpPr>
            <p:nvPr>
              <p:custDataLst>
                <p:tags r:id="rId108"/>
              </p:custDataLst>
            </p:nvPr>
          </p:nvSpPr>
          <p:spPr>
            <a:xfrm>
              <a:off x="4334905" y="3282696"/>
              <a:ext cx="292608" cy="292608"/>
            </a:xfrm>
            <a:custGeom>
              <a:avLst/>
              <a:gdLst/>
              <a:ahLst/>
              <a:cxnLst/>
              <a:rect l="l" t="t" r="r" b="b"/>
              <a:pathLst>
                <a:path w="635000" h="635000">
                  <a:moveTo>
                    <a:pt x="317500" y="0"/>
                  </a:moveTo>
                  <a:arcTo wR="317500" hR="317500" stAng="16200000" swAng="21384000"/>
                  <a:lnTo>
                    <a:pt x="317500" y="317500"/>
                  </a:lnTo>
                  <a:close/>
                </a:path>
                <a:path w="635000" h="635000" fill="none">
                  <a:moveTo>
                    <a:pt x="297564" y="626"/>
                  </a:moveTo>
                  <a:arcTo wR="317500" hR="317500" stAng="15983999" swAng="216000"/>
                </a:path>
              </a:pathLst>
            </a:custGeom>
            <a:grpFill/>
            <a:ln w="19050" cmpd="sng">
              <a:solidFill>
                <a:schemeClr val="tx1"/>
              </a:solidFill>
            </a:ln>
          </p:spPr>
          <p:txBody>
            <a:bodyPr/>
            <a:lstStyle/>
            <a:p>
              <a:endParaRPr lang="en-GB"/>
            </a:p>
          </p:txBody>
        </p:sp>
        <p:sp>
          <p:nvSpPr>
            <p:cNvPr id="130" name="Harvey 100/100 [100]">
              <a:extLst>
                <a:ext uri="{FF2B5EF4-FFF2-40B4-BE49-F238E27FC236}">
                  <a16:creationId xmlns:a16="http://schemas.microsoft.com/office/drawing/2014/main" id="{B0BC0277-15E0-4AB3-BCCF-B6B586D4D835}"/>
                </a:ext>
              </a:extLst>
            </p:cNvPr>
            <p:cNvSpPr>
              <a:spLocks noChangeAspect="1"/>
            </p:cNvSpPr>
            <p:nvPr>
              <p:custDataLst>
                <p:tags r:id="rId109"/>
              </p:custDataLst>
            </p:nvPr>
          </p:nvSpPr>
          <p:spPr>
            <a:xfrm>
              <a:off x="4334905" y="3282696"/>
              <a:ext cx="292608" cy="292608"/>
            </a:xfrm>
            <a:custGeom>
              <a:avLst/>
              <a:gdLst/>
              <a:ahLst/>
              <a:cxnLst/>
              <a:rect l="l" t="t" r="r" b="b"/>
              <a:pathLst>
                <a:path w="635000" h="635000">
                  <a:moveTo>
                    <a:pt x="317500" y="0"/>
                  </a:moveTo>
                  <a:arcTo wR="317500" hR="317500" stAng="16200000" swAng="21600000"/>
                  <a:close/>
                </a:path>
              </a:pathLst>
            </a:custGeom>
            <a:grpFill/>
            <a:ln w="19050" cmpd="sng">
              <a:solidFill>
                <a:schemeClr val="tx1"/>
              </a:solidFill>
            </a:ln>
          </p:spPr>
          <p:txBody>
            <a:bodyPr/>
            <a:lstStyle/>
            <a:p>
              <a:endParaRPr lang="en-GB"/>
            </a:p>
          </p:txBody>
        </p:sp>
      </p:grpSp>
      <p:sp>
        <p:nvSpPr>
          <p:cNvPr id="131" name="Footnote [Placeholder]" hidden="1">
            <a:extLst>
              <a:ext uri="{FF2B5EF4-FFF2-40B4-BE49-F238E27FC236}">
                <a16:creationId xmlns:a16="http://schemas.microsoft.com/office/drawing/2014/main" id="{8495ADBB-87DF-4E47-9C91-45D9C4AC8F45}"/>
              </a:ext>
            </a:extLst>
          </p:cNvPr>
          <p:cNvSpPr txBox="1"/>
          <p:nvPr userDrawn="1"/>
        </p:nvSpPr>
        <p:spPr>
          <a:xfrm>
            <a:off x="503238" y="5984668"/>
            <a:ext cx="10188208" cy="138499"/>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900" kern="0" dirty="0">
                <a:ea typeface="Arial Unicode MS" pitchFamily="34" charset="-128"/>
                <a:cs typeface="Arial Unicode MS" pitchFamily="34" charset="-128"/>
              </a:rPr>
              <a:t>(r) Footnote</a:t>
            </a:r>
          </a:p>
        </p:txBody>
      </p:sp>
      <p:sp>
        <p:nvSpPr>
          <p:cNvPr id="132" name="Responsible [Sticker]" hidden="1">
            <a:extLst>
              <a:ext uri="{FF2B5EF4-FFF2-40B4-BE49-F238E27FC236}">
                <a16:creationId xmlns:a16="http://schemas.microsoft.com/office/drawing/2014/main" id="{B468B29C-7B96-4569-96EE-F47CF951513B}"/>
              </a:ext>
            </a:extLst>
          </p:cNvPr>
          <p:cNvSpPr>
            <a:spLocks/>
          </p:cNvSpPr>
          <p:nvPr userDrawn="1"/>
        </p:nvSpPr>
        <p:spPr>
          <a:xfrm>
            <a:off x="10071105" y="896931"/>
            <a:ext cx="2124070" cy="59540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dirty="0">
                <a:ln>
                  <a:noFill/>
                </a:ln>
                <a:solidFill>
                  <a:srgbClr val="FFFFFF"/>
                </a:solidFill>
                <a:effectLst/>
                <a:uLnTx/>
                <a:uFillTx/>
                <a:latin typeface="+mj-lt"/>
                <a:ea typeface="+mn-ea"/>
                <a:cs typeface="+mn-cs"/>
              </a:rPr>
              <a:t>Responsible: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dirty="0">
                <a:ln>
                  <a:noFill/>
                </a:ln>
                <a:solidFill>
                  <a:srgbClr val="FFFFFF"/>
                </a:solidFill>
                <a:effectLst/>
                <a:uLnTx/>
                <a:uFillTx/>
                <a:latin typeface="+mj-lt"/>
                <a:ea typeface="+mn-ea"/>
                <a:cs typeface="+mn-cs"/>
              </a:rPr>
              <a:t>Name Lastname</a:t>
            </a:r>
          </a:p>
        </p:txBody>
      </p:sp>
      <p:sp>
        <p:nvSpPr>
          <p:cNvPr id="133" name="Discussion [Sticker]" hidden="1">
            <a:extLst>
              <a:ext uri="{FF2B5EF4-FFF2-40B4-BE49-F238E27FC236}">
                <a16:creationId xmlns:a16="http://schemas.microsoft.com/office/drawing/2014/main" id="{9A1CD764-7821-44EC-ADA1-C483C992546C}"/>
              </a:ext>
            </a:extLst>
          </p:cNvPr>
          <p:cNvSpPr>
            <a:spLocks/>
          </p:cNvSpPr>
          <p:nvPr userDrawn="1"/>
        </p:nvSpPr>
        <p:spPr>
          <a:xfrm>
            <a:off x="10071105" y="896921"/>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a:ln>
                  <a:noFill/>
                </a:ln>
                <a:solidFill>
                  <a:srgbClr val="FFFFFF"/>
                </a:solidFill>
                <a:effectLst/>
                <a:uLnTx/>
                <a:uFillTx/>
                <a:latin typeface="+mj-lt"/>
                <a:ea typeface="Roboto Medium" panose="02000000000000000000" pitchFamily="2" charset="0"/>
                <a:cs typeface="+mn-cs"/>
              </a:rPr>
              <a:t>For discussion</a:t>
            </a:r>
          </a:p>
        </p:txBody>
      </p:sp>
      <p:sp>
        <p:nvSpPr>
          <p:cNvPr id="134" name="Internal [Sticker]" hidden="1">
            <a:extLst>
              <a:ext uri="{FF2B5EF4-FFF2-40B4-BE49-F238E27FC236}">
                <a16:creationId xmlns:a16="http://schemas.microsoft.com/office/drawing/2014/main" id="{B6FC9C5D-FC2A-46D7-A941-BF2C841A2865}"/>
              </a:ext>
            </a:extLst>
          </p:cNvPr>
          <p:cNvSpPr>
            <a:spLocks/>
          </p:cNvSpPr>
          <p:nvPr userDrawn="1"/>
        </p:nvSpPr>
        <p:spPr>
          <a:xfrm>
            <a:off x="10071105" y="896921"/>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a:ln>
                  <a:noFill/>
                </a:ln>
                <a:solidFill>
                  <a:srgbClr val="FFFFFF"/>
                </a:solidFill>
                <a:effectLst/>
                <a:uLnTx/>
                <a:uFillTx/>
                <a:latin typeface="+mj-lt"/>
                <a:ea typeface="+mn-ea"/>
                <a:cs typeface="+mn-cs"/>
              </a:rPr>
              <a:t>Internal use only</a:t>
            </a:r>
          </a:p>
        </p:txBody>
      </p:sp>
      <p:sp>
        <p:nvSpPr>
          <p:cNvPr id="135" name="Final [Sticker]" hidden="1">
            <a:extLst>
              <a:ext uri="{FF2B5EF4-FFF2-40B4-BE49-F238E27FC236}">
                <a16:creationId xmlns:a16="http://schemas.microsoft.com/office/drawing/2014/main" id="{EF8BE20D-18E3-40D7-A5DA-108105F38AFC}"/>
              </a:ext>
            </a:extLst>
          </p:cNvPr>
          <p:cNvSpPr>
            <a:spLocks/>
          </p:cNvSpPr>
          <p:nvPr userDrawn="1"/>
        </p:nvSpPr>
        <p:spPr>
          <a:xfrm>
            <a:off x="10071105" y="896921"/>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a:ln>
                  <a:noFill/>
                </a:ln>
                <a:solidFill>
                  <a:srgbClr val="FFFFFF"/>
                </a:solidFill>
                <a:effectLst/>
                <a:uLnTx/>
                <a:uFillTx/>
                <a:latin typeface="+mj-lt"/>
                <a:ea typeface="+mn-ea"/>
                <a:cs typeface="+mn-cs"/>
              </a:rPr>
              <a:t>Final slide</a:t>
            </a:r>
          </a:p>
        </p:txBody>
      </p:sp>
      <p:sp>
        <p:nvSpPr>
          <p:cNvPr id="136" name="Backup [Sticker]" hidden="1">
            <a:extLst>
              <a:ext uri="{FF2B5EF4-FFF2-40B4-BE49-F238E27FC236}">
                <a16:creationId xmlns:a16="http://schemas.microsoft.com/office/drawing/2014/main" id="{75EB5107-168F-4341-A51A-3E0EC2311F17}"/>
              </a:ext>
            </a:extLst>
          </p:cNvPr>
          <p:cNvSpPr>
            <a:spLocks/>
          </p:cNvSpPr>
          <p:nvPr userDrawn="1"/>
        </p:nvSpPr>
        <p:spPr>
          <a:xfrm>
            <a:off x="10071105" y="896921"/>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a:ln>
                  <a:noFill/>
                </a:ln>
                <a:solidFill>
                  <a:srgbClr val="FFFFFF"/>
                </a:solidFill>
                <a:effectLst/>
                <a:uLnTx/>
                <a:uFillTx/>
                <a:latin typeface="+mj-lt"/>
                <a:ea typeface="+mn-ea"/>
                <a:cs typeface="+mn-cs"/>
              </a:rPr>
              <a:t>Backup</a:t>
            </a:r>
          </a:p>
        </p:txBody>
      </p:sp>
      <p:sp>
        <p:nvSpPr>
          <p:cNvPr id="137" name="Update [Sticker]" hidden="1">
            <a:extLst>
              <a:ext uri="{FF2B5EF4-FFF2-40B4-BE49-F238E27FC236}">
                <a16:creationId xmlns:a16="http://schemas.microsoft.com/office/drawing/2014/main" id="{D929BCB4-707F-4791-A475-B37763C376C6}"/>
              </a:ext>
            </a:extLst>
          </p:cNvPr>
          <p:cNvSpPr>
            <a:spLocks/>
          </p:cNvSpPr>
          <p:nvPr userDrawn="1"/>
        </p:nvSpPr>
        <p:spPr>
          <a:xfrm>
            <a:off x="10071105" y="896921"/>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a:ln>
                  <a:noFill/>
                </a:ln>
                <a:solidFill>
                  <a:srgbClr val="FFFFFF"/>
                </a:solidFill>
                <a:effectLst/>
                <a:uLnTx/>
                <a:uFillTx/>
                <a:latin typeface="+mj-lt"/>
                <a:ea typeface="+mn-ea"/>
                <a:cs typeface="+mn-cs"/>
              </a:rPr>
              <a:t>Update data</a:t>
            </a:r>
          </a:p>
        </p:txBody>
      </p:sp>
      <p:sp>
        <p:nvSpPr>
          <p:cNvPr id="138" name="Dummy [Sticker]" hidden="1">
            <a:extLst>
              <a:ext uri="{FF2B5EF4-FFF2-40B4-BE49-F238E27FC236}">
                <a16:creationId xmlns:a16="http://schemas.microsoft.com/office/drawing/2014/main" id="{26325548-081C-48A0-A68E-5CA2A59148D7}"/>
              </a:ext>
            </a:extLst>
          </p:cNvPr>
          <p:cNvSpPr>
            <a:spLocks/>
          </p:cNvSpPr>
          <p:nvPr userDrawn="1"/>
        </p:nvSpPr>
        <p:spPr>
          <a:xfrm>
            <a:off x="10071105" y="896920"/>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dirty="0">
                <a:ln>
                  <a:noFill/>
                </a:ln>
                <a:solidFill>
                  <a:srgbClr val="FFFFFF"/>
                </a:solidFill>
                <a:effectLst/>
                <a:uLnTx/>
                <a:uFillTx/>
                <a:latin typeface="+mj-lt"/>
              </a:rPr>
              <a:t>Dummy data</a:t>
            </a:r>
          </a:p>
        </p:txBody>
      </p:sp>
      <p:sp>
        <p:nvSpPr>
          <p:cNvPr id="139" name="Formatting [Comment]" hidden="1">
            <a:extLst>
              <a:ext uri="{FF2B5EF4-FFF2-40B4-BE49-F238E27FC236}">
                <a16:creationId xmlns:a16="http://schemas.microsoft.com/office/drawing/2014/main" id="{A43B4339-3778-4A62-8434-905641533AE5}"/>
              </a:ext>
            </a:extLst>
          </p:cNvPr>
          <p:cNvSpPr>
            <a:spLocks/>
          </p:cNvSpPr>
          <p:nvPr userDrawn="1"/>
        </p:nvSpPr>
        <p:spPr>
          <a:xfrm>
            <a:off x="9483344" y="1097679"/>
            <a:ext cx="2479101" cy="1277432"/>
          </a:xfrm>
          <a:prstGeom prst="wedgeRectCallout">
            <a:avLst/>
          </a:prstGeom>
          <a:solidFill>
            <a:srgbClr val="FFFF00"/>
          </a:solidFill>
          <a:ln w="12700" cap="flat" cmpd="sng" algn="ctr">
            <a:solidFill>
              <a:srgbClr val="000000"/>
            </a:solidFill>
            <a:prstDash val="solid"/>
            <a:miter lim="800000"/>
          </a:ln>
          <a:effectLst/>
        </p:spPr>
        <p:txBody>
          <a:bodyPr lIns="143252" tIns="143252" rIns="143252" bIns="143252"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A0A0A"/>
                </a:solidFill>
                <a:effectLst/>
                <a:uLnTx/>
                <a:uFillTx/>
              </a:rPr>
              <a:t>&lt;initials&gt; &lt;date&gt;</a:t>
            </a:r>
            <a:r>
              <a:rPr kumimoji="0" lang="en-US" sz="1200" b="0" i="0" u="none" strike="noStrike" kern="0" cap="none" spc="0" normalizeH="0" baseline="0" noProof="0" dirty="0" err="1">
                <a:ln>
                  <a:noFill/>
                </a:ln>
                <a:solidFill>
                  <a:srgbClr val="0A0A0A"/>
                </a:solidFill>
                <a:effectLst/>
                <a:uLnTx/>
                <a:uFillTx/>
              </a:rPr>
              <a:t>yyyy</a:t>
            </a:r>
            <a:r>
              <a:rPr kumimoji="0" lang="en-US" sz="1200" b="0" i="0" u="none" strike="noStrike" kern="0" cap="none" spc="0" normalizeH="0" baseline="0" noProof="0" dirty="0">
                <a:ln>
                  <a:noFill/>
                </a:ln>
                <a:solidFill>
                  <a:srgbClr val="0A0A0A"/>
                </a:solidFill>
                <a:effectLst/>
                <a:uLnTx/>
                <a:uFillTx/>
              </a:rPr>
              <a:t>-MM-dd </a:t>
            </a:r>
            <a:r>
              <a:rPr kumimoji="0" lang="en-US" sz="1200" b="0" i="0" u="none" strike="noStrike" kern="0" cap="none" spc="0" normalizeH="0" baseline="0" noProof="0" dirty="0" err="1">
                <a:ln>
                  <a:noFill/>
                </a:ln>
                <a:solidFill>
                  <a:srgbClr val="0A0A0A"/>
                </a:solidFill>
                <a:effectLst/>
                <a:uLnTx/>
                <a:uFillTx/>
              </a:rPr>
              <a:t>hh:mm</a:t>
            </a:r>
            <a:r>
              <a:rPr kumimoji="0" lang="en-US" sz="1200" b="0" i="0" u="none" strike="noStrike" kern="0" cap="none" spc="0" normalizeH="0" baseline="0" noProof="0" dirty="0">
                <a:ln>
                  <a:noFill/>
                </a:ln>
                <a:solidFill>
                  <a:srgbClr val="0A0A0A"/>
                </a:solidFill>
                <a:effectLst/>
                <a:uLnTx/>
                <a:uFillTx/>
              </a:rPr>
              <a:t>&lt;/date&gt;: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A0A0A"/>
              </a:solidFill>
              <a:effectLst/>
              <a:uLnTx/>
              <a:uFillTx/>
            </a:endParaRPr>
          </a:p>
        </p:txBody>
      </p:sp>
      <p:sp>
        <p:nvSpPr>
          <p:cNvPr id="140" name="Content [Comment]" hidden="1">
            <a:extLst>
              <a:ext uri="{FF2B5EF4-FFF2-40B4-BE49-F238E27FC236}">
                <a16:creationId xmlns:a16="http://schemas.microsoft.com/office/drawing/2014/main" id="{161EC9C5-7BA6-4B4E-859C-15F67506A917}"/>
              </a:ext>
            </a:extLst>
          </p:cNvPr>
          <p:cNvSpPr>
            <a:spLocks/>
          </p:cNvSpPr>
          <p:nvPr userDrawn="1"/>
        </p:nvSpPr>
        <p:spPr>
          <a:xfrm>
            <a:off x="9483344" y="1097671"/>
            <a:ext cx="2479101" cy="1277440"/>
          </a:xfrm>
          <a:prstGeom prst="wedgeRectCallout">
            <a:avLst/>
          </a:prstGeom>
          <a:solidFill>
            <a:srgbClr val="FFFF00"/>
          </a:solidFill>
          <a:ln w="12700" cap="flat" cmpd="sng" algn="ctr">
            <a:solidFill>
              <a:srgbClr val="000000"/>
            </a:solidFill>
            <a:prstDash val="solid"/>
            <a:miter lim="800000"/>
          </a:ln>
          <a:effectLst/>
        </p:spPr>
        <p:txBody>
          <a:bodyPr lIns="143252" tIns="143252" rIns="143252" bIns="143252"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A0A0A"/>
                </a:solidFill>
                <a:effectLst/>
                <a:uLnTx/>
                <a:uFillTx/>
              </a:rPr>
              <a:t>&lt;initials&gt; &lt;date&gt;</a:t>
            </a:r>
            <a:r>
              <a:rPr kumimoji="0" lang="en-US" sz="1200" b="0" i="0" u="none" strike="noStrike" kern="0" cap="none" spc="0" normalizeH="0" baseline="0" noProof="0" dirty="0" err="1">
                <a:ln>
                  <a:noFill/>
                </a:ln>
                <a:solidFill>
                  <a:srgbClr val="0A0A0A"/>
                </a:solidFill>
                <a:effectLst/>
                <a:uLnTx/>
                <a:uFillTx/>
              </a:rPr>
              <a:t>yyyy</a:t>
            </a:r>
            <a:r>
              <a:rPr kumimoji="0" lang="en-US" sz="1200" b="0" i="0" u="none" strike="noStrike" kern="0" cap="none" spc="0" normalizeH="0" baseline="0" noProof="0" dirty="0">
                <a:ln>
                  <a:noFill/>
                </a:ln>
                <a:solidFill>
                  <a:srgbClr val="0A0A0A"/>
                </a:solidFill>
                <a:effectLst/>
                <a:uLnTx/>
                <a:uFillTx/>
              </a:rPr>
              <a:t>-MM-dd </a:t>
            </a:r>
            <a:r>
              <a:rPr kumimoji="0" lang="en-US" sz="1200" b="0" i="0" u="none" strike="noStrike" kern="0" cap="none" spc="0" normalizeH="0" baseline="0" noProof="0" dirty="0" err="1">
                <a:ln>
                  <a:noFill/>
                </a:ln>
                <a:solidFill>
                  <a:srgbClr val="0A0A0A"/>
                </a:solidFill>
                <a:effectLst/>
                <a:uLnTx/>
                <a:uFillTx/>
              </a:rPr>
              <a:t>hh:mm</a:t>
            </a:r>
            <a:r>
              <a:rPr kumimoji="0" lang="en-US" sz="1200" b="0" i="0" u="none" strike="noStrike" kern="0" cap="none" spc="0" normalizeH="0" baseline="0" noProof="0" dirty="0">
                <a:ln>
                  <a:noFill/>
                </a:ln>
                <a:solidFill>
                  <a:srgbClr val="0A0A0A"/>
                </a:solidFill>
                <a:effectLst/>
                <a:uLnTx/>
                <a:uFillTx/>
              </a:rPr>
              <a:t>&lt;/date&gt;: </a:t>
            </a:r>
          </a:p>
        </p:txBody>
      </p:sp>
      <p:sp>
        <p:nvSpPr>
          <p:cNvPr id="141" name="Draft [Sticker]" hidden="1">
            <a:extLst>
              <a:ext uri="{FF2B5EF4-FFF2-40B4-BE49-F238E27FC236}">
                <a16:creationId xmlns:a16="http://schemas.microsoft.com/office/drawing/2014/main" id="{BFFB0CDE-ABC5-4213-9CCB-29844DCD6D92}"/>
              </a:ext>
            </a:extLst>
          </p:cNvPr>
          <p:cNvSpPr/>
          <p:nvPr userDrawn="1"/>
        </p:nvSpPr>
        <p:spPr bwMode="gray">
          <a:xfrm rot="18900000">
            <a:off x="2916643" y="2819462"/>
            <a:ext cx="6361889" cy="1219077"/>
          </a:xfrm>
          <a:prstGeom prst="rect">
            <a:avLst/>
          </a:prstGeom>
          <a:no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8800" b="1" i="0" u="none" strike="noStrike" kern="0" cap="none" spc="0" normalizeH="0" baseline="0" noProof="0" dirty="0">
                <a:ln>
                  <a:noFill/>
                </a:ln>
                <a:solidFill>
                  <a:schemeClr val="tx2"/>
                </a:solidFill>
                <a:effectLst/>
                <a:uLnTx/>
                <a:uFillTx/>
                <a:ea typeface="Arial Unicode MS" pitchFamily="34" charset="-128"/>
                <a:cs typeface="Arial Unicode MS" pitchFamily="34" charset="-128"/>
              </a:rPr>
              <a:t>DRAFT</a:t>
            </a:r>
          </a:p>
        </p:txBody>
      </p:sp>
    </p:spTree>
    <p:extLst>
      <p:ext uri="{BB962C8B-B14F-4D97-AF65-F5344CB8AC3E}">
        <p14:creationId xmlns:p14="http://schemas.microsoft.com/office/powerpoint/2010/main" val="117090962"/>
      </p:ext>
    </p:extLst>
  </p:cSld>
  <p:clrMap bg1="dk1" tx1="lt1" bg2="dk2" tx2="lt2" accent1="accent1" accent2="accent2" accent3="accent3" accent4="accent4" accent5="accent5" accent6="accent6" hlink="hlink" folHlink="folHlink"/>
  <p:sldLayoutIdLst>
    <p:sldLayoutId id="2147483813" r:id="rId1"/>
    <p:sldLayoutId id="2147483814" r:id="rId2"/>
    <p:sldLayoutId id="2147483815" r:id="rId3"/>
  </p:sldLayoutIdLst>
  <p:hf hdr="0" ftr="0" dt="0"/>
  <p:txStyles>
    <p:titleStyle>
      <a:lvl1pPr algn="l" defTabSz="1088558" rtl="0" eaLnBrk="1" latinLnBrk="0" hangingPunct="1">
        <a:spcBef>
          <a:spcPct val="0"/>
        </a:spcBef>
        <a:buNone/>
        <a:defRPr sz="2400" b="1" kern="1200" baseline="0">
          <a:solidFill>
            <a:schemeClr val="tx1"/>
          </a:solidFill>
          <a:latin typeface="+mj-lt"/>
          <a:ea typeface="+mj-ea"/>
          <a:cs typeface="+mj-cs"/>
        </a:defRPr>
      </a:lvl1pPr>
    </p:titleStyle>
    <p:body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ustomXml" Target="../../customXml/item11.xml"/><Relationship Id="rId1" Type="http://schemas.openxmlformats.org/officeDocument/2006/relationships/customXml" Target="../../customXml/item22.xml"/><Relationship Id="rId5" Type="http://schemas.openxmlformats.org/officeDocument/2006/relationships/image" Target="../media/image5.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ariba.com/"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customXml" Target="../../customXml/item12.xml"/><Relationship Id="rId1" Type="http://schemas.openxmlformats.org/officeDocument/2006/relationships/customXml" Target="../../customXml/item3.xml"/><Relationship Id="rId4" Type="http://schemas.openxmlformats.org/officeDocument/2006/relationships/notesSlide" Target="../notesSlides/notesSlide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ustomXml" Target="../../customXml/item10.xml"/><Relationship Id="rId1" Type="http://schemas.openxmlformats.org/officeDocument/2006/relationships/customXml" Target="../../customXml/item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ustomXml" Target="../../customXml/item23.xml"/><Relationship Id="rId1" Type="http://schemas.openxmlformats.org/officeDocument/2006/relationships/customXml" Target="../../customXml/item2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descr="{&quot;templafy&quot;:{&quot;id&quot;:&quot;65ec6265-80b1-46e5-a931-321543a9c376&quot;}}">
            <a:extLst>
              <a:ext uri="{FF2B5EF4-FFF2-40B4-BE49-F238E27FC236}">
                <a16:creationId xmlns:a16="http://schemas.microsoft.com/office/drawing/2014/main" id="{0CAE285C-C1A0-48E8-92E5-F1C638CAF547}"/>
              </a:ext>
            </a:extLst>
          </p:cNvPr>
          <p:cNvSpPr txBox="1"/>
          <p:nvPr/>
        </p:nvSpPr>
        <p:spPr>
          <a:xfrm>
            <a:off x="280987" y="5350617"/>
            <a:ext cx="5402236" cy="223148"/>
          </a:xfrm>
          <a:prstGeom prst="rect">
            <a:avLst/>
          </a:prstGeom>
          <a:noFill/>
        </p:spPr>
        <p:txBody>
          <a:bodyPr wrap="square" lIns="0" tIns="0" rIns="0" bIns="0" rtlCol="0" anchor="b" anchorCtr="0">
            <a:noAutofit/>
          </a:bodyPr>
          <a:lstStyle/>
          <a:p>
            <a:pPr algn="l"/>
            <a:r>
              <a:rPr lang="en-US" sz="1400" dirty="0">
                <a:solidFill>
                  <a:schemeClr val="tx1"/>
                </a:solidFill>
                <a:latin typeface="+mn-lt"/>
              </a:rPr>
              <a:t>January 24, 2023</a:t>
            </a:r>
          </a:p>
        </p:txBody>
      </p:sp>
      <p:sp>
        <p:nvSpPr>
          <p:cNvPr id="9" name="TextBox 8" descr="{&quot;templafy&quot;:{&quot;id&quot;:&quot;9cc02055-918d-4777-8e32-6ca8ffa3deb3&quot;}}">
            <a:extLst>
              <a:ext uri="{FF2B5EF4-FFF2-40B4-BE49-F238E27FC236}">
                <a16:creationId xmlns:a16="http://schemas.microsoft.com/office/drawing/2014/main" id="{35377F4E-56B2-4AB3-932C-4EC427E9B30D}"/>
              </a:ext>
            </a:extLst>
          </p:cNvPr>
          <p:cNvSpPr txBox="1">
            <a:spLocks/>
          </p:cNvSpPr>
          <p:nvPr/>
        </p:nvSpPr>
        <p:spPr>
          <a:xfrm>
            <a:off x="280987" y="5135836"/>
            <a:ext cx="5402236" cy="223148"/>
          </a:xfrm>
          <a:prstGeom prst="rect">
            <a:avLst/>
          </a:prstGeom>
          <a:noFill/>
        </p:spPr>
        <p:txBody>
          <a:bodyPr wrap="square" lIns="0" tIns="0" rIns="0" bIns="0" rtlCol="0" anchor="b" anchorCtr="0">
            <a:noAutofit/>
          </a:bodyPr>
          <a:lstStyle/>
          <a:p>
            <a:r>
              <a:rPr lang="en-US" sz="1000" dirty="0"/>
              <a:t>SAP Ariba Best Practices Center</a:t>
            </a:r>
          </a:p>
        </p:txBody>
      </p:sp>
      <p:sp>
        <p:nvSpPr>
          <p:cNvPr id="8" name="Presentation Title"/>
          <p:cNvSpPr>
            <a:spLocks noGrp="1"/>
          </p:cNvSpPr>
          <p:nvPr>
            <p:ph type="title"/>
          </p:nvPr>
        </p:nvSpPr>
        <p:spPr bwMode="gray"/>
        <p:txBody>
          <a:bodyPr/>
          <a:lstStyle/>
          <a:p>
            <a:r>
              <a:rPr lang="en-US" dirty="0">
                <a:solidFill>
                  <a:schemeClr val="accent4"/>
                </a:solidFill>
              </a:rPr>
              <a:t>Supplier Registration </a:t>
            </a:r>
            <a:br>
              <a:rPr lang="en-US" dirty="0">
                <a:solidFill>
                  <a:schemeClr val="accent4"/>
                </a:solidFill>
              </a:rPr>
            </a:br>
            <a:r>
              <a:rPr lang="en-US" dirty="0">
                <a:solidFill>
                  <a:schemeClr val="accent4"/>
                </a:solidFill>
              </a:rPr>
              <a:t>and Account Access</a:t>
            </a:r>
            <a:endParaRPr lang="de-DE" dirty="0"/>
          </a:p>
        </p:txBody>
      </p:sp>
      <p:pic>
        <p:nvPicPr>
          <p:cNvPr id="6" name="Picture Placeholder 6">
            <a:extLst>
              <a:ext uri="{FF2B5EF4-FFF2-40B4-BE49-F238E27FC236}">
                <a16:creationId xmlns:a16="http://schemas.microsoft.com/office/drawing/2014/main" id="{FCA76FC1-FD11-4D25-0FB6-E860848288CE}"/>
              </a:ext>
            </a:extLst>
          </p:cNvPr>
          <p:cNvPicPr>
            <a:picLocks noGrp="1" noChangeAspect="1"/>
          </p:cNvPicPr>
          <p:nvPr>
            <p:ph type="pic" sz="quarter" idx="16"/>
          </p:nvPr>
        </p:nvPicPr>
        <p:blipFill>
          <a:blip r:embed="rId5" cstate="screen">
            <a:extLst>
              <a:ext uri="{28A0092B-C50C-407E-A947-70E740481C1C}">
                <a14:useLocalDpi xmlns:a14="http://schemas.microsoft.com/office/drawing/2010/main"/>
              </a:ext>
            </a:extLst>
          </a:blip>
          <a:srcRect l="10" r="10"/>
          <a:stretch>
            <a:fillRect/>
          </a:stretch>
        </p:blipFill>
        <p:spPr/>
      </p:pic>
    </p:spTree>
    <p:custDataLst>
      <p:custData r:id="rId1"/>
      <p:custData r:id="rId2"/>
    </p:custDataLst>
    <p:extLst>
      <p:ext uri="{BB962C8B-B14F-4D97-AF65-F5344CB8AC3E}">
        <p14:creationId xmlns:p14="http://schemas.microsoft.com/office/powerpoint/2010/main" val="3262179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9E1252B-561C-449E-922A-F1A41404045C}"/>
              </a:ext>
            </a:extLst>
          </p:cNvPr>
          <p:cNvSpPr txBox="1"/>
          <p:nvPr/>
        </p:nvSpPr>
        <p:spPr>
          <a:xfrm>
            <a:off x="696285" y="185167"/>
            <a:ext cx="10150679" cy="692497"/>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800" kern="0" dirty="0">
                <a:ea typeface="Arial Unicode MS" pitchFamily="34" charset="-128"/>
                <a:cs typeface="Arial Unicode MS" pitchFamily="34" charset="-128"/>
              </a:rPr>
              <a:t>If you click “Log in” button, you will be brought to Ariba Network login screen.</a:t>
            </a:r>
          </a:p>
          <a:p>
            <a:pPr fontAlgn="base">
              <a:spcBef>
                <a:spcPct val="50000"/>
              </a:spcBef>
              <a:spcAft>
                <a:spcPct val="0"/>
              </a:spcAft>
              <a:buClr>
                <a:srgbClr val="F0AB00"/>
              </a:buClr>
              <a:buSzPct val="80000"/>
            </a:pPr>
            <a:r>
              <a:rPr lang="en-US" sz="1800" kern="0" dirty="0">
                <a:ea typeface="Arial Unicode MS" pitchFamily="34" charset="-128"/>
                <a:cs typeface="Arial Unicode MS" pitchFamily="34" charset="-128"/>
              </a:rPr>
              <a:t>Type in the existing User Name and Password you already have, then click Continue button</a:t>
            </a:r>
          </a:p>
        </p:txBody>
      </p:sp>
      <p:pic>
        <p:nvPicPr>
          <p:cNvPr id="5" name="Picture 4">
            <a:extLst>
              <a:ext uri="{FF2B5EF4-FFF2-40B4-BE49-F238E27FC236}">
                <a16:creationId xmlns:a16="http://schemas.microsoft.com/office/drawing/2014/main" id="{FA6F939D-43A4-41A7-BC7C-842874427C94}"/>
              </a:ext>
            </a:extLst>
          </p:cNvPr>
          <p:cNvPicPr>
            <a:picLocks noChangeAspect="1"/>
          </p:cNvPicPr>
          <p:nvPr/>
        </p:nvPicPr>
        <p:blipFill>
          <a:blip r:embed="rId2"/>
          <a:stretch>
            <a:fillRect/>
          </a:stretch>
        </p:blipFill>
        <p:spPr>
          <a:xfrm>
            <a:off x="455540" y="1056855"/>
            <a:ext cx="6903016" cy="3053750"/>
          </a:xfrm>
          <a:prstGeom prst="rect">
            <a:avLst/>
          </a:prstGeom>
        </p:spPr>
      </p:pic>
      <p:pic>
        <p:nvPicPr>
          <p:cNvPr id="6" name="Picture 5">
            <a:extLst>
              <a:ext uri="{FF2B5EF4-FFF2-40B4-BE49-F238E27FC236}">
                <a16:creationId xmlns:a16="http://schemas.microsoft.com/office/drawing/2014/main" id="{CAB97918-CE08-4FE3-AAFD-B32855B7B2A7}"/>
              </a:ext>
            </a:extLst>
          </p:cNvPr>
          <p:cNvPicPr>
            <a:picLocks noChangeAspect="1"/>
          </p:cNvPicPr>
          <p:nvPr/>
        </p:nvPicPr>
        <p:blipFill>
          <a:blip r:embed="rId3"/>
          <a:stretch>
            <a:fillRect/>
          </a:stretch>
        </p:blipFill>
        <p:spPr>
          <a:xfrm>
            <a:off x="2616895" y="2732323"/>
            <a:ext cx="9278693" cy="3609753"/>
          </a:xfrm>
          <a:prstGeom prst="rect">
            <a:avLst/>
          </a:prstGeom>
        </p:spPr>
      </p:pic>
      <p:sp>
        <p:nvSpPr>
          <p:cNvPr id="2" name="Rectangle 1">
            <a:extLst>
              <a:ext uri="{FF2B5EF4-FFF2-40B4-BE49-F238E27FC236}">
                <a16:creationId xmlns:a16="http://schemas.microsoft.com/office/drawing/2014/main" id="{D43A7999-77DA-415B-8C29-CFF470F5D00B}"/>
              </a:ext>
            </a:extLst>
          </p:cNvPr>
          <p:cNvSpPr/>
          <p:nvPr/>
        </p:nvSpPr>
        <p:spPr bwMode="gray">
          <a:xfrm>
            <a:off x="1033153" y="1781299"/>
            <a:ext cx="516577" cy="118753"/>
          </a:xfrm>
          <a:prstGeom prst="rect">
            <a:avLst/>
          </a:prstGeom>
          <a:solidFill>
            <a:schemeClr val="bg2"/>
          </a:solidFill>
          <a:ln w="25400" algn="ctr">
            <a:solidFill>
              <a:schemeClr val="bg2"/>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3" name="Rectangle 2">
            <a:extLst>
              <a:ext uri="{FF2B5EF4-FFF2-40B4-BE49-F238E27FC236}">
                <a16:creationId xmlns:a16="http://schemas.microsoft.com/office/drawing/2014/main" id="{7F26EA79-77EF-4DB4-9C78-F6646E9282BD}"/>
              </a:ext>
            </a:extLst>
          </p:cNvPr>
          <p:cNvSpPr/>
          <p:nvPr/>
        </p:nvSpPr>
        <p:spPr bwMode="gray">
          <a:xfrm>
            <a:off x="5207330" y="5343896"/>
            <a:ext cx="605641" cy="77190"/>
          </a:xfrm>
          <a:prstGeom prst="rect">
            <a:avLst/>
          </a:prstGeom>
          <a:solidFill>
            <a:schemeClr val="bg1"/>
          </a:solidFill>
          <a:ln w="2540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3779295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86CE97F-61F0-4364-98A7-6B56E8D60173}"/>
              </a:ext>
            </a:extLst>
          </p:cNvPr>
          <p:cNvSpPr txBox="1"/>
          <p:nvPr/>
        </p:nvSpPr>
        <p:spPr>
          <a:xfrm>
            <a:off x="746618" y="789174"/>
            <a:ext cx="10150679" cy="830997"/>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800" kern="0" dirty="0">
                <a:ea typeface="Arial Unicode MS" pitchFamily="34" charset="-128"/>
                <a:cs typeface="Arial Unicode MS" pitchFamily="34" charset="-128"/>
              </a:rPr>
              <a:t>Once you log in with your existing login information, in the dashboard, you will see MORE… option. You will be able to switch the buyer organization from this option and access different buyer organizations.</a:t>
            </a:r>
          </a:p>
        </p:txBody>
      </p:sp>
      <p:pic>
        <p:nvPicPr>
          <p:cNvPr id="5" name="Picture 4">
            <a:extLst>
              <a:ext uri="{FF2B5EF4-FFF2-40B4-BE49-F238E27FC236}">
                <a16:creationId xmlns:a16="http://schemas.microsoft.com/office/drawing/2014/main" id="{201A51B5-DEFF-443C-BBB4-C256E7414156}"/>
              </a:ext>
            </a:extLst>
          </p:cNvPr>
          <p:cNvPicPr>
            <a:picLocks noChangeAspect="1"/>
          </p:cNvPicPr>
          <p:nvPr/>
        </p:nvPicPr>
        <p:blipFill>
          <a:blip r:embed="rId2"/>
          <a:stretch>
            <a:fillRect/>
          </a:stretch>
        </p:blipFill>
        <p:spPr>
          <a:xfrm>
            <a:off x="185738" y="2080495"/>
            <a:ext cx="11808618" cy="2697010"/>
          </a:xfrm>
          <a:prstGeom prst="rect">
            <a:avLst/>
          </a:prstGeom>
        </p:spPr>
      </p:pic>
    </p:spTree>
    <p:extLst>
      <p:ext uri="{BB962C8B-B14F-4D97-AF65-F5344CB8AC3E}">
        <p14:creationId xmlns:p14="http://schemas.microsoft.com/office/powerpoint/2010/main" val="2526746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vider">
            <a:extLst>
              <a:ext uri="{FF2B5EF4-FFF2-40B4-BE49-F238E27FC236}">
                <a16:creationId xmlns:a16="http://schemas.microsoft.com/office/drawing/2014/main" id="{AC6E13A1-8AC9-49C1-A762-BF8365C80A35}"/>
              </a:ext>
            </a:extLst>
          </p:cNvPr>
          <p:cNvSpPr txBox="1">
            <a:spLocks/>
          </p:cNvSpPr>
          <p:nvPr/>
        </p:nvSpPr>
        <p:spPr bwMode="gray">
          <a:xfrm>
            <a:off x="504000" y="3090446"/>
            <a:ext cx="11185200" cy="677108"/>
          </a:xfrm>
          <a:prstGeom prst="rect">
            <a:avLst/>
          </a:prstGeom>
        </p:spPr>
        <p:txBody>
          <a:bodyPr vert="horz" wrap="square" lIns="0" tIns="0" rIns="0" bIns="0" rtlCol="0" anchor="t" anchorCtr="0">
            <a:spAutoFit/>
          </a:bodyPr>
          <a:lstStyle>
            <a:lvl1pPr algn="l" defTabSz="1088558" rtl="0" eaLnBrk="1" latinLnBrk="0" hangingPunct="1">
              <a:spcBef>
                <a:spcPct val="0"/>
              </a:spcBef>
              <a:buNone/>
              <a:defRPr sz="2400" b="1" kern="1200" baseline="0">
                <a:solidFill>
                  <a:schemeClr val="tx1"/>
                </a:solidFill>
                <a:latin typeface="+mj-lt"/>
                <a:ea typeface="+mj-ea"/>
                <a:cs typeface="+mj-cs"/>
              </a:defRPr>
            </a:lvl1pPr>
          </a:lstStyle>
          <a:p>
            <a:r>
              <a:rPr lang="en-US">
                <a:solidFill>
                  <a:schemeClr val="accent4"/>
                </a:solidFill>
              </a:rPr>
              <a:t>Contact Customer Support</a:t>
            </a:r>
            <a:endParaRPr lang="en-US" dirty="0">
              <a:solidFill>
                <a:schemeClr val="accent4"/>
              </a:solidFill>
            </a:endParaRPr>
          </a:p>
        </p:txBody>
      </p:sp>
    </p:spTree>
    <p:extLst>
      <p:ext uri="{BB962C8B-B14F-4D97-AF65-F5344CB8AC3E}">
        <p14:creationId xmlns:p14="http://schemas.microsoft.com/office/powerpoint/2010/main" val="3274745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38679C-0F4E-4C85-BD9A-173D097D6AA7}"/>
              </a:ext>
            </a:extLst>
          </p:cNvPr>
          <p:cNvPicPr>
            <a:picLocks noChangeAspect="1"/>
          </p:cNvPicPr>
          <p:nvPr/>
        </p:nvPicPr>
        <p:blipFill>
          <a:blip r:embed="rId2"/>
          <a:stretch>
            <a:fillRect/>
          </a:stretch>
        </p:blipFill>
        <p:spPr>
          <a:xfrm>
            <a:off x="0" y="92314"/>
            <a:ext cx="7541704" cy="3336686"/>
          </a:xfrm>
          <a:prstGeom prst="rect">
            <a:avLst/>
          </a:prstGeom>
        </p:spPr>
      </p:pic>
      <p:pic>
        <p:nvPicPr>
          <p:cNvPr id="5" name="Picture 4">
            <a:extLst>
              <a:ext uri="{FF2B5EF4-FFF2-40B4-BE49-F238E27FC236}">
                <a16:creationId xmlns:a16="http://schemas.microsoft.com/office/drawing/2014/main" id="{7F872CDE-D661-4CF9-A018-37DA0E057401}"/>
              </a:ext>
            </a:extLst>
          </p:cNvPr>
          <p:cNvPicPr>
            <a:picLocks noChangeAspect="1"/>
          </p:cNvPicPr>
          <p:nvPr/>
        </p:nvPicPr>
        <p:blipFill>
          <a:blip r:embed="rId3"/>
          <a:stretch>
            <a:fillRect/>
          </a:stretch>
        </p:blipFill>
        <p:spPr>
          <a:xfrm>
            <a:off x="257176" y="3508811"/>
            <a:ext cx="11715750" cy="2982056"/>
          </a:xfrm>
          <a:prstGeom prst="rect">
            <a:avLst/>
          </a:prstGeom>
        </p:spPr>
      </p:pic>
      <p:sp>
        <p:nvSpPr>
          <p:cNvPr id="6" name="Speech Bubble: Rectangle with Corners Rounded 5">
            <a:extLst>
              <a:ext uri="{FF2B5EF4-FFF2-40B4-BE49-F238E27FC236}">
                <a16:creationId xmlns:a16="http://schemas.microsoft.com/office/drawing/2014/main" id="{F354D748-A6FE-49D2-8604-742B1E0E2CE1}"/>
              </a:ext>
            </a:extLst>
          </p:cNvPr>
          <p:cNvSpPr/>
          <p:nvPr/>
        </p:nvSpPr>
        <p:spPr bwMode="gray">
          <a:xfrm>
            <a:off x="7994708" y="346275"/>
            <a:ext cx="3716323" cy="2637306"/>
          </a:xfrm>
          <a:prstGeom prst="wedgeRoundRectCallout">
            <a:avLst>
              <a:gd name="adj1" fmla="val -59217"/>
              <a:gd name="adj2" fmla="val -27458"/>
              <a:gd name="adj3" fmla="val 16667"/>
            </a:avLst>
          </a:prstGeom>
          <a:solidFill>
            <a:schemeClr val="accent1"/>
          </a:solidFill>
          <a:ln w="2540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400" b="0" i="0" u="none" strike="noStrike" kern="0" cap="none" spc="0" normalizeH="0" baseline="0" noProof="0" dirty="0">
                <a:ln>
                  <a:noFill/>
                </a:ln>
                <a:solidFill>
                  <a:schemeClr val="bg1"/>
                </a:solidFill>
                <a:effectLst/>
                <a:uLnTx/>
                <a:uFillTx/>
                <a:ea typeface="Arial Unicode MS" pitchFamily="34" charset="-128"/>
                <a:cs typeface="Arial Unicode MS" pitchFamily="34" charset="-128"/>
              </a:rPr>
              <a:t>If you have any questions, you may contact Ariba Customer Support from Help section</a:t>
            </a:r>
          </a:p>
        </p:txBody>
      </p:sp>
      <p:sp>
        <p:nvSpPr>
          <p:cNvPr id="7" name="Rectangle: Rounded Corners 6">
            <a:extLst>
              <a:ext uri="{FF2B5EF4-FFF2-40B4-BE49-F238E27FC236}">
                <a16:creationId xmlns:a16="http://schemas.microsoft.com/office/drawing/2014/main" id="{887DA289-81BC-49E7-9F52-6FE8E86D90B7}"/>
              </a:ext>
            </a:extLst>
          </p:cNvPr>
          <p:cNvSpPr/>
          <p:nvPr/>
        </p:nvSpPr>
        <p:spPr bwMode="gray">
          <a:xfrm>
            <a:off x="6452534" y="48350"/>
            <a:ext cx="1181448" cy="1017051"/>
          </a:xfrm>
          <a:prstGeom prst="roundRect">
            <a:avLst/>
          </a:prstGeom>
          <a:noFill/>
          <a:ln w="2540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169768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ADF600-A087-4D44-B0D8-177B17062380}"/>
              </a:ext>
            </a:extLst>
          </p:cNvPr>
          <p:cNvPicPr>
            <a:picLocks noChangeAspect="1"/>
          </p:cNvPicPr>
          <p:nvPr/>
        </p:nvPicPr>
        <p:blipFill>
          <a:blip r:embed="rId2"/>
          <a:stretch>
            <a:fillRect/>
          </a:stretch>
        </p:blipFill>
        <p:spPr>
          <a:xfrm>
            <a:off x="179154" y="634897"/>
            <a:ext cx="11793771" cy="5111561"/>
          </a:xfrm>
          <a:prstGeom prst="rect">
            <a:avLst/>
          </a:prstGeom>
        </p:spPr>
      </p:pic>
    </p:spTree>
    <p:extLst>
      <p:ext uri="{BB962C8B-B14F-4D97-AF65-F5344CB8AC3E}">
        <p14:creationId xmlns:p14="http://schemas.microsoft.com/office/powerpoint/2010/main" val="413760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vider">
            <a:extLst>
              <a:ext uri="{FF2B5EF4-FFF2-40B4-BE49-F238E27FC236}">
                <a16:creationId xmlns:a16="http://schemas.microsoft.com/office/drawing/2014/main" id="{A6B35CDC-77CF-4820-9CF6-96CAF2803BB1}"/>
              </a:ext>
            </a:extLst>
          </p:cNvPr>
          <p:cNvSpPr txBox="1">
            <a:spLocks/>
          </p:cNvSpPr>
          <p:nvPr/>
        </p:nvSpPr>
        <p:spPr bwMode="gray">
          <a:xfrm>
            <a:off x="504000" y="3090446"/>
            <a:ext cx="11185200" cy="677108"/>
          </a:xfrm>
          <a:prstGeom prst="rect">
            <a:avLst/>
          </a:prstGeom>
        </p:spPr>
        <p:txBody>
          <a:bodyPr vert="horz" wrap="square" lIns="0" tIns="0" rIns="0" bIns="0" rtlCol="0" anchor="t" anchorCtr="0">
            <a:spAutoFit/>
          </a:bodyPr>
          <a:lstStyle>
            <a:lvl1pPr algn="l" defTabSz="1088558" rtl="0" eaLnBrk="1" latinLnBrk="0" hangingPunct="1">
              <a:spcBef>
                <a:spcPct val="0"/>
              </a:spcBef>
              <a:buNone/>
              <a:defRPr sz="2400" b="1" kern="1200" baseline="0">
                <a:solidFill>
                  <a:schemeClr val="tx1"/>
                </a:solidFill>
                <a:latin typeface="+mj-lt"/>
                <a:ea typeface="+mj-ea"/>
                <a:cs typeface="+mj-cs"/>
              </a:defRPr>
            </a:lvl1pPr>
          </a:lstStyle>
          <a:p>
            <a:r>
              <a:rPr lang="en-US">
                <a:solidFill>
                  <a:schemeClr val="accent4"/>
                </a:solidFill>
              </a:rPr>
              <a:t>Log In</a:t>
            </a:r>
            <a:endParaRPr lang="en-US" dirty="0">
              <a:solidFill>
                <a:schemeClr val="accent4"/>
              </a:solidFill>
            </a:endParaRPr>
          </a:p>
        </p:txBody>
      </p:sp>
    </p:spTree>
    <p:extLst>
      <p:ext uri="{BB962C8B-B14F-4D97-AF65-F5344CB8AC3E}">
        <p14:creationId xmlns:p14="http://schemas.microsoft.com/office/powerpoint/2010/main" val="659355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DFC59D9-8E41-4223-9361-53289838A9E9}"/>
              </a:ext>
            </a:extLst>
          </p:cNvPr>
          <p:cNvSpPr txBox="1"/>
          <p:nvPr/>
        </p:nvSpPr>
        <p:spPr>
          <a:xfrm>
            <a:off x="696285" y="185167"/>
            <a:ext cx="10150679" cy="1107996"/>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800" kern="0" dirty="0">
                <a:ea typeface="Arial Unicode MS" pitchFamily="34" charset="-128"/>
                <a:cs typeface="Arial Unicode MS" pitchFamily="34" charset="-128"/>
              </a:rPr>
              <a:t>You may use the link in the invitation notification to log onto your account</a:t>
            </a:r>
          </a:p>
          <a:p>
            <a:pPr fontAlgn="base">
              <a:spcBef>
                <a:spcPct val="50000"/>
              </a:spcBef>
              <a:spcAft>
                <a:spcPct val="0"/>
              </a:spcAft>
              <a:buClr>
                <a:srgbClr val="F0AB00"/>
              </a:buClr>
              <a:buSzPct val="80000"/>
            </a:pPr>
            <a:r>
              <a:rPr lang="en-US" sz="1800" kern="0" dirty="0">
                <a:ea typeface="Arial Unicode MS" pitchFamily="34" charset="-128"/>
                <a:cs typeface="Arial Unicode MS" pitchFamily="34" charset="-128"/>
              </a:rPr>
              <a:t>OR</a:t>
            </a:r>
          </a:p>
          <a:p>
            <a:pPr fontAlgn="base">
              <a:spcBef>
                <a:spcPct val="50000"/>
              </a:spcBef>
              <a:spcAft>
                <a:spcPct val="0"/>
              </a:spcAft>
              <a:buClr>
                <a:srgbClr val="F0AB00"/>
              </a:buClr>
              <a:buSzPct val="80000"/>
            </a:pPr>
            <a:r>
              <a:rPr lang="en-US" sz="1800" kern="0" dirty="0">
                <a:ea typeface="Arial Unicode MS" pitchFamily="34" charset="-128"/>
                <a:cs typeface="Arial Unicode MS" pitchFamily="34" charset="-128"/>
              </a:rPr>
              <a:t>Go to </a:t>
            </a:r>
            <a:r>
              <a:rPr lang="en-US" sz="1800" kern="0" dirty="0">
                <a:ea typeface="Arial Unicode MS" pitchFamily="34" charset="-128"/>
                <a:cs typeface="Arial Unicode MS" pitchFamily="34" charset="-128"/>
                <a:hlinkClick r:id="rId2"/>
              </a:rPr>
              <a:t>www.ariba.com</a:t>
            </a:r>
            <a:r>
              <a:rPr lang="en-US" sz="1800" kern="0" dirty="0">
                <a:ea typeface="Arial Unicode MS" pitchFamily="34" charset="-128"/>
                <a:cs typeface="Arial Unicode MS" pitchFamily="34" charset="-128"/>
              </a:rPr>
              <a:t>, then click on the person icon and select Supplier option</a:t>
            </a:r>
          </a:p>
        </p:txBody>
      </p:sp>
      <p:pic>
        <p:nvPicPr>
          <p:cNvPr id="5" name="Picture 4">
            <a:extLst>
              <a:ext uri="{FF2B5EF4-FFF2-40B4-BE49-F238E27FC236}">
                <a16:creationId xmlns:a16="http://schemas.microsoft.com/office/drawing/2014/main" id="{62F5EF5F-0F01-46DE-A5AC-45722DC9CEDE}"/>
              </a:ext>
            </a:extLst>
          </p:cNvPr>
          <p:cNvPicPr>
            <a:picLocks noChangeAspect="1"/>
          </p:cNvPicPr>
          <p:nvPr/>
        </p:nvPicPr>
        <p:blipFill>
          <a:blip r:embed="rId3"/>
          <a:stretch>
            <a:fillRect/>
          </a:stretch>
        </p:blipFill>
        <p:spPr>
          <a:xfrm>
            <a:off x="228599" y="1403155"/>
            <a:ext cx="11651457" cy="5175814"/>
          </a:xfrm>
          <a:prstGeom prst="rect">
            <a:avLst/>
          </a:prstGeom>
        </p:spPr>
      </p:pic>
    </p:spTree>
    <p:extLst>
      <p:ext uri="{BB962C8B-B14F-4D97-AF65-F5344CB8AC3E}">
        <p14:creationId xmlns:p14="http://schemas.microsoft.com/office/powerpoint/2010/main" val="408612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5382756-E4AC-4DCF-B288-1C37BB95347C}"/>
              </a:ext>
            </a:extLst>
          </p:cNvPr>
          <p:cNvSpPr txBox="1"/>
          <p:nvPr/>
        </p:nvSpPr>
        <p:spPr>
          <a:xfrm>
            <a:off x="721452" y="495559"/>
            <a:ext cx="10150679" cy="830997"/>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800" kern="0" dirty="0">
                <a:ea typeface="Arial Unicode MS" pitchFamily="34" charset="-128"/>
                <a:cs typeface="Arial Unicode MS" pitchFamily="34" charset="-128"/>
              </a:rPr>
              <a:t>Once you are in your account, you may click on the SAP Ariba product name to access different products.  For example, if you are looking for sourcing event or registration questionnaire, select Ariba Proposals And Questionnaires</a:t>
            </a:r>
          </a:p>
        </p:txBody>
      </p:sp>
      <p:pic>
        <p:nvPicPr>
          <p:cNvPr id="5" name="Picture 4">
            <a:extLst>
              <a:ext uri="{FF2B5EF4-FFF2-40B4-BE49-F238E27FC236}">
                <a16:creationId xmlns:a16="http://schemas.microsoft.com/office/drawing/2014/main" id="{FD0A87DD-BC97-4983-8525-4F7A9AEED513}"/>
              </a:ext>
            </a:extLst>
          </p:cNvPr>
          <p:cNvPicPr>
            <a:picLocks noChangeAspect="1"/>
          </p:cNvPicPr>
          <p:nvPr/>
        </p:nvPicPr>
        <p:blipFill>
          <a:blip r:embed="rId2"/>
          <a:stretch>
            <a:fillRect/>
          </a:stretch>
        </p:blipFill>
        <p:spPr>
          <a:xfrm>
            <a:off x="0" y="1703457"/>
            <a:ext cx="12195175" cy="3656618"/>
          </a:xfrm>
          <a:prstGeom prst="rect">
            <a:avLst/>
          </a:prstGeom>
        </p:spPr>
      </p:pic>
      <p:sp>
        <p:nvSpPr>
          <p:cNvPr id="6" name="Rectangle: Rounded Corners 5">
            <a:extLst>
              <a:ext uri="{FF2B5EF4-FFF2-40B4-BE49-F238E27FC236}">
                <a16:creationId xmlns:a16="http://schemas.microsoft.com/office/drawing/2014/main" id="{AB212BE3-A007-4D33-9596-D8AED3FE9D2C}"/>
              </a:ext>
            </a:extLst>
          </p:cNvPr>
          <p:cNvSpPr/>
          <p:nvPr/>
        </p:nvSpPr>
        <p:spPr bwMode="gray">
          <a:xfrm>
            <a:off x="529905" y="2170765"/>
            <a:ext cx="1642843" cy="345933"/>
          </a:xfrm>
          <a:prstGeom prst="roundRect">
            <a:avLst/>
          </a:prstGeom>
          <a:noFill/>
          <a:ln w="2540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684888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4A783C8-3C46-4C7B-9E3F-74AA220B522C}"/>
              </a:ext>
            </a:extLst>
          </p:cNvPr>
          <p:cNvSpPr txBox="1"/>
          <p:nvPr/>
        </p:nvSpPr>
        <p:spPr>
          <a:xfrm>
            <a:off x="1098958" y="57137"/>
            <a:ext cx="9873842" cy="830997"/>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800" kern="0" dirty="0">
                <a:ea typeface="Arial Unicode MS" pitchFamily="34" charset="-128"/>
                <a:cs typeface="Arial Unicode MS" pitchFamily="34" charset="-128"/>
              </a:rPr>
              <a:t>Once you select Ariba Proposals And Questionnaires, you will be taken to a dashboard where events and questionnaires you are invited to.  If you do not see your event or questionnaire, please contact SAP Ariba Customer Support. </a:t>
            </a:r>
          </a:p>
        </p:txBody>
      </p:sp>
      <p:pic>
        <p:nvPicPr>
          <p:cNvPr id="6" name="Picture 5">
            <a:extLst>
              <a:ext uri="{FF2B5EF4-FFF2-40B4-BE49-F238E27FC236}">
                <a16:creationId xmlns:a16="http://schemas.microsoft.com/office/drawing/2014/main" id="{7A0FB0EC-4F7E-45DB-A39F-CA77C09378DB}"/>
              </a:ext>
            </a:extLst>
          </p:cNvPr>
          <p:cNvPicPr>
            <a:picLocks noChangeAspect="1"/>
          </p:cNvPicPr>
          <p:nvPr/>
        </p:nvPicPr>
        <p:blipFill>
          <a:blip r:embed="rId2"/>
          <a:stretch>
            <a:fillRect/>
          </a:stretch>
        </p:blipFill>
        <p:spPr>
          <a:xfrm>
            <a:off x="1098958" y="992568"/>
            <a:ext cx="10704353" cy="5808295"/>
          </a:xfrm>
          <a:prstGeom prst="rect">
            <a:avLst/>
          </a:prstGeom>
        </p:spPr>
      </p:pic>
    </p:spTree>
    <p:extLst>
      <p:ext uri="{BB962C8B-B14F-4D97-AF65-F5344CB8AC3E}">
        <p14:creationId xmlns:p14="http://schemas.microsoft.com/office/powerpoint/2010/main" val="2336552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descr="{&quot;templafy&quot;:{&quot;id&quot;:&quot;7085e051-edf2-4d21-bc7e-3f344d0259a8&quot;}}">
            <a:extLst>
              <a:ext uri="{FF2B5EF4-FFF2-40B4-BE49-F238E27FC236}">
                <a16:creationId xmlns:a16="http://schemas.microsoft.com/office/drawing/2014/main" id="{E8CBF4DD-15EB-47C8-94C8-492FB092CB97}"/>
              </a:ext>
            </a:extLst>
          </p:cNvPr>
          <p:cNvSpPr txBox="1"/>
          <p:nvPr/>
        </p:nvSpPr>
        <p:spPr>
          <a:xfrm>
            <a:off x="503238" y="3574864"/>
            <a:ext cx="5402236" cy="223148"/>
          </a:xfrm>
          <a:prstGeom prst="rect">
            <a:avLst/>
          </a:prstGeom>
          <a:noFill/>
        </p:spPr>
        <p:txBody>
          <a:bodyPr wrap="square" lIns="0" tIns="0" rIns="0" bIns="0" rtlCol="0" anchor="b" anchorCtr="0">
            <a:noAutofit/>
          </a:bodyPr>
          <a:lstStyle/>
          <a:p>
            <a:pPr algn="l"/>
            <a:endParaRPr lang="en-US" sz="1400" dirty="0">
              <a:solidFill>
                <a:schemeClr val="tx1"/>
              </a:solidFill>
              <a:latin typeface="+mn-lt"/>
            </a:endParaRPr>
          </a:p>
        </p:txBody>
      </p:sp>
      <p:sp>
        <p:nvSpPr>
          <p:cNvPr id="3" name="TextBox 2" descr="{&quot;templafy&quot;:{&quot;id&quot;:&quot;410310fd-af42-45b2-824b-b4a38f1dda69&quot;}}">
            <a:extLst>
              <a:ext uri="{FF2B5EF4-FFF2-40B4-BE49-F238E27FC236}">
                <a16:creationId xmlns:a16="http://schemas.microsoft.com/office/drawing/2014/main" id="{F02EFDEC-1C58-4504-92E1-D8E4DBCFE8FE}"/>
              </a:ext>
            </a:extLst>
          </p:cNvPr>
          <p:cNvSpPr txBox="1"/>
          <p:nvPr/>
        </p:nvSpPr>
        <p:spPr>
          <a:xfrm>
            <a:off x="503238" y="3351716"/>
            <a:ext cx="5402236" cy="223148"/>
          </a:xfrm>
          <a:prstGeom prst="rect">
            <a:avLst/>
          </a:prstGeom>
          <a:noFill/>
        </p:spPr>
        <p:txBody>
          <a:bodyPr wrap="square" lIns="0" tIns="0" rIns="0" bIns="0" rtlCol="0" anchor="b" anchorCtr="0">
            <a:noAutofit/>
          </a:bodyPr>
          <a:lstStyle/>
          <a:p>
            <a:pPr algn="l"/>
            <a:r>
              <a:rPr lang="en-US" sz="1400" dirty="0">
                <a:solidFill>
                  <a:schemeClr val="tx1"/>
                </a:solidFill>
                <a:latin typeface="+mn-lt"/>
              </a:rPr>
              <a:t>CPR Enablement Team</a:t>
            </a:r>
          </a:p>
        </p:txBody>
      </p:sp>
      <p:sp>
        <p:nvSpPr>
          <p:cNvPr id="2" name="TextBox 1" descr="Acquired company logo placeholder">
            <a:extLst>
              <a:ext uri="{FF2B5EF4-FFF2-40B4-BE49-F238E27FC236}">
                <a16:creationId xmlns:a16="http://schemas.microsoft.com/office/drawing/2014/main" id="{8E0C940A-4E11-488C-B1B7-10F1A11687FC}"/>
              </a:ext>
            </a:extLst>
          </p:cNvPr>
          <p:cNvSpPr txBox="1"/>
          <p:nvPr/>
        </p:nvSpPr>
        <p:spPr>
          <a:xfrm>
            <a:off x="504000" y="585782"/>
            <a:ext cx="4116387" cy="276999"/>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endParaRPr lang="en-US" sz="1800" kern="0" dirty="0" err="1">
              <a:ea typeface="Arial Unicode MS" pitchFamily="34" charset="-128"/>
              <a:cs typeface="Arial Unicode MS" pitchFamily="34" charset="-128"/>
            </a:endParaRPr>
          </a:p>
        </p:txBody>
      </p:sp>
    </p:spTree>
    <p:custDataLst>
      <p:custData r:id="rId1"/>
      <p:custData r:id="rId2"/>
    </p:custDataLst>
    <p:extLst>
      <p:ext uri="{BB962C8B-B14F-4D97-AF65-F5344CB8AC3E}">
        <p14:creationId xmlns:p14="http://schemas.microsoft.com/office/powerpoint/2010/main" val="640209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p:cNvSpPr>
            <a:spLocks noGrp="1"/>
          </p:cNvSpPr>
          <p:nvPr>
            <p:ph type="title"/>
          </p:nvPr>
        </p:nvSpPr>
        <p:spPr>
          <a:xfrm>
            <a:off x="288000" y="2706317"/>
            <a:ext cx="10900800" cy="997196"/>
          </a:xfrm>
        </p:spPr>
        <p:txBody>
          <a:bodyPr/>
          <a:lstStyle/>
          <a:p>
            <a:r>
              <a:rPr lang="en-US" dirty="0">
                <a:solidFill>
                  <a:schemeClr val="accent4"/>
                </a:solidFill>
              </a:rPr>
              <a:t>Registration/Account Creation</a:t>
            </a:r>
            <a:endParaRPr lang="de-DE" dirty="0"/>
          </a:p>
        </p:txBody>
      </p:sp>
    </p:spTree>
    <p:custDataLst>
      <p:custData r:id="rId1"/>
      <p:custData r:id="rId2"/>
    </p:custDataLst>
    <p:extLst>
      <p:ext uri="{BB962C8B-B14F-4D97-AF65-F5344CB8AC3E}">
        <p14:creationId xmlns:p14="http://schemas.microsoft.com/office/powerpoint/2010/main" val="3316874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2D8A27C-3514-4C8C-BCCC-3327E85F2B83}"/>
              </a:ext>
            </a:extLst>
          </p:cNvPr>
          <p:cNvSpPr txBox="1"/>
          <p:nvPr/>
        </p:nvSpPr>
        <p:spPr>
          <a:xfrm>
            <a:off x="687896" y="428448"/>
            <a:ext cx="10150679" cy="553998"/>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800" kern="0" dirty="0">
                <a:ea typeface="Arial Unicode MS" pitchFamily="34" charset="-128"/>
                <a:cs typeface="Arial Unicode MS" pitchFamily="34" charset="-128"/>
              </a:rPr>
              <a:t>When your buyer invites you to their organization as a supplier, you will receive email invitation to an event or an invitation to register. Use the link in the notification to access SAP Ariba.</a:t>
            </a:r>
          </a:p>
        </p:txBody>
      </p:sp>
      <p:pic>
        <p:nvPicPr>
          <p:cNvPr id="7" name="Picture 6">
            <a:extLst>
              <a:ext uri="{FF2B5EF4-FFF2-40B4-BE49-F238E27FC236}">
                <a16:creationId xmlns:a16="http://schemas.microsoft.com/office/drawing/2014/main" id="{7E7642FB-23E9-4B30-89A7-C00D7646DC59}"/>
              </a:ext>
            </a:extLst>
          </p:cNvPr>
          <p:cNvPicPr>
            <a:picLocks noChangeAspect="1"/>
          </p:cNvPicPr>
          <p:nvPr/>
        </p:nvPicPr>
        <p:blipFill>
          <a:blip r:embed="rId4"/>
          <a:stretch>
            <a:fillRect/>
          </a:stretch>
        </p:blipFill>
        <p:spPr>
          <a:xfrm>
            <a:off x="278178" y="1266736"/>
            <a:ext cx="6201575" cy="4018367"/>
          </a:xfrm>
          <a:prstGeom prst="rect">
            <a:avLst/>
          </a:prstGeom>
          <a:effectLst>
            <a:outerShdw blurRad="50800" dist="38100" dir="5400000" algn="t" rotWithShape="0">
              <a:prstClr val="black">
                <a:alpha val="40000"/>
              </a:prstClr>
            </a:outerShdw>
          </a:effectLst>
        </p:spPr>
      </p:pic>
      <p:pic>
        <p:nvPicPr>
          <p:cNvPr id="8" name="Picture 7">
            <a:extLst>
              <a:ext uri="{FF2B5EF4-FFF2-40B4-BE49-F238E27FC236}">
                <a16:creationId xmlns:a16="http://schemas.microsoft.com/office/drawing/2014/main" id="{7FBD131C-8FAB-4FBF-8683-04287F42BA68}"/>
              </a:ext>
            </a:extLst>
          </p:cNvPr>
          <p:cNvPicPr>
            <a:picLocks noChangeAspect="1"/>
          </p:cNvPicPr>
          <p:nvPr/>
        </p:nvPicPr>
        <p:blipFill>
          <a:blip r:embed="rId5"/>
          <a:stretch>
            <a:fillRect/>
          </a:stretch>
        </p:blipFill>
        <p:spPr>
          <a:xfrm>
            <a:off x="5468521" y="1942457"/>
            <a:ext cx="6448476" cy="4300534"/>
          </a:xfrm>
          <a:prstGeom prst="rect">
            <a:avLst/>
          </a:prstGeom>
          <a:effectLst>
            <a:outerShdw blurRad="50800" dist="38100" dir="5400000" algn="t" rotWithShape="0">
              <a:prstClr val="black">
                <a:alpha val="40000"/>
              </a:prstClr>
            </a:outerShdw>
          </a:effectLst>
        </p:spPr>
      </p:pic>
      <p:sp>
        <p:nvSpPr>
          <p:cNvPr id="2" name="Rectangle 1">
            <a:extLst>
              <a:ext uri="{FF2B5EF4-FFF2-40B4-BE49-F238E27FC236}">
                <a16:creationId xmlns:a16="http://schemas.microsoft.com/office/drawing/2014/main" id="{39A65729-5F69-4CA0-AA6C-677076231FC0}"/>
              </a:ext>
            </a:extLst>
          </p:cNvPr>
          <p:cNvSpPr/>
          <p:nvPr/>
        </p:nvSpPr>
        <p:spPr bwMode="gray">
          <a:xfrm>
            <a:off x="2196935" y="2464130"/>
            <a:ext cx="593766" cy="154379"/>
          </a:xfrm>
          <a:prstGeom prst="rect">
            <a:avLst/>
          </a:prstGeom>
          <a:solidFill>
            <a:schemeClr val="bg1"/>
          </a:solidFill>
          <a:ln w="2540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6" name="Rectangle 5">
            <a:extLst>
              <a:ext uri="{FF2B5EF4-FFF2-40B4-BE49-F238E27FC236}">
                <a16:creationId xmlns:a16="http://schemas.microsoft.com/office/drawing/2014/main" id="{B14A885E-867A-437B-8D87-8CC6860C2BCD}"/>
              </a:ext>
            </a:extLst>
          </p:cNvPr>
          <p:cNvSpPr/>
          <p:nvPr/>
        </p:nvSpPr>
        <p:spPr bwMode="gray">
          <a:xfrm>
            <a:off x="6002977" y="2331524"/>
            <a:ext cx="371917" cy="49479"/>
          </a:xfrm>
          <a:prstGeom prst="rect">
            <a:avLst/>
          </a:prstGeom>
          <a:solidFill>
            <a:schemeClr val="bg1"/>
          </a:solidFill>
          <a:ln w="2540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9" name="Rectangle 8">
            <a:extLst>
              <a:ext uri="{FF2B5EF4-FFF2-40B4-BE49-F238E27FC236}">
                <a16:creationId xmlns:a16="http://schemas.microsoft.com/office/drawing/2014/main" id="{5E88DDA1-AD4D-4249-AC04-EFDD60591E02}"/>
              </a:ext>
            </a:extLst>
          </p:cNvPr>
          <p:cNvSpPr/>
          <p:nvPr/>
        </p:nvSpPr>
        <p:spPr bwMode="gray">
          <a:xfrm>
            <a:off x="787730" y="1640776"/>
            <a:ext cx="371917" cy="49479"/>
          </a:xfrm>
          <a:prstGeom prst="rect">
            <a:avLst/>
          </a:prstGeom>
          <a:solidFill>
            <a:schemeClr val="bg1"/>
          </a:solidFill>
          <a:ln w="2540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0" name="Rectangle 9">
            <a:extLst>
              <a:ext uri="{FF2B5EF4-FFF2-40B4-BE49-F238E27FC236}">
                <a16:creationId xmlns:a16="http://schemas.microsoft.com/office/drawing/2014/main" id="{F23B4917-EE46-479C-A071-2F45FC904FC7}"/>
              </a:ext>
            </a:extLst>
          </p:cNvPr>
          <p:cNvSpPr/>
          <p:nvPr/>
        </p:nvSpPr>
        <p:spPr bwMode="gray">
          <a:xfrm>
            <a:off x="7639792" y="3198729"/>
            <a:ext cx="593766" cy="154379"/>
          </a:xfrm>
          <a:prstGeom prst="rect">
            <a:avLst/>
          </a:prstGeom>
          <a:solidFill>
            <a:schemeClr val="bg1"/>
          </a:solidFill>
          <a:ln w="2540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Tree>
    <p:custDataLst>
      <p:custData r:id="rId1"/>
      <p:custData r:id="rId2"/>
    </p:custDataLst>
    <p:extLst>
      <p:ext uri="{BB962C8B-B14F-4D97-AF65-F5344CB8AC3E}">
        <p14:creationId xmlns:p14="http://schemas.microsoft.com/office/powerpoint/2010/main" val="3602749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989C50F-3622-48FF-876B-340BF4E21DEE}"/>
              </a:ext>
            </a:extLst>
          </p:cNvPr>
          <p:cNvSpPr txBox="1"/>
          <p:nvPr/>
        </p:nvSpPr>
        <p:spPr>
          <a:xfrm>
            <a:off x="1073791" y="469783"/>
            <a:ext cx="9873842" cy="553998"/>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800" kern="0" dirty="0">
                <a:ea typeface="Arial Unicode MS" pitchFamily="34" charset="-128"/>
                <a:cs typeface="Arial Unicode MS" pitchFamily="34" charset="-128"/>
              </a:rPr>
              <a:t>If you have not registered for your buyer organization, registration page will display.  If you are already registered with your buyer organization, you will be taken to a login page.</a:t>
            </a:r>
          </a:p>
        </p:txBody>
      </p:sp>
      <p:pic>
        <p:nvPicPr>
          <p:cNvPr id="5" name="Picture 4">
            <a:extLst>
              <a:ext uri="{FF2B5EF4-FFF2-40B4-BE49-F238E27FC236}">
                <a16:creationId xmlns:a16="http://schemas.microsoft.com/office/drawing/2014/main" id="{736A6977-1F6E-4FAA-A7C9-00FCCFD84942}"/>
              </a:ext>
            </a:extLst>
          </p:cNvPr>
          <p:cNvPicPr>
            <a:picLocks noChangeAspect="1"/>
          </p:cNvPicPr>
          <p:nvPr/>
        </p:nvPicPr>
        <p:blipFill>
          <a:blip r:embed="rId2"/>
          <a:stretch>
            <a:fillRect/>
          </a:stretch>
        </p:blipFill>
        <p:spPr>
          <a:xfrm>
            <a:off x="1099590" y="1358859"/>
            <a:ext cx="9811435" cy="4340374"/>
          </a:xfrm>
          <a:prstGeom prst="rect">
            <a:avLst/>
          </a:prstGeom>
        </p:spPr>
      </p:pic>
      <p:sp>
        <p:nvSpPr>
          <p:cNvPr id="6" name="Speech Bubble: Rectangle with Corners Rounded 5">
            <a:extLst>
              <a:ext uri="{FF2B5EF4-FFF2-40B4-BE49-F238E27FC236}">
                <a16:creationId xmlns:a16="http://schemas.microsoft.com/office/drawing/2014/main" id="{FAECB46D-D156-4979-870B-50A02DC0875E}"/>
              </a:ext>
            </a:extLst>
          </p:cNvPr>
          <p:cNvSpPr/>
          <p:nvPr/>
        </p:nvSpPr>
        <p:spPr bwMode="gray">
          <a:xfrm>
            <a:off x="4764947" y="2197917"/>
            <a:ext cx="4219662" cy="750974"/>
          </a:xfrm>
          <a:prstGeom prst="wedgeRoundRectCallout">
            <a:avLst>
              <a:gd name="adj1" fmla="val -33558"/>
              <a:gd name="adj2" fmla="val 100194"/>
              <a:gd name="adj3" fmla="val 16667"/>
            </a:avLst>
          </a:prstGeom>
          <a:solidFill>
            <a:schemeClr val="accent1"/>
          </a:solidFill>
          <a:ln w="2540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400" b="0" i="0" u="none" strike="noStrike" kern="0" cap="none" spc="0" normalizeH="0" baseline="0" noProof="0" dirty="0">
                <a:ln>
                  <a:noFill/>
                </a:ln>
                <a:solidFill>
                  <a:schemeClr val="bg1"/>
                </a:solidFill>
                <a:effectLst/>
                <a:uLnTx/>
                <a:uFillTx/>
                <a:ea typeface="Arial Unicode MS" pitchFamily="34" charset="-128"/>
                <a:cs typeface="Arial Unicode MS" pitchFamily="34" charset="-128"/>
              </a:rPr>
              <a:t>If you have not registered with SAP Ariba (Ariba Network) before, click on “Sign up” button</a:t>
            </a:r>
          </a:p>
        </p:txBody>
      </p:sp>
      <p:sp>
        <p:nvSpPr>
          <p:cNvPr id="7" name="Speech Bubble: Rectangle with Corners Rounded 6">
            <a:extLst>
              <a:ext uri="{FF2B5EF4-FFF2-40B4-BE49-F238E27FC236}">
                <a16:creationId xmlns:a16="http://schemas.microsoft.com/office/drawing/2014/main" id="{36F8BE51-05EF-48AE-98C0-43E045A82963}"/>
              </a:ext>
            </a:extLst>
          </p:cNvPr>
          <p:cNvSpPr/>
          <p:nvPr/>
        </p:nvSpPr>
        <p:spPr bwMode="gray">
          <a:xfrm>
            <a:off x="3565320" y="3560967"/>
            <a:ext cx="4454555" cy="683862"/>
          </a:xfrm>
          <a:prstGeom prst="wedgeRoundRectCallout">
            <a:avLst>
              <a:gd name="adj1" fmla="val -65158"/>
              <a:gd name="adj2" fmla="val -18206"/>
              <a:gd name="adj3" fmla="val 16667"/>
            </a:avLst>
          </a:prstGeom>
          <a:solidFill>
            <a:schemeClr val="accent1"/>
          </a:solidFill>
          <a:ln w="2540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400" b="0" i="0" u="none" strike="noStrike" kern="0" cap="none" spc="0" normalizeH="0" baseline="0" noProof="0" dirty="0">
                <a:ln>
                  <a:noFill/>
                </a:ln>
                <a:solidFill>
                  <a:schemeClr val="bg1"/>
                </a:solidFill>
                <a:effectLst/>
                <a:uLnTx/>
                <a:uFillTx/>
                <a:ea typeface="Arial Unicode MS" pitchFamily="34" charset="-128"/>
                <a:cs typeface="Arial Unicode MS" pitchFamily="34" charset="-128"/>
              </a:rPr>
              <a:t>If you already have an account with SAP Ariba (even with another buyer organization), click “Log in” button</a:t>
            </a:r>
          </a:p>
          <a:p>
            <a:pPr marR="0" algn="ctr" defTabSz="914400" eaLnBrk="1" fontAlgn="base" latinLnBrk="0" hangingPunct="1">
              <a:lnSpc>
                <a:spcPct val="100000"/>
              </a:lnSpc>
              <a:spcBef>
                <a:spcPct val="50000"/>
              </a:spcBef>
              <a:spcAft>
                <a:spcPct val="0"/>
              </a:spcAft>
              <a:buClr>
                <a:srgbClr val="F0AB00"/>
              </a:buClr>
              <a:buSzPct val="80000"/>
              <a:tabLst/>
            </a:pPr>
            <a:r>
              <a:rPr lang="en-US" sz="1400" kern="0" dirty="0">
                <a:solidFill>
                  <a:schemeClr val="bg1"/>
                </a:solidFill>
                <a:ea typeface="Arial Unicode MS" pitchFamily="34" charset="-128"/>
                <a:cs typeface="Arial Unicode MS" pitchFamily="34" charset="-128"/>
              </a:rPr>
              <a:t>Then Skip to Slide 8 for more information</a:t>
            </a:r>
            <a:endParaRPr kumimoji="0" lang="en-US" sz="1400" b="0" i="0" u="none" strike="noStrike" kern="0" cap="none" spc="0" normalizeH="0" baseline="0" noProof="0" dirty="0">
              <a:ln>
                <a:noFill/>
              </a:ln>
              <a:solidFill>
                <a:schemeClr val="bg1"/>
              </a:solidFill>
              <a:effectLst/>
              <a:uLnTx/>
              <a:uFillTx/>
              <a:ea typeface="Arial Unicode MS" pitchFamily="34" charset="-128"/>
              <a:cs typeface="Arial Unicode MS" pitchFamily="34" charset="-128"/>
            </a:endParaRPr>
          </a:p>
        </p:txBody>
      </p:sp>
      <p:sp>
        <p:nvSpPr>
          <p:cNvPr id="8" name="Rectangle 7">
            <a:extLst>
              <a:ext uri="{FF2B5EF4-FFF2-40B4-BE49-F238E27FC236}">
                <a16:creationId xmlns:a16="http://schemas.microsoft.com/office/drawing/2014/main" id="{B77AF4A9-A87B-4F62-A06C-419472625C59}"/>
              </a:ext>
            </a:extLst>
          </p:cNvPr>
          <p:cNvSpPr/>
          <p:nvPr/>
        </p:nvSpPr>
        <p:spPr bwMode="gray">
          <a:xfrm>
            <a:off x="1905989" y="2419025"/>
            <a:ext cx="742207" cy="154379"/>
          </a:xfrm>
          <a:prstGeom prst="rect">
            <a:avLst/>
          </a:prstGeom>
          <a:solidFill>
            <a:schemeClr val="bg1">
              <a:lumMod val="95000"/>
            </a:schemeClr>
          </a:solidFill>
          <a:ln w="25400" algn="ctr">
            <a:solidFill>
              <a:schemeClr val="bg1">
                <a:lumMod val="95000"/>
              </a:schemeClr>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1579629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012C1AE-9B87-4747-B928-3EB43610D3BA}"/>
              </a:ext>
            </a:extLst>
          </p:cNvPr>
          <p:cNvSpPr txBox="1"/>
          <p:nvPr/>
        </p:nvSpPr>
        <p:spPr>
          <a:xfrm>
            <a:off x="970371" y="522000"/>
            <a:ext cx="9873842" cy="276999"/>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800" kern="0" dirty="0">
                <a:ea typeface="Arial Unicode MS" pitchFamily="34" charset="-128"/>
                <a:cs typeface="Arial Unicode MS" pitchFamily="34" charset="-128"/>
              </a:rPr>
              <a:t>Complete the Ariba Network Account creation process and click on Submit.</a:t>
            </a:r>
          </a:p>
        </p:txBody>
      </p:sp>
      <p:pic>
        <p:nvPicPr>
          <p:cNvPr id="5" name="Picture 4">
            <a:extLst>
              <a:ext uri="{FF2B5EF4-FFF2-40B4-BE49-F238E27FC236}">
                <a16:creationId xmlns:a16="http://schemas.microsoft.com/office/drawing/2014/main" id="{5896B8D3-A470-443C-A759-B96748793B34}"/>
              </a:ext>
            </a:extLst>
          </p:cNvPr>
          <p:cNvPicPr>
            <a:picLocks noChangeAspect="1"/>
          </p:cNvPicPr>
          <p:nvPr/>
        </p:nvPicPr>
        <p:blipFill>
          <a:blip r:embed="rId2"/>
          <a:stretch>
            <a:fillRect/>
          </a:stretch>
        </p:blipFill>
        <p:spPr>
          <a:xfrm>
            <a:off x="970371" y="867249"/>
            <a:ext cx="9873842" cy="5528514"/>
          </a:xfrm>
          <a:prstGeom prst="rect">
            <a:avLst/>
          </a:prstGeom>
        </p:spPr>
      </p:pic>
      <p:sp>
        <p:nvSpPr>
          <p:cNvPr id="2" name="Rectangle 1">
            <a:extLst>
              <a:ext uri="{FF2B5EF4-FFF2-40B4-BE49-F238E27FC236}">
                <a16:creationId xmlns:a16="http://schemas.microsoft.com/office/drawing/2014/main" id="{1E2C4D1F-DC97-44EA-82B6-9555D460E57B}"/>
              </a:ext>
            </a:extLst>
          </p:cNvPr>
          <p:cNvSpPr/>
          <p:nvPr/>
        </p:nvSpPr>
        <p:spPr bwMode="gray">
          <a:xfrm>
            <a:off x="2630384" y="3574473"/>
            <a:ext cx="190006" cy="77189"/>
          </a:xfrm>
          <a:prstGeom prst="rect">
            <a:avLst/>
          </a:prstGeom>
          <a:solidFill>
            <a:schemeClr val="bg1"/>
          </a:solidFill>
          <a:ln w="2540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6" name="Rectangle 5">
            <a:extLst>
              <a:ext uri="{FF2B5EF4-FFF2-40B4-BE49-F238E27FC236}">
                <a16:creationId xmlns:a16="http://schemas.microsoft.com/office/drawing/2014/main" id="{F44D0BF8-C312-46BB-8FD6-987121A15DBB}"/>
              </a:ext>
            </a:extLst>
          </p:cNvPr>
          <p:cNvSpPr/>
          <p:nvPr/>
        </p:nvSpPr>
        <p:spPr bwMode="gray">
          <a:xfrm>
            <a:off x="3150919" y="3592911"/>
            <a:ext cx="190006" cy="77189"/>
          </a:xfrm>
          <a:prstGeom prst="rect">
            <a:avLst/>
          </a:prstGeom>
          <a:solidFill>
            <a:schemeClr val="bg1"/>
          </a:solidFill>
          <a:ln w="2540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7" name="Rectangle 6">
            <a:extLst>
              <a:ext uri="{FF2B5EF4-FFF2-40B4-BE49-F238E27FC236}">
                <a16:creationId xmlns:a16="http://schemas.microsoft.com/office/drawing/2014/main" id="{86964589-93E5-4B17-845B-079A1FBC8880}"/>
              </a:ext>
            </a:extLst>
          </p:cNvPr>
          <p:cNvSpPr/>
          <p:nvPr/>
        </p:nvSpPr>
        <p:spPr bwMode="gray">
          <a:xfrm>
            <a:off x="2630383" y="3952504"/>
            <a:ext cx="665019" cy="77189"/>
          </a:xfrm>
          <a:prstGeom prst="rect">
            <a:avLst/>
          </a:prstGeom>
          <a:solidFill>
            <a:schemeClr val="bg1"/>
          </a:solidFill>
          <a:ln w="2540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8" name="Rectangle 7">
            <a:extLst>
              <a:ext uri="{FF2B5EF4-FFF2-40B4-BE49-F238E27FC236}">
                <a16:creationId xmlns:a16="http://schemas.microsoft.com/office/drawing/2014/main" id="{E16475CD-4B94-4138-A698-C85F055FAC1D}"/>
              </a:ext>
            </a:extLst>
          </p:cNvPr>
          <p:cNvSpPr/>
          <p:nvPr/>
        </p:nvSpPr>
        <p:spPr bwMode="gray">
          <a:xfrm>
            <a:off x="2630383" y="4615543"/>
            <a:ext cx="665019" cy="77189"/>
          </a:xfrm>
          <a:prstGeom prst="rect">
            <a:avLst/>
          </a:prstGeom>
          <a:solidFill>
            <a:schemeClr val="bg1"/>
          </a:solidFill>
          <a:ln w="2540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9" name="Rectangle 8">
            <a:extLst>
              <a:ext uri="{FF2B5EF4-FFF2-40B4-BE49-F238E27FC236}">
                <a16:creationId xmlns:a16="http://schemas.microsoft.com/office/drawing/2014/main" id="{5969CB18-365B-4D70-A547-054A8C1D1DF3}"/>
              </a:ext>
            </a:extLst>
          </p:cNvPr>
          <p:cNvSpPr/>
          <p:nvPr/>
        </p:nvSpPr>
        <p:spPr bwMode="gray">
          <a:xfrm>
            <a:off x="2602674" y="3719912"/>
            <a:ext cx="665019" cy="77189"/>
          </a:xfrm>
          <a:prstGeom prst="rect">
            <a:avLst/>
          </a:prstGeom>
          <a:solidFill>
            <a:schemeClr val="bg1"/>
          </a:solidFill>
          <a:ln w="2540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1524452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99F5B5-234B-45E6-B323-2F039E4DE15F}"/>
              </a:ext>
            </a:extLst>
          </p:cNvPr>
          <p:cNvSpPr txBox="1"/>
          <p:nvPr/>
        </p:nvSpPr>
        <p:spPr>
          <a:xfrm>
            <a:off x="1098958" y="589432"/>
            <a:ext cx="9873842" cy="276999"/>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800" kern="0" dirty="0">
                <a:ea typeface="Arial Unicode MS" pitchFamily="34" charset="-128"/>
                <a:cs typeface="Arial Unicode MS" pitchFamily="34" charset="-128"/>
              </a:rPr>
              <a:t>Warning for duplicate accounts will show.  Click Review accounts button to continue.</a:t>
            </a:r>
          </a:p>
        </p:txBody>
      </p:sp>
      <p:pic>
        <p:nvPicPr>
          <p:cNvPr id="5" name="Picture 4">
            <a:extLst>
              <a:ext uri="{FF2B5EF4-FFF2-40B4-BE49-F238E27FC236}">
                <a16:creationId xmlns:a16="http://schemas.microsoft.com/office/drawing/2014/main" id="{DC1D5259-78DC-4D63-B618-5AF79EC1734F}"/>
              </a:ext>
            </a:extLst>
          </p:cNvPr>
          <p:cNvPicPr>
            <a:picLocks noChangeAspect="1"/>
          </p:cNvPicPr>
          <p:nvPr/>
        </p:nvPicPr>
        <p:blipFill>
          <a:blip r:embed="rId2"/>
          <a:stretch>
            <a:fillRect/>
          </a:stretch>
        </p:blipFill>
        <p:spPr>
          <a:xfrm>
            <a:off x="3334188" y="2035672"/>
            <a:ext cx="5252880" cy="1588371"/>
          </a:xfrm>
          <a:prstGeom prst="rect">
            <a:avLst/>
          </a:prstGeom>
        </p:spPr>
      </p:pic>
    </p:spTree>
    <p:extLst>
      <p:ext uri="{BB962C8B-B14F-4D97-AF65-F5344CB8AC3E}">
        <p14:creationId xmlns:p14="http://schemas.microsoft.com/office/powerpoint/2010/main" val="1247424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AE9AAF8-3707-43FF-9C58-582EE9060614}"/>
              </a:ext>
            </a:extLst>
          </p:cNvPr>
          <p:cNvSpPr txBox="1"/>
          <p:nvPr/>
        </p:nvSpPr>
        <p:spPr>
          <a:xfrm>
            <a:off x="671120" y="237095"/>
            <a:ext cx="9873842" cy="276999"/>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800" kern="0" dirty="0">
                <a:ea typeface="Arial Unicode MS" pitchFamily="34" charset="-128"/>
                <a:cs typeface="Arial Unicode MS" pitchFamily="34" charset="-128"/>
              </a:rPr>
              <a:t>System will show potential duplicate accounts.</a:t>
            </a:r>
          </a:p>
        </p:txBody>
      </p:sp>
      <p:pic>
        <p:nvPicPr>
          <p:cNvPr id="5" name="Picture 4">
            <a:extLst>
              <a:ext uri="{FF2B5EF4-FFF2-40B4-BE49-F238E27FC236}">
                <a16:creationId xmlns:a16="http://schemas.microsoft.com/office/drawing/2014/main" id="{8DE3CA04-F262-4B04-9820-5CABD6E148EC}"/>
              </a:ext>
            </a:extLst>
          </p:cNvPr>
          <p:cNvPicPr>
            <a:picLocks noChangeAspect="1"/>
          </p:cNvPicPr>
          <p:nvPr/>
        </p:nvPicPr>
        <p:blipFill>
          <a:blip r:embed="rId2"/>
          <a:stretch>
            <a:fillRect/>
          </a:stretch>
        </p:blipFill>
        <p:spPr>
          <a:xfrm>
            <a:off x="141627" y="914400"/>
            <a:ext cx="11938454" cy="5479474"/>
          </a:xfrm>
          <a:prstGeom prst="rect">
            <a:avLst/>
          </a:prstGeom>
        </p:spPr>
      </p:pic>
      <p:sp>
        <p:nvSpPr>
          <p:cNvPr id="6" name="Speech Bubble: Rectangle with Corners Rounded 5">
            <a:extLst>
              <a:ext uri="{FF2B5EF4-FFF2-40B4-BE49-F238E27FC236}">
                <a16:creationId xmlns:a16="http://schemas.microsoft.com/office/drawing/2014/main" id="{09424108-B2EE-46F4-9099-ED111CB7D601}"/>
              </a:ext>
            </a:extLst>
          </p:cNvPr>
          <p:cNvSpPr/>
          <p:nvPr/>
        </p:nvSpPr>
        <p:spPr bwMode="gray">
          <a:xfrm>
            <a:off x="5830349" y="771789"/>
            <a:ext cx="4219662" cy="750974"/>
          </a:xfrm>
          <a:prstGeom prst="wedgeRoundRectCallout">
            <a:avLst>
              <a:gd name="adj1" fmla="val -115467"/>
              <a:gd name="adj2" fmla="val 115833"/>
              <a:gd name="adj3" fmla="val 16667"/>
            </a:avLst>
          </a:prstGeom>
          <a:solidFill>
            <a:schemeClr val="accent1"/>
          </a:solidFill>
          <a:ln w="2540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400" b="0" i="0" u="none" strike="noStrike" kern="0" cap="none" spc="0" normalizeH="0" baseline="0" noProof="0" dirty="0">
                <a:ln>
                  <a:noFill/>
                </a:ln>
                <a:solidFill>
                  <a:schemeClr val="bg1"/>
                </a:solidFill>
                <a:effectLst/>
                <a:uLnTx/>
                <a:uFillTx/>
                <a:ea typeface="Arial Unicode MS" pitchFamily="34" charset="-128"/>
                <a:cs typeface="Arial Unicode MS" pitchFamily="34" charset="-128"/>
              </a:rPr>
              <a:t>If you don’t see any duplicate account, click Continue Account Creation to proceed to your new account.</a:t>
            </a:r>
          </a:p>
        </p:txBody>
      </p:sp>
      <p:sp>
        <p:nvSpPr>
          <p:cNvPr id="7" name="Speech Bubble: Rectangle with Corners Rounded 6">
            <a:extLst>
              <a:ext uri="{FF2B5EF4-FFF2-40B4-BE49-F238E27FC236}">
                <a16:creationId xmlns:a16="http://schemas.microsoft.com/office/drawing/2014/main" id="{96F32C6B-C495-4185-9FD7-8D2E5E390A7F}"/>
              </a:ext>
            </a:extLst>
          </p:cNvPr>
          <p:cNvSpPr/>
          <p:nvPr/>
        </p:nvSpPr>
        <p:spPr bwMode="gray">
          <a:xfrm>
            <a:off x="10001455" y="2356300"/>
            <a:ext cx="2109831" cy="2733707"/>
          </a:xfrm>
          <a:prstGeom prst="wedgeRoundRectCallout">
            <a:avLst>
              <a:gd name="adj1" fmla="val -57949"/>
              <a:gd name="adj2" fmla="val 63724"/>
              <a:gd name="adj3" fmla="val 16667"/>
            </a:avLst>
          </a:prstGeom>
          <a:solidFill>
            <a:schemeClr val="accent1"/>
          </a:solidFill>
          <a:ln w="2540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400" b="0" i="0" u="none" strike="noStrike" kern="0" cap="none" spc="0" normalizeH="0" baseline="0" noProof="0" dirty="0">
                <a:ln>
                  <a:noFill/>
                </a:ln>
                <a:solidFill>
                  <a:schemeClr val="bg1"/>
                </a:solidFill>
                <a:effectLst/>
                <a:uLnTx/>
                <a:uFillTx/>
                <a:ea typeface="Arial Unicode MS" pitchFamily="34" charset="-128"/>
                <a:cs typeface="Arial Unicode MS" pitchFamily="34" charset="-128"/>
              </a:rPr>
              <a:t>If you see your company name, click on … icon to view more details and verify the information, then use Contract Administrator option to contact your administrator, so your account will be linked to your company’s main account</a:t>
            </a:r>
          </a:p>
        </p:txBody>
      </p:sp>
      <p:sp>
        <p:nvSpPr>
          <p:cNvPr id="8" name="Rectangle 7">
            <a:extLst>
              <a:ext uri="{FF2B5EF4-FFF2-40B4-BE49-F238E27FC236}">
                <a16:creationId xmlns:a16="http://schemas.microsoft.com/office/drawing/2014/main" id="{50F98ACC-738B-48B3-BA65-173D1D3D2543}"/>
              </a:ext>
            </a:extLst>
          </p:cNvPr>
          <p:cNvSpPr/>
          <p:nvPr/>
        </p:nvSpPr>
        <p:spPr bwMode="gray">
          <a:xfrm>
            <a:off x="2428503" y="3224151"/>
            <a:ext cx="1045029" cy="93023"/>
          </a:xfrm>
          <a:prstGeom prst="rect">
            <a:avLst/>
          </a:prstGeom>
          <a:solidFill>
            <a:schemeClr val="bg1"/>
          </a:solidFill>
          <a:ln w="2540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2954130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67130C-D635-4A57-AF7E-4DC2A921ADFB}"/>
              </a:ext>
            </a:extLst>
          </p:cNvPr>
          <p:cNvPicPr>
            <a:picLocks noChangeAspect="1"/>
          </p:cNvPicPr>
          <p:nvPr/>
        </p:nvPicPr>
        <p:blipFill>
          <a:blip r:embed="rId2"/>
          <a:stretch>
            <a:fillRect/>
          </a:stretch>
        </p:blipFill>
        <p:spPr>
          <a:xfrm>
            <a:off x="1671190" y="214705"/>
            <a:ext cx="5199394" cy="6294366"/>
          </a:xfrm>
          <a:prstGeom prst="rect">
            <a:avLst/>
          </a:prstGeom>
        </p:spPr>
      </p:pic>
      <p:sp>
        <p:nvSpPr>
          <p:cNvPr id="5" name="Speech Bubble: Rectangle with Corners Rounded 4">
            <a:extLst>
              <a:ext uri="{FF2B5EF4-FFF2-40B4-BE49-F238E27FC236}">
                <a16:creationId xmlns:a16="http://schemas.microsoft.com/office/drawing/2014/main" id="{3CFA9ACF-1EE9-41D4-BBFA-0A2D66DADE7E}"/>
              </a:ext>
            </a:extLst>
          </p:cNvPr>
          <p:cNvSpPr/>
          <p:nvPr/>
        </p:nvSpPr>
        <p:spPr bwMode="gray">
          <a:xfrm>
            <a:off x="7441036" y="520119"/>
            <a:ext cx="4395830" cy="3028424"/>
          </a:xfrm>
          <a:prstGeom prst="wedgeRoundRectCallout">
            <a:avLst>
              <a:gd name="adj1" fmla="val -74115"/>
              <a:gd name="adj2" fmla="val 13894"/>
              <a:gd name="adj3" fmla="val 16667"/>
            </a:avLst>
          </a:prstGeom>
          <a:solidFill>
            <a:schemeClr val="accent1"/>
          </a:solidFill>
          <a:ln w="2540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400" b="0" i="0" u="none" strike="noStrike" kern="0" cap="none" spc="0" normalizeH="0" baseline="0" noProof="0" dirty="0">
                <a:ln>
                  <a:noFill/>
                </a:ln>
                <a:solidFill>
                  <a:schemeClr val="bg1"/>
                </a:solidFill>
                <a:effectLst/>
                <a:uLnTx/>
                <a:uFillTx/>
                <a:ea typeface="Arial Unicode MS" pitchFamily="34" charset="-128"/>
                <a:cs typeface="Arial Unicode MS" pitchFamily="34" charset="-128"/>
              </a:rPr>
              <a:t>Once account has been created, you will receive a Welcome notification.  We recommend you to keep this email.</a:t>
            </a:r>
          </a:p>
          <a:p>
            <a:pPr marR="0" algn="ctr" defTabSz="914400" eaLnBrk="1" fontAlgn="base" latinLnBrk="0" hangingPunct="1">
              <a:lnSpc>
                <a:spcPct val="100000"/>
              </a:lnSpc>
              <a:spcBef>
                <a:spcPct val="50000"/>
              </a:spcBef>
              <a:spcAft>
                <a:spcPct val="0"/>
              </a:spcAft>
              <a:buClr>
                <a:srgbClr val="F0AB00"/>
              </a:buClr>
              <a:buSzPct val="80000"/>
              <a:tabLst/>
            </a:pPr>
            <a:r>
              <a:rPr lang="en-US" sz="1400" kern="0" dirty="0">
                <a:solidFill>
                  <a:schemeClr val="bg1"/>
                </a:solidFill>
                <a:ea typeface="Arial Unicode MS" pitchFamily="34" charset="-128"/>
                <a:cs typeface="Arial Unicode MS" pitchFamily="34" charset="-128"/>
              </a:rPr>
              <a:t>(If you contact Ariba Customer Support, you will be required to provide your account ID (AN ID) starting with AN…….)</a:t>
            </a:r>
            <a:endParaRPr kumimoji="0" lang="en-US" sz="1400" b="0" i="0" u="none" strike="noStrike" kern="0" cap="none" spc="0" normalizeH="0" baseline="0" noProof="0" dirty="0">
              <a:ln>
                <a:noFill/>
              </a:ln>
              <a:solidFill>
                <a:schemeClr val="bg1"/>
              </a:solidFill>
              <a:effectLst/>
              <a:uLnTx/>
              <a:uFillTx/>
              <a:ea typeface="Arial Unicode MS" pitchFamily="34" charset="-128"/>
              <a:cs typeface="Arial Unicode MS" pitchFamily="34" charset="-128"/>
            </a:endParaRPr>
          </a:p>
        </p:txBody>
      </p:sp>
      <p:sp>
        <p:nvSpPr>
          <p:cNvPr id="2" name="Rectangle 1">
            <a:extLst>
              <a:ext uri="{FF2B5EF4-FFF2-40B4-BE49-F238E27FC236}">
                <a16:creationId xmlns:a16="http://schemas.microsoft.com/office/drawing/2014/main" id="{447AF6A2-14CA-44D0-8DBF-96D0995DFEE7}"/>
              </a:ext>
            </a:extLst>
          </p:cNvPr>
          <p:cNvSpPr/>
          <p:nvPr/>
        </p:nvSpPr>
        <p:spPr bwMode="gray">
          <a:xfrm>
            <a:off x="3633849" y="2375065"/>
            <a:ext cx="1098468" cy="142504"/>
          </a:xfrm>
          <a:prstGeom prst="rect">
            <a:avLst/>
          </a:prstGeom>
          <a:solidFill>
            <a:schemeClr val="accent3">
              <a:lumMod val="20000"/>
              <a:lumOff val="80000"/>
            </a:schemeClr>
          </a:solidFill>
          <a:ln w="25400" algn="ctr">
            <a:solidFill>
              <a:schemeClr val="accent3">
                <a:lumMod val="20000"/>
                <a:lumOff val="80000"/>
              </a:schemeClr>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8C9C7F4A-50F3-457D-8C3F-339137FDD7CE}"/>
                  </a:ext>
                </a:extLst>
              </p14:cNvPr>
              <p14:cNvContentPartPr/>
              <p14:nvPr/>
            </p14:nvContentPartPr>
            <p14:xfrm>
              <a:off x="2455305" y="708674"/>
              <a:ext cx="558720" cy="124560"/>
            </p14:xfrm>
          </p:contentPart>
        </mc:Choice>
        <mc:Fallback>
          <p:pic>
            <p:nvPicPr>
              <p:cNvPr id="3" name="Ink 2">
                <a:extLst>
                  <a:ext uri="{FF2B5EF4-FFF2-40B4-BE49-F238E27FC236}">
                    <a16:creationId xmlns:a16="http://schemas.microsoft.com/office/drawing/2014/main" id="{8C9C7F4A-50F3-457D-8C3F-339137FDD7CE}"/>
                  </a:ext>
                </a:extLst>
              </p:cNvPr>
              <p:cNvPicPr/>
              <p:nvPr/>
            </p:nvPicPr>
            <p:blipFill>
              <a:blip r:embed="rId4"/>
              <a:stretch>
                <a:fillRect/>
              </a:stretch>
            </p:blipFill>
            <p:spPr>
              <a:xfrm>
                <a:off x="2446665" y="700034"/>
                <a:ext cx="576360" cy="142200"/>
              </a:xfrm>
              <a:prstGeom prst="rect">
                <a:avLst/>
              </a:prstGeom>
            </p:spPr>
          </p:pic>
        </mc:Fallback>
      </mc:AlternateContent>
    </p:spTree>
    <p:extLst>
      <p:ext uri="{BB962C8B-B14F-4D97-AF65-F5344CB8AC3E}">
        <p14:creationId xmlns:p14="http://schemas.microsoft.com/office/powerpoint/2010/main" val="1364829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vider">
            <a:extLst>
              <a:ext uri="{FF2B5EF4-FFF2-40B4-BE49-F238E27FC236}">
                <a16:creationId xmlns:a16="http://schemas.microsoft.com/office/drawing/2014/main" id="{D548AA9F-1806-4E82-A7B1-12D75F1DD519}"/>
              </a:ext>
            </a:extLst>
          </p:cNvPr>
          <p:cNvSpPr txBox="1">
            <a:spLocks/>
          </p:cNvSpPr>
          <p:nvPr/>
        </p:nvSpPr>
        <p:spPr bwMode="gray">
          <a:xfrm>
            <a:off x="504000" y="3090446"/>
            <a:ext cx="11185200" cy="677108"/>
          </a:xfrm>
          <a:prstGeom prst="rect">
            <a:avLst/>
          </a:prstGeom>
        </p:spPr>
        <p:txBody>
          <a:bodyPr vert="horz" wrap="square" lIns="0" tIns="0" rIns="0" bIns="0" rtlCol="0" anchor="t" anchorCtr="0">
            <a:spAutoFit/>
          </a:bodyPr>
          <a:lstStyle>
            <a:lvl1pPr algn="l" defTabSz="1088558" rtl="0" eaLnBrk="1" latinLnBrk="0" hangingPunct="1">
              <a:spcBef>
                <a:spcPct val="0"/>
              </a:spcBef>
              <a:buNone/>
              <a:defRPr sz="2400" b="1" kern="1200" baseline="0">
                <a:solidFill>
                  <a:schemeClr val="tx1"/>
                </a:solidFill>
                <a:latin typeface="+mj-lt"/>
                <a:ea typeface="+mj-ea"/>
                <a:cs typeface="+mj-cs"/>
              </a:defRPr>
            </a:lvl1pPr>
          </a:lstStyle>
          <a:p>
            <a:r>
              <a:rPr lang="en-US">
                <a:solidFill>
                  <a:schemeClr val="accent4"/>
                </a:solidFill>
              </a:rPr>
              <a:t>Supplier with Existing AN Account</a:t>
            </a:r>
            <a:endParaRPr lang="en-US" dirty="0">
              <a:solidFill>
                <a:schemeClr val="accent4"/>
              </a:solidFill>
            </a:endParaRPr>
          </a:p>
        </p:txBody>
      </p:sp>
    </p:spTree>
    <p:extLst>
      <p:ext uri="{BB962C8B-B14F-4D97-AF65-F5344CB8AC3E}">
        <p14:creationId xmlns:p14="http://schemas.microsoft.com/office/powerpoint/2010/main" val="21222232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P_AGENDA" val="TOC TOCShowsSubsections Dividers SectionNumber SlideNumber"/>
</p:tagLst>
</file>

<file path=ppt/tags/tag1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100 [4]&quot; Source=&quot;Harvey 100&quot; /&gt;"/>
</p:tagLst>
</file>

<file path=ppt/tags/tag10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4/100 [94]&quot; Source=&quot;Harvey 100&quot; /&gt;"/>
</p:tagLst>
</file>

<file path=ppt/tags/tag10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5/100 [95]&quot; Source=&quot;Harvey 100&quot; /&gt;"/>
</p:tagLst>
</file>

<file path=ppt/tags/tag10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6/100 [96]&quot; Source=&quot;Harvey 100&quot; /&gt;"/>
</p:tagLst>
</file>

<file path=ppt/tags/tag10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7/100 [97]&quot; Source=&quot;Harvey 100&quot; /&gt;"/>
</p:tagLst>
</file>

<file path=ppt/tags/tag10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8/100 [98]&quot; Source=&quot;Harvey 100&quot; /&gt;"/>
</p:tagLst>
</file>

<file path=ppt/tags/tag10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9/100 [99]&quot; Source=&quot;Harvey 100&quot; /&gt;"/>
</p:tagLst>
</file>

<file path=ppt/tags/tag10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00/100 [100]&quot; Source=&quot;Harvey 100&quot; /&gt;"/>
</p:tagLst>
</file>

<file path=ppt/tags/tag10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0/8 [0]&quot; /&gt;"/>
</p:tagLst>
</file>

<file path=ppt/tags/tag10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1/8 [1]&quot; /&gt;"/>
</p:tagLst>
</file>

<file path=ppt/tags/tag109.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2/8 [2]&quot; /&gt;"/>
</p:tagLst>
</file>

<file path=ppt/tags/tag1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100 [5]&quot; Source=&quot;Harvey 100&quot; /&gt;"/>
</p:tagLst>
</file>

<file path=ppt/tags/tag11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3/8 [3]&quot; /&gt;"/>
</p:tagLst>
</file>

<file path=ppt/tags/tag11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4/8 [4]&quot; /&gt;"/>
</p:tagLst>
</file>

<file path=ppt/tags/tag11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5/8 [5]&quot; /&gt;"/>
</p:tagLst>
</file>

<file path=ppt/tags/tag11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6/8 [6]&quot; /&gt;"/>
</p:tagLst>
</file>

<file path=ppt/tags/tag11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7/8 [7]&quot; /&gt;"/>
</p:tagLst>
</file>

<file path=ppt/tags/tag11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8/8 [8]&quot; /&gt;"/>
</p:tagLst>
</file>

<file path=ppt/tags/tag116.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0/4 [0]&quot; /&gt;"/>
</p:tagLst>
</file>

<file path=ppt/tags/tag11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1/4 [1]&quot; /&gt;"/>
</p:tagLst>
</file>

<file path=ppt/tags/tag11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2/4 [2]&quot; /&gt;"/>
</p:tagLst>
</file>

<file path=ppt/tags/tag119.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3/4 [3]&quot; /&gt;"/>
</p:tagLst>
</file>

<file path=ppt/tags/tag1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100 [6]&quot; Source=&quot;Harvey 100&quot; /&gt;"/>
</p:tagLst>
</file>

<file path=ppt/tags/tag12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4/4 [4]&quot; /&gt;"/>
</p:tagLst>
</file>

<file path=ppt/tags/tag12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0/3 [0]&quot; /&gt;"/>
</p:tagLst>
</file>

<file path=ppt/tags/tag12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1/3 [1]&quot; /&gt;"/>
</p:tagLst>
</file>

<file path=ppt/tags/tag12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2/3 [2]&quot; /&gt;"/>
</p:tagLst>
</file>

<file path=ppt/tags/tag12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3/3 [3]&quot; /&gt;"/>
</p:tagLst>
</file>

<file path=ppt/tags/tag12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True&quot; Source=&quot;Group 4&quot; Layer=&quot;Group 4&quot; /&gt;"/>
</p:tagLst>
</file>

<file path=ppt/tags/tag126.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True&quot; Source=&quot;Group 5&quot; Layer=&quot;Group 5&quot; /&gt;"/>
</p:tagLst>
</file>

<file path=ppt/tags/tag12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True&quot; Source=&quot;Harvey 8&quot; Layer=&quot;Harvey 8&quot; /&gt;"/>
</p:tagLst>
</file>

<file path=ppt/tags/tag12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d5f66dcd-7c8d-4661-849b-23a9587c15e3&quot; /&gt;"/>
  <p:tag name="SP_POWERSHAPE" val="&lt;PowerShapeTag ClassVersion=&quot;0&quot; GUID=&quot;81f1f80b-b882-418d-8bbb-9c38d8d27274&quot; IsConsolidated=&quot;False&quot; IsTopLevel=&quot;True&quot; Layer=&quot;Harvey 100&quot; Source=&quot;Harvey 100&quot; /&gt;"/>
</p:tagLst>
</file>

<file path=ppt/tags/tag12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0/100 [0]&quot; Source=&quot;Harvey 100&quot; /&gt;"/>
</p:tagLst>
</file>

<file path=ppt/tags/tag1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100 [7]&quot; Source=&quot;Harvey 100&quot; /&gt;"/>
</p:tagLst>
</file>

<file path=ppt/tags/tag13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100 [1]&quot; Source=&quot;Harvey 100&quot; /&gt;"/>
</p:tagLst>
</file>

<file path=ppt/tags/tag13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100 [2]&quot; Source=&quot;Harvey 100&quot; /&gt;"/>
</p:tagLst>
</file>

<file path=ppt/tags/tag13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100 [3]&quot; Source=&quot;Harvey 100&quot; /&gt;"/>
</p:tagLst>
</file>

<file path=ppt/tags/tag13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100 [4]&quot; Source=&quot;Harvey 100&quot; /&gt;"/>
</p:tagLst>
</file>

<file path=ppt/tags/tag13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100 [5]&quot; Source=&quot;Harvey 100&quot; /&gt;"/>
</p:tagLst>
</file>

<file path=ppt/tags/tag13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100 [6]&quot; Source=&quot;Harvey 100&quot; /&gt;"/>
</p:tagLst>
</file>

<file path=ppt/tags/tag13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100 [7]&quot; Source=&quot;Harvey 100&quot; /&gt;"/>
</p:tagLst>
</file>

<file path=ppt/tags/tag13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100 [8]&quot; Source=&quot;Harvey 100&quot; /&gt;"/>
</p:tagLst>
</file>

<file path=ppt/tags/tag13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100 [9]&quot; Source=&quot;Harvey 100&quot; /&gt;"/>
</p:tagLst>
</file>

<file path=ppt/tags/tag13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0/100 [10]&quot; Source=&quot;Harvey 100&quot; /&gt;"/>
</p:tagLst>
</file>

<file path=ppt/tags/tag1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100 [8]&quot; Source=&quot;Harvey 100&quot; /&gt;"/>
</p:tagLst>
</file>

<file path=ppt/tags/tag14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1/100 [11]&quot; Source=&quot;Harvey 100&quot; /&gt;"/>
</p:tagLst>
</file>

<file path=ppt/tags/tag14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2/100 [12]&quot; Source=&quot;Harvey 100&quot; /&gt;"/>
</p:tagLst>
</file>

<file path=ppt/tags/tag14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3/100 [13]&quot; Source=&quot;Harvey 100&quot; /&gt;"/>
</p:tagLst>
</file>

<file path=ppt/tags/tag14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4/100 [14]&quot; Source=&quot;Harvey 100&quot; /&gt;"/>
</p:tagLst>
</file>

<file path=ppt/tags/tag14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5/100 [15]&quot; Source=&quot;Harvey 100&quot; /&gt;"/>
</p:tagLst>
</file>

<file path=ppt/tags/tag14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6/100 [16]&quot; Source=&quot;Harvey 100&quot; /&gt;"/>
</p:tagLst>
</file>

<file path=ppt/tags/tag14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7/100 [17]&quot; Source=&quot;Harvey 100&quot; /&gt;"/>
</p:tagLst>
</file>

<file path=ppt/tags/tag14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8/100 [18]&quot; Source=&quot;Harvey 100&quot; /&gt;"/>
</p:tagLst>
</file>

<file path=ppt/tags/tag14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9/100 [19]&quot; Source=&quot;Harvey 100&quot; /&gt;"/>
</p:tagLst>
</file>

<file path=ppt/tags/tag14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0/100 [20]&quot; Source=&quot;Harvey 100&quot; /&gt;"/>
</p:tagLst>
</file>

<file path=ppt/tags/tag1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100 [9]&quot; Source=&quot;Harvey 100&quot; /&gt;"/>
</p:tagLst>
</file>

<file path=ppt/tags/tag15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1/100 [21]&quot; Source=&quot;Harvey 100&quot; /&gt;"/>
</p:tagLst>
</file>

<file path=ppt/tags/tag15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2/100 [22]&quot; Source=&quot;Harvey 100&quot; /&gt;"/>
</p:tagLst>
</file>

<file path=ppt/tags/tag15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3/100 [23]&quot; Source=&quot;Harvey 100&quot; /&gt;"/>
</p:tagLst>
</file>

<file path=ppt/tags/tag15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4/100 [24]&quot; Source=&quot;Harvey 100&quot; /&gt;"/>
</p:tagLst>
</file>

<file path=ppt/tags/tag15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5/100 [25]&quot; Source=&quot;Harvey 100&quot; /&gt;"/>
</p:tagLst>
</file>

<file path=ppt/tags/tag15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6/100 [26]&quot; Source=&quot;Harvey 100&quot; /&gt;"/>
</p:tagLst>
</file>

<file path=ppt/tags/tag15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7/100 [27]&quot; Source=&quot;Harvey 100&quot; /&gt;"/>
</p:tagLst>
</file>

<file path=ppt/tags/tag15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8/100 [28]&quot; Source=&quot;Harvey 100&quot; /&gt;"/>
</p:tagLst>
</file>

<file path=ppt/tags/tag15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9/100 [29]&quot; Source=&quot;Harvey 100&quot; /&gt;"/>
</p:tagLst>
</file>

<file path=ppt/tags/tag15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0/100 [30]&quot; Source=&quot;Harvey 100&quot; /&gt;"/>
</p:tagLst>
</file>

<file path=ppt/tags/tag1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0/100 [10]&quot; Source=&quot;Harvey 100&quot; /&gt;"/>
</p:tagLst>
</file>

<file path=ppt/tags/tag16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1/100 [31]&quot; Source=&quot;Harvey 100&quot; /&gt;"/>
</p:tagLst>
</file>

<file path=ppt/tags/tag16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2/100 [32]&quot; Source=&quot;Harvey 100&quot; /&gt;"/>
</p:tagLst>
</file>

<file path=ppt/tags/tag16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3/100 [33]&quot; Source=&quot;Harvey 100&quot; /&gt;"/>
</p:tagLst>
</file>

<file path=ppt/tags/tag16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4/100 [34]&quot; Source=&quot;Harvey 100&quot; /&gt;"/>
</p:tagLst>
</file>

<file path=ppt/tags/tag16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5/100 [35]&quot; Source=&quot;Harvey 100&quot; /&gt;"/>
</p:tagLst>
</file>

<file path=ppt/tags/tag16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6/100 [36]&quot; Source=&quot;Harvey 100&quot; /&gt;"/>
</p:tagLst>
</file>

<file path=ppt/tags/tag16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7/100 [37]&quot; Source=&quot;Harvey 100&quot; /&gt;"/>
</p:tagLst>
</file>

<file path=ppt/tags/tag16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8/100 [38]&quot; Source=&quot;Harvey 100&quot; /&gt;"/>
</p:tagLst>
</file>

<file path=ppt/tags/tag16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9/100 [39]&quot; Source=&quot;Harvey 100&quot; /&gt;"/>
</p:tagLst>
</file>

<file path=ppt/tags/tag16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0/100 [40]&quot; Source=&quot;Harvey 100&quot; /&gt;"/>
</p:tagLst>
</file>

<file path=ppt/tags/tag1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1/100 [11]&quot; Source=&quot;Harvey 100&quot; /&gt;"/>
</p:tagLst>
</file>

<file path=ppt/tags/tag17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1/100 [41]&quot; Source=&quot;Harvey 100&quot; /&gt;"/>
</p:tagLst>
</file>

<file path=ppt/tags/tag17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2/100 [42]&quot; Source=&quot;Harvey 100&quot; /&gt;"/>
</p:tagLst>
</file>

<file path=ppt/tags/tag17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3/100 [43]&quot; Source=&quot;Harvey 100&quot; /&gt;"/>
</p:tagLst>
</file>

<file path=ppt/tags/tag17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4/100 [44]&quot; Source=&quot;Harvey 100&quot; /&gt;"/>
</p:tagLst>
</file>

<file path=ppt/tags/tag17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5/100 [45]&quot; Source=&quot;Harvey 100&quot; /&gt;"/>
</p:tagLst>
</file>

<file path=ppt/tags/tag17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6/100 [46]&quot; Source=&quot;Harvey 100&quot; /&gt;"/>
</p:tagLst>
</file>

<file path=ppt/tags/tag17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7/100 [47]&quot; Source=&quot;Harvey 100&quot; /&gt;"/>
</p:tagLst>
</file>

<file path=ppt/tags/tag17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8/100 [48]&quot; Source=&quot;Harvey 100&quot; /&gt;"/>
</p:tagLst>
</file>

<file path=ppt/tags/tag17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9/100 [49]&quot; Source=&quot;Harvey 100&quot; /&gt;"/>
</p:tagLst>
</file>

<file path=ppt/tags/tag17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0/100 [50]&quot; Source=&quot;Harvey 100&quot; /&gt;"/>
</p:tagLst>
</file>

<file path=ppt/tags/tag1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2/100 [12]&quot; Source=&quot;Harvey 100&quot; /&gt;"/>
</p:tagLst>
</file>

<file path=ppt/tags/tag18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1/100 [51]&quot; Source=&quot;Harvey 100&quot; /&gt;"/>
</p:tagLst>
</file>

<file path=ppt/tags/tag18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2/100 [52]&quot; Source=&quot;Harvey 100&quot; /&gt;"/>
</p:tagLst>
</file>

<file path=ppt/tags/tag18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3/100 [53]&quot; Source=&quot;Harvey 100&quot; /&gt;"/>
</p:tagLst>
</file>

<file path=ppt/tags/tag18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4/100 [54]&quot; Source=&quot;Harvey 100&quot; /&gt;"/>
</p:tagLst>
</file>

<file path=ppt/tags/tag18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5/100 [55]&quot; Source=&quot;Harvey 100&quot; /&gt;"/>
</p:tagLst>
</file>

<file path=ppt/tags/tag18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6/100 [56]&quot; Source=&quot;Harvey 100&quot; /&gt;"/>
</p:tagLst>
</file>

<file path=ppt/tags/tag18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7/100 [57]&quot; Source=&quot;Harvey 100&quot; /&gt;"/>
</p:tagLst>
</file>

<file path=ppt/tags/tag18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8/100 [58]&quot; Source=&quot;Harvey 100&quot; /&gt;"/>
</p:tagLst>
</file>

<file path=ppt/tags/tag18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9/100 [59]&quot; Source=&quot;Harvey 100&quot; /&gt;"/>
</p:tagLst>
</file>

<file path=ppt/tags/tag18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0/100 [60]&quot; Source=&quot;Harvey 100&quot; /&gt;"/>
</p:tagLst>
</file>

<file path=ppt/tags/tag1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3/100 [13]&quot; Source=&quot;Harvey 100&quot; /&gt;"/>
</p:tagLst>
</file>

<file path=ppt/tags/tag19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1/100 [61]&quot; Source=&quot;Harvey 100&quot; /&gt;"/>
</p:tagLst>
</file>

<file path=ppt/tags/tag19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2/100 [62]&quot; Source=&quot;Harvey 100&quot; /&gt;"/>
</p:tagLst>
</file>

<file path=ppt/tags/tag19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3/100 [63]&quot; Source=&quot;Harvey 100&quot; /&gt;"/>
</p:tagLst>
</file>

<file path=ppt/tags/tag19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4/100 [64]&quot; Source=&quot;Harvey 100&quot; /&gt;"/>
</p:tagLst>
</file>

<file path=ppt/tags/tag19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5/100 [65]&quot; Source=&quot;Harvey 100&quot; /&gt;"/>
</p:tagLst>
</file>

<file path=ppt/tags/tag19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6/100 [66]&quot; Source=&quot;Harvey 100&quot; /&gt;"/>
</p:tagLst>
</file>

<file path=ppt/tags/tag19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7/100 [67]&quot; Source=&quot;Harvey 100&quot; /&gt;"/>
</p:tagLst>
</file>

<file path=ppt/tags/tag19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8/100 [68]&quot; Source=&quot;Harvey 100&quot; /&gt;"/>
</p:tagLst>
</file>

<file path=ppt/tags/tag19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9/100 [69]&quot; Source=&quot;Harvey 100&quot; /&gt;"/>
</p:tagLst>
</file>

<file path=ppt/tags/tag19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0/100 [70]&quot; Source=&quot;Harvey 100&quot; /&gt;"/>
</p:tagLst>
</file>

<file path=ppt/tags/tag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True&quot; Source=&quot;Group 4&quot; Layer=&quot;Group 4&quot; /&gt;"/>
</p:tagLst>
</file>

<file path=ppt/tags/tag2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4/100 [14]&quot; Source=&quot;Harvey 100&quot; /&gt;"/>
</p:tagLst>
</file>

<file path=ppt/tags/tag20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1/100 [71]&quot; Source=&quot;Harvey 100&quot; /&gt;"/>
</p:tagLst>
</file>

<file path=ppt/tags/tag20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2/100 [72]&quot; Source=&quot;Harvey 100&quot; /&gt;"/>
</p:tagLst>
</file>

<file path=ppt/tags/tag20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3/100 [73]&quot; Source=&quot;Harvey 100&quot; /&gt;"/>
</p:tagLst>
</file>

<file path=ppt/tags/tag20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4/100 [74]&quot; Source=&quot;Harvey 100&quot; /&gt;"/>
</p:tagLst>
</file>

<file path=ppt/tags/tag20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5/100 [75]&quot; Source=&quot;Harvey 100&quot; /&gt;"/>
</p:tagLst>
</file>

<file path=ppt/tags/tag20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6/100 [76]&quot; Source=&quot;Harvey 100&quot; /&gt;"/>
</p:tagLst>
</file>

<file path=ppt/tags/tag20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7/100 [77]&quot; Source=&quot;Harvey 100&quot; /&gt;"/>
</p:tagLst>
</file>

<file path=ppt/tags/tag20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8/100 [78]&quot; Source=&quot;Harvey 100&quot; /&gt;"/>
</p:tagLst>
</file>

<file path=ppt/tags/tag20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9/100 [79]&quot; Source=&quot;Harvey 100&quot; /&gt;"/>
</p:tagLst>
</file>

<file path=ppt/tags/tag20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0/100 [80]&quot; Source=&quot;Harvey 100&quot; /&gt;"/>
</p:tagLst>
</file>

<file path=ppt/tags/tag2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5/100 [15]&quot; Source=&quot;Harvey 100&quot; /&gt;"/>
</p:tagLst>
</file>

<file path=ppt/tags/tag21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1/100 [81]&quot; Source=&quot;Harvey 100&quot; /&gt;"/>
</p:tagLst>
</file>

<file path=ppt/tags/tag21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2/100 [82]&quot; Source=&quot;Harvey 100&quot; /&gt;"/>
</p:tagLst>
</file>

<file path=ppt/tags/tag21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3/100 [83]&quot; Source=&quot;Harvey 100&quot; /&gt;"/>
</p:tagLst>
</file>

<file path=ppt/tags/tag21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4/100 [84]&quot; Source=&quot;Harvey 100&quot; /&gt;"/>
</p:tagLst>
</file>

<file path=ppt/tags/tag21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5/100 [85]&quot; Source=&quot;Harvey 100&quot; /&gt;"/>
</p:tagLst>
</file>

<file path=ppt/tags/tag21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6/100 [86]&quot; Source=&quot;Harvey 100&quot; /&gt;"/>
</p:tagLst>
</file>

<file path=ppt/tags/tag21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7/100 [87]&quot; Source=&quot;Harvey 100&quot; /&gt;"/>
</p:tagLst>
</file>

<file path=ppt/tags/tag21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8/100 [88]&quot; Source=&quot;Harvey 100&quot; /&gt;"/>
</p:tagLst>
</file>

<file path=ppt/tags/tag21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9/100 [89]&quot; Source=&quot;Harvey 100&quot; /&gt;"/>
</p:tagLst>
</file>

<file path=ppt/tags/tag21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0/100 [90]&quot; Source=&quot;Harvey 100&quot; /&gt;"/>
</p:tagLst>
</file>

<file path=ppt/tags/tag2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6/100 [16]&quot; Source=&quot;Harvey 100&quot; /&gt;"/>
</p:tagLst>
</file>

<file path=ppt/tags/tag22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1/100 [91]&quot; Source=&quot;Harvey 100&quot; /&gt;"/>
</p:tagLst>
</file>

<file path=ppt/tags/tag22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2/100 [92]&quot; Source=&quot;Harvey 100&quot; /&gt;"/>
</p:tagLst>
</file>

<file path=ppt/tags/tag22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3/100 [93]&quot; Source=&quot;Harvey 100&quot; /&gt;"/>
</p:tagLst>
</file>

<file path=ppt/tags/tag22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4/100 [94]&quot; Source=&quot;Harvey 100&quot; /&gt;"/>
</p:tagLst>
</file>

<file path=ppt/tags/tag22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5/100 [95]&quot; Source=&quot;Harvey 100&quot; /&gt;"/>
</p:tagLst>
</file>

<file path=ppt/tags/tag22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6/100 [96]&quot; Source=&quot;Harvey 100&quot; /&gt;"/>
</p:tagLst>
</file>

<file path=ppt/tags/tag22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7/100 [97]&quot; Source=&quot;Harvey 100&quot; /&gt;"/>
</p:tagLst>
</file>

<file path=ppt/tags/tag22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8/100 [98]&quot; Source=&quot;Harvey 100&quot; /&gt;"/>
</p:tagLst>
</file>

<file path=ppt/tags/tag22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9/100 [99]&quot; Source=&quot;Harvey 100&quot; /&gt;"/>
</p:tagLst>
</file>

<file path=ppt/tags/tag22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00/100 [100]&quot; Source=&quot;Harvey 100&quot; /&gt;"/>
</p:tagLst>
</file>

<file path=ppt/tags/tag2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7/100 [17]&quot; Source=&quot;Harvey 100&quot; /&gt;"/>
</p:tagLst>
</file>

<file path=ppt/tags/tag23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0/8 [0]&quot; /&gt;"/>
</p:tagLst>
</file>

<file path=ppt/tags/tag23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1/8 [1]&quot; /&gt;"/>
</p:tagLst>
</file>

<file path=ppt/tags/tag23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2/8 [2]&quot; /&gt;"/>
</p:tagLst>
</file>

<file path=ppt/tags/tag23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3/8 [3]&quot; /&gt;"/>
</p:tagLst>
</file>

<file path=ppt/tags/tag23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4/8 [4]&quot; /&gt;"/>
</p:tagLst>
</file>

<file path=ppt/tags/tag23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5/8 [5]&quot; /&gt;"/>
</p:tagLst>
</file>

<file path=ppt/tags/tag236.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6/8 [6]&quot; /&gt;"/>
</p:tagLst>
</file>

<file path=ppt/tags/tag23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7/8 [7]&quot; /&gt;"/>
</p:tagLst>
</file>

<file path=ppt/tags/tag23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8/8 [8]&quot; /&gt;"/>
</p:tagLst>
</file>

<file path=ppt/tags/tag239.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0/4 [0]&quot; /&gt;"/>
</p:tagLst>
</file>

<file path=ppt/tags/tag2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8/100 [18]&quot; Source=&quot;Harvey 100&quot; /&gt;"/>
</p:tagLst>
</file>

<file path=ppt/tags/tag24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1/4 [1]&quot; /&gt;"/>
</p:tagLst>
</file>

<file path=ppt/tags/tag24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2/4 [2]&quot; /&gt;"/>
</p:tagLst>
</file>

<file path=ppt/tags/tag24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3/4 [3]&quot; /&gt;"/>
</p:tagLst>
</file>

<file path=ppt/tags/tag24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4/4 [4]&quot; /&gt;"/>
</p:tagLst>
</file>

<file path=ppt/tags/tag24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0/3 [0]&quot; /&gt;"/>
</p:tagLst>
</file>

<file path=ppt/tags/tag24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1/3 [1]&quot; /&gt;"/>
</p:tagLst>
</file>

<file path=ppt/tags/tag246.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2/3 [2]&quot; /&gt;"/>
</p:tagLst>
</file>

<file path=ppt/tags/tag24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3/3 [3]&quot; /&gt;"/>
</p:tagLst>
</file>

<file path=ppt/tags/tag24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True&quot; Source=&quot;Group 4&quot; Layer=&quot;Group 4&quot; /&gt;"/>
</p:tagLst>
</file>

<file path=ppt/tags/tag249.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True&quot; Source=&quot;Group 5&quot; Layer=&quot;Group 5&quot; /&gt;"/>
</p:tagLst>
</file>

<file path=ppt/tags/tag2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9/100 [19]&quot; Source=&quot;Harvey 100&quot; /&gt;"/>
</p:tagLst>
</file>

<file path=ppt/tags/tag25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True&quot; Source=&quot;Harvey 8&quot; Layer=&quot;Harvey 8&quot; /&gt;"/>
</p:tagLst>
</file>

<file path=ppt/tags/tag25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d5f66dcd-7c8d-4661-849b-23a9587c15e3&quot; /&gt;"/>
  <p:tag name="SP_POWERSHAPE" val="&lt;PowerShapeTag ClassVersion=&quot;0&quot; GUID=&quot;81f1f80b-b882-418d-8bbb-9c38d8d27274&quot; IsConsolidated=&quot;False&quot; IsTopLevel=&quot;True&quot; Layer=&quot;Harvey 100&quot; Source=&quot;Harvey 100&quot; /&gt;"/>
</p:tagLst>
</file>

<file path=ppt/tags/tag25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0/100 [0]&quot; Source=&quot;Harvey 100&quot; /&gt;"/>
</p:tagLst>
</file>

<file path=ppt/tags/tag25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100 [1]&quot; Source=&quot;Harvey 100&quot; /&gt;"/>
</p:tagLst>
</file>

<file path=ppt/tags/tag25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100 [2]&quot; Source=&quot;Harvey 100&quot; /&gt;"/>
</p:tagLst>
</file>

<file path=ppt/tags/tag25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100 [3]&quot; Source=&quot;Harvey 100&quot; /&gt;"/>
</p:tagLst>
</file>

<file path=ppt/tags/tag25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100 [4]&quot; Source=&quot;Harvey 100&quot; /&gt;"/>
</p:tagLst>
</file>

<file path=ppt/tags/tag25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100 [5]&quot; Source=&quot;Harvey 100&quot; /&gt;"/>
</p:tagLst>
</file>

<file path=ppt/tags/tag25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100 [6]&quot; Source=&quot;Harvey 100&quot; /&gt;"/>
</p:tagLst>
</file>

<file path=ppt/tags/tag25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100 [7]&quot; Source=&quot;Harvey 100&quot; /&gt;"/>
</p:tagLst>
</file>

<file path=ppt/tags/tag2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0/100 [20]&quot; Source=&quot;Harvey 100&quot; /&gt;"/>
</p:tagLst>
</file>

<file path=ppt/tags/tag26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100 [8]&quot; Source=&quot;Harvey 100&quot; /&gt;"/>
</p:tagLst>
</file>

<file path=ppt/tags/tag26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100 [9]&quot; Source=&quot;Harvey 100&quot; /&gt;"/>
</p:tagLst>
</file>

<file path=ppt/tags/tag26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0/100 [10]&quot; Source=&quot;Harvey 100&quot; /&gt;"/>
</p:tagLst>
</file>

<file path=ppt/tags/tag26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1/100 [11]&quot; Source=&quot;Harvey 100&quot; /&gt;"/>
</p:tagLst>
</file>

<file path=ppt/tags/tag26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2/100 [12]&quot; Source=&quot;Harvey 100&quot; /&gt;"/>
</p:tagLst>
</file>

<file path=ppt/tags/tag26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3/100 [13]&quot; Source=&quot;Harvey 100&quot; /&gt;"/>
</p:tagLst>
</file>

<file path=ppt/tags/tag26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4/100 [14]&quot; Source=&quot;Harvey 100&quot; /&gt;"/>
</p:tagLst>
</file>

<file path=ppt/tags/tag26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5/100 [15]&quot; Source=&quot;Harvey 100&quot; /&gt;"/>
</p:tagLst>
</file>

<file path=ppt/tags/tag26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6/100 [16]&quot; Source=&quot;Harvey 100&quot; /&gt;"/>
</p:tagLst>
</file>

<file path=ppt/tags/tag26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7/100 [17]&quot; Source=&quot;Harvey 100&quot; /&gt;"/>
</p:tagLst>
</file>

<file path=ppt/tags/tag2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1/100 [21]&quot; Source=&quot;Harvey 100&quot; /&gt;"/>
</p:tagLst>
</file>

<file path=ppt/tags/tag27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8/100 [18]&quot; Source=&quot;Harvey 100&quot; /&gt;"/>
</p:tagLst>
</file>

<file path=ppt/tags/tag27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9/100 [19]&quot; Source=&quot;Harvey 100&quot; /&gt;"/>
</p:tagLst>
</file>

<file path=ppt/tags/tag27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0/100 [20]&quot; Source=&quot;Harvey 100&quot; /&gt;"/>
</p:tagLst>
</file>

<file path=ppt/tags/tag27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1/100 [21]&quot; Source=&quot;Harvey 100&quot; /&gt;"/>
</p:tagLst>
</file>

<file path=ppt/tags/tag27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2/100 [22]&quot; Source=&quot;Harvey 100&quot; /&gt;"/>
</p:tagLst>
</file>

<file path=ppt/tags/tag27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3/100 [23]&quot; Source=&quot;Harvey 100&quot; /&gt;"/>
</p:tagLst>
</file>

<file path=ppt/tags/tag27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4/100 [24]&quot; Source=&quot;Harvey 100&quot; /&gt;"/>
</p:tagLst>
</file>

<file path=ppt/tags/tag27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5/100 [25]&quot; Source=&quot;Harvey 100&quot; /&gt;"/>
</p:tagLst>
</file>

<file path=ppt/tags/tag27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6/100 [26]&quot; Source=&quot;Harvey 100&quot; /&gt;"/>
</p:tagLst>
</file>

<file path=ppt/tags/tag27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7/100 [27]&quot; Source=&quot;Harvey 100&quot; /&gt;"/>
</p:tagLst>
</file>

<file path=ppt/tags/tag2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2/100 [22]&quot; Source=&quot;Harvey 100&quot; /&gt;"/>
</p:tagLst>
</file>

<file path=ppt/tags/tag28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8/100 [28]&quot; Source=&quot;Harvey 100&quot; /&gt;"/>
</p:tagLst>
</file>

<file path=ppt/tags/tag28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9/100 [29]&quot; Source=&quot;Harvey 100&quot; /&gt;"/>
</p:tagLst>
</file>

<file path=ppt/tags/tag28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0/100 [30]&quot; Source=&quot;Harvey 100&quot; /&gt;"/>
</p:tagLst>
</file>

<file path=ppt/tags/tag28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1/100 [31]&quot; Source=&quot;Harvey 100&quot; /&gt;"/>
</p:tagLst>
</file>

<file path=ppt/tags/tag28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2/100 [32]&quot; Source=&quot;Harvey 100&quot; /&gt;"/>
</p:tagLst>
</file>

<file path=ppt/tags/tag28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3/100 [33]&quot; Source=&quot;Harvey 100&quot; /&gt;"/>
</p:tagLst>
</file>

<file path=ppt/tags/tag28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4/100 [34]&quot; Source=&quot;Harvey 100&quot; /&gt;"/>
</p:tagLst>
</file>

<file path=ppt/tags/tag28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5/100 [35]&quot; Source=&quot;Harvey 100&quot; /&gt;"/>
</p:tagLst>
</file>

<file path=ppt/tags/tag28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6/100 [36]&quot; Source=&quot;Harvey 100&quot; /&gt;"/>
</p:tagLst>
</file>

<file path=ppt/tags/tag28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7/100 [37]&quot; Source=&quot;Harvey 100&quot; /&gt;"/>
</p:tagLst>
</file>

<file path=ppt/tags/tag2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3/100 [23]&quot; Source=&quot;Harvey 100&quot; /&gt;"/>
</p:tagLst>
</file>

<file path=ppt/tags/tag29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8/100 [38]&quot; Source=&quot;Harvey 100&quot; /&gt;"/>
</p:tagLst>
</file>

<file path=ppt/tags/tag29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9/100 [39]&quot; Source=&quot;Harvey 100&quot; /&gt;"/>
</p:tagLst>
</file>

<file path=ppt/tags/tag29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0/100 [40]&quot; Source=&quot;Harvey 100&quot; /&gt;"/>
</p:tagLst>
</file>

<file path=ppt/tags/tag29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1/100 [41]&quot; Source=&quot;Harvey 100&quot; /&gt;"/>
</p:tagLst>
</file>

<file path=ppt/tags/tag29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2/100 [42]&quot; Source=&quot;Harvey 100&quot; /&gt;"/>
</p:tagLst>
</file>

<file path=ppt/tags/tag29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3/100 [43]&quot; Source=&quot;Harvey 100&quot; /&gt;"/>
</p:tagLst>
</file>

<file path=ppt/tags/tag29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4/100 [44]&quot; Source=&quot;Harvey 100&quot; /&gt;"/>
</p:tagLst>
</file>

<file path=ppt/tags/tag29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5/100 [45]&quot; Source=&quot;Harvey 100&quot; /&gt;"/>
</p:tagLst>
</file>

<file path=ppt/tags/tag29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6/100 [46]&quot; Source=&quot;Harvey 100&quot; /&gt;"/>
</p:tagLst>
</file>

<file path=ppt/tags/tag29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7/100 [47]&quot; Source=&quot;Harvey 100&quot; /&gt;"/>
</p:tagLst>
</file>

<file path=ppt/tags/tag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True&quot; Source=&quot;Group 5&quot; Layer=&quot;Group 5&quot; /&gt;"/>
</p:tagLst>
</file>

<file path=ppt/tags/tag3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4/100 [24]&quot; Source=&quot;Harvey 100&quot; /&gt;"/>
</p:tagLst>
</file>

<file path=ppt/tags/tag30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8/100 [48]&quot; Source=&quot;Harvey 100&quot; /&gt;"/>
</p:tagLst>
</file>

<file path=ppt/tags/tag30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9/100 [49]&quot; Source=&quot;Harvey 100&quot; /&gt;"/>
</p:tagLst>
</file>

<file path=ppt/tags/tag30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0/100 [50]&quot; Source=&quot;Harvey 100&quot; /&gt;"/>
</p:tagLst>
</file>

<file path=ppt/tags/tag30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1/100 [51]&quot; Source=&quot;Harvey 100&quot; /&gt;"/>
</p:tagLst>
</file>

<file path=ppt/tags/tag30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2/100 [52]&quot; Source=&quot;Harvey 100&quot; /&gt;"/>
</p:tagLst>
</file>

<file path=ppt/tags/tag30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3/100 [53]&quot; Source=&quot;Harvey 100&quot; /&gt;"/>
</p:tagLst>
</file>

<file path=ppt/tags/tag30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4/100 [54]&quot; Source=&quot;Harvey 100&quot; /&gt;"/>
</p:tagLst>
</file>

<file path=ppt/tags/tag30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5/100 [55]&quot; Source=&quot;Harvey 100&quot; /&gt;"/>
</p:tagLst>
</file>

<file path=ppt/tags/tag30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6/100 [56]&quot; Source=&quot;Harvey 100&quot; /&gt;"/>
</p:tagLst>
</file>

<file path=ppt/tags/tag30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7/100 [57]&quot; Source=&quot;Harvey 100&quot; /&gt;"/>
</p:tagLst>
</file>

<file path=ppt/tags/tag3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5/100 [25]&quot; Source=&quot;Harvey 100&quot; /&gt;"/>
</p:tagLst>
</file>

<file path=ppt/tags/tag31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8/100 [58]&quot; Source=&quot;Harvey 100&quot; /&gt;"/>
</p:tagLst>
</file>

<file path=ppt/tags/tag31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9/100 [59]&quot; Source=&quot;Harvey 100&quot; /&gt;"/>
</p:tagLst>
</file>

<file path=ppt/tags/tag31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0/100 [60]&quot; Source=&quot;Harvey 100&quot; /&gt;"/>
</p:tagLst>
</file>

<file path=ppt/tags/tag31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1/100 [61]&quot; Source=&quot;Harvey 100&quot; /&gt;"/>
</p:tagLst>
</file>

<file path=ppt/tags/tag31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2/100 [62]&quot; Source=&quot;Harvey 100&quot; /&gt;"/>
</p:tagLst>
</file>

<file path=ppt/tags/tag31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3/100 [63]&quot; Source=&quot;Harvey 100&quot; /&gt;"/>
</p:tagLst>
</file>

<file path=ppt/tags/tag31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4/100 [64]&quot; Source=&quot;Harvey 100&quot; /&gt;"/>
</p:tagLst>
</file>

<file path=ppt/tags/tag31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5/100 [65]&quot; Source=&quot;Harvey 100&quot; /&gt;"/>
</p:tagLst>
</file>

<file path=ppt/tags/tag31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6/100 [66]&quot; Source=&quot;Harvey 100&quot; /&gt;"/>
</p:tagLst>
</file>

<file path=ppt/tags/tag31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7/100 [67]&quot; Source=&quot;Harvey 100&quot; /&gt;"/>
</p:tagLst>
</file>

<file path=ppt/tags/tag3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6/100 [26]&quot; Source=&quot;Harvey 100&quot; /&gt;"/>
</p:tagLst>
</file>

<file path=ppt/tags/tag32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8/100 [68]&quot; Source=&quot;Harvey 100&quot; /&gt;"/>
</p:tagLst>
</file>

<file path=ppt/tags/tag32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9/100 [69]&quot; Source=&quot;Harvey 100&quot; /&gt;"/>
</p:tagLst>
</file>

<file path=ppt/tags/tag32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0/100 [70]&quot; Source=&quot;Harvey 100&quot; /&gt;"/>
</p:tagLst>
</file>

<file path=ppt/tags/tag32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1/100 [71]&quot; Source=&quot;Harvey 100&quot; /&gt;"/>
</p:tagLst>
</file>

<file path=ppt/tags/tag32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2/100 [72]&quot; Source=&quot;Harvey 100&quot; /&gt;"/>
</p:tagLst>
</file>

<file path=ppt/tags/tag32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3/100 [73]&quot; Source=&quot;Harvey 100&quot; /&gt;"/>
</p:tagLst>
</file>

<file path=ppt/tags/tag32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4/100 [74]&quot; Source=&quot;Harvey 100&quot; /&gt;"/>
</p:tagLst>
</file>

<file path=ppt/tags/tag32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5/100 [75]&quot; Source=&quot;Harvey 100&quot; /&gt;"/>
</p:tagLst>
</file>

<file path=ppt/tags/tag32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6/100 [76]&quot; Source=&quot;Harvey 100&quot; /&gt;"/>
</p:tagLst>
</file>

<file path=ppt/tags/tag32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7/100 [77]&quot; Source=&quot;Harvey 100&quot; /&gt;"/>
</p:tagLst>
</file>

<file path=ppt/tags/tag3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7/100 [27]&quot; Source=&quot;Harvey 100&quot; /&gt;"/>
</p:tagLst>
</file>

<file path=ppt/tags/tag33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8/100 [78]&quot; Source=&quot;Harvey 100&quot; /&gt;"/>
</p:tagLst>
</file>

<file path=ppt/tags/tag33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9/100 [79]&quot; Source=&quot;Harvey 100&quot; /&gt;"/>
</p:tagLst>
</file>

<file path=ppt/tags/tag33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0/100 [80]&quot; Source=&quot;Harvey 100&quot; /&gt;"/>
</p:tagLst>
</file>

<file path=ppt/tags/tag33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1/100 [81]&quot; Source=&quot;Harvey 100&quot; /&gt;"/>
</p:tagLst>
</file>

<file path=ppt/tags/tag33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2/100 [82]&quot; Source=&quot;Harvey 100&quot; /&gt;"/>
</p:tagLst>
</file>

<file path=ppt/tags/tag33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3/100 [83]&quot; Source=&quot;Harvey 100&quot; /&gt;"/>
</p:tagLst>
</file>

<file path=ppt/tags/tag33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4/100 [84]&quot; Source=&quot;Harvey 100&quot; /&gt;"/>
</p:tagLst>
</file>

<file path=ppt/tags/tag33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5/100 [85]&quot; Source=&quot;Harvey 100&quot; /&gt;"/>
</p:tagLst>
</file>

<file path=ppt/tags/tag33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6/100 [86]&quot; Source=&quot;Harvey 100&quot; /&gt;"/>
</p:tagLst>
</file>

<file path=ppt/tags/tag33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7/100 [87]&quot; Source=&quot;Harvey 100&quot; /&gt;"/>
</p:tagLst>
</file>

<file path=ppt/tags/tag3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8/100 [28]&quot; Source=&quot;Harvey 100&quot; /&gt;"/>
</p:tagLst>
</file>

<file path=ppt/tags/tag34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8/100 [88]&quot; Source=&quot;Harvey 100&quot; /&gt;"/>
</p:tagLst>
</file>

<file path=ppt/tags/tag34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9/100 [89]&quot; Source=&quot;Harvey 100&quot; /&gt;"/>
</p:tagLst>
</file>

<file path=ppt/tags/tag34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0/100 [90]&quot; Source=&quot;Harvey 100&quot; /&gt;"/>
</p:tagLst>
</file>

<file path=ppt/tags/tag34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1/100 [91]&quot; Source=&quot;Harvey 100&quot; /&gt;"/>
</p:tagLst>
</file>

<file path=ppt/tags/tag34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2/100 [92]&quot; Source=&quot;Harvey 100&quot; /&gt;"/>
</p:tagLst>
</file>

<file path=ppt/tags/tag34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3/100 [93]&quot; Source=&quot;Harvey 100&quot; /&gt;"/>
</p:tagLst>
</file>

<file path=ppt/tags/tag34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4/100 [94]&quot; Source=&quot;Harvey 100&quot; /&gt;"/>
</p:tagLst>
</file>

<file path=ppt/tags/tag34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5/100 [95]&quot; Source=&quot;Harvey 100&quot; /&gt;"/>
</p:tagLst>
</file>

<file path=ppt/tags/tag34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6/100 [96]&quot; Source=&quot;Harvey 100&quot; /&gt;"/>
</p:tagLst>
</file>

<file path=ppt/tags/tag34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7/100 [97]&quot; Source=&quot;Harvey 100&quot; /&gt;"/>
</p:tagLst>
</file>

<file path=ppt/tags/tag3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9/100 [29]&quot; Source=&quot;Harvey 100&quot; /&gt;"/>
</p:tagLst>
</file>

<file path=ppt/tags/tag35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8/100 [98]&quot; Source=&quot;Harvey 100&quot; /&gt;"/>
</p:tagLst>
</file>

<file path=ppt/tags/tag35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9/100 [99]&quot; Source=&quot;Harvey 100&quot; /&gt;"/>
</p:tagLst>
</file>

<file path=ppt/tags/tag35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00/100 [100]&quot; Source=&quot;Harvey 100&quot; /&gt;"/>
</p:tagLst>
</file>

<file path=ppt/tags/tag35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0/8 [0]&quot; /&gt;"/>
</p:tagLst>
</file>

<file path=ppt/tags/tag35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1/8 [1]&quot; /&gt;"/>
</p:tagLst>
</file>

<file path=ppt/tags/tag35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2/8 [2]&quot; /&gt;"/>
</p:tagLst>
</file>

<file path=ppt/tags/tag356.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3/8 [3]&quot; /&gt;"/>
</p:tagLst>
</file>

<file path=ppt/tags/tag35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4/8 [4]&quot; /&gt;"/>
</p:tagLst>
</file>

<file path=ppt/tags/tag35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5/8 [5]&quot; /&gt;"/>
</p:tagLst>
</file>

<file path=ppt/tags/tag359.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6/8 [6]&quot; /&gt;"/>
</p:tagLst>
</file>

<file path=ppt/tags/tag3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0/100 [30]&quot; Source=&quot;Harvey 100&quot; /&gt;"/>
</p:tagLst>
</file>

<file path=ppt/tags/tag36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7/8 [7]&quot; /&gt;"/>
</p:tagLst>
</file>

<file path=ppt/tags/tag36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8/8 [8]&quot; /&gt;"/>
</p:tagLst>
</file>

<file path=ppt/tags/tag36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0/4 [0]&quot; /&gt;"/>
</p:tagLst>
</file>

<file path=ppt/tags/tag36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1/4 [1]&quot; /&gt;"/>
</p:tagLst>
</file>

<file path=ppt/tags/tag36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2/4 [2]&quot; /&gt;"/>
</p:tagLst>
</file>

<file path=ppt/tags/tag36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3/4 [3]&quot; /&gt;"/>
</p:tagLst>
</file>

<file path=ppt/tags/tag366.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4/4 [4]&quot; /&gt;"/>
</p:tagLst>
</file>

<file path=ppt/tags/tag36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0/3 [0]&quot; /&gt;"/>
</p:tagLst>
</file>

<file path=ppt/tags/tag36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1/3 [1]&quot; /&gt;"/>
</p:tagLst>
</file>

<file path=ppt/tags/tag369.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2/3 [2]&quot; /&gt;"/>
</p:tagLst>
</file>

<file path=ppt/tags/tag3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1/100 [31]&quot; Source=&quot;Harvey 100&quot; /&gt;"/>
</p:tagLst>
</file>

<file path=ppt/tags/tag37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3/3 [3]&quot; /&gt;"/>
</p:tagLst>
</file>

<file path=ppt/tags/tag3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2/100 [32]&quot; Source=&quot;Harvey 100&quot; /&gt;"/>
</p:tagLst>
</file>

<file path=ppt/tags/tag3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3/100 [33]&quot; Source=&quot;Harvey 100&quot; /&gt;"/>
</p:tagLst>
</file>

<file path=ppt/tags/tag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True&quot; Source=&quot;Harvey 8&quot; Layer=&quot;Harvey 8&quot; /&gt;"/>
</p:tagLst>
</file>

<file path=ppt/tags/tag4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4/100 [34]&quot; Source=&quot;Harvey 100&quot; /&gt;"/>
</p:tagLst>
</file>

<file path=ppt/tags/tag4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5/100 [35]&quot; Source=&quot;Harvey 100&quot; /&gt;"/>
</p:tagLst>
</file>

<file path=ppt/tags/tag4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6/100 [36]&quot; Source=&quot;Harvey 100&quot; /&gt;"/>
</p:tagLst>
</file>

<file path=ppt/tags/tag4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7/100 [37]&quot; Source=&quot;Harvey 100&quot; /&gt;"/>
</p:tagLst>
</file>

<file path=ppt/tags/tag4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8/100 [38]&quot; Source=&quot;Harvey 100&quot; /&gt;"/>
</p:tagLst>
</file>

<file path=ppt/tags/tag4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9/100 [39]&quot; Source=&quot;Harvey 100&quot; /&gt;"/>
</p:tagLst>
</file>

<file path=ppt/tags/tag4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0/100 [40]&quot; Source=&quot;Harvey 100&quot; /&gt;"/>
</p:tagLst>
</file>

<file path=ppt/tags/tag4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1/100 [41]&quot; Source=&quot;Harvey 100&quot; /&gt;"/>
</p:tagLst>
</file>

<file path=ppt/tags/tag4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2/100 [42]&quot; Source=&quot;Harvey 100&quot; /&gt;"/>
</p:tagLst>
</file>

<file path=ppt/tags/tag4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3/100 [43]&quot; Source=&quot;Harvey 100&quot; /&gt;"/>
</p:tagLst>
</file>

<file path=ppt/tags/tag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d5f66dcd-7c8d-4661-849b-23a9587c15e3&quot; /&gt;"/>
  <p:tag name="SP_POWERSHAPE" val="&lt;PowerShapeTag ClassVersion=&quot;0&quot; GUID=&quot;81f1f80b-b882-418d-8bbb-9c38d8d27274&quot; IsConsolidated=&quot;False&quot; IsTopLevel=&quot;True&quot; Layer=&quot;Harvey 100&quot; Source=&quot;Harvey 100&quot; /&gt;"/>
</p:tagLst>
</file>

<file path=ppt/tags/tag5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4/100 [44]&quot; Source=&quot;Harvey 100&quot; /&gt;"/>
</p:tagLst>
</file>

<file path=ppt/tags/tag5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5/100 [45]&quot; Source=&quot;Harvey 100&quot; /&gt;"/>
</p:tagLst>
</file>

<file path=ppt/tags/tag5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6/100 [46]&quot; Source=&quot;Harvey 100&quot; /&gt;"/>
</p:tagLst>
</file>

<file path=ppt/tags/tag5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7/100 [47]&quot; Source=&quot;Harvey 100&quot; /&gt;"/>
</p:tagLst>
</file>

<file path=ppt/tags/tag5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8/100 [48]&quot; Source=&quot;Harvey 100&quot; /&gt;"/>
</p:tagLst>
</file>

<file path=ppt/tags/tag5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9/100 [49]&quot; Source=&quot;Harvey 100&quot; /&gt;"/>
</p:tagLst>
</file>

<file path=ppt/tags/tag5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0/100 [50]&quot; Source=&quot;Harvey 100&quot; /&gt;"/>
</p:tagLst>
</file>

<file path=ppt/tags/tag5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1/100 [51]&quot; Source=&quot;Harvey 100&quot; /&gt;"/>
</p:tagLst>
</file>

<file path=ppt/tags/tag5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2/100 [52]&quot; Source=&quot;Harvey 100&quot; /&gt;"/>
</p:tagLst>
</file>

<file path=ppt/tags/tag5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3/100 [53]&quot; Source=&quot;Harvey 100&quot; /&gt;"/>
</p:tagLst>
</file>

<file path=ppt/tags/tag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0/100 [0]&quot; Source=&quot;Harvey 100&quot; /&gt;"/>
</p:tagLst>
</file>

<file path=ppt/tags/tag6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4/100 [54]&quot; Source=&quot;Harvey 100&quot; /&gt;"/>
</p:tagLst>
</file>

<file path=ppt/tags/tag6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5/100 [55]&quot; Source=&quot;Harvey 100&quot; /&gt;"/>
</p:tagLst>
</file>

<file path=ppt/tags/tag6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6/100 [56]&quot; Source=&quot;Harvey 100&quot; /&gt;"/>
</p:tagLst>
</file>

<file path=ppt/tags/tag6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7/100 [57]&quot; Source=&quot;Harvey 100&quot; /&gt;"/>
</p:tagLst>
</file>

<file path=ppt/tags/tag6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8/100 [58]&quot; Source=&quot;Harvey 100&quot; /&gt;"/>
</p:tagLst>
</file>

<file path=ppt/tags/tag6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9/100 [59]&quot; Source=&quot;Harvey 100&quot; /&gt;"/>
</p:tagLst>
</file>

<file path=ppt/tags/tag6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0/100 [60]&quot; Source=&quot;Harvey 100&quot; /&gt;"/>
</p:tagLst>
</file>

<file path=ppt/tags/tag6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1/100 [61]&quot; Source=&quot;Harvey 100&quot; /&gt;"/>
</p:tagLst>
</file>

<file path=ppt/tags/tag6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2/100 [62]&quot; Source=&quot;Harvey 100&quot; /&gt;"/>
</p:tagLst>
</file>

<file path=ppt/tags/tag6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3/100 [63]&quot; Source=&quot;Harvey 100&quot; /&gt;"/>
</p:tagLst>
</file>

<file path=ppt/tags/tag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100 [1]&quot; Source=&quot;Harvey 100&quot; /&gt;"/>
</p:tagLst>
</file>

<file path=ppt/tags/tag7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4/100 [64]&quot; Source=&quot;Harvey 100&quot; /&gt;"/>
</p:tagLst>
</file>

<file path=ppt/tags/tag7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5/100 [65]&quot; Source=&quot;Harvey 100&quot; /&gt;"/>
</p:tagLst>
</file>

<file path=ppt/tags/tag7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6/100 [66]&quot; Source=&quot;Harvey 100&quot; /&gt;"/>
</p:tagLst>
</file>

<file path=ppt/tags/tag7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7/100 [67]&quot; Source=&quot;Harvey 100&quot; /&gt;"/>
</p:tagLst>
</file>

<file path=ppt/tags/tag7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8/100 [68]&quot; Source=&quot;Harvey 100&quot; /&gt;"/>
</p:tagLst>
</file>

<file path=ppt/tags/tag7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9/100 [69]&quot; Source=&quot;Harvey 100&quot; /&gt;"/>
</p:tagLst>
</file>

<file path=ppt/tags/tag7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0/100 [70]&quot; Source=&quot;Harvey 100&quot; /&gt;"/>
</p:tagLst>
</file>

<file path=ppt/tags/tag7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1/100 [71]&quot; Source=&quot;Harvey 100&quot; /&gt;"/>
</p:tagLst>
</file>

<file path=ppt/tags/tag7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2/100 [72]&quot; Source=&quot;Harvey 100&quot; /&gt;"/>
</p:tagLst>
</file>

<file path=ppt/tags/tag7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3/100 [73]&quot; Source=&quot;Harvey 100&quot; /&gt;"/>
</p:tagLst>
</file>

<file path=ppt/tags/tag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100 [2]&quot; Source=&quot;Harvey 100&quot; /&gt;"/>
</p:tagLst>
</file>

<file path=ppt/tags/tag8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4/100 [74]&quot; Source=&quot;Harvey 100&quot; /&gt;"/>
</p:tagLst>
</file>

<file path=ppt/tags/tag8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5/100 [75]&quot; Source=&quot;Harvey 100&quot; /&gt;"/>
</p:tagLst>
</file>

<file path=ppt/tags/tag8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6/100 [76]&quot; Source=&quot;Harvey 100&quot; /&gt;"/>
</p:tagLst>
</file>

<file path=ppt/tags/tag8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7/100 [77]&quot; Source=&quot;Harvey 100&quot; /&gt;"/>
</p:tagLst>
</file>

<file path=ppt/tags/tag8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8/100 [78]&quot; Source=&quot;Harvey 100&quot; /&gt;"/>
</p:tagLst>
</file>

<file path=ppt/tags/tag8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9/100 [79]&quot; Source=&quot;Harvey 100&quot; /&gt;"/>
</p:tagLst>
</file>

<file path=ppt/tags/tag8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0/100 [80]&quot; Source=&quot;Harvey 100&quot; /&gt;"/>
</p:tagLst>
</file>

<file path=ppt/tags/tag8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1/100 [81]&quot; Source=&quot;Harvey 100&quot; /&gt;"/>
</p:tagLst>
</file>

<file path=ppt/tags/tag8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2/100 [82]&quot; Source=&quot;Harvey 100&quot; /&gt;"/>
</p:tagLst>
</file>

<file path=ppt/tags/tag8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3/100 [83]&quot; Source=&quot;Harvey 100&quot; /&gt;"/>
</p:tagLst>
</file>

<file path=ppt/tags/tag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100 [3]&quot; Source=&quot;Harvey 100&quot; /&gt;"/>
</p:tagLst>
</file>

<file path=ppt/tags/tag9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4/100 [84]&quot; Source=&quot;Harvey 100&quot; /&gt;"/>
</p:tagLst>
</file>

<file path=ppt/tags/tag9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5/100 [85]&quot; Source=&quot;Harvey 100&quot; /&gt;"/>
</p:tagLst>
</file>

<file path=ppt/tags/tag9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6/100 [86]&quot; Source=&quot;Harvey 100&quot; /&gt;"/>
</p:tagLst>
</file>

<file path=ppt/tags/tag9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7/100 [87]&quot; Source=&quot;Harvey 100&quot; /&gt;"/>
</p:tagLst>
</file>

<file path=ppt/tags/tag9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8/100 [88]&quot; Source=&quot;Harvey 100&quot; /&gt;"/>
</p:tagLst>
</file>

<file path=ppt/tags/tag9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9/100 [89]&quot; Source=&quot;Harvey 100&quot; /&gt;"/>
</p:tagLst>
</file>

<file path=ppt/tags/tag9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0/100 [90]&quot; Source=&quot;Harvey 100&quot; /&gt;"/>
</p:tagLst>
</file>

<file path=ppt/tags/tag9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1/100 [91]&quot; Source=&quot;Harvey 100&quot; /&gt;"/>
</p:tagLst>
</file>

<file path=ppt/tags/tag9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2/100 [92]&quot; Source=&quot;Harvey 100&quot; /&gt;"/>
</p:tagLst>
</file>

<file path=ppt/tags/tag9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3/100 [93]&quot; Source=&quot;Harvey 100&quot; /&gt;"/>
</p:tagLst>
</file>

<file path=ppt/theme/theme1.xml><?xml version="1.0" encoding="utf-8"?>
<a:theme xmlns:a="http://schemas.openxmlformats.org/drawingml/2006/main" name="SAP 2023 16x9 white">
  <a:themeElements>
    <a:clrScheme name="SAP_colors_2018">
      <a:dk1>
        <a:srgbClr val="000000"/>
      </a:dk1>
      <a:lt1>
        <a:srgbClr val="FFFFFF"/>
      </a:lt1>
      <a:dk2>
        <a:srgbClr val="999999"/>
      </a:dk2>
      <a:lt2>
        <a:srgbClr val="CCCCCC"/>
      </a:lt2>
      <a:accent1>
        <a:srgbClr val="F0AB00"/>
      </a:accent1>
      <a:accent2>
        <a:srgbClr val="666666"/>
      </a:accent2>
      <a:accent3>
        <a:srgbClr val="008FD3"/>
      </a:accent3>
      <a:accent4>
        <a:srgbClr val="4FB81C"/>
      </a:accent4>
      <a:accent5>
        <a:srgbClr val="E35500"/>
      </a:accent5>
      <a:accent6>
        <a:srgbClr val="760A85"/>
      </a:accent6>
      <a:hlink>
        <a:srgbClr val="008FD3"/>
      </a:hlink>
      <a:folHlink>
        <a:srgbClr val="008FD3"/>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25400" algn="ctr">
          <a:solidFill>
            <a:schemeClr val="tx1"/>
          </a:solid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254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Presentation16" id="{6EE3CE7A-E618-354C-A911-C8B540FBF846}" vid="{D6A1CD9D-FAE1-404C-ADBB-39144CF68697}"/>
    </a:ext>
  </a:extLst>
</a:theme>
</file>

<file path=ppt/theme/theme2.xml><?xml version="1.0" encoding="utf-8"?>
<a:theme xmlns:a="http://schemas.openxmlformats.org/drawingml/2006/main" name="1_SAP 2023 16x9 black">
  <a:themeElements>
    <a:clrScheme name="SAP_colors_2018">
      <a:dk1>
        <a:srgbClr val="000000"/>
      </a:dk1>
      <a:lt1>
        <a:srgbClr val="FFFFFF"/>
      </a:lt1>
      <a:dk2>
        <a:srgbClr val="999999"/>
      </a:dk2>
      <a:lt2>
        <a:srgbClr val="CCCCCC"/>
      </a:lt2>
      <a:accent1>
        <a:srgbClr val="F0AB00"/>
      </a:accent1>
      <a:accent2>
        <a:srgbClr val="666666"/>
      </a:accent2>
      <a:accent3>
        <a:srgbClr val="008FD3"/>
      </a:accent3>
      <a:accent4>
        <a:srgbClr val="4FB81C"/>
      </a:accent4>
      <a:accent5>
        <a:srgbClr val="E35500"/>
      </a:accent5>
      <a:accent6>
        <a:srgbClr val="760A85"/>
      </a:accent6>
      <a:hlink>
        <a:srgbClr val="008FD3"/>
      </a:hlink>
      <a:folHlink>
        <a:srgbClr val="008FD3"/>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25400" algn="ctr">
          <a:solidFill>
            <a:schemeClr val="tx1"/>
          </a:solid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254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Presentation13" id="{98983C72-2C42-1B4B-ADCB-83524493A2CE}" vid="{01356D30-0C5C-804E-8623-53D30802886F}"/>
    </a:ext>
  </a:extLst>
</a:theme>
</file>

<file path=ppt/theme/theme3.xml><?xml version="1.0" encoding="utf-8"?>
<a:theme xmlns:a="http://schemas.openxmlformats.org/drawingml/2006/main" name="SAP 2023 16x9 blue">
  <a:themeElements>
    <a:clrScheme name="SAP_Colors2018 - blue">
      <a:dk1>
        <a:srgbClr val="00195A"/>
      </a:dk1>
      <a:lt1>
        <a:srgbClr val="FFFFFF"/>
      </a:lt1>
      <a:dk2>
        <a:srgbClr val="CCCCCC"/>
      </a:dk2>
      <a:lt2>
        <a:srgbClr val="999999"/>
      </a:lt2>
      <a:accent1>
        <a:srgbClr val="F0AB00"/>
      </a:accent1>
      <a:accent2>
        <a:srgbClr val="666666"/>
      </a:accent2>
      <a:accent3>
        <a:srgbClr val="0076CB"/>
      </a:accent3>
      <a:accent4>
        <a:srgbClr val="4FB81C"/>
      </a:accent4>
      <a:accent5>
        <a:srgbClr val="E35500"/>
      </a:accent5>
      <a:accent6>
        <a:srgbClr val="760A85"/>
      </a:accent6>
      <a:hlink>
        <a:srgbClr val="0076CB"/>
      </a:hlink>
      <a:folHlink>
        <a:srgbClr val="0076CB"/>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25400" algn="ctr">
          <a:solidFill>
            <a:schemeClr val="tx1"/>
          </a:solidFill>
          <a:miter lim="800000"/>
          <a:headEnd/>
          <a:tailEnd/>
        </a:ln>
      </a:spPr>
      <a:bodyPr rot="0" spcFirstLastPara="0" vertOverflow="overflow" horzOverflow="overflow" vert="horz" wrap="square" lIns="90000" tIns="72000" rIns="90000" bIns="72000" numCol="1" spcCol="0" rtlCol="0" fromWordArt="0" anchor="ctr" anchorCtr="0" forceAA="0" compatLnSpc="1">
        <a:prstTxWarp prst="textNoShape">
          <a:avLst/>
        </a:prstTxWarp>
        <a:noAutofit/>
      </a:bodyP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254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SAP_2021_16x9_black_and_white" id="{216A5BC3-3210-D145-B37A-A20539300A3E}" vid="{B1CCA417-3311-6E47-9308-B7B054F4E377}"/>
    </a:ext>
  </a:extLst>
</a:theme>
</file>

<file path=ppt/theme/theme4.xml><?xml version="1.0" encoding="utf-8"?>
<a:theme xmlns:a="http://schemas.openxmlformats.org/drawingml/2006/main" name="Office Them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TemplateConfiguration><![CDATA[{"slideVersion":1,"isValidatorEnabled":false,"isLocked":false,"elementsMetadata":[{"type":"shape","elementConfiguration":{"image":"{{Form.SAPLogo.SubbrandWhite}}","visibility":"{{IfElse(Equals(Form.SAPLogo.HideSubBrandShape, \"Yes\"), VisibilityType.Hidden, VisibilityType.Visible)}}","disableUpdates":false,"type":"image"}},{"type":"shape","elementConfiguration":{"image":"{{Form.SAPLogo.LogoWhite}}","disableUpdates":false,"type":"image"}}],"slideId":"637836292836106563","enableDocumentContentUpdater":true,"version":"2.0"}]]></TemplafySlideTemplateConfiguration>
</file>

<file path=customXml/item10.xml><?xml version="1.0" encoding="utf-8"?>
<TemplafySlideTemplateConfiguration><![CDATA[{"slideVersion":1,"isValidatorEnabled":false,"isLocked":false,"elementsMetadata":[{"elementConfiguration":{"binding":"{{FormatDateTime(Form.Date,\"MMMM dd, yyyy\",\"en-US\")}}","disableUpdates":false,"type":"text"},"type":"shape"},{"elementConfiguration":{"binding":"{{StringJoin(\", \", Form.SpeakerName,\"SAP\")}}","disableUpdates":false,"type":"text"},"type":"shape"},{"elementConfiguration":{"image":"{{Form.SAPLogo.LogoWhite}}","disableUpdates":false,"type":"image"},"type":"shape"},{"elementConfiguration":{"image":"{{Form.SAPLogo.SubbrandWhite}}","visibility":"{{IfElse(Equals(Form.SAPLogo.HideSubBrandShape, \"Yes\"), VisibilityType.Hidden, VisibilityType.Visible)}}","disableUpdates":false,"type":"image"},"type":"shape"},{"elementConfiguration":{"binding":"{{DataSources.Classification[Form.Classification.Name].Display}}","disableUpdates":false,"type":"text"},"type":"shape"}],"slideId":"638061059778644919","enableDocumentContentUpdater":false,"version":"2.0"}]]></TemplafySlideTemplateConfiguration>
</file>

<file path=customXml/item11.xml><?xml version="1.0" encoding="utf-8"?>
<TemplafySlideFormConfiguration><![CDATA[{"formFields":[{"distinct":false,"hideIfNoUserInteractionRequired":false,"required":true,"autoSelectFirstOption":false,"shareValue":false,"type":"dropDown","dataSourceName":"PPTSubBrandLogos","dataSourceFieldName":"Name","name":"SAPLogo","label":"Select Template"},{"distinct":false,"hideIfNoUserInteractionRequired":false,"required":true,"autoSelectFirstOption":false,"shareValue":false,"type":"dropDown","dataSourceName":"Classification","dataSourceFieldName":"Name","name":"Classification","label":"Select Classification"},{"required":false,"shareValue":false,"type":"datePicker","name":"Date","label":"Date"},{"required":false,"placeholder":"","lines":1,"defaultValue":"{{StringJoin(\" \", UserProfile.FirstName,UserProfile.LastName)}}","shareValue":false,"type":"textBox","name":"SpeakerName","label":"Speaker Name"}],"formDataEntries":[]}]]></TemplafySlideFormConfiguration>
</file>

<file path=customXml/item12.xml><?xml version="1.0" encoding="utf-8"?>
<TemplafySlideTemplateConfiguration><![CDATA[{"slideVersion":1,"isValidatorEnabled":false,"isLocked":false,"elementsMetadata":[{"elementConfiguration":{"binding":"{{Form.Email}}","disableUpdates":false,"type":"text"},"type":"shape"},{"elementConfiguration":{"binding":"{{Form.SpeakerName}}","disableUpdates":false,"type":"text"},"type":"shape"},{"elementConfiguration":{"image":"{{Form.SAPLogo.LogoWhite}}","disableUpdates":false,"type":"image"},"type":"shape"},{"elementConfiguration":{"image":"{{Form.SAPLogo.SubbrandWhite}}","visibility":"{{IfElse(Equals(Form.SAPLogo.HideSubBrandShape, \"Yes\"), VisibilityType.Hidden, VisibilityType.Visible)}}","disableUpdates":false,"type":"image"},"type":"shape"}],"slideId":"638061059778677709","enableDocumentContentUpdater":false,"version":"2.0"}]]></TemplafySlideTemplateConfiguration>
</file>

<file path=customXml/item13.xml><?xml version="1.0" encoding="utf-8"?>
<?mso-contentType ?>
<FormTemplates xmlns="http://schemas.microsoft.com/sharepoint/v3/contenttype/forms">
  <Display>DocumentLibraryForm</Display>
  <Edit>DocumentLibraryForm</Edit>
  <New>DocumentLibraryForm</New>
</FormTemplates>
</file>

<file path=customXml/item14.xml><?xml version="1.0" encoding="utf-8"?>
<TemplafySlideFormConfiguration><![CDATA[{"formFields":[],"formDataEntries":[]}]]></TemplafySlideFormConfiguration>
</file>

<file path=customXml/item15.xml><?xml version="1.0" encoding="utf-8"?>
<TemplafySlideFormConfiguration><![CDATA[{"formFields":[{"dataSourceName":"PPTSubBrandLogos","dataSourceFieldName":"Name","distinct":false,"hideIfNoUserInteractionRequired":false,"required":true,"autoSelectFirstOption":false,"shareValue":false,"type":"dropDown","name":"SAPLogo","label":"Select Template"},{"dataSourceName":"Classification","dataSourceFieldName":"Name","distinct":false,"hideIfNoUserInteractionRequired":false,"required":true,"autoSelectFirstOption":false,"shareValue":false,"type":"dropDown","name":"Classification","label":"Select Classification"},{"required":false,"shareValue":false,"type":"datePicker","name":"Date","label":"Date"},{"required":false,"placeholder":"","lines":1,"defaultValue":"{{StringJoin(\" \", UserProfile.FirstName,UserProfile.LastName)}}","shareValue":false,"type":"textBox","name":"SpeakerName","label":"Speaker Name"}],"formDataEntries":[]}]]></TemplafySlideFormConfiguration>
</file>

<file path=customXml/item16.xml><?xml version="1.0" encoding="utf-8"?>
<TemplafySlideTemplateConfiguration><![CDATA[{"slideVersion":1,"isValidatorEnabled":false,"isLocked":false,"elementsMetadata":[],"slideId":"637546847219967368","enableDocumentContentUpdater":false,"version":"2.0"}]]></TemplafySlideTemplateConfiguration>
</file>

<file path=customXml/item17.xml><?xml version="1.0" encoding="utf-8"?>
<ct:contentTypeSchema xmlns:ct="http://schemas.microsoft.com/office/2006/metadata/contentType" xmlns:ma="http://schemas.microsoft.com/office/2006/metadata/properties/metaAttributes" ct:_="" ma:_="" ma:contentTypeName="Document" ma:contentTypeID="0x010100615F0F9DCBF1E94796646FCF98A7C072" ma:contentTypeVersion="13" ma:contentTypeDescription="Create a new document." ma:contentTypeScope="" ma:versionID="5b306df2387467d165757eb5a8cdddaa">
  <xsd:schema xmlns:xsd="http://www.w3.org/2001/XMLSchema" xmlns:xs="http://www.w3.org/2001/XMLSchema" xmlns:p="http://schemas.microsoft.com/office/2006/metadata/properties" xmlns:ns2="0e00d59e-b0d2-4e67-be34-67e465b0fbed" xmlns:ns3="47fc58d8-9f4b-4bc8-b278-c3cb6f298023" targetNamespace="http://schemas.microsoft.com/office/2006/metadata/properties" ma:root="true" ma:fieldsID="eebd9c38828bcd412c0ba6e1c1867684" ns2:_="" ns3:_="">
    <xsd:import namespace="0e00d59e-b0d2-4e67-be34-67e465b0fbed"/>
    <xsd:import namespace="47fc58d8-9f4b-4bc8-b278-c3cb6f29802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ResponsibleContact"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00d59e-b0d2-4e67-be34-67e465b0fb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fc58d8-9f4b-4bc8-b278-c3cb6f29802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ResponsibleContact" ma:index="17" nillable="true" ma:displayName="Responsible Contact" ma:format="Dropdown" ma:list="UserInfo" ma:SharePointGroup="0" ma:internalName="ResponsibleContact">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8.xml><?xml version="1.0" encoding="utf-8"?>
<TemplafyFormConfiguration><![CDATA[{"formFields":[{"distinct":false,"hideIfNoUserInteractionRequired":false,"required":true,"autoSelectFirstOption":false,"shareValue":false,"type":"dropDown","dataSourceName":"PPTSubBrandLogos","dataSourceFieldName":"Name","name":"SAPLogo","label":"Select Template"},{"distinct":false,"hideIfNoUserInteractionRequired":false,"required":true,"autoSelectFirstOption":false,"shareValue":false,"type":"dropDown","dataSourceName":"Classification","dataSourceFieldName":"Name","name":"Classification","label":"Select Classification"},{"required":false,"shareValue":false,"type":"datePicker","name":"Date","label":"Date"},{"required":false,"placeholder":"","lines":1,"defaultValue":"{{StringJoin(\" \", UserProfile.FirstName,UserProfile.LastName)}}","shareValue":false,"type":"textBox","name":"SpeakerName","label":"Speaker Name"},{"required":false,"placeholder":"","lines":1,"defaultValue":"{{UserProfile.Email}}","shareValue":false,"type":"textBox","name":"Email","label":"Email"}],"formDataEntries":[{"name":"SAPLogo","value":"uVVWrH+pLFkTa6k63TdmFApicJCEw9CFHSk0bJyymUQ="},{"name":"Classification","value":"bNSU3Pw4Gyc4shCtJaykrx0wvtlxo5J8zr5MhVcSZRA="},{"name":"Date","value":"OrIl8TFj9H2gB/2GyWpCBQ=="},{"name":"SpeakerName","value":"/dIniUGT+hZvMDA64FKQqX9r5vRpJdelBEHgJTGNowM="}]}]]></TemplafyFormConfiguration>
</file>

<file path=customXml/item19.xml><?xml version="1.0" encoding="utf-8"?>
<TemplafySlideTemplateConfiguration><![CDATA[{"slideVersion":1,"isValidatorEnabled":false,"isLocked":false,"elementsMetadata":[{"elementConfiguration":{"binding":"{{FormatDateTime(Form.Date,\"MMMM dd, yyyy\",\"en-US\")}}","disableUpdates":false,"type":"text"},"type":"shape"},{"elementConfiguration":{"binding":"{{StringJoin(\", \", Form.SpeakerName,\"SAP\")}}","disableUpdates":false,"type":"text"},"type":"shape"},{"elementConfiguration":{"image":"{{Form.SAPLogo.LogoWhite}}","disableUpdates":false,"type":"image"},"type":"shape"},{"elementConfiguration":{"image":"{{Form.SAPLogo.SubbrandWhite}}","visibility":"{{IfElse(Equals(Form.SAPLogo.HideSubBrandShape, \"Yes\"), VisibilityType.Hidden, VisibilityType.Visible)}}","disableUpdates":false,"type":"image"},"type":"shape"},{"elementConfiguration":{"binding":"{{DataSources.Classification[Form.Classification.Name].Display}}","disableUpdates":false,"type":"text"},"type":"shape"}],"slideId":"637879497279603566","enableDocumentContentUpdater":true,"version":"2.0"}]]></TemplafySlideTemplateConfiguration>
</file>

<file path=customXml/item2.xml><?xml version="1.0" encoding="utf-8"?>
<TemplafySlideTemplateConfiguration><![CDATA[{"slideVersion":1,"isValidatorEnabled":false,"isLocked":false,"elementsMetadata":[{"elementConfiguration":{"binding":"{{StringJoin(\", \", Form.SpeakerName,\"SAP\")}}","disableUpdates":false,"type":"text"},"type":"shape"},{"elementConfiguration":{"binding":"{{FormatDateTime(Form.Date,\"MMMM dd, yyyy\",\"en-US\")}}","disableUpdates":false,"type":"text"},"type":"shape"},{"elementConfiguration":{"image":"{{Form.SAPLogo.LogoWhite}}","disableUpdates":false,"type":"image"},"type":"shape"},{"elementConfiguration":{"image":"{{Form.SAPLogo.SubbrandWhite}}","visibility":"{{IfElse(Equals(Form.SAPLogo.HideSubBrandShape, \"Yes\"), VisibilityType.Hidden, VisibilityType.Visible)}}","disableUpdates":false,"type":"image"},"type":"shape"},{"elementConfiguration":{"binding":"{{DataSources.Classification[Form.Classification.Name].Display}}","disableUpdates":false,"type":"text"},"type":"shape"}],"slideId":"637879497279669683","enableDocumentContentUpdater":true,"version":"2.0"}]]></TemplafySlideTemplateConfiguration>
</file>

<file path=customXml/item20.xml><?xml version="1.0" encoding="utf-8"?>
<TemplafySlideTemplateConfiguration><![CDATA[{"slideVersion":1,"isValidatorEnabled":false,"isLocked":false,"elementsMetadata":[{"type":"shape","elementConfiguration":{"image":"{{Form.SAPLogo.SubbrandWhite}}","visibility":"{{IfElse(Equals(Form.SAPLogo.HideSubBrandShape, \"Yes\"), VisibilityType.Hidden, VisibilityType.Visible)}}","disableUpdates":false,"type":"image"}},{"type":"shape","elementConfiguration":{"image":"{{Form.SAPLogo.LogoWhite}}","disableUpdates":false,"type":"image"}}],"slideId":"637836292836062023","enableDocumentContentUpdater":true,"version":"2.0"}]]></TemplafySlideTemplateConfiguration>
</file>

<file path=customXml/item21.xml><?xml version="1.0" encoding="utf-8"?>
<TemplafySlideFormConfiguration><![CDATA[{"formFields":[],"formDataEntries":[]}]]></TemplafySlideFormConfiguration>
</file>

<file path=customXml/item22.xml><?xml version="1.0" encoding="utf-8"?>
<TemplafySlideTemplateConfiguration><![CDATA[{"slideVersion":1,"isValidatorEnabled":false,"isLocked":false,"elementsMetadata":[{"elementConfiguration":{"binding":"{{FormatDateTime(Form.Date,\"MMMM dd, yyyy\",\"en-US\")}}","disableUpdates":false,"type":"text"},"type":"shape"},{"elementConfiguration":{"binding":"{{StringJoin(\", \", Form.SpeakerName,\"SAP\")}}","disableUpdates":false,"type":"text"},"type":"shape"},{"elementConfiguration":{"image":"{{Form.SAPLogo.LogoWhite}}","disableUpdates":false,"type":"image"},"type":"shape"},{"elementConfiguration":{"binding":"{{DataSources.Classification[Form.Classification.Name].Display}}","disableUpdates":false,"type":"text"},"type":"shape"},{"elementConfiguration":{"image":"{{Form.SAPLogo.SubbrandWhite}}","visibility":"{{IfElse(Equals(Form.SAPLogo.HideSubBrandShape, \"Yes\"), VisibilityType.Hidden, VisibilityType.Visible)}}","disableUpdates":false,"type":"image"},"type":"shape"}],"slideId":"638061059778623837","enableDocumentContentUpdater":false,"version":"2.0"}]]></TemplafySlideTemplateConfiguration>
</file>

<file path=customXml/item23.xml><?xml version="1.0" encoding="utf-8"?>
<TemplafySlideTemplateConfiguration><![CDATA[{"slideVersion":1,"isValidatorEnabled":false,"isLocked":false,"elementsMetadata":[],"slideId":"638061059778669279","enableDocumentContentUpdater":false,"version":"2.0"}]]></TemplafySlideTemplateConfiguration>
</file>

<file path=customXml/item3.xml><?xml version="1.0" encoding="utf-8"?>
<TemplafySlideFormConfiguration><![CDATA[{"formFields":[{"distinct":false,"hideIfNoUserInteractionRequired":false,"required":true,"autoSelectFirstOption":false,"shareValue":false,"type":"dropDown","dataSourceName":"PPTSubBrandLogos","dataSourceFieldName":"Name","name":"SAPLogo","label":"Select Template"},{"required":false,"placeholder":"","lines":1,"defaultValue":"{{StringJoin(\" \", UserProfile.FirstName,UserProfile.LastName)}}","shareValue":false,"type":"textBox","name":"SpeakerName","label":"Speaker Name"},{"required":false,"placeholder":"","lines":1,"defaultValue":"{{UserProfile.Email}}","shareValue":false,"type":"textBox","name":"Email","label":"Email"}],"formDataEntries":[]}]]></TemplafySlideFormConfiguration>
</file>

<file path=customXml/item4.xml><?xml version="1.0" encoding="utf-8"?>
<TemplafyTemplateConfiguration><![CDATA[{"elementsMetadata":[{"elementConfiguration":{"binding":"{{ DataSources.Classification[Form.Classification.Name].Display}}","disableUpdates":false,"type":"text"},"type":"shape","id":"4e919702-13b8-4cad-8c07-63af15ed7900"},{"elementConfiguration":{"binding":"{{DataSources.Classification[Form.Classification.Name].Display}}","disableUpdates":false,"type":"text"},"type":"shape","id":"c6d0e724-8dac-4e7c-ab95-c1e7b598f207"},{"elementConfiguration":{"binding":"{{ DataSources.Classification[Form.Classification.Name].Display}}","disableUpdates":false,"type":"text"},"type":"shape","id":"9e0e45c8-846c-4f3d-b625-3a6682e72164"},{"elementConfiguration":{"image":"{{Form.SAPLogo.LogoWhite}}","disableUpdates":false,"type":"image"},"type":"shape","id":"37033f75-596b-4efa-8310-a07fc12e3633"},{"elementConfiguration":{"binding":"{{DataSources.Classification[Form.Classification.Name].Display}}","disableUpdates":false,"type":"text"},"type":"shape","id":"b6f98a16-17b3-4b8f-9c7e-6879772b2322"},{"elementConfiguration":{"image":"{{Form.SAPLogo.SubbrandWhite}}","visibility":"{{IfElse(Equals(Form.SAPLogo.HideSubBrandShape, \"Yes\"), VisibilityType.Hidden, VisibilityType.Visible)}}","disableUpdates":false,"type":"image"},"type":"shape","id":"93626e7a-2ebe-466d-aa07-9a9f0d033a01"},{"elementConfiguration":{"image":"{{Form.SAPLogo.LogoWhite}}","disableUpdates":false,"type":"image"},"type":"shape","id":"46289cd1-22dc-4c39-8ee1-6f4b2be3a2bc"},{"elementConfiguration":{"image":"{{Form.SAPLogo.SubbrandWhite}}","visibility":"{{IfElse(Equals(Form.SAPLogo.HideSubBrandShape, \"Yes\"), VisibilityType.Hidden, VisibilityType.Visible)}}","disableUpdates":false,"type":"image"},"type":"shape","id":"41bb0292-b287-4408-b536-bbb97d31da6e"},{"elementConfiguration":{"binding":"{{DataSources.Classification[Form.Classification.Name].Display}}","disableUpdates":false,"type":"text"},"type":"shape","id":"ddfe493c-17c8-4830-8bff-6c4c7dbe47b5"},{"elementConfiguration":{"image":"{{Form.SAPLogo.LogoWhite}}","disableUpdates":false,"type":"image"},"type":"shape","id":"4d37caca-9248-44a8-976d-4ca459c3c97b"},{"elementConfiguration":{"image":"{{Form.SAPLogo.SubbrandWhite}}","visibility":"{{IfElse(Equals(Form.SAPLogo.HideSubBrandShape, \"Yes\"), VisibilityType.Hidden, VisibilityType.Visible)}}","disableUpdates":false,"type":"image"},"type":"shape","id":"837e92fd-671e-477e-9058-391255ee1fe9"},{"elementConfiguration":{"image":"{{Form.SAPLogo.LogoBlack}}","disableUpdates":false,"type":"image"},"type":"shape","id":"e89ce8ac-579d-4295-81db-20200b25234d"},{"elementConfiguration":{"image":"{{Form.SAPLogo.SubbrandBlack}}","visibility":"{{IfElse(Equals(Form.SAPLogo.HideSubBrandShape, \"Yes\"), VisibilityType.Hidden, VisibilityType.Visible)}}","disableUpdates":false,"type":"image"},"type":"shape","id":"ca8130fd-5db0-48f5-84a7-2d738fedae11"},{"elementConfiguration":{"binding":"{{DataSources.Classification[Form.Classification.Name].Display}}","disableUpdates":false,"type":"text"},"type":"shape","id":"2c7e9650-69f4-4714-a59c-e4a8033e36ac"},{"elementConfiguration":{"binding":"{{FormatDateTime(Form.Date,\"MMMM dd, yyyy\",\"en-US\")}}","disableUpdates":false,"type":"text"},"type":"shape","id":"7751e5e3-e248-46ed-80c4-d522dae1ca26"},{"elementConfiguration":{"binding":"{{StringJoin(\", \", Form.SpeakerName,\"SAP\")}}","disableUpdates":false,"type":"text"},"type":"shape","id":"e56cd432-da12-4459-a9c9-a3163ee7f902"},{"elementConfiguration":{"image":"{{Form.SAPLogo.LogoBlack}}","disableUpdates":false,"type":"image"},"type":"shape","id":"641b7f43-9d2d-46ed-94b9-3979fa6696cd"},{"elementConfiguration":{"binding":"{{DataSources.Classification[Form.Classification.Name].Display}}","disableUpdates":false,"type":"text"},"type":"shape","id":"136efc9e-9b48-4eac-a970-ce9c7e71f0e6"},{"elementConfiguration":{"image":"{{Form.SAPLogo.SubbrandBlack}}","visibility":"{{IfElse(Equals(Form.SAPLogo.HideSubBrandShape, \"Yes\"), VisibilityType.Hidden, VisibilityType.Visible)}}","disableUpdates":false,"type":"image"},"type":"shape","id":"e8ca914d-48dc-458c-807d-9202e82f3e43"},{"elementConfiguration":{"binding":"{{DataSources.Classification[Form.Classification.Name].Display}}","disableUpdates":false,"type":"text"},"type":"shape","id":"35e5fdbd-3baf-438f-a69f-b3f680728915"},{"elementConfiguration":{"binding":"{{FormatDateTime(Form.Date,\"MMMM dd, yyyy\",\"en-US\")}}","disableUpdates":false,"type":"text"},"type":"shape","id":"0020ec9f-744f-44ea-ac6f-91ae8c3878d4"},{"elementConfiguration":{"binding":"{{StringJoin(\", \", Form.SpeakerName,\"SAP\")}}","disableUpdates":false,"type":"text"},"type":"shape","id":"2bfd424b-190e-4b6d-a2ec-f940ef1926f8"},{"elementConfiguration":{"image":"{{Form.SAPLogo.LogoBlack}}","disableUpdates":false,"type":"image"},"type":"shape","id":"101bf499-bcbd-4b86-92b8-7f62f3ffe66a"},{"elementConfiguration":{"image":"{{Form.SAPLogo.SubbrandBlack}}","visibility":"{{IfElse(Equals(Form.SAPLogo.HideSubBrandShape, \"Yes\"), VisibilityType.Hidden, VisibilityType.Visible)}}","disableUpdates":false,"type":"image"},"type":"shape","id":"3b201962-5e55-4463-8af3-c2839cff6827"},{"elementConfiguration":{"binding":"{{Form.SpeakerName}}","disableUpdates":false,"type":"text"},"type":"shape","id":"2e290b46-0a09-43a0-8685-9e4555716757"},{"elementConfiguration":{"binding":"{{Form.Email}}","disableUpdates":false,"type":"text"},"type":"shape","id":"7bfd9478-295b-4f7b-ae7b-7f5b5098df4f"},{"elementConfiguration":{"binding":"{{FormatDateTime(Form.Date,\"MMMM dd, yyyy\",\"en-US\")}}","disableUpdates":false,"type":"text"},"type":"shape","id":"65ec6265-80b1-46e5-a931-321543a9c376"},{"elementConfiguration":{"binding":"{{StringJoin(\", \", Form.SpeakerName,\"SAP\")}}","disableUpdates":false,"type":"text"},"type":"shape","id":"9cc02055-918d-4777-8e32-6ca8ffa3deb3"},{"elementConfiguration":{"binding":"{{FormatDateTime(Form.Date,\"MMMM dd, yyyy\",\"en-US\")}}","disableUpdates":false,"type":"text"},"type":"shape","id":"3bc8d9a8-485e-4b53-b48b-f9ebb1f4b6b0"},{"elementConfiguration":{"binding":"{{StringJoin(\", \", Form.SpeakerName,\"SAP\")}}","disableUpdates":false,"type":"text"},"type":"shape","id":"a5fb1895-7dca-4dab-b8a7-6496c918db3a"},{"elementConfiguration":{"binding":"{{Form.Email}}","disableUpdates":false,"type":"text"},"type":"shape","id":"7085e051-edf2-4d21-bc7e-3f344d0259a8"},{"elementConfiguration":{"binding":"{{Form.SpeakerName}}","disableUpdates":false,"type":"text"},"type":"shape","id":"410310fd-af42-45b2-824b-b4a38f1dda69"}],"transformationConfigurations":[],"templateName":"White Template","templateDescription":"","enableDocumentContentUpdater":true,"version":"2.0"}]]></TemplafyTemplateConfiguration>
</file>

<file path=customXml/item5.xml><?xml version="1.0" encoding="utf-8"?>
<TemplafySlideFormConfiguration><![CDATA[{"formFields":[],"formDataEntries":[]}]]></TemplafySlideFormConfiguration>
</file>

<file path=customXml/item6.xml><?xml version="1.0" encoding="utf-8"?>
<TemplafySlideFormConfiguration><![CDATA[{"formFields":[{"distinct":false,"hideIfNoUserInteractionRequired":false,"required":true,"autoSelectFirstOption":false,"shareValue":false,"type":"dropDown","dataSourceName":"PPTSubBrandLogos","dataSourceFieldName":"Name","name":"SAPLogo","label":"Select Template"},{"distinct":false,"hideIfNoUserInteractionRequired":false,"required":true,"autoSelectFirstOption":false,"shareValue":false,"type":"dropDown","dataSourceName":"Classification","dataSourceFieldName":"Name","name":"Classification","label":"Select Classification"},{"required":false,"shareValue":false,"type":"datePicker","name":"Date","label":"Date"},{"required":false,"placeholder":"","lines":1,"defaultValue":"{{StringJoin(\" \", UserProfile.FirstName,UserProfile.LastName)}}","shareValue":false,"type":"textBox","name":"SpeakerName","label":"Speaker Name"}],"formDataEntries":[]}]]></TemplafySlideFormConfiguration>
</file>

<file path=customXml/item7.xml><?xml version="1.0" encoding="utf-8"?>
<TemplafySlideFormConfiguration><![CDATA[{"formFields":[],"formDataEntries":[]}]]></TemplafySlideFormConfiguration>
</file>

<file path=customXml/item8.xml><?xml version="1.0" encoding="utf-8"?>
<p:properties xmlns:p="http://schemas.microsoft.com/office/2006/metadata/properties" xmlns:xsi="http://www.w3.org/2001/XMLSchema-instance" xmlns:pc="http://schemas.microsoft.com/office/infopath/2007/PartnerControls">
  <documentManagement>
    <ResponsibleContact xmlns="47fc58d8-9f4b-4bc8-b278-c3cb6f298023">
      <UserInfo>
        <DisplayName/>
        <AccountId xsi:nil="true"/>
        <AccountType/>
      </UserInfo>
    </ResponsibleContact>
  </documentManagement>
</p:properties>
</file>

<file path=customXml/item9.xml><?xml version="1.0" encoding="utf-8"?>
<TemplafySlideFormConfiguration><![CDATA[{"formFields":[{"dataSourceName":"PPTSubBrandLogos","dataSourceFieldName":"Name","distinct":false,"hideIfNoUserInteractionRequired":false,"required":true,"autoSelectFirstOption":false,"shareValue":false,"type":"dropDown","name":"SAPLogo","label":"Select Template"},{"dataSourceName":"Classification","dataSourceFieldName":"Name","distinct":false,"hideIfNoUserInteractionRequired":false,"required":true,"autoSelectFirstOption":false,"shareValue":false,"type":"dropDown","name":"Classification","label":"Select Classification"},{"required":false,"shareValue":false,"type":"datePicker","name":"Date","label":"Date"},{"required":false,"placeholder":"","lines":1,"defaultValue":"{{StringJoin(\" \", UserProfile.FirstName,UserProfile.LastName)}}","shareValue":false,"type":"textBox","name":"SpeakerName","label":"Speaker Name"}],"formDataEntries":[]}]]></TemplafySlideFormConfiguration>
</file>

<file path=customXml/itemProps1.xml><?xml version="1.0" encoding="utf-8"?>
<ds:datastoreItem xmlns:ds="http://schemas.openxmlformats.org/officeDocument/2006/customXml" ds:itemID="{F9415C09-7C35-4E43-8058-C2F9C640DD7F}">
  <ds:schemaRefs/>
</ds:datastoreItem>
</file>

<file path=customXml/itemProps10.xml><?xml version="1.0" encoding="utf-8"?>
<ds:datastoreItem xmlns:ds="http://schemas.openxmlformats.org/officeDocument/2006/customXml" ds:itemID="{F444086E-23D4-43AE-9B84-AA7543534A61}">
  <ds:schemaRefs/>
</ds:datastoreItem>
</file>

<file path=customXml/itemProps11.xml><?xml version="1.0" encoding="utf-8"?>
<ds:datastoreItem xmlns:ds="http://schemas.openxmlformats.org/officeDocument/2006/customXml" ds:itemID="{B4FA01E5-A27D-483B-86ED-7ADF53BD90EB}">
  <ds:schemaRefs/>
</ds:datastoreItem>
</file>

<file path=customXml/itemProps12.xml><?xml version="1.0" encoding="utf-8"?>
<ds:datastoreItem xmlns:ds="http://schemas.openxmlformats.org/officeDocument/2006/customXml" ds:itemID="{382C1131-6B8B-4A16-9A07-4A3F53982264}">
  <ds:schemaRefs/>
</ds:datastoreItem>
</file>

<file path=customXml/itemProps13.xml><?xml version="1.0" encoding="utf-8"?>
<ds:datastoreItem xmlns:ds="http://schemas.openxmlformats.org/officeDocument/2006/customXml" ds:itemID="{291DCB28-1C52-4C0E-804A-6BD2D3F0FB8D}">
  <ds:schemaRefs>
    <ds:schemaRef ds:uri="http://schemas.microsoft.com/sharepoint/v3/contenttype/forms"/>
  </ds:schemaRefs>
</ds:datastoreItem>
</file>

<file path=customXml/itemProps14.xml><?xml version="1.0" encoding="utf-8"?>
<ds:datastoreItem xmlns:ds="http://schemas.openxmlformats.org/officeDocument/2006/customXml" ds:itemID="{60467ADA-75A7-4361-8C2B-20A1B5C79660}">
  <ds:schemaRefs/>
</ds:datastoreItem>
</file>

<file path=customXml/itemProps15.xml><?xml version="1.0" encoding="utf-8"?>
<ds:datastoreItem xmlns:ds="http://schemas.openxmlformats.org/officeDocument/2006/customXml" ds:itemID="{4A031D13-FB89-4BED-A5D1-8C6790295E4F}">
  <ds:schemaRefs/>
</ds:datastoreItem>
</file>

<file path=customXml/itemProps16.xml><?xml version="1.0" encoding="utf-8"?>
<ds:datastoreItem xmlns:ds="http://schemas.openxmlformats.org/officeDocument/2006/customXml" ds:itemID="{CE6C8EE9-E091-493A-9E13-2CE4C3DA7E88}">
  <ds:schemaRefs/>
</ds:datastoreItem>
</file>

<file path=customXml/itemProps17.xml><?xml version="1.0" encoding="utf-8"?>
<ds:datastoreItem xmlns:ds="http://schemas.openxmlformats.org/officeDocument/2006/customXml" ds:itemID="{B3812128-B7DF-461F-A8F2-831754A1D2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00d59e-b0d2-4e67-be34-67e465b0fbed"/>
    <ds:schemaRef ds:uri="47fc58d8-9f4b-4bc8-b278-c3cb6f2980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18.xml><?xml version="1.0" encoding="utf-8"?>
<ds:datastoreItem xmlns:ds="http://schemas.openxmlformats.org/officeDocument/2006/customXml" ds:itemID="{CC49FFC8-2FF3-4057-96F0-3BCD1A4F0351}">
  <ds:schemaRefs/>
</ds:datastoreItem>
</file>

<file path=customXml/itemProps19.xml><?xml version="1.0" encoding="utf-8"?>
<ds:datastoreItem xmlns:ds="http://schemas.openxmlformats.org/officeDocument/2006/customXml" ds:itemID="{4DD858B1-FD57-439F-8483-D9CC9D202107}">
  <ds:schemaRefs/>
</ds:datastoreItem>
</file>

<file path=customXml/itemProps2.xml><?xml version="1.0" encoding="utf-8"?>
<ds:datastoreItem xmlns:ds="http://schemas.openxmlformats.org/officeDocument/2006/customXml" ds:itemID="{70121EFB-D918-402E-9B67-A934042BE4C0}">
  <ds:schemaRefs/>
</ds:datastoreItem>
</file>

<file path=customXml/itemProps20.xml><?xml version="1.0" encoding="utf-8"?>
<ds:datastoreItem xmlns:ds="http://schemas.openxmlformats.org/officeDocument/2006/customXml" ds:itemID="{60143FF3-3290-430A-B2BD-45BEBE6E80B1}">
  <ds:schemaRefs/>
</ds:datastoreItem>
</file>

<file path=customXml/itemProps21.xml><?xml version="1.0" encoding="utf-8"?>
<ds:datastoreItem xmlns:ds="http://schemas.openxmlformats.org/officeDocument/2006/customXml" ds:itemID="{8D60027D-B63E-433E-BB56-64F598DA4B11}">
  <ds:schemaRefs/>
</ds:datastoreItem>
</file>

<file path=customXml/itemProps22.xml><?xml version="1.0" encoding="utf-8"?>
<ds:datastoreItem xmlns:ds="http://schemas.openxmlformats.org/officeDocument/2006/customXml" ds:itemID="{1C6E3DDA-870B-48DF-B5B7-70E5CB069F40}">
  <ds:schemaRefs/>
</ds:datastoreItem>
</file>

<file path=customXml/itemProps23.xml><?xml version="1.0" encoding="utf-8"?>
<ds:datastoreItem xmlns:ds="http://schemas.openxmlformats.org/officeDocument/2006/customXml" ds:itemID="{FB3CBE98-0F50-4DCC-AB6D-9CE0DBAA75FF}">
  <ds:schemaRefs/>
</ds:datastoreItem>
</file>

<file path=customXml/itemProps3.xml><?xml version="1.0" encoding="utf-8"?>
<ds:datastoreItem xmlns:ds="http://schemas.openxmlformats.org/officeDocument/2006/customXml" ds:itemID="{10A6F4D9-E835-43D5-8E7C-6E2A09B1A547}">
  <ds:schemaRefs/>
</ds:datastoreItem>
</file>

<file path=customXml/itemProps4.xml><?xml version="1.0" encoding="utf-8"?>
<ds:datastoreItem xmlns:ds="http://schemas.openxmlformats.org/officeDocument/2006/customXml" ds:itemID="{626BBCBB-1894-4E66-BA48-9E91CE3ACBA0}">
  <ds:schemaRefs/>
</ds:datastoreItem>
</file>

<file path=customXml/itemProps5.xml><?xml version="1.0" encoding="utf-8"?>
<ds:datastoreItem xmlns:ds="http://schemas.openxmlformats.org/officeDocument/2006/customXml" ds:itemID="{6676DF0E-1FCC-47B2-AA1F-7966BD03FC82}">
  <ds:schemaRefs/>
</ds:datastoreItem>
</file>

<file path=customXml/itemProps6.xml><?xml version="1.0" encoding="utf-8"?>
<ds:datastoreItem xmlns:ds="http://schemas.openxmlformats.org/officeDocument/2006/customXml" ds:itemID="{5E726EAB-FE30-4F4D-A478-DE4759D9A12E}">
  <ds:schemaRefs/>
</ds:datastoreItem>
</file>

<file path=customXml/itemProps7.xml><?xml version="1.0" encoding="utf-8"?>
<ds:datastoreItem xmlns:ds="http://schemas.openxmlformats.org/officeDocument/2006/customXml" ds:itemID="{099A12C3-1BD4-4D9A-BAAC-1927D61656DB}">
  <ds:schemaRefs/>
</ds:datastoreItem>
</file>

<file path=customXml/itemProps8.xml><?xml version="1.0" encoding="utf-8"?>
<ds:datastoreItem xmlns:ds="http://schemas.openxmlformats.org/officeDocument/2006/customXml" ds:itemID="{C1422F45-04DB-421D-8796-270006657806}">
  <ds:schemaRefs>
    <ds:schemaRef ds:uri="http://purl.org/dc/terms/"/>
    <ds:schemaRef ds:uri="http://purl.org/dc/elements/1.1/"/>
    <ds:schemaRef ds:uri="http://schemas.openxmlformats.org/package/2006/metadata/core-properties"/>
    <ds:schemaRef ds:uri="http://schemas.microsoft.com/office/2006/documentManagement/types"/>
    <ds:schemaRef ds:uri="http://www.w3.org/XML/1998/namespace"/>
    <ds:schemaRef ds:uri="47fc58d8-9f4b-4bc8-b278-c3cb6f298023"/>
    <ds:schemaRef ds:uri="http://purl.org/dc/dcmitype/"/>
    <ds:schemaRef ds:uri="http://schemas.microsoft.com/office/infopath/2007/PartnerControls"/>
    <ds:schemaRef ds:uri="0e00d59e-b0d2-4e67-be34-67e465b0fbed"/>
    <ds:schemaRef ds:uri="http://schemas.microsoft.com/office/2006/metadata/properties"/>
  </ds:schemaRefs>
</ds:datastoreItem>
</file>

<file path=customXml/itemProps9.xml><?xml version="1.0" encoding="utf-8"?>
<ds:datastoreItem xmlns:ds="http://schemas.openxmlformats.org/officeDocument/2006/customXml" ds:itemID="{D2488027-0B6B-44BD-91E4-B18323506F05}">
  <ds:schemaRefs/>
</ds:datastoreItem>
</file>

<file path=docProps/app.xml><?xml version="1.0" encoding="utf-8"?>
<Properties xmlns="http://schemas.openxmlformats.org/officeDocument/2006/extended-properties" xmlns:vt="http://schemas.openxmlformats.org/officeDocument/2006/docPropsVTypes">
  <Template/>
  <TotalTime>7243</TotalTime>
  <Words>498</Words>
  <Application>Microsoft Office PowerPoint</Application>
  <PresentationFormat>Custom</PresentationFormat>
  <Paragraphs>31</Paragraphs>
  <Slides>19</Slides>
  <Notes>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19</vt:i4>
      </vt:variant>
    </vt:vector>
  </HeadingPairs>
  <TitlesOfParts>
    <vt:vector size="27" baseType="lpstr">
      <vt:lpstr>Arial</vt:lpstr>
      <vt:lpstr>Courier New</vt:lpstr>
      <vt:lpstr>Symbol</vt:lpstr>
      <vt:lpstr>Wingdings</vt:lpstr>
      <vt:lpstr>Wingdings</vt:lpstr>
      <vt:lpstr>SAP 2023 16x9 white</vt:lpstr>
      <vt:lpstr>1_SAP 2023 16x9 black</vt:lpstr>
      <vt:lpstr>SAP 2023 16x9 blue</vt:lpstr>
      <vt:lpstr>Supplier Registration  and Account Access</vt:lpstr>
      <vt:lpstr>Registration/Account Creation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SAP</dc:creator>
  <cp:keywords>2023/16:9/white</cp:keywords>
  <dc:description/>
  <cp:lastModifiedBy>Zuchinski, Michele</cp:lastModifiedBy>
  <cp:revision>209</cp:revision>
  <dcterms:created xsi:type="dcterms:W3CDTF">2023-01-24T20:38:17Z</dcterms:created>
  <dcterms:modified xsi:type="dcterms:W3CDTF">2023-02-20T19:09:30Z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1101452479</vt:i4>
  </property>
  <property fmtid="{D5CDD505-2E9C-101B-9397-08002B2CF9AE}" pid="3" name="_NewReviewCycle">
    <vt:lpwstr/>
  </property>
  <property fmtid="{D5CDD505-2E9C-101B-9397-08002B2CF9AE}" pid="4" name="_EmailSubject">
    <vt:lpwstr>SAP - PPT Exploration (Updated)</vt:lpwstr>
  </property>
  <property fmtid="{D5CDD505-2E9C-101B-9397-08002B2CF9AE}" pid="5" name="_AuthorEmail">
    <vt:lpwstr>heidi.bitz@sap.com</vt:lpwstr>
  </property>
  <property fmtid="{D5CDD505-2E9C-101B-9397-08002B2CF9AE}" pid="6" name="_AuthorEmailDisplayName">
    <vt:lpwstr>Bitz, Heidi</vt:lpwstr>
  </property>
  <property fmtid="{D5CDD505-2E9C-101B-9397-08002B2CF9AE}" pid="7" name="_PreviousAdHocReviewCycleID">
    <vt:i4>1357826825</vt:i4>
  </property>
  <property fmtid="{D5CDD505-2E9C-101B-9397-08002B2CF9AE}" pid="8" name="ContentTypeId">
    <vt:lpwstr>0x010100615F0F9DCBF1E94796646FCF98A7C072</vt:lpwstr>
  </property>
  <property fmtid="{D5CDD505-2E9C-101B-9397-08002B2CF9AE}" pid="9" name="TemplafyTimeStamp">
    <vt:lpwstr>2022-12-19T17:23:54</vt:lpwstr>
  </property>
  <property fmtid="{D5CDD505-2E9C-101B-9397-08002B2CF9AE}" pid="10" name="TemplafyTenantId">
    <vt:lpwstr>sap</vt:lpwstr>
  </property>
  <property fmtid="{D5CDD505-2E9C-101B-9397-08002B2CF9AE}" pid="11" name="TemplafyTemplateId">
    <vt:lpwstr>638061059767388529</vt:lpwstr>
  </property>
  <property fmtid="{D5CDD505-2E9C-101B-9397-08002B2CF9AE}" pid="12" name="TemplafyUserProfileId">
    <vt:lpwstr>637786272668641438</vt:lpwstr>
  </property>
  <property fmtid="{D5CDD505-2E9C-101B-9397-08002B2CF9AE}" pid="13" name="TemplafyLanguageCode">
    <vt:lpwstr>en-US</vt:lpwstr>
  </property>
  <property fmtid="{D5CDD505-2E9C-101B-9397-08002B2CF9AE}" pid="14" name="TemplafyFromBlank">
    <vt:bool>false</vt:bool>
  </property>
</Properties>
</file>